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7"/>
  </p:notesMasterIdLst>
  <p:sldIdLst>
    <p:sldId id="256" r:id="rId2"/>
    <p:sldId id="260" r:id="rId3"/>
    <p:sldId id="258" r:id="rId4"/>
    <p:sldId id="259" r:id="rId5"/>
    <p:sldId id="262" r:id="rId6"/>
    <p:sldId id="321" r:id="rId7"/>
    <p:sldId id="308" r:id="rId8"/>
    <p:sldId id="309" r:id="rId9"/>
    <p:sldId id="310" r:id="rId10"/>
    <p:sldId id="322" r:id="rId11"/>
    <p:sldId id="323" r:id="rId12"/>
    <p:sldId id="324" r:id="rId13"/>
    <p:sldId id="325" r:id="rId14"/>
    <p:sldId id="314" r:id="rId15"/>
    <p:sldId id="326" r:id="rId16"/>
    <p:sldId id="328" r:id="rId17"/>
    <p:sldId id="329" r:id="rId18"/>
    <p:sldId id="330" r:id="rId19"/>
    <p:sldId id="331" r:id="rId20"/>
    <p:sldId id="332" r:id="rId21"/>
    <p:sldId id="333" r:id="rId22"/>
    <p:sldId id="334" r:id="rId23"/>
    <p:sldId id="336" r:id="rId24"/>
    <p:sldId id="335" r:id="rId25"/>
    <p:sldId id="320"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IBM Plex Mono" panose="020B0509050203000203" pitchFamily="49" charset="0"/>
      <p:regular r:id="rId32"/>
      <p:bold r:id="rId33"/>
      <p:italic r:id="rId34"/>
      <p:boldItalic r:id="rId35"/>
    </p:embeddedFont>
    <p:embeddedFont>
      <p:font typeface="Poppins" panose="00000500000000000000" pitchFamily="2" charset="0"/>
      <p:regular r:id="rId36"/>
      <p:bold r:id="rId37"/>
      <p:italic r:id="rId38"/>
      <p:boldItalic r:id="rId39"/>
    </p:embeddedFont>
    <p:embeddedFont>
      <p:font typeface="Source Code Pro" panose="020B0509030403020204"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AFA945-DC01-4D14-892D-07670931D49F}" v="5" dt="2023-10-01T03:02:10.096"/>
  </p1510:revLst>
</p1510:revInfo>
</file>

<file path=ppt/tableStyles.xml><?xml version="1.0" encoding="utf-8"?>
<a:tblStyleLst xmlns:a="http://schemas.openxmlformats.org/drawingml/2006/main" def="{B744C95C-7C5B-47DC-AA30-85AEF5F89CCB}">
  <a:tblStyle styleId="{B744C95C-7C5B-47DC-AA30-85AEF5F89C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9" autoAdjust="0"/>
    <p:restoredTop sz="92588" autoAdjust="0"/>
  </p:normalViewPr>
  <p:slideViewPr>
    <p:cSldViewPr snapToGrid="0">
      <p:cViewPr varScale="1">
        <p:scale>
          <a:sx n="135" d="100"/>
          <a:sy n="135" d="100"/>
        </p:scale>
        <p:origin x="-348"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ỀU NGUYỄN MINH SƠN" userId="9e78cd5c-1594-4779-b9e1-dde005d4e036" providerId="ADAL" clId="{8FAFA945-DC01-4D14-892D-07670931D49F}"/>
    <pc:docChg chg="undo custSel addSld delSld modSld sldOrd">
      <pc:chgData name="KIỀU NGUYỄN MINH SƠN" userId="9e78cd5c-1594-4779-b9e1-dde005d4e036" providerId="ADAL" clId="{8FAFA945-DC01-4D14-892D-07670931D49F}" dt="2023-10-01T03:27:22.484" v="305" actId="1076"/>
      <pc:docMkLst>
        <pc:docMk/>
      </pc:docMkLst>
      <pc:sldChg chg="modSp mod">
        <pc:chgData name="KIỀU NGUYỄN MINH SƠN" userId="9e78cd5c-1594-4779-b9e1-dde005d4e036" providerId="ADAL" clId="{8FAFA945-DC01-4D14-892D-07670931D49F}" dt="2023-10-01T03:23:47.722" v="300" actId="207"/>
        <pc:sldMkLst>
          <pc:docMk/>
          <pc:sldMk cId="0" sldId="256"/>
        </pc:sldMkLst>
        <pc:spChg chg="mod">
          <ac:chgData name="KIỀU NGUYỄN MINH SƠN" userId="9e78cd5c-1594-4779-b9e1-dde005d4e036" providerId="ADAL" clId="{8FAFA945-DC01-4D14-892D-07670931D49F}" dt="2023-10-01T03:23:04.364" v="296" actId="2711"/>
          <ac:spMkLst>
            <pc:docMk/>
            <pc:sldMk cId="0" sldId="256"/>
            <ac:spMk id="3" creationId="{31FF97AA-A1AB-5649-553C-53B078C87CE3}"/>
          </ac:spMkLst>
        </pc:spChg>
        <pc:spChg chg="mod">
          <ac:chgData name="KIỀU NGUYỄN MINH SƠN" userId="9e78cd5c-1594-4779-b9e1-dde005d4e036" providerId="ADAL" clId="{8FAFA945-DC01-4D14-892D-07670931D49F}" dt="2023-10-01T03:23:04.364" v="296" actId="2711"/>
          <ac:spMkLst>
            <pc:docMk/>
            <pc:sldMk cId="0" sldId="256"/>
            <ac:spMk id="4" creationId="{0C0517FF-B25B-AFE8-CDB8-2AFA29A8BD88}"/>
          </ac:spMkLst>
        </pc:spChg>
        <pc:spChg chg="mod">
          <ac:chgData name="KIỀU NGUYỄN MINH SƠN" userId="9e78cd5c-1594-4779-b9e1-dde005d4e036" providerId="ADAL" clId="{8FAFA945-DC01-4D14-892D-07670931D49F}" dt="2023-10-01T03:23:04.364" v="296" actId="2711"/>
          <ac:spMkLst>
            <pc:docMk/>
            <pc:sldMk cId="0" sldId="256"/>
            <ac:spMk id="1431" creationId="{00000000-0000-0000-0000-000000000000}"/>
          </ac:spMkLst>
        </pc:spChg>
        <pc:spChg chg="mod">
          <ac:chgData name="KIỀU NGUYỄN MINH SƠN" userId="9e78cd5c-1594-4779-b9e1-dde005d4e036" providerId="ADAL" clId="{8FAFA945-DC01-4D14-892D-07670931D49F}" dt="2023-10-01T03:23:47.722" v="300" actId="207"/>
          <ac:spMkLst>
            <pc:docMk/>
            <pc:sldMk cId="0" sldId="256"/>
            <ac:spMk id="1432"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36"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37"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39"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41"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43"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45"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46"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48"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49"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51"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52" creationId="{00000000-0000-0000-0000-000000000000}"/>
          </ac:spMkLst>
        </pc:spChg>
        <pc:spChg chg="mod">
          <ac:chgData name="KIỀU NGUYỄN MINH SƠN" userId="9e78cd5c-1594-4779-b9e1-dde005d4e036" providerId="ADAL" clId="{8FAFA945-DC01-4D14-892D-07670931D49F}" dt="2023-10-01T03:23:04.364" v="296" actId="2711"/>
          <ac:spMkLst>
            <pc:docMk/>
            <pc:sldMk cId="0" sldId="256"/>
            <ac:spMk id="1453" creationId="{00000000-0000-0000-0000-000000000000}"/>
          </ac:spMkLst>
        </pc:spChg>
      </pc:sldChg>
      <pc:sldChg chg="modSp mod">
        <pc:chgData name="KIỀU NGUYỄN MINH SƠN" userId="9e78cd5c-1594-4779-b9e1-dde005d4e036" providerId="ADAL" clId="{8FAFA945-DC01-4D14-892D-07670931D49F}" dt="2023-10-01T03:22:53.846" v="294" actId="2711"/>
        <pc:sldMkLst>
          <pc:docMk/>
          <pc:sldMk cId="0" sldId="258"/>
        </pc:sldMkLst>
        <pc:spChg chg="mod">
          <ac:chgData name="KIỀU NGUYỄN MINH SƠN" userId="9e78cd5c-1594-4779-b9e1-dde005d4e036" providerId="ADAL" clId="{8FAFA945-DC01-4D14-892D-07670931D49F}" dt="2023-10-01T03:22:53.846" v="294" actId="2711"/>
          <ac:spMkLst>
            <pc:docMk/>
            <pc:sldMk cId="0" sldId="258"/>
            <ac:spMk id="2" creationId="{919AA8A9-24AC-AD64-0408-363196F417DA}"/>
          </ac:spMkLst>
        </pc:spChg>
        <pc:spChg chg="mod">
          <ac:chgData name="KIỀU NGUYỄN MINH SƠN" userId="9e78cd5c-1594-4779-b9e1-dde005d4e036" providerId="ADAL" clId="{8FAFA945-DC01-4D14-892D-07670931D49F}" dt="2023-10-01T03:22:53.846" v="294" actId="2711"/>
          <ac:spMkLst>
            <pc:docMk/>
            <pc:sldMk cId="0" sldId="258"/>
            <ac:spMk id="1467" creationId="{00000000-0000-0000-0000-000000000000}"/>
          </ac:spMkLst>
        </pc:spChg>
        <pc:spChg chg="mod">
          <ac:chgData name="KIỀU NGUYỄN MINH SƠN" userId="9e78cd5c-1594-4779-b9e1-dde005d4e036" providerId="ADAL" clId="{8FAFA945-DC01-4D14-892D-07670931D49F}" dt="2023-10-01T03:22:53.846" v="294" actId="2711"/>
          <ac:spMkLst>
            <pc:docMk/>
            <pc:sldMk cId="0" sldId="258"/>
            <ac:spMk id="1468" creationId="{00000000-0000-0000-0000-000000000000}"/>
          </ac:spMkLst>
        </pc:spChg>
        <pc:spChg chg="mod">
          <ac:chgData name="KIỀU NGUYỄN MINH SƠN" userId="9e78cd5c-1594-4779-b9e1-dde005d4e036" providerId="ADAL" clId="{8FAFA945-DC01-4D14-892D-07670931D49F}" dt="2023-10-01T03:22:53.846" v="294" actId="2711"/>
          <ac:spMkLst>
            <pc:docMk/>
            <pc:sldMk cId="0" sldId="258"/>
            <ac:spMk id="1473" creationId="{00000000-0000-0000-0000-000000000000}"/>
          </ac:spMkLst>
        </pc:spChg>
        <pc:spChg chg="mod">
          <ac:chgData name="KIỀU NGUYỄN MINH SƠN" userId="9e78cd5c-1594-4779-b9e1-dde005d4e036" providerId="ADAL" clId="{8FAFA945-DC01-4D14-892D-07670931D49F}" dt="2023-10-01T03:22:53.846" v="294" actId="2711"/>
          <ac:spMkLst>
            <pc:docMk/>
            <pc:sldMk cId="0" sldId="258"/>
            <ac:spMk id="1474" creationId="{00000000-0000-0000-0000-000000000000}"/>
          </ac:spMkLst>
        </pc:spChg>
        <pc:spChg chg="mod">
          <ac:chgData name="KIỀU NGUYỄN MINH SƠN" userId="9e78cd5c-1594-4779-b9e1-dde005d4e036" providerId="ADAL" clId="{8FAFA945-DC01-4D14-892D-07670931D49F}" dt="2023-10-01T03:22:53.846" v="294" actId="2711"/>
          <ac:spMkLst>
            <pc:docMk/>
            <pc:sldMk cId="0" sldId="258"/>
            <ac:spMk id="1475" creationId="{00000000-0000-0000-0000-000000000000}"/>
          </ac:spMkLst>
        </pc:spChg>
        <pc:spChg chg="mod">
          <ac:chgData name="KIỀU NGUYỄN MINH SƠN" userId="9e78cd5c-1594-4779-b9e1-dde005d4e036" providerId="ADAL" clId="{8FAFA945-DC01-4D14-892D-07670931D49F}" dt="2023-10-01T03:22:53.846" v="294" actId="2711"/>
          <ac:spMkLst>
            <pc:docMk/>
            <pc:sldMk cId="0" sldId="258"/>
            <ac:spMk id="1477" creationId="{00000000-0000-0000-0000-000000000000}"/>
          </ac:spMkLst>
        </pc:spChg>
        <pc:spChg chg="mod">
          <ac:chgData name="KIỀU NGUYỄN MINH SƠN" userId="9e78cd5c-1594-4779-b9e1-dde005d4e036" providerId="ADAL" clId="{8FAFA945-DC01-4D14-892D-07670931D49F}" dt="2023-10-01T03:22:53.846" v="294" actId="2711"/>
          <ac:spMkLst>
            <pc:docMk/>
            <pc:sldMk cId="0" sldId="258"/>
            <ac:spMk id="1478" creationId="{00000000-0000-0000-0000-000000000000}"/>
          </ac:spMkLst>
        </pc:spChg>
      </pc:sldChg>
      <pc:sldChg chg="modSp mod">
        <pc:chgData name="KIỀU NGUYỄN MINH SƠN" userId="9e78cd5c-1594-4779-b9e1-dde005d4e036" providerId="ADAL" clId="{8FAFA945-DC01-4D14-892D-07670931D49F}" dt="2023-10-01T03:22:49.273" v="293" actId="2711"/>
        <pc:sldMkLst>
          <pc:docMk/>
          <pc:sldMk cId="0" sldId="259"/>
        </pc:sldMkLst>
        <pc:spChg chg="mod">
          <ac:chgData name="KIỀU NGUYỄN MINH SƠN" userId="9e78cd5c-1594-4779-b9e1-dde005d4e036" providerId="ADAL" clId="{8FAFA945-DC01-4D14-892D-07670931D49F}" dt="2023-10-01T03:22:49.273" v="293" actId="2711"/>
          <ac:spMkLst>
            <pc:docMk/>
            <pc:sldMk cId="0" sldId="259"/>
            <ac:spMk id="2" creationId="{3032210F-75BD-F804-436E-8E3AB988E6E3}"/>
          </ac:spMkLst>
        </pc:spChg>
        <pc:spChg chg="mod">
          <ac:chgData name="KIỀU NGUYỄN MINH SƠN" userId="9e78cd5c-1594-4779-b9e1-dde005d4e036" providerId="ADAL" clId="{8FAFA945-DC01-4D14-892D-07670931D49F}" dt="2023-10-01T03:22:49.273" v="293" actId="2711"/>
          <ac:spMkLst>
            <pc:docMk/>
            <pc:sldMk cId="0" sldId="259"/>
            <ac:spMk id="1484"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489"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490"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491"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492"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494"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495"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496"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497"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498"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01"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02"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03"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04"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05"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06"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07"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09"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10"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11"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12"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13"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14"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15"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17"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18"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20"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21"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22"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24" creationId="{00000000-0000-0000-0000-000000000000}"/>
          </ac:spMkLst>
        </pc:spChg>
        <pc:spChg chg="mod">
          <ac:chgData name="KIỀU NGUYỄN MINH SƠN" userId="9e78cd5c-1594-4779-b9e1-dde005d4e036" providerId="ADAL" clId="{8FAFA945-DC01-4D14-892D-07670931D49F}" dt="2023-10-01T03:22:49.273" v="293" actId="2711"/>
          <ac:spMkLst>
            <pc:docMk/>
            <pc:sldMk cId="0" sldId="259"/>
            <ac:spMk id="1526" creationId="{00000000-0000-0000-0000-000000000000}"/>
          </ac:spMkLst>
        </pc:spChg>
      </pc:sldChg>
      <pc:sldChg chg="modSp mod">
        <pc:chgData name="KIỀU NGUYỄN MINH SƠN" userId="9e78cd5c-1594-4779-b9e1-dde005d4e036" providerId="ADAL" clId="{8FAFA945-DC01-4D14-892D-07670931D49F}" dt="2023-10-01T03:24:10.767" v="301" actId="207"/>
        <pc:sldMkLst>
          <pc:docMk/>
          <pc:sldMk cId="0" sldId="260"/>
        </pc:sldMkLst>
        <pc:spChg chg="mod">
          <ac:chgData name="KIỀU NGUYỄN MINH SƠN" userId="9e78cd5c-1594-4779-b9e1-dde005d4e036" providerId="ADAL" clId="{8FAFA945-DC01-4D14-892D-07670931D49F}" dt="2023-10-01T03:22:59.618" v="295" actId="2711"/>
          <ac:spMkLst>
            <pc:docMk/>
            <pc:sldMk cId="0" sldId="260"/>
            <ac:spMk id="2" creationId="{59021A91-4BC5-3111-CA76-3C944533141B}"/>
          </ac:spMkLst>
        </pc:spChg>
        <pc:spChg chg="mod">
          <ac:chgData name="KIỀU NGUYỄN MINH SƠN" userId="9e78cd5c-1594-4779-b9e1-dde005d4e036" providerId="ADAL" clId="{8FAFA945-DC01-4D14-892D-07670931D49F}" dt="2023-10-01T03:24:10.767" v="301" actId="207"/>
          <ac:spMkLst>
            <pc:docMk/>
            <pc:sldMk cId="0" sldId="260"/>
            <ac:spMk id="3" creationId="{DD5D42EC-33F3-4899-BD45-95C1053CDAF3}"/>
          </ac:spMkLst>
        </pc:spChg>
        <pc:spChg chg="mod">
          <ac:chgData name="KIỀU NGUYỄN MINH SƠN" userId="9e78cd5c-1594-4779-b9e1-dde005d4e036" providerId="ADAL" clId="{8FAFA945-DC01-4D14-892D-07670931D49F}" dt="2023-10-01T03:23:34.851" v="298" actId="207"/>
          <ac:spMkLst>
            <pc:docMk/>
            <pc:sldMk cId="0" sldId="260"/>
            <ac:spMk id="1531" creationId="{00000000-0000-0000-0000-000000000000}"/>
          </ac:spMkLst>
        </pc:spChg>
      </pc:sldChg>
      <pc:sldChg chg="modSp mod">
        <pc:chgData name="KIỀU NGUYỄN MINH SƠN" userId="9e78cd5c-1594-4779-b9e1-dde005d4e036" providerId="ADAL" clId="{8FAFA945-DC01-4D14-892D-07670931D49F}" dt="2023-10-01T03:22:42.047" v="292" actId="2711"/>
        <pc:sldMkLst>
          <pc:docMk/>
          <pc:sldMk cId="0" sldId="262"/>
        </pc:sldMkLst>
        <pc:spChg chg="mod">
          <ac:chgData name="KIỀU NGUYỄN MINH SƠN" userId="9e78cd5c-1594-4779-b9e1-dde005d4e036" providerId="ADAL" clId="{8FAFA945-DC01-4D14-892D-07670931D49F}" dt="2023-10-01T03:22:42.047" v="292" actId="2711"/>
          <ac:spMkLst>
            <pc:docMk/>
            <pc:sldMk cId="0" sldId="262"/>
            <ac:spMk id="3" creationId="{05884F8E-0035-FBBE-D28C-EFD9BB9696A7}"/>
          </ac:spMkLst>
        </pc:spChg>
        <pc:spChg chg="mod">
          <ac:chgData name="KIỀU NGUYỄN MINH SƠN" userId="9e78cd5c-1594-4779-b9e1-dde005d4e036" providerId="ADAL" clId="{8FAFA945-DC01-4D14-892D-07670931D49F}" dt="2023-10-01T03:22:42.047" v="292" actId="2711"/>
          <ac:spMkLst>
            <pc:docMk/>
            <pc:sldMk cId="0" sldId="262"/>
            <ac:spMk id="4" creationId="{27F4A764-4BAB-B51C-C731-165F5A7B2510}"/>
          </ac:spMkLst>
        </pc:spChg>
        <pc:spChg chg="mod">
          <ac:chgData name="KIỀU NGUYỄN MINH SƠN" userId="9e78cd5c-1594-4779-b9e1-dde005d4e036" providerId="ADAL" clId="{8FAFA945-DC01-4D14-892D-07670931D49F}" dt="2023-10-01T03:22:42.047" v="292" actId="2711"/>
          <ac:spMkLst>
            <pc:docMk/>
            <pc:sldMk cId="0" sldId="262"/>
            <ac:spMk id="8" creationId="{A60FABBC-81BD-ADFC-165A-1210D2DFE8BC}"/>
          </ac:spMkLst>
        </pc:spChg>
        <pc:spChg chg="mod">
          <ac:chgData name="KIỀU NGUYỄN MINH SƠN" userId="9e78cd5c-1594-4779-b9e1-dde005d4e036" providerId="ADAL" clId="{8FAFA945-DC01-4D14-892D-07670931D49F}" dt="2023-10-01T03:22:42.047" v="292" actId="2711"/>
          <ac:spMkLst>
            <pc:docMk/>
            <pc:sldMk cId="0" sldId="262"/>
            <ac:spMk id="1635" creationId="{00000000-0000-0000-0000-000000000000}"/>
          </ac:spMkLst>
        </pc:spChg>
      </pc:sldChg>
      <pc:sldChg chg="modSp mod">
        <pc:chgData name="KIỀU NGUYỄN MINH SƠN" userId="9e78cd5c-1594-4779-b9e1-dde005d4e036" providerId="ADAL" clId="{8FAFA945-DC01-4D14-892D-07670931D49F}" dt="2023-10-01T03:22:28.627" v="290" actId="2711"/>
        <pc:sldMkLst>
          <pc:docMk/>
          <pc:sldMk cId="343433065" sldId="308"/>
        </pc:sldMkLst>
        <pc:spChg chg="mod">
          <ac:chgData name="KIỀU NGUYỄN MINH SƠN" userId="9e78cd5c-1594-4779-b9e1-dde005d4e036" providerId="ADAL" clId="{8FAFA945-DC01-4D14-892D-07670931D49F}" dt="2023-10-01T03:22:28.627" v="290" actId="2711"/>
          <ac:spMkLst>
            <pc:docMk/>
            <pc:sldMk cId="343433065" sldId="308"/>
            <ac:spMk id="2" creationId="{573243A4-D727-52D1-F148-C7D48998AC50}"/>
          </ac:spMkLst>
        </pc:spChg>
        <pc:spChg chg="mod">
          <ac:chgData name="KIỀU NGUYỄN MINH SƠN" userId="9e78cd5c-1594-4779-b9e1-dde005d4e036" providerId="ADAL" clId="{8FAFA945-DC01-4D14-892D-07670931D49F}" dt="2023-10-01T03:22:28.627" v="290" actId="2711"/>
          <ac:spMkLst>
            <pc:docMk/>
            <pc:sldMk cId="343433065" sldId="308"/>
            <ac:spMk id="1484"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492"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494"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495"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496"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497"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498"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01"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02"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03"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04"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05"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06"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07"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09"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10"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11"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12"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13"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14"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15"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17"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18"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20"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21"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22"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24" creationId="{00000000-0000-0000-0000-000000000000}"/>
          </ac:spMkLst>
        </pc:spChg>
        <pc:spChg chg="mod">
          <ac:chgData name="KIỀU NGUYỄN MINH SƠN" userId="9e78cd5c-1594-4779-b9e1-dde005d4e036" providerId="ADAL" clId="{8FAFA945-DC01-4D14-892D-07670931D49F}" dt="2023-10-01T03:22:28.627" v="290" actId="2711"/>
          <ac:spMkLst>
            <pc:docMk/>
            <pc:sldMk cId="343433065" sldId="308"/>
            <ac:spMk id="1526" creationId="{00000000-0000-0000-0000-000000000000}"/>
          </ac:spMkLst>
        </pc:spChg>
      </pc:sldChg>
      <pc:sldChg chg="modSp mod">
        <pc:chgData name="KIỀU NGUYỄN MINH SƠN" userId="9e78cd5c-1594-4779-b9e1-dde005d4e036" providerId="ADAL" clId="{8FAFA945-DC01-4D14-892D-07670931D49F}" dt="2023-10-01T03:22:24.568" v="289" actId="2711"/>
        <pc:sldMkLst>
          <pc:docMk/>
          <pc:sldMk cId="1854455309" sldId="309"/>
        </pc:sldMkLst>
        <pc:spChg chg="mod">
          <ac:chgData name="KIỀU NGUYỄN MINH SƠN" userId="9e78cd5c-1594-4779-b9e1-dde005d4e036" providerId="ADAL" clId="{8FAFA945-DC01-4D14-892D-07670931D49F}" dt="2023-10-01T03:22:24.568" v="289" actId="2711"/>
          <ac:spMkLst>
            <pc:docMk/>
            <pc:sldMk cId="1854455309" sldId="309"/>
            <ac:spMk id="2" creationId="{32421107-6B6F-BBA7-28FA-CA45779E3E60}"/>
          </ac:spMkLst>
        </pc:spChg>
        <pc:spChg chg="mod">
          <ac:chgData name="KIỀU NGUYỄN MINH SƠN" userId="9e78cd5c-1594-4779-b9e1-dde005d4e036" providerId="ADAL" clId="{8FAFA945-DC01-4D14-892D-07670931D49F}" dt="2023-10-01T03:22:24.568" v="289" actId="2711"/>
          <ac:spMkLst>
            <pc:docMk/>
            <pc:sldMk cId="1854455309" sldId="309"/>
            <ac:spMk id="6" creationId="{9CB18CF0-67E8-B79B-A99D-F535921D80F2}"/>
          </ac:spMkLst>
        </pc:spChg>
        <pc:spChg chg="mod">
          <ac:chgData name="KIỀU NGUYỄN MINH SƠN" userId="9e78cd5c-1594-4779-b9e1-dde005d4e036" providerId="ADAL" clId="{8FAFA945-DC01-4D14-892D-07670931D49F}" dt="2023-10-01T03:22:24.568" v="289" actId="2711"/>
          <ac:spMkLst>
            <pc:docMk/>
            <pc:sldMk cId="1854455309" sldId="309"/>
            <ac:spMk id="1635" creationId="{00000000-0000-0000-0000-000000000000}"/>
          </ac:spMkLst>
        </pc:spChg>
      </pc:sldChg>
      <pc:sldChg chg="modSp mod">
        <pc:chgData name="KIỀU NGUYỄN MINH SƠN" userId="9e78cd5c-1594-4779-b9e1-dde005d4e036" providerId="ADAL" clId="{8FAFA945-DC01-4D14-892D-07670931D49F}" dt="2023-10-01T03:22:18.553" v="288" actId="2711"/>
        <pc:sldMkLst>
          <pc:docMk/>
          <pc:sldMk cId="252555408" sldId="310"/>
        </pc:sldMkLst>
        <pc:spChg chg="mod">
          <ac:chgData name="KIỀU NGUYỄN MINH SƠN" userId="9e78cd5c-1594-4779-b9e1-dde005d4e036" providerId="ADAL" clId="{8FAFA945-DC01-4D14-892D-07670931D49F}" dt="2023-10-01T03:22:18.553" v="288" actId="2711"/>
          <ac:spMkLst>
            <pc:docMk/>
            <pc:sldMk cId="252555408" sldId="310"/>
            <ac:spMk id="2" creationId="{E73B2560-6713-724C-1B11-A029DE85D02F}"/>
          </ac:spMkLst>
        </pc:spChg>
        <pc:spChg chg="mod">
          <ac:chgData name="KIỀU NGUYỄN MINH SƠN" userId="9e78cd5c-1594-4779-b9e1-dde005d4e036" providerId="ADAL" clId="{8FAFA945-DC01-4D14-892D-07670931D49F}" dt="2023-10-01T03:22:18.553" v="288" actId="2711"/>
          <ac:spMkLst>
            <pc:docMk/>
            <pc:sldMk cId="252555408" sldId="310"/>
            <ac:spMk id="3" creationId="{0732572C-8C1A-3D23-4CFA-9D7D8544525F}"/>
          </ac:spMkLst>
        </pc:spChg>
      </pc:sldChg>
      <pc:sldChg chg="modSp mod">
        <pc:chgData name="KIỀU NGUYỄN MINH SƠN" userId="9e78cd5c-1594-4779-b9e1-dde005d4e036" providerId="ADAL" clId="{8FAFA945-DC01-4D14-892D-07670931D49F}" dt="2023-10-01T03:21:39.862" v="283" actId="2711"/>
        <pc:sldMkLst>
          <pc:docMk/>
          <pc:sldMk cId="3289275240" sldId="314"/>
        </pc:sldMkLst>
        <pc:spChg chg="mod">
          <ac:chgData name="KIỀU NGUYỄN MINH SƠN" userId="9e78cd5c-1594-4779-b9e1-dde005d4e036" providerId="ADAL" clId="{8FAFA945-DC01-4D14-892D-07670931D49F}" dt="2023-10-01T03:21:39.862" v="283" actId="2711"/>
          <ac:spMkLst>
            <pc:docMk/>
            <pc:sldMk cId="3289275240" sldId="314"/>
            <ac:spMk id="2" creationId="{8F2B6888-5FF9-2766-69FB-5F6B999F9294}"/>
          </ac:spMkLst>
        </pc:spChg>
        <pc:spChg chg="mod">
          <ac:chgData name="KIỀU NGUYỄN MINH SƠN" userId="9e78cd5c-1594-4779-b9e1-dde005d4e036" providerId="ADAL" clId="{8FAFA945-DC01-4D14-892D-07670931D49F}" dt="2023-10-01T03:21:39.862" v="283" actId="2711"/>
          <ac:spMkLst>
            <pc:docMk/>
            <pc:sldMk cId="3289275240" sldId="314"/>
            <ac:spMk id="1484"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489"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490"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491"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492"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494"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495"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496"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497"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498"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01"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02"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03"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04"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05"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06"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07"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09"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10"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11"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12"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13"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14"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15"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17"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18"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20"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21"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22"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24" creationId="{00000000-0000-0000-0000-000000000000}"/>
          </ac:spMkLst>
        </pc:spChg>
        <pc:spChg chg="mod">
          <ac:chgData name="KIỀU NGUYỄN MINH SƠN" userId="9e78cd5c-1594-4779-b9e1-dde005d4e036" providerId="ADAL" clId="{8FAFA945-DC01-4D14-892D-07670931D49F}" dt="2023-10-01T03:21:39.862" v="283" actId="2711"/>
          <ac:spMkLst>
            <pc:docMk/>
            <pc:sldMk cId="3289275240" sldId="314"/>
            <ac:spMk id="1526" creationId="{00000000-0000-0000-0000-000000000000}"/>
          </ac:spMkLst>
        </pc:spChg>
      </pc:sldChg>
      <pc:sldChg chg="modSp mod">
        <pc:chgData name="KIỀU NGUYỄN MINH SƠN" userId="9e78cd5c-1594-4779-b9e1-dde005d4e036" providerId="ADAL" clId="{8FAFA945-DC01-4D14-892D-07670931D49F}" dt="2023-10-01T03:20:09.377" v="273" actId="2711"/>
        <pc:sldMkLst>
          <pc:docMk/>
          <pc:sldMk cId="3118268934" sldId="320"/>
        </pc:sldMkLst>
        <pc:spChg chg="mod">
          <ac:chgData name="KIỀU NGUYỄN MINH SƠN" userId="9e78cd5c-1594-4779-b9e1-dde005d4e036" providerId="ADAL" clId="{8FAFA945-DC01-4D14-892D-07670931D49F}" dt="2023-10-01T03:20:09.377" v="273" actId="2711"/>
          <ac:spMkLst>
            <pc:docMk/>
            <pc:sldMk cId="3118268934" sldId="320"/>
            <ac:spMk id="2" creationId="{6FF4E808-3240-D96E-3497-7E2EA8E6AE86}"/>
          </ac:spMkLst>
        </pc:spChg>
        <pc:spChg chg="mod">
          <ac:chgData name="KIỀU NGUYỄN MINH SƠN" userId="9e78cd5c-1594-4779-b9e1-dde005d4e036" providerId="ADAL" clId="{8FAFA945-DC01-4D14-892D-07670931D49F}" dt="2023-10-01T03:20:09.377" v="273" actId="2711"/>
          <ac:spMkLst>
            <pc:docMk/>
            <pc:sldMk cId="3118268934" sldId="320"/>
            <ac:spMk id="1489"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490"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491"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492"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494"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495"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496"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497"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498"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01"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02"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03"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04"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05"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06"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07"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09"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10"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11"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12"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13"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14"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15"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17"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18"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20"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21" creationId="{00000000-0000-0000-0000-000000000000}"/>
          </ac:spMkLst>
        </pc:spChg>
        <pc:spChg chg="mod">
          <ac:chgData name="KIỀU NGUYỄN MINH SƠN" userId="9e78cd5c-1594-4779-b9e1-dde005d4e036" providerId="ADAL" clId="{8FAFA945-DC01-4D14-892D-07670931D49F}" dt="2023-10-01T03:20:09.377" v="273" actId="2711"/>
          <ac:spMkLst>
            <pc:docMk/>
            <pc:sldMk cId="3118268934" sldId="320"/>
            <ac:spMk id="1522" creationId="{00000000-0000-0000-0000-000000000000}"/>
          </ac:spMkLst>
        </pc:spChg>
      </pc:sldChg>
      <pc:sldChg chg="modSp mod">
        <pc:chgData name="KIỀU NGUYỄN MINH SƠN" userId="9e78cd5c-1594-4779-b9e1-dde005d4e036" providerId="ADAL" clId="{8FAFA945-DC01-4D14-892D-07670931D49F}" dt="2023-10-01T03:22:34.447" v="291" actId="2711"/>
        <pc:sldMkLst>
          <pc:docMk/>
          <pc:sldMk cId="2022299083" sldId="321"/>
        </pc:sldMkLst>
        <pc:spChg chg="mod">
          <ac:chgData name="KIỀU NGUYỄN MINH SƠN" userId="9e78cd5c-1594-4779-b9e1-dde005d4e036" providerId="ADAL" clId="{8FAFA945-DC01-4D14-892D-07670931D49F}" dt="2023-10-01T03:22:34.447" v="291" actId="2711"/>
          <ac:spMkLst>
            <pc:docMk/>
            <pc:sldMk cId="2022299083" sldId="321"/>
            <ac:spMk id="3" creationId="{05884F8E-0035-FBBE-D28C-EFD9BB9696A7}"/>
          </ac:spMkLst>
        </pc:spChg>
        <pc:spChg chg="mod">
          <ac:chgData name="KIỀU NGUYỄN MINH SƠN" userId="9e78cd5c-1594-4779-b9e1-dde005d4e036" providerId="ADAL" clId="{8FAFA945-DC01-4D14-892D-07670931D49F}" dt="2023-10-01T03:22:34.447" v="291" actId="2711"/>
          <ac:spMkLst>
            <pc:docMk/>
            <pc:sldMk cId="2022299083" sldId="321"/>
            <ac:spMk id="6" creationId="{A6B8C416-E6A8-5DE0-E7F1-A433D705D2AC}"/>
          </ac:spMkLst>
        </pc:spChg>
      </pc:sldChg>
      <pc:sldChg chg="modSp mod">
        <pc:chgData name="KIỀU NGUYỄN MINH SƠN" userId="9e78cd5c-1594-4779-b9e1-dde005d4e036" providerId="ADAL" clId="{8FAFA945-DC01-4D14-892D-07670931D49F}" dt="2023-10-01T03:22:10.897" v="287" actId="2711"/>
        <pc:sldMkLst>
          <pc:docMk/>
          <pc:sldMk cId="2523010891" sldId="322"/>
        </pc:sldMkLst>
        <pc:spChg chg="mod">
          <ac:chgData name="KIỀU NGUYỄN MINH SƠN" userId="9e78cd5c-1594-4779-b9e1-dde005d4e036" providerId="ADAL" clId="{8FAFA945-DC01-4D14-892D-07670931D49F}" dt="2023-10-01T03:22:10.897" v="287" actId="2711"/>
          <ac:spMkLst>
            <pc:docMk/>
            <pc:sldMk cId="2523010891" sldId="322"/>
            <ac:spMk id="2" creationId="{E73B2560-6713-724C-1B11-A029DE85D02F}"/>
          </ac:spMkLst>
        </pc:spChg>
        <pc:spChg chg="mod">
          <ac:chgData name="KIỀU NGUYỄN MINH SƠN" userId="9e78cd5c-1594-4779-b9e1-dde005d4e036" providerId="ADAL" clId="{8FAFA945-DC01-4D14-892D-07670931D49F}" dt="2023-10-01T03:22:10.897" v="287" actId="2711"/>
          <ac:spMkLst>
            <pc:docMk/>
            <pc:sldMk cId="2523010891" sldId="322"/>
            <ac:spMk id="3" creationId="{0732572C-8C1A-3D23-4CFA-9D7D8544525F}"/>
          </ac:spMkLst>
        </pc:spChg>
      </pc:sldChg>
      <pc:sldChg chg="modSp mod">
        <pc:chgData name="KIỀU NGUYỄN MINH SƠN" userId="9e78cd5c-1594-4779-b9e1-dde005d4e036" providerId="ADAL" clId="{8FAFA945-DC01-4D14-892D-07670931D49F}" dt="2023-10-01T03:22:06.457" v="286" actId="2711"/>
        <pc:sldMkLst>
          <pc:docMk/>
          <pc:sldMk cId="60620824" sldId="323"/>
        </pc:sldMkLst>
        <pc:spChg chg="mod">
          <ac:chgData name="KIỀU NGUYỄN MINH SƠN" userId="9e78cd5c-1594-4779-b9e1-dde005d4e036" providerId="ADAL" clId="{8FAFA945-DC01-4D14-892D-07670931D49F}" dt="2023-10-01T03:22:06.457" v="286" actId="2711"/>
          <ac:spMkLst>
            <pc:docMk/>
            <pc:sldMk cId="60620824" sldId="323"/>
            <ac:spMk id="2" creationId="{E73B2560-6713-724C-1B11-A029DE85D02F}"/>
          </ac:spMkLst>
        </pc:spChg>
        <pc:spChg chg="mod">
          <ac:chgData name="KIỀU NGUYỄN MINH SƠN" userId="9e78cd5c-1594-4779-b9e1-dde005d4e036" providerId="ADAL" clId="{8FAFA945-DC01-4D14-892D-07670931D49F}" dt="2023-10-01T03:22:06.457" v="286" actId="2711"/>
          <ac:spMkLst>
            <pc:docMk/>
            <pc:sldMk cId="60620824" sldId="323"/>
            <ac:spMk id="3" creationId="{0732572C-8C1A-3D23-4CFA-9D7D8544525F}"/>
          </ac:spMkLst>
        </pc:spChg>
        <pc:spChg chg="mod">
          <ac:chgData name="KIỀU NGUYỄN MINH SƠN" userId="9e78cd5c-1594-4779-b9e1-dde005d4e036" providerId="ADAL" clId="{8FAFA945-DC01-4D14-892D-07670931D49F}" dt="2023-10-01T03:22:06.457" v="286" actId="2711"/>
          <ac:spMkLst>
            <pc:docMk/>
            <pc:sldMk cId="60620824" sldId="323"/>
            <ac:spMk id="4" creationId="{A600E9F2-6553-2A5E-A478-4AD315991C9D}"/>
          </ac:spMkLst>
        </pc:spChg>
      </pc:sldChg>
      <pc:sldChg chg="modSp mod">
        <pc:chgData name="KIỀU NGUYỄN MINH SƠN" userId="9e78cd5c-1594-4779-b9e1-dde005d4e036" providerId="ADAL" clId="{8FAFA945-DC01-4D14-892D-07670931D49F}" dt="2023-10-01T03:22:00.799" v="285" actId="2711"/>
        <pc:sldMkLst>
          <pc:docMk/>
          <pc:sldMk cId="264477942" sldId="324"/>
        </pc:sldMkLst>
        <pc:spChg chg="mod">
          <ac:chgData name="KIỀU NGUYỄN MINH SƠN" userId="9e78cd5c-1594-4779-b9e1-dde005d4e036" providerId="ADAL" clId="{8FAFA945-DC01-4D14-892D-07670931D49F}" dt="2023-10-01T03:22:00.799" v="285" actId="2711"/>
          <ac:spMkLst>
            <pc:docMk/>
            <pc:sldMk cId="264477942" sldId="324"/>
            <ac:spMk id="2" creationId="{E73B2560-6713-724C-1B11-A029DE85D02F}"/>
          </ac:spMkLst>
        </pc:spChg>
        <pc:spChg chg="mod">
          <ac:chgData name="KIỀU NGUYỄN MINH SƠN" userId="9e78cd5c-1594-4779-b9e1-dde005d4e036" providerId="ADAL" clId="{8FAFA945-DC01-4D14-892D-07670931D49F}" dt="2023-10-01T03:22:00.799" v="285" actId="2711"/>
          <ac:spMkLst>
            <pc:docMk/>
            <pc:sldMk cId="264477942" sldId="324"/>
            <ac:spMk id="4" creationId="{A600E9F2-6553-2A5E-A478-4AD315991C9D}"/>
          </ac:spMkLst>
        </pc:spChg>
        <pc:spChg chg="mod">
          <ac:chgData name="KIỀU NGUYỄN MINH SƠN" userId="9e78cd5c-1594-4779-b9e1-dde005d4e036" providerId="ADAL" clId="{8FAFA945-DC01-4D14-892D-07670931D49F}" dt="2023-10-01T03:22:00.799" v="285" actId="2711"/>
          <ac:spMkLst>
            <pc:docMk/>
            <pc:sldMk cId="264477942" sldId="324"/>
            <ac:spMk id="8" creationId="{58CE2C55-CE48-C337-8183-28601676BAF7}"/>
          </ac:spMkLst>
        </pc:spChg>
      </pc:sldChg>
      <pc:sldChg chg="modSp mod">
        <pc:chgData name="KIỀU NGUYỄN MINH SƠN" userId="9e78cd5c-1594-4779-b9e1-dde005d4e036" providerId="ADAL" clId="{8FAFA945-DC01-4D14-892D-07670931D49F}" dt="2023-10-01T03:21:52.105" v="284" actId="2711"/>
        <pc:sldMkLst>
          <pc:docMk/>
          <pc:sldMk cId="2195949947" sldId="325"/>
        </pc:sldMkLst>
        <pc:spChg chg="mod">
          <ac:chgData name="KIỀU NGUYỄN MINH SƠN" userId="9e78cd5c-1594-4779-b9e1-dde005d4e036" providerId="ADAL" clId="{8FAFA945-DC01-4D14-892D-07670931D49F}" dt="2023-10-01T03:21:52.105" v="284" actId="2711"/>
          <ac:spMkLst>
            <pc:docMk/>
            <pc:sldMk cId="2195949947" sldId="325"/>
            <ac:spMk id="2" creationId="{E73B2560-6713-724C-1B11-A029DE85D02F}"/>
          </ac:spMkLst>
        </pc:spChg>
        <pc:spChg chg="mod">
          <ac:chgData name="KIỀU NGUYỄN MINH SƠN" userId="9e78cd5c-1594-4779-b9e1-dde005d4e036" providerId="ADAL" clId="{8FAFA945-DC01-4D14-892D-07670931D49F}" dt="2023-10-01T03:21:52.105" v="284" actId="2711"/>
          <ac:spMkLst>
            <pc:docMk/>
            <pc:sldMk cId="2195949947" sldId="325"/>
            <ac:spMk id="3" creationId="{BF2FE24D-5E6C-F5E1-D7FF-3B88886C4524}"/>
          </ac:spMkLst>
        </pc:spChg>
        <pc:spChg chg="mod">
          <ac:chgData name="KIỀU NGUYỄN MINH SƠN" userId="9e78cd5c-1594-4779-b9e1-dde005d4e036" providerId="ADAL" clId="{8FAFA945-DC01-4D14-892D-07670931D49F}" dt="2023-10-01T03:21:52.105" v="284" actId="2711"/>
          <ac:spMkLst>
            <pc:docMk/>
            <pc:sldMk cId="2195949947" sldId="325"/>
            <ac:spMk id="6" creationId="{D3B957EC-46DB-5FAD-C91C-4AB7BA7BD13A}"/>
          </ac:spMkLst>
        </pc:spChg>
      </pc:sldChg>
      <pc:sldChg chg="modSp mod">
        <pc:chgData name="KIỀU NGUYỄN MINH SƠN" userId="9e78cd5c-1594-4779-b9e1-dde005d4e036" providerId="ADAL" clId="{8FAFA945-DC01-4D14-892D-07670931D49F}" dt="2023-10-01T03:21:27.673" v="282" actId="2711"/>
        <pc:sldMkLst>
          <pc:docMk/>
          <pc:sldMk cId="2793711604" sldId="326"/>
        </pc:sldMkLst>
        <pc:spChg chg="mod">
          <ac:chgData name="KIỀU NGUYỄN MINH SƠN" userId="9e78cd5c-1594-4779-b9e1-dde005d4e036" providerId="ADAL" clId="{8FAFA945-DC01-4D14-892D-07670931D49F}" dt="2023-10-01T03:21:27.673" v="282" actId="2711"/>
          <ac:spMkLst>
            <pc:docMk/>
            <pc:sldMk cId="2793711604" sldId="326"/>
            <ac:spMk id="2" creationId="{32421107-6B6F-BBA7-28FA-CA45779E3E60}"/>
          </ac:spMkLst>
        </pc:spChg>
        <pc:spChg chg="mod">
          <ac:chgData name="KIỀU NGUYỄN MINH SƠN" userId="9e78cd5c-1594-4779-b9e1-dde005d4e036" providerId="ADAL" clId="{8FAFA945-DC01-4D14-892D-07670931D49F}" dt="2023-10-01T03:21:27.673" v="282" actId="2711"/>
          <ac:spMkLst>
            <pc:docMk/>
            <pc:sldMk cId="2793711604" sldId="326"/>
            <ac:spMk id="6" creationId="{9CB18CF0-67E8-B79B-A99D-F535921D80F2}"/>
          </ac:spMkLst>
        </pc:spChg>
        <pc:spChg chg="mod">
          <ac:chgData name="KIỀU NGUYỄN MINH SƠN" userId="9e78cd5c-1594-4779-b9e1-dde005d4e036" providerId="ADAL" clId="{8FAFA945-DC01-4D14-892D-07670931D49F}" dt="2023-10-01T03:21:27.673" v="282" actId="2711"/>
          <ac:spMkLst>
            <pc:docMk/>
            <pc:sldMk cId="2793711604" sldId="326"/>
            <ac:spMk id="1635" creationId="{00000000-0000-0000-0000-000000000000}"/>
          </ac:spMkLst>
        </pc:spChg>
      </pc:sldChg>
      <pc:sldChg chg="modSp mod">
        <pc:chgData name="KIỀU NGUYỄN MINH SƠN" userId="9e78cd5c-1594-4779-b9e1-dde005d4e036" providerId="ADAL" clId="{8FAFA945-DC01-4D14-892D-07670931D49F}" dt="2023-10-01T03:21:22.622" v="281" actId="2711"/>
        <pc:sldMkLst>
          <pc:docMk/>
          <pc:sldMk cId="1792688599" sldId="327"/>
        </pc:sldMkLst>
        <pc:spChg chg="mod">
          <ac:chgData name="KIỀU NGUYỄN MINH SƠN" userId="9e78cd5c-1594-4779-b9e1-dde005d4e036" providerId="ADAL" clId="{8FAFA945-DC01-4D14-892D-07670931D49F}" dt="2023-10-01T03:21:22.622" v="281" actId="2711"/>
          <ac:spMkLst>
            <pc:docMk/>
            <pc:sldMk cId="1792688599" sldId="327"/>
            <ac:spMk id="2" creationId="{32421107-6B6F-BBA7-28FA-CA45779E3E60}"/>
          </ac:spMkLst>
        </pc:spChg>
        <pc:spChg chg="mod">
          <ac:chgData name="KIỀU NGUYỄN MINH SƠN" userId="9e78cd5c-1594-4779-b9e1-dde005d4e036" providerId="ADAL" clId="{8FAFA945-DC01-4D14-892D-07670931D49F}" dt="2023-10-01T03:21:22.622" v="281" actId="2711"/>
          <ac:spMkLst>
            <pc:docMk/>
            <pc:sldMk cId="1792688599" sldId="327"/>
            <ac:spMk id="6" creationId="{9CB18CF0-67E8-B79B-A99D-F535921D80F2}"/>
          </ac:spMkLst>
        </pc:spChg>
        <pc:spChg chg="mod">
          <ac:chgData name="KIỀU NGUYỄN MINH SƠN" userId="9e78cd5c-1594-4779-b9e1-dde005d4e036" providerId="ADAL" clId="{8FAFA945-DC01-4D14-892D-07670931D49F}" dt="2023-10-01T03:21:22.622" v="281" actId="2711"/>
          <ac:spMkLst>
            <pc:docMk/>
            <pc:sldMk cId="1792688599" sldId="327"/>
            <ac:spMk id="1635" creationId="{00000000-0000-0000-0000-000000000000}"/>
          </ac:spMkLst>
        </pc:spChg>
      </pc:sldChg>
      <pc:sldChg chg="modSp mod">
        <pc:chgData name="KIỀU NGUYỄN MINH SƠN" userId="9e78cd5c-1594-4779-b9e1-dde005d4e036" providerId="ADAL" clId="{8FAFA945-DC01-4D14-892D-07670931D49F}" dt="2023-10-01T03:21:13.477" v="280" actId="2711"/>
        <pc:sldMkLst>
          <pc:docMk/>
          <pc:sldMk cId="2279432478" sldId="328"/>
        </pc:sldMkLst>
        <pc:spChg chg="mod">
          <ac:chgData name="KIỀU NGUYỄN MINH SƠN" userId="9e78cd5c-1594-4779-b9e1-dde005d4e036" providerId="ADAL" clId="{8FAFA945-DC01-4D14-892D-07670931D49F}" dt="2023-10-01T03:21:13.477" v="280" actId="2711"/>
          <ac:spMkLst>
            <pc:docMk/>
            <pc:sldMk cId="2279432478" sldId="328"/>
            <ac:spMk id="2" creationId="{32421107-6B6F-BBA7-28FA-CA45779E3E60}"/>
          </ac:spMkLst>
        </pc:spChg>
        <pc:spChg chg="mod">
          <ac:chgData name="KIỀU NGUYỄN MINH SƠN" userId="9e78cd5c-1594-4779-b9e1-dde005d4e036" providerId="ADAL" clId="{8FAFA945-DC01-4D14-892D-07670931D49F}" dt="2023-10-01T03:21:13.477" v="280" actId="2711"/>
          <ac:spMkLst>
            <pc:docMk/>
            <pc:sldMk cId="2279432478" sldId="328"/>
            <ac:spMk id="6" creationId="{9CB18CF0-67E8-B79B-A99D-F535921D80F2}"/>
          </ac:spMkLst>
        </pc:spChg>
        <pc:spChg chg="mod">
          <ac:chgData name="KIỀU NGUYỄN MINH SƠN" userId="9e78cd5c-1594-4779-b9e1-dde005d4e036" providerId="ADAL" clId="{8FAFA945-DC01-4D14-892D-07670931D49F}" dt="2023-10-01T03:21:13.477" v="280" actId="2711"/>
          <ac:spMkLst>
            <pc:docMk/>
            <pc:sldMk cId="2279432478" sldId="328"/>
            <ac:spMk id="1635" creationId="{00000000-0000-0000-0000-000000000000}"/>
          </ac:spMkLst>
        </pc:spChg>
      </pc:sldChg>
      <pc:sldChg chg="modSp mod">
        <pc:chgData name="KIỀU NGUYỄN MINH SƠN" userId="9e78cd5c-1594-4779-b9e1-dde005d4e036" providerId="ADAL" clId="{8FAFA945-DC01-4D14-892D-07670931D49F}" dt="2023-10-01T03:27:22.484" v="305" actId="1076"/>
        <pc:sldMkLst>
          <pc:docMk/>
          <pc:sldMk cId="3282393474" sldId="329"/>
        </pc:sldMkLst>
        <pc:spChg chg="mod">
          <ac:chgData name="KIỀU NGUYỄN MINH SƠN" userId="9e78cd5c-1594-4779-b9e1-dde005d4e036" providerId="ADAL" clId="{8FAFA945-DC01-4D14-892D-07670931D49F}" dt="2023-10-01T03:21:07.237" v="279" actId="2711"/>
          <ac:spMkLst>
            <pc:docMk/>
            <pc:sldMk cId="3282393474" sldId="329"/>
            <ac:spMk id="2" creationId="{32421107-6B6F-BBA7-28FA-CA45779E3E60}"/>
          </ac:spMkLst>
        </pc:spChg>
        <pc:spChg chg="mod">
          <ac:chgData name="KIỀU NGUYỄN MINH SƠN" userId="9e78cd5c-1594-4779-b9e1-dde005d4e036" providerId="ADAL" clId="{8FAFA945-DC01-4D14-892D-07670931D49F}" dt="2023-10-01T03:21:07.237" v="279" actId="2711"/>
          <ac:spMkLst>
            <pc:docMk/>
            <pc:sldMk cId="3282393474" sldId="329"/>
            <ac:spMk id="6" creationId="{9CB18CF0-67E8-B79B-A99D-F535921D80F2}"/>
          </ac:spMkLst>
        </pc:spChg>
        <pc:spChg chg="mod">
          <ac:chgData name="KIỀU NGUYỄN MINH SƠN" userId="9e78cd5c-1594-4779-b9e1-dde005d4e036" providerId="ADAL" clId="{8FAFA945-DC01-4D14-892D-07670931D49F}" dt="2023-10-01T03:27:22.484" v="305" actId="1076"/>
          <ac:spMkLst>
            <pc:docMk/>
            <pc:sldMk cId="3282393474" sldId="329"/>
            <ac:spMk id="1635" creationId="{00000000-0000-0000-0000-000000000000}"/>
          </ac:spMkLst>
        </pc:spChg>
      </pc:sldChg>
      <pc:sldChg chg="modSp mod">
        <pc:chgData name="KIỀU NGUYỄN MINH SƠN" userId="9e78cd5c-1594-4779-b9e1-dde005d4e036" providerId="ADAL" clId="{8FAFA945-DC01-4D14-892D-07670931D49F}" dt="2023-10-01T03:21:02.513" v="278" actId="2711"/>
        <pc:sldMkLst>
          <pc:docMk/>
          <pc:sldMk cId="3058409389" sldId="330"/>
        </pc:sldMkLst>
        <pc:spChg chg="mod">
          <ac:chgData name="KIỀU NGUYỄN MINH SƠN" userId="9e78cd5c-1594-4779-b9e1-dde005d4e036" providerId="ADAL" clId="{8FAFA945-DC01-4D14-892D-07670931D49F}" dt="2023-10-01T03:21:02.513" v="278" actId="2711"/>
          <ac:spMkLst>
            <pc:docMk/>
            <pc:sldMk cId="3058409389" sldId="330"/>
            <ac:spMk id="2" creationId="{32421107-6B6F-BBA7-28FA-CA45779E3E60}"/>
          </ac:spMkLst>
        </pc:spChg>
        <pc:spChg chg="mod">
          <ac:chgData name="KIỀU NGUYỄN MINH SƠN" userId="9e78cd5c-1594-4779-b9e1-dde005d4e036" providerId="ADAL" clId="{8FAFA945-DC01-4D14-892D-07670931D49F}" dt="2023-10-01T03:21:02.513" v="278" actId="2711"/>
          <ac:spMkLst>
            <pc:docMk/>
            <pc:sldMk cId="3058409389" sldId="330"/>
            <ac:spMk id="6" creationId="{9CB18CF0-67E8-B79B-A99D-F535921D80F2}"/>
          </ac:spMkLst>
        </pc:spChg>
        <pc:spChg chg="mod">
          <ac:chgData name="KIỀU NGUYỄN MINH SƠN" userId="9e78cd5c-1594-4779-b9e1-dde005d4e036" providerId="ADAL" clId="{8FAFA945-DC01-4D14-892D-07670931D49F}" dt="2023-10-01T03:21:02.513" v="278" actId="2711"/>
          <ac:spMkLst>
            <pc:docMk/>
            <pc:sldMk cId="3058409389" sldId="330"/>
            <ac:spMk id="1635" creationId="{00000000-0000-0000-0000-000000000000}"/>
          </ac:spMkLst>
        </pc:spChg>
      </pc:sldChg>
      <pc:sldChg chg="modSp mod">
        <pc:chgData name="KIỀU NGUYỄN MINH SƠN" userId="9e78cd5c-1594-4779-b9e1-dde005d4e036" providerId="ADAL" clId="{8FAFA945-DC01-4D14-892D-07670931D49F}" dt="2023-10-01T03:20:56.622" v="277" actId="2711"/>
        <pc:sldMkLst>
          <pc:docMk/>
          <pc:sldMk cId="3517272604" sldId="331"/>
        </pc:sldMkLst>
        <pc:spChg chg="mod">
          <ac:chgData name="KIỀU NGUYỄN MINH SƠN" userId="9e78cd5c-1594-4779-b9e1-dde005d4e036" providerId="ADAL" clId="{8FAFA945-DC01-4D14-892D-07670931D49F}" dt="2023-10-01T03:20:56.622" v="277" actId="2711"/>
          <ac:spMkLst>
            <pc:docMk/>
            <pc:sldMk cId="3517272604" sldId="331"/>
            <ac:spMk id="2" creationId="{32421107-6B6F-BBA7-28FA-CA45779E3E60}"/>
          </ac:spMkLst>
        </pc:spChg>
        <pc:spChg chg="mod">
          <ac:chgData name="KIỀU NGUYỄN MINH SƠN" userId="9e78cd5c-1594-4779-b9e1-dde005d4e036" providerId="ADAL" clId="{8FAFA945-DC01-4D14-892D-07670931D49F}" dt="2023-10-01T03:20:56.622" v="277" actId="2711"/>
          <ac:spMkLst>
            <pc:docMk/>
            <pc:sldMk cId="3517272604" sldId="331"/>
            <ac:spMk id="6" creationId="{9CB18CF0-67E8-B79B-A99D-F535921D80F2}"/>
          </ac:spMkLst>
        </pc:spChg>
        <pc:spChg chg="mod">
          <ac:chgData name="KIỀU NGUYỄN MINH SƠN" userId="9e78cd5c-1594-4779-b9e1-dde005d4e036" providerId="ADAL" clId="{8FAFA945-DC01-4D14-892D-07670931D49F}" dt="2023-10-01T03:20:56.622" v="277" actId="2711"/>
          <ac:spMkLst>
            <pc:docMk/>
            <pc:sldMk cId="3517272604" sldId="331"/>
            <ac:spMk id="1635" creationId="{00000000-0000-0000-0000-000000000000}"/>
          </ac:spMkLst>
        </pc:spChg>
      </pc:sldChg>
      <pc:sldChg chg="modSp mod">
        <pc:chgData name="KIỀU NGUYỄN MINH SƠN" userId="9e78cd5c-1594-4779-b9e1-dde005d4e036" providerId="ADAL" clId="{8FAFA945-DC01-4D14-892D-07670931D49F}" dt="2023-10-01T03:27:13.011" v="304" actId="1076"/>
        <pc:sldMkLst>
          <pc:docMk/>
          <pc:sldMk cId="3835730983" sldId="332"/>
        </pc:sldMkLst>
        <pc:spChg chg="mod">
          <ac:chgData name="KIỀU NGUYỄN MINH SƠN" userId="9e78cd5c-1594-4779-b9e1-dde005d4e036" providerId="ADAL" clId="{8FAFA945-DC01-4D14-892D-07670931D49F}" dt="2023-10-01T03:20:47.818" v="276" actId="2711"/>
          <ac:spMkLst>
            <pc:docMk/>
            <pc:sldMk cId="3835730983" sldId="332"/>
            <ac:spMk id="2" creationId="{32421107-6B6F-BBA7-28FA-CA45779E3E60}"/>
          </ac:spMkLst>
        </pc:spChg>
        <pc:spChg chg="mod">
          <ac:chgData name="KIỀU NGUYỄN MINH SƠN" userId="9e78cd5c-1594-4779-b9e1-dde005d4e036" providerId="ADAL" clId="{8FAFA945-DC01-4D14-892D-07670931D49F}" dt="2023-10-01T03:20:47.818" v="276" actId="2711"/>
          <ac:spMkLst>
            <pc:docMk/>
            <pc:sldMk cId="3835730983" sldId="332"/>
            <ac:spMk id="6" creationId="{9CB18CF0-67E8-B79B-A99D-F535921D80F2}"/>
          </ac:spMkLst>
        </pc:spChg>
        <pc:spChg chg="mod">
          <ac:chgData name="KIỀU NGUYỄN MINH SƠN" userId="9e78cd5c-1594-4779-b9e1-dde005d4e036" providerId="ADAL" clId="{8FAFA945-DC01-4D14-892D-07670931D49F}" dt="2023-10-01T03:27:13.011" v="304" actId="1076"/>
          <ac:spMkLst>
            <pc:docMk/>
            <pc:sldMk cId="3835730983" sldId="332"/>
            <ac:spMk id="1635" creationId="{00000000-0000-0000-0000-000000000000}"/>
          </ac:spMkLst>
        </pc:spChg>
      </pc:sldChg>
      <pc:sldChg chg="addSp delSp modSp add mod modClrScheme chgLayout">
        <pc:chgData name="KIỀU NGUYỄN MINH SƠN" userId="9e78cd5c-1594-4779-b9e1-dde005d4e036" providerId="ADAL" clId="{8FAFA945-DC01-4D14-892D-07670931D49F}" dt="2023-10-01T03:27:07.866" v="303" actId="1076"/>
        <pc:sldMkLst>
          <pc:docMk/>
          <pc:sldMk cId="1130371576" sldId="333"/>
        </pc:sldMkLst>
        <pc:spChg chg="mod">
          <ac:chgData name="KIỀU NGUYỄN MINH SƠN" userId="9e78cd5c-1594-4779-b9e1-dde005d4e036" providerId="ADAL" clId="{8FAFA945-DC01-4D14-892D-07670931D49F}" dt="2023-10-01T03:20:36.191" v="275" actId="2711"/>
          <ac:spMkLst>
            <pc:docMk/>
            <pc:sldMk cId="1130371576" sldId="333"/>
            <ac:spMk id="2" creationId="{32421107-6B6F-BBA7-28FA-CA45779E3E60}"/>
          </ac:spMkLst>
        </pc:spChg>
        <pc:spChg chg="add del mod ord">
          <ac:chgData name="KIỀU NGUYỄN MINH SƠN" userId="9e78cd5c-1594-4779-b9e1-dde005d4e036" providerId="ADAL" clId="{8FAFA945-DC01-4D14-892D-07670931D49F}" dt="2023-10-01T02:51:00.218" v="32" actId="21"/>
          <ac:spMkLst>
            <pc:docMk/>
            <pc:sldMk cId="1130371576" sldId="333"/>
            <ac:spMk id="3" creationId="{E8D79C27-CE65-46CF-7B02-7CE8DF1D873F}"/>
          </ac:spMkLst>
        </pc:spChg>
        <pc:spChg chg="add mod ord">
          <ac:chgData name="KIỀU NGUYỄN MINH SƠN" userId="9e78cd5c-1594-4779-b9e1-dde005d4e036" providerId="ADAL" clId="{8FAFA945-DC01-4D14-892D-07670931D49F}" dt="2023-10-01T03:20:36.191" v="275" actId="2711"/>
          <ac:spMkLst>
            <pc:docMk/>
            <pc:sldMk cId="1130371576" sldId="333"/>
            <ac:spMk id="4" creationId="{73B147E0-5919-3FC3-E89D-4CA6C30BF2DF}"/>
          </ac:spMkLst>
        </pc:spChg>
        <pc:spChg chg="del mod">
          <ac:chgData name="KIỀU NGUYỄN MINH SƠN" userId="9e78cd5c-1594-4779-b9e1-dde005d4e036" providerId="ADAL" clId="{8FAFA945-DC01-4D14-892D-07670931D49F}" dt="2023-10-01T02:48:46.417" v="7" actId="21"/>
          <ac:spMkLst>
            <pc:docMk/>
            <pc:sldMk cId="1130371576" sldId="333"/>
            <ac:spMk id="6" creationId="{9CB18CF0-67E8-B79B-A99D-F535921D80F2}"/>
          </ac:spMkLst>
        </pc:spChg>
        <pc:spChg chg="mod ord">
          <ac:chgData name="KIỀU NGUYỄN MINH SƠN" userId="9e78cd5c-1594-4779-b9e1-dde005d4e036" providerId="ADAL" clId="{8FAFA945-DC01-4D14-892D-07670931D49F}" dt="2023-10-01T03:27:07.866" v="303" actId="1076"/>
          <ac:spMkLst>
            <pc:docMk/>
            <pc:sldMk cId="1130371576" sldId="333"/>
            <ac:spMk id="1635" creationId="{00000000-0000-0000-0000-000000000000}"/>
          </ac:spMkLst>
        </pc:spChg>
        <pc:picChg chg="add mod">
          <ac:chgData name="KIỀU NGUYỄN MINH SƠN" userId="9e78cd5c-1594-4779-b9e1-dde005d4e036" providerId="ADAL" clId="{8FAFA945-DC01-4D14-892D-07670931D49F}" dt="2023-10-01T02:51:17.021" v="38" actId="14100"/>
          <ac:picMkLst>
            <pc:docMk/>
            <pc:sldMk cId="1130371576" sldId="333"/>
            <ac:picMk id="5" creationId="{F20838D7-3F0E-00BA-D3E5-DD2A8FF2F667}"/>
          </ac:picMkLst>
        </pc:picChg>
      </pc:sldChg>
      <pc:sldChg chg="modSp add mod ord">
        <pc:chgData name="KIỀU NGUYỄN MINH SƠN" userId="9e78cd5c-1594-4779-b9e1-dde005d4e036" providerId="ADAL" clId="{8FAFA945-DC01-4D14-892D-07670931D49F}" dt="2023-10-01T03:20:28.704" v="274" actId="2711"/>
        <pc:sldMkLst>
          <pc:docMk/>
          <pc:sldMk cId="1495219128" sldId="334"/>
        </pc:sldMkLst>
        <pc:spChg chg="mod">
          <ac:chgData name="KIỀU NGUYỄN MINH SƠN" userId="9e78cd5c-1594-4779-b9e1-dde005d4e036" providerId="ADAL" clId="{8FAFA945-DC01-4D14-892D-07670931D49F}" dt="2023-10-01T03:20:28.704" v="274" actId="2711"/>
          <ac:spMkLst>
            <pc:docMk/>
            <pc:sldMk cId="1495219128" sldId="334"/>
            <ac:spMk id="2" creationId="{32421107-6B6F-BBA7-28FA-CA45779E3E60}"/>
          </ac:spMkLst>
        </pc:spChg>
        <pc:spChg chg="mod">
          <ac:chgData name="KIỀU NGUYỄN MINH SƠN" userId="9e78cd5c-1594-4779-b9e1-dde005d4e036" providerId="ADAL" clId="{8FAFA945-DC01-4D14-892D-07670931D49F}" dt="2023-10-01T03:20:28.704" v="274" actId="2711"/>
          <ac:spMkLst>
            <pc:docMk/>
            <pc:sldMk cId="1495219128" sldId="334"/>
            <ac:spMk id="6" creationId="{9CB18CF0-67E8-B79B-A99D-F535921D80F2}"/>
          </ac:spMkLst>
        </pc:spChg>
        <pc:spChg chg="mod">
          <ac:chgData name="KIỀU NGUYỄN MINH SƠN" userId="9e78cd5c-1594-4779-b9e1-dde005d4e036" providerId="ADAL" clId="{8FAFA945-DC01-4D14-892D-07670931D49F}" dt="2023-10-01T03:20:28.704" v="274" actId="2711"/>
          <ac:spMkLst>
            <pc:docMk/>
            <pc:sldMk cId="1495219128" sldId="334"/>
            <ac:spMk id="1635" creationId="{00000000-0000-0000-0000-000000000000}"/>
          </ac:spMkLst>
        </pc:spChg>
      </pc:sldChg>
      <pc:sldChg chg="add del">
        <pc:chgData name="KIỀU NGUYỄN MINH SƠN" userId="9e78cd5c-1594-4779-b9e1-dde005d4e036" providerId="ADAL" clId="{8FAFA945-DC01-4D14-892D-07670931D49F}" dt="2023-10-01T02:53:41.190" v="41" actId="47"/>
        <pc:sldMkLst>
          <pc:docMk/>
          <pc:sldMk cId="2216875080" sldId="334"/>
        </pc:sldMkLst>
      </pc:sldChg>
      <pc:sldChg chg="addSp delSp modSp add mod modClrScheme chgLayout">
        <pc:chgData name="KIỀU NGUYỄN MINH SƠN" userId="9e78cd5c-1594-4779-b9e1-dde005d4e036" providerId="ADAL" clId="{8FAFA945-DC01-4D14-892D-07670931D49F}" dt="2023-10-01T03:26:58.690" v="302" actId="1076"/>
        <pc:sldMkLst>
          <pc:docMk/>
          <pc:sldMk cId="3508752089" sldId="335"/>
        </pc:sldMkLst>
        <pc:spChg chg="mod">
          <ac:chgData name="KIỀU NGUYỄN MINH SƠN" userId="9e78cd5c-1594-4779-b9e1-dde005d4e036" providerId="ADAL" clId="{8FAFA945-DC01-4D14-892D-07670931D49F}" dt="2023-10-01T03:19:53.407" v="270" actId="20577"/>
          <ac:spMkLst>
            <pc:docMk/>
            <pc:sldMk cId="3508752089" sldId="335"/>
            <ac:spMk id="2" creationId="{32421107-6B6F-BBA7-28FA-CA45779E3E60}"/>
          </ac:spMkLst>
        </pc:spChg>
        <pc:spChg chg="add del mod ord">
          <ac:chgData name="KIỀU NGUYỄN MINH SƠN" userId="9e78cd5c-1594-4779-b9e1-dde005d4e036" providerId="ADAL" clId="{8FAFA945-DC01-4D14-892D-07670931D49F}" dt="2023-10-01T03:02:13.806" v="88" actId="21"/>
          <ac:spMkLst>
            <pc:docMk/>
            <pc:sldMk cId="3508752089" sldId="335"/>
            <ac:spMk id="3" creationId="{7CA72B36-5F8C-9B00-35E3-CC198DB596A5}"/>
          </ac:spMkLst>
        </pc:spChg>
        <pc:spChg chg="add mod ord">
          <ac:chgData name="KIỀU NGUYỄN MINH SƠN" userId="9e78cd5c-1594-4779-b9e1-dde005d4e036" providerId="ADAL" clId="{8FAFA945-DC01-4D14-892D-07670931D49F}" dt="2023-10-01T03:18:52.893" v="261" actId="2711"/>
          <ac:spMkLst>
            <pc:docMk/>
            <pc:sldMk cId="3508752089" sldId="335"/>
            <ac:spMk id="4" creationId="{93341B5A-50AC-CAD2-47DA-204F6C472934}"/>
          </ac:spMkLst>
        </pc:spChg>
        <pc:spChg chg="del">
          <ac:chgData name="KIỀU NGUYỄN MINH SƠN" userId="9e78cd5c-1594-4779-b9e1-dde005d4e036" providerId="ADAL" clId="{8FAFA945-DC01-4D14-892D-07670931D49F}" dt="2023-10-01T03:00:57.182" v="85" actId="21"/>
          <ac:spMkLst>
            <pc:docMk/>
            <pc:sldMk cId="3508752089" sldId="335"/>
            <ac:spMk id="6" creationId="{9CB18CF0-67E8-B79B-A99D-F535921D80F2}"/>
          </ac:spMkLst>
        </pc:spChg>
        <pc:spChg chg="mod ord">
          <ac:chgData name="KIỀU NGUYỄN MINH SƠN" userId="9e78cd5c-1594-4779-b9e1-dde005d4e036" providerId="ADAL" clId="{8FAFA945-DC01-4D14-892D-07670931D49F}" dt="2023-10-01T03:26:58.690" v="302" actId="1076"/>
          <ac:spMkLst>
            <pc:docMk/>
            <pc:sldMk cId="3508752089" sldId="335"/>
            <ac:spMk id="1635" creationId="{00000000-0000-0000-0000-000000000000}"/>
          </ac:spMkLst>
        </pc:spChg>
        <pc:picChg chg="add mod">
          <ac:chgData name="KIỀU NGUYỄN MINH SƠN" userId="9e78cd5c-1594-4779-b9e1-dde005d4e036" providerId="ADAL" clId="{8FAFA945-DC01-4D14-892D-07670931D49F}" dt="2023-10-01T03:09:31.670" v="120" actId="14100"/>
          <ac:picMkLst>
            <pc:docMk/>
            <pc:sldMk cId="3508752089" sldId="335"/>
            <ac:picMk id="7" creationId="{19AB64A1-61B8-3F1C-94F5-282611E95625}"/>
          </ac:picMkLst>
        </pc:picChg>
      </pc:sldChg>
      <pc:sldChg chg="addSp delSp modSp add mod">
        <pc:chgData name="KIỀU NGUYỄN MINH SƠN" userId="9e78cd5c-1594-4779-b9e1-dde005d4e036" providerId="ADAL" clId="{8FAFA945-DC01-4D14-892D-07670931D49F}" dt="2023-10-01T03:19:48.002" v="268" actId="20577"/>
        <pc:sldMkLst>
          <pc:docMk/>
          <pc:sldMk cId="2475588083" sldId="336"/>
        </pc:sldMkLst>
        <pc:spChg chg="mod">
          <ac:chgData name="KIỀU NGUYỄN MINH SƠN" userId="9e78cd5c-1594-4779-b9e1-dde005d4e036" providerId="ADAL" clId="{8FAFA945-DC01-4D14-892D-07670931D49F}" dt="2023-10-01T03:19:48.002" v="268" actId="20577"/>
          <ac:spMkLst>
            <pc:docMk/>
            <pc:sldMk cId="2475588083" sldId="336"/>
            <ac:spMk id="2" creationId="{32421107-6B6F-BBA7-28FA-CA45779E3E60}"/>
          </ac:spMkLst>
        </pc:spChg>
        <pc:spChg chg="add del mod">
          <ac:chgData name="KIỀU NGUYỄN MINH SƠN" userId="9e78cd5c-1594-4779-b9e1-dde005d4e036" providerId="ADAL" clId="{8FAFA945-DC01-4D14-892D-07670931D49F}" dt="2023-10-01T03:19:27.608" v="266" actId="115"/>
          <ac:spMkLst>
            <pc:docMk/>
            <pc:sldMk cId="2475588083" sldId="336"/>
            <ac:spMk id="6" creationId="{9CB18CF0-67E8-B79B-A99D-F535921D80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9824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6058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6410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791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768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743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6027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511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654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296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684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33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975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861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158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952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505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2152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 id="2147483665" r:id="rId5"/>
    <p:sldLayoutId id="2147483677" r:id="rId6"/>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820738" y="2870198"/>
            <a:ext cx="2211829" cy="2119289"/>
          </a:xfrm>
          <a:prstGeom prst="rect">
            <a:avLst/>
          </a:prstGeom>
        </p:spPr>
        <p:txBody>
          <a:bodyPr spcFirstLastPara="1" wrap="square" lIns="91425" tIns="91425" rIns="91425" bIns="91425" anchor="t" anchorCtr="0">
            <a:noAutofit/>
          </a:bodyPr>
          <a:lstStyle/>
          <a:p>
            <a:pPr marL="2286000" lvl="5" indent="-2286000" algn="l"/>
            <a:r>
              <a:rPr lang="en-US" sz="2600" dirty="0" err="1">
                <a:latin typeface="Times New Roman" panose="02020603050405020304" pitchFamily="18" charset="0"/>
                <a:ea typeface="Calibri" panose="020F0502020204030204" pitchFamily="34" charset="0"/>
                <a:cs typeface="Times New Roman" panose="02020603050405020304" pitchFamily="18" charset="0"/>
              </a:rPr>
              <a:t>Nhóm</a:t>
            </a:r>
            <a:r>
              <a:rPr lang="en-US" sz="2600" dirty="0">
                <a:latin typeface="Times New Roman" panose="02020603050405020304" pitchFamily="18" charset="0"/>
                <a:ea typeface="Calibri" panose="020F0502020204030204" pitchFamily="34" charset="0"/>
                <a:cs typeface="Times New Roman" panose="02020603050405020304" pitchFamily="18" charset="0"/>
              </a:rPr>
              <a:t> 4</a:t>
            </a:r>
          </a:p>
          <a:p>
            <a:pPr marL="0" lvl="0" indent="0" algn="l" rtl="0">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Nguyễn Thế Hào</a:t>
            </a:r>
          </a:p>
          <a:p>
            <a:pPr marL="0" lvl="0" indent="0" algn="l" rtl="0">
              <a:spcBef>
                <a:spcPts val="0"/>
              </a:spcBef>
              <a:spcAft>
                <a:spcPts val="0"/>
              </a:spcAft>
              <a:buNone/>
            </a:pPr>
            <a:r>
              <a:rPr lang="en-US" dirty="0" err="1">
                <a:latin typeface="Times New Roman" panose="02020603050405020304" pitchFamily="18" charset="0"/>
                <a:ea typeface="Calibri" panose="020F0502020204030204" pitchFamily="34" charset="0"/>
                <a:cs typeface="Times New Roman" panose="02020603050405020304" pitchFamily="18" charset="0"/>
              </a:rPr>
              <a:t>Trần</a:t>
            </a:r>
            <a:r>
              <a:rPr lang="en-US" dirty="0">
                <a:latin typeface="Times New Roman" panose="02020603050405020304" pitchFamily="18" charset="0"/>
                <a:ea typeface="Calibri" panose="020F0502020204030204" pitchFamily="34" charset="0"/>
                <a:cs typeface="Times New Roman" panose="02020603050405020304" pitchFamily="18" charset="0"/>
              </a:rPr>
              <a:t> Huy </a:t>
            </a:r>
            <a:r>
              <a:rPr lang="en-US" dirty="0" err="1">
                <a:latin typeface="Times New Roman" panose="02020603050405020304" pitchFamily="18" charset="0"/>
                <a:ea typeface="Calibri" panose="020F0502020204030204" pitchFamily="34" charset="0"/>
                <a:cs typeface="Times New Roman" panose="02020603050405020304" pitchFamily="18" charset="0"/>
              </a:rPr>
              <a:t>Hiệp</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Nguyễn </a:t>
            </a:r>
            <a:r>
              <a:rPr lang="en-US" dirty="0" err="1">
                <a:latin typeface="Times New Roman" panose="02020603050405020304" pitchFamily="18" charset="0"/>
                <a:ea typeface="Calibri" panose="020F0502020204030204" pitchFamily="34" charset="0"/>
                <a:cs typeface="Times New Roman" panose="02020603050405020304" pitchFamily="18" charset="0"/>
              </a:rPr>
              <a:t>Việt</a:t>
            </a:r>
            <a:r>
              <a:rPr lang="en-US" dirty="0">
                <a:latin typeface="Times New Roman" panose="02020603050405020304" pitchFamily="18" charset="0"/>
                <a:ea typeface="Calibri" panose="020F0502020204030204" pitchFamily="34" charset="0"/>
                <a:cs typeface="Times New Roman" panose="02020603050405020304" pitchFamily="18" charset="0"/>
              </a:rPr>
              <a:t> Anh</a:t>
            </a:r>
          </a:p>
          <a:p>
            <a:pPr marL="0" lvl="0" indent="0" algn="l" rtl="0">
              <a:spcBef>
                <a:spcPts val="0"/>
              </a:spcBef>
              <a:spcAft>
                <a:spcPts val="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Nguyễn </a:t>
            </a:r>
            <a:r>
              <a:rPr lang="en-US" dirty="0" err="1">
                <a:latin typeface="Times New Roman" panose="02020603050405020304" pitchFamily="18" charset="0"/>
                <a:ea typeface="Calibri" panose="020F0502020204030204" pitchFamily="34" charset="0"/>
                <a:cs typeface="Times New Roman" panose="02020603050405020304" pitchFamily="18" charset="0"/>
              </a:rPr>
              <a:t>Đức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Lộc</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en-US" dirty="0" err="1">
                <a:latin typeface="Times New Roman" panose="02020603050405020304" pitchFamily="18" charset="0"/>
                <a:ea typeface="Calibri" panose="020F0502020204030204" pitchFamily="34" charset="0"/>
                <a:cs typeface="Times New Roman" panose="02020603050405020304" pitchFamily="18" charset="0"/>
              </a:rPr>
              <a:t>Phạm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Công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Định</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2000" dirty="0">
              <a:latin typeface="Times New Roman" panose="02020603050405020304" pitchFamily="18" charset="0"/>
              <a:cs typeface="Times New Roman" panose="02020603050405020304" pitchFamily="18" charset="0"/>
            </a:endParaRPr>
          </a:p>
        </p:txBody>
      </p:sp>
      <p:sp>
        <p:nvSpPr>
          <p:cNvPr id="1432" name="Google Shape;1432;p35"/>
          <p:cNvSpPr txBox="1">
            <a:spLocks noGrp="1"/>
          </p:cNvSpPr>
          <p:nvPr>
            <p:ph type="ctrTitle"/>
          </p:nvPr>
        </p:nvSpPr>
        <p:spPr>
          <a:xfrm>
            <a:off x="820738" y="890478"/>
            <a:ext cx="6974687" cy="17082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err="1">
                <a:solidFill>
                  <a:srgbClr val="0C0A9E"/>
                </a:solidFill>
                <a:latin typeface="Times New Roman" panose="02020603050405020304" pitchFamily="18" charset="0"/>
                <a:cs typeface="Times New Roman" panose="02020603050405020304" pitchFamily="18" charset="0"/>
              </a:rPr>
              <a:t>Làm</a:t>
            </a:r>
            <a:r>
              <a:rPr lang="en-US" sz="4000" dirty="0">
                <a:solidFill>
                  <a:srgbClr val="0C0A9E"/>
                </a:solidFill>
                <a:latin typeface="Times New Roman" panose="02020603050405020304" pitchFamily="18" charset="0"/>
                <a:cs typeface="Times New Roman" panose="02020603050405020304" pitchFamily="18" charset="0"/>
              </a:rPr>
              <a:t> </a:t>
            </a:r>
            <a:r>
              <a:rPr lang="en-US" sz="4000" dirty="0" err="1">
                <a:solidFill>
                  <a:srgbClr val="0C0A9E"/>
                </a:solidFill>
                <a:latin typeface="Times New Roman" panose="02020603050405020304" pitchFamily="18" charset="0"/>
                <a:cs typeface="Times New Roman" panose="02020603050405020304" pitchFamily="18" charset="0"/>
              </a:rPr>
              <a:t>sạch</a:t>
            </a:r>
            <a:r>
              <a:rPr lang="en-US" sz="4000" dirty="0">
                <a:solidFill>
                  <a:srgbClr val="0C0A9E"/>
                </a:solidFill>
                <a:latin typeface="Times New Roman" panose="02020603050405020304" pitchFamily="18" charset="0"/>
                <a:cs typeface="Times New Roman" panose="02020603050405020304" pitchFamily="18" charset="0"/>
              </a:rPr>
              <a:t> </a:t>
            </a:r>
            <a:r>
              <a:rPr lang="en-US" sz="4000" dirty="0" err="1">
                <a:solidFill>
                  <a:srgbClr val="0C0A9E"/>
                </a:solidFill>
                <a:latin typeface="Times New Roman" panose="02020603050405020304" pitchFamily="18" charset="0"/>
                <a:cs typeface="Times New Roman" panose="02020603050405020304" pitchFamily="18" charset="0"/>
              </a:rPr>
              <a:t>dữ</a:t>
            </a:r>
            <a:r>
              <a:rPr lang="en-US" sz="4000" dirty="0">
                <a:solidFill>
                  <a:srgbClr val="0C0A9E"/>
                </a:solidFill>
                <a:latin typeface="Times New Roman" panose="02020603050405020304" pitchFamily="18" charset="0"/>
                <a:cs typeface="Times New Roman" panose="02020603050405020304" pitchFamily="18" charset="0"/>
              </a:rPr>
              <a:t> </a:t>
            </a:r>
            <a:r>
              <a:rPr lang="en-US" sz="4000" dirty="0" err="1">
                <a:solidFill>
                  <a:srgbClr val="0C0A9E"/>
                </a:solidFill>
                <a:latin typeface="Times New Roman" panose="02020603050405020304" pitchFamily="18" charset="0"/>
                <a:cs typeface="Times New Roman" panose="02020603050405020304" pitchFamily="18" charset="0"/>
              </a:rPr>
              <a:t>liệu</a:t>
            </a:r>
            <a:br>
              <a:rPr lang="en-US" sz="4000" dirty="0">
                <a:solidFill>
                  <a:srgbClr val="0C0A9E"/>
                </a:solidFill>
                <a:latin typeface="Times New Roman" panose="02020603050405020304" pitchFamily="18" charset="0"/>
                <a:cs typeface="Times New Roman" panose="02020603050405020304" pitchFamily="18" charset="0"/>
              </a:rPr>
            </a:br>
            <a:r>
              <a:rPr lang="en-US" sz="4000" dirty="0">
                <a:solidFill>
                  <a:srgbClr val="0C0A9E"/>
                </a:solidFill>
                <a:latin typeface="Times New Roman" panose="02020603050405020304" pitchFamily="18" charset="0"/>
                <a:cs typeface="Times New Roman" panose="02020603050405020304" pitchFamily="18" charset="0"/>
              </a:rPr>
              <a:t>(Data Cleaning)</a:t>
            </a:r>
            <a:endParaRPr sz="4000" dirty="0">
              <a:solidFill>
                <a:srgbClr val="0C0A9E"/>
              </a:solidFill>
              <a:latin typeface="Times New Roman" panose="02020603050405020304" pitchFamily="18" charset="0"/>
              <a:cs typeface="Times New Roman" panose="02020603050405020304" pitchFamily="18" charset="0"/>
            </a:endParaRPr>
          </a:p>
        </p:txBody>
      </p:sp>
      <p:grpSp>
        <p:nvGrpSpPr>
          <p:cNvPr id="1433" name="Google Shape;1433;p35"/>
          <p:cNvGrpSpPr/>
          <p:nvPr/>
        </p:nvGrpSpPr>
        <p:grpSpPr>
          <a:xfrm>
            <a:off x="820738" y="26774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3" name="Google Shape;1635;p41">
            <a:extLst>
              <a:ext uri="{FF2B5EF4-FFF2-40B4-BE49-F238E27FC236}">
                <a16:creationId xmlns:a16="http://schemas.microsoft.com/office/drawing/2014/main" id="{31FF97AA-A1AB-5649-553C-53B078C87CE3}"/>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01</a:t>
            </a:r>
          </a:p>
        </p:txBody>
      </p:sp>
      <p:sp>
        <p:nvSpPr>
          <p:cNvPr id="4" name="Google Shape;1431;p35">
            <a:extLst>
              <a:ext uri="{FF2B5EF4-FFF2-40B4-BE49-F238E27FC236}">
                <a16:creationId xmlns:a16="http://schemas.microsoft.com/office/drawing/2014/main" id="{0C0517FF-B25B-AFE8-CDB8-2AFA29A8BD88}"/>
              </a:ext>
            </a:extLst>
          </p:cNvPr>
          <p:cNvSpPr txBox="1">
            <a:spLocks/>
          </p:cNvSpPr>
          <p:nvPr/>
        </p:nvSpPr>
        <p:spPr>
          <a:xfrm>
            <a:off x="4274568" y="2870197"/>
            <a:ext cx="2211829" cy="21192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2286000" lvl="5" indent="-2286000" algn="l"/>
            <a:r>
              <a:rPr lang="en-US" sz="2600" dirty="0" err="1">
                <a:latin typeface="Times New Roman" panose="02020603050405020304" pitchFamily="18" charset="0"/>
                <a:ea typeface="Calibri" panose="020F0502020204030204" pitchFamily="34" charset="0"/>
                <a:cs typeface="Times New Roman" panose="02020603050405020304" pitchFamily="18" charset="0"/>
              </a:rPr>
              <a:t>Nhóm</a:t>
            </a:r>
            <a:r>
              <a:rPr lang="en-US" sz="2600" dirty="0">
                <a:latin typeface="Times New Roman" panose="02020603050405020304" pitchFamily="18" charset="0"/>
                <a:ea typeface="Calibri" panose="020F0502020204030204" pitchFamily="34" charset="0"/>
                <a:cs typeface="Times New Roman" panose="02020603050405020304" pitchFamily="18" charset="0"/>
              </a:rPr>
              <a:t> 7</a:t>
            </a:r>
          </a:p>
          <a:p>
            <a:pPr marL="0" indent="0"/>
            <a:r>
              <a:rPr lang="en-US" dirty="0">
                <a:latin typeface="Times New Roman" panose="02020603050405020304" pitchFamily="18" charset="0"/>
                <a:ea typeface="Calibri" panose="020F0502020204030204" pitchFamily="34" charset="0"/>
                <a:cs typeface="Times New Roman" panose="02020603050405020304" pitchFamily="18" charset="0"/>
              </a:rPr>
              <a:t>Nguyễn </a:t>
            </a:r>
            <a:r>
              <a:rPr lang="en-US" dirty="0" err="1">
                <a:latin typeface="Times New Roman" panose="02020603050405020304" pitchFamily="18" charset="0"/>
                <a:ea typeface="Calibri" panose="020F0502020204030204" pitchFamily="34" charset="0"/>
                <a:cs typeface="Times New Roman" panose="02020603050405020304" pitchFamily="18" charset="0"/>
              </a:rPr>
              <a:t>Đức</a:t>
            </a:r>
            <a:r>
              <a:rPr lang="en-US" dirty="0">
                <a:latin typeface="Times New Roman" panose="02020603050405020304" pitchFamily="18" charset="0"/>
                <a:ea typeface="Calibri" panose="020F0502020204030204" pitchFamily="34" charset="0"/>
                <a:cs typeface="Times New Roman" panose="02020603050405020304" pitchFamily="18" charset="0"/>
              </a:rPr>
              <a:t> Khánh</a:t>
            </a:r>
          </a:p>
          <a:p>
            <a:pPr marL="0" indent="0"/>
            <a:r>
              <a:rPr lang="en-US" dirty="0" err="1">
                <a:latin typeface="Times New Roman" panose="02020603050405020304" pitchFamily="18" charset="0"/>
                <a:ea typeface="Calibri" panose="020F0502020204030204" pitchFamily="34" charset="0"/>
                <a:cs typeface="Times New Roman" panose="02020603050405020304" pitchFamily="18" charset="0"/>
              </a:rPr>
              <a:t>Kiều</a:t>
            </a:r>
            <a:r>
              <a:rPr lang="en-US" dirty="0">
                <a:latin typeface="Times New Roman" panose="02020603050405020304" pitchFamily="18" charset="0"/>
                <a:ea typeface="Calibri" panose="020F0502020204030204" pitchFamily="34" charset="0"/>
                <a:cs typeface="Times New Roman" panose="02020603050405020304" pitchFamily="18" charset="0"/>
              </a:rPr>
              <a:t> Nguyễn Minh </a:t>
            </a:r>
            <a:r>
              <a:rPr lang="en-US" dirty="0" err="1">
                <a:latin typeface="Times New Roman" panose="02020603050405020304" pitchFamily="18" charset="0"/>
                <a:ea typeface="Calibri" panose="020F0502020204030204" pitchFamily="34" charset="0"/>
                <a:cs typeface="Times New Roman" panose="02020603050405020304" pitchFamily="18" charset="0"/>
              </a:rPr>
              <a:t>Sơn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r>
              <a:rPr lang="en-US" dirty="0" err="1">
                <a:latin typeface="Times New Roman" panose="02020603050405020304" pitchFamily="18" charset="0"/>
                <a:ea typeface="Calibri" panose="020F0502020204030204" pitchFamily="34" charset="0"/>
                <a:cs typeface="Times New Roman" panose="02020603050405020304" pitchFamily="18" charset="0"/>
              </a:rPr>
              <a:t>Phạm</a:t>
            </a:r>
            <a:r>
              <a:rPr lang="en-US" dirty="0">
                <a:latin typeface="Times New Roman" panose="02020603050405020304" pitchFamily="18" charset="0"/>
                <a:ea typeface="Calibri" panose="020F0502020204030204" pitchFamily="34" charset="0"/>
                <a:cs typeface="Times New Roman" panose="02020603050405020304" pitchFamily="18" charset="0"/>
              </a:rPr>
              <a:t> Trung </a:t>
            </a:r>
            <a:r>
              <a:rPr lang="en-US" dirty="0" err="1">
                <a:latin typeface="Times New Roman" panose="02020603050405020304" pitchFamily="18" charset="0"/>
                <a:ea typeface="Calibri" panose="020F0502020204030204" pitchFamily="34" charset="0"/>
                <a:cs typeface="Times New Roman" panose="02020603050405020304" pitchFamily="18" charset="0"/>
              </a:rPr>
              <a:t>Kiên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r>
              <a:rPr lang="en-US" dirty="0">
                <a:latin typeface="Times New Roman" panose="02020603050405020304" pitchFamily="18" charset="0"/>
                <a:ea typeface="Calibri" panose="020F0502020204030204" pitchFamily="34" charset="0"/>
                <a:cs typeface="Times New Roman" panose="02020603050405020304" pitchFamily="18" charset="0"/>
              </a:rPr>
              <a:t>Nguyễn </a:t>
            </a:r>
            <a:r>
              <a:rPr lang="en-US" dirty="0" err="1">
                <a:latin typeface="Times New Roman" panose="02020603050405020304" pitchFamily="18" charset="0"/>
                <a:ea typeface="Calibri" panose="020F0502020204030204" pitchFamily="34" charset="0"/>
                <a:cs typeface="Times New Roman" panose="02020603050405020304" pitchFamily="18" charset="0"/>
              </a:rPr>
              <a:t>Hữu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Chiến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r>
              <a:rPr lang="en-US" dirty="0">
                <a:latin typeface="Times New Roman" panose="02020603050405020304" pitchFamily="18" charset="0"/>
                <a:ea typeface="Calibri" panose="020F0502020204030204" pitchFamily="34" charset="0"/>
                <a:cs typeface="Times New Roman" panose="02020603050405020304" pitchFamily="18" charset="0"/>
              </a:rPr>
              <a:t>Ngô Anh </a:t>
            </a:r>
            <a:r>
              <a:rPr lang="en-US" dirty="0" err="1">
                <a:latin typeface="Times New Roman" panose="02020603050405020304" pitchFamily="18" charset="0"/>
                <a:ea typeface="Calibri" panose="020F0502020204030204" pitchFamily="34" charset="0"/>
                <a:cs typeface="Times New Roman" panose="02020603050405020304" pitchFamily="18" charset="0"/>
              </a:rPr>
              <a:t>Tuấn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2" name="Google Shape;1635;p41">
            <a:extLst>
              <a:ext uri="{FF2B5EF4-FFF2-40B4-BE49-F238E27FC236}">
                <a16:creationId xmlns:a16="http://schemas.microsoft.com/office/drawing/2014/main" id="{E73B2560-6713-724C-1B11-A029DE85D02F}"/>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10</a:t>
            </a:r>
          </a:p>
        </p:txBody>
      </p:sp>
      <p:sp>
        <p:nvSpPr>
          <p:cNvPr id="3" name="Google Shape;1637;p41">
            <a:extLst>
              <a:ext uri="{FF2B5EF4-FFF2-40B4-BE49-F238E27FC236}">
                <a16:creationId xmlns:a16="http://schemas.microsoft.com/office/drawing/2014/main" id="{0732572C-8C1A-3D23-4CFA-9D7D8544525F}"/>
              </a:ext>
            </a:extLst>
          </p:cNvPr>
          <p:cNvSpPr txBox="1">
            <a:spLocks/>
          </p:cNvSpPr>
          <p:nvPr/>
        </p:nvSpPr>
        <p:spPr>
          <a:xfrm>
            <a:off x="1275038" y="1003630"/>
            <a:ext cx="5913554" cy="28087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buClrTx/>
            </a:pPr>
            <a:r>
              <a:rPr lang="en-US" sz="1600" dirty="0">
                <a:solidFill>
                  <a:srgbClr val="202124"/>
                </a:solidFill>
                <a:latin typeface="Times New Roman" panose="02020603050405020304" pitchFamily="18" charset="0"/>
                <a:cs typeface="Times New Roman" panose="02020603050405020304" pitchFamily="18" charset="0"/>
              </a:rPr>
              <a:t>Bao </a:t>
            </a:r>
            <a:r>
              <a:rPr lang="en-US" sz="1600" dirty="0" err="1">
                <a:solidFill>
                  <a:srgbClr val="202124"/>
                </a:solidFill>
                <a:latin typeface="Times New Roman" panose="02020603050405020304" pitchFamily="18" charset="0"/>
                <a:cs typeface="Times New Roman" panose="02020603050405020304" pitchFamily="18" charset="0"/>
              </a:rPr>
              <a:t>gồm</a:t>
            </a:r>
            <a:r>
              <a:rPr lang="en-US" sz="1600" dirty="0">
                <a:solidFill>
                  <a:srgbClr val="202124"/>
                </a:solidFill>
                <a:latin typeface="Times New Roman" panose="02020603050405020304" pitchFamily="18" charset="0"/>
                <a:cs typeface="Times New Roman" panose="02020603050405020304" pitchFamily="18" charset="0"/>
              </a:rPr>
              <a:t> 4 </a:t>
            </a:r>
            <a:r>
              <a:rPr lang="en-US" sz="1600" dirty="0" err="1">
                <a:solidFill>
                  <a:srgbClr val="202124"/>
                </a:solidFill>
                <a:latin typeface="Times New Roman" panose="02020603050405020304" pitchFamily="18" charset="0"/>
                <a:cs typeface="Times New Roman" panose="02020603050405020304" pitchFamily="18" charset="0"/>
              </a:rPr>
              <a:t>bước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thực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hiện</a:t>
            </a:r>
            <a:r>
              <a:rPr lang="en-US" sz="1600" dirty="0">
                <a:solidFill>
                  <a:srgbClr val="202124"/>
                </a:solidFill>
                <a:latin typeface="Times New Roman" panose="02020603050405020304" pitchFamily="18" charset="0"/>
                <a:cs typeface="Times New Roman" panose="02020603050405020304" pitchFamily="18" charset="0"/>
              </a:rPr>
              <a:t>:</a:t>
            </a:r>
          </a:p>
          <a:p>
            <a:pPr marL="0" indent="0" algn="just">
              <a:lnSpc>
                <a:spcPct val="100000"/>
              </a:lnSpc>
              <a:buClrTx/>
            </a:pPr>
            <a:endParaRPr lang="en-US" sz="1600"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buClrTx/>
            </a:pPr>
            <a:r>
              <a:rPr lang="en-US" sz="1600" dirty="0">
                <a:solidFill>
                  <a:schemeClr val="bg2"/>
                </a:solidFill>
                <a:latin typeface="Times New Roman" panose="02020603050405020304" pitchFamily="18" charset="0"/>
                <a:cs typeface="Times New Roman" panose="02020603050405020304" pitchFamily="18" charset="0"/>
              </a:rPr>
              <a:t>-</a:t>
            </a:r>
            <a:r>
              <a:rPr lang="en-US" sz="1600" dirty="0" err="1">
                <a:solidFill>
                  <a:schemeClr val="bg2"/>
                </a:solidFill>
                <a:latin typeface="Times New Roman" panose="02020603050405020304" pitchFamily="18" charset="0"/>
                <a:cs typeface="Times New Roman" panose="02020603050405020304" pitchFamily="18" charset="0"/>
              </a:rPr>
              <a:t>Bước</a:t>
            </a:r>
            <a:r>
              <a:rPr lang="en-US" sz="1600" dirty="0">
                <a:solidFill>
                  <a:schemeClr val="bg2"/>
                </a:solidFill>
                <a:latin typeface="Times New Roman" panose="02020603050405020304" pitchFamily="18" charset="0"/>
                <a:cs typeface="Times New Roman" panose="02020603050405020304" pitchFamily="18" charset="0"/>
              </a:rPr>
              <a:t> 1</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Sắp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xếp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tăng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dần</a:t>
            </a:r>
            <a:r>
              <a:rPr lang="en-US" sz="1600" dirty="0">
                <a:solidFill>
                  <a:srgbClr val="202124"/>
                </a:solidFill>
                <a:latin typeface="Times New Roman" panose="02020603050405020304" pitchFamily="18" charset="0"/>
                <a:cs typeface="Times New Roman" panose="02020603050405020304" pitchFamily="18" charset="0"/>
              </a:rPr>
              <a:t>.</a:t>
            </a:r>
          </a:p>
          <a:p>
            <a:pPr marL="0" indent="0" algn="just">
              <a:lnSpc>
                <a:spcPct val="100000"/>
              </a:lnSpc>
              <a:buClrTx/>
            </a:pPr>
            <a:endParaRPr lang="en-US" sz="1600"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buClrTx/>
            </a:pPr>
            <a:r>
              <a:rPr lang="en-US" sz="1600" dirty="0">
                <a:solidFill>
                  <a:schemeClr val="bg2"/>
                </a:solidFill>
                <a:latin typeface="Times New Roman" panose="02020603050405020304" pitchFamily="18" charset="0"/>
                <a:cs typeface="Times New Roman" panose="02020603050405020304" pitchFamily="18" charset="0"/>
              </a:rPr>
              <a:t>-</a:t>
            </a:r>
            <a:r>
              <a:rPr lang="en-US" sz="1600" dirty="0" err="1">
                <a:solidFill>
                  <a:schemeClr val="bg2"/>
                </a:solidFill>
                <a:latin typeface="Times New Roman" panose="02020603050405020304" pitchFamily="18" charset="0"/>
                <a:cs typeface="Times New Roman" panose="02020603050405020304" pitchFamily="18" charset="0"/>
              </a:rPr>
              <a:t>Bước</a:t>
            </a:r>
            <a:r>
              <a:rPr lang="en-US" sz="1600" dirty="0">
                <a:solidFill>
                  <a:schemeClr val="bg2"/>
                </a:solidFill>
                <a:latin typeface="Times New Roman" panose="02020603050405020304" pitchFamily="18" charset="0"/>
                <a:cs typeface="Times New Roman" panose="02020603050405020304" pitchFamily="18" charset="0"/>
              </a:rPr>
              <a:t> 2</a:t>
            </a:r>
            <a:r>
              <a:rPr lang="en-US" sz="1600" dirty="0">
                <a:solidFill>
                  <a:srgbClr val="202124"/>
                </a:solidFill>
                <a:latin typeface="Times New Roman" panose="02020603050405020304" pitchFamily="18" charset="0"/>
                <a:cs typeface="Times New Roman" panose="02020603050405020304" pitchFamily="18" charset="0"/>
              </a:rPr>
              <a:t>: Chia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phần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tử</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vào</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thùng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với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kích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thước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tương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ứng</a:t>
            </a:r>
            <a:r>
              <a:rPr lang="en-US" sz="1600" dirty="0">
                <a:solidFill>
                  <a:srgbClr val="202124"/>
                </a:solidFill>
                <a:latin typeface="Times New Roman" panose="02020603050405020304" pitchFamily="18" charset="0"/>
                <a:cs typeface="Times New Roman" panose="02020603050405020304" pitchFamily="18" charset="0"/>
              </a:rPr>
              <a:t>.</a:t>
            </a:r>
          </a:p>
          <a:p>
            <a:pPr marL="0" indent="0" algn="just">
              <a:lnSpc>
                <a:spcPct val="100000"/>
              </a:lnSpc>
              <a:buClrTx/>
            </a:pPr>
            <a:endParaRPr lang="en-US" sz="1600"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buClrTx/>
            </a:pPr>
            <a:r>
              <a:rPr lang="en-US" sz="1600" dirty="0">
                <a:solidFill>
                  <a:schemeClr val="bg2"/>
                </a:solidFill>
                <a:latin typeface="Times New Roman" panose="02020603050405020304" pitchFamily="18" charset="0"/>
                <a:cs typeface="Times New Roman" panose="02020603050405020304" pitchFamily="18" charset="0"/>
              </a:rPr>
              <a:t>-</a:t>
            </a:r>
            <a:r>
              <a:rPr lang="en-US" sz="1600" dirty="0" err="1">
                <a:solidFill>
                  <a:schemeClr val="bg2"/>
                </a:solidFill>
                <a:latin typeface="Times New Roman" panose="02020603050405020304" pitchFamily="18" charset="0"/>
                <a:cs typeface="Times New Roman" panose="02020603050405020304" pitchFamily="18" charset="0"/>
              </a:rPr>
              <a:t>Bước</a:t>
            </a:r>
            <a:r>
              <a:rPr lang="en-US" sz="1600" dirty="0">
                <a:solidFill>
                  <a:schemeClr val="bg2"/>
                </a:solidFill>
                <a:latin typeface="Times New Roman" panose="02020603050405020304" pitchFamily="18" charset="0"/>
                <a:cs typeface="Times New Roman" panose="02020603050405020304" pitchFamily="18" charset="0"/>
              </a:rPr>
              <a:t> 3</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bình</a:t>
            </a:r>
            <a:r>
              <a:rPr lang="en-US" sz="1600" dirty="0">
                <a:solidFill>
                  <a:srgbClr val="202124"/>
                </a:solidFill>
                <a:latin typeface="Times New Roman" panose="02020603050405020304" pitchFamily="18" charset="0"/>
                <a:cs typeface="Times New Roman" panose="02020603050405020304" pitchFamily="18" charset="0"/>
              </a:rPr>
              <a:t>/</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vị</a:t>
            </a:r>
            <a:r>
              <a:rPr lang="en-US" sz="1600" dirty="0">
                <a:solidFill>
                  <a:srgbClr val="202124"/>
                </a:solidFill>
                <a:latin typeface="Times New Roman" panose="02020603050405020304" pitchFamily="18" charset="0"/>
                <a:cs typeface="Times New Roman" panose="02020603050405020304" pitchFamily="18" charset="0"/>
              </a:rPr>
              <a:t>/</a:t>
            </a:r>
            <a:r>
              <a:rPr lang="en-US" sz="1600" dirty="0" err="1">
                <a:solidFill>
                  <a:srgbClr val="202124"/>
                </a:solidFill>
                <a:latin typeface="Times New Roman" panose="02020603050405020304" pitchFamily="18" charset="0"/>
                <a:cs typeface="Times New Roman" panose="02020603050405020304" pitchFamily="18" charset="0"/>
              </a:rPr>
              <a:t>biên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mỗi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thùng</a:t>
            </a:r>
            <a:r>
              <a:rPr lang="en-US" sz="1600" dirty="0">
                <a:solidFill>
                  <a:srgbClr val="202124"/>
                </a:solidFill>
                <a:latin typeface="Times New Roman" panose="02020603050405020304" pitchFamily="18" charset="0"/>
                <a:cs typeface="Times New Roman" panose="02020603050405020304" pitchFamily="18" charset="0"/>
              </a:rPr>
              <a:t>.</a:t>
            </a:r>
          </a:p>
          <a:p>
            <a:pPr marL="0" indent="0" algn="just">
              <a:lnSpc>
                <a:spcPct val="100000"/>
              </a:lnSpc>
              <a:buClrTx/>
            </a:pPr>
            <a:endParaRPr lang="en-US" sz="1600"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buClrTx/>
            </a:pPr>
            <a:r>
              <a:rPr lang="en-US" sz="1600" dirty="0">
                <a:solidFill>
                  <a:schemeClr val="bg2"/>
                </a:solidFill>
                <a:latin typeface="Times New Roman" panose="02020603050405020304" pitchFamily="18" charset="0"/>
                <a:cs typeface="Times New Roman" panose="02020603050405020304" pitchFamily="18" charset="0"/>
              </a:rPr>
              <a:t>-</a:t>
            </a:r>
            <a:r>
              <a:rPr lang="en-US" sz="1600" dirty="0" err="1">
                <a:solidFill>
                  <a:schemeClr val="bg2"/>
                </a:solidFill>
                <a:latin typeface="Times New Roman" panose="02020603050405020304" pitchFamily="18" charset="0"/>
                <a:cs typeface="Times New Roman" panose="02020603050405020304" pitchFamily="18" charset="0"/>
              </a:rPr>
              <a:t>Bước</a:t>
            </a:r>
            <a:r>
              <a:rPr lang="en-US" sz="1600" dirty="0">
                <a:solidFill>
                  <a:schemeClr val="bg2"/>
                </a:solidFill>
                <a:latin typeface="Times New Roman" panose="02020603050405020304" pitchFamily="18" charset="0"/>
                <a:cs typeface="Times New Roman" panose="02020603050405020304" pitchFamily="18" charset="0"/>
              </a:rPr>
              <a:t> 4</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Thay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thế</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thùng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bằng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bình</a:t>
            </a:r>
            <a:r>
              <a:rPr lang="en-US" sz="1600" dirty="0">
                <a:solidFill>
                  <a:srgbClr val="202124"/>
                </a:solidFill>
                <a:latin typeface="Times New Roman" panose="02020603050405020304" pitchFamily="18" charset="0"/>
                <a:cs typeface="Times New Roman" panose="02020603050405020304" pitchFamily="18" charset="0"/>
              </a:rPr>
              <a:t>/</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vị</a:t>
            </a:r>
            <a:r>
              <a:rPr lang="en-US" sz="1600" dirty="0">
                <a:solidFill>
                  <a:srgbClr val="202124"/>
                </a:solidFill>
                <a:latin typeface="Times New Roman" panose="02020603050405020304" pitchFamily="18" charset="0"/>
                <a:cs typeface="Times New Roman" panose="02020603050405020304" pitchFamily="18" charset="0"/>
              </a:rPr>
              <a:t>/</a:t>
            </a:r>
            <a:r>
              <a:rPr lang="en-US" sz="1600" dirty="0" err="1">
                <a:solidFill>
                  <a:srgbClr val="202124"/>
                </a:solidFill>
                <a:latin typeface="Times New Roman" panose="02020603050405020304" pitchFamily="18" charset="0"/>
                <a:cs typeface="Times New Roman" panose="02020603050405020304" pitchFamily="18" charset="0"/>
              </a:rPr>
              <a:t>biên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thùng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chứa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nó</a:t>
            </a:r>
            <a:r>
              <a:rPr lang="en-US" sz="1600" dirty="0">
                <a:solidFill>
                  <a:srgbClr val="202124"/>
                </a:solidFill>
                <a:latin typeface="Times New Roman" panose="02020603050405020304" pitchFamily="18" charset="0"/>
                <a:cs typeface="Times New Roman" panose="02020603050405020304" pitchFamily="18" charset="0"/>
              </a:rPr>
              <a:t>.</a:t>
            </a:r>
          </a:p>
          <a:p>
            <a:pPr marL="0" indent="0" algn="just">
              <a:lnSpc>
                <a:spcPct val="100000"/>
              </a:lnSpc>
              <a:buClrTx/>
            </a:pPr>
            <a:endParaRPr lang="en-US" sz="16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01089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2" name="Google Shape;1635;p41">
            <a:extLst>
              <a:ext uri="{FF2B5EF4-FFF2-40B4-BE49-F238E27FC236}">
                <a16:creationId xmlns:a16="http://schemas.microsoft.com/office/drawing/2014/main" id="{E73B2560-6713-724C-1B11-A029DE85D02F}"/>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11</a:t>
            </a:r>
          </a:p>
        </p:txBody>
      </p:sp>
      <p:sp>
        <p:nvSpPr>
          <p:cNvPr id="3" name="Google Shape;1637;p41">
            <a:extLst>
              <a:ext uri="{FF2B5EF4-FFF2-40B4-BE49-F238E27FC236}">
                <a16:creationId xmlns:a16="http://schemas.microsoft.com/office/drawing/2014/main" id="{0732572C-8C1A-3D23-4CFA-9D7D8544525F}"/>
              </a:ext>
            </a:extLst>
          </p:cNvPr>
          <p:cNvSpPr txBox="1">
            <a:spLocks/>
          </p:cNvSpPr>
          <p:nvPr/>
        </p:nvSpPr>
        <p:spPr>
          <a:xfrm>
            <a:off x="853007" y="222871"/>
            <a:ext cx="5913554" cy="3209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marR="0">
              <a:lnSpc>
                <a:spcPct val="107000"/>
              </a:lnSpc>
              <a:spcBef>
                <a:spcPts val="0"/>
              </a:spcBef>
              <a:spcAft>
                <a:spcPts val="0"/>
              </a:spcAft>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VD (</a:t>
            </a:r>
            <a:r>
              <a:rPr lang="en-US" sz="16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Bài</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3.3 </a:t>
            </a:r>
            <a:r>
              <a:rPr lang="en-US" sz="16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giáo</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sz="16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dần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tuổi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13, 15, 16, 16, 19, 20, 20, 21, 22, 22, 25, 25, 25, 25, 30, 33, 33, 35, 35, 35, 35, 36, 40, 45, 46, 52, 70. </a:t>
            </a:r>
          </a:p>
          <a:p>
            <a:pPr marL="0" marR="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mịn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bin mean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mịn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bin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minh</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họa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Bình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kỹ</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ngoại</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lệ</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mịn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latin typeface="Times New Roman" panose="02020603050405020304" pitchFamily="18" charset="0"/>
                <a:ea typeface="Calibri" panose="020F0502020204030204" pitchFamily="34" charset="0"/>
                <a:cs typeface="Times New Roman" panose="02020603050405020304" pitchFamily="18" charset="0"/>
              </a:rPr>
              <a:t>Giải</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buClrTx/>
            </a:pPr>
            <a:endParaRPr lang="en-US" sz="1600" dirty="0">
              <a:solidFill>
                <a:srgbClr val="202124"/>
              </a:solidFill>
              <a:latin typeface="Times New Roman" panose="02020603050405020304" pitchFamily="18" charset="0"/>
              <a:cs typeface="Times New Roman" panose="02020603050405020304" pitchFamily="18" charset="0"/>
            </a:endParaRPr>
          </a:p>
        </p:txBody>
      </p:sp>
      <p:sp>
        <p:nvSpPr>
          <p:cNvPr id="4" name="Google Shape;1637;p41">
            <a:extLst>
              <a:ext uri="{FF2B5EF4-FFF2-40B4-BE49-F238E27FC236}">
                <a16:creationId xmlns:a16="http://schemas.microsoft.com/office/drawing/2014/main" id="{A600E9F2-6553-2A5E-A478-4AD315991C9D}"/>
              </a:ext>
            </a:extLst>
          </p:cNvPr>
          <p:cNvSpPr txBox="1">
            <a:spLocks/>
          </p:cNvSpPr>
          <p:nvPr/>
        </p:nvSpPr>
        <p:spPr>
          <a:xfrm>
            <a:off x="853007" y="3432516"/>
            <a:ext cx="5913554" cy="9470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marR="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Sắp</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dần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13, 15, 16, 16, 19, 20, 20, 21, 22, 22, 25, 25, 25, 25, 30, 33, 33, 35, 35, 35, 35, 36, 40, 45, 46, 52, 70. </a:t>
            </a:r>
          </a:p>
        </p:txBody>
      </p:sp>
    </p:spTree>
    <p:extLst>
      <p:ext uri="{BB962C8B-B14F-4D97-AF65-F5344CB8AC3E}">
        <p14:creationId xmlns:p14="http://schemas.microsoft.com/office/powerpoint/2010/main" val="6062082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2" name="Google Shape;1635;p41">
            <a:extLst>
              <a:ext uri="{FF2B5EF4-FFF2-40B4-BE49-F238E27FC236}">
                <a16:creationId xmlns:a16="http://schemas.microsoft.com/office/drawing/2014/main" id="{E73B2560-6713-724C-1B11-A029DE85D02F}"/>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12</a:t>
            </a:r>
          </a:p>
        </p:txBody>
      </p:sp>
      <p:sp>
        <p:nvSpPr>
          <p:cNvPr id="4" name="Google Shape;1637;p41">
            <a:extLst>
              <a:ext uri="{FF2B5EF4-FFF2-40B4-BE49-F238E27FC236}">
                <a16:creationId xmlns:a16="http://schemas.microsoft.com/office/drawing/2014/main" id="{A600E9F2-6553-2A5E-A478-4AD315991C9D}"/>
              </a:ext>
            </a:extLst>
          </p:cNvPr>
          <p:cNvSpPr txBox="1">
            <a:spLocks/>
          </p:cNvSpPr>
          <p:nvPr/>
        </p:nvSpPr>
        <p:spPr>
          <a:xfrm>
            <a:off x="951482" y="485334"/>
            <a:ext cx="2459933" cy="3319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marR="0" lvl="0" indent="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bin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3</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Bin1: 13,15,16</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Bin2: 16, 19,20</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Bin3: 20,21,22</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Bin4: 22,25,25</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Bin5: 25,25,30</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Bin6: 33,33,35</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Bin7: 35,35,35</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Bin8: 36,40,45</a:t>
            </a:r>
          </a:p>
          <a:p>
            <a:pPr marL="68580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Bin9: 46,52,70</a:t>
            </a:r>
          </a:p>
        </p:txBody>
      </p:sp>
      <p:sp>
        <p:nvSpPr>
          <p:cNvPr id="8" name="Google Shape;1637;p41">
            <a:extLst>
              <a:ext uri="{FF2B5EF4-FFF2-40B4-BE49-F238E27FC236}">
                <a16:creationId xmlns:a16="http://schemas.microsoft.com/office/drawing/2014/main" id="{58CE2C55-CE48-C337-8183-28601676BAF7}"/>
              </a:ext>
            </a:extLst>
          </p:cNvPr>
          <p:cNvSpPr txBox="1">
            <a:spLocks/>
          </p:cNvSpPr>
          <p:nvPr/>
        </p:nvSpPr>
        <p:spPr>
          <a:xfrm>
            <a:off x="3411415" y="485334"/>
            <a:ext cx="4255477" cy="33199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marR="0" lvl="0" indent="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trung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bin:</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Bin1: 14.67,14.67,14.67</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Bin2: 18.33,18.33,18.33</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Bin3: 21,21,21</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Bin4: 24,24,24</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Bin5: 26.67,26.67,26.67</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Bin6: 33.67,33.67,33.67</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Bin7: 35,35,35</a:t>
            </a:r>
          </a:p>
          <a:p>
            <a:pPr marL="685800" marR="0">
              <a:lnSpc>
                <a:spcPct val="107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Bin8: 40.33,40.33,40.33</a:t>
            </a:r>
          </a:p>
          <a:p>
            <a:pPr marL="68580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Bin9: 56,56,56</a:t>
            </a:r>
          </a:p>
        </p:txBody>
      </p:sp>
    </p:spTree>
    <p:extLst>
      <p:ext uri="{BB962C8B-B14F-4D97-AF65-F5344CB8AC3E}">
        <p14:creationId xmlns:p14="http://schemas.microsoft.com/office/powerpoint/2010/main" val="26447794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2" name="Google Shape;1635;p41">
            <a:extLst>
              <a:ext uri="{FF2B5EF4-FFF2-40B4-BE49-F238E27FC236}">
                <a16:creationId xmlns:a16="http://schemas.microsoft.com/office/drawing/2014/main" id="{E73B2560-6713-724C-1B11-A029DE85D02F}"/>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13</a:t>
            </a:r>
          </a:p>
        </p:txBody>
      </p:sp>
      <p:sp>
        <p:nvSpPr>
          <p:cNvPr id="3" name="Google Shape;1637;p41">
            <a:extLst>
              <a:ext uri="{FF2B5EF4-FFF2-40B4-BE49-F238E27FC236}">
                <a16:creationId xmlns:a16="http://schemas.microsoft.com/office/drawing/2014/main" id="{BF2FE24D-5E6C-F5E1-D7FF-3B88886C4524}"/>
              </a:ext>
            </a:extLst>
          </p:cNvPr>
          <p:cNvSpPr txBox="1">
            <a:spLocks/>
          </p:cNvSpPr>
          <p:nvPr/>
        </p:nvSpPr>
        <p:spPr>
          <a:xfrm>
            <a:off x="670764" y="236583"/>
            <a:ext cx="7273856" cy="1613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285750" indent="-285750" algn="just">
              <a:lnSpc>
                <a:spcPct val="100000"/>
              </a:lnSpc>
              <a:buFont typeface="Arial" panose="020B0604020202020204" pitchFamily="34" charset="0"/>
              <a:buChar char="•"/>
            </a:pPr>
            <a:r>
              <a:rPr lang="en-US" sz="1600" b="1" dirty="0" err="1">
                <a:solidFill>
                  <a:srgbClr val="202124"/>
                </a:solidFill>
                <a:latin typeface="Times New Roman" panose="02020603050405020304" pitchFamily="18" charset="0"/>
                <a:cs typeface="Times New Roman" panose="02020603050405020304" pitchFamily="18" charset="0"/>
              </a:rPr>
              <a:t>Hồi</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quy</a:t>
            </a:r>
            <a:r>
              <a:rPr lang="en-US" sz="1600" b="1"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Phương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pháp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thường</a:t>
            </a:r>
            <a:r>
              <a:rPr lang="en-US" sz="1600" dirty="0">
                <a:solidFill>
                  <a:srgbClr val="202124"/>
                </a:solidFill>
                <a:latin typeface="Times New Roman" panose="02020603050405020304" pitchFamily="18" charset="0"/>
                <a:cs typeface="Times New Roman" panose="02020603050405020304" pitchFamily="18" charset="0"/>
              </a:rPr>
              <a:t> dung </a:t>
            </a:r>
            <a:r>
              <a:rPr lang="en-US" sz="1600" dirty="0" err="1">
                <a:solidFill>
                  <a:srgbClr val="202124"/>
                </a:solidFill>
                <a:latin typeface="Times New Roman" panose="02020603050405020304" pitchFamily="18" charset="0"/>
                <a:cs typeface="Times New Roman" panose="02020603050405020304" pitchFamily="18" charset="0"/>
              </a:rPr>
              <a:t>là</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hồi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quy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tuyến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tìm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ra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một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mối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quan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hệ</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tốt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nhất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giữa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hai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thuộc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hoặc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biến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từ</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một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thuộc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thể</a:t>
            </a:r>
            <a:r>
              <a:rPr lang="en-US" sz="1600" dirty="0">
                <a:solidFill>
                  <a:srgbClr val="202124"/>
                </a:solidFill>
                <a:latin typeface="Times New Roman" panose="02020603050405020304" pitchFamily="18" charset="0"/>
                <a:cs typeface="Times New Roman" panose="02020603050405020304" pitchFamily="18" charset="0"/>
              </a:rPr>
              <a:t> dung </a:t>
            </a:r>
            <a:r>
              <a:rPr lang="en-US" sz="1600" dirty="0" err="1">
                <a:solidFill>
                  <a:srgbClr val="202124"/>
                </a:solidFill>
                <a:latin typeface="Times New Roman" panose="02020603050405020304" pitchFamily="18" charset="0"/>
                <a:cs typeface="Times New Roman" panose="02020603050405020304" pitchFamily="18" charset="0"/>
              </a:rPr>
              <a:t>để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dự</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đoán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thuộc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khác</a:t>
            </a:r>
            <a:r>
              <a:rPr lang="en-US" sz="1600" dirty="0">
                <a:solidFill>
                  <a:srgbClr val="202124"/>
                </a:solidFill>
                <a:latin typeface="Times New Roman" panose="02020603050405020304" pitchFamily="18" charset="0"/>
                <a:cs typeface="Times New Roman" panose="02020603050405020304" pitchFamily="18" charset="0"/>
              </a:rPr>
              <a:t>.</a:t>
            </a:r>
          </a:p>
          <a:p>
            <a:pPr marL="285750" indent="-285750" algn="just">
              <a:lnSpc>
                <a:spcPct val="100000"/>
              </a:lnSpc>
              <a:buFont typeface="Arial" panose="020B0604020202020204" pitchFamily="34" charset="0"/>
              <a:buChar char="•"/>
            </a:pPr>
            <a:endParaRPr lang="en-US" sz="1600" dirty="0">
              <a:solidFill>
                <a:srgbClr val="202124"/>
              </a:solidFill>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1600" b="1" dirty="0" err="1">
                <a:solidFill>
                  <a:srgbClr val="202124"/>
                </a:solidFill>
                <a:latin typeface="Times New Roman" panose="02020603050405020304" pitchFamily="18" charset="0"/>
                <a:cs typeface="Times New Roman" panose="02020603050405020304" pitchFamily="18" charset="0"/>
              </a:rPr>
              <a:t>Nhóm</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cụm</a:t>
            </a:r>
            <a:r>
              <a:rPr lang="en-US" sz="1600" b="1"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tương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tự</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nhau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tổ</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chức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thành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nhóm</a:t>
            </a:r>
            <a:r>
              <a:rPr lang="en-US" sz="1600" dirty="0">
                <a:solidFill>
                  <a:srgbClr val="202124"/>
                </a:solidFill>
                <a:latin typeface="Times New Roman" panose="02020603050405020304" pitchFamily="18" charset="0"/>
                <a:cs typeface="Times New Roman" panose="02020603050405020304" pitchFamily="18" charset="0"/>
              </a:rPr>
              <a:t> hay “</a:t>
            </a:r>
            <a:r>
              <a:rPr lang="en-US" sz="1600" dirty="0" err="1">
                <a:solidFill>
                  <a:srgbClr val="202124"/>
                </a:solidFill>
                <a:latin typeface="Times New Roman" panose="02020603050405020304" pitchFamily="18" charset="0"/>
                <a:cs typeface="Times New Roman" panose="02020603050405020304" pitchFamily="18" charset="0"/>
              </a:rPr>
              <a:t>cụm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trực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quan</a:t>
            </a:r>
            <a:r>
              <a:rPr lang="en-US" sz="1600" dirty="0">
                <a:solidFill>
                  <a:srgbClr val="202124"/>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57BACB-A951-2682-F3C0-45C5E477E8EF}"/>
              </a:ext>
            </a:extLst>
          </p:cNvPr>
          <p:cNvPicPr>
            <a:picLocks noChangeAspect="1"/>
          </p:cNvPicPr>
          <p:nvPr/>
        </p:nvPicPr>
        <p:blipFill>
          <a:blip r:embed="rId3"/>
          <a:stretch>
            <a:fillRect/>
          </a:stretch>
        </p:blipFill>
        <p:spPr>
          <a:xfrm>
            <a:off x="2025454" y="1650756"/>
            <a:ext cx="2659380" cy="1954530"/>
          </a:xfrm>
          <a:prstGeom prst="rect">
            <a:avLst/>
          </a:prstGeom>
        </p:spPr>
      </p:pic>
      <p:sp>
        <p:nvSpPr>
          <p:cNvPr id="6" name="Google Shape;1637;p41">
            <a:extLst>
              <a:ext uri="{FF2B5EF4-FFF2-40B4-BE49-F238E27FC236}">
                <a16:creationId xmlns:a16="http://schemas.microsoft.com/office/drawing/2014/main" id="{D3B957EC-46DB-5FAD-C91C-4AB7BA7BD13A}"/>
              </a:ext>
            </a:extLst>
          </p:cNvPr>
          <p:cNvSpPr txBox="1">
            <a:spLocks/>
          </p:cNvSpPr>
          <p:nvPr/>
        </p:nvSpPr>
        <p:spPr>
          <a:xfrm>
            <a:off x="741103" y="3605286"/>
            <a:ext cx="7273856" cy="8893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pP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Biểu</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2-D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liên</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quan</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vị</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trí</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phố</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hiển</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cụm</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ngoại</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lai</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có</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thể</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nằm</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ngoài</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nhóm</a:t>
            </a:r>
            <a:r>
              <a:rPr lang="en-US"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cụm</a:t>
            </a:r>
            <a:endParaRPr lang="en-US"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94994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58748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1492" name="Google Shape;1492;p38"/>
          <p:cNvSpPr txBox="1">
            <a:spLocks noGrp="1"/>
          </p:cNvSpPr>
          <p:nvPr>
            <p:ph type="title"/>
          </p:nvPr>
        </p:nvSpPr>
        <p:spPr>
          <a:xfrm>
            <a:off x="711388" y="1195816"/>
            <a:ext cx="7521127" cy="302818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400" dirty="0" err="1">
                <a:latin typeface="Times New Roman" panose="02020603050405020304" pitchFamily="18" charset="0"/>
                <a:cs typeface="Times New Roman" panose="02020603050405020304" pitchFamily="18" charset="0"/>
              </a:rPr>
              <a:t>Quá</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trình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làm</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sạch</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dữ</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liệu</a:t>
            </a:r>
            <a:r>
              <a:rPr lang="en-US" sz="4400" dirty="0">
                <a:latin typeface="Times New Roman" panose="02020603050405020304" pitchFamily="18" charset="0"/>
                <a:cs typeface="Times New Roman" panose="02020603050405020304" pitchFamily="18" charset="0"/>
              </a:rPr>
              <a:t>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(Data cleaning as a process).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23" name="Google Shape;1523;p38"/>
          <p:cNvGrpSpPr/>
          <p:nvPr/>
        </p:nvGrpSpPr>
        <p:grpSpPr>
          <a:xfrm>
            <a:off x="832724" y="4029950"/>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 name="Google Shape;1635;p41">
            <a:extLst>
              <a:ext uri="{FF2B5EF4-FFF2-40B4-BE49-F238E27FC236}">
                <a16:creationId xmlns:a16="http://schemas.microsoft.com/office/drawing/2014/main" id="{8F2B6888-5FF9-2766-69FB-5F6B999F9294}"/>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328927524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a:solidFill>
                  <a:schemeClr val="tx2"/>
                </a:solidFill>
                <a:latin typeface="Times New Roman" panose="02020603050405020304" pitchFamily="18" charset="0"/>
                <a:cs typeface="Times New Roman" panose="02020603050405020304" pitchFamily="18" charset="0"/>
              </a:rPr>
              <a:t>15</a:t>
            </a:r>
            <a:endParaRPr lang="en-US" sz="3000" dirty="0">
              <a:solidFill>
                <a:schemeClr val="tx2"/>
              </a:solidFill>
              <a:latin typeface="Times New Roman" panose="02020603050405020304" pitchFamily="18" charset="0"/>
              <a:cs typeface="Times New Roman" panose="02020603050405020304" pitchFamily="18" charset="0"/>
            </a:endParaRPr>
          </a:p>
        </p:txBody>
      </p:sp>
      <p:sp>
        <p:nvSpPr>
          <p:cNvPr id="6" name="Google Shape;1637;p41">
            <a:extLst>
              <a:ext uri="{FF2B5EF4-FFF2-40B4-BE49-F238E27FC236}">
                <a16:creationId xmlns:a16="http://schemas.microsoft.com/office/drawing/2014/main" id="{9CB18CF0-67E8-B79B-A99D-F535921D80F2}"/>
              </a:ext>
            </a:extLst>
          </p:cNvPr>
          <p:cNvSpPr txBox="1">
            <a:spLocks/>
          </p:cNvSpPr>
          <p:nvPr/>
        </p:nvSpPr>
        <p:spPr>
          <a:xfrm>
            <a:off x="720000" y="1390132"/>
            <a:ext cx="7273856" cy="3308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pPr>
            <a:r>
              <a:rPr lang="en-US" sz="1600" b="1" dirty="0" err="1">
                <a:solidFill>
                  <a:srgbClr val="202124"/>
                </a:solidFill>
                <a:latin typeface="Times New Roman" panose="02020603050405020304" pitchFamily="18" charset="0"/>
                <a:cs typeface="Times New Roman" panose="02020603050405020304" pitchFamily="18" charset="0"/>
              </a:rPr>
              <a:t>Phát</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hiện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sai</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lệch</a:t>
            </a:r>
            <a:r>
              <a:rPr lang="en-US" sz="1600" b="1" dirty="0">
                <a:solidFill>
                  <a:srgbClr val="202124"/>
                </a:solidFill>
                <a:latin typeface="Times New Roman" panose="02020603050405020304" pitchFamily="18" charset="0"/>
                <a:cs typeface="Times New Roman" panose="02020603050405020304" pitchFamily="18" charset="0"/>
              </a:rPr>
              <a:t> (discrepancy detection)</a:t>
            </a:r>
          </a:p>
          <a:p>
            <a:pPr marL="0" indent="0" algn="just">
              <a:lnSpc>
                <a:spcPct val="100000"/>
              </a:lnSpc>
            </a:pP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r>
              <a:rPr lang="en-US" sz="1600" i="1" dirty="0">
                <a:latin typeface="Times New Roman" panose="02020603050405020304" pitchFamily="18" charset="0"/>
                <a:cs typeface="Times New Roman" panose="02020603050405020304" pitchFamily="18" charset="0"/>
              </a:rPr>
              <a:t>Sai </a:t>
            </a:r>
            <a:r>
              <a:rPr lang="en-US" sz="1600" i="1" dirty="0" err="1">
                <a:latin typeface="Times New Roman" panose="02020603050405020304" pitchFamily="18" charset="0"/>
                <a:cs typeface="Times New Roman" panose="02020603050405020304" pitchFamily="18" charset="0"/>
              </a:rPr>
              <a:t>lệch</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xuất</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hiện</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từ</a:t>
            </a:r>
            <a:r>
              <a:rPr lang="en-US" sz="1600" i="1" dirty="0">
                <a:latin typeface="Times New Roman" panose="02020603050405020304" pitchFamily="18" charset="0"/>
                <a:cs typeface="Times New Roman" panose="02020603050405020304" pitchFamily="18" charset="0"/>
              </a:rPr>
              <a:t> </a:t>
            </a:r>
            <a:r>
              <a:rPr lang="en-US" sz="1600" i="1" dirty="0" err="1">
                <a:latin typeface="Times New Roman" panose="02020603050405020304" pitchFamily="18" charset="0"/>
                <a:cs typeface="Times New Roman" panose="02020603050405020304" pitchFamily="18" charset="0"/>
              </a:rPr>
              <a:t>đâu</a:t>
            </a:r>
            <a:r>
              <a:rPr lang="en-US" sz="1600" i="1" dirty="0">
                <a:latin typeface="Times New Roman" panose="02020603050405020304" pitchFamily="18" charset="0"/>
                <a:cs typeface="Times New Roman" panose="02020603050405020304" pitchFamily="18" charset="0"/>
              </a:rPr>
              <a:t>?</a:t>
            </a:r>
          </a:p>
          <a:p>
            <a:pPr marL="0" indent="0" algn="just">
              <a:lnSpc>
                <a:spcPct val="100000"/>
              </a:lnSpc>
            </a:pPr>
            <a:endParaRPr lang="en-US" sz="1600" i="1"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biểu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mẫu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tốt</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Lỗi</a:t>
            </a:r>
            <a:r>
              <a:rPr lang="en-US" sz="1600" dirty="0">
                <a:latin typeface="Times New Roman" panose="02020603050405020304" pitchFamily="18" charset="0"/>
                <a:cs typeface="Times New Roman" panose="02020603050405020304" pitchFamily="18" charset="0"/>
              </a:rPr>
              <a:t> con ng</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ời</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Lỗi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cố</a:t>
            </a:r>
            <a:r>
              <a:rPr lang="en-US" sz="1600" dirty="0">
                <a:latin typeface="Times New Roman" panose="02020603050405020304" pitchFamily="18" charset="0"/>
                <a:cs typeface="Times New Roman" panose="02020603050405020304" pitchFamily="18" charset="0"/>
              </a:rPr>
              <a:t> ý</a:t>
            </a: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quán</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Lỗi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thống</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đích</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Do </a:t>
            </a: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71160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16</a:t>
            </a:r>
          </a:p>
        </p:txBody>
      </p:sp>
      <p:sp>
        <p:nvSpPr>
          <p:cNvPr id="6" name="Google Shape;1637;p41">
            <a:extLst>
              <a:ext uri="{FF2B5EF4-FFF2-40B4-BE49-F238E27FC236}">
                <a16:creationId xmlns:a16="http://schemas.microsoft.com/office/drawing/2014/main" id="{9CB18CF0-67E8-B79B-A99D-F535921D80F2}"/>
              </a:ext>
            </a:extLst>
          </p:cNvPr>
          <p:cNvSpPr txBox="1">
            <a:spLocks/>
          </p:cNvSpPr>
          <p:nvPr/>
        </p:nvSpPr>
        <p:spPr>
          <a:xfrm>
            <a:off x="720000" y="1390132"/>
            <a:ext cx="6007902" cy="369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pPr>
            <a:r>
              <a:rPr lang="en-US" sz="1600" b="1" dirty="0" err="1">
                <a:solidFill>
                  <a:srgbClr val="202124"/>
                </a:solidFill>
                <a:latin typeface="Times New Roman" panose="02020603050405020304" pitchFamily="18" charset="0"/>
                <a:cs typeface="Times New Roman" panose="02020603050405020304" pitchFamily="18" charset="0"/>
              </a:rPr>
              <a:t>Khai</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thác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siêu</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dữ</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liệu</a:t>
            </a:r>
            <a:r>
              <a:rPr lang="en-US" sz="1600" b="1" dirty="0">
                <a:solidFill>
                  <a:srgbClr val="202124"/>
                </a:solidFill>
                <a:latin typeface="Times New Roman" panose="02020603050405020304" pitchFamily="18" charset="0"/>
                <a:cs typeface="Times New Roman" panose="02020603050405020304" pitchFamily="18" charset="0"/>
              </a:rPr>
              <a:t> (metadata)</a:t>
            </a:r>
          </a:p>
          <a:p>
            <a:pPr marL="0" indent="0" algn="just">
              <a:lnSpc>
                <a:spcPct val="100000"/>
              </a:lnSpc>
            </a:pPr>
            <a:endParaRPr lang="en-US" sz="1600" b="1" dirty="0">
              <a:solidFill>
                <a:srgbClr val="202124"/>
              </a:solidFill>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solidFill>
                  <a:srgbClr val="202124"/>
                </a:solidFill>
                <a:latin typeface="Times New Roman" panose="02020603050405020304" pitchFamily="18" charset="0"/>
                <a:cs typeface="Times New Roman" panose="02020603050405020304" pitchFamily="18" charset="0"/>
              </a:rPr>
              <a:t>Kiểu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và</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miền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mỗi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thuộc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tính</a:t>
            </a:r>
            <a:r>
              <a:rPr lang="en-US" sz="1600" dirty="0">
                <a:solidFill>
                  <a:srgbClr val="202124"/>
                </a:solidFill>
                <a:latin typeface="Times New Roman" panose="02020603050405020304" pitchFamily="18" charset="0"/>
                <a:cs typeface="Times New Roman" panose="02020603050405020304" pitchFamily="18" charset="0"/>
              </a:rPr>
              <a:t>?</a:t>
            </a:r>
          </a:p>
          <a:p>
            <a:pPr marL="742950" lvl="1" indent="-285750" algn="just">
              <a:buSzPct val="150000"/>
              <a:buFont typeface="Arial" panose="020B0604020202020204" pitchFamily="34" charset="0"/>
              <a:buChar char="•"/>
            </a:pP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chấp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nhận</a:t>
            </a:r>
            <a:r>
              <a:rPr lang="en-US" sz="1600" dirty="0">
                <a:solidFill>
                  <a:srgbClr val="202124"/>
                </a:solidFill>
                <a:latin typeface="Times New Roman" panose="02020603050405020304" pitchFamily="18" charset="0"/>
                <a:cs typeface="Times New Roman" panose="02020603050405020304" pitchFamily="18" charset="0"/>
              </a:rPr>
              <a:t> đ</a:t>
            </a:r>
            <a:r>
              <a:rPr lang="vi-VN" sz="1600" dirty="0">
                <a:solidFill>
                  <a:srgbClr val="202124"/>
                </a:solidFill>
                <a:latin typeface="Times New Roman" panose="02020603050405020304" pitchFamily="18" charset="0"/>
                <a:cs typeface="Times New Roman" panose="02020603050405020304" pitchFamily="18" charset="0"/>
              </a:rPr>
              <a:t>ư</a:t>
            </a:r>
            <a:r>
              <a:rPr lang="en-US" sz="1600" dirty="0" err="1">
                <a:solidFill>
                  <a:srgbClr val="202124"/>
                </a:solidFill>
                <a:latin typeface="Times New Roman" panose="02020603050405020304" pitchFamily="18" charset="0"/>
                <a:cs typeface="Times New Roman" panose="02020603050405020304" pitchFamily="18" charset="0"/>
              </a:rPr>
              <a:t>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cho</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mỗi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thuộc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tính</a:t>
            </a:r>
            <a:r>
              <a:rPr lang="en-US" sz="1600" dirty="0">
                <a:solidFill>
                  <a:srgbClr val="202124"/>
                </a:solidFill>
                <a:latin typeface="Times New Roman" panose="02020603050405020304" pitchFamily="18" charset="0"/>
                <a:cs typeface="Times New Roman" panose="02020603050405020304" pitchFamily="18" charset="0"/>
              </a:rPr>
              <a:t>?</a:t>
            </a:r>
          </a:p>
          <a:p>
            <a:pPr marL="742950" lvl="1" indent="-285750" algn="just">
              <a:buSzPct val="150000"/>
              <a:buFont typeface="Arial" panose="020B0604020202020204" pitchFamily="34" charset="0"/>
              <a:buChar char="•"/>
            </a:pPr>
            <a:r>
              <a:rPr lang="en-US" sz="1600" dirty="0" err="1">
                <a:solidFill>
                  <a:srgbClr val="202124"/>
                </a:solidFill>
                <a:latin typeface="Times New Roman" panose="02020603050405020304" pitchFamily="18" charset="0"/>
                <a:cs typeface="Times New Roman" panose="02020603050405020304" pitchFamily="18" charset="0"/>
              </a:rPr>
              <a:t>Mô</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tả</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thống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kê</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c</a:t>
            </a:r>
            <a:r>
              <a:rPr lang="vi-VN" sz="1600" dirty="0">
                <a:solidFill>
                  <a:srgbClr val="202124"/>
                </a:solidFill>
                <a:latin typeface="Times New Roman" panose="02020603050405020304" pitchFamily="18" charset="0"/>
                <a:cs typeface="Times New Roman" panose="02020603050405020304" pitchFamily="18" charset="0"/>
              </a:rPr>
              <a:t>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bản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giúp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nắm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bắt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xu</a:t>
            </a:r>
            <a:r>
              <a:rPr lang="en-US" sz="1600" dirty="0">
                <a:solidFill>
                  <a:srgbClr val="202124"/>
                </a:solidFill>
                <a:latin typeface="Times New Roman" panose="02020603050405020304" pitchFamily="18" charset="0"/>
                <a:cs typeface="Times New Roman" panose="02020603050405020304" pitchFamily="18" charset="0"/>
              </a:rPr>
              <a:t> h</a:t>
            </a:r>
            <a:r>
              <a:rPr lang="vi-VN" sz="1600" dirty="0">
                <a:solidFill>
                  <a:srgbClr val="202124"/>
                </a:solidFill>
                <a:latin typeface="Times New Roman" panose="02020603050405020304" pitchFamily="18" charset="0"/>
                <a:cs typeface="Times New Roman" panose="02020603050405020304" pitchFamily="18" charset="0"/>
              </a:rPr>
              <a:t>ư</a:t>
            </a:r>
            <a:r>
              <a:rPr lang="en-US" sz="1600" dirty="0" err="1">
                <a:solidFill>
                  <a:srgbClr val="202124"/>
                </a:solidFill>
                <a:latin typeface="Times New Roman" panose="02020603050405020304" pitchFamily="18" charset="0"/>
                <a:cs typeface="Times New Roman" panose="02020603050405020304" pitchFamily="18" charset="0"/>
              </a:rPr>
              <a:t>ớng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và</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xác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định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bất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a:t>
            </a:r>
            <a:r>
              <a:rPr lang="vi-VN" sz="1600" dirty="0">
                <a:solidFill>
                  <a:srgbClr val="202124"/>
                </a:solidFill>
                <a:latin typeface="Times New Roman" panose="02020603050405020304" pitchFamily="18" charset="0"/>
                <a:cs typeface="Times New Roman" panose="02020603050405020304" pitchFamily="18" charset="0"/>
              </a:rPr>
              <a:t>ư</a:t>
            </a:r>
            <a:r>
              <a:rPr lang="en-US" sz="1600" dirty="0" err="1">
                <a:solidFill>
                  <a:srgbClr val="202124"/>
                </a:solidFill>
                <a:latin typeface="Times New Roman" panose="02020603050405020304" pitchFamily="18" charset="0"/>
                <a:cs typeface="Times New Roman" panose="02020603050405020304" pitchFamily="18" charset="0"/>
              </a:rPr>
              <a:t>ờng</a:t>
            </a:r>
            <a:r>
              <a:rPr lang="en-US" sz="1600" dirty="0">
                <a:solidFill>
                  <a:srgbClr val="202124"/>
                </a:solidFill>
                <a:latin typeface="Times New Roman" panose="02020603050405020304" pitchFamily="18" charset="0"/>
                <a:cs typeface="Times New Roman" panose="02020603050405020304" pitchFamily="18" charset="0"/>
              </a:rPr>
              <a:t> </a:t>
            </a:r>
          </a:p>
          <a:p>
            <a:pPr marL="457200" lvl="1" indent="0" algn="just">
              <a:buSzPct val="150000"/>
            </a:pPr>
            <a:endParaRPr lang="en-US" sz="1600"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r>
              <a:rPr lang="en-US" sz="1600" dirty="0" err="1">
                <a:solidFill>
                  <a:srgbClr val="202124"/>
                </a:solidFill>
                <a:latin typeface="Times New Roman" panose="02020603050405020304" pitchFamily="18" charset="0"/>
                <a:cs typeface="Times New Roman" panose="02020603050405020304" pitchFamily="18" charset="0"/>
              </a:rPr>
              <a:t>Ví</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dụ</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Tìm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bình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vị</a:t>
            </a:r>
            <a:r>
              <a:rPr lang="en-US" sz="1600" dirty="0">
                <a:solidFill>
                  <a:srgbClr val="202124"/>
                </a:solidFill>
                <a:latin typeface="Times New Roman" panose="02020603050405020304" pitchFamily="18" charset="0"/>
                <a:cs typeface="Times New Roman" panose="02020603050405020304" pitchFamily="18" charset="0"/>
              </a:rPr>
              <a:t>, mode:</a:t>
            </a:r>
          </a:p>
          <a:p>
            <a:pPr marL="742950" lvl="1" indent="-285750" algn="just">
              <a:buSzPct val="150000"/>
              <a:buFont typeface="Arial" panose="020B0604020202020204" pitchFamily="34" charset="0"/>
              <a:buChar char="•"/>
            </a:pP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đối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xứng</a:t>
            </a:r>
            <a:r>
              <a:rPr lang="en-US" sz="1600" dirty="0">
                <a:solidFill>
                  <a:srgbClr val="202124"/>
                </a:solidFill>
                <a:latin typeface="Times New Roman" panose="02020603050405020304" pitchFamily="18" charset="0"/>
                <a:cs typeface="Times New Roman" panose="02020603050405020304" pitchFamily="18" charset="0"/>
              </a:rPr>
              <a:t> hay </a:t>
            </a:r>
            <a:r>
              <a:rPr lang="en-US" sz="1600" dirty="0" err="1">
                <a:solidFill>
                  <a:srgbClr val="202124"/>
                </a:solidFill>
                <a:latin typeface="Times New Roman" panose="02020603050405020304" pitchFamily="18" charset="0"/>
                <a:cs typeface="Times New Roman" panose="02020603050405020304" pitchFamily="18" charset="0"/>
              </a:rPr>
              <a:t>không</a:t>
            </a:r>
            <a:r>
              <a:rPr lang="en-US" sz="1600" dirty="0">
                <a:solidFill>
                  <a:srgbClr val="202124"/>
                </a:solidFill>
                <a:latin typeface="Times New Roman" panose="02020603050405020304" pitchFamily="18" charset="0"/>
                <a:cs typeface="Times New Roman" panose="02020603050405020304" pitchFamily="18" charset="0"/>
              </a:rPr>
              <a:t>?</a:t>
            </a:r>
          </a:p>
          <a:p>
            <a:pPr marL="742950" lvl="1" indent="-285750" algn="just">
              <a:buSzPct val="150000"/>
              <a:buFont typeface="Arial" panose="020B0604020202020204" pitchFamily="34" charset="0"/>
              <a:buChar char="•"/>
            </a:pPr>
            <a:r>
              <a:rPr lang="en-US" sz="1600" dirty="0" err="1">
                <a:solidFill>
                  <a:srgbClr val="202124"/>
                </a:solidFill>
                <a:latin typeface="Times New Roman" panose="02020603050405020304" pitchFamily="18" charset="0"/>
                <a:cs typeface="Times New Roman" panose="02020603050405020304" pitchFamily="18" charset="0"/>
              </a:rPr>
              <a:t>Phạm</a:t>
            </a:r>
            <a:r>
              <a:rPr lang="en-US" sz="1600" dirty="0">
                <a:solidFill>
                  <a:srgbClr val="202124"/>
                </a:solidFill>
                <a:latin typeface="Times New Roman" panose="02020603050405020304" pitchFamily="18" charset="0"/>
                <a:cs typeface="Times New Roman" panose="02020603050405020304" pitchFamily="18" charset="0"/>
              </a:rPr>
              <a:t> vi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a:t>
            </a:r>
            <a:r>
              <a:rPr lang="vi-VN" sz="1600" dirty="0">
                <a:solidFill>
                  <a:srgbClr val="202124"/>
                </a:solidFill>
                <a:latin typeface="Times New Roman" panose="02020603050405020304" pitchFamily="18" charset="0"/>
                <a:cs typeface="Times New Roman" panose="02020603050405020304" pitchFamily="18" charset="0"/>
              </a:rPr>
              <a:t>ư</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thế</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nào</a:t>
            </a:r>
            <a:r>
              <a:rPr lang="en-US" sz="1600" dirty="0">
                <a:solidFill>
                  <a:srgbClr val="202124"/>
                </a:solidFill>
                <a:latin typeface="Times New Roman" panose="02020603050405020304" pitchFamily="18" charset="0"/>
                <a:cs typeface="Times New Roman" panose="02020603050405020304" pitchFamily="18" charset="0"/>
              </a:rPr>
              <a:t>?</a:t>
            </a:r>
          </a:p>
          <a:p>
            <a:pPr marL="742950" lvl="1" indent="-285750" algn="just">
              <a:buSzPct val="150000"/>
              <a:buFont typeface="Arial" panose="020B0604020202020204" pitchFamily="34" charset="0"/>
              <a:buChar char="•"/>
            </a:pPr>
            <a:r>
              <a:rPr lang="en-US" sz="1600" dirty="0" err="1">
                <a:solidFill>
                  <a:srgbClr val="202124"/>
                </a:solidFill>
                <a:latin typeface="Times New Roman" panose="02020603050405020304" pitchFamily="18" charset="0"/>
                <a:cs typeface="Times New Roman" panose="02020603050405020304" pitchFamily="18" charset="0"/>
              </a:rPr>
              <a:t>Có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điểm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ngoại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lệ</a:t>
            </a:r>
            <a:r>
              <a:rPr lang="en-US" sz="1600" dirty="0">
                <a:solidFill>
                  <a:srgbClr val="202124"/>
                </a:solidFill>
                <a:latin typeface="Times New Roman" panose="02020603050405020304" pitchFamily="18" charset="0"/>
                <a:cs typeface="Times New Roman" panose="02020603050405020304" pitchFamily="18" charset="0"/>
              </a:rPr>
              <a:t> hay </a:t>
            </a:r>
            <a:r>
              <a:rPr lang="en-US" sz="1600" dirty="0" err="1">
                <a:solidFill>
                  <a:srgbClr val="202124"/>
                </a:solidFill>
                <a:latin typeface="Times New Roman" panose="02020603050405020304" pitchFamily="18" charset="0"/>
                <a:cs typeface="Times New Roman" panose="02020603050405020304" pitchFamily="18" charset="0"/>
              </a:rPr>
              <a:t>không</a:t>
            </a:r>
            <a:r>
              <a:rPr lang="en-US" sz="1600" dirty="0">
                <a:solidFill>
                  <a:srgbClr val="202124"/>
                </a:solidFill>
                <a:latin typeface="Times New Roman" panose="02020603050405020304" pitchFamily="18" charset="0"/>
                <a:cs typeface="Times New Roman" panose="02020603050405020304" pitchFamily="18" charset="0"/>
              </a:rPr>
              <a:t>?</a:t>
            </a:r>
          </a:p>
          <a:p>
            <a:pPr marL="742950" lvl="1" indent="-285750" algn="just">
              <a:buSzPct val="150000"/>
              <a:buFont typeface="Arial" panose="020B0604020202020204" pitchFamily="34" charset="0"/>
              <a:buChar char="•"/>
            </a:pPr>
            <a:r>
              <a:rPr lang="en-US" sz="1600" dirty="0" err="1">
                <a:solidFill>
                  <a:srgbClr val="202124"/>
                </a:solidFill>
                <a:latin typeface="Times New Roman" panose="02020603050405020304" pitchFamily="18" charset="0"/>
                <a:cs typeface="Times New Roman" panose="02020603050405020304" pitchFamily="18" charset="0"/>
              </a:rPr>
              <a:t>Độ</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lệch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chuẩn</a:t>
            </a:r>
            <a:r>
              <a:rPr lang="en-US" sz="1600" dirty="0">
                <a:solidFill>
                  <a:srgbClr val="202124"/>
                </a:solidFill>
                <a:latin typeface="Times New Roman" panose="02020603050405020304" pitchFamily="18" charset="0"/>
                <a:cs typeface="Times New Roman" panose="02020603050405020304" pitchFamily="18" charset="0"/>
              </a:rPr>
              <a:t>?</a:t>
            </a:r>
          </a:p>
          <a:p>
            <a:pPr marL="457200" lvl="1" indent="0" algn="just">
              <a:buSzPct val="150000"/>
            </a:pPr>
            <a:endParaRPr lang="en-US" sz="1600" dirty="0">
              <a:solidFill>
                <a:srgbClr val="202124"/>
              </a:solidFill>
              <a:latin typeface="Times New Roman" panose="02020603050405020304" pitchFamily="18" charset="0"/>
              <a:cs typeface="Times New Roman" panose="02020603050405020304" pitchFamily="18" charset="0"/>
            </a:endParaRPr>
          </a:p>
          <a:p>
            <a:pPr marL="457200" lvl="1" indent="0" algn="just">
              <a:buSzPct val="150000"/>
            </a:pPr>
            <a:r>
              <a:rPr lang="en-US" sz="1600" dirty="0">
                <a:solidFill>
                  <a:srgbClr val="202124"/>
                </a:solidFill>
                <a:latin typeface="Times New Roman" panose="02020603050405020304" pitchFamily="18" charset="0"/>
                <a:cs typeface="Times New Roman" panose="02020603050405020304" pitchFamily="18" charset="0"/>
              </a:rPr>
              <a:t>=&gt; </a:t>
            </a:r>
            <a:r>
              <a:rPr lang="en-US" sz="1600" dirty="0" err="1">
                <a:solidFill>
                  <a:srgbClr val="202124"/>
                </a:solidFill>
                <a:latin typeface="Times New Roman" panose="02020603050405020304" pitchFamily="18" charset="0"/>
                <a:cs typeface="Times New Roman" panose="02020603050405020304" pitchFamily="18" charset="0"/>
              </a:rPr>
              <a:t>Tìm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thấy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điểm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nhiễu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ngoại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lệ</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và</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bất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a:t>
            </a:r>
            <a:r>
              <a:rPr lang="vi-VN" sz="1600" dirty="0">
                <a:solidFill>
                  <a:srgbClr val="202124"/>
                </a:solidFill>
                <a:latin typeface="Times New Roman" panose="02020603050405020304" pitchFamily="18" charset="0"/>
                <a:cs typeface="Times New Roman" panose="02020603050405020304" pitchFamily="18" charset="0"/>
              </a:rPr>
              <a:t>ư</a:t>
            </a:r>
            <a:r>
              <a:rPr lang="en-US" sz="1600" dirty="0" err="1">
                <a:solidFill>
                  <a:srgbClr val="202124"/>
                </a:solidFill>
                <a:latin typeface="Times New Roman" panose="02020603050405020304" pitchFamily="18" charset="0"/>
                <a:cs typeface="Times New Roman" panose="02020603050405020304" pitchFamily="18" charset="0"/>
              </a:rPr>
              <a:t>ờng</a:t>
            </a:r>
            <a:endParaRPr lang="en-US" sz="1600" dirty="0">
              <a:solidFill>
                <a:srgbClr val="20212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B785BA-E51E-4CA1-8CA7-EE3331C076C8}"/>
              </a:ext>
            </a:extLst>
          </p:cNvPr>
          <p:cNvPicPr>
            <a:picLocks noChangeAspect="1"/>
          </p:cNvPicPr>
          <p:nvPr/>
        </p:nvPicPr>
        <p:blipFill>
          <a:blip r:embed="rId3"/>
          <a:stretch>
            <a:fillRect/>
          </a:stretch>
        </p:blipFill>
        <p:spPr>
          <a:xfrm>
            <a:off x="4700927" y="3160919"/>
            <a:ext cx="4274919" cy="1252295"/>
          </a:xfrm>
          <a:prstGeom prst="rect">
            <a:avLst/>
          </a:prstGeom>
        </p:spPr>
      </p:pic>
      <p:pic>
        <p:nvPicPr>
          <p:cNvPr id="9" name="Picture 8">
            <a:extLst>
              <a:ext uri="{FF2B5EF4-FFF2-40B4-BE49-F238E27FC236}">
                <a16:creationId xmlns:a16="http://schemas.microsoft.com/office/drawing/2014/main" id="{66AA3197-D82C-42B5-97EB-6D4AA9628659}"/>
              </a:ext>
            </a:extLst>
          </p:cNvPr>
          <p:cNvPicPr>
            <a:picLocks noChangeAspect="1"/>
          </p:cNvPicPr>
          <p:nvPr/>
        </p:nvPicPr>
        <p:blipFill>
          <a:blip r:embed="rId4"/>
          <a:stretch>
            <a:fillRect/>
          </a:stretch>
        </p:blipFill>
        <p:spPr>
          <a:xfrm>
            <a:off x="7050650" y="1145172"/>
            <a:ext cx="1925196" cy="1839860"/>
          </a:xfrm>
          <a:prstGeom prst="rect">
            <a:avLst/>
          </a:prstGeom>
        </p:spPr>
      </p:pic>
    </p:spTree>
    <p:extLst>
      <p:ext uri="{BB962C8B-B14F-4D97-AF65-F5344CB8AC3E}">
        <p14:creationId xmlns:p14="http://schemas.microsoft.com/office/powerpoint/2010/main" val="227943247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488429"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17</a:t>
            </a:r>
          </a:p>
        </p:txBody>
      </p:sp>
      <p:sp>
        <p:nvSpPr>
          <p:cNvPr id="6" name="Google Shape;1637;p41">
            <a:extLst>
              <a:ext uri="{FF2B5EF4-FFF2-40B4-BE49-F238E27FC236}">
                <a16:creationId xmlns:a16="http://schemas.microsoft.com/office/drawing/2014/main" id="{9CB18CF0-67E8-B79B-A99D-F535921D80F2}"/>
              </a:ext>
            </a:extLst>
          </p:cNvPr>
          <p:cNvSpPr txBox="1">
            <a:spLocks/>
          </p:cNvSpPr>
          <p:nvPr/>
        </p:nvSpPr>
        <p:spPr>
          <a:xfrm>
            <a:off x="719999" y="1390132"/>
            <a:ext cx="7472430" cy="369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pPr>
            <a:r>
              <a:rPr lang="en-US" sz="1600" b="1" dirty="0" err="1">
                <a:solidFill>
                  <a:srgbClr val="202124"/>
                </a:solidFill>
                <a:latin typeface="Times New Roman" panose="02020603050405020304" pitchFamily="18" charset="0"/>
                <a:cs typeface="Times New Roman" panose="02020603050405020304" pitchFamily="18" charset="0"/>
              </a:rPr>
              <a:t>Kiểm</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tra</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dữ</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liệu</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liên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quan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đến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các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quy</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luật</a:t>
            </a: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r>
              <a:rPr lang="en-US" sz="1600" i="1" dirty="0" err="1">
                <a:solidFill>
                  <a:srgbClr val="202124"/>
                </a:solidFill>
                <a:latin typeface="Times New Roman" panose="02020603050405020304" pitchFamily="18" charset="0"/>
                <a:cs typeface="Times New Roman" panose="02020603050405020304" pitchFamily="18" charset="0"/>
              </a:rPr>
              <a:t>Luật</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duy</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nhất</a:t>
            </a:r>
            <a:r>
              <a:rPr lang="en-US" sz="1600" i="1" dirty="0">
                <a:solidFill>
                  <a:srgbClr val="202124"/>
                </a:solidFill>
                <a:latin typeface="Times New Roman" panose="02020603050405020304" pitchFamily="18" charset="0"/>
                <a:cs typeface="Times New Roman" panose="02020603050405020304" pitchFamily="18" charset="0"/>
              </a:rPr>
              <a:t> (unique rules):</a:t>
            </a:r>
          </a:p>
          <a:p>
            <a:pPr marL="742950" lvl="1" indent="-285750" algn="just">
              <a:buSzPct val="15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t>
            </a:r>
            <a:r>
              <a:rPr lang="vi-VN" sz="1600" dirty="0">
                <a:latin typeface="Times New Roman" panose="02020603050405020304" pitchFamily="18" charset="0"/>
                <a:cs typeface="Times New Roman" panose="02020603050405020304" pitchFamily="18" charset="0"/>
              </a:rPr>
              <a:t>ỗi giá trị của thuộc tính cho trước phải khác với tất cả các giá trị còn lại của thuộc tính đó</a:t>
            </a:r>
            <a:r>
              <a:rPr lang="en-US" sz="1600" dirty="0">
                <a:latin typeface="Times New Roman" panose="02020603050405020304" pitchFamily="18" charset="0"/>
                <a:cs typeface="Times New Roman" panose="02020603050405020304" pitchFamily="18" charset="0"/>
              </a:rPr>
              <a:t>”</a:t>
            </a:r>
          </a:p>
          <a:p>
            <a:pPr marL="742950" lvl="1" indent="-285750" algn="just">
              <a:buSzPct val="150000"/>
              <a:buFont typeface="Arial" panose="020B0604020202020204" pitchFamily="34" charset="0"/>
              <a:buChar char="•"/>
            </a:pPr>
            <a:endParaRPr lang="en-US" sz="1600"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r>
              <a:rPr lang="en-US" sz="1600" i="1" dirty="0" err="1">
                <a:solidFill>
                  <a:srgbClr val="202124"/>
                </a:solidFill>
                <a:latin typeface="Times New Roman" panose="02020603050405020304" pitchFamily="18" charset="0"/>
                <a:cs typeface="Times New Roman" panose="02020603050405020304" pitchFamily="18" charset="0"/>
              </a:rPr>
              <a:t>Luật</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liên</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tiếp</a:t>
            </a:r>
            <a:r>
              <a:rPr lang="en-US" sz="1600" i="1" dirty="0">
                <a:solidFill>
                  <a:srgbClr val="202124"/>
                </a:solidFill>
                <a:latin typeface="Times New Roman" panose="02020603050405020304" pitchFamily="18" charset="0"/>
                <a:cs typeface="Times New Roman" panose="02020603050405020304" pitchFamily="18" charset="0"/>
              </a:rPr>
              <a:t> (consecutive rules):</a:t>
            </a:r>
          </a:p>
          <a:p>
            <a:pPr marL="742950" lvl="1" indent="-285750" algn="just">
              <a:buSzPct val="15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a:t>
            </a:r>
            <a:r>
              <a:rPr lang="vi-VN" sz="1600" dirty="0">
                <a:latin typeface="Times New Roman" panose="02020603050405020304" pitchFamily="18" charset="0"/>
                <a:cs typeface="Times New Roman" panose="02020603050405020304" pitchFamily="18" charset="0"/>
              </a:rPr>
              <a:t>hông được có giá trị bị thiếu giữa giá trị thấp nhất và cao nhất của thuộc tính</a:t>
            </a:r>
            <a:r>
              <a:rPr lang="en-US" sz="1600" dirty="0">
                <a:latin typeface="Times New Roman" panose="02020603050405020304" pitchFamily="18" charset="0"/>
                <a:cs typeface="Times New Roman" panose="02020603050405020304" pitchFamily="18" charset="0"/>
              </a:rPr>
              <a:t>”</a:t>
            </a: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0" indent="0" algn="just">
              <a:lnSpc>
                <a:spcPct val="100000"/>
              </a:lnSpc>
            </a:pPr>
            <a:r>
              <a:rPr lang="en-US" sz="1600" i="1" dirty="0" err="1">
                <a:solidFill>
                  <a:srgbClr val="202124"/>
                </a:solidFill>
                <a:latin typeface="Times New Roman" panose="02020603050405020304" pitchFamily="18" charset="0"/>
                <a:cs typeface="Times New Roman" panose="02020603050405020304" pitchFamily="18" charset="0"/>
              </a:rPr>
              <a:t>Luật</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rỗng</a:t>
            </a:r>
            <a:r>
              <a:rPr lang="en-US" sz="1600" i="1" dirty="0">
                <a:solidFill>
                  <a:srgbClr val="202124"/>
                </a:solidFill>
                <a:latin typeface="Times New Roman" panose="02020603050405020304" pitchFamily="18" charset="0"/>
                <a:cs typeface="Times New Roman" panose="02020603050405020304" pitchFamily="18" charset="0"/>
              </a:rPr>
              <a:t> (null rules):</a:t>
            </a: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ra </a:t>
            </a:r>
            <a:r>
              <a:rPr lang="en-US" sz="1600" dirty="0" err="1">
                <a:latin typeface="Times New Roman" panose="02020603050405020304" pitchFamily="18" charset="0"/>
                <a:cs typeface="Times New Roman" panose="02020603050405020304" pitchFamily="18" charset="0"/>
              </a:rPr>
              <a:t>việc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khoảng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dấu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chấm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hỏi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rỗng</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t>
            </a:r>
            <a:r>
              <a:rPr lang="vi-VN" sz="1600" dirty="0">
                <a:latin typeface="Times New Roman" panose="02020603050405020304" pitchFamily="18" charset="0"/>
                <a:cs typeface="Times New Roman" panose="02020603050405020304" pitchFamily="18" charset="0"/>
              </a:rPr>
              <a:t>ác giá trị như vậy nên được xử lý như thế nào</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39347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18</a:t>
            </a:r>
          </a:p>
          <a:p>
            <a:endParaRPr lang="en-US" sz="3000" dirty="0">
              <a:solidFill>
                <a:schemeClr val="tx2"/>
              </a:solidFill>
              <a:latin typeface="Times New Roman" panose="02020603050405020304" pitchFamily="18" charset="0"/>
              <a:cs typeface="Times New Roman" panose="02020603050405020304" pitchFamily="18" charset="0"/>
            </a:endParaRPr>
          </a:p>
        </p:txBody>
      </p:sp>
      <p:sp>
        <p:nvSpPr>
          <p:cNvPr id="6" name="Google Shape;1637;p41">
            <a:extLst>
              <a:ext uri="{FF2B5EF4-FFF2-40B4-BE49-F238E27FC236}">
                <a16:creationId xmlns:a16="http://schemas.microsoft.com/office/drawing/2014/main" id="{9CB18CF0-67E8-B79B-A99D-F535921D80F2}"/>
              </a:ext>
            </a:extLst>
          </p:cNvPr>
          <p:cNvSpPr txBox="1">
            <a:spLocks/>
          </p:cNvSpPr>
          <p:nvPr/>
        </p:nvSpPr>
        <p:spPr>
          <a:xfrm>
            <a:off x="719999" y="1390132"/>
            <a:ext cx="7472430" cy="369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pPr>
            <a:r>
              <a:rPr lang="en-US" sz="1600" b="1" dirty="0" err="1">
                <a:solidFill>
                  <a:srgbClr val="202124"/>
                </a:solidFill>
                <a:latin typeface="Times New Roman" panose="02020603050405020304" pitchFamily="18" charset="0"/>
                <a:cs typeface="Times New Roman" panose="02020603050405020304" pitchFamily="18" charset="0"/>
              </a:rPr>
              <a:t>Một</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số</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công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cụ</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a:t>
            </a:r>
            <a:r>
              <a:rPr lang="vi-VN" sz="1600" b="1" dirty="0">
                <a:solidFill>
                  <a:srgbClr val="202124"/>
                </a:solidFill>
                <a:latin typeface="Times New Roman" panose="02020603050405020304" pitchFamily="18" charset="0"/>
                <a:cs typeface="Times New Roman" panose="02020603050405020304" pitchFamily="18" charset="0"/>
              </a:rPr>
              <a:t>ư</a:t>
            </a:r>
            <a:r>
              <a:rPr lang="en-US" sz="1600" b="1" dirty="0" err="1">
                <a:solidFill>
                  <a:srgbClr val="202124"/>
                </a:solidFill>
                <a:latin typeface="Times New Roman" panose="02020603050405020304" pitchFamily="18" charset="0"/>
                <a:cs typeface="Times New Roman" panose="02020603050405020304" pitchFamily="18" charset="0"/>
              </a:rPr>
              <a:t>ơng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mại</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giúp</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tìm</a:t>
            </a:r>
            <a:r>
              <a:rPr lang="en-US" sz="1600" b="1" dirty="0">
                <a:solidFill>
                  <a:srgbClr val="202124"/>
                </a:solidFill>
                <a:latin typeface="Times New Roman" panose="02020603050405020304" pitchFamily="18" charset="0"/>
                <a:cs typeface="Times New Roman" panose="02020603050405020304" pitchFamily="18" charset="0"/>
              </a:rPr>
              <a:t> ra </a:t>
            </a:r>
            <a:r>
              <a:rPr lang="en-US" sz="1600" b="1" dirty="0" err="1">
                <a:solidFill>
                  <a:srgbClr val="202124"/>
                </a:solidFill>
                <a:latin typeface="Times New Roman" panose="02020603050405020304" pitchFamily="18" charset="0"/>
                <a:cs typeface="Times New Roman" panose="02020603050405020304" pitchFamily="18" charset="0"/>
              </a:rPr>
              <a:t>sự</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khác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biệt</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trong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dữ</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liệu</a:t>
            </a: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r>
              <a:rPr lang="en-US" sz="1600" i="1" dirty="0" err="1">
                <a:solidFill>
                  <a:srgbClr val="202124"/>
                </a:solidFill>
                <a:latin typeface="Times New Roman" panose="02020603050405020304" pitchFamily="18" charset="0"/>
                <a:cs typeface="Times New Roman" panose="02020603050405020304" pitchFamily="18" charset="0"/>
              </a:rPr>
              <a:t>Công</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cụ</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lọc</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dữ</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liệu</a:t>
            </a:r>
            <a:r>
              <a:rPr lang="en-US" sz="1600" i="1" dirty="0">
                <a:solidFill>
                  <a:srgbClr val="202124"/>
                </a:solidFill>
                <a:latin typeface="Times New Roman" panose="02020603050405020304" pitchFamily="18" charset="0"/>
                <a:cs typeface="Times New Roman" panose="02020603050405020304" pitchFamily="18" charset="0"/>
              </a:rPr>
              <a:t> (Data Scrubbing Tools)</a:t>
            </a:r>
          </a:p>
          <a:p>
            <a:pPr marL="0" indent="0" algn="just">
              <a:lnSpc>
                <a:spcPct val="100000"/>
              </a:lnSpc>
            </a:pPr>
            <a:endParaRPr lang="en-US" sz="1600" i="1" dirty="0">
              <a:solidFill>
                <a:srgbClr val="202124"/>
              </a:solidFill>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Đ</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chất</a:t>
            </a:r>
            <a:r>
              <a:rPr lang="en-US" sz="1600" dirty="0">
                <a:latin typeface="Times New Roman" panose="02020603050405020304" pitchFamily="18" charset="0"/>
                <a:cs typeface="Times New Roman" panose="02020603050405020304" pitchFamily="18" charset="0"/>
              </a:rPr>
              <a:t> l</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c</a:t>
            </a:r>
            <a:r>
              <a:rPr lang="vi-VN" sz="1600" dirty="0">
                <a:latin typeface="Times New Roman" panose="02020603050405020304" pitchFamily="18" charset="0"/>
                <a:cs typeface="Times New Roman" panose="02020603050405020304" pitchFamily="18" charset="0"/>
              </a:rPr>
              <a:t>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sở</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miền</a:t>
            </a:r>
            <a:r>
              <a:rPr lang="en-US" sz="1600" dirty="0">
                <a:latin typeface="Times New Roman" panose="02020603050405020304" pitchFamily="18" charset="0"/>
                <a:cs typeface="Times New Roman" panose="02020603050405020304" pitchFamily="18" charset="0"/>
              </a:rPr>
              <a:t> đ</a:t>
            </a:r>
            <a:r>
              <a:rPr lang="vi-VN" sz="1600" dirty="0">
                <a:latin typeface="Times New Roman" panose="02020603050405020304" pitchFamily="18" charset="0"/>
                <a:cs typeface="Times New Roman" panose="02020603050405020304" pitchFamily="18" charset="0"/>
              </a:rPr>
              <a:t>ơ</a:t>
            </a:r>
            <a:r>
              <a:rPr lang="en-US" sz="1600" dirty="0">
                <a:latin typeface="Times New Roman" panose="02020603050405020304" pitchFamily="18" charset="0"/>
                <a:cs typeface="Times New Roman" panose="02020603050405020304" pitchFamily="18" charset="0"/>
              </a:rPr>
              <a:t>n </a:t>
            </a:r>
            <a:r>
              <a:rPr lang="en-US" sz="1600" dirty="0" err="1">
                <a:latin typeface="Times New Roman" panose="02020603050405020304" pitchFamily="18" charset="0"/>
                <a:cs typeface="Times New Roman" panose="02020603050405020304" pitchFamily="18" charset="0"/>
              </a:rPr>
              <a:t>giản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chữa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solidFill>
                <a:srgbClr val="202124"/>
              </a:solidFill>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40938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19</a:t>
            </a:r>
          </a:p>
        </p:txBody>
      </p:sp>
      <p:sp>
        <p:nvSpPr>
          <p:cNvPr id="6" name="Google Shape;1637;p41">
            <a:extLst>
              <a:ext uri="{FF2B5EF4-FFF2-40B4-BE49-F238E27FC236}">
                <a16:creationId xmlns:a16="http://schemas.microsoft.com/office/drawing/2014/main" id="{9CB18CF0-67E8-B79B-A99D-F535921D80F2}"/>
              </a:ext>
            </a:extLst>
          </p:cNvPr>
          <p:cNvSpPr txBox="1">
            <a:spLocks/>
          </p:cNvSpPr>
          <p:nvPr/>
        </p:nvSpPr>
        <p:spPr>
          <a:xfrm>
            <a:off x="724354" y="1226581"/>
            <a:ext cx="7472430" cy="369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pPr>
            <a:r>
              <a:rPr lang="en-US" sz="1600" b="1" dirty="0" err="1">
                <a:solidFill>
                  <a:srgbClr val="202124"/>
                </a:solidFill>
                <a:latin typeface="Times New Roman" panose="02020603050405020304" pitchFamily="18" charset="0"/>
                <a:cs typeface="Times New Roman" panose="02020603050405020304" pitchFamily="18" charset="0"/>
              </a:rPr>
              <a:t>Một</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số</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công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cụ</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a:t>
            </a:r>
            <a:r>
              <a:rPr lang="vi-VN" sz="1600" b="1" dirty="0">
                <a:solidFill>
                  <a:srgbClr val="202124"/>
                </a:solidFill>
                <a:latin typeface="Times New Roman" panose="02020603050405020304" pitchFamily="18" charset="0"/>
                <a:cs typeface="Times New Roman" panose="02020603050405020304" pitchFamily="18" charset="0"/>
              </a:rPr>
              <a:t>ư</a:t>
            </a:r>
            <a:r>
              <a:rPr lang="en-US" sz="1600" b="1" dirty="0" err="1">
                <a:solidFill>
                  <a:srgbClr val="202124"/>
                </a:solidFill>
                <a:latin typeface="Times New Roman" panose="02020603050405020304" pitchFamily="18" charset="0"/>
                <a:cs typeface="Times New Roman" panose="02020603050405020304" pitchFamily="18" charset="0"/>
              </a:rPr>
              <a:t>ơng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mại</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giúp</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tìm</a:t>
            </a:r>
            <a:r>
              <a:rPr lang="en-US" sz="1600" b="1" dirty="0">
                <a:solidFill>
                  <a:srgbClr val="202124"/>
                </a:solidFill>
                <a:latin typeface="Times New Roman" panose="02020603050405020304" pitchFamily="18" charset="0"/>
                <a:cs typeface="Times New Roman" panose="02020603050405020304" pitchFamily="18" charset="0"/>
              </a:rPr>
              <a:t> ra </a:t>
            </a:r>
            <a:r>
              <a:rPr lang="en-US" sz="1600" b="1" dirty="0" err="1">
                <a:solidFill>
                  <a:srgbClr val="202124"/>
                </a:solidFill>
                <a:latin typeface="Times New Roman" panose="02020603050405020304" pitchFamily="18" charset="0"/>
                <a:cs typeface="Times New Roman" panose="02020603050405020304" pitchFamily="18" charset="0"/>
              </a:rPr>
              <a:t>sự</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khác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biệt</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trong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dữ</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liệu</a:t>
            </a: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r>
              <a:rPr lang="en-US" sz="1600" i="1" dirty="0" err="1">
                <a:solidFill>
                  <a:srgbClr val="202124"/>
                </a:solidFill>
                <a:latin typeface="Times New Roman" panose="02020603050405020304" pitchFamily="18" charset="0"/>
                <a:cs typeface="Times New Roman" panose="02020603050405020304" pitchFamily="18" charset="0"/>
              </a:rPr>
              <a:t>Công</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cụ</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kiểm</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tra</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dữ</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liệu</a:t>
            </a:r>
            <a:r>
              <a:rPr lang="en-US" sz="1600" i="1" dirty="0">
                <a:solidFill>
                  <a:srgbClr val="202124"/>
                </a:solidFill>
                <a:latin typeface="Times New Roman" panose="02020603050405020304" pitchFamily="18" charset="0"/>
                <a:cs typeface="Times New Roman" panose="02020603050405020304" pitchFamily="18" charset="0"/>
              </a:rPr>
              <a:t> (Data Auditing Tools)</a:t>
            </a:r>
          </a:p>
          <a:p>
            <a:pPr marL="0" indent="0" algn="just">
              <a:lnSpc>
                <a:spcPct val="100000"/>
              </a:lnSpc>
            </a:pPr>
            <a:endParaRPr lang="en-US" sz="1600" i="1" dirty="0">
              <a:solidFill>
                <a:srgbClr val="202124"/>
              </a:solidFill>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Tìm</a:t>
            </a:r>
            <a:r>
              <a:rPr lang="en-US" sz="1600" dirty="0">
                <a:latin typeface="Times New Roman" panose="02020603050405020304" pitchFamily="18" charset="0"/>
                <a:cs typeface="Times New Roman" panose="02020603050405020304" pitchFamily="18" charset="0"/>
              </a:rPr>
              <a:t> ra </a:t>
            </a:r>
            <a:r>
              <a:rPr lang="en-US" sz="1600" dirty="0" err="1">
                <a:latin typeface="Times New Roman" panose="02020603050405020304" pitchFamily="18" charset="0"/>
                <a:cs typeface="Times New Roman" panose="02020603050405020304" pitchFamily="18" charset="0"/>
              </a:rPr>
              <a:t>sự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vi </a:t>
            </a:r>
            <a:r>
              <a:rPr lang="en-US" sz="1600" dirty="0" err="1">
                <a:latin typeface="Times New Roman" panose="02020603050405020304" pitchFamily="18" charset="0"/>
                <a:cs typeface="Times New Roman" panose="02020603050405020304" pitchFamily="18" charset="0"/>
              </a:rPr>
              <a:t>phạm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điều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kiện</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(Data Mining)</a:t>
            </a: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đ</a:t>
            </a:r>
            <a:r>
              <a:rPr lang="vi-VN" sz="1600" dirty="0">
                <a:latin typeface="Times New Roman" panose="02020603050405020304" pitchFamily="18" charset="0"/>
                <a:cs typeface="Times New Roman" panose="02020603050405020304" pitchFamily="18" charset="0"/>
              </a:rPr>
              <a:t>ư</a:t>
            </a:r>
            <a:r>
              <a:rPr lang="en-US" sz="1600" dirty="0" err="1">
                <a:latin typeface="Times New Roman" panose="02020603050405020304" pitchFamily="18" charset="0"/>
                <a:cs typeface="Times New Roman" panose="02020603050405020304" pitchFamily="18" charset="0"/>
              </a:rPr>
              <a:t>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chữa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bằng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nguồn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ngoài</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tìm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thấy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biệt</a:t>
            </a:r>
            <a:endParaRPr lang="en-US" sz="1600" dirty="0">
              <a:latin typeface="Times New Roman" panose="02020603050405020304" pitchFamily="18" charset="0"/>
              <a:cs typeface="Times New Roman" panose="02020603050405020304" pitchFamily="18" charset="0"/>
            </a:endParaRPr>
          </a:p>
          <a:p>
            <a:pPr marL="457200" lvl="1" indent="0" algn="just">
              <a:buSzPct val="150000"/>
            </a:pPr>
            <a:r>
              <a:rPr lang="en-US" sz="1600" dirty="0">
                <a:latin typeface="Times New Roman" panose="02020603050405020304" pitchFamily="18" charset="0"/>
                <a:cs typeface="Times New Roman" panose="02020603050405020304" pitchFamily="18" charset="0"/>
              </a:rPr>
              <a:t>=&gt;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cụ</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chuyển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solidFill>
                <a:srgbClr val="202124"/>
              </a:solidFill>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2726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4"/>
            <a:ext cx="7704000" cy="11870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rgbClr val="0C0A9E"/>
                </a:solidFill>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D5D42EC-33F3-4899-BD45-95C1053CDAF3}"/>
              </a:ext>
            </a:extLst>
          </p:cNvPr>
          <p:cNvSpPr txBox="1"/>
          <p:nvPr/>
        </p:nvSpPr>
        <p:spPr>
          <a:xfrm>
            <a:off x="985566" y="1294477"/>
            <a:ext cx="7531031" cy="2585323"/>
          </a:xfrm>
          <a:prstGeom prst="rect">
            <a:avLst/>
          </a:prstGeom>
          <a:noFill/>
        </p:spPr>
        <p:txBody>
          <a:bodyPr wrap="square" rtlCol="0">
            <a:spAutoFit/>
          </a:bodyPr>
          <a:lstStyle/>
          <a:p>
            <a:pPr marL="285750" indent="-285750">
              <a:buFontTx/>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nhiễu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Tx/>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mịn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nhiễu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buFontTx/>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Tx/>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Trong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hiểu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sạch</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59021A91-4BC5-3111-CA76-3C944533141B}"/>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02</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313600" y="4903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20</a:t>
            </a:r>
          </a:p>
        </p:txBody>
      </p:sp>
      <p:sp>
        <p:nvSpPr>
          <p:cNvPr id="6" name="Google Shape;1637;p41">
            <a:extLst>
              <a:ext uri="{FF2B5EF4-FFF2-40B4-BE49-F238E27FC236}">
                <a16:creationId xmlns:a16="http://schemas.microsoft.com/office/drawing/2014/main" id="{9CB18CF0-67E8-B79B-A99D-F535921D80F2}"/>
              </a:ext>
            </a:extLst>
          </p:cNvPr>
          <p:cNvSpPr txBox="1">
            <a:spLocks/>
          </p:cNvSpPr>
          <p:nvPr/>
        </p:nvSpPr>
        <p:spPr>
          <a:xfrm>
            <a:off x="724354" y="1226581"/>
            <a:ext cx="7472430" cy="369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pPr>
            <a:r>
              <a:rPr lang="en-US" sz="1600" b="1" dirty="0" err="1">
                <a:solidFill>
                  <a:srgbClr val="202124"/>
                </a:solidFill>
                <a:latin typeface="Times New Roman" panose="02020603050405020304" pitchFamily="18" charset="0"/>
                <a:cs typeface="Times New Roman" panose="02020603050405020304" pitchFamily="18" charset="0"/>
              </a:rPr>
              <a:t>Một</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số</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công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cụ</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a:t>
            </a:r>
            <a:r>
              <a:rPr lang="vi-VN" sz="1600" b="1" dirty="0">
                <a:solidFill>
                  <a:srgbClr val="202124"/>
                </a:solidFill>
                <a:latin typeface="Times New Roman" panose="02020603050405020304" pitchFamily="18" charset="0"/>
                <a:cs typeface="Times New Roman" panose="02020603050405020304" pitchFamily="18" charset="0"/>
              </a:rPr>
              <a:t>ư</a:t>
            </a:r>
            <a:r>
              <a:rPr lang="en-US" sz="1600" b="1" dirty="0" err="1">
                <a:solidFill>
                  <a:srgbClr val="202124"/>
                </a:solidFill>
                <a:latin typeface="Times New Roman" panose="02020603050405020304" pitchFamily="18" charset="0"/>
                <a:cs typeface="Times New Roman" panose="02020603050405020304" pitchFamily="18" charset="0"/>
              </a:rPr>
              <a:t>ơng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mại</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giúp</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tìm</a:t>
            </a:r>
            <a:r>
              <a:rPr lang="en-US" sz="1600" b="1" dirty="0">
                <a:solidFill>
                  <a:srgbClr val="202124"/>
                </a:solidFill>
                <a:latin typeface="Times New Roman" panose="02020603050405020304" pitchFamily="18" charset="0"/>
                <a:cs typeface="Times New Roman" panose="02020603050405020304" pitchFamily="18" charset="0"/>
              </a:rPr>
              <a:t> ra </a:t>
            </a:r>
            <a:r>
              <a:rPr lang="en-US" sz="1600" b="1" dirty="0" err="1">
                <a:solidFill>
                  <a:srgbClr val="202124"/>
                </a:solidFill>
                <a:latin typeface="Times New Roman" panose="02020603050405020304" pitchFamily="18" charset="0"/>
                <a:cs typeface="Times New Roman" panose="02020603050405020304" pitchFamily="18" charset="0"/>
              </a:rPr>
              <a:t>sự</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khác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biệt</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trong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dữ</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liệu</a:t>
            </a: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r>
              <a:rPr lang="en-US" sz="1600" i="1" dirty="0" err="1">
                <a:solidFill>
                  <a:srgbClr val="202124"/>
                </a:solidFill>
                <a:latin typeface="Times New Roman" panose="02020603050405020304" pitchFamily="18" charset="0"/>
                <a:cs typeface="Times New Roman" panose="02020603050405020304" pitchFamily="18" charset="0"/>
              </a:rPr>
              <a:t>Công</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cụ</a:t>
            </a:r>
            <a:r>
              <a:rPr lang="en-US" sz="1600" i="1" dirty="0">
                <a:solidFill>
                  <a:srgbClr val="202124"/>
                </a:solidFill>
                <a:latin typeface="Times New Roman" panose="02020603050405020304" pitchFamily="18" charset="0"/>
                <a:cs typeface="Times New Roman" panose="02020603050405020304" pitchFamily="18" charset="0"/>
              </a:rPr>
              <a:t> di </a:t>
            </a:r>
            <a:r>
              <a:rPr lang="en-US" sz="1600" i="1" dirty="0" err="1">
                <a:solidFill>
                  <a:srgbClr val="202124"/>
                </a:solidFill>
                <a:latin typeface="Times New Roman" panose="02020603050405020304" pitchFamily="18" charset="0"/>
                <a:cs typeface="Times New Roman" panose="02020603050405020304" pitchFamily="18" charset="0"/>
              </a:rPr>
              <a:t>chuyển</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dữ</a:t>
            </a:r>
            <a:r>
              <a:rPr lang="en-US" sz="1600" i="1" dirty="0">
                <a:solidFill>
                  <a:srgbClr val="202124"/>
                </a:solidFill>
                <a:latin typeface="Times New Roman" panose="02020603050405020304" pitchFamily="18" charset="0"/>
                <a:cs typeface="Times New Roman" panose="02020603050405020304" pitchFamily="18" charset="0"/>
              </a:rPr>
              <a:t> </a:t>
            </a:r>
            <a:r>
              <a:rPr lang="en-US" sz="1600" i="1" dirty="0" err="1">
                <a:solidFill>
                  <a:srgbClr val="202124"/>
                </a:solidFill>
                <a:latin typeface="Times New Roman" panose="02020603050405020304" pitchFamily="18" charset="0"/>
                <a:cs typeface="Times New Roman" panose="02020603050405020304" pitchFamily="18" charset="0"/>
              </a:rPr>
              <a:t>liệu</a:t>
            </a:r>
            <a:r>
              <a:rPr lang="en-US" sz="1600" i="1" dirty="0">
                <a:solidFill>
                  <a:srgbClr val="202124"/>
                </a:solidFill>
                <a:latin typeface="Times New Roman" panose="02020603050405020304" pitchFamily="18" charset="0"/>
                <a:cs typeface="Times New Roman" panose="02020603050405020304" pitchFamily="18" charset="0"/>
              </a:rPr>
              <a:t> (Data Migration Tools) </a:t>
            </a:r>
          </a:p>
          <a:p>
            <a:pPr marL="0" indent="0" algn="just">
              <a:lnSpc>
                <a:spcPct val="100000"/>
              </a:lnSpc>
            </a:pPr>
            <a:endParaRPr lang="en-US" sz="1600" i="1" dirty="0">
              <a:solidFill>
                <a:srgbClr val="202124"/>
              </a:solidFill>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các ứng dụng hoặc phần mềm được sử dụng để chuyển đổi và di chuyển dữ liệu từ một hệ thống hoặc nguồn dữ liệu sang một hệ thống nguồn dữ liệu khác.</a:t>
            </a:r>
          </a:p>
          <a:p>
            <a:pPr marL="742950" lvl="1" indent="-285750" algn="just">
              <a:buSzPct val="150000"/>
              <a:buFont typeface="Arial" panose="020B0604020202020204" pitchFamily="34" charset="0"/>
              <a:buChar char="•"/>
            </a:pPr>
            <a:endParaRPr lang="vi-VN"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Ví dụ: Giả sử bạn là quản lý dự án trong một công ty và bạn muốn nâng cấp hệ thống đó. Khi đó cần chuyển đổi dữ liệu từ hệ thống cũ sang hệ thống mới. Trong hệ thống cũ, thông tin về giới tính được lưu trữ với chuỗi “gender”, nhưng trong hệ thống mới bạn muốn sử dụng thuật ngữ “sex” để biểu thị giới tính =&gt; Data Migration Tools có thể hỗ trợ</a:t>
            </a: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solidFill>
                <a:srgbClr val="202124"/>
              </a:solidFill>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73098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229627"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F20838D7-3F0E-00BA-D3E5-DD2A8FF2F667}"/>
              </a:ext>
            </a:extLst>
          </p:cNvPr>
          <p:cNvPicPr>
            <a:picLocks noChangeAspect="1"/>
          </p:cNvPicPr>
          <p:nvPr/>
        </p:nvPicPr>
        <p:blipFill>
          <a:blip r:embed="rId3"/>
          <a:stretch>
            <a:fillRect/>
          </a:stretch>
        </p:blipFill>
        <p:spPr>
          <a:xfrm>
            <a:off x="4802461" y="1310582"/>
            <a:ext cx="4273526" cy="3288626"/>
          </a:xfrm>
          <a:prstGeom prst="rect">
            <a:avLst/>
          </a:prstGeom>
        </p:spPr>
      </p:pic>
      <p:sp>
        <p:nvSpPr>
          <p:cNvPr id="4" name="Tiêu đề phụ 3">
            <a:extLst>
              <a:ext uri="{FF2B5EF4-FFF2-40B4-BE49-F238E27FC236}">
                <a16:creationId xmlns:a16="http://schemas.microsoft.com/office/drawing/2014/main" id="{73B147E0-5919-3FC3-E89D-4CA6C30BF2DF}"/>
              </a:ext>
            </a:extLst>
          </p:cNvPr>
          <p:cNvSpPr>
            <a:spLocks noGrp="1"/>
          </p:cNvSpPr>
          <p:nvPr>
            <p:ph type="subTitle" idx="2"/>
          </p:nvPr>
        </p:nvSpPr>
        <p:spPr>
          <a:xfrm>
            <a:off x="141250" y="1310582"/>
            <a:ext cx="4512526" cy="1830600"/>
          </a:xfrm>
        </p:spPr>
        <p:txBody>
          <a:bodyPr/>
          <a:lstStyle/>
          <a:p>
            <a:r>
              <a:rPr lang="en-US" sz="16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ETL (extraction/transformation/loading) tools:</a:t>
            </a:r>
          </a:p>
          <a:p>
            <a:pPr marL="0" marR="0" lvl="0" indent="0">
              <a:lnSpc>
                <a:spcPct val="107000"/>
              </a:lnSpc>
              <a:spcBef>
                <a:spcPts val="0"/>
              </a:spcBef>
              <a:spcAft>
                <a:spcPts val="0"/>
              </a:spcAft>
            </a:pPr>
            <a:endPar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ETL Tools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lấy</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phù</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cấu</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trúc</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kho</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warehouse)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sau</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nạp</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kho</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phân</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endPar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800"/>
              </a:spcAft>
              <a:buFont typeface="Arial" panose="020B0604020202020204" pitchFamily="34" charset="0"/>
              <a:buChar char="•"/>
            </a:pP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qua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giao</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đồ</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họa</a:t>
            </a:r>
            <a:r>
              <a:rPr lang="en-US"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GUI.</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113037157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3</a:t>
            </a:r>
            <a:r>
              <a:rPr lang="en">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22</a:t>
            </a:r>
          </a:p>
        </p:txBody>
      </p:sp>
      <p:sp>
        <p:nvSpPr>
          <p:cNvPr id="6" name="Google Shape;1637;p41">
            <a:extLst>
              <a:ext uri="{FF2B5EF4-FFF2-40B4-BE49-F238E27FC236}">
                <a16:creationId xmlns:a16="http://schemas.microsoft.com/office/drawing/2014/main" id="{9CB18CF0-67E8-B79B-A99D-F535921D80F2}"/>
              </a:ext>
            </a:extLst>
          </p:cNvPr>
          <p:cNvSpPr txBox="1">
            <a:spLocks/>
          </p:cNvSpPr>
          <p:nvPr/>
        </p:nvSpPr>
        <p:spPr>
          <a:xfrm>
            <a:off x="724354" y="1226581"/>
            <a:ext cx="7472430" cy="369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742950" lvl="1" indent="-285750" algn="just">
              <a:buSzPct val="150000"/>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Tiếp tục, quá trình hai bước “Phát hiện sự khác biệt” và “Chuyển đ</a:t>
            </a:r>
            <a:r>
              <a:rPr lang="en-US" sz="1600" dirty="0">
                <a:latin typeface="Times New Roman" panose="02020603050405020304" pitchFamily="18" charset="0"/>
                <a:cs typeface="Times New Roman" panose="02020603050405020304" pitchFamily="18" charset="0"/>
              </a:rPr>
              <a:t>ổ</a:t>
            </a:r>
            <a:r>
              <a:rPr lang="vi-VN" sz="1600" dirty="0">
                <a:latin typeface="Times New Roman" panose="02020603050405020304" pitchFamily="18" charset="0"/>
                <a:cs typeface="Times New Roman" panose="02020603050405020304" pitchFamily="18" charset="0"/>
              </a:rPr>
              <a:t>i dữ liệu” được lặp lại. Tuy nhiên, quá trình này dễ xảy ra sai sót và tốn thời gian.</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Một số chuyển đổi có thể gây ra nhiều khác biệt hơn và một số khác biệt lồng nhau chỉ có thể được phát hiện sau khi những khác biệt khác được khắc phục.</a:t>
            </a: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r>
              <a:rPr lang="vi-VN" sz="1600" dirty="0">
                <a:latin typeface="Times New Roman" panose="02020603050405020304" pitchFamily="18" charset="0"/>
                <a:cs typeface="Times New Roman" panose="02020603050405020304" pitchFamily="18" charset="0"/>
              </a:rPr>
              <a:t>Đôi khi, có những bộ dữ liệu không thể được xử lý tự động bằng một phép chuyển đổi nhất định thường sẽ được ghi vào một tệp mà không có bất kỳ lời giải thích nào về lý do nó không thể được chuyển đổi</a:t>
            </a:r>
          </a:p>
          <a:p>
            <a:pPr marL="457200" lvl="1" indent="0" algn="just">
              <a:buSzPct val="150000"/>
            </a:pPr>
            <a:endParaRPr lang="en-US" sz="1600" dirty="0">
              <a:latin typeface="Times New Roman" panose="02020603050405020304" pitchFamily="18" charset="0"/>
              <a:cs typeface="Times New Roman" panose="02020603050405020304" pitchFamily="18" charset="0"/>
            </a:endParaRPr>
          </a:p>
          <a:p>
            <a:pPr marL="457200" lvl="1" indent="0" algn="just">
              <a:buSzPct val="150000"/>
            </a:pPr>
            <a:endParaRPr lang="en-US" sz="1600" dirty="0">
              <a:latin typeface="Times New Roman" panose="02020603050405020304" pitchFamily="18" charset="0"/>
              <a:cs typeface="Times New Roman" panose="02020603050405020304" pitchFamily="18" charset="0"/>
            </a:endParaRPr>
          </a:p>
          <a:p>
            <a:pPr marL="457200" lvl="1" indent="0" algn="just">
              <a:buSzPct val="150000"/>
            </a:pPr>
            <a:r>
              <a:rPr lang="vi-VN" sz="1600" dirty="0">
                <a:latin typeface="Times New Roman" panose="02020603050405020304" pitchFamily="18" charset="0"/>
                <a:cs typeface="Times New Roman" panose="02020603050405020304" pitchFamily="18" charset="0"/>
              </a:rPr>
              <a:t>=&gt;	Toàn bộ quá trình làm sạch dữ liệu cũng bị thiếu tính tương tác.</a:t>
            </a: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solidFill>
                <a:srgbClr val="202124"/>
              </a:solidFill>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21912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3</a:t>
            </a:r>
            <a:r>
              <a:rPr lang="en"/>
              <a:t>. </a:t>
            </a:r>
            <a:r>
              <a:rPr lang="en-US" dirty="0" err="1"/>
              <a:t>Quá</a:t>
            </a:r>
            <a:r>
              <a:rPr lang="en-US" dirty="0"/>
              <a:t> </a:t>
            </a:r>
            <a:r>
              <a:rPr lang="en-US" dirty="0" err="1"/>
              <a:t>trình</a:t>
            </a:r>
            <a:r>
              <a:rPr lang="en-US" dirty="0"/>
              <a:t> </a:t>
            </a:r>
            <a:r>
              <a:rPr lang="en-US" dirty="0" err="1"/>
              <a:t>làm</a:t>
            </a:r>
            <a:r>
              <a:rPr lang="en-US" dirty="0"/>
              <a:t> </a:t>
            </a:r>
            <a:r>
              <a:rPr lang="en-US" dirty="0" err="1"/>
              <a:t>sạch</a:t>
            </a:r>
            <a:r>
              <a:rPr lang="en-US" dirty="0"/>
              <a:t> </a:t>
            </a:r>
            <a:r>
              <a:rPr lang="en-US" dirty="0" err="1"/>
              <a:t>dữ</a:t>
            </a:r>
            <a:r>
              <a:rPr lang="en-US" dirty="0"/>
              <a:t> </a:t>
            </a:r>
            <a:r>
              <a:rPr lang="en-US" dirty="0" err="1"/>
              <a:t>liệu</a:t>
            </a:r>
            <a:r>
              <a:rPr lang="en" dirty="0"/>
              <a:t>:</a:t>
            </a:r>
            <a:endParaRPr dirty="0"/>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23</a:t>
            </a:r>
          </a:p>
        </p:txBody>
      </p:sp>
      <p:sp>
        <p:nvSpPr>
          <p:cNvPr id="6" name="Google Shape;1637;p41">
            <a:extLst>
              <a:ext uri="{FF2B5EF4-FFF2-40B4-BE49-F238E27FC236}">
                <a16:creationId xmlns:a16="http://schemas.microsoft.com/office/drawing/2014/main" id="{9CB18CF0-67E8-B79B-A99D-F535921D80F2}"/>
              </a:ext>
            </a:extLst>
          </p:cNvPr>
          <p:cNvSpPr txBox="1">
            <a:spLocks/>
          </p:cNvSpPr>
          <p:nvPr/>
        </p:nvSpPr>
        <p:spPr>
          <a:xfrm>
            <a:off x="337046" y="1017725"/>
            <a:ext cx="7623196" cy="3171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457200" lvl="1" indent="0" algn="just">
              <a:buSzPct val="150000"/>
            </a:pPr>
            <a:r>
              <a:rPr lang="en-US" sz="1600" b="1" u="sng" dirty="0" err="1">
                <a:latin typeface="Times New Roman" panose="02020603050405020304" pitchFamily="18" charset="0"/>
                <a:cs typeface="Times New Roman" panose="02020603050405020304" pitchFamily="18" charset="0"/>
              </a:rPr>
              <a:t>Công</a:t>
            </a:r>
            <a:r>
              <a:rPr lang="en-US" sz="1600" b="1" u="sng" dirty="0">
                <a:latin typeface="Times New Roman" panose="02020603050405020304" pitchFamily="18" charset="0"/>
                <a:cs typeface="Times New Roman" panose="02020603050405020304" pitchFamily="18" charset="0"/>
              </a:rPr>
              <a:t> </a:t>
            </a:r>
            <a:r>
              <a:rPr lang="en-US" sz="1600" b="1" u="sng" dirty="0" err="1">
                <a:latin typeface="Times New Roman" panose="02020603050405020304" pitchFamily="18" charset="0"/>
                <a:cs typeface="Times New Roman" panose="02020603050405020304" pitchFamily="18" charset="0"/>
              </a:rPr>
              <a:t>cụ</a:t>
            </a:r>
            <a:r>
              <a:rPr lang="en-US" sz="1600" b="1" u="sng" dirty="0">
                <a:latin typeface="Times New Roman" panose="02020603050405020304" pitchFamily="18" charset="0"/>
                <a:cs typeface="Times New Roman" panose="02020603050405020304" pitchFamily="18" charset="0"/>
              </a:rPr>
              <a:t> Potter’s Wheel</a:t>
            </a:r>
            <a:endParaRPr lang="en-US" sz="1600" b="1" u="sng" dirty="0">
              <a:solidFill>
                <a:srgbClr val="202124"/>
              </a:solidFill>
              <a:latin typeface="Times New Roman" panose="02020603050405020304" pitchFamily="18" charset="0"/>
              <a:cs typeface="Times New Roman" panose="02020603050405020304" pitchFamily="18" charset="0"/>
            </a:endParaRPr>
          </a:p>
          <a:p>
            <a:pPr marL="1200150" lvl="2" indent="-285750" algn="just">
              <a:buSzPct val="150000"/>
              <a:buFont typeface="Arial" panose="020B0604020202020204" pitchFamily="34" charset="0"/>
              <a:buChar char="•"/>
            </a:pPr>
            <a:r>
              <a:rPr lang="vi-VN" sz="1600" dirty="0">
                <a:solidFill>
                  <a:srgbClr val="202124"/>
                </a:solidFill>
                <a:latin typeface="Times New Roman" panose="02020603050405020304" pitchFamily="18" charset="0"/>
                <a:cs typeface="Times New Roman" panose="02020603050405020304" pitchFamily="18" charset="0"/>
              </a:rPr>
              <a:t>Potter’s wheel là một công cụ làm sạch dữ liệu, tích hợp tính năng phát hiện, chuyển đổi sự khác biệt</a:t>
            </a:r>
            <a:endParaRPr lang="en-US" sz="1600" dirty="0">
              <a:solidFill>
                <a:srgbClr val="202124"/>
              </a:solidFill>
              <a:latin typeface="Times New Roman" panose="02020603050405020304" pitchFamily="18" charset="0"/>
              <a:cs typeface="Times New Roman" panose="02020603050405020304" pitchFamily="18" charset="0"/>
            </a:endParaRPr>
          </a:p>
          <a:p>
            <a:pPr marL="1200150" lvl="2" indent="-285750" algn="just">
              <a:buSzPct val="150000"/>
              <a:buFont typeface="Arial" panose="020B0604020202020204" pitchFamily="34" charset="0"/>
              <a:buChar char="•"/>
            </a:pPr>
            <a:endParaRPr lang="vi-VN" sz="1600" dirty="0">
              <a:solidFill>
                <a:srgbClr val="202124"/>
              </a:solidFill>
              <a:latin typeface="Times New Roman" panose="02020603050405020304" pitchFamily="18" charset="0"/>
              <a:cs typeface="Times New Roman" panose="02020603050405020304" pitchFamily="18" charset="0"/>
            </a:endParaRPr>
          </a:p>
          <a:p>
            <a:pPr marL="1200150" lvl="2" indent="-285750" algn="just">
              <a:buSzPct val="150000"/>
              <a:buFont typeface="Arial" panose="020B0604020202020204" pitchFamily="34" charset="0"/>
              <a:buChar char="•"/>
            </a:pPr>
            <a:r>
              <a:rPr lang="vi-VN" sz="1600" dirty="0">
                <a:solidFill>
                  <a:srgbClr val="202124"/>
                </a:solidFill>
                <a:latin typeface="Times New Roman" panose="02020603050405020304" pitchFamily="18" charset="0"/>
                <a:cs typeface="Times New Roman" panose="02020603050405020304" pitchFamily="18" charset="0"/>
              </a:rPr>
              <a:t>Người dùng xây dựng các phép biến đổi bằng: soạn, gỡ lỗi phép biến đổi riêng lẻ trên giao diện giống bảng tính (các phép biển đổi được xác định bằng đồ họa, đưa ra ví dụ)</a:t>
            </a:r>
            <a:endParaRPr lang="en-US" sz="1600" dirty="0">
              <a:solidFill>
                <a:srgbClr val="202124"/>
              </a:solidFill>
              <a:latin typeface="Times New Roman" panose="02020603050405020304" pitchFamily="18" charset="0"/>
              <a:cs typeface="Times New Roman" panose="02020603050405020304" pitchFamily="18" charset="0"/>
            </a:endParaRPr>
          </a:p>
          <a:p>
            <a:pPr marL="1200150" lvl="2" indent="-285750" algn="just">
              <a:buSzPct val="150000"/>
              <a:buFont typeface="Arial" panose="020B0604020202020204" pitchFamily="34" charset="0"/>
              <a:buChar char="•"/>
            </a:pPr>
            <a:endParaRPr lang="vi-VN" sz="1600" dirty="0">
              <a:solidFill>
                <a:srgbClr val="202124"/>
              </a:solidFill>
              <a:latin typeface="Times New Roman" panose="02020603050405020304" pitchFamily="18" charset="0"/>
              <a:cs typeface="Times New Roman" panose="02020603050405020304" pitchFamily="18" charset="0"/>
            </a:endParaRPr>
          </a:p>
          <a:p>
            <a:pPr marL="1200150" lvl="2" indent="-285750" algn="just">
              <a:buSzPct val="150000"/>
              <a:buFont typeface="Arial" panose="020B0604020202020204" pitchFamily="34" charset="0"/>
              <a:buChar char="•"/>
            </a:pPr>
            <a:r>
              <a:rPr lang="vi-VN" sz="1600" dirty="0">
                <a:solidFill>
                  <a:srgbClr val="202124"/>
                </a:solidFill>
                <a:latin typeface="Times New Roman" panose="02020603050405020304" pitchFamily="18" charset="0"/>
                <a:cs typeface="Times New Roman" panose="02020603050405020304" pitchFamily="18" charset="0"/>
              </a:rPr>
              <a:t>Kết quả hiển thị ở trên màn hình</a:t>
            </a:r>
            <a:endParaRPr lang="en-US" sz="1600" dirty="0">
              <a:solidFill>
                <a:srgbClr val="202124"/>
              </a:solidFill>
              <a:latin typeface="Times New Roman" panose="02020603050405020304" pitchFamily="18" charset="0"/>
              <a:cs typeface="Times New Roman" panose="02020603050405020304" pitchFamily="18" charset="0"/>
            </a:endParaRPr>
          </a:p>
          <a:p>
            <a:pPr marL="1200150" lvl="2" indent="-285750" algn="just">
              <a:buSzPct val="150000"/>
              <a:buFont typeface="Arial" panose="020B0604020202020204" pitchFamily="34" charset="0"/>
              <a:buChar char="•"/>
            </a:pPr>
            <a:endParaRPr lang="vi-VN" sz="1600" dirty="0">
              <a:solidFill>
                <a:srgbClr val="202124"/>
              </a:solidFill>
              <a:latin typeface="Times New Roman" panose="02020603050405020304" pitchFamily="18" charset="0"/>
              <a:cs typeface="Times New Roman" panose="02020603050405020304" pitchFamily="18" charset="0"/>
            </a:endParaRPr>
          </a:p>
          <a:p>
            <a:pPr marL="1200150" lvl="2" indent="-285750" algn="just">
              <a:buSzPct val="150000"/>
              <a:buFont typeface="Arial" panose="020B0604020202020204" pitchFamily="34" charset="0"/>
              <a:buChar char="•"/>
            </a:pPr>
            <a:r>
              <a:rPr lang="vi-VN" sz="1600" dirty="0">
                <a:solidFill>
                  <a:srgbClr val="202124"/>
                </a:solidFill>
                <a:latin typeface="Times New Roman" panose="02020603050405020304" pitchFamily="18" charset="0"/>
                <a:cs typeface="Times New Roman" panose="02020603050405020304" pitchFamily="18" charset="0"/>
              </a:rPr>
              <a:t>Người dùng có thể hoàn tác các phép biến đổi nếu các phép biển đổi này gây ra lỗi</a:t>
            </a:r>
            <a:endParaRPr lang="en-US" sz="1600" dirty="0">
              <a:solidFill>
                <a:srgbClr val="202124"/>
              </a:solidFill>
              <a:latin typeface="Times New Roman" panose="02020603050405020304" pitchFamily="18" charset="0"/>
              <a:cs typeface="Times New Roman" panose="02020603050405020304" pitchFamily="18" charset="0"/>
            </a:endParaRPr>
          </a:p>
          <a:p>
            <a:pPr marL="1200150" lvl="2" indent="-285750" algn="just">
              <a:buSzPct val="150000"/>
              <a:buFont typeface="Arial" panose="020B0604020202020204" pitchFamily="34" charset="0"/>
              <a:buChar char="•"/>
            </a:pPr>
            <a:endParaRPr lang="vi-VN" sz="1600" dirty="0">
              <a:solidFill>
                <a:srgbClr val="202124"/>
              </a:solidFill>
              <a:latin typeface="Times New Roman" panose="02020603050405020304" pitchFamily="18" charset="0"/>
              <a:cs typeface="Times New Roman" panose="02020603050405020304" pitchFamily="18" charset="0"/>
            </a:endParaRPr>
          </a:p>
          <a:p>
            <a:pPr marL="1200150" lvl="2" indent="-285750" algn="just">
              <a:buSzPct val="150000"/>
              <a:buFont typeface="Arial" panose="020B0604020202020204" pitchFamily="34" charset="0"/>
              <a:buChar char="•"/>
            </a:pPr>
            <a:r>
              <a:rPr lang="vi-VN" sz="1600" dirty="0">
                <a:solidFill>
                  <a:srgbClr val="202124"/>
                </a:solidFill>
                <a:latin typeface="Times New Roman" panose="02020603050405020304" pitchFamily="18" charset="0"/>
                <a:cs typeface="Times New Roman" panose="02020603050405020304" pitchFamily="18" charset="0"/>
              </a:rPr>
              <a:t>Công cụ này cho phép kiểm tra sự khác biệt phiên bản đã biến đổi mới nhất của dữ liệu</a:t>
            </a:r>
          </a:p>
          <a:p>
            <a:pPr marL="914400" lvl="2" indent="0" algn="just">
              <a:buSzPct val="150000"/>
            </a:pPr>
            <a:endParaRPr lang="en-US" sz="1600" dirty="0">
              <a:solidFill>
                <a:srgbClr val="202124"/>
              </a:solidFill>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solidFill>
                <a:srgbClr val="202124"/>
              </a:solidFill>
              <a:latin typeface="Times New Roman" panose="02020603050405020304" pitchFamily="18" charset="0"/>
              <a:cs typeface="Times New Roman" panose="02020603050405020304" pitchFamily="18" charset="0"/>
            </a:endParaRPr>
          </a:p>
          <a:p>
            <a:pPr marL="742950" lvl="1" indent="-285750" algn="just">
              <a:buSzPct val="1500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588083"/>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102532" y="44145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3</a:t>
            </a:r>
            <a:r>
              <a:rPr lang="en">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4" name="Tiêu đề phụ 3">
            <a:extLst>
              <a:ext uri="{FF2B5EF4-FFF2-40B4-BE49-F238E27FC236}">
                <a16:creationId xmlns:a16="http://schemas.microsoft.com/office/drawing/2014/main" id="{93341B5A-50AC-CAD2-47DA-204F6C472934}"/>
              </a:ext>
            </a:extLst>
          </p:cNvPr>
          <p:cNvSpPr>
            <a:spLocks noGrp="1"/>
          </p:cNvSpPr>
          <p:nvPr>
            <p:ph type="subTitle" idx="2"/>
          </p:nvPr>
        </p:nvSpPr>
        <p:spPr>
          <a:xfrm>
            <a:off x="0" y="1084880"/>
            <a:ext cx="5330092" cy="1830600"/>
          </a:xfrm>
        </p:spPr>
        <p:txBody>
          <a:bodyPr/>
          <a:lstStyle/>
          <a:p>
            <a:pPr marL="139700" indent="0"/>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a:t>
            </a:r>
            <a:r>
              <a:rPr lang="vi-VN" sz="1600" dirty="0">
                <a:latin typeface="Times New Roman" panose="02020603050405020304" pitchFamily="18" charset="0"/>
                <a:cs typeface="Times New Roman" panose="02020603050405020304" pitchFamily="18" charset="0"/>
              </a:rPr>
              <a:t>hát triển các ngôn ngữ khai báo để đặc tả các toán tử chuyển đổi dữ liệu (tập trung vào việc xác định phần mở rộng SQL, thuật toán cho phép người dùng thể hiện các thông số kỹ thuật) để làm sạch dữ liệu hiệu quả</a:t>
            </a:r>
            <a:endParaRPr lang="en-US" sz="1600" dirty="0">
              <a:latin typeface="Times New Roman" panose="02020603050405020304" pitchFamily="18" charset="0"/>
              <a:cs typeface="Times New Roman" panose="02020603050405020304" pitchFamily="18" charset="0"/>
            </a:endParaRPr>
          </a:p>
          <a:p>
            <a:pPr marL="139700" indent="0"/>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giúp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tốc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cùng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24</a:t>
            </a:r>
          </a:p>
        </p:txBody>
      </p:sp>
      <p:pic>
        <p:nvPicPr>
          <p:cNvPr id="7" name="Hình ảnh 6" descr="Ảnh có chứa văn bản, chân không&#10;&#10;Mô tả được tạo tự động">
            <a:extLst>
              <a:ext uri="{FF2B5EF4-FFF2-40B4-BE49-F238E27FC236}">
                <a16:creationId xmlns:a16="http://schemas.microsoft.com/office/drawing/2014/main" id="{19AB64A1-61B8-3F1C-94F5-282611E95625}"/>
              </a:ext>
            </a:extLst>
          </p:cNvPr>
          <p:cNvPicPr>
            <a:picLocks noChangeAspect="1"/>
          </p:cNvPicPr>
          <p:nvPr/>
        </p:nvPicPr>
        <p:blipFill>
          <a:blip r:embed="rId3"/>
          <a:stretch>
            <a:fillRect/>
          </a:stretch>
        </p:blipFill>
        <p:spPr>
          <a:xfrm>
            <a:off x="5330092" y="1180123"/>
            <a:ext cx="3712308" cy="3235569"/>
          </a:xfrm>
          <a:prstGeom prst="rect">
            <a:avLst/>
          </a:prstGeom>
        </p:spPr>
      </p:pic>
    </p:spTree>
    <p:extLst>
      <p:ext uri="{BB962C8B-B14F-4D97-AF65-F5344CB8AC3E}">
        <p14:creationId xmlns:p14="http://schemas.microsoft.com/office/powerpoint/2010/main" val="350875208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1492" name="Google Shape;1492;p38"/>
          <p:cNvSpPr txBox="1">
            <a:spLocks noGrp="1"/>
          </p:cNvSpPr>
          <p:nvPr>
            <p:ph type="title"/>
          </p:nvPr>
        </p:nvSpPr>
        <p:spPr>
          <a:xfrm>
            <a:off x="2438297" y="2010389"/>
            <a:ext cx="657930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panose="02020603050405020304" pitchFamily="18" charset="0"/>
                <a:cs typeface="Times New Roman" panose="02020603050405020304" pitchFamily="18" charset="0"/>
              </a:rPr>
              <a:t>THANK YOU !</a:t>
            </a:r>
            <a:endParaRPr>
              <a:latin typeface="Times New Roman" panose="02020603050405020304" pitchFamily="18" charset="0"/>
              <a:cs typeface="Times New Roman" panose="02020603050405020304" pitchFamily="18" charset="0"/>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182689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541406" y="33325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200" dirty="0">
                <a:solidFill>
                  <a:schemeClr val="dk2"/>
                </a:solidFill>
                <a:latin typeface="Times New Roman" panose="02020603050405020304" pitchFamily="18" charset="0"/>
                <a:cs typeface="Times New Roman" panose="02020603050405020304" pitchFamily="18" charset="0"/>
                <a:sym typeface="IBM Plex Mono"/>
              </a:rPr>
              <a:t>Nội dung</a:t>
            </a:r>
            <a:endParaRPr sz="32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1468" name="Google Shape;1468;p37"/>
          <p:cNvSpPr txBox="1">
            <a:spLocks noGrp="1"/>
          </p:cNvSpPr>
          <p:nvPr>
            <p:ph type="subTitle" idx="9"/>
          </p:nvPr>
        </p:nvSpPr>
        <p:spPr>
          <a:xfrm>
            <a:off x="1106435" y="1475593"/>
            <a:ext cx="6968419" cy="4466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thiếu</a:t>
            </a:r>
            <a:r>
              <a:rPr lang="en-US" dirty="0">
                <a:latin typeface="Times New Roman" panose="02020603050405020304" pitchFamily="18" charset="0"/>
                <a:cs typeface="Times New Roman" panose="02020603050405020304" pitchFamily="18" charset="0"/>
              </a:rPr>
              <a:t> (Missing values).</a:t>
            </a:r>
            <a:endParaRPr dirty="0">
              <a:latin typeface="Times New Roman" panose="02020603050405020304" pitchFamily="18" charset="0"/>
              <a:cs typeface="Times New Roman" panose="02020603050405020304" pitchFamily="18" charset="0"/>
            </a:endParaRPr>
          </a:p>
        </p:txBody>
      </p:sp>
      <p:sp>
        <p:nvSpPr>
          <p:cNvPr id="1473" name="Google Shape;1473;p37"/>
          <p:cNvSpPr txBox="1">
            <a:spLocks noGrp="1"/>
          </p:cNvSpPr>
          <p:nvPr>
            <p:ph type="title" idx="5"/>
          </p:nvPr>
        </p:nvSpPr>
        <p:spPr>
          <a:xfrm>
            <a:off x="453845" y="1362774"/>
            <a:ext cx="694053"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1474" name="Google Shape;1474;p37"/>
          <p:cNvSpPr txBox="1">
            <a:spLocks noGrp="1"/>
          </p:cNvSpPr>
          <p:nvPr>
            <p:ph type="title" idx="6"/>
          </p:nvPr>
        </p:nvSpPr>
        <p:spPr>
          <a:xfrm>
            <a:off x="453845" y="311542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03</a:t>
            </a:r>
            <a:endParaRPr dirty="0">
              <a:latin typeface="Times New Roman" panose="02020603050405020304" pitchFamily="18" charset="0"/>
              <a:cs typeface="Times New Roman" panose="02020603050405020304" pitchFamily="18" charset="0"/>
            </a:endParaRPr>
          </a:p>
        </p:txBody>
      </p:sp>
      <p:sp>
        <p:nvSpPr>
          <p:cNvPr id="1475" name="Google Shape;1475;p37"/>
          <p:cNvSpPr txBox="1">
            <a:spLocks noGrp="1"/>
          </p:cNvSpPr>
          <p:nvPr>
            <p:ph type="title" idx="7"/>
          </p:nvPr>
        </p:nvSpPr>
        <p:spPr>
          <a:xfrm>
            <a:off x="453845" y="2189434"/>
            <a:ext cx="694056"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02</a:t>
            </a:r>
            <a:endParaRPr dirty="0">
              <a:latin typeface="Times New Roman" panose="02020603050405020304" pitchFamily="18" charset="0"/>
              <a:cs typeface="Times New Roman" panose="02020603050405020304" pitchFamily="18" charset="0"/>
            </a:endParaRPr>
          </a:p>
        </p:txBody>
      </p:sp>
      <p:sp>
        <p:nvSpPr>
          <p:cNvPr id="1477" name="Google Shape;1477;p37"/>
          <p:cNvSpPr txBox="1">
            <a:spLocks noGrp="1"/>
          </p:cNvSpPr>
          <p:nvPr>
            <p:ph type="subTitle" idx="13"/>
          </p:nvPr>
        </p:nvSpPr>
        <p:spPr>
          <a:xfrm>
            <a:off x="1147901" y="2288761"/>
            <a:ext cx="5095300" cy="43446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nhiễu</a:t>
            </a:r>
            <a:r>
              <a:rPr lang="en-US" dirty="0">
                <a:latin typeface="Times New Roman" panose="02020603050405020304" pitchFamily="18" charset="0"/>
                <a:cs typeface="Times New Roman" panose="02020603050405020304" pitchFamily="18" charset="0"/>
              </a:rPr>
              <a:t> (Noisy data).</a:t>
            </a:r>
            <a:endParaRPr dirty="0">
              <a:latin typeface="Times New Roman" panose="02020603050405020304" pitchFamily="18" charset="0"/>
              <a:cs typeface="Times New Roman" panose="02020603050405020304" pitchFamily="18" charset="0"/>
            </a:endParaRPr>
          </a:p>
        </p:txBody>
      </p:sp>
      <p:sp>
        <p:nvSpPr>
          <p:cNvPr id="1478" name="Google Shape;1478;p37"/>
          <p:cNvSpPr txBox="1">
            <a:spLocks noGrp="1"/>
          </p:cNvSpPr>
          <p:nvPr>
            <p:ph type="subTitle" idx="14"/>
          </p:nvPr>
        </p:nvSpPr>
        <p:spPr>
          <a:xfrm>
            <a:off x="1147898" y="3214748"/>
            <a:ext cx="7996102" cy="43446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(Data cleaning as a process).</a:t>
            </a:r>
            <a:endParaRPr sz="1800"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919AA8A9-24AC-AD64-0408-363196F417DA}"/>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03</a:t>
            </a: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01</a:t>
            </a:r>
            <a:endParaRPr>
              <a:latin typeface="Times New Roman" panose="02020603050405020304" pitchFamily="18" charset="0"/>
              <a:cs typeface="Times New Roman" panose="02020603050405020304" pitchFamily="18" charset="0"/>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1492" name="Google Shape;1492;p38"/>
          <p:cNvSpPr txBox="1">
            <a:spLocks noGrp="1"/>
          </p:cNvSpPr>
          <p:nvPr>
            <p:ph type="title"/>
          </p:nvPr>
        </p:nvSpPr>
        <p:spPr>
          <a:xfrm>
            <a:off x="719999" y="2079324"/>
            <a:ext cx="6712903" cy="13737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latin typeface="Times New Roman" panose="02020603050405020304" pitchFamily="18" charset="0"/>
                <a:cs typeface="Times New Roman" panose="02020603050405020304" pitchFamily="18" charset="0"/>
              </a:rPr>
              <a:t>Giá trị bị thiếu</a:t>
            </a:r>
            <a:br>
              <a:rPr lang="en" sz="4400" dirty="0">
                <a:latin typeface="Times New Roman" panose="02020603050405020304" pitchFamily="18" charset="0"/>
                <a:cs typeface="Times New Roman" panose="02020603050405020304" pitchFamily="18" charset="0"/>
              </a:rPr>
            </a:br>
            <a:r>
              <a:rPr lang="en" sz="4400" dirty="0">
                <a:latin typeface="Times New Roman" panose="02020603050405020304" pitchFamily="18" charset="0"/>
                <a:cs typeface="Times New Roman" panose="02020603050405020304" pitchFamily="18" charset="0"/>
              </a:rPr>
              <a:t>(Missing values).</a:t>
            </a:r>
            <a:endParaRPr sz="4400" dirty="0">
              <a:latin typeface="Times New Roman" panose="02020603050405020304" pitchFamily="18" charset="0"/>
              <a:cs typeface="Times New Roman" panose="02020603050405020304" pitchFamily="18" charset="0"/>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23" name="Google Shape;1523;p38"/>
          <p:cNvGrpSpPr/>
          <p:nvPr/>
        </p:nvGrpSpPr>
        <p:grpSpPr>
          <a:xfrm>
            <a:off x="885433" y="34490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 name="Google Shape;1635;p41">
            <a:extLst>
              <a:ext uri="{FF2B5EF4-FFF2-40B4-BE49-F238E27FC236}">
                <a16:creationId xmlns:a16="http://schemas.microsoft.com/office/drawing/2014/main" id="{3032210F-75BD-F804-436E-8E3AB988E6E3}"/>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04</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1. Giá trị bị thiếu:</a:t>
            </a:r>
            <a:endParaRPr dirty="0">
              <a:latin typeface="Times New Roman" panose="02020603050405020304" pitchFamily="18" charset="0"/>
              <a:cs typeface="Times New Roman" panose="02020603050405020304" pitchFamily="18" charset="0"/>
            </a:endParaRPr>
          </a:p>
        </p:txBody>
      </p:sp>
      <p:sp>
        <p:nvSpPr>
          <p:cNvPr id="3" name="Google Shape;1635;p41">
            <a:extLst>
              <a:ext uri="{FF2B5EF4-FFF2-40B4-BE49-F238E27FC236}">
                <a16:creationId xmlns:a16="http://schemas.microsoft.com/office/drawing/2014/main" id="{05884F8E-0035-FBBE-D28C-EFD9BB9696A7}"/>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05</a:t>
            </a:r>
          </a:p>
        </p:txBody>
      </p:sp>
      <p:sp>
        <p:nvSpPr>
          <p:cNvPr id="4" name="Google Shape;1637;p41">
            <a:extLst>
              <a:ext uri="{FF2B5EF4-FFF2-40B4-BE49-F238E27FC236}">
                <a16:creationId xmlns:a16="http://schemas.microsoft.com/office/drawing/2014/main" id="{27F4A764-4BAB-B51C-C731-165F5A7B2510}"/>
              </a:ext>
            </a:extLst>
          </p:cNvPr>
          <p:cNvSpPr txBox="1">
            <a:spLocks/>
          </p:cNvSpPr>
          <p:nvPr/>
        </p:nvSpPr>
        <p:spPr>
          <a:xfrm>
            <a:off x="720000" y="1165050"/>
            <a:ext cx="7273856" cy="9451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pP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Giả</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sử</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như</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bạn</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cần</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phân</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tích</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dữ</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liệu</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bán</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hàng</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và</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khách</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hàng</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của</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Điện</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Máy</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Xanh</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Có</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một</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vài</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cách</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để</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bạn</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có</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thể</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điền</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giá</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trị</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còn</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thiếu</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cho</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thuộc</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tính</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thu</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nhập</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của</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khách</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hàng</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như</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Arial" panose="020B0604020202020204" pitchFamily="34" charset="0"/>
                <a:cs typeface="Times New Roman" panose="02020603050405020304" pitchFamily="18" charset="0"/>
              </a:rPr>
              <a:t>sau</a:t>
            </a:r>
            <a:r>
              <a:rPr lang="en-US" sz="1600" dirty="0">
                <a:solidFill>
                  <a:srgbClr val="202124"/>
                </a:solidFill>
                <a:latin typeface="Times New Roman" panose="02020603050405020304" pitchFamily="18" charset="0"/>
                <a:ea typeface="Arial" panose="020B0604020202020204" pitchFamily="34"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Google Shape;1637;p41">
            <a:extLst>
              <a:ext uri="{FF2B5EF4-FFF2-40B4-BE49-F238E27FC236}">
                <a16:creationId xmlns:a16="http://schemas.microsoft.com/office/drawing/2014/main" id="{A60FABBC-81BD-ADFC-165A-1210D2DFE8BC}"/>
              </a:ext>
            </a:extLst>
          </p:cNvPr>
          <p:cNvSpPr txBox="1">
            <a:spLocks/>
          </p:cNvSpPr>
          <p:nvPr/>
        </p:nvSpPr>
        <p:spPr>
          <a:xfrm>
            <a:off x="720000" y="2257479"/>
            <a:ext cx="7273856" cy="27220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342900" indent="-342900" algn="just">
              <a:lnSpc>
                <a:spcPct val="100000"/>
              </a:lnSpc>
              <a:buFont typeface="Poppins" panose="00000500000000000000" pitchFamily="2" charset="0"/>
              <a:buChar char="•"/>
            </a:pPr>
            <a:r>
              <a:rPr lang="en-US" sz="1600" b="1" dirty="0" err="1">
                <a:solidFill>
                  <a:srgbClr val="202124"/>
                </a:solidFill>
                <a:latin typeface="Times New Roman" panose="02020603050405020304" pitchFamily="18" charset="0"/>
                <a:cs typeface="Times New Roman" panose="02020603050405020304" pitchFamily="18" charset="0"/>
              </a:rPr>
              <a:t>Bỏ</a:t>
            </a:r>
            <a:r>
              <a:rPr lang="en-US" sz="1600" b="1" dirty="0">
                <a:solidFill>
                  <a:srgbClr val="202124"/>
                </a:solidFill>
                <a:latin typeface="Times New Roman" panose="02020603050405020304" pitchFamily="18" charset="0"/>
                <a:cs typeface="Times New Roman" panose="02020603050405020304" pitchFamily="18" charset="0"/>
              </a:rPr>
              <a:t> qua tuple: </a:t>
            </a:r>
            <a:r>
              <a:rPr lang="en-US" sz="1600" dirty="0" err="1">
                <a:solidFill>
                  <a:srgbClr val="202124"/>
                </a:solidFill>
                <a:latin typeface="Times New Roman" panose="02020603050405020304" pitchFamily="18" charset="0"/>
                <a:cs typeface="Times New Roman" panose="02020603050405020304" pitchFamily="18" charset="0"/>
              </a:rPr>
              <a:t>Điều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này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thực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hiện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nhãn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lớp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thiếu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giả</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sử</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nhiệm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vụ</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khai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đến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phân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loại</a:t>
            </a:r>
            <a:r>
              <a:rPr lang="en-US" sz="1600" dirty="0">
                <a:solidFill>
                  <a:srgbClr val="202124"/>
                </a:solidFill>
                <a:latin typeface="Times New Roman" panose="02020603050405020304" pitchFamily="18" charset="0"/>
                <a:cs typeface="Times New Roman" panose="02020603050405020304" pitchFamily="18" charset="0"/>
              </a:rPr>
              <a:t>).</a:t>
            </a:r>
          </a:p>
          <a:p>
            <a:pPr marL="285750" indent="-285750" algn="just">
              <a:lnSpc>
                <a:spcPct val="100000"/>
              </a:lnSpc>
              <a:buFont typeface="Times New Roman" panose="02020603050405020304" pitchFamily="18" charset="0"/>
              <a:buChar char="‣"/>
            </a:pPr>
            <a:r>
              <a:rPr lang="en-US" sz="1600" dirty="0" err="1">
                <a:solidFill>
                  <a:srgbClr val="202124"/>
                </a:solidFill>
                <a:latin typeface="Times New Roman" panose="02020603050405020304" pitchFamily="18" charset="0"/>
                <a:cs typeface="Times New Roman" panose="02020603050405020304" pitchFamily="18" charset="0"/>
              </a:rPr>
              <a:t>Phương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pháp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này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không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quả</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và</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đặc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biệt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kém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tỷ</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lệ</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phần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trăm</a:t>
            </a:r>
            <a:r>
              <a:rPr lang="en-US" sz="1600" dirty="0">
                <a:solidFill>
                  <a:srgbClr val="202124"/>
                </a:solidFill>
                <a:latin typeface="Times New Roman" panose="02020603050405020304" pitchFamily="18" charset="0"/>
                <a:cs typeface="Times New Roman" panose="02020603050405020304" pitchFamily="18" charset="0"/>
              </a:rPr>
              <a:t> bi </a:t>
            </a:r>
            <a:r>
              <a:rPr lang="en-US" sz="1600" dirty="0" err="1">
                <a:solidFill>
                  <a:srgbClr val="202124"/>
                </a:solidFill>
                <a:latin typeface="Times New Roman" panose="02020603050405020304" pitchFamily="18" charset="0"/>
                <a:cs typeface="Times New Roman" panose="02020603050405020304" pitchFamily="18" charset="0"/>
              </a:rPr>
              <a:t>thiếu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trên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mỗi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thuộc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tính</a:t>
            </a:r>
            <a:r>
              <a:rPr lang="en-US" sz="1600" dirty="0">
                <a:solidFill>
                  <a:srgbClr val="202124"/>
                </a:solidFill>
                <a:latin typeface="Times New Roman" panose="02020603050405020304" pitchFamily="18" charset="0"/>
                <a:cs typeface="Times New Roman" panose="02020603050405020304" pitchFamily="18" charset="0"/>
              </a:rPr>
              <a:t>.</a:t>
            </a:r>
          </a:p>
          <a:p>
            <a:pPr marL="0" indent="0" algn="just">
              <a:lnSpc>
                <a:spcPct val="100000"/>
              </a:lnSpc>
            </a:pPr>
            <a:endParaRPr lang="en-US" sz="1600" dirty="0">
              <a:solidFill>
                <a:srgbClr val="202124"/>
              </a:solidFill>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1600" b="1" dirty="0" err="1">
                <a:solidFill>
                  <a:srgbClr val="202124"/>
                </a:solidFill>
                <a:latin typeface="Times New Roman" panose="02020603050405020304" pitchFamily="18" charset="0"/>
                <a:cs typeface="Times New Roman" panose="02020603050405020304" pitchFamily="18" charset="0"/>
              </a:rPr>
              <a:t>Điền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giá</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còn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thiếu</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theo</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cách</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thủ</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công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tiếp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cận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này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tốn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thời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gian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và</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không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khả</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với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một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tập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lớn</a:t>
            </a:r>
            <a:r>
              <a:rPr lang="en-US" sz="1600" dirty="0">
                <a:solidFill>
                  <a:srgbClr val="202124"/>
                </a:solidFill>
                <a:latin typeface="Times New Roman" panose="02020603050405020304" pitchFamily="18" charset="0"/>
                <a:cs typeface="Times New Roman" panose="02020603050405020304" pitchFamily="18" charset="0"/>
              </a:rPr>
              <a:t>.</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3" name="Google Shape;1635;p41">
            <a:extLst>
              <a:ext uri="{FF2B5EF4-FFF2-40B4-BE49-F238E27FC236}">
                <a16:creationId xmlns:a16="http://schemas.microsoft.com/office/drawing/2014/main" id="{05884F8E-0035-FBBE-D28C-EFD9BB9696A7}"/>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06</a:t>
            </a:r>
          </a:p>
        </p:txBody>
      </p:sp>
      <p:sp>
        <p:nvSpPr>
          <p:cNvPr id="6" name="Google Shape;1637;p41">
            <a:extLst>
              <a:ext uri="{FF2B5EF4-FFF2-40B4-BE49-F238E27FC236}">
                <a16:creationId xmlns:a16="http://schemas.microsoft.com/office/drawing/2014/main" id="{A6B8C416-E6A8-5DE0-E7F1-A433D705D2AC}"/>
              </a:ext>
            </a:extLst>
          </p:cNvPr>
          <p:cNvSpPr txBox="1">
            <a:spLocks/>
          </p:cNvSpPr>
          <p:nvPr/>
        </p:nvSpPr>
        <p:spPr>
          <a:xfrm>
            <a:off x="748135" y="272111"/>
            <a:ext cx="7273856" cy="45992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342900" indent="-342900" algn="just">
              <a:lnSpc>
                <a:spcPct val="100000"/>
              </a:lnSpc>
              <a:buFont typeface="Poppins" panose="00000500000000000000" pitchFamily="2" charset="0"/>
              <a:buChar char="•"/>
            </a:pPr>
            <a:r>
              <a:rPr lang="en-US" sz="1600" b="1" dirty="0" err="1">
                <a:solidFill>
                  <a:srgbClr val="202124"/>
                </a:solidFill>
                <a:latin typeface="Times New Roman" panose="02020603050405020304" pitchFamily="18" charset="0"/>
                <a:cs typeface="Times New Roman" panose="02020603050405020304" pitchFamily="18" charset="0"/>
              </a:rPr>
              <a:t>Sử</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dụng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hằng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số</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toàn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cục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để</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điền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vào</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giá</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bị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thiếu</a:t>
            </a:r>
            <a:r>
              <a:rPr lang="en-US" sz="1600" b="1"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Thay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thế</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tất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cả</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thuộc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thiếu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bằng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cùng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một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hằng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số</a:t>
            </a:r>
            <a:r>
              <a:rPr lang="en-US" sz="1600" dirty="0">
                <a:solidFill>
                  <a:srgbClr val="202124"/>
                </a:solidFill>
                <a:latin typeface="Times New Roman" panose="02020603050405020304" pitchFamily="18" charset="0"/>
                <a:cs typeface="Times New Roman" panose="02020603050405020304" pitchFamily="18" charset="0"/>
              </a:rPr>
              <a:t>.</a:t>
            </a:r>
          </a:p>
          <a:p>
            <a:pPr marL="342900" indent="-342900" algn="just">
              <a:lnSpc>
                <a:spcPct val="100000"/>
              </a:lnSpc>
              <a:buClrTx/>
              <a:buFont typeface="Times New Roman" panose="02020603050405020304" pitchFamily="18" charset="0"/>
              <a:buChar char="‣"/>
            </a:pPr>
            <a:r>
              <a:rPr lang="en-US" sz="1600" dirty="0" err="1">
                <a:solidFill>
                  <a:srgbClr val="202124"/>
                </a:solidFill>
                <a:latin typeface="Times New Roman" panose="02020603050405020304" pitchFamily="18" charset="0"/>
                <a:ea typeface="Tahoma" panose="020B0604030504040204" pitchFamily="34" charset="0"/>
                <a:cs typeface="Times New Roman" panose="02020603050405020304" pitchFamily="18" charset="0"/>
              </a:rPr>
              <a:t>Vd</a:t>
            </a:r>
            <a:r>
              <a:rPr lang="en-US" sz="1600" dirty="0">
                <a:solidFill>
                  <a:srgbClr val="202124"/>
                </a:solidFill>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Tahoma" panose="020B0604030504040204" pitchFamily="34" charset="0"/>
                <a:cs typeface="Times New Roman" panose="02020603050405020304" pitchFamily="18" charset="0"/>
              </a:rPr>
              <a:t>Có</a:t>
            </a:r>
            <a:r>
              <a:rPr lang="en-US" sz="1600" dirty="0">
                <a:solidFill>
                  <a:srgbClr val="202124"/>
                </a:solidFill>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Tahoma" panose="020B0604030504040204" pitchFamily="34" charset="0"/>
                <a:cs typeface="Times New Roman" panose="02020603050405020304" pitchFamily="18" charset="0"/>
              </a:rPr>
              <a:t>thể</a:t>
            </a:r>
            <a:r>
              <a:rPr lang="en-US" sz="1600" dirty="0">
                <a:solidFill>
                  <a:srgbClr val="202124"/>
                </a:solidFill>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solidFill>
                  <a:srgbClr val="202124"/>
                </a:solidFill>
                <a:latin typeface="Times New Roman" panose="02020603050405020304" pitchFamily="18" charset="0"/>
                <a:ea typeface="Tahoma" panose="020B0604030504040204" pitchFamily="34" charset="0"/>
                <a:cs typeface="Times New Roman" panose="02020603050405020304" pitchFamily="18" charset="0"/>
              </a:rPr>
              <a:t>để</a:t>
            </a:r>
            <a:r>
              <a:rPr lang="en-US" sz="1600" dirty="0">
                <a:solidFill>
                  <a:srgbClr val="202124"/>
                </a:solidFill>
                <a:latin typeface="Times New Roman" panose="02020603050405020304" pitchFamily="18" charset="0"/>
                <a:ea typeface="Tahoma" panose="020B0604030504040204" pitchFamily="34" charset="0"/>
                <a:cs typeface="Times New Roman" panose="02020603050405020304" pitchFamily="18" charset="0"/>
              </a:rPr>
              <a:t> </a:t>
            </a:r>
            <a:r>
              <a:rPr lang="vi-VN" sz="16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nhãn như “Không xác định” hoặc </a:t>
            </a:r>
            <a:r>
              <a:rPr lang="en-US" sz="16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r>
              <a:rPr lang="vi-VN" sz="16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sz="16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p>
          <a:p>
            <a:pPr marL="0" indent="0" algn="just">
              <a:lnSpc>
                <a:spcPct val="100000"/>
              </a:lnSpc>
              <a:buClrTx/>
            </a:pPr>
            <a:endParaRPr lang="en-US" sz="16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00000"/>
              </a:lnSpc>
              <a:buClrTx/>
              <a:buFont typeface="Arial" panose="020B0604020202020204" pitchFamily="34" charset="0"/>
              <a:buChar char="•"/>
            </a:pPr>
            <a:r>
              <a:rPr lang="en-US" sz="1600" b="1" dirty="0" err="1">
                <a:solidFill>
                  <a:srgbClr val="202124"/>
                </a:solidFill>
                <a:latin typeface="Times New Roman" panose="02020603050405020304" pitchFamily="18" charset="0"/>
                <a:cs typeface="Times New Roman" panose="02020603050405020304" pitchFamily="18" charset="0"/>
              </a:rPr>
              <a:t>Sử</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dụng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thước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đo</a:t>
            </a:r>
            <a:r>
              <a:rPr lang="en-US" sz="1600" b="1" dirty="0">
                <a:solidFill>
                  <a:srgbClr val="202124"/>
                </a:solidFill>
                <a:latin typeface="Times New Roman" panose="02020603050405020304" pitchFamily="18" charset="0"/>
                <a:cs typeface="Times New Roman" panose="02020603050405020304" pitchFamily="18" charset="0"/>
              </a:rPr>
              <a:t> xu </a:t>
            </a:r>
            <a:r>
              <a:rPr lang="en-US" sz="1600" b="1" dirty="0" err="1">
                <a:solidFill>
                  <a:srgbClr val="202124"/>
                </a:solidFill>
                <a:latin typeface="Times New Roman" panose="02020603050405020304" pitchFamily="18" charset="0"/>
                <a:cs typeface="Times New Roman" panose="02020603050405020304" pitchFamily="18" charset="0"/>
              </a:rPr>
              <a:t>hướng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trung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tâm</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cho</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thuộc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tính</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vd</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giá</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trung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bình</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trung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vị</a:t>
            </a:r>
            <a:r>
              <a:rPr lang="en-US" sz="1600" b="1" dirty="0">
                <a:solidFill>
                  <a:srgbClr val="202124"/>
                </a:solidFill>
                <a:latin typeface="Times New Roman" panose="02020603050405020304" pitchFamily="18" charset="0"/>
                <a:cs typeface="Times New Roman" panose="02020603050405020304" pitchFamily="18" charset="0"/>
              </a:rPr>
              <a:t>, …) </a:t>
            </a:r>
            <a:r>
              <a:rPr lang="en-US" sz="1600" b="1" dirty="0" err="1">
                <a:solidFill>
                  <a:srgbClr val="202124"/>
                </a:solidFill>
                <a:latin typeface="Times New Roman" panose="02020603050405020304" pitchFamily="18" charset="0"/>
                <a:cs typeface="Times New Roman" panose="02020603050405020304" pitchFamily="18" charset="0"/>
              </a:rPr>
              <a:t>để</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điền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vào</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giá</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còn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thiếu</a:t>
            </a:r>
            <a:r>
              <a:rPr lang="en-US" sz="1600" b="1"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Đối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với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phân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phối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bình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thường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đối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xứng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bình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sử</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dụng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trong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phân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phối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lệch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nên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dùng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vị</a:t>
            </a:r>
            <a:r>
              <a:rPr lang="en-US" sz="1600" dirty="0">
                <a:solidFill>
                  <a:srgbClr val="202124"/>
                </a:solidFill>
                <a:latin typeface="Times New Roman" panose="02020603050405020304" pitchFamily="18" charset="0"/>
                <a:cs typeface="Times New Roman" panose="02020603050405020304" pitchFamily="18" charset="0"/>
              </a:rPr>
              <a:t>. </a:t>
            </a:r>
          </a:p>
          <a:p>
            <a:pPr marL="342900" indent="-342900" algn="just">
              <a:lnSpc>
                <a:spcPct val="100000"/>
              </a:lnSpc>
              <a:buClrTx/>
              <a:buFont typeface="Arial" panose="020B0604020202020204" pitchFamily="34" charset="0"/>
              <a:buChar char="•"/>
            </a:pPr>
            <a:endParaRPr lang="en-US" sz="1600" dirty="0">
              <a:solidFill>
                <a:srgbClr val="202124"/>
              </a:solidFill>
              <a:latin typeface="Times New Roman" panose="02020603050405020304" pitchFamily="18" charset="0"/>
              <a:cs typeface="Times New Roman" panose="02020603050405020304" pitchFamily="18" charset="0"/>
            </a:endParaRPr>
          </a:p>
          <a:p>
            <a:pPr marL="342900" indent="-342900" algn="just">
              <a:lnSpc>
                <a:spcPct val="100000"/>
              </a:lnSpc>
              <a:buClrTx/>
              <a:buFont typeface="Arial" panose="020B0604020202020204" pitchFamily="34" charset="0"/>
              <a:buChar char="•"/>
            </a:pPr>
            <a:r>
              <a:rPr lang="en-US" sz="1600" b="1" dirty="0" err="1">
                <a:solidFill>
                  <a:srgbClr val="202124"/>
                </a:solidFill>
                <a:latin typeface="Times New Roman" panose="02020603050405020304" pitchFamily="18" charset="0"/>
                <a:cs typeface="Times New Roman" panose="02020603050405020304" pitchFamily="18" charset="0"/>
              </a:rPr>
              <a:t>Sử</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dụng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giá</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trung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bình</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hoặc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trung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vị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của</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thuộc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tính</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cho</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tất</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cả</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các</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mẫu</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cùng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loại</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với</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bộ</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giá</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đã</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cho</a:t>
            </a:r>
            <a:r>
              <a:rPr lang="en-US" sz="1600" b="1" dirty="0">
                <a:solidFill>
                  <a:srgbClr val="202124"/>
                </a:solidFill>
                <a:latin typeface="Times New Roman" panose="02020603050405020304" pitchFamily="18" charset="0"/>
                <a:cs typeface="Times New Roman" panose="02020603050405020304" pitchFamily="18" charset="0"/>
              </a:rPr>
              <a:t>: </a:t>
            </a:r>
          </a:p>
          <a:p>
            <a:pPr marL="342900" indent="-342900" algn="just">
              <a:lnSpc>
                <a:spcPct val="100000"/>
              </a:lnSpc>
              <a:buClrTx/>
              <a:buFont typeface="Times New Roman" panose="02020603050405020304" pitchFamily="18" charset="0"/>
              <a:buChar char="‣"/>
            </a:pPr>
            <a:r>
              <a:rPr lang="en-US" sz="1600" dirty="0" err="1">
                <a:solidFill>
                  <a:srgbClr val="202124"/>
                </a:solidFill>
                <a:latin typeface="Times New Roman" panose="02020603050405020304" pitchFamily="18" charset="0"/>
                <a:cs typeface="Times New Roman" panose="02020603050405020304" pitchFamily="18" charset="0"/>
              </a:rPr>
              <a:t>Vd</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nếu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phân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loại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khách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hàng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theo</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rủi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ro</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dụng</a:t>
            </a:r>
            <a:r>
              <a:rPr lang="en-US" sz="1600" dirty="0">
                <a:solidFill>
                  <a:srgbClr val="202124"/>
                </a:solidFill>
                <a:latin typeface="Times New Roman" panose="02020603050405020304" pitchFamily="18" charset="0"/>
                <a:cs typeface="Times New Roman" panose="02020603050405020304" pitchFamily="18" charset="0"/>
              </a:rPr>
              <a:t>, ta </a:t>
            </a:r>
            <a:r>
              <a:rPr lang="en-US" sz="1600" dirty="0" err="1">
                <a:solidFill>
                  <a:srgbClr val="202124"/>
                </a:solidFill>
                <a:latin typeface="Times New Roman" panose="02020603050405020304" pitchFamily="18" charset="0"/>
                <a:cs typeface="Times New Roman" panose="02020603050405020304" pitchFamily="18" charset="0"/>
              </a:rPr>
              <a:t>có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thay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thế</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còn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thiếu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bằng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nhập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bình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cho</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khách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hàng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trong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cùng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loại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bộ</a:t>
            </a:r>
            <a:r>
              <a:rPr lang="en-US" sz="1600" dirty="0">
                <a:solidFill>
                  <a:srgbClr val="202124"/>
                </a:solidFill>
                <a:latin typeface="Times New Roman" panose="02020603050405020304" pitchFamily="18" charset="0"/>
                <a:cs typeface="Times New Roman" panose="02020603050405020304" pitchFamily="18" charset="0"/>
              </a:rPr>
              <a:t> tuple.</a:t>
            </a:r>
          </a:p>
          <a:p>
            <a:pPr marL="342900" indent="-342900" algn="just">
              <a:lnSpc>
                <a:spcPct val="100000"/>
              </a:lnSpc>
              <a:buClrTx/>
              <a:buFont typeface="Times New Roman" panose="02020603050405020304" pitchFamily="18" charset="0"/>
              <a:buChar char="‣"/>
            </a:pPr>
            <a:endParaRPr lang="en-US" sz="1600" dirty="0">
              <a:solidFill>
                <a:srgbClr val="202124"/>
              </a:solidFill>
              <a:latin typeface="Times New Roman" panose="02020603050405020304" pitchFamily="18" charset="0"/>
              <a:cs typeface="Times New Roman" panose="02020603050405020304" pitchFamily="18" charset="0"/>
            </a:endParaRPr>
          </a:p>
          <a:p>
            <a:pPr marL="342900" indent="-342900" algn="just">
              <a:lnSpc>
                <a:spcPct val="100000"/>
              </a:lnSpc>
              <a:buClrTx/>
              <a:buFont typeface="Arial" panose="020B0604020202020204" pitchFamily="34" charset="0"/>
              <a:buChar char="•"/>
            </a:pPr>
            <a:r>
              <a:rPr lang="en-US" sz="1600" b="1" dirty="0" err="1">
                <a:solidFill>
                  <a:srgbClr val="202124"/>
                </a:solidFill>
                <a:latin typeface="Times New Roman" panose="02020603050405020304" pitchFamily="18" charset="0"/>
                <a:cs typeface="Times New Roman" panose="02020603050405020304" pitchFamily="18" charset="0"/>
              </a:rPr>
              <a:t>Sử</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dụng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giá</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có</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thể</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xảy</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ra</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nhất</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để</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điền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vào</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giá</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còn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thiếu</a:t>
            </a:r>
            <a:r>
              <a:rPr lang="en-US" sz="1600" b="1"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này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xác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định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bằng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hồi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quy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công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cụ</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sử</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dụng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hình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thức</a:t>
            </a:r>
            <a:r>
              <a:rPr lang="en-US" sz="1600" dirty="0">
                <a:solidFill>
                  <a:srgbClr val="202124"/>
                </a:solidFill>
                <a:latin typeface="Times New Roman" panose="02020603050405020304" pitchFamily="18" charset="0"/>
                <a:cs typeface="Times New Roman" panose="02020603050405020304" pitchFamily="18" charset="0"/>
              </a:rPr>
              <a:t> Bayes </a:t>
            </a:r>
            <a:r>
              <a:rPr lang="en-US" sz="1600" dirty="0" err="1">
                <a:solidFill>
                  <a:srgbClr val="202124"/>
                </a:solidFill>
                <a:latin typeface="Times New Roman" panose="02020603050405020304" pitchFamily="18" charset="0"/>
                <a:cs typeface="Times New Roman" panose="02020603050405020304" pitchFamily="18" charset="0"/>
              </a:rPr>
              <a:t>hoặc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quy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nạp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cây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quyết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định</a:t>
            </a:r>
            <a:r>
              <a:rPr lang="en-US" sz="1600" dirty="0">
                <a:solidFill>
                  <a:srgbClr val="202124"/>
                </a:solidFill>
                <a:latin typeface="Times New Roman" panose="02020603050405020304" pitchFamily="18" charset="0"/>
                <a:cs typeface="Times New Roman" panose="02020603050405020304" pitchFamily="18" charset="0"/>
              </a:rPr>
              <a:t>.</a:t>
            </a:r>
          </a:p>
          <a:p>
            <a:pPr marL="342900" indent="-342900" algn="just">
              <a:lnSpc>
                <a:spcPct val="100000"/>
              </a:lnSpc>
              <a:buClrTx/>
              <a:buFont typeface="Times New Roman" panose="02020603050405020304" pitchFamily="18" charset="0"/>
              <a:buChar char="‣"/>
            </a:pPr>
            <a:endParaRPr lang="en-US" sz="1600"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29908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
        <p:nvSpPr>
          <p:cNvPr id="1492" name="Google Shape;1492;p38"/>
          <p:cNvSpPr txBox="1">
            <a:spLocks noGrp="1"/>
          </p:cNvSpPr>
          <p:nvPr>
            <p:ph type="title"/>
          </p:nvPr>
        </p:nvSpPr>
        <p:spPr>
          <a:xfrm>
            <a:off x="720000" y="2245541"/>
            <a:ext cx="585684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err="1">
                <a:latin typeface="Times New Roman" panose="02020603050405020304" pitchFamily="18" charset="0"/>
                <a:cs typeface="Times New Roman" panose="02020603050405020304" pitchFamily="18" charset="0"/>
              </a:rPr>
              <a:t>Dữ</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liệu</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nhiễu</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(Noisy data).</a:t>
            </a:r>
            <a:endParaRPr sz="4400" dirty="0">
              <a:latin typeface="Times New Roman" panose="02020603050405020304" pitchFamily="18" charset="0"/>
              <a:cs typeface="Times New Roman" panose="02020603050405020304" pitchFamily="18" charset="0"/>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23" name="Google Shape;1523;p38"/>
          <p:cNvGrpSpPr/>
          <p:nvPr/>
        </p:nvGrpSpPr>
        <p:grpSpPr>
          <a:xfrm>
            <a:off x="793155" y="3516472"/>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 name="Google Shape;1635;p41">
            <a:extLst>
              <a:ext uri="{FF2B5EF4-FFF2-40B4-BE49-F238E27FC236}">
                <a16:creationId xmlns:a16="http://schemas.microsoft.com/office/drawing/2014/main" id="{573243A4-D727-52D1-F148-C7D48998AC5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07</a:t>
            </a:r>
          </a:p>
        </p:txBody>
      </p:sp>
    </p:spTree>
    <p:extLst>
      <p:ext uri="{BB962C8B-B14F-4D97-AF65-F5344CB8AC3E}">
        <p14:creationId xmlns:p14="http://schemas.microsoft.com/office/powerpoint/2010/main" val="3434330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2. Dữ liệu nhiễu:</a:t>
            </a:r>
            <a:endParaRPr dirty="0">
              <a:latin typeface="Times New Roman" panose="02020603050405020304" pitchFamily="18" charset="0"/>
              <a:cs typeface="Times New Roman" panose="02020603050405020304" pitchFamily="18" charset="0"/>
            </a:endParaRPr>
          </a:p>
        </p:txBody>
      </p:sp>
      <p:sp>
        <p:nvSpPr>
          <p:cNvPr id="2" name="Google Shape;1635;p41">
            <a:extLst>
              <a:ext uri="{FF2B5EF4-FFF2-40B4-BE49-F238E27FC236}">
                <a16:creationId xmlns:a16="http://schemas.microsoft.com/office/drawing/2014/main" id="{32421107-6B6F-BBA7-28FA-CA45779E3E60}"/>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08</a:t>
            </a:r>
          </a:p>
        </p:txBody>
      </p:sp>
      <p:sp>
        <p:nvSpPr>
          <p:cNvPr id="6" name="Google Shape;1637;p41">
            <a:extLst>
              <a:ext uri="{FF2B5EF4-FFF2-40B4-BE49-F238E27FC236}">
                <a16:creationId xmlns:a16="http://schemas.microsoft.com/office/drawing/2014/main" id="{9CB18CF0-67E8-B79B-A99D-F535921D80F2}"/>
              </a:ext>
            </a:extLst>
          </p:cNvPr>
          <p:cNvSpPr txBox="1">
            <a:spLocks/>
          </p:cNvSpPr>
          <p:nvPr/>
        </p:nvSpPr>
        <p:spPr>
          <a:xfrm>
            <a:off x="720000" y="1390132"/>
            <a:ext cx="7273856" cy="24644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pPr>
            <a:r>
              <a:rPr lang="en-US" sz="1600" i="1"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Nhiễu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là</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một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sai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số</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hoặc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phương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sai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ngẫu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nhiên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trong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một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biến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đo</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a:t>
            </a:r>
          </a:p>
          <a:p>
            <a:pPr marL="0" indent="0" algn="just">
              <a:lnSpc>
                <a:spcPct val="100000"/>
              </a:lnSpc>
            </a:pPr>
            <a:endParaRPr lang="en-US" sz="1600" i="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pP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Với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một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thuộc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tính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số</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làm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nào</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chúng</a:t>
            </a:r>
            <a:r>
              <a:rPr lang="en-US" sz="1600" dirty="0">
                <a:solidFill>
                  <a:srgbClr val="202124"/>
                </a:solidFill>
                <a:latin typeface="Times New Roman" panose="02020603050405020304" pitchFamily="18" charset="0"/>
                <a:cs typeface="Times New Roman" panose="02020603050405020304" pitchFamily="18" charset="0"/>
              </a:rPr>
              <a:t> ta </a:t>
            </a:r>
            <a:r>
              <a:rPr lang="en-US" sz="1600" dirty="0" err="1">
                <a:solidFill>
                  <a:srgbClr val="202124"/>
                </a:solidFill>
                <a:latin typeface="Times New Roman" panose="02020603050405020304" pitchFamily="18" charset="0"/>
                <a:cs typeface="Times New Roman" panose="02020603050405020304" pitchFamily="18" charset="0"/>
              </a:rPr>
              <a:t>có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xử</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lí</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loại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bỏ</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nhiễu</a:t>
            </a:r>
            <a:r>
              <a:rPr lang="en-US" sz="1600" dirty="0">
                <a:solidFill>
                  <a:srgbClr val="202124"/>
                </a:solidFill>
                <a:latin typeface="Times New Roman" panose="02020603050405020304" pitchFamily="18" charset="0"/>
                <a:cs typeface="Times New Roman" panose="02020603050405020304" pitchFamily="18" charset="0"/>
              </a:rPr>
              <a:t>? Ta </a:t>
            </a:r>
            <a:r>
              <a:rPr lang="en-US" sz="1600" dirty="0" err="1">
                <a:solidFill>
                  <a:srgbClr val="202124"/>
                </a:solidFill>
                <a:latin typeface="Times New Roman" panose="02020603050405020304" pitchFamily="18" charset="0"/>
                <a:cs typeface="Times New Roman" panose="02020603050405020304" pitchFamily="18" charset="0"/>
              </a:rPr>
              <a:t>có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làm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mịn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bằng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một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số</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phương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pháp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sau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đây</a:t>
            </a:r>
            <a:r>
              <a:rPr lang="en-US" sz="1600" dirty="0">
                <a:solidFill>
                  <a:srgbClr val="202124"/>
                </a:solidFill>
                <a:latin typeface="Times New Roman" panose="02020603050405020304" pitchFamily="18" charset="0"/>
                <a:cs typeface="Times New Roman" panose="02020603050405020304" pitchFamily="18" charset="0"/>
              </a:rPr>
              <a:t>:</a:t>
            </a:r>
          </a:p>
          <a:p>
            <a:pPr marL="0" indent="0" algn="just">
              <a:lnSpc>
                <a:spcPct val="100000"/>
              </a:lnSpc>
            </a:pPr>
            <a:endParaRPr lang="en-US" sz="1600" dirty="0">
              <a:solidFill>
                <a:srgbClr val="202124"/>
              </a:solidFill>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1600" b="1" dirty="0">
                <a:solidFill>
                  <a:srgbClr val="202124"/>
                </a:solidFill>
                <a:latin typeface="Times New Roman" panose="02020603050405020304" pitchFamily="18" charset="0"/>
                <a:cs typeface="Times New Roman" panose="02020603050405020304" pitchFamily="18" charset="0"/>
              </a:rPr>
              <a:t>Binning (</a:t>
            </a:r>
            <a:r>
              <a:rPr lang="en-US" sz="1600" b="1" dirty="0" err="1">
                <a:solidFill>
                  <a:srgbClr val="202124"/>
                </a:solidFill>
                <a:latin typeface="Times New Roman" panose="02020603050405020304" pitchFamily="18" charset="0"/>
                <a:cs typeface="Times New Roman" panose="02020603050405020304" pitchFamily="18" charset="0"/>
              </a:rPr>
              <a:t>Phân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khoảng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Sắp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xếp</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và</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phân</a:t>
            </a:r>
            <a:r>
              <a:rPr lang="en-US" sz="1600" dirty="0">
                <a:solidFill>
                  <a:srgbClr val="202124"/>
                </a:solidFill>
                <a:latin typeface="Times New Roman" panose="02020603050405020304" pitchFamily="18" charset="0"/>
                <a:cs typeface="Times New Roman" panose="02020603050405020304" pitchFamily="18" charset="0"/>
              </a:rPr>
              <a:t> chia </a:t>
            </a:r>
            <a:r>
              <a:rPr lang="en-US" sz="1600" dirty="0" err="1">
                <a:solidFill>
                  <a:srgbClr val="202124"/>
                </a:solidFill>
                <a:latin typeface="Times New Roman" panose="02020603050405020304" pitchFamily="18" charset="0"/>
                <a:cs typeface="Times New Roman" panose="02020603050405020304" pitchFamily="18" charset="0"/>
              </a:rPr>
              <a:t>thành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thùng</a:t>
            </a:r>
            <a:r>
              <a:rPr lang="en-US" sz="1600" dirty="0">
                <a:solidFill>
                  <a:srgbClr val="202124"/>
                </a:solidFill>
                <a:latin typeface="Times New Roman" panose="02020603050405020304" pitchFamily="18" charset="0"/>
                <a:cs typeface="Times New Roman" panose="02020603050405020304" pitchFamily="18" charset="0"/>
              </a:rPr>
              <a:t> (bins). Sau </a:t>
            </a:r>
            <a:r>
              <a:rPr lang="en-US" sz="1600" dirty="0" err="1">
                <a:solidFill>
                  <a:srgbClr val="202124"/>
                </a:solidFill>
                <a:latin typeface="Times New Roman" panose="02020603050405020304" pitchFamily="18" charset="0"/>
                <a:cs typeface="Times New Roman" panose="02020603050405020304" pitchFamily="18" charset="0"/>
              </a:rPr>
              <a:t>đó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mỗi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khoảng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dữ</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liệu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có</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thể</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biểu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diễn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bằng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hoặc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giới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hạn</a:t>
            </a:r>
            <a:r>
              <a:rPr lang="en-US" sz="1600" dirty="0">
                <a:solidFill>
                  <a:srgbClr val="202124"/>
                </a:solidFill>
                <a:latin typeface="Times New Roman" panose="02020603050405020304" pitchFamily="18" charset="0"/>
                <a:cs typeface="Times New Roman" panose="02020603050405020304" pitchFamily="18" charset="0"/>
              </a:rPr>
              <a:t> …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trong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khoảng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đó</a:t>
            </a:r>
            <a:r>
              <a:rPr lang="en-US" sz="1600" dirty="0">
                <a:solidFill>
                  <a:srgbClr val="202124"/>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45530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2" name="Google Shape;1635;p41">
            <a:extLst>
              <a:ext uri="{FF2B5EF4-FFF2-40B4-BE49-F238E27FC236}">
                <a16:creationId xmlns:a16="http://schemas.microsoft.com/office/drawing/2014/main" id="{E73B2560-6713-724C-1B11-A029DE85D02F}"/>
              </a:ext>
            </a:extLst>
          </p:cNvPr>
          <p:cNvSpPr txBox="1">
            <a:spLocks/>
          </p:cNvSpPr>
          <p:nvPr/>
        </p:nvSpPr>
        <p:spPr>
          <a:xfrm>
            <a:off x="7806532" y="4542160"/>
            <a:ext cx="689939" cy="54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191919"/>
              </a:buClr>
              <a:buSzPts val="5200"/>
              <a:buFont typeface="IBM Plex Mono"/>
              <a:buNone/>
              <a:defRPr sz="4500" b="1" i="0" u="none" strike="noStrike" cap="none">
                <a:solidFill>
                  <a:schemeClr val="dk2"/>
                </a:solidFill>
                <a:latin typeface="IBM Plex Mono"/>
                <a:ea typeface="IBM Plex Mono"/>
                <a:cs typeface="IBM Plex Mono"/>
                <a:sym typeface="IBM Plex Mono"/>
              </a:defRPr>
            </a:lvl1pPr>
            <a:lvl2pPr marR="0" lvl="1"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2pPr>
            <a:lvl3pPr marR="0" lvl="2"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3pPr>
            <a:lvl4pPr marR="0" lvl="3"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4pPr>
            <a:lvl5pPr marR="0" lvl="4"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5pPr>
            <a:lvl6pPr marR="0" lvl="5"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6pPr>
            <a:lvl7pPr marR="0" lvl="6"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7pPr>
            <a:lvl8pPr marR="0" lvl="7"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8pPr>
            <a:lvl9pPr marR="0" lvl="8" algn="ctr" rtl="0">
              <a:lnSpc>
                <a:spcPct val="100000"/>
              </a:lnSpc>
              <a:spcBef>
                <a:spcPts val="0"/>
              </a:spcBef>
              <a:spcAft>
                <a:spcPts val="0"/>
              </a:spcAft>
              <a:buClr>
                <a:srgbClr val="191919"/>
              </a:buClr>
              <a:buSzPts val="5200"/>
              <a:buFont typeface="IBM Plex Mono"/>
              <a:buNone/>
              <a:defRPr sz="5200" b="1" i="0" u="none" strike="noStrike" cap="none">
                <a:solidFill>
                  <a:srgbClr val="191919"/>
                </a:solidFill>
                <a:latin typeface="IBM Plex Mono"/>
                <a:ea typeface="IBM Plex Mono"/>
                <a:cs typeface="IBM Plex Mono"/>
                <a:sym typeface="IBM Plex Mono"/>
              </a:defRPr>
            </a:lvl9pPr>
          </a:lstStyle>
          <a:p>
            <a:r>
              <a:rPr lang="en-US" sz="3000" dirty="0">
                <a:solidFill>
                  <a:schemeClr val="tx2"/>
                </a:solidFill>
                <a:latin typeface="Times New Roman" panose="02020603050405020304" pitchFamily="18" charset="0"/>
                <a:cs typeface="Times New Roman" panose="02020603050405020304" pitchFamily="18" charset="0"/>
              </a:rPr>
              <a:t>09</a:t>
            </a:r>
          </a:p>
        </p:txBody>
      </p:sp>
      <p:sp>
        <p:nvSpPr>
          <p:cNvPr id="3" name="Google Shape;1637;p41">
            <a:extLst>
              <a:ext uri="{FF2B5EF4-FFF2-40B4-BE49-F238E27FC236}">
                <a16:creationId xmlns:a16="http://schemas.microsoft.com/office/drawing/2014/main" id="{0732572C-8C1A-3D23-4CFA-9D7D8544525F}"/>
              </a:ext>
            </a:extLst>
          </p:cNvPr>
          <p:cNvSpPr txBox="1">
            <a:spLocks/>
          </p:cNvSpPr>
          <p:nvPr/>
        </p:nvSpPr>
        <p:spPr>
          <a:xfrm>
            <a:off x="212927" y="272111"/>
            <a:ext cx="3718356" cy="45992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marL="0" indent="0" algn="just">
              <a:lnSpc>
                <a:spcPct val="100000"/>
              </a:lnSpc>
              <a:buClrTx/>
            </a:pPr>
            <a:endParaRPr lang="en-US" sz="1600"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buClrTx/>
            </a:pPr>
            <a:r>
              <a:rPr lang="en-US" sz="1600"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Phương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pháp</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làm</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mịn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bằng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giá</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trị</a:t>
            </a:r>
            <a:r>
              <a:rPr lang="en-US" sz="1600" b="1" dirty="0">
                <a:solidFill>
                  <a:srgbClr val="202124"/>
                </a:solidFill>
                <a:latin typeface="Times New Roman" panose="02020603050405020304" pitchFamily="18" charset="0"/>
                <a:cs typeface="Times New Roman" panose="02020603050405020304" pitchFamily="18" charset="0"/>
              </a:rPr>
              <a:t> bin:</a:t>
            </a:r>
          </a:p>
          <a:p>
            <a:pPr marL="0" indent="0" algn="just">
              <a:lnSpc>
                <a:spcPct val="100000"/>
              </a:lnSpc>
              <a:buClrTx/>
            </a:pPr>
            <a:r>
              <a:rPr lang="en-US" sz="1600" dirty="0" err="1">
                <a:solidFill>
                  <a:srgbClr val="202124"/>
                </a:solidFill>
                <a:latin typeface="Times New Roman" panose="02020603050405020304" pitchFamily="18" charset="0"/>
                <a:cs typeface="Times New Roman" panose="02020603050405020304" pitchFamily="18" charset="0"/>
              </a:rPr>
              <a:t>Mỗi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sẽ</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thay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thế</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bằng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bình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bin </a:t>
            </a:r>
            <a:r>
              <a:rPr lang="en-US" sz="1600" dirty="0" err="1">
                <a:solidFill>
                  <a:srgbClr val="202124"/>
                </a:solidFill>
                <a:latin typeface="Times New Roman" panose="02020603050405020304" pitchFamily="18" charset="0"/>
                <a:cs typeface="Times New Roman" panose="02020603050405020304" pitchFamily="18" charset="0"/>
              </a:rPr>
              <a:t>chứa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nó</a:t>
            </a:r>
            <a:r>
              <a:rPr lang="en-US" sz="1600" dirty="0">
                <a:solidFill>
                  <a:srgbClr val="202124"/>
                </a:solidFill>
                <a:latin typeface="Times New Roman" panose="02020603050405020304" pitchFamily="18" charset="0"/>
                <a:cs typeface="Times New Roman" panose="02020603050405020304" pitchFamily="18" charset="0"/>
              </a:rPr>
              <a:t>.</a:t>
            </a:r>
          </a:p>
          <a:p>
            <a:pPr marL="0" indent="0" algn="just">
              <a:lnSpc>
                <a:spcPct val="100000"/>
              </a:lnSpc>
              <a:buClrTx/>
            </a:pP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buClrTx/>
            </a:pP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Phương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pháp</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làm</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mịn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bằng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trung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vị</a:t>
            </a:r>
            <a:r>
              <a:rPr lang="en-US" sz="1600" b="1" dirty="0">
                <a:solidFill>
                  <a:srgbClr val="202124"/>
                </a:solidFill>
                <a:latin typeface="Times New Roman" panose="02020603050405020304" pitchFamily="18" charset="0"/>
                <a:cs typeface="Times New Roman" panose="02020603050405020304" pitchFamily="18" charset="0"/>
              </a:rPr>
              <a:t>: </a:t>
            </a:r>
            <a:r>
              <a:rPr lang="en-US" sz="1600" dirty="0">
                <a:solidFill>
                  <a:srgbClr val="202124"/>
                </a:solidFill>
                <a:latin typeface="Times New Roman" panose="02020603050405020304" pitchFamily="18" charset="0"/>
                <a:cs typeface="Times New Roman" panose="02020603050405020304" pitchFamily="18" charset="0"/>
              </a:rPr>
              <a:t>Trong </a:t>
            </a:r>
            <a:r>
              <a:rPr lang="en-US" sz="1600" dirty="0" err="1">
                <a:solidFill>
                  <a:srgbClr val="202124"/>
                </a:solidFill>
                <a:latin typeface="Times New Roman" panose="02020603050405020304" pitchFamily="18" charset="0"/>
                <a:cs typeface="Times New Roman" panose="02020603050405020304" pitchFamily="18" charset="0"/>
              </a:rPr>
              <a:t>mỗi</a:t>
            </a:r>
            <a:r>
              <a:rPr lang="en-US" sz="1600" dirty="0">
                <a:solidFill>
                  <a:srgbClr val="202124"/>
                </a:solidFill>
                <a:latin typeface="Times New Roman" panose="02020603050405020304" pitchFamily="18" charset="0"/>
                <a:cs typeface="Times New Roman" panose="02020603050405020304" pitchFamily="18" charset="0"/>
              </a:rPr>
              <a:t> bin,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sẽ</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thay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thế</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bằng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trung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bin.</a:t>
            </a:r>
          </a:p>
          <a:p>
            <a:pPr marL="0" indent="0" algn="just">
              <a:lnSpc>
                <a:spcPct val="100000"/>
              </a:lnSpc>
              <a:buClrTx/>
            </a:pPr>
            <a:endParaRPr lang="en-US" sz="1600" b="1" dirty="0">
              <a:solidFill>
                <a:srgbClr val="202124"/>
              </a:solidFill>
              <a:latin typeface="Times New Roman" panose="02020603050405020304" pitchFamily="18" charset="0"/>
              <a:cs typeface="Times New Roman" panose="02020603050405020304" pitchFamily="18" charset="0"/>
            </a:endParaRPr>
          </a:p>
          <a:p>
            <a:pPr marL="0" indent="0" algn="just">
              <a:lnSpc>
                <a:spcPct val="100000"/>
              </a:lnSpc>
              <a:buClrTx/>
            </a:pP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Phương</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pháp</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làm</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mịn</a:t>
            </a:r>
            <a:r>
              <a:rPr lang="en-US" sz="1600" b="1" dirty="0">
                <a:solidFill>
                  <a:srgbClr val="202124"/>
                </a:solidFill>
                <a:latin typeface="Times New Roman" panose="02020603050405020304" pitchFamily="18" charset="0"/>
                <a:cs typeface="Times New Roman" panose="02020603050405020304" pitchFamily="18" charset="0"/>
              </a:rPr>
              <a:t> </a:t>
            </a:r>
            <a:r>
              <a:rPr lang="en-US" sz="1600" b="1" dirty="0" err="1">
                <a:solidFill>
                  <a:srgbClr val="202124"/>
                </a:solidFill>
                <a:latin typeface="Times New Roman" panose="02020603050405020304" pitchFamily="18" charset="0"/>
                <a:cs typeface="Times New Roman" panose="02020603050405020304" pitchFamily="18" charset="0"/>
              </a:rPr>
              <a:t>biên</a:t>
            </a:r>
            <a:r>
              <a:rPr lang="en-US" sz="1600" b="1"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nhỏ</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nhất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và</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lớn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nhất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xác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định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và</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dùng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làm</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ranh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giới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bin.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còn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lại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của</a:t>
            </a:r>
            <a:r>
              <a:rPr lang="en-US" sz="1600" dirty="0">
                <a:solidFill>
                  <a:srgbClr val="202124"/>
                </a:solidFill>
                <a:latin typeface="Times New Roman" panose="02020603050405020304" pitchFamily="18" charset="0"/>
                <a:cs typeface="Times New Roman" panose="02020603050405020304" pitchFamily="18" charset="0"/>
              </a:rPr>
              <a:t> bin </a:t>
            </a:r>
            <a:r>
              <a:rPr lang="en-US" sz="1600" dirty="0" err="1">
                <a:solidFill>
                  <a:srgbClr val="202124"/>
                </a:solidFill>
                <a:latin typeface="Times New Roman" panose="02020603050405020304" pitchFamily="18" charset="0"/>
                <a:cs typeface="Times New Roman" panose="02020603050405020304" pitchFamily="18" charset="0"/>
              </a:rPr>
              <a:t>sẽ</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được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thay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thế</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bằng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một</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trong</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hai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trên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tùy</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thuộc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vào</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độ</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lệch</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giữa</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ban </a:t>
            </a:r>
            <a:r>
              <a:rPr lang="en-US" sz="1600" dirty="0" err="1">
                <a:solidFill>
                  <a:srgbClr val="202124"/>
                </a:solidFill>
                <a:latin typeface="Times New Roman" panose="02020603050405020304" pitchFamily="18" charset="0"/>
                <a:cs typeface="Times New Roman" panose="02020603050405020304" pitchFamily="18" charset="0"/>
              </a:rPr>
              <a:t>đầu</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với</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các</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giá</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trị</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biên</a:t>
            </a:r>
            <a:r>
              <a:rPr lang="en-US" sz="1600" dirty="0">
                <a:solidFill>
                  <a:srgbClr val="202124"/>
                </a:solidFill>
                <a:latin typeface="Times New Roman" panose="02020603050405020304" pitchFamily="18" charset="0"/>
                <a:cs typeface="Times New Roman" panose="02020603050405020304" pitchFamily="18" charset="0"/>
              </a:rPr>
              <a:t> </a:t>
            </a:r>
            <a:r>
              <a:rPr lang="en-US" sz="1600" dirty="0" err="1">
                <a:solidFill>
                  <a:srgbClr val="202124"/>
                </a:solidFill>
                <a:latin typeface="Times New Roman" panose="02020603050405020304" pitchFamily="18" charset="0"/>
                <a:cs typeface="Times New Roman" panose="02020603050405020304" pitchFamily="18" charset="0"/>
              </a:rPr>
              <a:t>đó</a:t>
            </a:r>
            <a:r>
              <a:rPr lang="en-US" sz="1600" dirty="0">
                <a:solidFill>
                  <a:srgbClr val="202124"/>
                </a:solidFill>
                <a:latin typeface="Times New Roman" panose="02020603050405020304" pitchFamily="18" charset="0"/>
                <a:cs typeface="Times New Roman" panose="02020603050405020304" pitchFamily="18" charset="0"/>
              </a:rPr>
              <a:t>.</a:t>
            </a:r>
          </a:p>
          <a:p>
            <a:pPr marL="0" indent="0" algn="just">
              <a:lnSpc>
                <a:spcPct val="100000"/>
              </a:lnSpc>
              <a:buClrTx/>
            </a:pPr>
            <a:endParaRPr lang="en-US" sz="1600" dirty="0">
              <a:solidFill>
                <a:srgbClr val="20212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993AC2-9C7E-801E-1B85-D8962993A443}"/>
              </a:ext>
            </a:extLst>
          </p:cNvPr>
          <p:cNvPicPr>
            <a:picLocks noChangeAspect="1"/>
          </p:cNvPicPr>
          <p:nvPr/>
        </p:nvPicPr>
        <p:blipFill>
          <a:blip r:embed="rId3"/>
          <a:stretch>
            <a:fillRect/>
          </a:stretch>
        </p:blipFill>
        <p:spPr>
          <a:xfrm>
            <a:off x="3931282" y="272111"/>
            <a:ext cx="4931363" cy="4148607"/>
          </a:xfrm>
          <a:prstGeom prst="rect">
            <a:avLst/>
          </a:prstGeom>
        </p:spPr>
      </p:pic>
    </p:spTree>
    <p:extLst>
      <p:ext uri="{BB962C8B-B14F-4D97-AF65-F5344CB8AC3E}">
        <p14:creationId xmlns:p14="http://schemas.microsoft.com/office/powerpoint/2010/main" val="252555408"/>
      </p:ext>
    </p:extLst>
  </p:cSld>
  <p:clrMapOvr>
    <a:masterClrMapping/>
  </p:clrMapOvr>
  <p:transition spd="slow">
    <p:push dir="u"/>
  </p:transition>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1184</TotalTime>
  <Words>2483</Words>
  <Application>Microsoft Office PowerPoint</Application>
  <PresentationFormat>On-screen Show (16:9)</PresentationFormat>
  <Paragraphs>227</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IBM Plex Mono</vt:lpstr>
      <vt:lpstr>Calibri</vt:lpstr>
      <vt:lpstr>Source Code Pro</vt:lpstr>
      <vt:lpstr>Arial</vt:lpstr>
      <vt:lpstr>Times New Roman</vt:lpstr>
      <vt:lpstr>Poppins</vt:lpstr>
      <vt:lpstr>Introduction to Coding Workshop by Slidesgo</vt:lpstr>
      <vt:lpstr>Làm sạch dữ liệu (Data Cleaning)</vt:lpstr>
      <vt:lpstr>Tổng quan:</vt:lpstr>
      <vt:lpstr>Nội dung</vt:lpstr>
      <vt:lpstr>01</vt:lpstr>
      <vt:lpstr>1. Giá trị bị thiếu:</vt:lpstr>
      <vt:lpstr>PowerPoint Presentation</vt:lpstr>
      <vt:lpstr>02</vt:lpstr>
      <vt:lpstr>2. Dữ liệu nhiễu:</vt:lpstr>
      <vt:lpstr>PowerPoint Presentation</vt:lpstr>
      <vt:lpstr>PowerPoint Presentation</vt:lpstr>
      <vt:lpstr>PowerPoint Presentation</vt:lpstr>
      <vt:lpstr>PowerPoint Presentation</vt:lpstr>
      <vt:lpstr>PowerPoint Presentation</vt:lpstr>
      <vt:lpstr>03</vt:lpstr>
      <vt:lpstr>3. Quá trình làm sạch dữ liệu:</vt:lpstr>
      <vt:lpstr>3. Quá trình làm sạch dữ liệu:</vt:lpstr>
      <vt:lpstr>3. Quá trình làm sạch dữ liệu:</vt:lpstr>
      <vt:lpstr>3. Quá trình làm sạch dữ liệu:</vt:lpstr>
      <vt:lpstr>3. Quá trình làm sạch dữ liệu:</vt:lpstr>
      <vt:lpstr>3. Quá trình làm sạch dữ liệu:</vt:lpstr>
      <vt:lpstr>3. Quá trình làm sạch dữ liệu:</vt:lpstr>
      <vt:lpstr>3. Quá trình làm sạch dữ liệu:</vt:lpstr>
      <vt:lpstr>3. Quá trình làm sạch dữ liệu:</vt:lpstr>
      <vt:lpstr>3. Quá trình làm sạch dữ liệu:</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Những công nghệ nào được sử dụng?</dc:title>
  <cp:lastModifiedBy>Trần Huy</cp:lastModifiedBy>
  <cp:revision>28</cp:revision>
  <dcterms:modified xsi:type="dcterms:W3CDTF">2023-10-01T08:41:50Z</dcterms:modified>
</cp:coreProperties>
</file>