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embeddedFontLst>
    <p:embeddedFont>
      <p:font typeface="Abril Fatface" panose="020B0604020202020204" charset="0"/>
      <p:regular r:id="rId8"/>
    </p:embeddedFont>
    <p:embeddedFont>
      <p:font typeface="Aldrich" panose="020B0604020202020204" charset="0"/>
      <p:regular r:id="rId9"/>
    </p:embeddedFont>
    <p:embeddedFont>
      <p:font typeface="Bahnschrift" panose="020B0502040204020203" pitchFamily="34" charset="0"/>
      <p:regular r:id="rId10"/>
      <p:bold r:id="rId11"/>
    </p:embeddedFont>
    <p:embeddedFont>
      <p:font typeface="Bahnschrift SemiBold" panose="020B0502040204020203" pitchFamily="34" charset="0"/>
      <p:bold r:id="rId12"/>
    </p:embeddedFon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2" autoAdjust="0"/>
  </p:normalViewPr>
  <p:slideViewPr>
    <p:cSldViewPr snapToGrid="0">
      <p:cViewPr varScale="1">
        <p:scale>
          <a:sx n="104" d="100"/>
          <a:sy n="104" d="100"/>
        </p:scale>
        <p:origin x="83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32142" y="313967"/>
            <a:ext cx="11129963" cy="6234589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29877" y="309440"/>
            <a:ext cx="11129963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211107" y="1418417"/>
            <a:ext cx="4144328" cy="4696301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901177" y="1115145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621012" y="4953561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66513" y="5351525"/>
            <a:ext cx="375069" cy="375069"/>
          </a:xfrm>
          <a:custGeom>
            <a:avLst/>
            <a:gdLst/>
            <a:ahLst/>
            <a:cxnLst/>
            <a:rect l="l" t="t" r="r" b="b"/>
            <a:pathLst>
              <a:path w="394810" h="394810" extrusionOk="0">
                <a:moveTo>
                  <a:pt x="394811" y="96583"/>
                </a:moveTo>
                <a:lnTo>
                  <a:pt x="298227" y="0"/>
                </a:lnTo>
                <a:lnTo>
                  <a:pt x="197453" y="100774"/>
                </a:lnTo>
                <a:lnTo>
                  <a:pt x="96584" y="0"/>
                </a:lnTo>
                <a:lnTo>
                  <a:pt x="0" y="96583"/>
                </a:lnTo>
                <a:lnTo>
                  <a:pt x="100774" y="197358"/>
                </a:lnTo>
                <a:lnTo>
                  <a:pt x="0" y="298132"/>
                </a:lnTo>
                <a:lnTo>
                  <a:pt x="96584" y="394811"/>
                </a:lnTo>
                <a:lnTo>
                  <a:pt x="197453" y="293941"/>
                </a:lnTo>
                <a:lnTo>
                  <a:pt x="298227" y="394811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656135" y="60772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140463" y="60772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24792" y="60772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15552" y="18851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937415" y="55359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5561011" y="11377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5325636" y="11377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5099314" y="11377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4863939" y="11377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628564" y="11377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93189" y="11377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561011" y="138220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561011" y="162663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561011" y="187106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1474727" y="103916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474727" y="128359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1474727" y="1528021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1474727" y="177244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2155119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928796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69342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458047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22267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6016834" y="1851863"/>
            <a:ext cx="52680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6007931" y="4078311"/>
            <a:ext cx="5277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/>
          <p:nvPr/>
        </p:nvSpPr>
        <p:spPr>
          <a:xfrm rot="5400000">
            <a:off x="539449" y="5583511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532142" y="313967"/>
            <a:ext cx="11129963" cy="6234589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145738" y="4396113"/>
            <a:ext cx="9898200" cy="125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529877" y="309440"/>
            <a:ext cx="11129963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202260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686588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1170917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971915" y="10051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1145784" y="3073438"/>
            <a:ext cx="98982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155119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928796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169342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458047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22267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 rot="5400000">
            <a:off x="539449" y="5812111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794675" y="409775"/>
            <a:ext cx="9760982" cy="5895094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31875" y="313975"/>
            <a:ext cx="9841230" cy="5775198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529875" y="309450"/>
            <a:ext cx="9841230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 rot="-5400000">
            <a:off x="11581564" y="6196332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 rot="-5400000">
            <a:off x="11581564" y="57120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 rot="-5400000">
            <a:off x="11581564" y="5227675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9683165" y="53425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355875" y="1194125"/>
            <a:ext cx="867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1355875" y="2459275"/>
            <a:ext cx="86772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11735165" y="1818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1735165" y="42630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11735165" y="67073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11735165" y="91516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532142" y="313967"/>
            <a:ext cx="11129963" cy="6234589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29877" y="309440"/>
            <a:ext cx="11129963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0202260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0686588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1170917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0971915" y="10051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1355875" y="2019975"/>
            <a:ext cx="9615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1355875" y="1198775"/>
            <a:ext cx="961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2"/>
          </p:nvPr>
        </p:nvSpPr>
        <p:spPr>
          <a:xfrm>
            <a:off x="1355875" y="2680150"/>
            <a:ext cx="9615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2155119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1928796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169342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1458047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22267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 rot="5400000">
            <a:off x="523974" y="5817186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 txBox="1">
            <a:spLocks noGrp="1"/>
          </p:cNvSpPr>
          <p:nvPr>
            <p:ph type="title"/>
          </p:nvPr>
        </p:nvSpPr>
        <p:spPr>
          <a:xfrm>
            <a:off x="5825364" y="1605691"/>
            <a:ext cx="5336010" cy="16442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Giới</a:t>
            </a:r>
            <a:r>
              <a:rPr lang="en-US" sz="2400" b="1" dirty="0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thiệu</a:t>
            </a:r>
            <a:r>
              <a:rPr lang="en-US" sz="2400" b="1" dirty="0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trò</a:t>
            </a:r>
            <a:r>
              <a:rPr lang="en-US" sz="2400" b="1" dirty="0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chơi</a:t>
            </a:r>
            <a:br>
              <a:rPr lang="en-US" sz="4000" b="1" dirty="0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</a:br>
            <a:r>
              <a:rPr lang="en-US" sz="4800" b="1" dirty="0">
                <a:latin typeface="Bahnschrift SemiBold" panose="020B0502040204020203" pitchFamily="34" charset="0"/>
                <a:ea typeface="Poppins"/>
                <a:cs typeface="Poppins"/>
                <a:sym typeface="Poppins"/>
              </a:rPr>
              <a:t>LOẠN 12 SỨ QUÂN</a:t>
            </a:r>
            <a:endParaRPr sz="40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" name="Google Shape;488;p22"/>
          <p:cNvSpPr txBox="1">
            <a:spLocks noGrp="1"/>
          </p:cNvSpPr>
          <p:nvPr>
            <p:ph type="subTitle" idx="1"/>
          </p:nvPr>
        </p:nvSpPr>
        <p:spPr>
          <a:xfrm>
            <a:off x="5959025" y="3571650"/>
            <a:ext cx="2534344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500" dirty="0"/>
              <a:t>Nhóm 02:</a:t>
            </a:r>
          </a:p>
        </p:txBody>
      </p:sp>
      <p:sp>
        <p:nvSpPr>
          <p:cNvPr id="3" name="Google Shape;487;p22">
            <a:extLst>
              <a:ext uri="{FF2B5EF4-FFF2-40B4-BE49-F238E27FC236}">
                <a16:creationId xmlns:a16="http://schemas.microsoft.com/office/drawing/2014/main" id="{135ACD9E-DE06-E9B3-41F5-1409A3335651}"/>
              </a:ext>
            </a:extLst>
          </p:cNvPr>
          <p:cNvSpPr txBox="1">
            <a:spLocks/>
          </p:cNvSpPr>
          <p:nvPr/>
        </p:nvSpPr>
        <p:spPr>
          <a:xfrm>
            <a:off x="7422867" y="3608031"/>
            <a:ext cx="2697079" cy="20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oppins ExtraBold"/>
              <a:buNone/>
              <a:defRPr sz="6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oppins ExtraBold"/>
              <a:buNone/>
              <a:defRPr sz="6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Trần</a:t>
            </a: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 Huy </a:t>
            </a: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Hiệp</a:t>
            </a:r>
            <a:endParaRPr lang="en-US" sz="2400" dirty="0">
              <a:solidFill>
                <a:schemeClr val="bg2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Nguyễn Thế Hào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Nguyễn </a:t>
            </a: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Việt</a:t>
            </a: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 Anh</a:t>
            </a:r>
          </a:p>
          <a:p>
            <a:pPr algn="l"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Phạm</a:t>
            </a: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Công</a:t>
            </a: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Định</a:t>
            </a:r>
            <a:endParaRPr lang="en-US" sz="2400" dirty="0">
              <a:solidFill>
                <a:schemeClr val="bg2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Nguyễn </a:t>
            </a: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Đức</a:t>
            </a:r>
            <a:r>
              <a:rPr lang="en-US" sz="2400" dirty="0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  <a:ea typeface="Poppins"/>
                <a:cs typeface="Poppins"/>
                <a:sym typeface="Poppins"/>
              </a:rPr>
              <a:t>Lộc</a:t>
            </a:r>
            <a:br>
              <a:rPr lang="vi-VN" sz="2400" b="1" dirty="0">
                <a:latin typeface="+mj-lt"/>
                <a:ea typeface="Poppins"/>
                <a:cs typeface="Poppins"/>
                <a:sym typeface="Poppins"/>
              </a:rPr>
            </a:br>
            <a:endParaRPr lang="vi-VN" sz="2400" b="1" dirty="0">
              <a:latin typeface="+mj-lt"/>
              <a:ea typeface="Poppins"/>
              <a:cs typeface="Poppins"/>
              <a:sym typeface="Poppi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C6524-B1F2-43D2-E0AB-D8261B2C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39" y="1371217"/>
            <a:ext cx="4149968" cy="47674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532F79-295E-92F9-7D1A-63EED3153D84}"/>
              </a:ext>
            </a:extLst>
          </p:cNvPr>
          <p:cNvSpPr txBox="1"/>
          <p:nvPr/>
        </p:nvSpPr>
        <p:spPr>
          <a:xfrm>
            <a:off x="1362808" y="947054"/>
            <a:ext cx="6154614" cy="1290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25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12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sứ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quân</a:t>
            </a:r>
            <a:endParaRPr lang="en-US" sz="25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game: chi</a:t>
            </a:r>
            <a:r>
              <a:rPr lang="vi-VN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ế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thu</a:t>
            </a:r>
            <a:r>
              <a:rPr lang="vi-VN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ật</a:t>
            </a:r>
            <a:endParaRPr lang="en-US" sz="25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24D73-FA17-496C-A104-99D6C8968763}"/>
              </a:ext>
            </a:extLst>
          </p:cNvPr>
          <p:cNvSpPr txBox="1"/>
          <p:nvPr/>
        </p:nvSpPr>
        <p:spPr>
          <a:xfrm>
            <a:off x="1362807" y="2237472"/>
            <a:ext cx="6154615" cy="3451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500" b="1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Giới</a:t>
            </a:r>
            <a:r>
              <a:rPr lang="en-US" sz="2500" b="1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thiệu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5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12 s</a:t>
            </a:r>
            <a:r>
              <a:rPr lang="vi-VN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ứ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quân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game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game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kim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cương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cổ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điển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game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vai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Game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được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dựa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theo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sự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kiện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lịch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sử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loạn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12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sứ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quân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của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Đinh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Bộ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Lĩnh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trong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thời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kỳ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loạn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lạc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,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chiến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tranh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những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năm</a:t>
            </a:r>
            <a:r>
              <a:rPr lang="en-US" sz="2500" dirty="0"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960.</a:t>
            </a:r>
            <a:endParaRPr lang="en-US" sz="25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FC541-8FE2-7B55-04DB-AAF4314B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476" y="1415562"/>
            <a:ext cx="3265276" cy="4372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CD2AF5-401F-EE49-7917-5EDDECD249E3}"/>
              </a:ext>
            </a:extLst>
          </p:cNvPr>
          <p:cNvSpPr txBox="1"/>
          <p:nvPr/>
        </p:nvSpPr>
        <p:spPr>
          <a:xfrm>
            <a:off x="1022149" y="1427432"/>
            <a:ext cx="6076948" cy="5853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2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phe</a:t>
            </a:r>
            <a:r>
              <a:rPr lang="en-US" sz="1800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thay</a:t>
            </a:r>
            <a:r>
              <a:rPr lang="en-US" sz="1800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nhau</a:t>
            </a:r>
            <a:r>
              <a:rPr lang="en-US" sz="1800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đi</a:t>
            </a:r>
            <a:r>
              <a:rPr lang="en-US" sz="1800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theo</a:t>
            </a:r>
            <a:r>
              <a:rPr lang="en-US" sz="1800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</a:rPr>
              <a:t>lượt</a:t>
            </a:r>
            <a:endParaRPr lang="en-US" sz="1800" dirty="0">
              <a:solidFill>
                <a:schemeClr val="accent4"/>
              </a:solidFill>
              <a:effectLst/>
              <a:latin typeface="Bahnschrift" panose="020B0502040204020203" pitchFamily="34" charset="0"/>
              <a:ea typeface="Arial" panose="020B0604020202020204" pitchFamily="34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chemeClr val="accent4"/>
                </a:solidFill>
                <a:effectLst/>
                <a:latin typeface="Bahnschrift" panose="020B0502040204020203" pitchFamily="34" charset="0"/>
              </a:rPr>
              <a:t>Một lượt đi phải xếp ít nhất 3 biểu tượng cùng loại nằm sát nhau theo hàng ngang hoặc dọc.</a:t>
            </a:r>
            <a:endParaRPr lang="en-US" sz="1800" b="0" i="0" dirty="0">
              <a:solidFill>
                <a:schemeClr val="accent4"/>
              </a:solidFill>
              <a:effectLst/>
              <a:latin typeface="Bahnschrift" panose="020B0502040204020203" pitchFamily="34" charset="0"/>
            </a:endParaRPr>
          </a:p>
          <a:p>
            <a:pPr marL="7429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Ý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nghĩ</a:t>
            </a: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chemeClr val="accent4"/>
              </a:solidFill>
              <a:effectLst/>
              <a:latin typeface="Bahnschrift" panose="020B0502040204020203" pitchFamily="34" charset="0"/>
              <a:ea typeface="Arial" panose="020B0604020202020204" pitchFamily="34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4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endParaRPr lang="en-US" sz="1800" dirty="0">
              <a:solidFill>
                <a:schemeClr val="accent4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Bánh </a:t>
            </a: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trưng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thân</a:t>
            </a:r>
            <a:endParaRPr lang="en-US" sz="1800" dirty="0">
              <a:solidFill>
                <a:schemeClr val="accent4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Tim: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than</a:t>
            </a: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dương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tuyệt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chiêu</a:t>
            </a:r>
            <a:endParaRPr lang="en-US" sz="1800" dirty="0">
              <a:solidFill>
                <a:schemeClr val="accent4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Cuốn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Vàng</a:t>
            </a:r>
            <a:r>
              <a:rPr lang="en-US" sz="1800" b="1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vũ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4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1B0BA-CB7F-36B9-B5F0-8421085D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29" y="1663718"/>
            <a:ext cx="2869935" cy="2912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83AAC-60A6-43CD-88DC-52CBD6F1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361" y="3200098"/>
            <a:ext cx="342948" cy="314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42F88-13F7-4CA0-BB4D-D9D44C7408A0}"/>
              </a:ext>
            </a:extLst>
          </p:cNvPr>
          <p:cNvSpPr txBox="1"/>
          <p:nvPr/>
        </p:nvSpPr>
        <p:spPr>
          <a:xfrm>
            <a:off x="1358153" y="856185"/>
            <a:ext cx="6158752" cy="57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C8FF4F-CD46-45F9-93A3-396F6F6C4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361" y="3608834"/>
            <a:ext cx="342948" cy="314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B6491D-35D9-46B9-A831-05A73FBC6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361" y="4022053"/>
            <a:ext cx="352474" cy="276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CE312-7A61-4765-9456-910CDBE55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361" y="4430790"/>
            <a:ext cx="323895" cy="314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672990-F48D-4F3C-A976-17F763A11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361" y="4843583"/>
            <a:ext cx="323895" cy="32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C26694-9095-4E38-8C1C-CBAC5A05A5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0782" y="5243075"/>
            <a:ext cx="381053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34D222-749D-5E0B-1BFE-4A0CE6DDFE9C}"/>
              </a:ext>
            </a:extLst>
          </p:cNvPr>
          <p:cNvSpPr txBox="1"/>
          <p:nvPr/>
        </p:nvSpPr>
        <p:spPr>
          <a:xfrm>
            <a:off x="849123" y="1261459"/>
            <a:ext cx="6872477" cy="1663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thua</a:t>
            </a:r>
            <a:r>
              <a:rPr lang="en-US" sz="1800" dirty="0">
                <a:solidFill>
                  <a:srgbClr val="FF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rgbClr val="FF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endParaRPr lang="en-US" sz="1800" dirty="0">
              <a:solidFill>
                <a:srgbClr val="FF0000"/>
              </a:solidFill>
              <a:effectLst/>
              <a:highlight>
                <a:srgbClr val="FFFF00"/>
              </a:highlight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lượt</a:t>
            </a:r>
            <a:r>
              <a:rPr lang="en-US" sz="1800" dirty="0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endParaRPr lang="en-US" sz="1800" dirty="0">
              <a:solidFill>
                <a:srgbClr val="FF0000"/>
              </a:solidFill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89B0B-CDDA-4F62-ADB4-0597F0D26DFE}"/>
              </a:ext>
            </a:extLst>
          </p:cNvPr>
          <p:cNvSpPr txBox="1"/>
          <p:nvPr/>
        </p:nvSpPr>
        <p:spPr>
          <a:xfrm>
            <a:off x="1358153" y="856185"/>
            <a:ext cx="6158752" cy="57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E048F-C194-4116-9ECB-99E21916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905" y="3659631"/>
            <a:ext cx="2386672" cy="2630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320C4-7070-49A8-92F2-D49D61718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1397171"/>
            <a:ext cx="3155153" cy="695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E80C5B-8205-4EA9-AA35-30B9E2752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344" y="2530395"/>
            <a:ext cx="2489203" cy="20922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88573D-E721-494D-A1A7-BE229C69BFA4}"/>
              </a:ext>
            </a:extLst>
          </p:cNvPr>
          <p:cNvSpPr txBox="1"/>
          <p:nvPr/>
        </p:nvSpPr>
        <p:spPr>
          <a:xfrm>
            <a:off x="3738417" y="2387004"/>
            <a:ext cx="7323062" cy="110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mốc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luỹ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mạnh</a:t>
            </a:r>
            <a:endParaRPr lang="en-US" sz="18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F2211-5CE1-4E43-B4C0-B1522A1470D8}"/>
              </a:ext>
            </a:extLst>
          </p:cNvPr>
          <p:cNvSpPr txBox="1"/>
          <p:nvPr/>
        </p:nvSpPr>
        <p:spPr>
          <a:xfrm>
            <a:off x="863601" y="4639457"/>
            <a:ext cx="6677892" cy="110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34D222-749D-5E0B-1BFE-4A0CE6DDFE9C}"/>
              </a:ext>
            </a:extLst>
          </p:cNvPr>
          <p:cNvSpPr txBox="1"/>
          <p:nvPr/>
        </p:nvSpPr>
        <p:spPr>
          <a:xfrm>
            <a:off x="3116872" y="2596368"/>
            <a:ext cx="5958256" cy="1665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THANK YOU FOR LISTENING!</a:t>
            </a:r>
            <a:endParaRPr lang="en-US" sz="50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8420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775C51"/>
      </a:dk1>
      <a:lt1>
        <a:srgbClr val="FFFFFF"/>
      </a:lt1>
      <a:dk2>
        <a:srgbClr val="434343"/>
      </a:dk2>
      <a:lt2>
        <a:srgbClr val="D4AAA4"/>
      </a:lt2>
      <a:accent1>
        <a:srgbClr val="B2B2B2"/>
      </a:accent1>
      <a:accent2>
        <a:srgbClr val="D4AAA4"/>
      </a:accent2>
      <a:accent3>
        <a:srgbClr val="AFAFAF"/>
      </a:accent3>
      <a:accent4>
        <a:srgbClr val="171717"/>
      </a:accent4>
      <a:accent5>
        <a:srgbClr val="3C78D8"/>
      </a:accent5>
      <a:accent6>
        <a:srgbClr val="A64D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284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Bahnschrift SemiBold</vt:lpstr>
      <vt:lpstr>Times New Roman</vt:lpstr>
      <vt:lpstr>Poppins</vt:lpstr>
      <vt:lpstr>Poppins ExtraBold</vt:lpstr>
      <vt:lpstr>Aldrich</vt:lpstr>
      <vt:lpstr>Calibri</vt:lpstr>
      <vt:lpstr>Arial</vt:lpstr>
      <vt:lpstr>Abril Fatface</vt:lpstr>
      <vt:lpstr>Barlow Condensed</vt:lpstr>
      <vt:lpstr>Bahnschrift</vt:lpstr>
      <vt:lpstr>SlidesMania</vt:lpstr>
      <vt:lpstr>Giới thiệu trò chơi LOẠN 12 SỨ QUÂN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trò chơi: Dẹp loạn 12 sứ        quân. </dc:title>
  <cp:lastModifiedBy>Trần Huy</cp:lastModifiedBy>
  <cp:revision>11</cp:revision>
  <dcterms:modified xsi:type="dcterms:W3CDTF">2023-10-04T15:40:55Z</dcterms:modified>
</cp:coreProperties>
</file>