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Montserrat"/>
      <p:regular r:id="rId47"/>
      <p:bold r:id="rId48"/>
      <p:italic r:id="rId49"/>
      <p:boldItalic r:id="rId50"/>
    </p:embeddedFont>
    <p:embeddedFont>
      <p:font typeface="Bebas Neue"/>
      <p:regular r:id="rId51"/>
    </p:embeddedFont>
    <p:embeddedFont>
      <p:font typeface="IBM Plex Sans Condensed"/>
      <p:regular r:id="rId52"/>
      <p:bold r:id="rId53"/>
      <p:italic r:id="rId54"/>
      <p:boldItalic r:id="rId55"/>
    </p:embeddedFont>
    <p:embeddedFont>
      <p:font typeface="IBM Plex Sans Condensed Ligh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ebasNeue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IBMPlexSansCondensed-bold.fntdata"/><Relationship Id="rId52" Type="http://schemas.openxmlformats.org/officeDocument/2006/relationships/font" Target="fonts/IBMPlexSansCondensed-regular.fntdata"/><Relationship Id="rId11" Type="http://schemas.openxmlformats.org/officeDocument/2006/relationships/slide" Target="slides/slide6.xml"/><Relationship Id="rId55" Type="http://schemas.openxmlformats.org/officeDocument/2006/relationships/font" Target="fonts/IBMPlexSansCondensed-boldItalic.fntdata"/><Relationship Id="rId10" Type="http://schemas.openxmlformats.org/officeDocument/2006/relationships/slide" Target="slides/slide5.xml"/><Relationship Id="rId54" Type="http://schemas.openxmlformats.org/officeDocument/2006/relationships/font" Target="fonts/IBMPlexSansCondensed-italic.fntdata"/><Relationship Id="rId13" Type="http://schemas.openxmlformats.org/officeDocument/2006/relationships/slide" Target="slides/slide8.xml"/><Relationship Id="rId57" Type="http://schemas.openxmlformats.org/officeDocument/2006/relationships/font" Target="fonts/IBMPlexSansCondensedLight-bold.fntdata"/><Relationship Id="rId12" Type="http://schemas.openxmlformats.org/officeDocument/2006/relationships/slide" Target="slides/slide7.xml"/><Relationship Id="rId56" Type="http://schemas.openxmlformats.org/officeDocument/2006/relationships/font" Target="fonts/IBMPlexSansCondensedLight-regular.fntdata"/><Relationship Id="rId15" Type="http://schemas.openxmlformats.org/officeDocument/2006/relationships/slide" Target="slides/slide10.xml"/><Relationship Id="rId59" Type="http://schemas.openxmlformats.org/officeDocument/2006/relationships/font" Target="fonts/IBMPlexSansCondensed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IBMPlexSansCondensed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2e6846a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2e6846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2e6846af6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2e6846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2e6846af6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2e6846a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2e6846af6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2e6846a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2e6846af6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2e6846af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2e6846af6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2e6846af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2e6846af6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c2e6846af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2e6846af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2e6846af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2e6846af6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2e6846af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c2e6846af6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c2e6846af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0fef0eb1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0fef0eb1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0fef0eb15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0fef0eb1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rect b="b" l="l" r="r" t="t"/>
            <a:pathLst>
              <a:path extrusionOk="0" h="144918" w="266097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i="1" sz="3000"/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i="1" sz="3000"/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3" type="body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slide" Target="/ppt/slides/slide25.xml"/><Relationship Id="rId6" Type="http://schemas.openxmlformats.org/officeDocument/2006/relationships/hyperlink" Target="http://www.slidescarnival.com/help-use-presentation-template" TargetMode="External"/><Relationship Id="rId7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hyperlink" Target="http://www.slidescarnival.com/?utm_source=template" TargetMode="External"/><Relationship Id="rId5" Type="http://schemas.openxmlformats.org/officeDocument/2006/relationships/hyperlink" Target="https://alexmonge.com/" TargetMode="External"/><Relationship Id="rId6" Type="http://schemas.openxmlformats.org/officeDocument/2006/relationships/hyperlink" Target="http://unsplash.com/&amp;utm_source=slidescarnival" TargetMode="External"/><Relationship Id="rId7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hyperlink" Target="https://www.fontsquirrel.com/fonts/bebas-neue" TargetMode="External"/><Relationship Id="rId5" Type="http://schemas.openxmlformats.org/officeDocument/2006/relationships/hyperlink" Target="https://github.com/IBM/plex/releases/tag/v5.1.3" TargetMode="External"/><Relationship Id="rId6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12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1" Type="http://schemas.openxmlformats.org/officeDocument/2006/relationships/image" Target="../media/image8.png"/><Relationship Id="rId10" Type="http://schemas.openxmlformats.org/officeDocument/2006/relationships/image" Target="../media/image17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twitter.com/googledocs/status/730087240156643328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79100" y="972875"/>
            <a:ext cx="3457800" cy="98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20629" r="12672" t="0"/>
          <a:stretch/>
        </p:blipFill>
        <p:spPr>
          <a:xfrm>
            <a:off x="4659150" y="658650"/>
            <a:ext cx="3826200" cy="38262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32619" l="0" r="20898" t="0"/>
          <a:stretch/>
        </p:blipFill>
        <p:spPr>
          <a:xfrm>
            <a:off x="7206600" y="2938125"/>
            <a:ext cx="1937400" cy="22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79100" y="2076325"/>
            <a:ext cx="34578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2293950" y="1881750"/>
            <a:ext cx="4556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5"/>
                </a:solidFill>
              </a:rPr>
              <a:t>Want big impact?</a:t>
            </a:r>
            <a:endParaRPr b="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big image.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79100" y="759800"/>
            <a:ext cx="747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842298" y="145085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Lorem Ipsum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238746" y="264132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Lorem Ipsum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445849" y="264132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Lorem Ipsum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779100" y="383179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Lorem Ipsum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112598" y="383179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Lorem Ipsum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572002" y="383179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Lorem Ipsum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4905500" y="383179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Lorem Ipsum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174" name="Google Shape;174;p22"/>
          <p:cNvCxnSpPr>
            <a:stCxn id="167" idx="2"/>
            <a:endCxn id="168" idx="0"/>
          </p:cNvCxnSpPr>
          <p:nvPr/>
        </p:nvCxnSpPr>
        <p:spPr>
          <a:xfrm flipH="1" rot="-5400000">
            <a:off x="3844898" y="1640600"/>
            <a:ext cx="604800" cy="139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175" name="Google Shape;175;p22"/>
          <p:cNvCxnSpPr>
            <a:stCxn id="169" idx="0"/>
            <a:endCxn id="167" idx="2"/>
          </p:cNvCxnSpPr>
          <p:nvPr/>
        </p:nvCxnSpPr>
        <p:spPr>
          <a:xfrm rot="-5400000">
            <a:off x="2448449" y="1640670"/>
            <a:ext cx="604800" cy="139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176" name="Google Shape;176;p22"/>
          <p:cNvCxnSpPr>
            <a:stCxn id="169" idx="2"/>
            <a:endCxn id="171" idx="0"/>
          </p:cNvCxnSpPr>
          <p:nvPr/>
        </p:nvCxnSpPr>
        <p:spPr>
          <a:xfrm flipH="1" rot="-5400000">
            <a:off x="2083499" y="3196020"/>
            <a:ext cx="604800" cy="66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177" name="Google Shape;177;p22"/>
          <p:cNvCxnSpPr>
            <a:stCxn id="170" idx="0"/>
            <a:endCxn id="169" idx="2"/>
          </p:cNvCxnSpPr>
          <p:nvPr/>
        </p:nvCxnSpPr>
        <p:spPr>
          <a:xfrm rot="-5400000">
            <a:off x="1416750" y="3196090"/>
            <a:ext cx="604800" cy="66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178" name="Google Shape;178;p22"/>
          <p:cNvCxnSpPr>
            <a:stCxn id="168" idx="2"/>
            <a:endCxn id="173" idx="0"/>
          </p:cNvCxnSpPr>
          <p:nvPr/>
        </p:nvCxnSpPr>
        <p:spPr>
          <a:xfrm flipH="1" rot="-5400000">
            <a:off x="4876546" y="3195870"/>
            <a:ext cx="604800" cy="6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179" name="Google Shape;179;p22"/>
          <p:cNvCxnSpPr>
            <a:stCxn id="172" idx="0"/>
            <a:endCxn id="168" idx="2"/>
          </p:cNvCxnSpPr>
          <p:nvPr/>
        </p:nvCxnSpPr>
        <p:spPr>
          <a:xfrm rot="-5400000">
            <a:off x="4209652" y="3196090"/>
            <a:ext cx="604800" cy="66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grpSp>
        <p:nvGrpSpPr>
          <p:cNvPr id="180" name="Google Shape;180;p22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181" name="Google Shape;18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7791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{5C7B9036-0881-475A-ADF6-831E9562A627}</a:tableStyleId>
              </a:tblPr>
              <a:tblGrid>
                <a:gridCol w="1243875"/>
                <a:gridCol w="1243875"/>
                <a:gridCol w="1243875"/>
                <a:gridCol w="1243875"/>
              </a:tblGrid>
              <a:tr h="36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C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1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Yellow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10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20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Blue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30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15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10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Orange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24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16</a:t>
                      </a:r>
                      <a:endParaRPr b="1" sz="160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382" y="786500"/>
            <a:ext cx="366071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514725" y="6377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779100" y="4550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2034575" y="1575100"/>
            <a:ext cx="613500" cy="202500"/>
          </a:xfrm>
          <a:prstGeom prst="wedgeRectCallout">
            <a:avLst>
              <a:gd fmla="val -21428" name="adj1"/>
              <a:gd fmla="val 84287" name="adj2"/>
            </a:avLst>
          </a:prstGeom>
          <a:gradFill>
            <a:gsLst>
              <a:gs pos="0">
                <a:srgbClr val="44506E"/>
              </a:gs>
              <a:gs pos="58000">
                <a:schemeClr val="dk1"/>
              </a:gs>
              <a:gs pos="100000">
                <a:schemeClr val="dk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our office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4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025" y="1921116"/>
            <a:ext cx="127275" cy="1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050" y="3528241"/>
            <a:ext cx="127275" cy="1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125" y="1682916"/>
            <a:ext cx="127275" cy="1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050" y="3826341"/>
            <a:ext cx="127275" cy="1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400" y="2229041"/>
            <a:ext cx="127275" cy="1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325" y="3862991"/>
            <a:ext cx="127275" cy="1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4294967295" type="ctrTitle"/>
          </p:nvPr>
        </p:nvSpPr>
        <p:spPr>
          <a:xfrm>
            <a:off x="855300" y="845925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12" name="Google Shape;212;p25"/>
          <p:cNvSpPr txBox="1"/>
          <p:nvPr>
            <p:ph idx="4294967295" type="subTitle"/>
          </p:nvPr>
        </p:nvSpPr>
        <p:spPr>
          <a:xfrm>
            <a:off x="855300" y="1950227"/>
            <a:ext cx="7433400" cy="37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Whoa! That’s a big number, aren’t you proud?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2850725" y="2453498"/>
            <a:ext cx="3442550" cy="2690001"/>
            <a:chOff x="5503605" y="983607"/>
            <a:chExt cx="3588232" cy="2803836"/>
          </a:xfrm>
        </p:grpSpPr>
        <p:pic>
          <p:nvPicPr>
            <p:cNvPr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41934" l="0" r="0" t="0"/>
            <a:stretch/>
          </p:blipFill>
          <p:spPr>
            <a:xfrm>
              <a:off x="5503605" y="983607"/>
              <a:ext cx="3588232" cy="2803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6"/>
          <p:cNvGrpSpPr/>
          <p:nvPr/>
        </p:nvGrpSpPr>
        <p:grpSpPr>
          <a:xfrm>
            <a:off x="6016688" y="1238675"/>
            <a:ext cx="2840226" cy="3645025"/>
            <a:chOff x="6016688" y="1238675"/>
            <a:chExt cx="2840226" cy="3645025"/>
          </a:xfrm>
        </p:grpSpPr>
        <p:pic>
          <p:nvPicPr>
            <p:cNvPr id="222" name="Google Shape;22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166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4036" y="1833429"/>
              <a:ext cx="253619" cy="17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26"/>
          <p:cNvSpPr txBox="1"/>
          <p:nvPr>
            <p:ph idx="4294967295" type="ctrTitle"/>
          </p:nvPr>
        </p:nvSpPr>
        <p:spPr>
          <a:xfrm>
            <a:off x="2715050" y="571800"/>
            <a:ext cx="3714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25" name="Google Shape;225;p26"/>
          <p:cNvSpPr txBox="1"/>
          <p:nvPr>
            <p:ph idx="4294967295" type="subTitle"/>
          </p:nvPr>
        </p:nvSpPr>
        <p:spPr>
          <a:xfrm>
            <a:off x="2715050" y="1411308"/>
            <a:ext cx="3714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6" name="Google Shape;226;p26"/>
          <p:cNvSpPr txBox="1"/>
          <p:nvPr>
            <p:ph idx="4294967295" type="ctrTitle"/>
          </p:nvPr>
        </p:nvSpPr>
        <p:spPr>
          <a:xfrm>
            <a:off x="2715050" y="3200693"/>
            <a:ext cx="3714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27" name="Google Shape;227;p26"/>
          <p:cNvSpPr txBox="1"/>
          <p:nvPr>
            <p:ph idx="4294967295" type="subTitle"/>
          </p:nvPr>
        </p:nvSpPr>
        <p:spPr>
          <a:xfrm>
            <a:off x="2715050" y="4040200"/>
            <a:ext cx="3714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8" name="Google Shape;228;p26"/>
          <p:cNvSpPr txBox="1"/>
          <p:nvPr>
            <p:ph idx="4294967295" type="ctrTitle"/>
          </p:nvPr>
        </p:nvSpPr>
        <p:spPr>
          <a:xfrm>
            <a:off x="2715050" y="1886246"/>
            <a:ext cx="3714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29" name="Google Shape;229;p26"/>
          <p:cNvSpPr txBox="1"/>
          <p:nvPr>
            <p:ph idx="4294967295" type="subTitle"/>
          </p:nvPr>
        </p:nvSpPr>
        <p:spPr>
          <a:xfrm>
            <a:off x="2715050" y="2725754"/>
            <a:ext cx="3714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2482" y="1369367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5209838" y="1136550"/>
            <a:ext cx="3610650" cy="1289700"/>
            <a:chOff x="5209838" y="1060350"/>
            <a:chExt cx="3610650" cy="1289700"/>
          </a:xfrm>
        </p:grpSpPr>
        <p:sp>
          <p:nvSpPr>
            <p:cNvPr id="237" name="Google Shape;23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38" name="Google Shape;23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39" name="Google Shape;239;p27"/>
          <p:cNvSpPr/>
          <p:nvPr/>
        </p:nvSpPr>
        <p:spPr>
          <a:xfrm rot="3600185">
            <a:off x="3169983" y="1312831"/>
            <a:ext cx="2774659" cy="2774659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-3874" l="0" r="-4679" t="0"/>
          <a:stretch/>
        </p:blipFill>
        <p:spPr>
          <a:xfrm flipH="1">
            <a:off x="3309201" y="1812650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323513" y="2063000"/>
            <a:ext cx="2952125" cy="1289700"/>
            <a:chOff x="323513" y="1986800"/>
            <a:chExt cx="2952125" cy="1289700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5" name="Google Shape;24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6" name="Google Shape;246;p27"/>
          <p:cNvGrpSpPr/>
          <p:nvPr/>
        </p:nvGrpSpPr>
        <p:grpSpPr>
          <a:xfrm>
            <a:off x="5209838" y="3096650"/>
            <a:ext cx="3610650" cy="1289700"/>
            <a:chOff x="5209838" y="3020450"/>
            <a:chExt cx="3610650" cy="1289700"/>
          </a:xfrm>
        </p:grpSpPr>
        <p:sp>
          <p:nvSpPr>
            <p:cNvPr id="247" name="Google Shape;247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8" name="Google Shape;248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49" name="Google Shape;249;p27"/>
          <p:cNvSpPr/>
          <p:nvPr/>
        </p:nvSpPr>
        <p:spPr>
          <a:xfrm rot="10800000">
            <a:off x="3183490" y="1291549"/>
            <a:ext cx="2774700" cy="27747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 rot="-3600185">
            <a:off x="3194618" y="1312434"/>
            <a:ext cx="2774659" cy="2774659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 rot="-7200165">
            <a:off x="3337679" y="2955105"/>
            <a:ext cx="585011" cy="585536"/>
            <a:chOff x="1967628" y="812211"/>
            <a:chExt cx="588000" cy="588000"/>
          </a:xfrm>
        </p:grpSpPr>
        <p:sp>
          <p:nvSpPr>
            <p:cNvPr id="252" name="Google Shape;252;p27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4264097" y="1308651"/>
            <a:ext cx="585001" cy="585530"/>
            <a:chOff x="1970048" y="811613"/>
            <a:chExt cx="588000" cy="588000"/>
          </a:xfrm>
        </p:grpSpPr>
        <p:sp>
          <p:nvSpPr>
            <p:cNvPr id="255" name="Google Shape;255;p27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2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 rot="7200165">
            <a:off x="5229930" y="2933036"/>
            <a:ext cx="585011" cy="585536"/>
            <a:chOff x="1977085" y="811649"/>
            <a:chExt cx="588000" cy="588000"/>
          </a:xfrm>
        </p:grpSpPr>
        <p:sp>
          <p:nvSpPr>
            <p:cNvPr id="258" name="Google Shape;258;p27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0" name="Google Shape;260;p27"/>
          <p:cNvSpPr txBox="1"/>
          <p:nvPr/>
        </p:nvSpPr>
        <p:spPr>
          <a:xfrm>
            <a:off x="4334550" y="13836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3375648" y="30157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281877" y="29861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779100" y="1353950"/>
            <a:ext cx="1878600" cy="15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9" name="Google Shape;269;p28"/>
          <p:cNvSpPr txBox="1"/>
          <p:nvPr>
            <p:ph idx="2" type="body"/>
          </p:nvPr>
        </p:nvSpPr>
        <p:spPr>
          <a:xfrm>
            <a:off x="2854789" y="1353950"/>
            <a:ext cx="1878600" cy="15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0" name="Google Shape;270;p28"/>
          <p:cNvSpPr txBox="1"/>
          <p:nvPr>
            <p:ph idx="3" type="body"/>
          </p:nvPr>
        </p:nvSpPr>
        <p:spPr>
          <a:xfrm>
            <a:off x="4930478" y="1353950"/>
            <a:ext cx="1878600" cy="15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779100" y="3030350"/>
            <a:ext cx="1878600" cy="15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/>
          <p:nvPr>
            <p:ph idx="2" type="body"/>
          </p:nvPr>
        </p:nvSpPr>
        <p:spPr>
          <a:xfrm>
            <a:off x="2854792" y="3030350"/>
            <a:ext cx="1878600" cy="15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/>
          <p:nvPr>
            <p:ph idx="3" type="body"/>
          </p:nvPr>
        </p:nvSpPr>
        <p:spPr>
          <a:xfrm>
            <a:off x="4930485" y="3030350"/>
            <a:ext cx="1878600" cy="15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75" name="Google Shape;275;p28"/>
          <p:cNvGrpSpPr/>
          <p:nvPr/>
        </p:nvGrpSpPr>
        <p:grpSpPr>
          <a:xfrm>
            <a:off x="6715673" y="1238675"/>
            <a:ext cx="2428325" cy="3645025"/>
            <a:chOff x="5864298" y="1238675"/>
            <a:chExt cx="2428325" cy="3645025"/>
          </a:xfrm>
        </p:grpSpPr>
        <p:pic>
          <p:nvPicPr>
            <p:cNvPr id="276" name="Google Shape;276;p28"/>
            <p:cNvPicPr preferRelativeResize="0"/>
            <p:nvPr/>
          </p:nvPicPr>
          <p:blipFill rotWithShape="1">
            <a:blip r:embed="rId3">
              <a:alphaModFix/>
            </a:blip>
            <a:srcRect b="0" l="0" r="14500" t="0"/>
            <a:stretch/>
          </p:blipFill>
          <p:spPr>
            <a:xfrm>
              <a:off x="5864298" y="1238675"/>
              <a:ext cx="2428325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422" y="605525"/>
            <a:ext cx="704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318" y="396098"/>
            <a:ext cx="548700" cy="660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9"/>
          <p:cNvCxnSpPr/>
          <p:nvPr/>
        </p:nvCxnSpPr>
        <p:spPr>
          <a:xfrm>
            <a:off x="855300" y="1074699"/>
            <a:ext cx="495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855300" y="1784181"/>
            <a:ext cx="495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/>
          <p:nvPr/>
        </p:nvCxnSpPr>
        <p:spPr>
          <a:xfrm>
            <a:off x="855300" y="2493663"/>
            <a:ext cx="495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9"/>
          <p:cNvCxnSpPr/>
          <p:nvPr/>
        </p:nvCxnSpPr>
        <p:spPr>
          <a:xfrm>
            <a:off x="855300" y="3203146"/>
            <a:ext cx="495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9"/>
          <p:cNvCxnSpPr/>
          <p:nvPr/>
        </p:nvCxnSpPr>
        <p:spPr>
          <a:xfrm>
            <a:off x="855300" y="3934526"/>
            <a:ext cx="495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9"/>
          <p:cNvSpPr txBox="1"/>
          <p:nvPr/>
        </p:nvSpPr>
        <p:spPr>
          <a:xfrm>
            <a:off x="8553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4000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3000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2000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1000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0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1280095" y="2380936"/>
            <a:ext cx="159900" cy="1553700"/>
          </a:xfrm>
          <a:prstGeom prst="rect">
            <a:avLst/>
          </a:prstGeom>
          <a:gradFill>
            <a:gsLst>
              <a:gs pos="0">
                <a:srgbClr val="9FFAFF"/>
              </a:gs>
              <a:gs pos="58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1495303" y="1986873"/>
            <a:ext cx="159900" cy="1947900"/>
          </a:xfrm>
          <a:prstGeom prst="rect">
            <a:avLst/>
          </a:pr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1710511" y="2493663"/>
            <a:ext cx="159900" cy="1441200"/>
          </a:xfrm>
          <a:prstGeom prst="rect">
            <a:avLst/>
          </a:prstGeom>
          <a:gradFill>
            <a:gsLst>
              <a:gs pos="0">
                <a:srgbClr val="FFE659"/>
              </a:gs>
              <a:gs pos="58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2480627" y="2694726"/>
            <a:ext cx="159900" cy="1239900"/>
          </a:xfrm>
          <a:prstGeom prst="rect">
            <a:avLst/>
          </a:prstGeom>
          <a:gradFill>
            <a:gsLst>
              <a:gs pos="0">
                <a:srgbClr val="9FFAFF"/>
              </a:gs>
              <a:gs pos="58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2695835" y="2096343"/>
            <a:ext cx="159900" cy="1838400"/>
          </a:xfrm>
          <a:prstGeom prst="rect">
            <a:avLst/>
          </a:pr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2911043" y="1229023"/>
            <a:ext cx="159900" cy="2706000"/>
          </a:xfrm>
          <a:prstGeom prst="rect">
            <a:avLst/>
          </a:prstGeom>
          <a:gradFill>
            <a:gsLst>
              <a:gs pos="0">
                <a:srgbClr val="FFE659"/>
              </a:gs>
              <a:gs pos="58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3681160" y="2140118"/>
            <a:ext cx="159900" cy="1794600"/>
          </a:xfrm>
          <a:prstGeom prst="rect">
            <a:avLst/>
          </a:prstGeom>
          <a:gradFill>
            <a:gsLst>
              <a:gs pos="0">
                <a:srgbClr val="9FFAFF"/>
              </a:gs>
              <a:gs pos="58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3896367" y="1074575"/>
            <a:ext cx="159900" cy="2860200"/>
          </a:xfrm>
          <a:prstGeom prst="rect">
            <a:avLst/>
          </a:pr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4111575" y="2322561"/>
            <a:ext cx="159900" cy="1611900"/>
          </a:xfrm>
          <a:prstGeom prst="rect">
            <a:avLst/>
          </a:prstGeom>
          <a:gradFill>
            <a:gsLst>
              <a:gs pos="0">
                <a:srgbClr val="FFE659"/>
              </a:gs>
              <a:gs pos="58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4881692" y="2753100"/>
            <a:ext cx="159900" cy="1181400"/>
          </a:xfrm>
          <a:prstGeom prst="rect">
            <a:avLst/>
          </a:prstGeom>
          <a:gradFill>
            <a:gsLst>
              <a:gs pos="0">
                <a:srgbClr val="9FFAFF"/>
              </a:gs>
              <a:gs pos="58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5096899" y="1293618"/>
            <a:ext cx="159900" cy="2641200"/>
          </a:xfrm>
          <a:prstGeom prst="rect">
            <a:avLst/>
          </a:pr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5312107" y="1607408"/>
            <a:ext cx="159900" cy="2327400"/>
          </a:xfrm>
          <a:prstGeom prst="rect">
            <a:avLst/>
          </a:prstGeom>
          <a:gradFill>
            <a:gsLst>
              <a:gs pos="0">
                <a:srgbClr val="FFE659"/>
              </a:gs>
              <a:gs pos="58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5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55300" y="4058325"/>
            <a:ext cx="4899300" cy="7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hlinkClick r:id="rId6"/>
              </a:rPr>
              <a:t>slidescarnival.com/help-use-presentation-template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7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idx="4294967295" type="body"/>
          </p:nvPr>
        </p:nvSpPr>
        <p:spPr>
          <a:xfrm>
            <a:off x="779100" y="373575"/>
            <a:ext cx="2432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Mobile</a:t>
            </a:r>
            <a:r>
              <a:rPr lang="en" sz="3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 project</a:t>
            </a:r>
            <a:endParaRPr sz="33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1" name="Google Shape;311;p30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12" name="Google Shape;312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Google Shape;316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55855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30"/>
          <p:cNvGrpSpPr/>
          <p:nvPr/>
        </p:nvGrpSpPr>
        <p:grpSpPr>
          <a:xfrm>
            <a:off x="5483296" y="1233444"/>
            <a:ext cx="2714848" cy="3653541"/>
            <a:chOff x="6092896" y="1233444"/>
            <a:chExt cx="2714848" cy="3653541"/>
          </a:xfrm>
        </p:grpSpPr>
        <p:pic>
          <p:nvPicPr>
            <p:cNvPr id="318" name="Google Shape;318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2896" y="1233444"/>
              <a:ext cx="2714848" cy="3653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31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326" name="Google Shape;326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3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>
            <p:ph idx="4294967295" type="body"/>
          </p:nvPr>
        </p:nvSpPr>
        <p:spPr>
          <a:xfrm>
            <a:off x="779100" y="373575"/>
            <a:ext cx="2432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Tablet</a:t>
            </a:r>
            <a:r>
              <a:rPr lang="en" sz="3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 project</a:t>
            </a:r>
            <a:endParaRPr sz="33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32" name="Google Shape;332;p31"/>
          <p:cNvGrpSpPr/>
          <p:nvPr/>
        </p:nvGrpSpPr>
        <p:grpSpPr>
          <a:xfrm>
            <a:off x="5711896" y="1233444"/>
            <a:ext cx="2714848" cy="3653541"/>
            <a:chOff x="6092896" y="1233444"/>
            <a:chExt cx="2714848" cy="3653541"/>
          </a:xfrm>
        </p:grpSpPr>
        <p:pic>
          <p:nvPicPr>
            <p:cNvPr id="333" name="Google Shape;333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2896" y="1233444"/>
              <a:ext cx="2714848" cy="3653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0" name="Google Shape;340;p32"/>
          <p:cNvGrpSpPr/>
          <p:nvPr/>
        </p:nvGrpSpPr>
        <p:grpSpPr>
          <a:xfrm>
            <a:off x="3538649" y="1241129"/>
            <a:ext cx="4542205" cy="26612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5" name="Google Shape;345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458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2"/>
          <p:cNvSpPr txBox="1"/>
          <p:nvPr>
            <p:ph idx="4294967295" type="body"/>
          </p:nvPr>
        </p:nvSpPr>
        <p:spPr>
          <a:xfrm>
            <a:off x="779100" y="373575"/>
            <a:ext cx="2432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Desktop</a:t>
            </a:r>
            <a:r>
              <a:rPr lang="en" sz="3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 project</a:t>
            </a:r>
            <a:endParaRPr sz="33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47" name="Google Shape;347;p32"/>
          <p:cNvGrpSpPr/>
          <p:nvPr/>
        </p:nvGrpSpPr>
        <p:grpSpPr>
          <a:xfrm>
            <a:off x="7293324" y="1233450"/>
            <a:ext cx="1850675" cy="3653525"/>
            <a:chOff x="6092899" y="1233450"/>
            <a:chExt cx="1850675" cy="3653525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4">
              <a:alphaModFix/>
            </a:blip>
            <a:srcRect b="0" l="0" r="31833" t="0"/>
            <a:stretch/>
          </p:blipFill>
          <p:spPr>
            <a:xfrm>
              <a:off x="6092899" y="1233450"/>
              <a:ext cx="1850675" cy="365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atin typeface="Bebas Neue"/>
              </a:rPr>
              <a:t>Thanks!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/>
          <p:nvPr>
            <p:ph idx="4294967295" type="body"/>
          </p:nvPr>
        </p:nvSpPr>
        <p:spPr>
          <a:xfrm>
            <a:off x="855300" y="1395900"/>
            <a:ext cx="4694400" cy="235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Any questions?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You can find me at: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33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4"/>
          <p:cNvSpPr txBox="1"/>
          <p:nvPr>
            <p:ph idx="1" type="body"/>
          </p:nvPr>
        </p:nvSpPr>
        <p:spPr>
          <a:xfrm>
            <a:off x="779100" y="1277749"/>
            <a:ext cx="4975500" cy="196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Special thanks to all the people who made and released these awesome resources for free: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Presentation template by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SlidesCarnival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Robots by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Alex Monge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Photographs by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Unsplash</a:t>
            </a:r>
            <a:endParaRPr sz="2000"/>
          </a:p>
        </p:txBody>
      </p:sp>
      <p:sp>
        <p:nvSpPr>
          <p:cNvPr id="366" name="Google Shape;366;p3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225" y="759800"/>
            <a:ext cx="1077782" cy="9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Bebas Neue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IBM Plex Sans 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https://www.fontsquirrel.com/fonts/bebas-neue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https://github.com/IBM/plex/releases/tag/v5.1.3</a:t>
            </a:r>
            <a:br>
              <a:rPr lang="en" sz="1800"/>
            </a:br>
            <a:endParaRPr sz="1800"/>
          </a:p>
        </p:txBody>
      </p:sp>
      <p:sp>
        <p:nvSpPr>
          <p:cNvPr id="375" name="Google Shape;375;p35"/>
          <p:cNvSpPr txBox="1"/>
          <p:nvPr/>
        </p:nvSpPr>
        <p:spPr>
          <a:xfrm>
            <a:off x="779100" y="4104575"/>
            <a:ext cx="4975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76" name="Google Shape;376;p3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/>
          <p:nvPr/>
        </p:nvSpPr>
        <p:spPr>
          <a:xfrm>
            <a:off x="6695975" y="986975"/>
            <a:ext cx="396295" cy="396311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84" name="Google Shape;384;p36"/>
          <p:cNvSpPr txBox="1"/>
          <p:nvPr>
            <p:ph idx="1" type="subTitle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/>
          <p:nvPr/>
        </p:nvSpPr>
        <p:spPr>
          <a:xfrm>
            <a:off x="6785658" y="576011"/>
            <a:ext cx="349144" cy="709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atin typeface="Bebas Neue"/>
              </a:rPr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93" name="Google Shape;393;p3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DEC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NOV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OCT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97" name="Google Shape;397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SEP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AUG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JUL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JUN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MAY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APR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MAR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FEB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JAN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7" name="Google Shape;407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8" name="Google Shape;408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09" name="Google Shape;409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0" name="Google Shape;410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Red is the colour of danger and courage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11" name="Google Shape;411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" name="Google Shape;412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13" name="Google Shape;413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4" name="Google Shape;414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15" name="Google Shape;415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" name="Google Shape;416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17" name="Google Shape;417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8" name="Google Shape;418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19" name="Google Shape;419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0" name="Google Shape;420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21" name="Google Shape;421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2" name="Google Shape;422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23" name="Google Shape;423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4" name="Google Shape;424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25" name="Google Shape;425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6" name="Google Shape;426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Red is the colour of danger and courage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27" name="Google Shape;427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8" name="Google Shape;428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29" name="Google Shape;429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0" name="Google Shape;430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36" name="Google Shape;436;p3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0" name="Google Shape;44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1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43" name="Google Shape;44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3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46" name="Google Shape;44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5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48" name="Google Shape;448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49" name="Google Shape;44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6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2" name="Google Shape;45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4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55" name="Google Shape;45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sp>
        <p:nvSpPr>
          <p:cNvPr id="457" name="Google Shape;457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Red is the colour of danger and courage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68" name="Google Shape;468;p3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9" name="Google Shape;469;p39"/>
          <p:cNvGraphicFramePr/>
          <p:nvPr/>
        </p:nvGraphicFramePr>
        <p:xfrm>
          <a:off x="779000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{5C7B9036-0881-475A-ADF6-831E9562A627}</a:tableStyleId>
              </a:tblPr>
              <a:tblGrid>
                <a:gridCol w="1296150"/>
                <a:gridCol w="445075"/>
                <a:gridCol w="445075"/>
                <a:gridCol w="445075"/>
                <a:gridCol w="445075"/>
                <a:gridCol w="445075"/>
                <a:gridCol w="445075"/>
                <a:gridCol w="445075"/>
                <a:gridCol w="445075"/>
                <a:gridCol w="445075"/>
                <a:gridCol w="445075"/>
                <a:gridCol w="445075"/>
                <a:gridCol w="445075"/>
                <a:gridCol w="445075"/>
                <a:gridCol w="44507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00" y="291100"/>
            <a:ext cx="2509800" cy="25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2304750" y="3671003"/>
            <a:ext cx="4534500" cy="11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I am Jayden Smith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I am here because I love to give presentations. 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You can find me at @username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27714" l="0" r="0" t="0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/>
          <p:nvPr>
            <p:ph idx="4294967295" type="ctrTitle"/>
          </p:nvPr>
        </p:nvSpPr>
        <p:spPr>
          <a:xfrm>
            <a:off x="2304750" y="2498513"/>
            <a:ext cx="4534500" cy="128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</a:rPr>
              <a:t>Hello!</a:t>
            </a:r>
            <a:endParaRPr sz="9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75" name="Google Shape;475;p4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783425" y="1349940"/>
            <a:ext cx="3719700" cy="1401300"/>
          </a:xfrm>
          <a:prstGeom prst="rect">
            <a:avLst/>
          </a:prstGeom>
          <a:solidFill>
            <a:srgbClr val="FFFFFF">
              <a:alpha val="1788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STRENGTHS</a:t>
            </a:r>
            <a:endParaRPr b="1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4657011" y="1349940"/>
            <a:ext cx="3719700" cy="1401300"/>
          </a:xfrm>
          <a:prstGeom prst="rect">
            <a:avLst/>
          </a:prstGeom>
          <a:solidFill>
            <a:srgbClr val="FFFFFF">
              <a:alpha val="1788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WEAKNESSES</a:t>
            </a:r>
            <a:endParaRPr b="1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783425" y="2905017"/>
            <a:ext cx="3719700" cy="1401300"/>
          </a:xfrm>
          <a:prstGeom prst="rect">
            <a:avLst/>
          </a:prstGeom>
          <a:solidFill>
            <a:srgbClr val="FFFFFF">
              <a:alpha val="1788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OPPORTUNITIES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4657011" y="2905017"/>
            <a:ext cx="3719700" cy="1401300"/>
          </a:xfrm>
          <a:prstGeom prst="rect">
            <a:avLst/>
          </a:prstGeom>
          <a:solidFill>
            <a:srgbClr val="FFFFFF">
              <a:alpha val="1788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THREATS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3435367" y="1681550"/>
            <a:ext cx="2137500" cy="2137500"/>
          </a:xfrm>
          <a:prstGeom prst="pie">
            <a:avLst>
              <a:gd fmla="val 10788866" name="adj1"/>
              <a:gd fmla="val 16200000" name="adj2"/>
            </a:avLst>
          </a:prstGeom>
          <a:gradFill>
            <a:gsLst>
              <a:gs pos="0">
                <a:srgbClr val="9FFAFF"/>
              </a:gs>
              <a:gs pos="58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/>
          <p:nvPr/>
        </p:nvSpPr>
        <p:spPr>
          <a:xfrm rot="5400000">
            <a:off x="3589453" y="1681550"/>
            <a:ext cx="2137500" cy="2137500"/>
          </a:xfrm>
          <a:prstGeom prst="pie">
            <a:avLst>
              <a:gd fmla="val 10788866" name="adj1"/>
              <a:gd fmla="val 16200000" name="adj2"/>
            </a:avLst>
          </a:prstGeom>
          <a:gradFill>
            <a:gsLst>
              <a:gs pos="0">
                <a:srgbClr val="FFE659"/>
              </a:gs>
              <a:gs pos="58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0"/>
          <p:cNvSpPr/>
          <p:nvPr/>
        </p:nvSpPr>
        <p:spPr>
          <a:xfrm rot="10800000">
            <a:off x="3589453" y="1836841"/>
            <a:ext cx="2137500" cy="2137500"/>
          </a:xfrm>
          <a:prstGeom prst="pie">
            <a:avLst>
              <a:gd fmla="val 10788866" name="adj1"/>
              <a:gd fmla="val 16200000" name="adj2"/>
            </a:avLst>
          </a:pr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0"/>
          <p:cNvSpPr/>
          <p:nvPr/>
        </p:nvSpPr>
        <p:spPr>
          <a:xfrm rot="-5400000">
            <a:off x="3435367" y="1836841"/>
            <a:ext cx="2137500" cy="2137500"/>
          </a:xfrm>
          <a:prstGeom prst="pie">
            <a:avLst>
              <a:gd fmla="val 10788866" name="adj1"/>
              <a:gd fmla="val 16200000" name="adj2"/>
            </a:avLst>
          </a:prstGeom>
          <a:gradFill>
            <a:gsLst>
              <a:gs pos="0">
                <a:srgbClr val="F4FC68"/>
              </a:gs>
              <a:gs pos="58000">
                <a:schemeClr val="accent2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4003669" y="2127414"/>
            <a:ext cx="202082" cy="4161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S</a:t>
            </a:r>
          </a:p>
        </p:txBody>
      </p:sp>
      <p:sp>
        <p:nvSpPr>
          <p:cNvPr id="485" name="Google Shape;485;p40"/>
          <p:cNvSpPr/>
          <p:nvPr/>
        </p:nvSpPr>
        <p:spPr>
          <a:xfrm>
            <a:off x="4901802" y="2134241"/>
            <a:ext cx="312954" cy="4052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W</a:t>
            </a:r>
          </a:p>
        </p:txBody>
      </p:sp>
      <p:sp>
        <p:nvSpPr>
          <p:cNvPr id="486" name="Google Shape;486;p40"/>
          <p:cNvSpPr/>
          <p:nvPr/>
        </p:nvSpPr>
        <p:spPr>
          <a:xfrm>
            <a:off x="3973083" y="3105803"/>
            <a:ext cx="205359" cy="4161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O</a:t>
            </a:r>
          </a:p>
        </p:txBody>
      </p:sp>
      <p:sp>
        <p:nvSpPr>
          <p:cNvPr id="487" name="Google Shape;487;p40"/>
          <p:cNvSpPr/>
          <p:nvPr/>
        </p:nvSpPr>
        <p:spPr>
          <a:xfrm>
            <a:off x="5002843" y="3112630"/>
            <a:ext cx="208636" cy="4052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93" name="Google Shape;493;p4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Key Activities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95" name="Google Shape;495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Key Resources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96" name="Google Shape;496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Value Propositions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Customer Relationships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98" name="Google Shape;498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Channels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Customer Segments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500" name="Google Shape;500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Key Partners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Cost Structure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Revenue Streams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b="1" sz="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07" name="Google Shape;507;p41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08" name="Google Shape;508;p4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0" name="Google Shape;510;p41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1" name="Google Shape;511;p41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12" name="Google Shape;512;p4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16" name="Google Shape;516;p4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22" name="Google Shape;522;p4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33" name="Google Shape;533;p4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4" name="Google Shape;534;p42"/>
          <p:cNvGrpSpPr/>
          <p:nvPr/>
        </p:nvGrpSpPr>
        <p:grpSpPr>
          <a:xfrm>
            <a:off x="855292" y="1413043"/>
            <a:ext cx="3608219" cy="3243858"/>
            <a:chOff x="855292" y="1413043"/>
            <a:chExt cx="3608219" cy="3243858"/>
          </a:xfrm>
        </p:grpSpPr>
        <p:sp>
          <p:nvSpPr>
            <p:cNvPr id="535" name="Google Shape;535;p42"/>
            <p:cNvSpPr/>
            <p:nvPr/>
          </p:nvSpPr>
          <p:spPr>
            <a:xfrm>
              <a:off x="1748547" y="3626620"/>
              <a:ext cx="1827373" cy="554243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PURCHASE</a:t>
              </a:r>
              <a:endParaRPr i="0" sz="1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1974416" y="4115125"/>
              <a:ext cx="1377910" cy="541775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LOYALTY</a:t>
              </a:r>
              <a:endParaRPr i="0" sz="1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863236" y="1706600"/>
              <a:ext cx="3600274" cy="576911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AWARENESS</a:t>
              </a:r>
              <a:endParaRPr i="0" sz="1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1305892" y="2665477"/>
              <a:ext cx="2714957" cy="564446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EVALUATION</a:t>
              </a:r>
              <a:endParaRPr i="0" sz="1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1086835" y="2186038"/>
              <a:ext cx="3154201" cy="57124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DISCOVERY</a:t>
              </a:r>
              <a:endParaRPr i="0" sz="1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1526085" y="3144914"/>
              <a:ext cx="2272296" cy="562177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INTENT</a:t>
              </a:r>
              <a:endParaRPr i="0" sz="1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542" name="Google Shape;542;p42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3" name="Google Shape;543;p42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sz="10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544" name="Google Shape;544;p42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5" name="Google Shape;545;p42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sz="10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546" name="Google Shape;546;p42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7" name="Google Shape;547;p42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sz="10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548" name="Google Shape;548;p42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9" name="Google Shape;549;p42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sz="10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550" name="Google Shape;550;p42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1" name="Google Shape;551;p42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sz="10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552" name="Google Shape;552;p42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3" name="Google Shape;553;p42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Insert your content</a:t>
            </a:r>
            <a:endParaRPr sz="10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59" name="Google Shape;559;p43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p4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1" name="Google Shape;561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Imani Jackson</a:t>
            </a:r>
            <a:br>
              <a:rPr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r>
              <a:rPr lang="en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JOB TITLE</a:t>
            </a:r>
            <a:endParaRPr sz="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562" name="Google Shape;56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3" name="Google Shape;563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Marcos Galán</a:t>
            </a:r>
            <a:br>
              <a:rPr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r>
              <a:rPr lang="en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JOB TITLE</a:t>
            </a:r>
            <a:endParaRPr sz="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564" name="Google Shape;564;p4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5" name="Google Shape;565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Ixchel Valdía</a:t>
            </a:r>
            <a:br>
              <a:rPr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r>
              <a:rPr lang="en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JOB TITLE</a:t>
            </a:r>
            <a:endParaRPr sz="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566" name="Google Shape;566;p4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7" name="Google Shape;567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Nils Årud</a:t>
            </a:r>
            <a:br>
              <a:rPr lang="en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r>
              <a:rPr lang="en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JOB TITLE</a:t>
            </a:r>
            <a:endParaRPr sz="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4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73" name="Google Shape;573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75" name="Google Shape;575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4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2" name="Google Shape;622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23" name="Google Shape;623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45" name="Google Shape;645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46" name="Google Shape;646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47" name="Google Shape;647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LOW VALUE 1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48" name="Google Shape;648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HIGH VALUE 1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49" name="Google Shape;649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LOW VALUE 2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0" name="Google Shape;650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HIGH VALUE 2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1" name="Google Shape;651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gradFill>
            <a:gsLst>
              <a:gs pos="0">
                <a:srgbClr val="44506E"/>
              </a:gs>
              <a:gs pos="58000">
                <a:schemeClr val="dk1"/>
              </a:gs>
              <a:gs pos="100000">
                <a:schemeClr val="dk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Our company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2" name="Google Shape;652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gradFill>
            <a:gsLst>
              <a:gs pos="0">
                <a:srgbClr val="FFE659"/>
              </a:gs>
              <a:gs pos="58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Competitor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3" name="Google Shape;653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gradFill>
            <a:gsLst>
              <a:gs pos="0">
                <a:srgbClr val="9FFAFF"/>
              </a:gs>
              <a:gs pos="58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Competitor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4" name="Google Shape;654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gradFill>
            <a:gsLst>
              <a:gs pos="0">
                <a:schemeClr val="lt2"/>
              </a:gs>
              <a:gs pos="58000">
                <a:schemeClr val="dk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Competitor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5" name="Google Shape;655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Competitor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6" name="Google Shape;656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gradFill>
            <a:gsLst>
              <a:gs pos="0">
                <a:srgbClr val="9FFAFF"/>
              </a:gs>
              <a:gs pos="58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Competitor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7" name="Google Shape;657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gradFill>
            <a:gsLst>
              <a:gs pos="0">
                <a:schemeClr val="lt2"/>
              </a:gs>
              <a:gs pos="58000">
                <a:schemeClr val="dk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Competitor</a:t>
            </a:r>
            <a:endParaRPr sz="8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63" name="Google Shape;663;p4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4" name="Google Shape;664;p45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{757EC41A-727B-416F-B59B-BBC701B8EA79}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SUNDAY</a:t>
                      </a:r>
                      <a:endParaRPr sz="7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MONDAY</a:t>
                      </a:r>
                      <a:endParaRPr sz="7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TUESDAY</a:t>
                      </a:r>
                      <a:endParaRPr sz="7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WEDNESDAY</a:t>
                      </a:r>
                      <a:endParaRPr sz="7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THURSDAY</a:t>
                      </a:r>
                      <a:endParaRPr sz="7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FRIDAY</a:t>
                      </a:r>
                      <a:endParaRPr sz="7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SATURDAY</a:t>
                      </a:r>
                      <a:endParaRPr sz="7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09:00 - 09:45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10:00 - 10:45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11:00 - 11:45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12:00 - 13:15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788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13:30 - 14:15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14:30 - 15:15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15:30 - 16:15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0" y="12718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6"/>
          <p:cNvSpPr txBox="1"/>
          <p:nvPr>
            <p:ph type="title"/>
          </p:nvPr>
        </p:nvSpPr>
        <p:spPr>
          <a:xfrm>
            <a:off x="779100" y="759800"/>
            <a:ext cx="2438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71" name="Google Shape;671;p4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2" name="Google Shape;6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688" y="1484231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507" y="1539192"/>
            <a:ext cx="2572825" cy="343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2650" y="2013127"/>
            <a:ext cx="704850" cy="63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4225" y="3603037"/>
            <a:ext cx="516825" cy="5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3615" y="2893785"/>
            <a:ext cx="485775" cy="44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6893" y="2783898"/>
            <a:ext cx="548700" cy="66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75522" y="1977200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62661" y="3581813"/>
            <a:ext cx="419450" cy="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90132" y="3690000"/>
            <a:ext cx="366071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7"/>
          <p:cNvSpPr/>
          <p:nvPr/>
        </p:nvSpPr>
        <p:spPr>
          <a:xfrm>
            <a:off x="5973125" y="2107475"/>
            <a:ext cx="2560800" cy="1246800"/>
          </a:xfrm>
          <a:prstGeom prst="roundRect">
            <a:avLst>
              <a:gd fmla="val 6987" name="adj"/>
            </a:avLst>
          </a:prstGeom>
          <a:noFill/>
          <a:ln cap="flat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BM Plex Sans Condensed Light"/>
                <a:ea typeface="IBM Plex Sans Condensed Light"/>
                <a:cs typeface="IBM Plex Sans Condensed Light"/>
                <a:sym typeface="IBM Plex Sans Condensed Light"/>
              </a:rPr>
              <a:t>Change the faces and have fun!</a:t>
            </a:r>
            <a:endParaRPr sz="1000">
              <a:solidFill>
                <a:schemeClr val="accent1"/>
              </a:solidFill>
              <a:latin typeface="IBM Plex Sans Condensed Light"/>
              <a:ea typeface="IBM Plex Sans Condensed Light"/>
              <a:cs typeface="IBM Plex Sans Condensed Light"/>
              <a:sym typeface="IBM Plex Sans Condensed Light"/>
            </a:endParaRPr>
          </a:p>
        </p:txBody>
      </p:sp>
      <p:sp>
        <p:nvSpPr>
          <p:cNvPr id="686" name="Google Shape;686;p47"/>
          <p:cNvSpPr txBox="1"/>
          <p:nvPr>
            <p:ph type="title"/>
          </p:nvPr>
        </p:nvSpPr>
        <p:spPr>
          <a:xfrm>
            <a:off x="779100" y="759800"/>
            <a:ext cx="2438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87" name="Google Shape;687;p4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8" name="Google Shape;6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10" y="133231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463" y="133230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5947" y="256438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0465" y="294887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3207" y="294887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8200" y="256437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7073" y="256437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40483" y="257149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25950" y="291330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276" y="193668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4535" y="193667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8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8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8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704" name="Google Shape;704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05" name="Google Shape;705;p4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1" name="Google Shape;711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12" name="Google Shape;712;p4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4" name="Google Shape;714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15" name="Google Shape;715;p4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7" name="Google Shape;717;p4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4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9" name="Google Shape;719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20" name="Google Shape;720;p4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3" name="Google Shape;723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24" name="Google Shape;724;p4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8" name="Google Shape;728;p4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30" name="Google Shape;730;p4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0" name="Google Shape;750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51" name="Google Shape;751;p4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3" name="Google Shape;753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54" name="Google Shape;754;p4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7" name="Google Shape;757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58" name="Google Shape;758;p4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1" name="Google Shape;761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62" name="Google Shape;762;p4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6" name="Google Shape;766;p4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7" name="Google Shape;767;p4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4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9" name="Google Shape;769;p4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70" name="Google Shape;770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71" name="Google Shape;771;p4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3" name="Google Shape;773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74" name="Google Shape;774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77" name="Google Shape;777;p4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80" name="Google Shape;780;p4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83" name="Google Shape;783;p4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88" name="Google Shape;788;p4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91" name="Google Shape;791;p4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96" name="Google Shape;796;p4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99" name="Google Shape;799;p4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05" name="Google Shape;805;p4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08" name="Google Shape;808;p4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14" name="Google Shape;814;p4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9" name="Google Shape;819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20" name="Google Shape;820;p4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4" name="Google Shape;824;p4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5" name="Google Shape;825;p4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6" name="Google Shape;826;p4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7" name="Google Shape;827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28" name="Google Shape;828;p4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31" name="Google Shape;831;p4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3" name="Google Shape;833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34" name="Google Shape;834;p4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6" name="Google Shape;836;p4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7" name="Google Shape;837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38" name="Google Shape;838;p4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41" name="Google Shape;841;p4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6" name="Google Shape;846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47" name="Google Shape;847;p4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9" name="Google Shape;849;p4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0" name="Google Shape;850;p4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1" name="Google Shape;851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52" name="Google Shape;852;p4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55" name="Google Shape;855;p4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7" name="Google Shape;857;p4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8" name="Google Shape;858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59" name="Google Shape;859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1" name="Google Shape;861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62" name="Google Shape;862;p4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5" name="Google Shape;865;p4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6" name="Google Shape;866;p4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68" name="Google Shape;868;p4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0" name="Google Shape;870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71" name="Google Shape;871;p4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76" name="Google Shape;876;p4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9" name="Google Shape;879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80" name="Google Shape;880;p4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83" name="Google Shape;883;p4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6" name="Google Shape;886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87" name="Google Shape;887;p4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93" name="Google Shape;893;p4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5" name="Google Shape;895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96" name="Google Shape;896;p4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1" name="Google Shape;901;p4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2" name="Google Shape;902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03" name="Google Shape;903;p4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06" name="Google Shape;906;p4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0" name="Google Shape;910;p4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11" name="Google Shape;911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12" name="Google Shape;912;p4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5" name="Google Shape;915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16" name="Google Shape;916;p4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9" name="Google Shape;919;p4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23" name="Google Shape;923;p4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6" name="Google Shape;926;p4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7" name="Google Shape;927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28" name="Google Shape;928;p4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31" name="Google Shape;931;p4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2" name="Google Shape;932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33" name="Google Shape;933;p4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39" name="Google Shape;939;p4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43" name="Google Shape;943;p4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6" name="Google Shape;946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47" name="Google Shape;947;p4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2" name="Google Shape;952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53" name="Google Shape;953;p4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59" name="Google Shape;959;p4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1" name="Google Shape;961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62" name="Google Shape;962;p4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68" name="Google Shape;968;p4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69" name="Google Shape;969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70" name="Google Shape;970;p4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5" name="Google Shape;975;p48"/>
          <p:cNvGrpSpPr/>
          <p:nvPr/>
        </p:nvGrpSpPr>
        <p:grpSpPr>
          <a:xfrm>
            <a:off x="6248568" y="2233199"/>
            <a:ext cx="432570" cy="421334"/>
            <a:chOff x="5926225" y="921350"/>
            <a:chExt cx="517800" cy="504350"/>
          </a:xfrm>
        </p:grpSpPr>
        <p:sp>
          <p:nvSpPr>
            <p:cNvPr id="976" name="Google Shape;976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78" name="Google Shape;978;p48"/>
          <p:cNvSpPr/>
          <p:nvPr/>
        </p:nvSpPr>
        <p:spPr>
          <a:xfrm>
            <a:off x="6442488" y="2469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48"/>
          <p:cNvGrpSpPr/>
          <p:nvPr/>
        </p:nvGrpSpPr>
        <p:grpSpPr>
          <a:xfrm>
            <a:off x="7133555" y="2212579"/>
            <a:ext cx="432570" cy="421334"/>
            <a:chOff x="5926225" y="921350"/>
            <a:chExt cx="517800" cy="504350"/>
          </a:xfrm>
        </p:grpSpPr>
        <p:sp>
          <p:nvSpPr>
            <p:cNvPr id="980" name="Google Shape;980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48"/>
          <p:cNvSpPr/>
          <p:nvPr/>
        </p:nvSpPr>
        <p:spPr>
          <a:xfrm>
            <a:off x="7327476" y="2448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48"/>
          <p:cNvGrpSpPr/>
          <p:nvPr/>
        </p:nvGrpSpPr>
        <p:grpSpPr>
          <a:xfrm>
            <a:off x="6248835" y="2961621"/>
            <a:ext cx="1075937" cy="1047989"/>
            <a:chOff x="5926225" y="921350"/>
            <a:chExt cx="517800" cy="504350"/>
          </a:xfrm>
        </p:grpSpPr>
        <p:sp>
          <p:nvSpPr>
            <p:cNvPr id="984" name="Google Shape;984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48"/>
          <p:cNvSpPr/>
          <p:nvPr/>
        </p:nvSpPr>
        <p:spPr>
          <a:xfrm>
            <a:off x="6731148" y="3548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C9DAF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8" name="Google Shape;988;p48"/>
          <p:cNvSpPr txBox="1"/>
          <p:nvPr>
            <p:ph idx="1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94" name="Google Shape;994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01" name="Google Shape;1001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06" name="Google Shape;1006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10" name="Google Shape;1010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16" name="Google Shape;1016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20" name="Google Shape;1020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25" name="Google Shape;1025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31" name="Google Shape;1031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38" name="Google Shape;1038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41" name="Google Shape;1041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45" name="Google Shape;1045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52" name="Google Shape;1052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58" name="Google Shape;105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62" name="Google Shape;106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63" name="Google Shape;106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3" name="Google Shape;1073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80" name="Google Shape;1080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85" name="Google Shape;1085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91" name="Google Shape;1091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98" name="Google Shape;1098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03" name="Google Shape;1103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08" name="Google Shape;1108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3" name="Google Shape;111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14" name="Google Shape;111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4" name="Google Shape;112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25" name="Google Shape;1125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" name="Google Shape;112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29" name="Google Shape;112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9" name="Google Shape;113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40" name="Google Shape;1140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4" name="Google Shape;114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45" name="Google Shape;114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56" name="Google Shape;1156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64" name="Google Shape;116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69" name="Google Shape;1169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74" name="Google Shape;117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80" name="Google Shape;118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87" name="Google Shape;1187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91" name="Google Shape;1191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97" name="Google Shape;1197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04" name="Google Shape;1204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08" name="Google Shape;1208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13" name="Google Shape;1213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20" name="Google Shape;1220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28" name="Google Shape;1228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33" name="Google Shape;1233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37" name="Google Shape;1237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41" name="Google Shape;1241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46" name="Google Shape;1246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51" name="Google Shape;1251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57" name="Google Shape;1257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64" name="Google Shape;1264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72" name="Google Shape;1272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85" name="Google Shape;1285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90" name="Google Shape;1290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94" name="Google Shape;1294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01" name="Google Shape;130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10" name="Google Shape;131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23" name="Google Shape;132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36" name="Google Shape;133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49" name="Google Shape;1349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56" name="Google Shape;135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1" name="Google Shape;1371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72" name="Google Shape;1372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77" name="Google Shape;137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78" name="Google Shape;137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1" name="Google Shape;138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82" name="Google Shape;138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5" name="Google Shape;138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86" name="Google Shape;138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9" name="Google Shape;138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90" name="Google Shape;139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93" name="Google Shape;139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94" name="Google Shape;1394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03" name="Google Shape;1403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28" name="Google Shape;142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29" name="Google Shape;142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1" name="Google Shape;143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32" name="Google Shape;143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37" name="Google Shape;1437;p4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38" name="Google Shape;1438;p4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0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44" name="Google Shape;1444;p5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5" name="Google Shape;1445;p50"/>
          <p:cNvSpPr txBox="1"/>
          <p:nvPr>
            <p:ph idx="1" type="body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0" name="Google Shape;145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52" name="Google Shape;145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53" name="Google Shape;145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54" name="Google Shape;145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5" name="Google Shape;145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6" name="Google Shape;145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57" name="Google Shape;145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8" name="Google Shape;145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9" name="Google Shape;145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60" name="Google Shape;146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61" name="Google Shape;146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62" name="Google Shape;146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63" name="Google Shape;146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64" name="Google Shape;146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“Quotations are commonly printed as a means of inspiration and to invoke philosophical thoughts from the reader”.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32619" l="0" r="20898" t="0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is a slide title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450" y="526963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/>
          <p:nvPr>
            <p:ph idx="4294967295" type="ctrTitle"/>
          </p:nvPr>
        </p:nvSpPr>
        <p:spPr>
          <a:xfrm>
            <a:off x="855300" y="1042950"/>
            <a:ext cx="3411600" cy="20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Big </a:t>
            </a:r>
            <a:r>
              <a:rPr lang="en" sz="7700"/>
              <a:t>c</a:t>
            </a:r>
            <a:r>
              <a:rPr lang="en" sz="7700"/>
              <a:t>oncept</a:t>
            </a:r>
            <a:endParaRPr sz="7700"/>
          </a:p>
        </p:txBody>
      </p:sp>
      <p:sp>
        <p:nvSpPr>
          <p:cNvPr id="123" name="Google Shape;123;p17"/>
          <p:cNvSpPr txBox="1"/>
          <p:nvPr>
            <p:ph idx="4294967295" type="subTitle"/>
          </p:nvPr>
        </p:nvSpPr>
        <p:spPr>
          <a:xfrm>
            <a:off x="855300" y="3027150"/>
            <a:ext cx="3411600" cy="10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7621" t="0"/>
          <a:stretch/>
        </p:blipFill>
        <p:spPr>
          <a:xfrm>
            <a:off x="6551075" y="1156825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