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8" r:id="rId1"/>
  </p:sldMasterIdLst>
  <p:notesMasterIdLst>
    <p:notesMasterId r:id="rId43"/>
  </p:notesMasterIdLst>
  <p:handoutMasterIdLst>
    <p:handoutMasterId r:id="rId44"/>
  </p:handoutMasterIdLst>
  <p:sldIdLst>
    <p:sldId id="264" r:id="rId2"/>
    <p:sldId id="377" r:id="rId3"/>
    <p:sldId id="378" r:id="rId4"/>
    <p:sldId id="368" r:id="rId5"/>
    <p:sldId id="376" r:id="rId6"/>
    <p:sldId id="375" r:id="rId7"/>
    <p:sldId id="365" r:id="rId8"/>
    <p:sldId id="366" r:id="rId9"/>
    <p:sldId id="369" r:id="rId10"/>
    <p:sldId id="370" r:id="rId11"/>
    <p:sldId id="371" r:id="rId12"/>
    <p:sldId id="372" r:id="rId13"/>
    <p:sldId id="373" r:id="rId14"/>
    <p:sldId id="374" r:id="rId15"/>
    <p:sldId id="379" r:id="rId16"/>
    <p:sldId id="380" r:id="rId17"/>
    <p:sldId id="381" r:id="rId18"/>
    <p:sldId id="382" r:id="rId19"/>
    <p:sldId id="383" r:id="rId20"/>
    <p:sldId id="384" r:id="rId21"/>
    <p:sldId id="385" r:id="rId22"/>
    <p:sldId id="396" r:id="rId23"/>
    <p:sldId id="398" r:id="rId24"/>
    <p:sldId id="399" r:id="rId25"/>
    <p:sldId id="397" r:id="rId26"/>
    <p:sldId id="400" r:id="rId27"/>
    <p:sldId id="401" r:id="rId28"/>
    <p:sldId id="402" r:id="rId29"/>
    <p:sldId id="403" r:id="rId30"/>
    <p:sldId id="404" r:id="rId31"/>
    <p:sldId id="386" r:id="rId32"/>
    <p:sldId id="387" r:id="rId33"/>
    <p:sldId id="388" r:id="rId34"/>
    <p:sldId id="389" r:id="rId35"/>
    <p:sldId id="390" r:id="rId36"/>
    <p:sldId id="391" r:id="rId37"/>
    <p:sldId id="392" r:id="rId38"/>
    <p:sldId id="393" r:id="rId39"/>
    <p:sldId id="394" r:id="rId40"/>
    <p:sldId id="405" r:id="rId41"/>
    <p:sldId id="395" r:id="rId42"/>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778"/>
    <a:srgbClr val="AAC9B6"/>
    <a:srgbClr val="822433"/>
    <a:srgbClr val="830022"/>
    <a:srgbClr val="790022"/>
    <a:srgbClr val="783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p:cViewPr varScale="1">
        <p:scale>
          <a:sx n="84" d="100"/>
          <a:sy n="84" d="100"/>
        </p:scale>
        <p:origin x="1411" y="77"/>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0" d="100"/>
          <a:sy n="110" d="100"/>
        </p:scale>
        <p:origin x="-168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FBCEF5BD-9062-4AE7-9529-1D51F4A3D15A}"/>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Calibri"/>
                <a:ea typeface="ＭＳ Ｐゴシック" charset="0"/>
                <a:cs typeface="ＭＳ Ｐゴシック" charset="0"/>
              </a:defRPr>
            </a:lvl1pPr>
          </a:lstStyle>
          <a:p>
            <a:pPr>
              <a:defRPr/>
            </a:pPr>
            <a:endParaRPr lang="it-IT" dirty="0"/>
          </a:p>
        </p:txBody>
      </p:sp>
      <p:sp>
        <p:nvSpPr>
          <p:cNvPr id="3075" name="Rectangle 3">
            <a:extLst>
              <a:ext uri="{FF2B5EF4-FFF2-40B4-BE49-F238E27FC236}">
                <a16:creationId xmlns:a16="http://schemas.microsoft.com/office/drawing/2014/main" xmlns="" id="{45E10B05-8D54-4011-85ED-79EBDA99325B}"/>
              </a:ext>
            </a:extLst>
          </p:cNvPr>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Calibri"/>
                <a:ea typeface="ＭＳ Ｐゴシック" charset="0"/>
                <a:cs typeface="ＭＳ Ｐゴシック" charset="0"/>
              </a:defRPr>
            </a:lvl1pPr>
          </a:lstStyle>
          <a:p>
            <a:pPr>
              <a:defRPr/>
            </a:pPr>
            <a:endParaRPr lang="it-IT" dirty="0"/>
          </a:p>
        </p:txBody>
      </p:sp>
      <p:sp>
        <p:nvSpPr>
          <p:cNvPr id="3076" name="Rectangle 4">
            <a:extLst>
              <a:ext uri="{FF2B5EF4-FFF2-40B4-BE49-F238E27FC236}">
                <a16:creationId xmlns:a16="http://schemas.microsoft.com/office/drawing/2014/main" xmlns="" id="{276C47D9-2689-4CA5-BDCE-8FEC9A969315}"/>
              </a:ext>
            </a:extLst>
          </p:cNvPr>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Calibri"/>
                <a:ea typeface="ＭＳ Ｐゴシック" charset="0"/>
                <a:cs typeface="ＭＳ Ｐゴシック" charset="0"/>
              </a:defRPr>
            </a:lvl1pPr>
          </a:lstStyle>
          <a:p>
            <a:pPr>
              <a:defRPr/>
            </a:pPr>
            <a:endParaRPr lang="it-IT" dirty="0"/>
          </a:p>
        </p:txBody>
      </p:sp>
      <p:sp>
        <p:nvSpPr>
          <p:cNvPr id="3077" name="Rectangle 5">
            <a:extLst>
              <a:ext uri="{FF2B5EF4-FFF2-40B4-BE49-F238E27FC236}">
                <a16:creationId xmlns:a16="http://schemas.microsoft.com/office/drawing/2014/main" xmlns="" id="{821DEDFA-FD0E-4D38-866F-AC04DA1C549C}"/>
              </a:ext>
            </a:extLst>
          </p:cNvPr>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Calibri" panose="020F0502020204030204" pitchFamily="34" charset="0"/>
              </a:defRPr>
            </a:lvl1pPr>
          </a:lstStyle>
          <a:p>
            <a:fld id="{826288FC-7E5E-4643-9D99-A7A03F319307}" type="slidenum">
              <a:rPr lang="it-IT" altLang="it-IT"/>
              <a:pPr/>
              <a:t>‹#›</a:t>
            </a:fld>
            <a:endParaRPr lang="it-IT" altLang="it-IT"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2AA85238-D36E-405F-A4C5-7A67153B00A7}"/>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Calibri"/>
                <a:ea typeface="ＭＳ Ｐゴシック" charset="0"/>
                <a:cs typeface="ＭＳ Ｐゴシック" charset="0"/>
              </a:defRPr>
            </a:lvl1pPr>
          </a:lstStyle>
          <a:p>
            <a:pPr>
              <a:defRPr/>
            </a:pPr>
            <a:endParaRPr lang="it-IT" dirty="0"/>
          </a:p>
        </p:txBody>
      </p:sp>
      <p:sp>
        <p:nvSpPr>
          <p:cNvPr id="5123" name="Rectangle 3">
            <a:extLst>
              <a:ext uri="{FF2B5EF4-FFF2-40B4-BE49-F238E27FC236}">
                <a16:creationId xmlns:a16="http://schemas.microsoft.com/office/drawing/2014/main" xmlns="" id="{A1FDF647-1444-4D61-A29E-464A92DA1D04}"/>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Calibri"/>
                <a:ea typeface="ＭＳ Ｐゴシック" charset="0"/>
                <a:cs typeface="ＭＳ Ｐゴシック" charset="0"/>
              </a:defRPr>
            </a:lvl1pPr>
          </a:lstStyle>
          <a:p>
            <a:pPr>
              <a:defRPr/>
            </a:pPr>
            <a:endParaRPr lang="it-IT" dirty="0"/>
          </a:p>
        </p:txBody>
      </p:sp>
      <p:sp>
        <p:nvSpPr>
          <p:cNvPr id="5124" name="Rectangle 4">
            <a:extLst>
              <a:ext uri="{FF2B5EF4-FFF2-40B4-BE49-F238E27FC236}">
                <a16:creationId xmlns:a16="http://schemas.microsoft.com/office/drawing/2014/main" xmlns="" id="{EC925821-30BE-48FE-9C94-1F10045619E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5125" name="Rectangle 5">
            <a:extLst>
              <a:ext uri="{FF2B5EF4-FFF2-40B4-BE49-F238E27FC236}">
                <a16:creationId xmlns:a16="http://schemas.microsoft.com/office/drawing/2014/main" xmlns="" id="{94491163-3123-4FAC-BA41-A6267CD12C9A}"/>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it-IT" noProof="0" dirty="0"/>
              <a:t>Fare clic per modificare gli stili del testo dello schema</a:t>
            </a:r>
          </a:p>
          <a:p>
            <a:pPr lvl="1"/>
            <a:r>
              <a:rPr lang="it-IT" noProof="0" dirty="0"/>
              <a:t>Secondo livello</a:t>
            </a:r>
          </a:p>
          <a:p>
            <a:pPr lvl="2"/>
            <a:r>
              <a:rPr lang="it-IT" noProof="0" dirty="0"/>
              <a:t>Terzo livello</a:t>
            </a:r>
          </a:p>
          <a:p>
            <a:pPr lvl="3"/>
            <a:r>
              <a:rPr lang="it-IT" noProof="0" dirty="0"/>
              <a:t>Quarto livello</a:t>
            </a:r>
          </a:p>
          <a:p>
            <a:pPr lvl="4"/>
            <a:r>
              <a:rPr lang="it-IT" noProof="0" dirty="0"/>
              <a:t>Quinto livello</a:t>
            </a:r>
          </a:p>
        </p:txBody>
      </p:sp>
      <p:sp>
        <p:nvSpPr>
          <p:cNvPr id="5126" name="Rectangle 6">
            <a:extLst>
              <a:ext uri="{FF2B5EF4-FFF2-40B4-BE49-F238E27FC236}">
                <a16:creationId xmlns:a16="http://schemas.microsoft.com/office/drawing/2014/main" xmlns="" id="{45197E0D-E30D-466D-B44D-F97DD07B8B89}"/>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Calibri"/>
                <a:ea typeface="ＭＳ Ｐゴシック" charset="0"/>
                <a:cs typeface="ＭＳ Ｐゴシック" charset="0"/>
              </a:defRPr>
            </a:lvl1pPr>
          </a:lstStyle>
          <a:p>
            <a:pPr>
              <a:defRPr/>
            </a:pPr>
            <a:endParaRPr lang="it-IT" dirty="0"/>
          </a:p>
        </p:txBody>
      </p:sp>
      <p:sp>
        <p:nvSpPr>
          <p:cNvPr id="5127" name="Rectangle 7">
            <a:extLst>
              <a:ext uri="{FF2B5EF4-FFF2-40B4-BE49-F238E27FC236}">
                <a16:creationId xmlns:a16="http://schemas.microsoft.com/office/drawing/2014/main" xmlns="" id="{DE8C7427-9691-4F4E-8204-09397C83877D}"/>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Calibri" panose="020F0502020204030204" pitchFamily="34" charset="0"/>
              </a:defRPr>
            </a:lvl1pPr>
          </a:lstStyle>
          <a:p>
            <a:fld id="{10EA9754-797F-413B-B0DB-92DAAEE3E28C}" type="slidenum">
              <a:rPr lang="it-IT" altLang="it-IT"/>
              <a:pPr/>
              <a:t>‹#›</a:t>
            </a:fld>
            <a:endParaRPr lang="it-IT" altLang="it-IT" dirty="0"/>
          </a:p>
        </p:txBody>
      </p:sp>
    </p:spTree>
    <p:extLst>
      <p:ext uri="{BB962C8B-B14F-4D97-AF65-F5344CB8AC3E}">
        <p14:creationId xmlns:p14="http://schemas.microsoft.com/office/powerpoint/2010/main" val="5652617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xmlns="" id="{B33C1083-BFEB-4C63-AFF6-080074BFEA6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fld id="{367985D4-8136-4FDB-A32A-1B70034D71F4}" type="slidenum">
              <a:rPr lang="it-IT" altLang="it-IT" sz="1200">
                <a:solidFill>
                  <a:schemeClr val="tx1"/>
                </a:solidFill>
                <a:latin typeface="Calibri" panose="020F0502020204030204" pitchFamily="34" charset="0"/>
              </a:rPr>
              <a:pPr/>
              <a:t>1</a:t>
            </a:fld>
            <a:endParaRPr lang="it-IT" altLang="it-IT" sz="1200" dirty="0">
              <a:solidFill>
                <a:schemeClr val="tx1"/>
              </a:solidFill>
              <a:latin typeface="Calibri" panose="020F0502020204030204" pitchFamily="34" charset="0"/>
            </a:endParaRPr>
          </a:p>
        </p:txBody>
      </p:sp>
      <p:sp>
        <p:nvSpPr>
          <p:cNvPr id="35842" name="Rectangle 2">
            <a:extLst>
              <a:ext uri="{FF2B5EF4-FFF2-40B4-BE49-F238E27FC236}">
                <a16:creationId xmlns:a16="http://schemas.microsoft.com/office/drawing/2014/main" xmlns="" id="{CD798B2B-71FE-473D-9073-D314DDBED87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387" name="Rectangle 3">
            <a:extLst>
              <a:ext uri="{FF2B5EF4-FFF2-40B4-BE49-F238E27FC236}">
                <a16:creationId xmlns:a16="http://schemas.microsoft.com/office/drawing/2014/main" xmlns="" id="{D0912498-859D-447C-A953-4BBAE5F1AF3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GB" altLang="it-IT" dirty="0">
              <a:latin typeface="Calibri" panose="020F0502020204030204" pitchFamily="34" charset="0"/>
            </a:endParaRPr>
          </a:p>
        </p:txBody>
      </p:sp>
    </p:spTree>
    <p:extLst>
      <p:ext uri="{BB962C8B-B14F-4D97-AF65-F5344CB8AC3E}">
        <p14:creationId xmlns:p14="http://schemas.microsoft.com/office/powerpoint/2010/main" val="2512587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5b792a335_0_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9" name="Google Shape;89;ge5b792a335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0606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5b792a335_0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6" name="Google Shape;96;ge5b792a335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3761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5b792a335_0_3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ge5b792a335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4378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3372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1721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5286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5b792a335_0_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0" name="Google Shape;110;ge5b792a335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3527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0851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5794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7567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167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3205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134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5" name="Google Shape;7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810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5b792a335_0_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2" name="Google Shape;82;ge5b792a335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1343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lvl1pPr algn="ctr">
              <a:defRPr/>
            </a:lvl1pPr>
          </a:lstStyle>
          <a:p>
            <a:r>
              <a:rPr lang="it-IT"/>
              <a:t>Fare clic per modificare stile</a:t>
            </a:r>
            <a:endParaRPr lang="en-GB" dirty="0"/>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endParaRPr lang="en-GB"/>
          </a:p>
        </p:txBody>
      </p:sp>
    </p:spTree>
    <p:extLst>
      <p:ext uri="{BB962C8B-B14F-4D97-AF65-F5344CB8AC3E}">
        <p14:creationId xmlns:p14="http://schemas.microsoft.com/office/powerpoint/2010/main" val="206282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113246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86563" y="980728"/>
            <a:ext cx="1889125" cy="4886672"/>
          </a:xfrm>
        </p:spPr>
        <p:txBody>
          <a:bodyPr vert="eaVert"/>
          <a:lstStyle/>
          <a:p>
            <a:r>
              <a:rPr lang="it-IT"/>
              <a:t>Fare clic per modificare stile</a:t>
            </a:r>
            <a:endParaRPr lang="en-GB"/>
          </a:p>
        </p:txBody>
      </p:sp>
      <p:sp>
        <p:nvSpPr>
          <p:cNvPr id="3" name="Segnaposto testo verticale 2"/>
          <p:cNvSpPr>
            <a:spLocks noGrp="1"/>
          </p:cNvSpPr>
          <p:nvPr>
            <p:ph type="body" orient="vert" idx="1"/>
          </p:nvPr>
        </p:nvSpPr>
        <p:spPr>
          <a:xfrm>
            <a:off x="1259631" y="980728"/>
            <a:ext cx="5374531" cy="4886672"/>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539263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1234232" y="1052736"/>
            <a:ext cx="7415659" cy="504825"/>
          </a:xfrm>
        </p:spPr>
        <p:txBody>
          <a:bodyPr/>
          <a:lstStyle/>
          <a:p>
            <a:r>
              <a:rPr lang="it-IT"/>
              <a:t>Fare clic per modificare stile</a:t>
            </a:r>
            <a:endParaRPr lang="en-GB"/>
          </a:p>
        </p:txBody>
      </p:sp>
      <p:sp>
        <p:nvSpPr>
          <p:cNvPr id="3" name="Segnaposto testo 2"/>
          <p:cNvSpPr>
            <a:spLocks noGrp="1"/>
          </p:cNvSpPr>
          <p:nvPr>
            <p:ph type="body" sz="half" idx="1"/>
          </p:nvPr>
        </p:nvSpPr>
        <p:spPr>
          <a:xfrm>
            <a:off x="1221848" y="1752600"/>
            <a:ext cx="3597802"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972050" y="1752600"/>
            <a:ext cx="3703638"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1988399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1259632" y="1052736"/>
            <a:ext cx="7415659" cy="504825"/>
          </a:xfrm>
        </p:spPr>
        <p:txBody>
          <a:bodyPr/>
          <a:lstStyle/>
          <a:p>
            <a:r>
              <a:rPr lang="it-IT"/>
              <a:t>Fare clic per modificare stile</a:t>
            </a:r>
            <a:endParaRPr lang="en-GB"/>
          </a:p>
        </p:txBody>
      </p:sp>
      <p:sp>
        <p:nvSpPr>
          <p:cNvPr id="3" name="Segnaposto tabella 2"/>
          <p:cNvSpPr>
            <a:spLocks noGrp="1"/>
          </p:cNvSpPr>
          <p:nvPr>
            <p:ph type="tbl" idx="1"/>
          </p:nvPr>
        </p:nvSpPr>
        <p:spPr>
          <a:xfrm>
            <a:off x="1260029" y="1752600"/>
            <a:ext cx="7415659" cy="4114800"/>
          </a:xfrm>
        </p:spPr>
        <p:txBody>
          <a:bodyPr/>
          <a:lstStyle/>
          <a:p>
            <a:pPr lvl="0"/>
            <a:r>
              <a:rPr lang="it-IT" noProof="0" dirty="0"/>
              <a:t>Fare clic sull'icona per inserire una tabella</a:t>
            </a:r>
            <a:endParaRPr lang="en-GB" noProof="0" dirty="0"/>
          </a:p>
        </p:txBody>
      </p:sp>
    </p:spTree>
    <p:extLst>
      <p:ext uri="{BB962C8B-B14F-4D97-AF65-F5344CB8AC3E}">
        <p14:creationId xmlns:p14="http://schemas.microsoft.com/office/powerpoint/2010/main" val="1630819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1259632" y="1052736"/>
            <a:ext cx="7559675" cy="504825"/>
          </a:xfrm>
        </p:spPr>
        <p:txBody>
          <a:bodyPr/>
          <a:lstStyle/>
          <a:p>
            <a:r>
              <a:rPr lang="it-IT" dirty="0"/>
              <a:t>Fare clic per modificare stile</a:t>
            </a:r>
            <a:endParaRPr lang="en-GB" dirty="0"/>
          </a:p>
        </p:txBody>
      </p:sp>
      <p:sp>
        <p:nvSpPr>
          <p:cNvPr id="3" name="Segnaposto grafico 2"/>
          <p:cNvSpPr>
            <a:spLocks noGrp="1"/>
          </p:cNvSpPr>
          <p:nvPr>
            <p:ph type="chart" idx="1"/>
          </p:nvPr>
        </p:nvSpPr>
        <p:spPr>
          <a:xfrm>
            <a:off x="1260029" y="1752600"/>
            <a:ext cx="7559675" cy="4114800"/>
          </a:xfrm>
        </p:spPr>
        <p:txBody>
          <a:bodyPr/>
          <a:lstStyle/>
          <a:p>
            <a:pPr lvl="0"/>
            <a:r>
              <a:rPr lang="it-IT" noProof="0" dirty="0"/>
              <a:t>Fare clic sull'icona per inserire un grafico</a:t>
            </a:r>
            <a:endParaRPr lang="en-GB" noProof="0" dirty="0"/>
          </a:p>
        </p:txBody>
      </p:sp>
    </p:spTree>
    <p:extLst>
      <p:ext uri="{BB962C8B-B14F-4D97-AF65-F5344CB8AC3E}">
        <p14:creationId xmlns:p14="http://schemas.microsoft.com/office/powerpoint/2010/main" val="329155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endParaRPr lang="en-GB"/>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2701589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259632" y="4406900"/>
            <a:ext cx="7235080" cy="1362075"/>
          </a:xfrm>
        </p:spPr>
        <p:txBody>
          <a:bodyPr/>
          <a:lstStyle>
            <a:lvl1pPr algn="l">
              <a:defRPr sz="4000" b="1" cap="all"/>
            </a:lvl1pPr>
          </a:lstStyle>
          <a:p>
            <a:r>
              <a:rPr lang="it-IT"/>
              <a:t>Fare clic per modificare stile</a:t>
            </a:r>
            <a:endParaRPr lang="en-GB"/>
          </a:p>
        </p:txBody>
      </p:sp>
      <p:sp>
        <p:nvSpPr>
          <p:cNvPr id="3" name="Segnaposto testo 2"/>
          <p:cNvSpPr>
            <a:spLocks noGrp="1"/>
          </p:cNvSpPr>
          <p:nvPr>
            <p:ph type="body" idx="1"/>
          </p:nvPr>
        </p:nvSpPr>
        <p:spPr>
          <a:xfrm>
            <a:off x="1220886" y="2708920"/>
            <a:ext cx="7307089"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gli stili del testo dello schema</a:t>
            </a:r>
          </a:p>
        </p:txBody>
      </p:sp>
    </p:spTree>
    <p:extLst>
      <p:ext uri="{BB962C8B-B14F-4D97-AF65-F5344CB8AC3E}">
        <p14:creationId xmlns:p14="http://schemas.microsoft.com/office/powerpoint/2010/main" val="22704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endParaRPr lang="en-GB"/>
          </a:p>
        </p:txBody>
      </p:sp>
      <p:sp>
        <p:nvSpPr>
          <p:cNvPr id="3" name="Segnaposto contenuto 2"/>
          <p:cNvSpPr>
            <a:spLocks noGrp="1"/>
          </p:cNvSpPr>
          <p:nvPr>
            <p:ph sz="half" idx="1"/>
          </p:nvPr>
        </p:nvSpPr>
        <p:spPr>
          <a:xfrm>
            <a:off x="1259632" y="1752600"/>
            <a:ext cx="356001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972050" y="1752600"/>
            <a:ext cx="37036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393504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187624" y="980728"/>
            <a:ext cx="7499176" cy="436910"/>
          </a:xfrm>
        </p:spPr>
        <p:txBody>
          <a:bodyPr/>
          <a:lstStyle>
            <a:lvl1pPr>
              <a:defRPr/>
            </a:lvl1pPr>
          </a:lstStyle>
          <a:p>
            <a:r>
              <a:rPr lang="it-IT"/>
              <a:t>Fare clic per modificare stile</a:t>
            </a:r>
            <a:endParaRPr lang="en-GB"/>
          </a:p>
        </p:txBody>
      </p:sp>
      <p:sp>
        <p:nvSpPr>
          <p:cNvPr id="3" name="Segnaposto testo 2"/>
          <p:cNvSpPr>
            <a:spLocks noGrp="1"/>
          </p:cNvSpPr>
          <p:nvPr>
            <p:ph type="body" idx="1"/>
          </p:nvPr>
        </p:nvSpPr>
        <p:spPr>
          <a:xfrm>
            <a:off x="1187624" y="1535113"/>
            <a:ext cx="3600400"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1187624" y="2276872"/>
            <a:ext cx="3600400" cy="37744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932040" y="1535113"/>
            <a:ext cx="3754760"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932040" y="2276872"/>
            <a:ext cx="3754760" cy="37744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305776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1331640" y="1125538"/>
            <a:ext cx="7344048" cy="504825"/>
          </a:xfrm>
        </p:spPr>
        <p:txBody>
          <a:bodyPr/>
          <a:lstStyle/>
          <a:p>
            <a:r>
              <a:rPr lang="it-IT"/>
              <a:t>Fare clic per modificare stile</a:t>
            </a:r>
            <a:endParaRPr lang="en-GB"/>
          </a:p>
        </p:txBody>
      </p:sp>
    </p:spTree>
    <p:extLst>
      <p:ext uri="{BB962C8B-B14F-4D97-AF65-F5344CB8AC3E}">
        <p14:creationId xmlns:p14="http://schemas.microsoft.com/office/powerpoint/2010/main" val="94078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8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59632" y="1124744"/>
            <a:ext cx="2216225" cy="1162050"/>
          </a:xfrm>
        </p:spPr>
        <p:txBody>
          <a:bodyPr anchor="b"/>
          <a:lstStyle>
            <a:lvl1pPr algn="l">
              <a:defRPr sz="2000" b="1"/>
            </a:lvl1pPr>
          </a:lstStyle>
          <a:p>
            <a:r>
              <a:rPr lang="it-IT"/>
              <a:t>Fare clic per modificare stile</a:t>
            </a:r>
            <a:endParaRPr lang="en-GB" dirty="0"/>
          </a:p>
        </p:txBody>
      </p:sp>
      <p:sp>
        <p:nvSpPr>
          <p:cNvPr id="3" name="Segnaposto contenuto 2"/>
          <p:cNvSpPr>
            <a:spLocks noGrp="1"/>
          </p:cNvSpPr>
          <p:nvPr>
            <p:ph idx="1"/>
          </p:nvPr>
        </p:nvSpPr>
        <p:spPr>
          <a:xfrm>
            <a:off x="3635896" y="1124744"/>
            <a:ext cx="5050903" cy="48965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1259632" y="2361251"/>
            <a:ext cx="2205881" cy="3644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Tree>
    <p:extLst>
      <p:ext uri="{BB962C8B-B14F-4D97-AF65-F5344CB8AC3E}">
        <p14:creationId xmlns:p14="http://schemas.microsoft.com/office/powerpoint/2010/main" val="255686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endParaRPr lang="en-GB"/>
          </a:p>
        </p:txBody>
      </p:sp>
      <p:sp>
        <p:nvSpPr>
          <p:cNvPr id="3" name="Segnaposto immagine 2"/>
          <p:cNvSpPr>
            <a:spLocks noGrp="1"/>
          </p:cNvSpPr>
          <p:nvPr>
            <p:ph type="pic" idx="1"/>
          </p:nvPr>
        </p:nvSpPr>
        <p:spPr>
          <a:xfrm>
            <a:off x="1792288" y="980727"/>
            <a:ext cx="5486400" cy="374684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dirty="0"/>
              <a:t>Trascinare l'immagine su un segnaposto o fare clic sull'icona per aggiungerla</a:t>
            </a:r>
            <a:endParaRPr lang="en-GB" noProof="0" dirty="0"/>
          </a:p>
        </p:txBody>
      </p:sp>
      <p:sp>
        <p:nvSpPr>
          <p:cNvPr id="4" name="Segnaposto testo 3"/>
          <p:cNvSpPr>
            <a:spLocks noGrp="1"/>
          </p:cNvSpPr>
          <p:nvPr>
            <p:ph type="body" sz="half" idx="2"/>
          </p:nvPr>
        </p:nvSpPr>
        <p:spPr>
          <a:xfrm>
            <a:off x="1792288" y="5367338"/>
            <a:ext cx="5486400" cy="6539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Tree>
    <p:extLst>
      <p:ext uri="{BB962C8B-B14F-4D97-AF65-F5344CB8AC3E}">
        <p14:creationId xmlns:p14="http://schemas.microsoft.com/office/powerpoint/2010/main" val="2999598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a:extLst>
              <a:ext uri="{FF2B5EF4-FFF2-40B4-BE49-F238E27FC236}">
                <a16:creationId xmlns:a16="http://schemas.microsoft.com/office/drawing/2014/main" xmlns="" id="{9BF52893-DBF8-4CCD-8625-C81B86854FDB}"/>
              </a:ext>
            </a:extLst>
          </p:cNvPr>
          <p:cNvGrpSpPr>
            <a:grpSpLocks/>
          </p:cNvGrpSpPr>
          <p:nvPr/>
        </p:nvGrpSpPr>
        <p:grpSpPr bwMode="auto">
          <a:xfrm>
            <a:off x="0" y="6096000"/>
            <a:ext cx="9144000" cy="762000"/>
            <a:chOff x="0" y="3840"/>
            <a:chExt cx="5760" cy="480"/>
          </a:xfrm>
        </p:grpSpPr>
        <p:sp>
          <p:nvSpPr>
            <p:cNvPr id="1030" name="Rectangle 13">
              <a:extLst>
                <a:ext uri="{FF2B5EF4-FFF2-40B4-BE49-F238E27FC236}">
                  <a16:creationId xmlns:a16="http://schemas.microsoft.com/office/drawing/2014/main" xmlns="" id="{FDA76BA1-39DE-41AE-A2B7-A650AF0917FF}"/>
                </a:ext>
              </a:extLst>
            </p:cNvPr>
            <p:cNvSpPr>
              <a:spLocks noChangeArrowheads="1"/>
            </p:cNvSpPr>
            <p:nvPr userDrawn="1"/>
          </p:nvSpPr>
          <p:spPr bwMode="auto">
            <a:xfrm>
              <a:off x="0" y="3984"/>
              <a:ext cx="5760" cy="336"/>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endParaRPr lang="en-GB" altLang="it-IT" dirty="0">
                <a:latin typeface="Calibri" panose="020F0502020204030204" pitchFamily="34" charset="0"/>
              </a:endParaRPr>
            </a:p>
          </p:txBody>
        </p:sp>
        <p:sp>
          <p:nvSpPr>
            <p:cNvPr id="1031" name="Rectangle 14">
              <a:extLst>
                <a:ext uri="{FF2B5EF4-FFF2-40B4-BE49-F238E27FC236}">
                  <a16:creationId xmlns:a16="http://schemas.microsoft.com/office/drawing/2014/main" xmlns="" id="{72DBA01B-C832-4AE4-984F-0F020D517E6A}"/>
                </a:ext>
              </a:extLst>
            </p:cNvPr>
            <p:cNvSpPr>
              <a:spLocks noChangeArrowheads="1"/>
            </p:cNvSpPr>
            <p:nvPr userDrawn="1"/>
          </p:nvSpPr>
          <p:spPr bwMode="auto">
            <a:xfrm>
              <a:off x="768" y="3840"/>
              <a:ext cx="4992" cy="480"/>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endParaRPr lang="en-GB" altLang="it-IT" dirty="0">
                <a:latin typeface="Calibri" panose="020F0502020204030204" pitchFamily="34" charset="0"/>
              </a:endParaRPr>
            </a:p>
          </p:txBody>
        </p:sp>
      </p:grpSp>
      <p:sp>
        <p:nvSpPr>
          <p:cNvPr id="1027" name="Rectangle 2">
            <a:extLst>
              <a:ext uri="{FF2B5EF4-FFF2-40B4-BE49-F238E27FC236}">
                <a16:creationId xmlns:a16="http://schemas.microsoft.com/office/drawing/2014/main" xmlns="" id="{6D0F144D-5920-4830-A3C4-11CC3C868383}"/>
              </a:ext>
            </a:extLst>
          </p:cNvPr>
          <p:cNvSpPr>
            <a:spLocks noGrp="1" noChangeArrowheads="1"/>
          </p:cNvSpPr>
          <p:nvPr>
            <p:ph type="title"/>
          </p:nvPr>
        </p:nvSpPr>
        <p:spPr bwMode="auto">
          <a:xfrm>
            <a:off x="1258888" y="1125538"/>
            <a:ext cx="74168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stile</a:t>
            </a:r>
          </a:p>
        </p:txBody>
      </p:sp>
      <p:sp>
        <p:nvSpPr>
          <p:cNvPr id="1028" name="Rectangle 3">
            <a:extLst>
              <a:ext uri="{FF2B5EF4-FFF2-40B4-BE49-F238E27FC236}">
                <a16:creationId xmlns:a16="http://schemas.microsoft.com/office/drawing/2014/main" xmlns="" id="{66AF2038-0EBC-4540-B971-9F265B4FF49A}"/>
              </a:ext>
            </a:extLst>
          </p:cNvPr>
          <p:cNvSpPr>
            <a:spLocks noGrp="1" noChangeArrowheads="1"/>
          </p:cNvSpPr>
          <p:nvPr>
            <p:ph type="body" idx="1"/>
          </p:nvPr>
        </p:nvSpPr>
        <p:spPr bwMode="auto">
          <a:xfrm>
            <a:off x="1258888" y="1752600"/>
            <a:ext cx="74168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pic>
        <p:nvPicPr>
          <p:cNvPr id="1029" name="Immagine 5">
            <a:extLst>
              <a:ext uri="{FF2B5EF4-FFF2-40B4-BE49-F238E27FC236}">
                <a16:creationId xmlns:a16="http://schemas.microsoft.com/office/drawing/2014/main" xmlns="" id="{7ECC9721-D30E-49E0-B908-F6DC28382419}"/>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07950" y="115888"/>
            <a:ext cx="2555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hf hdr="0"/>
  <p:txStyles>
    <p:titleStyle>
      <a:lvl1pPr algn="l" rtl="0" eaLnBrk="0" fontAlgn="base" hangingPunct="0">
        <a:spcBef>
          <a:spcPct val="0"/>
        </a:spcBef>
        <a:spcAft>
          <a:spcPct val="0"/>
        </a:spcAft>
        <a:defRPr sz="2400" b="1">
          <a:solidFill>
            <a:srgbClr val="822433"/>
          </a:solidFill>
          <a:latin typeface="Calibri"/>
          <a:ea typeface="MS PGothic" panose="020B0600070205080204" pitchFamily="34" charset="-128"/>
          <a:cs typeface="ＭＳ Ｐゴシック" charset="0"/>
        </a:defRPr>
      </a:lvl1pPr>
      <a:lvl2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2pPr>
      <a:lvl3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3pPr>
      <a:lvl4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4pPr>
      <a:lvl5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5pPr>
      <a:lvl6pPr marL="4572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lr>
          <a:srgbClr val="822433"/>
        </a:buClr>
        <a:buChar char="•"/>
        <a:defRPr sz="2400">
          <a:solidFill>
            <a:srgbClr val="000000"/>
          </a:solidFill>
          <a:latin typeface="Calibri"/>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a:solidFill>
            <a:srgbClr val="000000"/>
          </a:solidFill>
          <a:latin typeface="Calibri"/>
          <a:ea typeface="MS PGothic" panose="020B0600070205080204" pitchFamily="34" charset="-128"/>
        </a:defRPr>
      </a:lvl2pPr>
      <a:lvl3pPr marL="1143000" indent="-228600" algn="l" rtl="0" eaLnBrk="0" fontAlgn="base" hangingPunct="0">
        <a:spcBef>
          <a:spcPct val="20000"/>
        </a:spcBef>
        <a:spcAft>
          <a:spcPct val="0"/>
        </a:spcAft>
        <a:buChar char="•"/>
        <a:defRPr sz="1600">
          <a:solidFill>
            <a:srgbClr val="000000"/>
          </a:solidFill>
          <a:latin typeface="Calibri"/>
          <a:ea typeface="MS PGothic" panose="020B0600070205080204" pitchFamily="34" charset="-128"/>
        </a:defRPr>
      </a:lvl3pPr>
      <a:lvl4pPr marL="1562100" indent="-228600" algn="l" rtl="0" eaLnBrk="0" fontAlgn="base" hangingPunct="0">
        <a:spcBef>
          <a:spcPct val="20000"/>
        </a:spcBef>
        <a:spcAft>
          <a:spcPct val="0"/>
        </a:spcAft>
        <a:buChar char="–"/>
        <a:defRPr sz="1400">
          <a:solidFill>
            <a:srgbClr val="000000"/>
          </a:solidFill>
          <a:latin typeface="Calibri"/>
          <a:ea typeface="MS PGothic" panose="020B0600070205080204" pitchFamily="34" charset="-128"/>
        </a:defRPr>
      </a:lvl4pPr>
      <a:lvl5pPr marL="1981200" indent="-228600" algn="l" rtl="0" eaLnBrk="0" fontAlgn="base" hangingPunct="0">
        <a:spcBef>
          <a:spcPct val="20000"/>
        </a:spcBef>
        <a:spcAft>
          <a:spcPct val="0"/>
        </a:spcAft>
        <a:buChar char="»"/>
        <a:defRPr sz="1200">
          <a:solidFill>
            <a:srgbClr val="000000"/>
          </a:solidFill>
          <a:latin typeface="Calibri"/>
          <a:ea typeface="MS PGothic" panose="020B0600070205080204" pitchFamily="34" charset="-128"/>
        </a:defRPr>
      </a:lvl5pPr>
      <a:lvl6pPr marL="2438400" indent="-228600" algn="l" rtl="0" eaLnBrk="1" fontAlgn="base" hangingPunct="1">
        <a:spcBef>
          <a:spcPct val="20000"/>
        </a:spcBef>
        <a:spcAft>
          <a:spcPct val="0"/>
        </a:spcAft>
        <a:buChar char="»"/>
        <a:defRPr sz="1200">
          <a:solidFill>
            <a:srgbClr val="000000"/>
          </a:solidFill>
          <a:latin typeface="+mn-lt"/>
          <a:ea typeface="+mn-ea"/>
        </a:defRPr>
      </a:lvl6pPr>
      <a:lvl7pPr marL="2895600" indent="-228600" algn="l" rtl="0" eaLnBrk="1" fontAlgn="base" hangingPunct="1">
        <a:spcBef>
          <a:spcPct val="20000"/>
        </a:spcBef>
        <a:spcAft>
          <a:spcPct val="0"/>
        </a:spcAft>
        <a:buChar char="»"/>
        <a:defRPr sz="1200">
          <a:solidFill>
            <a:srgbClr val="000000"/>
          </a:solidFill>
          <a:latin typeface="+mn-lt"/>
          <a:ea typeface="+mn-ea"/>
        </a:defRPr>
      </a:lvl7pPr>
      <a:lvl8pPr marL="3352800" indent="-228600" algn="l" rtl="0" eaLnBrk="1" fontAlgn="base" hangingPunct="1">
        <a:spcBef>
          <a:spcPct val="20000"/>
        </a:spcBef>
        <a:spcAft>
          <a:spcPct val="0"/>
        </a:spcAft>
        <a:buChar char="»"/>
        <a:defRPr sz="1200">
          <a:solidFill>
            <a:srgbClr val="000000"/>
          </a:solidFill>
          <a:latin typeface="+mn-lt"/>
          <a:ea typeface="+mn-ea"/>
        </a:defRPr>
      </a:lvl8pPr>
      <a:lvl9pPr marL="3810000" indent="-228600" algn="l" rtl="0" eaLnBrk="1" fontAlgn="base" hangingPunct="1">
        <a:spcBef>
          <a:spcPct val="20000"/>
        </a:spcBef>
        <a:spcAft>
          <a:spcPct val="0"/>
        </a:spcAft>
        <a:buChar char="»"/>
        <a:defRPr sz="1200">
          <a:solidFill>
            <a:srgbClr val="000000"/>
          </a:solidFill>
          <a:latin typeface="+mn-lt"/>
          <a:ea typeface="+mn-ea"/>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olo 2">
            <a:extLst>
              <a:ext uri="{FF2B5EF4-FFF2-40B4-BE49-F238E27FC236}">
                <a16:creationId xmlns:a16="http://schemas.microsoft.com/office/drawing/2014/main" xmlns="" id="{9068C1DD-E22E-4EA6-878C-B8DA9C72038A}"/>
              </a:ext>
            </a:extLst>
          </p:cNvPr>
          <p:cNvSpPr>
            <a:spLocks noGrp="1"/>
          </p:cNvSpPr>
          <p:nvPr>
            <p:ph type="ctrTitle"/>
          </p:nvPr>
        </p:nvSpPr>
        <p:spPr>
          <a:xfrm>
            <a:off x="1619672" y="2060848"/>
            <a:ext cx="6369050" cy="720080"/>
          </a:xfrm>
        </p:spPr>
        <p:txBody>
          <a:bodyPr/>
          <a:lstStyle/>
          <a:p>
            <a:pPr algn="l" eaLnBrk="1" hangingPunct="1"/>
            <a:r>
              <a:rPr lang="it-IT" altLang="it-IT" sz="3200" b="0" smtClean="0">
                <a:solidFill>
                  <a:srgbClr val="000000"/>
                </a:solidFill>
                <a:latin typeface="Calibri" panose="020F0502020204030204" pitchFamily="34" charset="0"/>
              </a:rPr>
              <a:t> Final Project – Cloud Computing</a:t>
            </a:r>
            <a:r>
              <a:rPr lang="it-IT" altLang="it-IT" sz="1600" b="0">
                <a:solidFill>
                  <a:srgbClr val="000000"/>
                </a:solidFill>
                <a:latin typeface="Calibri" panose="020F0502020204030204" pitchFamily="34" charset="0"/>
              </a:rPr>
              <a:t/>
            </a:r>
            <a:br>
              <a:rPr lang="it-IT" altLang="it-IT" sz="1600" b="0">
                <a:solidFill>
                  <a:srgbClr val="000000"/>
                </a:solidFill>
                <a:latin typeface="Calibri" panose="020F0502020204030204" pitchFamily="34" charset="0"/>
              </a:rPr>
            </a:br>
            <a:endParaRPr lang="it-IT" altLang="it-IT" sz="1600" b="0" dirty="0">
              <a:solidFill>
                <a:srgbClr val="000000"/>
              </a:solidFill>
              <a:latin typeface="Calibri" panose="020F0502020204030204" pitchFamily="34" charset="0"/>
            </a:endParaRPr>
          </a:p>
        </p:txBody>
      </p:sp>
      <p:sp>
        <p:nvSpPr>
          <p:cNvPr id="10" name="Titolo 2">
            <a:extLst>
              <a:ext uri="{FF2B5EF4-FFF2-40B4-BE49-F238E27FC236}">
                <a16:creationId xmlns:a16="http://schemas.microsoft.com/office/drawing/2014/main" xmlns="" id="{9068C1DD-E22E-4EA6-878C-B8DA9C72038A}"/>
              </a:ext>
            </a:extLst>
          </p:cNvPr>
          <p:cNvSpPr txBox="1">
            <a:spLocks/>
          </p:cNvSpPr>
          <p:nvPr/>
        </p:nvSpPr>
        <p:spPr bwMode="auto">
          <a:xfrm>
            <a:off x="1907704" y="3284984"/>
            <a:ext cx="7632848"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2400" b="1">
                <a:solidFill>
                  <a:srgbClr val="822433"/>
                </a:solidFill>
                <a:latin typeface="Calibri"/>
                <a:ea typeface="MS PGothic" panose="020B0600070205080204" pitchFamily="34" charset="-128"/>
                <a:cs typeface="ＭＳ Ｐゴシック" charset="0"/>
              </a:defRPr>
            </a:lvl1pPr>
            <a:lvl2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2pPr>
            <a:lvl3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3pPr>
            <a:lvl4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4pPr>
            <a:lvl5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5pPr>
            <a:lvl6pPr marL="4572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9pPr>
          </a:lstStyle>
          <a:p>
            <a:pPr algn="l" eaLnBrk="1" hangingPunct="1"/>
            <a:r>
              <a:rPr lang="it-IT" altLang="it-IT" sz="1400" b="0" kern="0" smtClean="0">
                <a:solidFill>
                  <a:srgbClr val="000000"/>
                </a:solidFill>
                <a:latin typeface="Calibri" panose="020F0502020204030204" pitchFamily="34" charset="0"/>
              </a:rPr>
              <a:t>Tran Luong Bang                         -        tran.1956419@studenti.uniroma1.it</a:t>
            </a:r>
          </a:p>
          <a:p>
            <a:pPr algn="l" eaLnBrk="1" hangingPunct="1"/>
            <a:r>
              <a:rPr lang="it-IT" altLang="it-IT" sz="1400" b="0" kern="0" smtClean="0">
                <a:solidFill>
                  <a:srgbClr val="000000"/>
                </a:solidFill>
                <a:latin typeface="Calibri" panose="020F0502020204030204" pitchFamily="34" charset="0"/>
              </a:rPr>
              <a:t>Gaurav Mohan Ramse                -        ramse.1965564@studenti.uniroma1.it</a:t>
            </a:r>
          </a:p>
          <a:p>
            <a:pPr algn="l" eaLnBrk="1" hangingPunct="1"/>
            <a:r>
              <a:rPr lang="it-IT" altLang="it-IT" sz="1400" b="0" kern="0" smtClean="0">
                <a:solidFill>
                  <a:srgbClr val="000000"/>
                </a:solidFill>
                <a:latin typeface="Calibri" panose="020F0502020204030204" pitchFamily="34" charset="0"/>
              </a:rPr>
              <a:t>Ahmed Fayez Moustafa Tayel   -        tayel.1972085@studenti.uniroma1.it</a:t>
            </a:r>
          </a:p>
          <a:p>
            <a:pPr algn="l" eaLnBrk="1" hangingPunct="1"/>
            <a:r>
              <a:rPr lang="it-IT" altLang="it-IT" sz="1400" b="0" kern="0" smtClean="0">
                <a:solidFill>
                  <a:srgbClr val="000000"/>
                </a:solidFill>
                <a:latin typeface="Calibri" panose="020F0502020204030204" pitchFamily="34" charset="0"/>
              </a:rPr>
              <a:t>Rocco Lo Conte                            -        loconte.1946073@studenti.uniroma1.it</a:t>
            </a:r>
          </a:p>
          <a:p>
            <a:pPr algn="l" eaLnBrk="1" hangingPunct="1"/>
            <a:endParaRPr lang="it-IT" altLang="it-IT" sz="1400" b="0" kern="0" dirty="0">
              <a:solidFill>
                <a:srgbClr val="000000"/>
              </a:solidFill>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ECFE5F78-E215-452E-B02D-49597153C527}"/>
              </a:ext>
            </a:extLst>
          </p:cNvPr>
          <p:cNvSpPr>
            <a:spLocks noGrp="1"/>
          </p:cNvSpPr>
          <p:nvPr>
            <p:ph type="title"/>
          </p:nvPr>
        </p:nvSpPr>
        <p:spPr>
          <a:xfrm>
            <a:off x="1234232" y="1052736"/>
            <a:ext cx="7226199" cy="576063"/>
          </a:xfrm>
        </p:spPr>
        <p:txBody>
          <a:bodyPr/>
          <a:lstStyle/>
          <a:p>
            <a:r>
              <a:rPr lang="it-IT" smtClean="0"/>
              <a:t>Route 53</a:t>
            </a:r>
            <a:r>
              <a:rPr lang="it-IT"/>
              <a:t/>
            </a:r>
            <a:br>
              <a:rPr lang="it-IT"/>
            </a:br>
            <a:endParaRPr lang="en-US" dirty="0"/>
          </a:p>
        </p:txBody>
      </p:sp>
      <p:pic>
        <p:nvPicPr>
          <p:cNvPr id="6" name="Picture 5"/>
          <p:cNvPicPr/>
          <p:nvPr/>
        </p:nvPicPr>
        <p:blipFill>
          <a:blip r:embed="rId2"/>
          <a:stretch>
            <a:fillRect/>
          </a:stretch>
        </p:blipFill>
        <p:spPr>
          <a:xfrm>
            <a:off x="1187624" y="1700808"/>
            <a:ext cx="7488832" cy="3960440"/>
          </a:xfrm>
          <a:prstGeom prst="rect">
            <a:avLst/>
          </a:prstGeom>
        </p:spPr>
      </p:pic>
    </p:spTree>
    <p:extLst>
      <p:ext uri="{BB962C8B-B14F-4D97-AF65-F5344CB8AC3E}">
        <p14:creationId xmlns:p14="http://schemas.microsoft.com/office/powerpoint/2010/main" val="3797117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ECFE5F78-E215-452E-B02D-49597153C527}"/>
              </a:ext>
            </a:extLst>
          </p:cNvPr>
          <p:cNvSpPr>
            <a:spLocks noGrp="1"/>
          </p:cNvSpPr>
          <p:nvPr>
            <p:ph type="title"/>
          </p:nvPr>
        </p:nvSpPr>
        <p:spPr>
          <a:xfrm>
            <a:off x="1234232" y="1052736"/>
            <a:ext cx="7226199" cy="576063"/>
          </a:xfrm>
        </p:spPr>
        <p:txBody>
          <a:bodyPr/>
          <a:lstStyle/>
          <a:p>
            <a:r>
              <a:rPr lang="it-IT" smtClean="0"/>
              <a:t>Amazon S3 Bucket</a:t>
            </a:r>
            <a:r>
              <a:rPr lang="it-IT"/>
              <a:t/>
            </a:r>
            <a:br>
              <a:rPr lang="it-IT"/>
            </a:b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259632" y="1628800"/>
            <a:ext cx="7344816" cy="3960440"/>
          </a:xfrm>
          <a:prstGeom prst="rect">
            <a:avLst/>
          </a:prstGeom>
        </p:spPr>
      </p:pic>
    </p:spTree>
    <p:extLst>
      <p:ext uri="{BB962C8B-B14F-4D97-AF65-F5344CB8AC3E}">
        <p14:creationId xmlns:p14="http://schemas.microsoft.com/office/powerpoint/2010/main" val="1861025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ECFE5F78-E215-452E-B02D-49597153C527}"/>
              </a:ext>
            </a:extLst>
          </p:cNvPr>
          <p:cNvSpPr>
            <a:spLocks noGrp="1"/>
          </p:cNvSpPr>
          <p:nvPr>
            <p:ph type="title"/>
          </p:nvPr>
        </p:nvSpPr>
        <p:spPr>
          <a:xfrm>
            <a:off x="1234232" y="1052736"/>
            <a:ext cx="7226199" cy="576063"/>
          </a:xfrm>
        </p:spPr>
        <p:txBody>
          <a:bodyPr/>
          <a:lstStyle/>
          <a:p>
            <a:r>
              <a:rPr lang="it-IT" smtClean="0"/>
              <a:t>Amazon S3 Bucket</a:t>
            </a:r>
            <a:r>
              <a:rPr lang="it-IT"/>
              <a:t/>
            </a:r>
            <a:br>
              <a:rPr lang="it-IT"/>
            </a:br>
            <a:endParaRPr lang="en-US" dirty="0"/>
          </a:p>
        </p:txBody>
      </p:sp>
      <p:pic>
        <p:nvPicPr>
          <p:cNvPr id="5" name="Picture 4"/>
          <p:cNvPicPr/>
          <p:nvPr/>
        </p:nvPicPr>
        <p:blipFill>
          <a:blip r:embed="rId2"/>
          <a:stretch>
            <a:fillRect/>
          </a:stretch>
        </p:blipFill>
        <p:spPr>
          <a:xfrm>
            <a:off x="1259632" y="1700808"/>
            <a:ext cx="7272808" cy="3960440"/>
          </a:xfrm>
          <a:prstGeom prst="rect">
            <a:avLst/>
          </a:prstGeom>
        </p:spPr>
      </p:pic>
    </p:spTree>
    <p:extLst>
      <p:ext uri="{BB962C8B-B14F-4D97-AF65-F5344CB8AC3E}">
        <p14:creationId xmlns:p14="http://schemas.microsoft.com/office/powerpoint/2010/main" val="2474920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ECFE5F78-E215-452E-B02D-49597153C527}"/>
              </a:ext>
            </a:extLst>
          </p:cNvPr>
          <p:cNvSpPr>
            <a:spLocks noGrp="1"/>
          </p:cNvSpPr>
          <p:nvPr>
            <p:ph type="title"/>
          </p:nvPr>
        </p:nvSpPr>
        <p:spPr>
          <a:xfrm>
            <a:off x="1234232" y="1052736"/>
            <a:ext cx="7226199" cy="576063"/>
          </a:xfrm>
        </p:spPr>
        <p:txBody>
          <a:bodyPr/>
          <a:lstStyle/>
          <a:p>
            <a:r>
              <a:rPr lang="it-IT" smtClean="0"/>
              <a:t>Amazon S3 Bucket</a:t>
            </a:r>
            <a:r>
              <a:rPr lang="it-IT"/>
              <a:t/>
            </a:r>
            <a:br>
              <a:rPr lang="it-IT"/>
            </a:br>
            <a:endParaRPr lang="en-US" dirty="0"/>
          </a:p>
        </p:txBody>
      </p:sp>
      <p:pic>
        <p:nvPicPr>
          <p:cNvPr id="4" name="Picture 3"/>
          <p:cNvPicPr/>
          <p:nvPr/>
        </p:nvPicPr>
        <p:blipFill>
          <a:blip r:embed="rId2"/>
          <a:stretch>
            <a:fillRect/>
          </a:stretch>
        </p:blipFill>
        <p:spPr>
          <a:xfrm>
            <a:off x="1187624" y="1628800"/>
            <a:ext cx="7272808" cy="4104456"/>
          </a:xfrm>
          <a:prstGeom prst="rect">
            <a:avLst/>
          </a:prstGeom>
        </p:spPr>
      </p:pic>
    </p:spTree>
    <p:extLst>
      <p:ext uri="{BB962C8B-B14F-4D97-AF65-F5344CB8AC3E}">
        <p14:creationId xmlns:p14="http://schemas.microsoft.com/office/powerpoint/2010/main" val="3933514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ECFE5F78-E215-452E-B02D-49597153C527}"/>
              </a:ext>
            </a:extLst>
          </p:cNvPr>
          <p:cNvSpPr>
            <a:spLocks noGrp="1"/>
          </p:cNvSpPr>
          <p:nvPr>
            <p:ph type="title"/>
          </p:nvPr>
        </p:nvSpPr>
        <p:spPr>
          <a:xfrm>
            <a:off x="1115616" y="1052736"/>
            <a:ext cx="7226199" cy="576063"/>
          </a:xfrm>
        </p:spPr>
        <p:txBody>
          <a:bodyPr/>
          <a:lstStyle/>
          <a:p>
            <a:r>
              <a:rPr lang="it-IT" smtClean="0"/>
              <a:t>CloudFront</a:t>
            </a:r>
            <a:r>
              <a:rPr lang="it-IT"/>
              <a:t/>
            </a:r>
            <a:br>
              <a:rPr lang="it-IT"/>
            </a:br>
            <a:endParaRPr lang="en-US" dirty="0"/>
          </a:p>
        </p:txBody>
      </p:sp>
      <p:pic>
        <p:nvPicPr>
          <p:cNvPr id="5" name="Picture 4"/>
          <p:cNvPicPr/>
          <p:nvPr/>
        </p:nvPicPr>
        <p:blipFill>
          <a:blip r:embed="rId2"/>
          <a:stretch>
            <a:fillRect/>
          </a:stretch>
        </p:blipFill>
        <p:spPr>
          <a:xfrm>
            <a:off x="3347864" y="1196752"/>
            <a:ext cx="5616624" cy="1512168"/>
          </a:xfrm>
          <a:prstGeom prst="rect">
            <a:avLst/>
          </a:prstGeom>
        </p:spPr>
      </p:pic>
      <p:sp>
        <p:nvSpPr>
          <p:cNvPr id="6" name="Title 1">
            <a:extLst>
              <a:ext uri="{FF2B5EF4-FFF2-40B4-BE49-F238E27FC236}">
                <a16:creationId xmlns:a16="http://schemas.microsoft.com/office/drawing/2014/main" xmlns="" id="{ECFE5F78-E215-452E-B02D-49597153C527}"/>
              </a:ext>
            </a:extLst>
          </p:cNvPr>
          <p:cNvSpPr txBox="1">
            <a:spLocks/>
          </p:cNvSpPr>
          <p:nvPr/>
        </p:nvSpPr>
        <p:spPr bwMode="auto">
          <a:xfrm>
            <a:off x="1187624" y="2924944"/>
            <a:ext cx="7226199" cy="576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a:solidFill>
                  <a:srgbClr val="822433"/>
                </a:solidFill>
                <a:latin typeface="Calibri"/>
                <a:ea typeface="MS PGothic" panose="020B0600070205080204" pitchFamily="34" charset="-128"/>
                <a:cs typeface="ＭＳ Ｐゴシック" charset="0"/>
              </a:defRPr>
            </a:lvl1pPr>
            <a:lvl2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2pPr>
            <a:lvl3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3pPr>
            <a:lvl4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4pPr>
            <a:lvl5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5pPr>
            <a:lvl6pPr marL="4572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9pPr>
          </a:lstStyle>
          <a:p>
            <a:r>
              <a:rPr lang="en-US"/>
              <a:t>Certificate Manager</a:t>
            </a:r>
          </a:p>
          <a:p>
            <a:r>
              <a:rPr lang="it-IT" kern="0" smtClean="0"/>
              <a:t/>
            </a:r>
            <a:br>
              <a:rPr lang="it-IT" kern="0" smtClean="0"/>
            </a:br>
            <a:endParaRPr lang="en-US" kern="0" dirty="0"/>
          </a:p>
        </p:txBody>
      </p:sp>
      <p:pic>
        <p:nvPicPr>
          <p:cNvPr id="7" name="Picture 6"/>
          <p:cNvPicPr/>
          <p:nvPr/>
        </p:nvPicPr>
        <p:blipFill>
          <a:blip r:embed="rId3"/>
          <a:stretch>
            <a:fillRect/>
          </a:stretch>
        </p:blipFill>
        <p:spPr>
          <a:xfrm>
            <a:off x="3347864" y="3501008"/>
            <a:ext cx="5472608" cy="2448272"/>
          </a:xfrm>
          <a:prstGeom prst="rect">
            <a:avLst/>
          </a:prstGeom>
        </p:spPr>
      </p:pic>
    </p:spTree>
    <p:extLst>
      <p:ext uri="{BB962C8B-B14F-4D97-AF65-F5344CB8AC3E}">
        <p14:creationId xmlns:p14="http://schemas.microsoft.com/office/powerpoint/2010/main" val="2457408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ctrTitle"/>
          </p:nvPr>
        </p:nvSpPr>
        <p:spPr>
          <a:xfrm>
            <a:off x="899592" y="2204901"/>
            <a:ext cx="7558608" cy="936067"/>
          </a:xfrm>
          <a:prstGeom prst="rect">
            <a:avLst/>
          </a:prstGeom>
          <a:solidFill>
            <a:schemeClr val="dk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lvl="0" indent="0" algn="ctr" rtl="0">
              <a:spcBef>
                <a:spcPts val="0"/>
              </a:spcBef>
              <a:spcAft>
                <a:spcPts val="0"/>
              </a:spcAft>
              <a:buNone/>
            </a:pPr>
            <a:r>
              <a:rPr lang="it-IT" sz="4800" smtClean="0">
                <a:solidFill>
                  <a:schemeClr val="lt1"/>
                </a:solidFill>
              </a:rPr>
              <a:t>Backend</a:t>
            </a:r>
            <a:endParaRPr sz="4800">
              <a:latin typeface="Arial"/>
              <a:ea typeface="Arial"/>
              <a:cs typeface="Arial"/>
              <a:sym typeface="Arial"/>
            </a:endParaRPr>
          </a:p>
        </p:txBody>
      </p:sp>
    </p:spTree>
    <p:extLst>
      <p:ext uri="{BB962C8B-B14F-4D97-AF65-F5344CB8AC3E}">
        <p14:creationId xmlns:p14="http://schemas.microsoft.com/office/powerpoint/2010/main" val="1654318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ECFE5F78-E215-452E-B02D-49597153C527}"/>
              </a:ext>
            </a:extLst>
          </p:cNvPr>
          <p:cNvSpPr>
            <a:spLocks noGrp="1"/>
          </p:cNvSpPr>
          <p:nvPr>
            <p:ph type="title"/>
          </p:nvPr>
        </p:nvSpPr>
        <p:spPr>
          <a:xfrm>
            <a:off x="899592" y="1124744"/>
            <a:ext cx="7415659" cy="504825"/>
          </a:xfrm>
        </p:spPr>
        <p:txBody>
          <a:bodyPr/>
          <a:lstStyle/>
          <a:p>
            <a:r>
              <a:rPr lang="en-US" sz="1800" smtClean="0"/>
              <a:t>BackEnd Architecture</a:t>
            </a:r>
            <a:r>
              <a:rPr lang="it-IT"/>
              <a:t/>
            </a:r>
            <a:br>
              <a:rPr lang="it-IT"/>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72816"/>
            <a:ext cx="8057819" cy="2952328"/>
          </a:xfrm>
          <a:prstGeom prst="rect">
            <a:avLst/>
          </a:prstGeom>
        </p:spPr>
      </p:pic>
    </p:spTree>
    <p:extLst>
      <p:ext uri="{BB962C8B-B14F-4D97-AF65-F5344CB8AC3E}">
        <p14:creationId xmlns:p14="http://schemas.microsoft.com/office/powerpoint/2010/main" val="1154467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3"/>
          <p:cNvSpPr txBox="1">
            <a:spLocks noGrp="1"/>
          </p:cNvSpPr>
          <p:nvPr>
            <p:ph type="title"/>
          </p:nvPr>
        </p:nvSpPr>
        <p:spPr>
          <a:xfrm>
            <a:off x="1234232" y="1052736"/>
            <a:ext cx="7415659" cy="504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2300"/>
              <a:t>DynamoDB</a:t>
            </a:r>
            <a:r>
              <a:rPr lang="it-IT"/>
              <a:t/>
            </a:r>
            <a:br>
              <a:rPr lang="it-IT"/>
            </a:br>
            <a:endParaRPr/>
          </a:p>
        </p:txBody>
      </p:sp>
      <p:sp>
        <p:nvSpPr>
          <p:cNvPr id="78" name="Google Shape;78;p3"/>
          <p:cNvSpPr txBox="1"/>
          <p:nvPr/>
        </p:nvSpPr>
        <p:spPr>
          <a:xfrm>
            <a:off x="1259075" y="1557550"/>
            <a:ext cx="6684000" cy="677078"/>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it-IT" sz="1600" smtClean="0">
                <a:solidFill>
                  <a:srgbClr val="000000"/>
                </a:solidFill>
              </a:rPr>
              <a:t>One table, two columns (UserComment, Label) with UserComment as Primary key</a:t>
            </a:r>
            <a:endParaRPr sz="1600">
              <a:solidFill>
                <a:srgbClr val="000000"/>
              </a:solidFill>
            </a:endParaRPr>
          </a:p>
        </p:txBody>
      </p:sp>
      <p:pic>
        <p:nvPicPr>
          <p:cNvPr id="79" name="Google Shape;79;p3"/>
          <p:cNvPicPr preferRelativeResize="0"/>
          <p:nvPr/>
        </p:nvPicPr>
        <p:blipFill>
          <a:blip r:embed="rId3">
            <a:alphaModFix/>
          </a:blip>
          <a:stretch>
            <a:fillRect/>
          </a:stretch>
        </p:blipFill>
        <p:spPr>
          <a:xfrm>
            <a:off x="1619672" y="2348880"/>
            <a:ext cx="5960575" cy="3545275"/>
          </a:xfrm>
          <a:prstGeom prst="rect">
            <a:avLst/>
          </a:prstGeom>
          <a:noFill/>
          <a:ln>
            <a:noFill/>
          </a:ln>
        </p:spPr>
      </p:pic>
    </p:spTree>
    <p:extLst>
      <p:ext uri="{BB962C8B-B14F-4D97-AF65-F5344CB8AC3E}">
        <p14:creationId xmlns:p14="http://schemas.microsoft.com/office/powerpoint/2010/main" val="1665715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e5b792a335_0_3"/>
          <p:cNvSpPr txBox="1">
            <a:spLocks noGrp="1"/>
          </p:cNvSpPr>
          <p:nvPr>
            <p:ph type="title"/>
          </p:nvPr>
        </p:nvSpPr>
        <p:spPr>
          <a:xfrm>
            <a:off x="971600" y="1052736"/>
            <a:ext cx="7415700" cy="504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2300" smtClean="0"/>
              <a:t>Lambda Fuctions</a:t>
            </a:r>
            <a:endParaRPr/>
          </a:p>
        </p:txBody>
      </p:sp>
      <p:sp>
        <p:nvSpPr>
          <p:cNvPr id="85" name="Google Shape;85;ge5b792a335_0_3"/>
          <p:cNvSpPr txBox="1"/>
          <p:nvPr/>
        </p:nvSpPr>
        <p:spPr>
          <a:xfrm>
            <a:off x="827584" y="1628800"/>
            <a:ext cx="6684000" cy="677078"/>
          </a:xfrm>
          <a:prstGeom prst="rect">
            <a:avLst/>
          </a:prstGeom>
          <a:noFill/>
          <a:ln>
            <a:noFill/>
          </a:ln>
        </p:spPr>
        <p:txBody>
          <a:bodyPr spcFirstLastPara="1" wrap="square" lIns="91425" tIns="91425" rIns="91425" bIns="91425" anchor="t" anchorCtr="0">
            <a:spAutoFit/>
          </a:bodyPr>
          <a:lstStyle/>
          <a:p>
            <a:pPr marL="139700">
              <a:spcBef>
                <a:spcPts val="0"/>
              </a:spcBef>
              <a:spcAft>
                <a:spcPts val="0"/>
              </a:spcAft>
              <a:buSzPts val="1400"/>
            </a:pPr>
            <a:r>
              <a:rPr lang="it-IT" sz="1600">
                <a:solidFill>
                  <a:srgbClr val="000000"/>
                </a:solidFill>
              </a:rPr>
              <a:t>Two functions for GET and </a:t>
            </a:r>
            <a:r>
              <a:rPr lang="it-IT" sz="1600" smtClean="0">
                <a:solidFill>
                  <a:srgbClr val="000000"/>
                </a:solidFill>
              </a:rPr>
              <a:t>P</a:t>
            </a:r>
            <a:r>
              <a:rPr lang="en-US" sz="1600">
                <a:solidFill>
                  <a:srgbClr val="000000"/>
                </a:solidFill>
              </a:rPr>
              <a:t>Two functions for GET and POST in NodeJS attached to an API Gateway and manages </a:t>
            </a:r>
            <a:r>
              <a:rPr lang="en-US" sz="1600" smtClean="0">
                <a:solidFill>
                  <a:srgbClr val="000000"/>
                </a:solidFill>
              </a:rPr>
              <a:t>DynamoDB</a:t>
            </a:r>
            <a:endParaRPr lang="en-US" sz="1600">
              <a:solidFill>
                <a:srgbClr val="000000"/>
              </a:solidFill>
            </a:endParaRPr>
          </a:p>
        </p:txBody>
      </p:sp>
      <p:pic>
        <p:nvPicPr>
          <p:cNvPr id="86" name="Google Shape;86;ge5b792a335_0_3"/>
          <p:cNvPicPr preferRelativeResize="0"/>
          <p:nvPr/>
        </p:nvPicPr>
        <p:blipFill>
          <a:blip r:embed="rId3">
            <a:alphaModFix/>
          </a:blip>
          <a:stretch>
            <a:fillRect/>
          </a:stretch>
        </p:blipFill>
        <p:spPr>
          <a:xfrm>
            <a:off x="683568" y="2564904"/>
            <a:ext cx="7299918" cy="2734288"/>
          </a:xfrm>
          <a:prstGeom prst="rect">
            <a:avLst/>
          </a:prstGeom>
          <a:noFill/>
          <a:ln>
            <a:noFill/>
          </a:ln>
        </p:spPr>
      </p:pic>
    </p:spTree>
    <p:extLst>
      <p:ext uri="{BB962C8B-B14F-4D97-AF65-F5344CB8AC3E}">
        <p14:creationId xmlns:p14="http://schemas.microsoft.com/office/powerpoint/2010/main" val="2867036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e5b792a335_0_24"/>
          <p:cNvSpPr txBox="1">
            <a:spLocks noGrp="1"/>
          </p:cNvSpPr>
          <p:nvPr>
            <p:ph type="title"/>
          </p:nvPr>
        </p:nvSpPr>
        <p:spPr>
          <a:xfrm>
            <a:off x="1234232" y="1052736"/>
            <a:ext cx="7415700" cy="504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2300" smtClean="0"/>
              <a:t>Lambda Funtions</a:t>
            </a:r>
            <a:endParaRPr/>
          </a:p>
        </p:txBody>
      </p:sp>
      <p:sp>
        <p:nvSpPr>
          <p:cNvPr id="92" name="Google Shape;92;ge5b792a335_0_24"/>
          <p:cNvSpPr txBox="1"/>
          <p:nvPr/>
        </p:nvSpPr>
        <p:spPr>
          <a:xfrm>
            <a:off x="1043608" y="1484784"/>
            <a:ext cx="6684000" cy="677078"/>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it-IT" sz="1600">
                <a:solidFill>
                  <a:srgbClr val="000000"/>
                </a:solidFill>
              </a:rPr>
              <a:t>Two functions for GET and POST in NodeJS attached to an API Gateway and manages DynamoDB</a:t>
            </a:r>
            <a:endParaRPr sz="1600">
              <a:solidFill>
                <a:srgbClr val="000000"/>
              </a:solidFill>
            </a:endParaRPr>
          </a:p>
        </p:txBody>
      </p:sp>
      <p:pic>
        <p:nvPicPr>
          <p:cNvPr id="93" name="Google Shape;93;ge5b792a335_0_24"/>
          <p:cNvPicPr preferRelativeResize="0"/>
          <p:nvPr/>
        </p:nvPicPr>
        <p:blipFill>
          <a:blip r:embed="rId3">
            <a:alphaModFix/>
          </a:blip>
          <a:stretch>
            <a:fillRect/>
          </a:stretch>
        </p:blipFill>
        <p:spPr>
          <a:xfrm>
            <a:off x="1907704" y="2348880"/>
            <a:ext cx="4536504" cy="3384376"/>
          </a:xfrm>
          <a:prstGeom prst="rect">
            <a:avLst/>
          </a:prstGeom>
          <a:noFill/>
          <a:ln>
            <a:noFill/>
          </a:ln>
        </p:spPr>
      </p:pic>
    </p:spTree>
    <p:extLst>
      <p:ext uri="{BB962C8B-B14F-4D97-AF65-F5344CB8AC3E}">
        <p14:creationId xmlns:p14="http://schemas.microsoft.com/office/powerpoint/2010/main" val="232312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ctrTitle"/>
          </p:nvPr>
        </p:nvSpPr>
        <p:spPr>
          <a:xfrm>
            <a:off x="685800" y="2204901"/>
            <a:ext cx="7918648" cy="936067"/>
          </a:xfrm>
          <a:prstGeom prst="rect">
            <a:avLst/>
          </a:prstGeom>
          <a:solidFill>
            <a:schemeClr val="dk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lvl="0" indent="0" algn="ctr" rtl="0">
              <a:spcBef>
                <a:spcPts val="0"/>
              </a:spcBef>
              <a:spcAft>
                <a:spcPts val="0"/>
              </a:spcAft>
              <a:buNone/>
            </a:pPr>
            <a:r>
              <a:rPr lang="it-IT" sz="4800" smtClean="0">
                <a:solidFill>
                  <a:schemeClr val="lt1"/>
                </a:solidFill>
              </a:rPr>
              <a:t>Introduction</a:t>
            </a:r>
            <a:endParaRPr sz="4800">
              <a:latin typeface="Arial"/>
              <a:ea typeface="Arial"/>
              <a:cs typeface="Arial"/>
              <a:sym typeface="Arial"/>
            </a:endParaRPr>
          </a:p>
        </p:txBody>
      </p:sp>
    </p:spTree>
    <p:extLst>
      <p:ext uri="{BB962C8B-B14F-4D97-AF65-F5344CB8AC3E}">
        <p14:creationId xmlns:p14="http://schemas.microsoft.com/office/powerpoint/2010/main" val="2545879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e5b792a335_0_17"/>
          <p:cNvSpPr txBox="1">
            <a:spLocks noGrp="1"/>
          </p:cNvSpPr>
          <p:nvPr>
            <p:ph type="title"/>
          </p:nvPr>
        </p:nvSpPr>
        <p:spPr>
          <a:xfrm>
            <a:off x="1187624" y="1052736"/>
            <a:ext cx="7415700" cy="504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2300" smtClean="0"/>
              <a:t>Lambda Functions</a:t>
            </a:r>
            <a:endParaRPr/>
          </a:p>
        </p:txBody>
      </p:sp>
      <p:sp>
        <p:nvSpPr>
          <p:cNvPr id="99" name="Google Shape;99;ge5b792a335_0_17"/>
          <p:cNvSpPr txBox="1"/>
          <p:nvPr/>
        </p:nvSpPr>
        <p:spPr>
          <a:xfrm>
            <a:off x="1043608" y="1412776"/>
            <a:ext cx="6684000" cy="677078"/>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it-IT" sz="1600" smtClean="0">
                <a:solidFill>
                  <a:srgbClr val="000000"/>
                </a:solidFill>
              </a:rPr>
              <a:t>Two functions for GET and POST in NodeJS attached to an API Gateway and manages DynamoDB</a:t>
            </a:r>
            <a:endParaRPr sz="1600">
              <a:solidFill>
                <a:srgbClr val="000000"/>
              </a:solidFill>
            </a:endParaRPr>
          </a:p>
        </p:txBody>
      </p:sp>
      <p:pic>
        <p:nvPicPr>
          <p:cNvPr id="100" name="Google Shape;100;ge5b792a335_0_17"/>
          <p:cNvPicPr preferRelativeResize="0"/>
          <p:nvPr/>
        </p:nvPicPr>
        <p:blipFill>
          <a:blip r:embed="rId3">
            <a:alphaModFix/>
          </a:blip>
          <a:stretch>
            <a:fillRect/>
          </a:stretch>
        </p:blipFill>
        <p:spPr>
          <a:xfrm>
            <a:off x="1403648" y="2204864"/>
            <a:ext cx="5472608" cy="3528392"/>
          </a:xfrm>
          <a:prstGeom prst="rect">
            <a:avLst/>
          </a:prstGeom>
          <a:noFill/>
          <a:ln>
            <a:noFill/>
          </a:ln>
        </p:spPr>
      </p:pic>
    </p:spTree>
    <p:extLst>
      <p:ext uri="{BB962C8B-B14F-4D97-AF65-F5344CB8AC3E}">
        <p14:creationId xmlns:p14="http://schemas.microsoft.com/office/powerpoint/2010/main" val="3352081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e5b792a335_0_33"/>
          <p:cNvSpPr txBox="1">
            <a:spLocks noGrp="1"/>
          </p:cNvSpPr>
          <p:nvPr>
            <p:ph type="title"/>
          </p:nvPr>
        </p:nvSpPr>
        <p:spPr>
          <a:xfrm>
            <a:off x="1187624" y="1052736"/>
            <a:ext cx="7415700" cy="504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2300" smtClean="0"/>
              <a:t>API Gateway</a:t>
            </a:r>
            <a:endParaRPr/>
          </a:p>
        </p:txBody>
      </p:sp>
      <p:sp>
        <p:nvSpPr>
          <p:cNvPr id="106" name="Google Shape;106;ge5b792a335_0_33"/>
          <p:cNvSpPr txBox="1"/>
          <p:nvPr/>
        </p:nvSpPr>
        <p:spPr>
          <a:xfrm>
            <a:off x="1043608" y="1484784"/>
            <a:ext cx="6684000" cy="677078"/>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it-IT" sz="1600">
                <a:solidFill>
                  <a:srgbClr val="000000"/>
                </a:solidFill>
              </a:rPr>
              <a:t>Two functions for GET and POST in NodeJS attached to an API Gateway and manages DynamoDB</a:t>
            </a:r>
            <a:endParaRPr sz="1600">
              <a:solidFill>
                <a:srgbClr val="000000"/>
              </a:solidFill>
            </a:endParaRPr>
          </a:p>
        </p:txBody>
      </p:sp>
      <p:pic>
        <p:nvPicPr>
          <p:cNvPr id="107" name="Google Shape;107;ge5b792a335_0_33"/>
          <p:cNvPicPr preferRelativeResize="0"/>
          <p:nvPr/>
        </p:nvPicPr>
        <p:blipFill>
          <a:blip r:embed="rId3">
            <a:alphaModFix/>
          </a:blip>
          <a:stretch>
            <a:fillRect/>
          </a:stretch>
        </p:blipFill>
        <p:spPr>
          <a:xfrm>
            <a:off x="971600" y="2276872"/>
            <a:ext cx="6480720" cy="3456384"/>
          </a:xfrm>
          <a:prstGeom prst="rect">
            <a:avLst/>
          </a:prstGeom>
          <a:noFill/>
          <a:ln>
            <a:noFill/>
          </a:ln>
        </p:spPr>
      </p:pic>
    </p:spTree>
    <p:extLst>
      <p:ext uri="{BB962C8B-B14F-4D97-AF65-F5344CB8AC3E}">
        <p14:creationId xmlns:p14="http://schemas.microsoft.com/office/powerpoint/2010/main" val="415219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xmlns="" id="{DA856008-E8F8-4B36-9986-8589371304C9}"/>
              </a:ext>
            </a:extLst>
          </p:cNvPr>
          <p:cNvSpPr>
            <a:spLocks noGrp="1"/>
          </p:cNvSpPr>
          <p:nvPr>
            <p:ph type="ctrTitle"/>
          </p:nvPr>
        </p:nvSpPr>
        <p:spPr>
          <a:xfrm>
            <a:off x="827584" y="2204865"/>
            <a:ext cx="7630616" cy="792088"/>
          </a:xfrm>
        </p:spPr>
        <p:style>
          <a:lnRef idx="3">
            <a:schemeClr val="lt1"/>
          </a:lnRef>
          <a:fillRef idx="1">
            <a:schemeClr val="dk1"/>
          </a:fillRef>
          <a:effectRef idx="1">
            <a:schemeClr val="dk1"/>
          </a:effectRef>
          <a:fontRef idx="minor">
            <a:schemeClr val="lt1"/>
          </a:fontRef>
        </p:style>
        <p:txBody>
          <a:bodyPr/>
          <a:lstStyle/>
          <a:p>
            <a:r>
              <a:rPr lang="en-IN" sz="3200" dirty="0"/>
              <a:t>Training Model – For Sentiment Analysis</a:t>
            </a:r>
          </a:p>
        </p:txBody>
      </p:sp>
    </p:spTree>
    <p:extLst>
      <p:ext uri="{BB962C8B-B14F-4D97-AF65-F5344CB8AC3E}">
        <p14:creationId xmlns:p14="http://schemas.microsoft.com/office/powerpoint/2010/main" val="32887709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7624" y="1052736"/>
            <a:ext cx="7415659" cy="504825"/>
          </a:xfrm>
        </p:spPr>
        <p:txBody>
          <a:bodyPr/>
          <a:lstStyle/>
          <a:p>
            <a:pPr lvl="0"/>
            <a:r>
              <a:rPr lang="en-IN" dirty="0" err="1"/>
              <a:t>SageMaker</a:t>
            </a:r>
            <a:endParaRPr lang="en-IN" dirty="0"/>
          </a:p>
        </p:txBody>
      </p:sp>
      <p:pic>
        <p:nvPicPr>
          <p:cNvPr id="5" name="Picture 4"/>
          <p:cNvPicPr/>
          <p:nvPr/>
        </p:nvPicPr>
        <p:blipFill>
          <a:blip r:embed="rId2"/>
          <a:stretch>
            <a:fillRect/>
          </a:stretch>
        </p:blipFill>
        <p:spPr>
          <a:xfrm>
            <a:off x="1234231" y="1628800"/>
            <a:ext cx="7415659" cy="2160240"/>
          </a:xfrm>
          <a:prstGeom prst="rect">
            <a:avLst/>
          </a:prstGeom>
        </p:spPr>
      </p:pic>
      <p:pic>
        <p:nvPicPr>
          <p:cNvPr id="7" name="Picture 6"/>
          <p:cNvPicPr/>
          <p:nvPr/>
        </p:nvPicPr>
        <p:blipFill>
          <a:blip r:embed="rId3"/>
          <a:stretch>
            <a:fillRect/>
          </a:stretch>
        </p:blipFill>
        <p:spPr>
          <a:xfrm>
            <a:off x="1234231" y="4077072"/>
            <a:ext cx="7415659" cy="1872208"/>
          </a:xfrm>
          <a:prstGeom prst="rect">
            <a:avLst/>
          </a:prstGeom>
        </p:spPr>
      </p:pic>
    </p:spTree>
    <p:extLst>
      <p:ext uri="{BB962C8B-B14F-4D97-AF65-F5344CB8AC3E}">
        <p14:creationId xmlns:p14="http://schemas.microsoft.com/office/powerpoint/2010/main" val="3116844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1600" y="1052736"/>
            <a:ext cx="7415659" cy="504825"/>
          </a:xfrm>
        </p:spPr>
        <p:txBody>
          <a:bodyPr/>
          <a:lstStyle/>
          <a:p>
            <a:r>
              <a:rPr lang="en-US" dirty="0" smtClean="0"/>
              <a:t>Model Output</a:t>
            </a:r>
            <a:endParaRPr lang="en-IN" dirty="0"/>
          </a:p>
        </p:txBody>
      </p:sp>
      <p:pic>
        <p:nvPicPr>
          <p:cNvPr id="2" name="Picture 1"/>
          <p:cNvPicPr>
            <a:picLocks noChangeAspect="1"/>
          </p:cNvPicPr>
          <p:nvPr/>
        </p:nvPicPr>
        <p:blipFill>
          <a:blip r:embed="rId2"/>
          <a:stretch>
            <a:fillRect/>
          </a:stretch>
        </p:blipFill>
        <p:spPr>
          <a:xfrm>
            <a:off x="323528" y="1844824"/>
            <a:ext cx="8424043" cy="3176431"/>
          </a:xfrm>
          <a:prstGeom prst="rect">
            <a:avLst/>
          </a:prstGeom>
        </p:spPr>
      </p:pic>
    </p:spTree>
    <p:extLst>
      <p:ext uri="{BB962C8B-B14F-4D97-AF65-F5344CB8AC3E}">
        <p14:creationId xmlns:p14="http://schemas.microsoft.com/office/powerpoint/2010/main" val="16357877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568" y="980728"/>
            <a:ext cx="7415659" cy="504825"/>
          </a:xfrm>
        </p:spPr>
        <p:txBody>
          <a:bodyPr/>
          <a:lstStyle/>
          <a:p>
            <a:r>
              <a:rPr lang="en-IN" dirty="0"/>
              <a:t>S3 Bucket</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899592" y="1628800"/>
            <a:ext cx="7920880" cy="4031679"/>
          </a:xfrm>
          <a:prstGeom prst="rect">
            <a:avLst/>
          </a:prstGeom>
        </p:spPr>
      </p:pic>
    </p:spTree>
    <p:extLst>
      <p:ext uri="{BB962C8B-B14F-4D97-AF65-F5344CB8AC3E}">
        <p14:creationId xmlns:p14="http://schemas.microsoft.com/office/powerpoint/2010/main" val="26605368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568" y="1052736"/>
            <a:ext cx="7415659" cy="504825"/>
          </a:xfrm>
        </p:spPr>
        <p:txBody>
          <a:bodyPr/>
          <a:lstStyle/>
          <a:p>
            <a:r>
              <a:rPr lang="en-US" dirty="0" smtClean="0"/>
              <a:t>Docker</a:t>
            </a:r>
            <a:endParaRPr lang="en-IN" dirty="0"/>
          </a:p>
        </p:txBody>
      </p:sp>
      <p:pic>
        <p:nvPicPr>
          <p:cNvPr id="5" name="Picture 4"/>
          <p:cNvPicPr/>
          <p:nvPr/>
        </p:nvPicPr>
        <p:blipFill>
          <a:blip r:embed="rId2"/>
          <a:stretch>
            <a:fillRect/>
          </a:stretch>
        </p:blipFill>
        <p:spPr>
          <a:xfrm>
            <a:off x="683568" y="1772816"/>
            <a:ext cx="7966323" cy="3312368"/>
          </a:xfrm>
          <a:prstGeom prst="rect">
            <a:avLst/>
          </a:prstGeom>
        </p:spPr>
      </p:pic>
    </p:spTree>
    <p:extLst>
      <p:ext uri="{BB962C8B-B14F-4D97-AF65-F5344CB8AC3E}">
        <p14:creationId xmlns:p14="http://schemas.microsoft.com/office/powerpoint/2010/main" val="3206579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7584" y="908720"/>
            <a:ext cx="7415659" cy="504825"/>
          </a:xfrm>
        </p:spPr>
        <p:txBody>
          <a:bodyPr/>
          <a:lstStyle/>
          <a:p>
            <a:r>
              <a:rPr lang="en-US" dirty="0" smtClean="0"/>
              <a:t>Docker Image</a:t>
            </a:r>
            <a:endParaRPr lang="en-IN" dirty="0"/>
          </a:p>
        </p:txBody>
      </p:sp>
      <p:pic>
        <p:nvPicPr>
          <p:cNvPr id="3" name="Picture 2"/>
          <p:cNvPicPr>
            <a:picLocks noChangeAspect="1"/>
          </p:cNvPicPr>
          <p:nvPr/>
        </p:nvPicPr>
        <p:blipFill>
          <a:blip r:embed="rId2"/>
          <a:stretch>
            <a:fillRect/>
          </a:stretch>
        </p:blipFill>
        <p:spPr>
          <a:xfrm>
            <a:off x="827584" y="1557560"/>
            <a:ext cx="7632848" cy="4175695"/>
          </a:xfrm>
          <a:prstGeom prst="rect">
            <a:avLst/>
          </a:prstGeom>
        </p:spPr>
      </p:pic>
    </p:spTree>
    <p:extLst>
      <p:ext uri="{BB962C8B-B14F-4D97-AF65-F5344CB8AC3E}">
        <p14:creationId xmlns:p14="http://schemas.microsoft.com/office/powerpoint/2010/main" val="27891398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7584" y="1052736"/>
            <a:ext cx="7415659" cy="504825"/>
          </a:xfrm>
        </p:spPr>
        <p:txBody>
          <a:bodyPr/>
          <a:lstStyle/>
          <a:p>
            <a:r>
              <a:rPr lang="en-US" dirty="0" smtClean="0"/>
              <a:t>ECR</a:t>
            </a:r>
            <a:endParaRPr lang="en-IN" dirty="0"/>
          </a:p>
        </p:txBody>
      </p:sp>
      <p:pic>
        <p:nvPicPr>
          <p:cNvPr id="5" name="Picture 4"/>
          <p:cNvPicPr/>
          <p:nvPr/>
        </p:nvPicPr>
        <p:blipFill>
          <a:blip r:embed="rId2"/>
          <a:stretch>
            <a:fillRect/>
          </a:stretch>
        </p:blipFill>
        <p:spPr>
          <a:xfrm>
            <a:off x="683568" y="1844824"/>
            <a:ext cx="8136904" cy="3318104"/>
          </a:xfrm>
          <a:prstGeom prst="rect">
            <a:avLst/>
          </a:prstGeom>
        </p:spPr>
      </p:pic>
    </p:spTree>
    <p:extLst>
      <p:ext uri="{BB962C8B-B14F-4D97-AF65-F5344CB8AC3E}">
        <p14:creationId xmlns:p14="http://schemas.microsoft.com/office/powerpoint/2010/main" val="485304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Issues while uploading model</a:t>
            </a:r>
            <a:endParaRPr lang="en-IN" dirty="0"/>
          </a:p>
        </p:txBody>
      </p:sp>
      <p:pic>
        <p:nvPicPr>
          <p:cNvPr id="5" name="Picture 4"/>
          <p:cNvPicPr/>
          <p:nvPr/>
        </p:nvPicPr>
        <p:blipFill>
          <a:blip r:embed="rId2"/>
          <a:stretch>
            <a:fillRect/>
          </a:stretch>
        </p:blipFill>
        <p:spPr>
          <a:xfrm>
            <a:off x="683568" y="1844824"/>
            <a:ext cx="7920881" cy="3456598"/>
          </a:xfrm>
          <a:prstGeom prst="rect">
            <a:avLst/>
          </a:prstGeom>
        </p:spPr>
      </p:pic>
    </p:spTree>
    <p:extLst>
      <p:ext uri="{BB962C8B-B14F-4D97-AF65-F5344CB8AC3E}">
        <p14:creationId xmlns:p14="http://schemas.microsoft.com/office/powerpoint/2010/main" val="3723375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 name="Title 1"/>
          <p:cNvSpPr>
            <a:spLocks noGrp="1"/>
          </p:cNvSpPr>
          <p:nvPr>
            <p:ph type="ctrTitle"/>
          </p:nvPr>
        </p:nvSpPr>
        <p:spPr>
          <a:xfrm>
            <a:off x="827584" y="2132856"/>
            <a:ext cx="7992888" cy="4176465"/>
          </a:xfrm>
        </p:spPr>
        <p:txBody>
          <a:bodyPr/>
          <a:lstStyle/>
          <a:p>
            <a:pPr algn="l"/>
            <a:r>
              <a:rPr lang="en-US" sz="1800" b="0">
                <a:solidFill>
                  <a:srgbClr val="000000"/>
                </a:solidFill>
                <a:latin typeface="TimesNewRomanPSMT"/>
              </a:rPr>
              <a:t>In this project, we are going to work on Sentiment Analysis using Machine Learning </a:t>
            </a:r>
            <a:r>
              <a:rPr lang="en-US" sz="1800" b="0" smtClean="0">
                <a:solidFill>
                  <a:srgbClr val="000000"/>
                </a:solidFill>
                <a:latin typeface="TimesNewRomanPSMT"/>
              </a:rPr>
              <a:t>Algorithms. </a:t>
            </a:r>
            <a:br>
              <a:rPr lang="en-US" sz="1800" b="0" smtClean="0">
                <a:solidFill>
                  <a:srgbClr val="000000"/>
                </a:solidFill>
                <a:latin typeface="TimesNewRomanPSMT"/>
              </a:rPr>
            </a:br>
            <a:r>
              <a:rPr lang="en-US" sz="1800" b="0" smtClean="0">
                <a:solidFill>
                  <a:srgbClr val="000000"/>
                </a:solidFill>
                <a:latin typeface="TimesNewRomanPSMT"/>
              </a:rPr>
              <a:t/>
            </a:r>
            <a:br>
              <a:rPr lang="en-US" sz="1800" b="0" smtClean="0">
                <a:solidFill>
                  <a:srgbClr val="000000"/>
                </a:solidFill>
                <a:latin typeface="TimesNewRomanPSMT"/>
              </a:rPr>
            </a:br>
            <a:r>
              <a:rPr lang="en-US" sz="1800" b="0" smtClean="0">
                <a:solidFill>
                  <a:srgbClr val="000000"/>
                </a:solidFill>
                <a:latin typeface="TimesNewRomanPSMT"/>
              </a:rPr>
              <a:t>We </a:t>
            </a:r>
            <a:r>
              <a:rPr lang="en-US" sz="1800" b="0">
                <a:solidFill>
                  <a:srgbClr val="000000"/>
                </a:solidFill>
                <a:latin typeface="TimesNewRomanPSMT"/>
              </a:rPr>
              <a:t>are going to build a website which allows users to classify a positive or negative comment. </a:t>
            </a:r>
            <a:r>
              <a:rPr lang="en-US" sz="1800" b="0" smtClean="0">
                <a:solidFill>
                  <a:srgbClr val="000000"/>
                </a:solidFill>
                <a:latin typeface="TimesNewRomanPSMT"/>
              </a:rPr>
              <a:t/>
            </a:r>
            <a:br>
              <a:rPr lang="en-US" sz="1800" b="0" smtClean="0">
                <a:solidFill>
                  <a:srgbClr val="000000"/>
                </a:solidFill>
                <a:latin typeface="TimesNewRomanPSMT"/>
              </a:rPr>
            </a:br>
            <a:r>
              <a:rPr lang="en-US" sz="1800" b="0">
                <a:solidFill>
                  <a:srgbClr val="000000"/>
                </a:solidFill>
                <a:latin typeface="TimesNewRomanPSMT"/>
              </a:rPr>
              <a:t/>
            </a:r>
            <a:br>
              <a:rPr lang="en-US" sz="1800" b="0">
                <a:solidFill>
                  <a:srgbClr val="000000"/>
                </a:solidFill>
                <a:latin typeface="TimesNewRomanPSMT"/>
              </a:rPr>
            </a:br>
            <a:r>
              <a:rPr lang="en-US" sz="1800" b="0" smtClean="0">
                <a:solidFill>
                  <a:srgbClr val="000000"/>
                </a:solidFill>
                <a:latin typeface="TimesNewRomanPSMT"/>
              </a:rPr>
              <a:t>This web </a:t>
            </a:r>
            <a:r>
              <a:rPr lang="en-US" sz="1800" b="0">
                <a:solidFill>
                  <a:srgbClr val="000000"/>
                </a:solidFill>
                <a:latin typeface="TimesNewRomanPSMT"/>
              </a:rPr>
              <a:t>application will be deployed on AWS cloud platform.</a:t>
            </a:r>
            <a:br>
              <a:rPr lang="en-US" sz="1800" b="0">
                <a:solidFill>
                  <a:srgbClr val="000000"/>
                </a:solidFill>
                <a:latin typeface="TimesNewRomanPSMT"/>
              </a:rPr>
            </a:br>
            <a:r>
              <a:rPr lang="en-US" sz="1800" b="0" smtClean="0">
                <a:solidFill>
                  <a:srgbClr val="000000"/>
                </a:solidFill>
                <a:latin typeface="TimesNewRomanPSMT"/>
              </a:rPr>
              <a:t/>
            </a:r>
            <a:br>
              <a:rPr lang="en-US" sz="1800" b="0" smtClean="0">
                <a:solidFill>
                  <a:srgbClr val="000000"/>
                </a:solidFill>
                <a:latin typeface="TimesNewRomanPSMT"/>
              </a:rPr>
            </a:br>
            <a:r>
              <a:rPr lang="en-US" sz="1800" b="0" smtClean="0">
                <a:solidFill>
                  <a:srgbClr val="000000"/>
                </a:solidFill>
                <a:latin typeface="TimesNewRomanPSMT"/>
              </a:rPr>
              <a:t>We </a:t>
            </a:r>
            <a:r>
              <a:rPr lang="en-US" sz="1800" b="0">
                <a:solidFill>
                  <a:srgbClr val="000000"/>
                </a:solidFill>
                <a:latin typeface="TimesNewRomanPSMT"/>
              </a:rPr>
              <a:t>will also measure the performance and the scalability of </a:t>
            </a:r>
            <a:r>
              <a:rPr lang="en-US" sz="1800" b="0" smtClean="0">
                <a:solidFill>
                  <a:srgbClr val="000000"/>
                </a:solidFill>
                <a:latin typeface="TimesNewRomanPSMT"/>
              </a:rPr>
              <a:t>webserver by sending </a:t>
            </a:r>
            <a:r>
              <a:rPr lang="en-US" sz="1800" b="0">
                <a:solidFill>
                  <a:srgbClr val="000000"/>
                </a:solidFill>
                <a:latin typeface="TimesNewRomanPSMT"/>
              </a:rPr>
              <a:t>multiple requests to our server</a:t>
            </a:r>
            <a:r>
              <a:rPr lang="en-US" sz="1800"/>
              <a:t> </a:t>
            </a:r>
            <a:r>
              <a:rPr lang="en-US"/>
              <a:t/>
            </a:r>
            <a:br>
              <a:rPr lang="en-US"/>
            </a:br>
            <a:endParaRPr lang="en-US"/>
          </a:p>
        </p:txBody>
      </p:sp>
    </p:spTree>
    <p:extLst>
      <p:ext uri="{BB962C8B-B14F-4D97-AF65-F5344CB8AC3E}">
        <p14:creationId xmlns:p14="http://schemas.microsoft.com/office/powerpoint/2010/main" val="2591782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Lambda with Docker Container</a:t>
            </a:r>
            <a:endParaRPr lang="en-IN" dirty="0"/>
          </a:p>
        </p:txBody>
      </p:sp>
      <p:pic>
        <p:nvPicPr>
          <p:cNvPr id="5" name="Picture 4"/>
          <p:cNvPicPr/>
          <p:nvPr/>
        </p:nvPicPr>
        <p:blipFill>
          <a:blip r:embed="rId2"/>
          <a:stretch>
            <a:fillRect/>
          </a:stretch>
        </p:blipFill>
        <p:spPr>
          <a:xfrm>
            <a:off x="827584" y="1700808"/>
            <a:ext cx="7966323" cy="4016087"/>
          </a:xfrm>
          <a:prstGeom prst="rect">
            <a:avLst/>
          </a:prstGeom>
        </p:spPr>
      </p:pic>
    </p:spTree>
    <p:extLst>
      <p:ext uri="{BB962C8B-B14F-4D97-AF65-F5344CB8AC3E}">
        <p14:creationId xmlns:p14="http://schemas.microsoft.com/office/powerpoint/2010/main" val="29732106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ctrTitle"/>
          </p:nvPr>
        </p:nvSpPr>
        <p:spPr>
          <a:xfrm>
            <a:off x="899592" y="2204901"/>
            <a:ext cx="7558608" cy="936067"/>
          </a:xfrm>
          <a:prstGeom prst="rect">
            <a:avLst/>
          </a:prstGeom>
          <a:solidFill>
            <a:schemeClr val="dk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lvl="0" indent="0" algn="ctr" rtl="0">
              <a:spcBef>
                <a:spcPts val="0"/>
              </a:spcBef>
              <a:spcAft>
                <a:spcPts val="0"/>
              </a:spcAft>
              <a:buNone/>
            </a:pPr>
            <a:r>
              <a:rPr lang="it-IT" sz="4800" smtClean="0">
                <a:solidFill>
                  <a:schemeClr val="lt1"/>
                </a:solidFill>
              </a:rPr>
              <a:t>Security</a:t>
            </a:r>
            <a:endParaRPr sz="4800">
              <a:latin typeface="Arial"/>
              <a:ea typeface="Arial"/>
              <a:cs typeface="Arial"/>
              <a:sym typeface="Arial"/>
            </a:endParaRPr>
          </a:p>
        </p:txBody>
      </p:sp>
    </p:spTree>
    <p:extLst>
      <p:ext uri="{BB962C8B-B14F-4D97-AF65-F5344CB8AC3E}">
        <p14:creationId xmlns:p14="http://schemas.microsoft.com/office/powerpoint/2010/main" val="1682531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xmlns="" id="{9C5DFA7E-A61F-444C-BC26-C21D5156A91D}"/>
              </a:ext>
            </a:extLst>
          </p:cNvPr>
          <p:cNvPicPr>
            <a:picLocks noChangeAspect="1"/>
          </p:cNvPicPr>
          <p:nvPr/>
        </p:nvPicPr>
        <p:blipFill>
          <a:blip r:embed="rId2"/>
          <a:stretch>
            <a:fillRect/>
          </a:stretch>
        </p:blipFill>
        <p:spPr>
          <a:xfrm>
            <a:off x="251520" y="4042825"/>
            <a:ext cx="8640960" cy="1297258"/>
          </a:xfrm>
          <a:prstGeom prst="rect">
            <a:avLst/>
          </a:prstGeom>
          <a:ln>
            <a:solidFill>
              <a:schemeClr val="bg1">
                <a:lumMod val="75000"/>
              </a:schemeClr>
            </a:solidFill>
          </a:ln>
        </p:spPr>
      </p:pic>
      <p:sp>
        <p:nvSpPr>
          <p:cNvPr id="8" name="Titolo 1">
            <a:extLst>
              <a:ext uri="{FF2B5EF4-FFF2-40B4-BE49-F238E27FC236}">
                <a16:creationId xmlns:a16="http://schemas.microsoft.com/office/drawing/2014/main" xmlns="" id="{1FD3F1F5-7AF5-457B-B480-C179E35EA849}"/>
              </a:ext>
            </a:extLst>
          </p:cNvPr>
          <p:cNvSpPr>
            <a:spLocks noGrp="1"/>
          </p:cNvSpPr>
          <p:nvPr>
            <p:ph type="title"/>
          </p:nvPr>
        </p:nvSpPr>
        <p:spPr>
          <a:xfrm>
            <a:off x="0" y="1052736"/>
            <a:ext cx="9144000" cy="504825"/>
          </a:xfrm>
        </p:spPr>
        <p:txBody>
          <a:bodyPr/>
          <a:lstStyle/>
          <a:p>
            <a:pPr algn="ctr"/>
            <a:r>
              <a:rPr lang="it-IT" dirty="0">
                <a:latin typeface="+mn-lt"/>
              </a:rPr>
              <a:t>Security</a:t>
            </a:r>
            <a:endParaRPr lang="en-GB" dirty="0">
              <a:latin typeface="+mn-lt"/>
            </a:endParaRPr>
          </a:p>
        </p:txBody>
      </p:sp>
      <p:grpSp>
        <p:nvGrpSpPr>
          <p:cNvPr id="9" name="Gruppo 8">
            <a:extLst>
              <a:ext uri="{FF2B5EF4-FFF2-40B4-BE49-F238E27FC236}">
                <a16:creationId xmlns:a16="http://schemas.microsoft.com/office/drawing/2014/main" xmlns="" id="{D2293316-48C4-4DE7-9570-D5C845B6FFBF}"/>
              </a:ext>
            </a:extLst>
          </p:cNvPr>
          <p:cNvGrpSpPr/>
          <p:nvPr/>
        </p:nvGrpSpPr>
        <p:grpSpPr>
          <a:xfrm>
            <a:off x="5329658" y="1969568"/>
            <a:ext cx="3568740" cy="1830486"/>
            <a:chOff x="3923928" y="2765022"/>
            <a:chExt cx="4633912" cy="2376836"/>
          </a:xfrm>
        </p:grpSpPr>
        <p:pic>
          <p:nvPicPr>
            <p:cNvPr id="10" name="Immagine 9">
              <a:extLst>
                <a:ext uri="{FF2B5EF4-FFF2-40B4-BE49-F238E27FC236}">
                  <a16:creationId xmlns:a16="http://schemas.microsoft.com/office/drawing/2014/main" xmlns="" id="{79C02F1D-B03C-49F8-A18C-00613745BF79}"/>
                </a:ext>
              </a:extLst>
            </p:cNvPr>
            <p:cNvPicPr>
              <a:picLocks noChangeAspect="1"/>
            </p:cNvPicPr>
            <p:nvPr/>
          </p:nvPicPr>
          <p:blipFill rotWithShape="1">
            <a:blip r:embed="rId3"/>
            <a:srcRect l="263" t="28275" r="1069" b="9505"/>
            <a:stretch/>
          </p:blipFill>
          <p:spPr>
            <a:xfrm>
              <a:off x="3923928" y="2765022"/>
              <a:ext cx="4633912" cy="2376836"/>
            </a:xfrm>
            <a:prstGeom prst="rect">
              <a:avLst/>
            </a:prstGeom>
            <a:ln>
              <a:solidFill>
                <a:schemeClr val="bg1">
                  <a:lumMod val="75000"/>
                </a:schemeClr>
              </a:solidFill>
            </a:ln>
          </p:spPr>
        </p:pic>
        <p:pic>
          <p:nvPicPr>
            <p:cNvPr id="11" name="Immagine 10">
              <a:extLst>
                <a:ext uri="{FF2B5EF4-FFF2-40B4-BE49-F238E27FC236}">
                  <a16:creationId xmlns:a16="http://schemas.microsoft.com/office/drawing/2014/main" xmlns="" id="{46E9C782-7012-446C-BFCC-387B7BA030D0}"/>
                </a:ext>
              </a:extLst>
            </p:cNvPr>
            <p:cNvPicPr>
              <a:picLocks noChangeAspect="1"/>
            </p:cNvPicPr>
            <p:nvPr/>
          </p:nvPicPr>
          <p:blipFill>
            <a:blip r:embed="rId4"/>
            <a:stretch>
              <a:fillRect/>
            </a:stretch>
          </p:blipFill>
          <p:spPr>
            <a:xfrm>
              <a:off x="3923928" y="3645024"/>
              <a:ext cx="4633912" cy="1496834"/>
            </a:xfrm>
            <a:prstGeom prst="rect">
              <a:avLst/>
            </a:prstGeom>
          </p:spPr>
        </p:pic>
      </p:grpSp>
      <p:grpSp>
        <p:nvGrpSpPr>
          <p:cNvPr id="12" name="Gruppo 11">
            <a:extLst>
              <a:ext uri="{FF2B5EF4-FFF2-40B4-BE49-F238E27FC236}">
                <a16:creationId xmlns:a16="http://schemas.microsoft.com/office/drawing/2014/main" xmlns="" id="{DB062594-8B21-460E-9D3E-AB448D14226B}"/>
              </a:ext>
            </a:extLst>
          </p:cNvPr>
          <p:cNvGrpSpPr/>
          <p:nvPr/>
        </p:nvGrpSpPr>
        <p:grpSpPr>
          <a:xfrm>
            <a:off x="755576" y="1969568"/>
            <a:ext cx="2602178" cy="1555765"/>
            <a:chOff x="529662" y="2161609"/>
            <a:chExt cx="2602178" cy="1555765"/>
          </a:xfrm>
        </p:grpSpPr>
        <p:pic>
          <p:nvPicPr>
            <p:cNvPr id="13" name="Segnaposto contenuto 8">
              <a:extLst>
                <a:ext uri="{FF2B5EF4-FFF2-40B4-BE49-F238E27FC236}">
                  <a16:creationId xmlns:a16="http://schemas.microsoft.com/office/drawing/2014/main" xmlns="" id="{8EFA9A33-B284-43ED-B714-3AF563D66AD9}"/>
                </a:ext>
              </a:extLst>
            </p:cNvPr>
            <p:cNvPicPr>
              <a:picLocks noChangeAspect="1"/>
            </p:cNvPicPr>
            <p:nvPr/>
          </p:nvPicPr>
          <p:blipFill rotWithShape="1">
            <a:blip r:embed="rId5"/>
            <a:srcRect b="19841"/>
            <a:stretch/>
          </p:blipFill>
          <p:spPr bwMode="auto">
            <a:xfrm>
              <a:off x="529662" y="2161609"/>
              <a:ext cx="2602178" cy="1163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CasellaDiTesto 13">
              <a:extLst>
                <a:ext uri="{FF2B5EF4-FFF2-40B4-BE49-F238E27FC236}">
                  <a16:creationId xmlns:a16="http://schemas.microsoft.com/office/drawing/2014/main" xmlns="" id="{7045A527-1A98-4A95-BA93-44BCDD173E92}"/>
                </a:ext>
              </a:extLst>
            </p:cNvPr>
            <p:cNvSpPr txBox="1"/>
            <p:nvPr/>
          </p:nvSpPr>
          <p:spPr>
            <a:xfrm>
              <a:off x="1544454" y="3348042"/>
              <a:ext cx="572593" cy="369332"/>
            </a:xfrm>
            <a:prstGeom prst="rect">
              <a:avLst/>
            </a:prstGeom>
            <a:noFill/>
          </p:spPr>
          <p:txBody>
            <a:bodyPr wrap="none" rtlCol="0">
              <a:spAutoFit/>
            </a:bodyPr>
            <a:lstStyle/>
            <a:p>
              <a:r>
                <a:rPr lang="it-IT" sz="1800" dirty="0">
                  <a:solidFill>
                    <a:srgbClr val="000000"/>
                  </a:solidFill>
                  <a:latin typeface="+mn-lt"/>
                </a:rPr>
                <a:t>IAM</a:t>
              </a:r>
              <a:endParaRPr lang="en-GB" sz="1800" dirty="0">
                <a:solidFill>
                  <a:srgbClr val="000000"/>
                </a:solidFill>
                <a:latin typeface="+mn-lt"/>
              </a:endParaRPr>
            </a:p>
          </p:txBody>
        </p:sp>
      </p:grpSp>
    </p:spTree>
    <p:extLst>
      <p:ext uri="{BB962C8B-B14F-4D97-AF65-F5344CB8AC3E}">
        <p14:creationId xmlns:p14="http://schemas.microsoft.com/office/powerpoint/2010/main" val="3913864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ctrTitle"/>
          </p:nvPr>
        </p:nvSpPr>
        <p:spPr>
          <a:xfrm>
            <a:off x="899592" y="2204901"/>
            <a:ext cx="7558608" cy="936067"/>
          </a:xfrm>
          <a:prstGeom prst="rect">
            <a:avLst/>
          </a:prstGeom>
          <a:solidFill>
            <a:schemeClr val="dk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lvl="0" indent="0" algn="ctr" rtl="0">
              <a:spcBef>
                <a:spcPts val="0"/>
              </a:spcBef>
              <a:spcAft>
                <a:spcPts val="0"/>
              </a:spcAft>
              <a:buNone/>
            </a:pPr>
            <a:r>
              <a:rPr lang="it-IT" sz="4800" smtClean="0">
                <a:solidFill>
                  <a:schemeClr val="lt1"/>
                </a:solidFill>
              </a:rPr>
              <a:t>Monitoring</a:t>
            </a:r>
            <a:endParaRPr sz="4800">
              <a:latin typeface="Arial"/>
              <a:ea typeface="Arial"/>
              <a:cs typeface="Arial"/>
              <a:sym typeface="Arial"/>
            </a:endParaRPr>
          </a:p>
        </p:txBody>
      </p:sp>
    </p:spTree>
    <p:extLst>
      <p:ext uri="{BB962C8B-B14F-4D97-AF65-F5344CB8AC3E}">
        <p14:creationId xmlns:p14="http://schemas.microsoft.com/office/powerpoint/2010/main" val="20871810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14A89010-EA8A-4BB5-874B-15566506EC38}"/>
              </a:ext>
            </a:extLst>
          </p:cNvPr>
          <p:cNvSpPr>
            <a:spLocks noGrp="1"/>
          </p:cNvSpPr>
          <p:nvPr>
            <p:ph type="title"/>
          </p:nvPr>
        </p:nvSpPr>
        <p:spPr>
          <a:xfrm>
            <a:off x="1187624" y="1196752"/>
            <a:ext cx="9144000" cy="504825"/>
          </a:xfrm>
        </p:spPr>
        <p:txBody>
          <a:bodyPr/>
          <a:lstStyle/>
          <a:p>
            <a:r>
              <a:rPr lang="it-IT" smtClean="0">
                <a:latin typeface="+mn-lt"/>
              </a:rPr>
              <a:t>Monitoring</a:t>
            </a:r>
            <a:endParaRPr lang="en-GB" dirty="0">
              <a:latin typeface="+mn-lt"/>
            </a:endParaRPr>
          </a:p>
        </p:txBody>
      </p:sp>
      <p:pic>
        <p:nvPicPr>
          <p:cNvPr id="8" name="Segnaposto contenuto 7">
            <a:extLst>
              <a:ext uri="{FF2B5EF4-FFF2-40B4-BE49-F238E27FC236}">
                <a16:creationId xmlns:a16="http://schemas.microsoft.com/office/drawing/2014/main" xmlns="" id="{84EA8D3A-BFCD-41FF-B120-5BC2F28F4651}"/>
              </a:ext>
            </a:extLst>
          </p:cNvPr>
          <p:cNvPicPr>
            <a:picLocks noGrp="1" noChangeAspect="1"/>
          </p:cNvPicPr>
          <p:nvPr>
            <p:ph sz="half" idx="2"/>
          </p:nvPr>
        </p:nvPicPr>
        <p:blipFill>
          <a:blip r:embed="rId2"/>
          <a:stretch>
            <a:fillRect/>
          </a:stretch>
        </p:blipFill>
        <p:spPr>
          <a:xfrm>
            <a:off x="1763688" y="1988840"/>
            <a:ext cx="1846000" cy="1153750"/>
          </a:xfrm>
        </p:spPr>
      </p:pic>
      <p:pic>
        <p:nvPicPr>
          <p:cNvPr id="6" name="Immagine 5">
            <a:extLst>
              <a:ext uri="{FF2B5EF4-FFF2-40B4-BE49-F238E27FC236}">
                <a16:creationId xmlns:a16="http://schemas.microsoft.com/office/drawing/2014/main" xmlns="" id="{05EA39E5-3048-42FE-9417-D4F3067CF3C5}"/>
              </a:ext>
            </a:extLst>
          </p:cNvPr>
          <p:cNvPicPr>
            <a:picLocks noChangeAspect="1"/>
          </p:cNvPicPr>
          <p:nvPr/>
        </p:nvPicPr>
        <p:blipFill>
          <a:blip r:embed="rId3"/>
          <a:stretch>
            <a:fillRect/>
          </a:stretch>
        </p:blipFill>
        <p:spPr>
          <a:xfrm>
            <a:off x="5724128" y="1772816"/>
            <a:ext cx="1114581" cy="1438476"/>
          </a:xfrm>
          <a:prstGeom prst="rect">
            <a:avLst/>
          </a:prstGeom>
        </p:spPr>
      </p:pic>
      <p:grpSp>
        <p:nvGrpSpPr>
          <p:cNvPr id="30" name="Gruppo 29">
            <a:extLst>
              <a:ext uri="{FF2B5EF4-FFF2-40B4-BE49-F238E27FC236}">
                <a16:creationId xmlns:a16="http://schemas.microsoft.com/office/drawing/2014/main" xmlns="" id="{364A90D5-F96C-46EC-AE1B-BFBC8ACB85C9}"/>
              </a:ext>
            </a:extLst>
          </p:cNvPr>
          <p:cNvGrpSpPr/>
          <p:nvPr/>
        </p:nvGrpSpPr>
        <p:grpSpPr>
          <a:xfrm>
            <a:off x="1835696" y="3501008"/>
            <a:ext cx="5073510" cy="2232248"/>
            <a:chOff x="2339752" y="3429000"/>
            <a:chExt cx="4464496" cy="2087204"/>
          </a:xfrm>
        </p:grpSpPr>
        <p:pic>
          <p:nvPicPr>
            <p:cNvPr id="12" name="Immagine 11">
              <a:extLst>
                <a:ext uri="{FF2B5EF4-FFF2-40B4-BE49-F238E27FC236}">
                  <a16:creationId xmlns:a16="http://schemas.microsoft.com/office/drawing/2014/main" xmlns="" id="{DDBE64C1-17BA-45C9-ACDD-33573F9DA44B}"/>
                </a:ext>
              </a:extLst>
            </p:cNvPr>
            <p:cNvPicPr>
              <a:picLocks noChangeAspect="1"/>
            </p:cNvPicPr>
            <p:nvPr/>
          </p:nvPicPr>
          <p:blipFill>
            <a:blip r:embed="rId4"/>
            <a:stretch>
              <a:fillRect/>
            </a:stretch>
          </p:blipFill>
          <p:spPr>
            <a:xfrm>
              <a:off x="2339752" y="3429000"/>
              <a:ext cx="4464496" cy="2087204"/>
            </a:xfrm>
            <a:prstGeom prst="rect">
              <a:avLst/>
            </a:prstGeom>
            <a:ln>
              <a:solidFill>
                <a:schemeClr val="bg1"/>
              </a:solidFill>
            </a:ln>
          </p:spPr>
        </p:pic>
        <p:cxnSp>
          <p:nvCxnSpPr>
            <p:cNvPr id="14" name="Connettore diritto 13">
              <a:extLst>
                <a:ext uri="{FF2B5EF4-FFF2-40B4-BE49-F238E27FC236}">
                  <a16:creationId xmlns:a16="http://schemas.microsoft.com/office/drawing/2014/main" xmlns="" id="{A604F930-31C2-4D01-9422-F23737AB3210}"/>
                </a:ext>
              </a:extLst>
            </p:cNvPr>
            <p:cNvCxnSpPr>
              <a:cxnSpLocks/>
            </p:cNvCxnSpPr>
            <p:nvPr/>
          </p:nvCxnSpPr>
          <p:spPr bwMode="auto">
            <a:xfrm>
              <a:off x="2375756" y="5157192"/>
              <a:ext cx="4428492" cy="0"/>
            </a:xfrm>
            <a:prstGeom prst="line">
              <a:avLst/>
            </a:prstGeom>
            <a:noFill/>
            <a:ln>
              <a:solidFill>
                <a:schemeClr val="bg1">
                  <a:lumMod val="95000"/>
                </a:schemeClr>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grpSp>
    </p:spTree>
    <p:extLst>
      <p:ext uri="{BB962C8B-B14F-4D97-AF65-F5344CB8AC3E}">
        <p14:creationId xmlns:p14="http://schemas.microsoft.com/office/powerpoint/2010/main" val="2172231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xmlns="" id="{75F5EFBE-AE06-4197-8F29-A4F9CB9336D2}"/>
              </a:ext>
            </a:extLst>
          </p:cNvPr>
          <p:cNvPicPr/>
          <p:nvPr/>
        </p:nvPicPr>
        <p:blipFill>
          <a:blip r:embed="rId2"/>
          <a:stretch>
            <a:fillRect/>
          </a:stretch>
        </p:blipFill>
        <p:spPr>
          <a:xfrm>
            <a:off x="1217010" y="1613344"/>
            <a:ext cx="6667358" cy="4263928"/>
          </a:xfrm>
          <a:prstGeom prst="rect">
            <a:avLst/>
          </a:prstGeom>
          <a:ln>
            <a:solidFill>
              <a:schemeClr val="bg1">
                <a:lumMod val="75000"/>
              </a:schemeClr>
            </a:solidFill>
          </a:ln>
        </p:spPr>
      </p:pic>
      <p:sp>
        <p:nvSpPr>
          <p:cNvPr id="7" name="Titolo 1">
            <a:extLst>
              <a:ext uri="{FF2B5EF4-FFF2-40B4-BE49-F238E27FC236}">
                <a16:creationId xmlns:a16="http://schemas.microsoft.com/office/drawing/2014/main" xmlns="" id="{FAF57A0E-14B2-49F2-91B4-C0194D99878B}"/>
              </a:ext>
            </a:extLst>
          </p:cNvPr>
          <p:cNvSpPr>
            <a:spLocks noGrp="1"/>
          </p:cNvSpPr>
          <p:nvPr>
            <p:ph type="title"/>
          </p:nvPr>
        </p:nvSpPr>
        <p:spPr>
          <a:xfrm>
            <a:off x="1115616" y="980728"/>
            <a:ext cx="9144000" cy="504825"/>
          </a:xfrm>
        </p:spPr>
        <p:txBody>
          <a:bodyPr/>
          <a:lstStyle/>
          <a:p>
            <a:r>
              <a:rPr lang="it-IT" smtClean="0">
                <a:latin typeface="+mn-lt"/>
              </a:rPr>
              <a:t>Monitoring</a:t>
            </a:r>
            <a:endParaRPr lang="en-GB" dirty="0">
              <a:latin typeface="+mn-lt"/>
            </a:endParaRPr>
          </a:p>
        </p:txBody>
      </p:sp>
    </p:spTree>
    <p:extLst>
      <p:ext uri="{BB962C8B-B14F-4D97-AF65-F5344CB8AC3E}">
        <p14:creationId xmlns:p14="http://schemas.microsoft.com/office/powerpoint/2010/main" val="22028002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F855A756-CE18-4C5F-A4F3-8397A7E11165}"/>
              </a:ext>
            </a:extLst>
          </p:cNvPr>
          <p:cNvSpPr>
            <a:spLocks noGrp="1"/>
          </p:cNvSpPr>
          <p:nvPr>
            <p:ph type="title"/>
          </p:nvPr>
        </p:nvSpPr>
        <p:spPr>
          <a:xfrm>
            <a:off x="683568" y="1124744"/>
            <a:ext cx="8393003" cy="504825"/>
          </a:xfrm>
        </p:spPr>
        <p:txBody>
          <a:bodyPr/>
          <a:lstStyle/>
          <a:p>
            <a:r>
              <a:rPr lang="it-IT" smtClean="0">
                <a:latin typeface="+mn-lt"/>
              </a:rPr>
              <a:t>Monitoring</a:t>
            </a:r>
            <a:endParaRPr lang="en-GB" dirty="0">
              <a:latin typeface="+mn-lt"/>
            </a:endParaRPr>
          </a:p>
        </p:txBody>
      </p:sp>
      <p:pic>
        <p:nvPicPr>
          <p:cNvPr id="5" name="Immagine 4">
            <a:extLst>
              <a:ext uri="{FF2B5EF4-FFF2-40B4-BE49-F238E27FC236}">
                <a16:creationId xmlns:a16="http://schemas.microsoft.com/office/drawing/2014/main" xmlns="" id="{B8937565-3F0D-4B8E-BFBA-1E2C365C6918}"/>
              </a:ext>
            </a:extLst>
          </p:cNvPr>
          <p:cNvPicPr/>
          <p:nvPr/>
        </p:nvPicPr>
        <p:blipFill>
          <a:blip r:embed="rId2"/>
          <a:stretch>
            <a:fillRect/>
          </a:stretch>
        </p:blipFill>
        <p:spPr>
          <a:xfrm>
            <a:off x="755576" y="1916832"/>
            <a:ext cx="7868910" cy="3636155"/>
          </a:xfrm>
          <a:prstGeom prst="rect">
            <a:avLst/>
          </a:prstGeom>
          <a:ln>
            <a:solidFill>
              <a:schemeClr val="bg1">
                <a:lumMod val="75000"/>
              </a:schemeClr>
            </a:solidFill>
          </a:ln>
        </p:spPr>
      </p:pic>
    </p:spTree>
    <p:extLst>
      <p:ext uri="{BB962C8B-B14F-4D97-AF65-F5344CB8AC3E}">
        <p14:creationId xmlns:p14="http://schemas.microsoft.com/office/powerpoint/2010/main" val="30261250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F855A756-CE18-4C5F-A4F3-8397A7E11165}"/>
              </a:ext>
            </a:extLst>
          </p:cNvPr>
          <p:cNvSpPr>
            <a:spLocks noGrp="1"/>
          </p:cNvSpPr>
          <p:nvPr>
            <p:ph type="title"/>
          </p:nvPr>
        </p:nvSpPr>
        <p:spPr>
          <a:xfrm>
            <a:off x="683568" y="1124744"/>
            <a:ext cx="8393003" cy="504825"/>
          </a:xfrm>
        </p:spPr>
        <p:txBody>
          <a:bodyPr/>
          <a:lstStyle/>
          <a:p>
            <a:r>
              <a:rPr lang="it-IT" smtClean="0">
                <a:latin typeface="+mn-lt"/>
              </a:rPr>
              <a:t>Monitoring</a:t>
            </a:r>
            <a:endParaRPr lang="en-GB" dirty="0">
              <a:latin typeface="+mn-lt"/>
            </a:endParaRPr>
          </a:p>
        </p:txBody>
      </p:sp>
      <p:pic>
        <p:nvPicPr>
          <p:cNvPr id="4" name="Immagine 3">
            <a:extLst>
              <a:ext uri="{FF2B5EF4-FFF2-40B4-BE49-F238E27FC236}">
                <a16:creationId xmlns:a16="http://schemas.microsoft.com/office/drawing/2014/main" xmlns="" id="{57691F5F-F8DB-4876-B45C-5C856F80BCD4}"/>
              </a:ext>
            </a:extLst>
          </p:cNvPr>
          <p:cNvPicPr/>
          <p:nvPr/>
        </p:nvPicPr>
        <p:blipFill>
          <a:blip r:embed="rId2"/>
          <a:stretch>
            <a:fillRect/>
          </a:stretch>
        </p:blipFill>
        <p:spPr>
          <a:xfrm>
            <a:off x="755576" y="1916832"/>
            <a:ext cx="7868910" cy="3634432"/>
          </a:xfrm>
          <a:prstGeom prst="rect">
            <a:avLst/>
          </a:prstGeom>
          <a:ln>
            <a:solidFill>
              <a:schemeClr val="bg1">
                <a:lumMod val="75000"/>
              </a:schemeClr>
            </a:solidFill>
          </a:ln>
        </p:spPr>
      </p:pic>
    </p:spTree>
    <p:extLst>
      <p:ext uri="{BB962C8B-B14F-4D97-AF65-F5344CB8AC3E}">
        <p14:creationId xmlns:p14="http://schemas.microsoft.com/office/powerpoint/2010/main" val="38990567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ctrTitle"/>
          </p:nvPr>
        </p:nvSpPr>
        <p:spPr>
          <a:xfrm>
            <a:off x="899592" y="2204901"/>
            <a:ext cx="7558608" cy="936067"/>
          </a:xfrm>
          <a:prstGeom prst="rect">
            <a:avLst/>
          </a:prstGeom>
          <a:solidFill>
            <a:schemeClr val="dk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lvl="0" indent="0" algn="ctr" rtl="0">
              <a:spcBef>
                <a:spcPts val="0"/>
              </a:spcBef>
              <a:spcAft>
                <a:spcPts val="0"/>
              </a:spcAft>
              <a:buNone/>
            </a:pPr>
            <a:r>
              <a:rPr lang="it-IT" sz="4800" smtClean="0">
                <a:solidFill>
                  <a:schemeClr val="lt1"/>
                </a:solidFill>
              </a:rPr>
              <a:t>Test/Validation</a:t>
            </a:r>
            <a:endParaRPr sz="4800">
              <a:latin typeface="Arial"/>
              <a:ea typeface="Arial"/>
              <a:cs typeface="Arial"/>
              <a:sym typeface="Arial"/>
            </a:endParaRPr>
          </a:p>
        </p:txBody>
      </p:sp>
    </p:spTree>
    <p:extLst>
      <p:ext uri="{BB962C8B-B14F-4D97-AF65-F5344CB8AC3E}">
        <p14:creationId xmlns:p14="http://schemas.microsoft.com/office/powerpoint/2010/main" val="14272111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F855A756-CE18-4C5F-A4F3-8397A7E11165}"/>
              </a:ext>
            </a:extLst>
          </p:cNvPr>
          <p:cNvSpPr>
            <a:spLocks noGrp="1"/>
          </p:cNvSpPr>
          <p:nvPr>
            <p:ph type="title"/>
          </p:nvPr>
        </p:nvSpPr>
        <p:spPr>
          <a:xfrm>
            <a:off x="683568" y="1124744"/>
            <a:ext cx="8393003" cy="504825"/>
          </a:xfrm>
        </p:spPr>
        <p:txBody>
          <a:bodyPr/>
          <a:lstStyle/>
          <a:p>
            <a:r>
              <a:rPr lang="it-IT" smtClean="0">
                <a:latin typeface="+mn-lt"/>
              </a:rPr>
              <a:t>Website Access – webfrontendaws.tk</a:t>
            </a:r>
            <a:endParaRPr lang="en-GB" dirty="0">
              <a:latin typeface="+mn-lt"/>
            </a:endParaRPr>
          </a:p>
        </p:txBody>
      </p:sp>
      <p:pic>
        <p:nvPicPr>
          <p:cNvPr id="5" name="Picture 4"/>
          <p:cNvPicPr/>
          <p:nvPr/>
        </p:nvPicPr>
        <p:blipFill>
          <a:blip r:embed="rId2"/>
          <a:stretch>
            <a:fillRect/>
          </a:stretch>
        </p:blipFill>
        <p:spPr>
          <a:xfrm>
            <a:off x="1403648" y="1844824"/>
            <a:ext cx="6624736" cy="3600400"/>
          </a:xfrm>
          <a:prstGeom prst="rect">
            <a:avLst/>
          </a:prstGeom>
        </p:spPr>
      </p:pic>
    </p:spTree>
    <p:extLst>
      <p:ext uri="{BB962C8B-B14F-4D97-AF65-F5344CB8AC3E}">
        <p14:creationId xmlns:p14="http://schemas.microsoft.com/office/powerpoint/2010/main" val="3431254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ctrTitle"/>
          </p:nvPr>
        </p:nvSpPr>
        <p:spPr>
          <a:xfrm>
            <a:off x="685800" y="2204901"/>
            <a:ext cx="7918648" cy="936067"/>
          </a:xfrm>
          <a:prstGeom prst="rect">
            <a:avLst/>
          </a:prstGeom>
          <a:solidFill>
            <a:schemeClr val="dk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lvl="0" indent="0" algn="ctr" rtl="0">
              <a:spcBef>
                <a:spcPts val="0"/>
              </a:spcBef>
              <a:spcAft>
                <a:spcPts val="0"/>
              </a:spcAft>
              <a:buNone/>
            </a:pPr>
            <a:r>
              <a:rPr lang="it-IT" sz="4800" smtClean="0">
                <a:solidFill>
                  <a:schemeClr val="lt1"/>
                </a:solidFill>
              </a:rPr>
              <a:t>Design of Solution</a:t>
            </a:r>
            <a:endParaRPr sz="4800">
              <a:latin typeface="Arial"/>
              <a:ea typeface="Arial"/>
              <a:cs typeface="Arial"/>
              <a:sym typeface="Arial"/>
            </a:endParaRPr>
          </a:p>
        </p:txBody>
      </p:sp>
    </p:spTree>
    <p:extLst>
      <p:ext uri="{BB962C8B-B14F-4D97-AF65-F5344CB8AC3E}">
        <p14:creationId xmlns:p14="http://schemas.microsoft.com/office/powerpoint/2010/main" val="92708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e5b792a335_0_40"/>
          <p:cNvSpPr txBox="1">
            <a:spLocks noGrp="1"/>
          </p:cNvSpPr>
          <p:nvPr>
            <p:ph type="title"/>
          </p:nvPr>
        </p:nvSpPr>
        <p:spPr>
          <a:xfrm>
            <a:off x="1234232" y="1052736"/>
            <a:ext cx="7415700" cy="504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2300"/>
              <a:t>Validation (POSTMAN)</a:t>
            </a:r>
            <a:endParaRPr/>
          </a:p>
        </p:txBody>
      </p:sp>
      <p:sp>
        <p:nvSpPr>
          <p:cNvPr id="113" name="Google Shape;113;ge5b792a335_0_40"/>
          <p:cNvSpPr txBox="1"/>
          <p:nvPr/>
        </p:nvSpPr>
        <p:spPr>
          <a:xfrm>
            <a:off x="971600" y="1484784"/>
            <a:ext cx="6684000" cy="923299"/>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it-IT" sz="1600">
                <a:solidFill>
                  <a:srgbClr val="000000"/>
                </a:solidFill>
              </a:rPr>
              <a:t>The API basic functionality is validated by sending GET and POST requests using postman, and the results are compared to the expected results</a:t>
            </a:r>
            <a:endParaRPr sz="1600">
              <a:solidFill>
                <a:srgbClr val="000000"/>
              </a:solidFill>
            </a:endParaRPr>
          </a:p>
        </p:txBody>
      </p:sp>
      <p:pic>
        <p:nvPicPr>
          <p:cNvPr id="114" name="Google Shape;114;ge5b792a335_0_40"/>
          <p:cNvPicPr preferRelativeResize="0"/>
          <p:nvPr/>
        </p:nvPicPr>
        <p:blipFill>
          <a:blip r:embed="rId3">
            <a:alphaModFix/>
          </a:blip>
          <a:stretch>
            <a:fillRect/>
          </a:stretch>
        </p:blipFill>
        <p:spPr>
          <a:xfrm>
            <a:off x="1259632" y="2348880"/>
            <a:ext cx="6684001" cy="3541175"/>
          </a:xfrm>
          <a:prstGeom prst="rect">
            <a:avLst/>
          </a:prstGeom>
          <a:noFill/>
          <a:ln>
            <a:noFill/>
          </a:ln>
        </p:spPr>
      </p:pic>
    </p:spTree>
    <p:extLst>
      <p:ext uri="{BB962C8B-B14F-4D97-AF65-F5344CB8AC3E}">
        <p14:creationId xmlns:p14="http://schemas.microsoft.com/office/powerpoint/2010/main" val="8168383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F855A756-CE18-4C5F-A4F3-8397A7E11165}"/>
              </a:ext>
            </a:extLst>
          </p:cNvPr>
          <p:cNvSpPr>
            <a:spLocks noGrp="1"/>
          </p:cNvSpPr>
          <p:nvPr>
            <p:ph type="title"/>
          </p:nvPr>
        </p:nvSpPr>
        <p:spPr>
          <a:xfrm>
            <a:off x="683568" y="1052736"/>
            <a:ext cx="8393003" cy="504825"/>
          </a:xfrm>
        </p:spPr>
        <p:txBody>
          <a:bodyPr/>
          <a:lstStyle/>
          <a:p>
            <a:r>
              <a:rPr lang="en-GB" smtClean="0">
                <a:latin typeface="+mn-lt"/>
              </a:rPr>
              <a:t>Test the system performance</a:t>
            </a:r>
            <a:endParaRPr lang="en-GB" dirty="0">
              <a:latin typeface="+mn-lt"/>
            </a:endParaRPr>
          </a:p>
        </p:txBody>
      </p:sp>
      <p:pic>
        <p:nvPicPr>
          <p:cNvPr id="4" name="image2.png"/>
          <p:cNvPicPr/>
          <p:nvPr/>
        </p:nvPicPr>
        <p:blipFill>
          <a:blip r:embed="rId2"/>
          <a:srcRect/>
          <a:stretch>
            <a:fillRect/>
          </a:stretch>
        </p:blipFill>
        <p:spPr>
          <a:xfrm>
            <a:off x="1835696" y="1556792"/>
            <a:ext cx="5692140" cy="2392045"/>
          </a:xfrm>
          <a:prstGeom prst="rect">
            <a:avLst/>
          </a:prstGeom>
          <a:ln/>
        </p:spPr>
      </p:pic>
      <p:pic>
        <p:nvPicPr>
          <p:cNvPr id="6" name="image3.png"/>
          <p:cNvPicPr/>
          <p:nvPr/>
        </p:nvPicPr>
        <p:blipFill>
          <a:blip r:embed="rId3"/>
          <a:srcRect/>
          <a:stretch>
            <a:fillRect/>
          </a:stretch>
        </p:blipFill>
        <p:spPr>
          <a:xfrm>
            <a:off x="1835696" y="4005064"/>
            <a:ext cx="5692140" cy="2052320"/>
          </a:xfrm>
          <a:prstGeom prst="rect">
            <a:avLst/>
          </a:prstGeom>
          <a:ln/>
        </p:spPr>
      </p:pic>
    </p:spTree>
    <p:extLst>
      <p:ext uri="{BB962C8B-B14F-4D97-AF65-F5344CB8AC3E}">
        <p14:creationId xmlns:p14="http://schemas.microsoft.com/office/powerpoint/2010/main" val="2322758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3" name="Picture 2" descr="D:\Premiere\Blank diagram.jpeg"/>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628800"/>
            <a:ext cx="6484446" cy="3817402"/>
          </a:xfrm>
          <a:prstGeom prst="rect">
            <a:avLst/>
          </a:prstGeom>
          <a:noFill/>
          <a:ln>
            <a:noFill/>
          </a:ln>
        </p:spPr>
      </p:pic>
    </p:spTree>
    <p:extLst>
      <p:ext uri="{BB962C8B-B14F-4D97-AF65-F5344CB8AC3E}">
        <p14:creationId xmlns:p14="http://schemas.microsoft.com/office/powerpoint/2010/main" val="160544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ctrTitle"/>
          </p:nvPr>
        </p:nvSpPr>
        <p:spPr>
          <a:xfrm>
            <a:off x="685800" y="2204901"/>
            <a:ext cx="7918648" cy="936067"/>
          </a:xfrm>
          <a:prstGeom prst="rect">
            <a:avLst/>
          </a:prstGeom>
          <a:solidFill>
            <a:schemeClr val="dk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lvl="0" indent="0" algn="ctr" rtl="0">
              <a:spcBef>
                <a:spcPts val="0"/>
              </a:spcBef>
              <a:spcAft>
                <a:spcPts val="0"/>
              </a:spcAft>
              <a:buNone/>
            </a:pPr>
            <a:r>
              <a:rPr lang="it-IT" sz="4800" smtClean="0">
                <a:solidFill>
                  <a:schemeClr val="lt1"/>
                </a:solidFill>
              </a:rPr>
              <a:t>FrontEnd</a:t>
            </a:r>
            <a:endParaRPr sz="4800">
              <a:latin typeface="Arial"/>
              <a:ea typeface="Arial"/>
              <a:cs typeface="Arial"/>
              <a:sym typeface="Arial"/>
            </a:endParaRPr>
          </a:p>
        </p:txBody>
      </p:sp>
    </p:spTree>
    <p:extLst>
      <p:ext uri="{BB962C8B-B14F-4D97-AF65-F5344CB8AC3E}">
        <p14:creationId xmlns:p14="http://schemas.microsoft.com/office/powerpoint/2010/main" val="3793550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ECFE5F78-E215-452E-B02D-49597153C527}"/>
              </a:ext>
            </a:extLst>
          </p:cNvPr>
          <p:cNvSpPr>
            <a:spLocks noGrp="1"/>
          </p:cNvSpPr>
          <p:nvPr>
            <p:ph type="title"/>
          </p:nvPr>
        </p:nvSpPr>
        <p:spPr>
          <a:xfrm>
            <a:off x="899592" y="1124744"/>
            <a:ext cx="7415659" cy="504825"/>
          </a:xfrm>
        </p:spPr>
        <p:txBody>
          <a:bodyPr/>
          <a:lstStyle/>
          <a:p>
            <a:r>
              <a:rPr lang="en-US" sz="1800" smtClean="0"/>
              <a:t>FrontEnd Architecture</a:t>
            </a:r>
            <a:r>
              <a:rPr lang="it-IT"/>
              <a:t/>
            </a:r>
            <a:br>
              <a:rPr lang="it-IT"/>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72816"/>
            <a:ext cx="8057819" cy="2952328"/>
          </a:xfrm>
          <a:prstGeom prst="rect">
            <a:avLst/>
          </a:prstGeom>
        </p:spPr>
      </p:pic>
    </p:spTree>
    <p:extLst>
      <p:ext uri="{BB962C8B-B14F-4D97-AF65-F5344CB8AC3E}">
        <p14:creationId xmlns:p14="http://schemas.microsoft.com/office/powerpoint/2010/main" val="1621530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ECFE5F78-E215-452E-B02D-49597153C527}"/>
              </a:ext>
            </a:extLst>
          </p:cNvPr>
          <p:cNvSpPr>
            <a:spLocks noGrp="1"/>
          </p:cNvSpPr>
          <p:nvPr>
            <p:ph type="title"/>
          </p:nvPr>
        </p:nvSpPr>
        <p:spPr>
          <a:xfrm>
            <a:off x="1234232" y="1052736"/>
            <a:ext cx="7226199" cy="576063"/>
          </a:xfrm>
        </p:spPr>
        <p:txBody>
          <a:bodyPr/>
          <a:lstStyle/>
          <a:p>
            <a:r>
              <a:rPr lang="it-IT" smtClean="0"/>
              <a:t>Website Interface</a:t>
            </a:r>
            <a:r>
              <a:rPr lang="it-IT"/>
              <a:t/>
            </a:r>
            <a:br>
              <a:rPr lang="it-IT"/>
            </a:br>
            <a:endParaRPr lang="en-US" dirty="0"/>
          </a:p>
        </p:txBody>
      </p:sp>
      <p:pic>
        <p:nvPicPr>
          <p:cNvPr id="4" name="Picture 3"/>
          <p:cNvPicPr/>
          <p:nvPr/>
        </p:nvPicPr>
        <p:blipFill>
          <a:blip r:embed="rId2"/>
          <a:stretch>
            <a:fillRect/>
          </a:stretch>
        </p:blipFill>
        <p:spPr>
          <a:xfrm>
            <a:off x="1187624" y="1700808"/>
            <a:ext cx="7344816" cy="3816424"/>
          </a:xfrm>
          <a:prstGeom prst="rect">
            <a:avLst/>
          </a:prstGeom>
        </p:spPr>
      </p:pic>
    </p:spTree>
    <p:extLst>
      <p:ext uri="{BB962C8B-B14F-4D97-AF65-F5344CB8AC3E}">
        <p14:creationId xmlns:p14="http://schemas.microsoft.com/office/powerpoint/2010/main" val="4221832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ECFE5F78-E215-452E-B02D-49597153C527}"/>
              </a:ext>
            </a:extLst>
          </p:cNvPr>
          <p:cNvSpPr>
            <a:spLocks noGrp="1"/>
          </p:cNvSpPr>
          <p:nvPr>
            <p:ph type="title"/>
          </p:nvPr>
        </p:nvSpPr>
        <p:spPr>
          <a:xfrm>
            <a:off x="1234232" y="1052736"/>
            <a:ext cx="7226199" cy="576063"/>
          </a:xfrm>
        </p:spPr>
        <p:txBody>
          <a:bodyPr/>
          <a:lstStyle/>
          <a:p>
            <a:r>
              <a:rPr lang="it-IT" smtClean="0"/>
              <a:t>Domain Name System – webfrontendaws.tk</a:t>
            </a:r>
            <a:r>
              <a:rPr lang="it-IT"/>
              <a:t/>
            </a:r>
            <a:br>
              <a:rPr lang="it-IT"/>
            </a:br>
            <a:endParaRPr lang="en-US" dirty="0"/>
          </a:p>
        </p:txBody>
      </p:sp>
      <p:pic>
        <p:nvPicPr>
          <p:cNvPr id="5" name="Picture 4"/>
          <p:cNvPicPr/>
          <p:nvPr/>
        </p:nvPicPr>
        <p:blipFill>
          <a:blip r:embed="rId2"/>
          <a:stretch>
            <a:fillRect/>
          </a:stretch>
        </p:blipFill>
        <p:spPr>
          <a:xfrm>
            <a:off x="1259632" y="1844824"/>
            <a:ext cx="7056784" cy="3672408"/>
          </a:xfrm>
          <a:prstGeom prst="rect">
            <a:avLst/>
          </a:prstGeom>
        </p:spPr>
      </p:pic>
    </p:spTree>
    <p:extLst>
      <p:ext uri="{BB962C8B-B14F-4D97-AF65-F5344CB8AC3E}">
        <p14:creationId xmlns:p14="http://schemas.microsoft.com/office/powerpoint/2010/main" val="2285214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11549</TotalTime>
  <Words>238</Words>
  <Application>Microsoft Office PowerPoint</Application>
  <PresentationFormat>On-screen Show (4:3)</PresentationFormat>
  <Paragraphs>54</Paragraphs>
  <Slides>41</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MS PGothic</vt:lpstr>
      <vt:lpstr>MS PGothic</vt:lpstr>
      <vt:lpstr>Arial</vt:lpstr>
      <vt:lpstr>Calibri</vt:lpstr>
      <vt:lpstr>TimesNewRomanPSMT</vt:lpstr>
      <vt:lpstr>Default Theme</vt:lpstr>
      <vt:lpstr> Final Project – Cloud Computing </vt:lpstr>
      <vt:lpstr>Introduction</vt:lpstr>
      <vt:lpstr>In this project, we are going to work on Sentiment Analysis using Machine Learning Algorithms.   We are going to build a website which allows users to classify a positive or negative comment.   This web application will be deployed on AWS cloud platform.  We will also measure the performance and the scalability of webserver by sending multiple requests to our server  </vt:lpstr>
      <vt:lpstr>Design of Solution</vt:lpstr>
      <vt:lpstr>PowerPoint Presentation</vt:lpstr>
      <vt:lpstr>FrontEnd</vt:lpstr>
      <vt:lpstr>FrontEnd Architecture </vt:lpstr>
      <vt:lpstr>Website Interface </vt:lpstr>
      <vt:lpstr>Domain Name System – webfrontendaws.tk </vt:lpstr>
      <vt:lpstr>Route 53 </vt:lpstr>
      <vt:lpstr>Amazon S3 Bucket </vt:lpstr>
      <vt:lpstr>Amazon S3 Bucket </vt:lpstr>
      <vt:lpstr>Amazon S3 Bucket </vt:lpstr>
      <vt:lpstr>CloudFront </vt:lpstr>
      <vt:lpstr>Backend</vt:lpstr>
      <vt:lpstr>BackEnd Architecture </vt:lpstr>
      <vt:lpstr>DynamoDB </vt:lpstr>
      <vt:lpstr>Lambda Fuctions</vt:lpstr>
      <vt:lpstr>Lambda Funtions</vt:lpstr>
      <vt:lpstr>Lambda Functions</vt:lpstr>
      <vt:lpstr>API Gateway</vt:lpstr>
      <vt:lpstr>Training Model – For Sentiment Analysis</vt:lpstr>
      <vt:lpstr>SageMaker</vt:lpstr>
      <vt:lpstr>Model Output</vt:lpstr>
      <vt:lpstr>S3 Bucket</vt:lpstr>
      <vt:lpstr>Docker</vt:lpstr>
      <vt:lpstr>Docker Image</vt:lpstr>
      <vt:lpstr>ECR</vt:lpstr>
      <vt:lpstr>Issues while uploading model</vt:lpstr>
      <vt:lpstr>Lambda with Docker Container</vt:lpstr>
      <vt:lpstr>Security</vt:lpstr>
      <vt:lpstr>Security</vt:lpstr>
      <vt:lpstr>Monitoring</vt:lpstr>
      <vt:lpstr>Monitoring</vt:lpstr>
      <vt:lpstr>Monitoring</vt:lpstr>
      <vt:lpstr>Monitoring</vt:lpstr>
      <vt:lpstr>Monitoring</vt:lpstr>
      <vt:lpstr>Test/Validation</vt:lpstr>
      <vt:lpstr>Website Access – webfrontendaws.tk</vt:lpstr>
      <vt:lpstr>Validation (POSTMAN)</vt:lpstr>
      <vt:lpstr>Test the system performance</vt:lpstr>
    </vt:vector>
  </TitlesOfParts>
  <Manager/>
  <Company>-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Tran Bang</cp:lastModifiedBy>
  <cp:revision>187</cp:revision>
  <dcterms:created xsi:type="dcterms:W3CDTF">2006-11-20T16:13:10Z</dcterms:created>
  <dcterms:modified xsi:type="dcterms:W3CDTF">2021-07-19T17:48:27Z</dcterms:modified>
  <cp:category/>
</cp:coreProperties>
</file>