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9"/>
  </p:notesMasterIdLst>
  <p:sldIdLst>
    <p:sldId id="256" r:id="rId2"/>
    <p:sldId id="257" r:id="rId3"/>
    <p:sldId id="258" r:id="rId4"/>
    <p:sldId id="269" r:id="rId5"/>
    <p:sldId id="279" r:id="rId6"/>
    <p:sldId id="265" r:id="rId7"/>
    <p:sldId id="267" r:id="rId8"/>
    <p:sldId id="270" r:id="rId9"/>
    <p:sldId id="262" r:id="rId10"/>
    <p:sldId id="259" r:id="rId11"/>
    <p:sldId id="264" r:id="rId12"/>
    <p:sldId id="281" r:id="rId13"/>
    <p:sldId id="271" r:id="rId14"/>
    <p:sldId id="292" r:id="rId15"/>
    <p:sldId id="293" r:id="rId16"/>
    <p:sldId id="261" r:id="rId17"/>
    <p:sldId id="306" r:id="rId18"/>
    <p:sldId id="310" r:id="rId19"/>
    <p:sldId id="311" r:id="rId20"/>
    <p:sldId id="312" r:id="rId21"/>
    <p:sldId id="313" r:id="rId22"/>
    <p:sldId id="314" r:id="rId23"/>
    <p:sldId id="315" r:id="rId24"/>
    <p:sldId id="291" r:id="rId25"/>
    <p:sldId id="316" r:id="rId26"/>
    <p:sldId id="317" r:id="rId27"/>
    <p:sldId id="318" r:id="rId28"/>
  </p:sldIdLst>
  <p:sldSz cx="9144000" cy="5143500" type="screen16x9"/>
  <p:notesSz cx="6858000" cy="9144000"/>
  <p:embeddedFontLst>
    <p:embeddedFont>
      <p:font typeface="Montserrat" panose="020B060402020202020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Montserrat Medium" panose="020B0604020202020204" charset="0"/>
      <p:regular r:id="rId38"/>
      <p:bold r:id="rId39"/>
      <p:italic r:id="rId40"/>
      <p:boldItalic r:id="rId41"/>
    </p:embeddedFont>
    <p:embeddedFont>
      <p:font typeface="Montserrat SemiBold" panose="020B0604020202020204" charset="0"/>
      <p:regular r:id="rId42"/>
      <p:bold r:id="rId43"/>
      <p:italic r:id="rId44"/>
      <p:boldItalic r:id="rId45"/>
    </p:embeddedFont>
    <p:embeddedFont>
      <p:font typeface="Fira Sans Extra Condensed"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1CE4"/>
    <a:srgbClr val="2A0FF1"/>
    <a:srgbClr val="776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94" autoAdjust="0"/>
    <p:restoredTop sz="90547" autoAdjust="0"/>
  </p:normalViewPr>
  <p:slideViewPr>
    <p:cSldViewPr snapToGrid="0">
      <p:cViewPr varScale="1">
        <p:scale>
          <a:sx n="101" d="100"/>
          <a:sy n="101" d="100"/>
        </p:scale>
        <p:origin x="192" y="5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c24c716c4b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c24c716c4b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a5868fc0f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a5868fc0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4767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2a5868fc0f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2a5868fc0f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de95a381e3_0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de95a381e3_0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2a5868fc0f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2a5868fc0f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31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a5868fc0f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a5868fc0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399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a5868fc0f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a5868fc0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591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a5868fc0f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a5868fc0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2782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a5868fc0f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a5868fc0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297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2a5868fc0f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2a5868fc0f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443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a5868fc0f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a5868fc0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958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2a5868fc0f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2a5868fc0f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2074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2a5868fc0f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2a5868fc0f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4794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2a5868fc0f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2a5868fc0f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110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1de95a381e3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1de95a381e3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187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2a5868fc0f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2a5868fc0f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2a5868fc0f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2a5868fc0f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2a5868fc0f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2a5868fc0f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2a5868fc0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2a5868fc0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577992"/>
            <a:ext cx="4487400" cy="15579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135908"/>
            <a:ext cx="4487400" cy="42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17" name="Google Shape;17;p4"/>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0" name="Google Shape;20;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1" name="Google Shape;21;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28" name="Google Shape;28;p7"/>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lum/>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096600"/>
            <a:ext cx="7713600" cy="35118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pos="288">
          <p15:clr>
            <a:srgbClr val="E46962"/>
          </p15:clr>
        </p15:guide>
        <p15:guide id="2" pos="5478">
          <p15:clr>
            <a:srgbClr val="E46962"/>
          </p15:clr>
        </p15:guide>
        <p15:guide id="3" orient="horz" pos="259">
          <p15:clr>
            <a:srgbClr val="E46962"/>
          </p15:clr>
        </p15:guide>
        <p15:guide id="4" orient="horz" pos="2984">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10.jp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6"/>
          <p:cNvSpPr txBox="1">
            <a:spLocks noGrp="1"/>
          </p:cNvSpPr>
          <p:nvPr>
            <p:ph type="ctrTitle"/>
          </p:nvPr>
        </p:nvSpPr>
        <p:spPr>
          <a:xfrm>
            <a:off x="715100" y="1577992"/>
            <a:ext cx="4487400" cy="155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solidFill>
                  <a:schemeClr val="bg1"/>
                </a:solidFill>
              </a:rPr>
              <a:t>Nguyên Lý Hệ Điều Hành</a:t>
            </a:r>
            <a:endParaRPr dirty="0">
              <a:solidFill>
                <a:schemeClr val="bg1"/>
              </a:solidFill>
            </a:endParaRPr>
          </a:p>
        </p:txBody>
      </p:sp>
      <p:sp>
        <p:nvSpPr>
          <p:cNvPr id="52" name="Google Shape;52;p16"/>
          <p:cNvSpPr txBox="1">
            <a:spLocks noGrp="1"/>
          </p:cNvSpPr>
          <p:nvPr>
            <p:ph type="subTitle" idx="1"/>
          </p:nvPr>
        </p:nvSpPr>
        <p:spPr>
          <a:xfrm>
            <a:off x="715100" y="3135908"/>
            <a:ext cx="44874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smtClean="0">
                <a:solidFill>
                  <a:schemeClr val="bg1"/>
                </a:solidFill>
              </a:rPr>
              <a:t>Tổ chức thông tin trên đĩa từ</a:t>
            </a:r>
            <a:endParaRPr b="1" dirty="0">
              <a:solidFill>
                <a:schemeClr val="bg1"/>
              </a:solidFill>
            </a:endParaRPr>
          </a:p>
        </p:txBody>
      </p:sp>
      <p:sp>
        <p:nvSpPr>
          <p:cNvPr id="57" name="Google Shape;57;p16"/>
          <p:cNvSpPr/>
          <p:nvPr/>
        </p:nvSpPr>
        <p:spPr>
          <a:xfrm>
            <a:off x="7107628" y="1513978"/>
            <a:ext cx="957300" cy="957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58" name="Google Shape;58;p16"/>
          <p:cNvSpPr/>
          <p:nvPr/>
        </p:nvSpPr>
        <p:spPr>
          <a:xfrm>
            <a:off x="7226290" y="1632751"/>
            <a:ext cx="720000" cy="720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9" name="Google Shape;59;p16"/>
          <p:cNvSpPr/>
          <p:nvPr/>
        </p:nvSpPr>
        <p:spPr>
          <a:xfrm>
            <a:off x="7077531" y="1357807"/>
            <a:ext cx="467100" cy="467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Montserrat SemiBold"/>
              <a:ea typeface="Montserrat SemiBold"/>
              <a:cs typeface="Montserrat SemiBold"/>
              <a:sym typeface="Montserrat SemiBold"/>
            </a:endParaRPr>
          </a:p>
        </p:txBody>
      </p:sp>
      <p:sp>
        <p:nvSpPr>
          <p:cNvPr id="60" name="Google Shape;60;p16"/>
          <p:cNvSpPr txBox="1"/>
          <p:nvPr/>
        </p:nvSpPr>
        <p:spPr>
          <a:xfrm>
            <a:off x="7101985" y="1456494"/>
            <a:ext cx="418200" cy="26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b="1" dirty="0">
                <a:solidFill>
                  <a:schemeClr val="bg1"/>
                </a:solidFill>
                <a:latin typeface="Montserrat SemiBold"/>
                <a:ea typeface="Montserrat SemiBold"/>
                <a:cs typeface="Montserrat SemiBold"/>
                <a:sym typeface="Montserrat SemiBold"/>
              </a:rPr>
              <a:t>02</a:t>
            </a:r>
            <a:endParaRPr sz="1200" b="1" dirty="0">
              <a:solidFill>
                <a:schemeClr val="bg1"/>
              </a:solidFill>
              <a:latin typeface="Montserrat SemiBold"/>
              <a:ea typeface="Montserrat SemiBold"/>
              <a:cs typeface="Montserrat SemiBold"/>
              <a:sym typeface="Montserrat SemiBold"/>
            </a:endParaRPr>
          </a:p>
        </p:txBody>
      </p:sp>
      <p:grpSp>
        <p:nvGrpSpPr>
          <p:cNvPr id="62" name="Google Shape;62;p16"/>
          <p:cNvGrpSpPr/>
          <p:nvPr/>
        </p:nvGrpSpPr>
        <p:grpSpPr>
          <a:xfrm>
            <a:off x="7386247" y="1791514"/>
            <a:ext cx="400264" cy="402351"/>
            <a:chOff x="6192532" y="2674743"/>
            <a:chExt cx="450038" cy="452436"/>
          </a:xfrm>
        </p:grpSpPr>
        <p:sp>
          <p:nvSpPr>
            <p:cNvPr id="63" name="Google Shape;63;p16"/>
            <p:cNvSpPr/>
            <p:nvPr/>
          </p:nvSpPr>
          <p:spPr>
            <a:xfrm>
              <a:off x="6192532" y="2674743"/>
              <a:ext cx="450038" cy="452436"/>
            </a:xfrm>
            <a:custGeom>
              <a:avLst/>
              <a:gdLst/>
              <a:ahLst/>
              <a:cxnLst/>
              <a:rect l="l" t="t" r="r" b="b"/>
              <a:pathLst>
                <a:path w="600051" h="603248" extrusionOk="0">
                  <a:moveTo>
                    <a:pt x="599146" y="213061"/>
                  </a:moveTo>
                  <a:cubicBezTo>
                    <a:pt x="597659" y="210038"/>
                    <a:pt x="594584" y="208122"/>
                    <a:pt x="591216" y="208122"/>
                  </a:cubicBezTo>
                  <a:lnTo>
                    <a:pt x="500557" y="208122"/>
                  </a:lnTo>
                  <a:cubicBezTo>
                    <a:pt x="504239" y="199901"/>
                    <a:pt x="509286" y="192302"/>
                    <a:pt x="515421" y="185796"/>
                  </a:cubicBezTo>
                  <a:cubicBezTo>
                    <a:pt x="534771" y="165273"/>
                    <a:pt x="545428" y="138435"/>
                    <a:pt x="545428" y="110225"/>
                  </a:cubicBezTo>
                  <a:cubicBezTo>
                    <a:pt x="545428" y="90753"/>
                    <a:pt x="540272" y="71602"/>
                    <a:pt x="530517" y="54845"/>
                  </a:cubicBezTo>
                  <a:cubicBezTo>
                    <a:pt x="528062" y="50628"/>
                    <a:pt x="522655" y="49197"/>
                    <a:pt x="518434" y="51654"/>
                  </a:cubicBezTo>
                  <a:cubicBezTo>
                    <a:pt x="514218" y="54110"/>
                    <a:pt x="512788" y="59519"/>
                    <a:pt x="515244" y="63737"/>
                  </a:cubicBezTo>
                  <a:cubicBezTo>
                    <a:pt x="523428" y="77797"/>
                    <a:pt x="527754" y="93871"/>
                    <a:pt x="527754" y="110225"/>
                  </a:cubicBezTo>
                  <a:cubicBezTo>
                    <a:pt x="527754" y="133910"/>
                    <a:pt x="518807" y="156442"/>
                    <a:pt x="502561" y="173671"/>
                  </a:cubicBezTo>
                  <a:cubicBezTo>
                    <a:pt x="493307" y="183487"/>
                    <a:pt x="486085" y="195333"/>
                    <a:pt x="481530" y="208122"/>
                  </a:cubicBezTo>
                  <a:lnTo>
                    <a:pt x="452111" y="208122"/>
                  </a:lnTo>
                  <a:cubicBezTo>
                    <a:pt x="449373" y="208122"/>
                    <a:pt x="446788" y="209392"/>
                    <a:pt x="445115" y="211560"/>
                  </a:cubicBezTo>
                  <a:lnTo>
                    <a:pt x="444038" y="212957"/>
                  </a:lnTo>
                  <a:lnTo>
                    <a:pt x="444038" y="145020"/>
                  </a:lnTo>
                  <a:cubicBezTo>
                    <a:pt x="451877" y="141600"/>
                    <a:pt x="457370" y="133774"/>
                    <a:pt x="457370" y="124689"/>
                  </a:cubicBezTo>
                  <a:cubicBezTo>
                    <a:pt x="457370" y="119808"/>
                    <a:pt x="453414" y="115852"/>
                    <a:pt x="448533" y="115852"/>
                  </a:cubicBezTo>
                  <a:cubicBezTo>
                    <a:pt x="443651" y="115852"/>
                    <a:pt x="439696" y="119808"/>
                    <a:pt x="439696" y="124689"/>
                  </a:cubicBezTo>
                  <a:cubicBezTo>
                    <a:pt x="439696" y="127168"/>
                    <a:pt x="437679" y="129184"/>
                    <a:pt x="435201" y="129184"/>
                  </a:cubicBezTo>
                  <a:cubicBezTo>
                    <a:pt x="432723" y="129184"/>
                    <a:pt x="430706" y="127167"/>
                    <a:pt x="430706" y="124689"/>
                  </a:cubicBezTo>
                  <a:cubicBezTo>
                    <a:pt x="430706" y="119808"/>
                    <a:pt x="426751" y="115852"/>
                    <a:pt x="421870" y="115852"/>
                  </a:cubicBezTo>
                  <a:cubicBezTo>
                    <a:pt x="416988" y="115852"/>
                    <a:pt x="413033" y="119808"/>
                    <a:pt x="413033" y="124689"/>
                  </a:cubicBezTo>
                  <a:cubicBezTo>
                    <a:pt x="413033" y="133774"/>
                    <a:pt x="418526" y="141600"/>
                    <a:pt x="426365" y="145020"/>
                  </a:cubicBezTo>
                  <a:lnTo>
                    <a:pt x="426365" y="235860"/>
                  </a:lnTo>
                  <a:lnTo>
                    <a:pt x="408114" y="259511"/>
                  </a:lnTo>
                  <a:lnTo>
                    <a:pt x="391118" y="242992"/>
                  </a:lnTo>
                  <a:cubicBezTo>
                    <a:pt x="391175" y="242898"/>
                    <a:pt x="391230" y="242803"/>
                    <a:pt x="391284" y="242708"/>
                  </a:cubicBezTo>
                  <a:lnTo>
                    <a:pt x="399038" y="229279"/>
                  </a:lnTo>
                  <a:cubicBezTo>
                    <a:pt x="403694" y="221214"/>
                    <a:pt x="403800" y="211135"/>
                    <a:pt x="399314" y="202974"/>
                  </a:cubicBezTo>
                  <a:lnTo>
                    <a:pt x="391657" y="189047"/>
                  </a:lnTo>
                  <a:cubicBezTo>
                    <a:pt x="390919" y="187705"/>
                    <a:pt x="390529" y="186186"/>
                    <a:pt x="390529" y="184653"/>
                  </a:cubicBezTo>
                  <a:lnTo>
                    <a:pt x="390529" y="142374"/>
                  </a:lnTo>
                  <a:cubicBezTo>
                    <a:pt x="390529" y="140841"/>
                    <a:pt x="390919" y="139321"/>
                    <a:pt x="391657" y="137980"/>
                  </a:cubicBezTo>
                  <a:lnTo>
                    <a:pt x="399314" y="124054"/>
                  </a:lnTo>
                  <a:cubicBezTo>
                    <a:pt x="403800" y="115892"/>
                    <a:pt x="403694" y="105814"/>
                    <a:pt x="399038" y="97749"/>
                  </a:cubicBezTo>
                  <a:lnTo>
                    <a:pt x="391284" y="84319"/>
                  </a:lnTo>
                  <a:cubicBezTo>
                    <a:pt x="386627" y="76253"/>
                    <a:pt x="377951" y="71123"/>
                    <a:pt x="368641" y="70929"/>
                  </a:cubicBezTo>
                  <a:lnTo>
                    <a:pt x="352756" y="70597"/>
                  </a:lnTo>
                  <a:cubicBezTo>
                    <a:pt x="352382" y="70588"/>
                    <a:pt x="352009" y="70557"/>
                    <a:pt x="351639" y="70504"/>
                  </a:cubicBezTo>
                  <a:cubicBezTo>
                    <a:pt x="366301" y="39789"/>
                    <a:pt x="396620" y="19357"/>
                    <a:pt x="430801" y="17778"/>
                  </a:cubicBezTo>
                  <a:cubicBezTo>
                    <a:pt x="453609" y="16732"/>
                    <a:pt x="475877" y="24034"/>
                    <a:pt x="493510" y="38358"/>
                  </a:cubicBezTo>
                  <a:cubicBezTo>
                    <a:pt x="497297" y="41436"/>
                    <a:pt x="502863" y="40860"/>
                    <a:pt x="505941" y="37070"/>
                  </a:cubicBezTo>
                  <a:cubicBezTo>
                    <a:pt x="509017" y="33282"/>
                    <a:pt x="508442" y="27718"/>
                    <a:pt x="504653" y="24640"/>
                  </a:cubicBezTo>
                  <a:cubicBezTo>
                    <a:pt x="483649" y="7572"/>
                    <a:pt x="457127" y="-1136"/>
                    <a:pt x="429986" y="119"/>
                  </a:cubicBezTo>
                  <a:cubicBezTo>
                    <a:pt x="389503" y="1989"/>
                    <a:pt x="353575" y="26030"/>
                    <a:pt x="336008" y="62227"/>
                  </a:cubicBezTo>
                  <a:lnTo>
                    <a:pt x="311770" y="48233"/>
                  </a:lnTo>
                  <a:cubicBezTo>
                    <a:pt x="310443" y="47467"/>
                    <a:pt x="309321" y="46369"/>
                    <a:pt x="308527" y="45058"/>
                  </a:cubicBezTo>
                  <a:lnTo>
                    <a:pt x="300295" y="31466"/>
                  </a:lnTo>
                  <a:cubicBezTo>
                    <a:pt x="295471" y="23500"/>
                    <a:pt x="286690" y="18551"/>
                    <a:pt x="277377" y="18551"/>
                  </a:cubicBezTo>
                  <a:lnTo>
                    <a:pt x="261868" y="18551"/>
                  </a:lnTo>
                  <a:cubicBezTo>
                    <a:pt x="252556" y="18551"/>
                    <a:pt x="243774" y="23500"/>
                    <a:pt x="238951" y="31466"/>
                  </a:cubicBezTo>
                  <a:lnTo>
                    <a:pt x="230720" y="45058"/>
                  </a:lnTo>
                  <a:cubicBezTo>
                    <a:pt x="229924" y="46368"/>
                    <a:pt x="228803" y="47467"/>
                    <a:pt x="227477" y="48233"/>
                  </a:cubicBezTo>
                  <a:lnTo>
                    <a:pt x="195999" y="66405"/>
                  </a:lnTo>
                  <a:lnTo>
                    <a:pt x="165236" y="35642"/>
                  </a:lnTo>
                  <a:cubicBezTo>
                    <a:pt x="159097" y="29504"/>
                    <a:pt x="150935" y="26123"/>
                    <a:pt x="142254" y="26123"/>
                  </a:cubicBezTo>
                  <a:cubicBezTo>
                    <a:pt x="133572" y="26123"/>
                    <a:pt x="125410" y="29504"/>
                    <a:pt x="119270" y="35642"/>
                  </a:cubicBezTo>
                  <a:lnTo>
                    <a:pt x="34011" y="120902"/>
                  </a:lnTo>
                  <a:cubicBezTo>
                    <a:pt x="21339" y="133574"/>
                    <a:pt x="21339" y="154194"/>
                    <a:pt x="34011" y="166868"/>
                  </a:cubicBezTo>
                  <a:lnTo>
                    <a:pt x="75265" y="208122"/>
                  </a:lnTo>
                  <a:lnTo>
                    <a:pt x="8837" y="208122"/>
                  </a:lnTo>
                  <a:cubicBezTo>
                    <a:pt x="5240" y="208122"/>
                    <a:pt x="2002" y="210303"/>
                    <a:pt x="649" y="213636"/>
                  </a:cubicBezTo>
                  <a:cubicBezTo>
                    <a:pt x="-703" y="216968"/>
                    <a:pt x="98" y="220788"/>
                    <a:pt x="2678" y="223296"/>
                  </a:cubicBezTo>
                  <a:lnTo>
                    <a:pt x="57402" y="276484"/>
                  </a:lnTo>
                  <a:lnTo>
                    <a:pt x="57402" y="562178"/>
                  </a:lnTo>
                  <a:cubicBezTo>
                    <a:pt x="57402" y="584825"/>
                    <a:pt x="75826" y="603249"/>
                    <a:pt x="98471" y="603249"/>
                  </a:cubicBezTo>
                  <a:lnTo>
                    <a:pt x="134059" y="603249"/>
                  </a:lnTo>
                  <a:cubicBezTo>
                    <a:pt x="138941" y="603249"/>
                    <a:pt x="142896" y="599293"/>
                    <a:pt x="142896" y="594412"/>
                  </a:cubicBezTo>
                  <a:cubicBezTo>
                    <a:pt x="142896" y="589531"/>
                    <a:pt x="138941" y="585575"/>
                    <a:pt x="134059" y="585575"/>
                  </a:cubicBezTo>
                  <a:lnTo>
                    <a:pt x="98471" y="585575"/>
                  </a:lnTo>
                  <a:cubicBezTo>
                    <a:pt x="85571" y="585575"/>
                    <a:pt x="75075" y="575080"/>
                    <a:pt x="75075" y="562178"/>
                  </a:cubicBezTo>
                  <a:lnTo>
                    <a:pt x="75075" y="281586"/>
                  </a:lnTo>
                  <a:lnTo>
                    <a:pt x="400222" y="281586"/>
                  </a:lnTo>
                  <a:lnTo>
                    <a:pt x="400222" y="585575"/>
                  </a:lnTo>
                  <a:lnTo>
                    <a:pt x="169390" y="585575"/>
                  </a:lnTo>
                  <a:cubicBezTo>
                    <a:pt x="164508" y="585575"/>
                    <a:pt x="160553" y="589531"/>
                    <a:pt x="160553" y="594412"/>
                  </a:cubicBezTo>
                  <a:cubicBezTo>
                    <a:pt x="160553" y="599293"/>
                    <a:pt x="164508" y="603249"/>
                    <a:pt x="169390" y="603249"/>
                  </a:cubicBezTo>
                  <a:lnTo>
                    <a:pt x="515930" y="603249"/>
                  </a:lnTo>
                  <a:cubicBezTo>
                    <a:pt x="538576" y="603249"/>
                    <a:pt x="557000" y="584824"/>
                    <a:pt x="557000" y="562178"/>
                  </a:cubicBezTo>
                  <a:lnTo>
                    <a:pt x="557000" y="551307"/>
                  </a:lnTo>
                  <a:cubicBezTo>
                    <a:pt x="557000" y="546425"/>
                    <a:pt x="553045" y="542470"/>
                    <a:pt x="548163" y="542470"/>
                  </a:cubicBezTo>
                  <a:cubicBezTo>
                    <a:pt x="543282" y="542470"/>
                    <a:pt x="539327" y="546425"/>
                    <a:pt x="539327" y="551307"/>
                  </a:cubicBezTo>
                  <a:lnTo>
                    <a:pt x="539327" y="562178"/>
                  </a:lnTo>
                  <a:cubicBezTo>
                    <a:pt x="539327" y="575080"/>
                    <a:pt x="528831" y="585575"/>
                    <a:pt x="515930" y="585575"/>
                  </a:cubicBezTo>
                  <a:lnTo>
                    <a:pt x="417894" y="585575"/>
                  </a:lnTo>
                  <a:lnTo>
                    <a:pt x="417894" y="281586"/>
                  </a:lnTo>
                  <a:lnTo>
                    <a:pt x="539327" y="281586"/>
                  </a:lnTo>
                  <a:lnTo>
                    <a:pt x="539327" y="515975"/>
                  </a:lnTo>
                  <a:cubicBezTo>
                    <a:pt x="539327" y="520857"/>
                    <a:pt x="543282" y="524812"/>
                    <a:pt x="548163" y="524812"/>
                  </a:cubicBezTo>
                  <a:cubicBezTo>
                    <a:pt x="553045" y="524812"/>
                    <a:pt x="557000" y="520857"/>
                    <a:pt x="557000" y="515975"/>
                  </a:cubicBezTo>
                  <a:lnTo>
                    <a:pt x="557000" y="275763"/>
                  </a:lnTo>
                  <a:lnTo>
                    <a:pt x="598211" y="222358"/>
                  </a:lnTo>
                  <a:cubicBezTo>
                    <a:pt x="600269" y="219690"/>
                    <a:pt x="600632" y="216085"/>
                    <a:pt x="599146" y="213061"/>
                  </a:cubicBezTo>
                  <a:close/>
                  <a:moveTo>
                    <a:pt x="236315" y="63537"/>
                  </a:moveTo>
                  <a:cubicBezTo>
                    <a:pt x="240211" y="61285"/>
                    <a:pt x="243503" y="58063"/>
                    <a:pt x="245834" y="54213"/>
                  </a:cubicBezTo>
                  <a:lnTo>
                    <a:pt x="254066" y="40619"/>
                  </a:lnTo>
                  <a:cubicBezTo>
                    <a:pt x="255708" y="37908"/>
                    <a:pt x="258698" y="36224"/>
                    <a:pt x="261867" y="36224"/>
                  </a:cubicBezTo>
                  <a:lnTo>
                    <a:pt x="277376" y="36224"/>
                  </a:lnTo>
                  <a:cubicBezTo>
                    <a:pt x="280545" y="36224"/>
                    <a:pt x="283536" y="37909"/>
                    <a:pt x="285177" y="40620"/>
                  </a:cubicBezTo>
                  <a:lnTo>
                    <a:pt x="293409" y="54212"/>
                  </a:lnTo>
                  <a:cubicBezTo>
                    <a:pt x="295741" y="58063"/>
                    <a:pt x="299032" y="61288"/>
                    <a:pt x="302930" y="63538"/>
                  </a:cubicBezTo>
                  <a:lnTo>
                    <a:pt x="339546" y="84678"/>
                  </a:lnTo>
                  <a:cubicBezTo>
                    <a:pt x="343444" y="86926"/>
                    <a:pt x="347880" y="88165"/>
                    <a:pt x="352382" y="88261"/>
                  </a:cubicBezTo>
                  <a:lnTo>
                    <a:pt x="368271" y="88593"/>
                  </a:lnTo>
                  <a:cubicBezTo>
                    <a:pt x="371438" y="88660"/>
                    <a:pt x="374392" y="90406"/>
                    <a:pt x="375978" y="93151"/>
                  </a:cubicBezTo>
                  <a:lnTo>
                    <a:pt x="383732" y="106581"/>
                  </a:lnTo>
                  <a:cubicBezTo>
                    <a:pt x="385318" y="109326"/>
                    <a:pt x="385353" y="112757"/>
                    <a:pt x="383826" y="115535"/>
                  </a:cubicBezTo>
                  <a:lnTo>
                    <a:pt x="376168" y="129464"/>
                  </a:lnTo>
                  <a:cubicBezTo>
                    <a:pt x="374001" y="133408"/>
                    <a:pt x="372854" y="137871"/>
                    <a:pt x="372854" y="142370"/>
                  </a:cubicBezTo>
                  <a:lnTo>
                    <a:pt x="372854" y="184650"/>
                  </a:lnTo>
                  <a:cubicBezTo>
                    <a:pt x="372854" y="189149"/>
                    <a:pt x="374001" y="193613"/>
                    <a:pt x="376168" y="197557"/>
                  </a:cubicBezTo>
                  <a:lnTo>
                    <a:pt x="383825" y="211484"/>
                  </a:lnTo>
                  <a:cubicBezTo>
                    <a:pt x="385352" y="214261"/>
                    <a:pt x="385317" y="217693"/>
                    <a:pt x="383731" y="220438"/>
                  </a:cubicBezTo>
                  <a:lnTo>
                    <a:pt x="378046" y="230286"/>
                  </a:lnTo>
                  <a:lnTo>
                    <a:pt x="357813" y="210621"/>
                  </a:lnTo>
                  <a:cubicBezTo>
                    <a:pt x="356164" y="209018"/>
                    <a:pt x="353955" y="208121"/>
                    <a:pt x="351654" y="208121"/>
                  </a:cubicBezTo>
                  <a:lnTo>
                    <a:pt x="313004" y="208121"/>
                  </a:lnTo>
                  <a:cubicBezTo>
                    <a:pt x="323734" y="197683"/>
                    <a:pt x="330717" y="183412"/>
                    <a:pt x="331720" y="167535"/>
                  </a:cubicBezTo>
                  <a:cubicBezTo>
                    <a:pt x="332850" y="149645"/>
                    <a:pt x="326252" y="132140"/>
                    <a:pt x="313620" y="119507"/>
                  </a:cubicBezTo>
                  <a:cubicBezTo>
                    <a:pt x="300989" y="106874"/>
                    <a:pt x="283482" y="100283"/>
                    <a:pt x="265594" y="101410"/>
                  </a:cubicBezTo>
                  <a:cubicBezTo>
                    <a:pt x="234452" y="103377"/>
                    <a:pt x="209486" y="128344"/>
                    <a:pt x="207518" y="159485"/>
                  </a:cubicBezTo>
                  <a:cubicBezTo>
                    <a:pt x="206369" y="177666"/>
                    <a:pt x="213203" y="195451"/>
                    <a:pt x="226235" y="208121"/>
                  </a:cubicBezTo>
                  <a:lnTo>
                    <a:pt x="157263" y="208121"/>
                  </a:lnTo>
                  <a:lnTo>
                    <a:pt x="163070" y="197560"/>
                  </a:lnTo>
                  <a:cubicBezTo>
                    <a:pt x="165239" y="193616"/>
                    <a:pt x="166385" y="189152"/>
                    <a:pt x="166385" y="184650"/>
                  </a:cubicBezTo>
                  <a:lnTo>
                    <a:pt x="166385" y="142370"/>
                  </a:lnTo>
                  <a:cubicBezTo>
                    <a:pt x="166385" y="137870"/>
                    <a:pt x="165239" y="133405"/>
                    <a:pt x="163071" y="129462"/>
                  </a:cubicBezTo>
                  <a:lnTo>
                    <a:pt x="155415" y="115535"/>
                  </a:lnTo>
                  <a:cubicBezTo>
                    <a:pt x="153888" y="112758"/>
                    <a:pt x="153923" y="109326"/>
                    <a:pt x="155509" y="106581"/>
                  </a:cubicBezTo>
                  <a:lnTo>
                    <a:pt x="163263" y="93150"/>
                  </a:lnTo>
                  <a:cubicBezTo>
                    <a:pt x="164847" y="90406"/>
                    <a:pt x="167801" y="88659"/>
                    <a:pt x="170971" y="88593"/>
                  </a:cubicBezTo>
                  <a:lnTo>
                    <a:pt x="186863" y="88261"/>
                  </a:lnTo>
                  <a:cubicBezTo>
                    <a:pt x="191360" y="88165"/>
                    <a:pt x="195797" y="86926"/>
                    <a:pt x="199696" y="84676"/>
                  </a:cubicBezTo>
                  <a:close/>
                  <a:moveTo>
                    <a:pt x="238115" y="195016"/>
                  </a:moveTo>
                  <a:cubicBezTo>
                    <a:pt x="229071" y="185971"/>
                    <a:pt x="224348" y="173427"/>
                    <a:pt x="225160" y="160600"/>
                  </a:cubicBezTo>
                  <a:cubicBezTo>
                    <a:pt x="226566" y="138320"/>
                    <a:pt x="244429" y="120457"/>
                    <a:pt x="266711" y="119049"/>
                  </a:cubicBezTo>
                  <a:cubicBezTo>
                    <a:pt x="279546" y="118238"/>
                    <a:pt x="292085" y="122965"/>
                    <a:pt x="301127" y="132006"/>
                  </a:cubicBezTo>
                  <a:cubicBezTo>
                    <a:pt x="310173" y="141051"/>
                    <a:pt x="314895" y="153594"/>
                    <a:pt x="314085" y="166422"/>
                  </a:cubicBezTo>
                  <a:cubicBezTo>
                    <a:pt x="312678" y="188702"/>
                    <a:pt x="294815" y="206565"/>
                    <a:pt x="272534" y="207974"/>
                  </a:cubicBezTo>
                  <a:cubicBezTo>
                    <a:pt x="259720" y="208793"/>
                    <a:pt x="247162" y="204062"/>
                    <a:pt x="238115" y="195016"/>
                  </a:cubicBezTo>
                  <a:close/>
                  <a:moveTo>
                    <a:pt x="46508" y="154372"/>
                  </a:moveTo>
                  <a:cubicBezTo>
                    <a:pt x="40726" y="148589"/>
                    <a:pt x="40726" y="139181"/>
                    <a:pt x="46508" y="133401"/>
                  </a:cubicBezTo>
                  <a:lnTo>
                    <a:pt x="131768" y="48141"/>
                  </a:lnTo>
                  <a:cubicBezTo>
                    <a:pt x="137548" y="42358"/>
                    <a:pt x="146956" y="42358"/>
                    <a:pt x="152739" y="48141"/>
                  </a:cubicBezTo>
                  <a:lnTo>
                    <a:pt x="175423" y="70824"/>
                  </a:lnTo>
                  <a:lnTo>
                    <a:pt x="170603" y="70925"/>
                  </a:lnTo>
                  <a:cubicBezTo>
                    <a:pt x="161292" y="71120"/>
                    <a:pt x="152614" y="76252"/>
                    <a:pt x="147959" y="84316"/>
                  </a:cubicBezTo>
                  <a:lnTo>
                    <a:pt x="140205" y="97745"/>
                  </a:lnTo>
                  <a:cubicBezTo>
                    <a:pt x="135549" y="105810"/>
                    <a:pt x="135443" y="115889"/>
                    <a:pt x="139929" y="124050"/>
                  </a:cubicBezTo>
                  <a:lnTo>
                    <a:pt x="147585" y="137978"/>
                  </a:lnTo>
                  <a:cubicBezTo>
                    <a:pt x="148324" y="139320"/>
                    <a:pt x="148714" y="140840"/>
                    <a:pt x="148714" y="142372"/>
                  </a:cubicBezTo>
                  <a:lnTo>
                    <a:pt x="148714" y="184651"/>
                  </a:lnTo>
                  <a:cubicBezTo>
                    <a:pt x="148714" y="186183"/>
                    <a:pt x="148324" y="187701"/>
                    <a:pt x="147585" y="189045"/>
                  </a:cubicBezTo>
                  <a:lnTo>
                    <a:pt x="139929" y="202971"/>
                  </a:lnTo>
                  <a:cubicBezTo>
                    <a:pt x="139029" y="204609"/>
                    <a:pt x="138306" y="206339"/>
                    <a:pt x="137766" y="208122"/>
                  </a:cubicBezTo>
                  <a:lnTo>
                    <a:pt x="100260" y="208122"/>
                  </a:lnTo>
                  <a:close/>
                  <a:moveTo>
                    <a:pt x="69824" y="263912"/>
                  </a:moveTo>
                  <a:lnTo>
                    <a:pt x="30607" y="225795"/>
                  </a:lnTo>
                  <a:lnTo>
                    <a:pt x="348069" y="225795"/>
                  </a:lnTo>
                  <a:lnTo>
                    <a:pt x="387287" y="263912"/>
                  </a:lnTo>
                  <a:close/>
                  <a:moveTo>
                    <a:pt x="543822" y="263912"/>
                  </a:moveTo>
                  <a:lnTo>
                    <a:pt x="427039" y="263912"/>
                  </a:lnTo>
                  <a:lnTo>
                    <a:pt x="456453" y="225795"/>
                  </a:lnTo>
                  <a:lnTo>
                    <a:pt x="573235" y="22579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64;p16"/>
            <p:cNvSpPr/>
            <p:nvPr/>
          </p:nvSpPr>
          <p:spPr>
            <a:xfrm>
              <a:off x="6266521" y="3076313"/>
              <a:ext cx="26527" cy="13255"/>
            </a:xfrm>
            <a:custGeom>
              <a:avLst/>
              <a:gdLst/>
              <a:ahLst/>
              <a:cxnLst/>
              <a:rect l="l" t="t" r="r" b="b"/>
              <a:pathLst>
                <a:path w="35369" h="17673" extrusionOk="0">
                  <a:moveTo>
                    <a:pt x="26532" y="0"/>
                  </a:moveTo>
                  <a:lnTo>
                    <a:pt x="8837" y="0"/>
                  </a:lnTo>
                  <a:cubicBezTo>
                    <a:pt x="3955" y="0"/>
                    <a:pt x="0" y="3955"/>
                    <a:pt x="0" y="8837"/>
                  </a:cubicBezTo>
                  <a:cubicBezTo>
                    <a:pt x="0" y="13718"/>
                    <a:pt x="3955" y="17673"/>
                    <a:pt x="8837" y="17673"/>
                  </a:cubicBezTo>
                  <a:lnTo>
                    <a:pt x="26532" y="17673"/>
                  </a:lnTo>
                  <a:cubicBezTo>
                    <a:pt x="31414" y="17673"/>
                    <a:pt x="35369" y="13718"/>
                    <a:pt x="35369" y="8837"/>
                  </a:cubicBezTo>
                  <a:cubicBezTo>
                    <a:pt x="35369" y="3955"/>
                    <a:pt x="31413" y="0"/>
                    <a:pt x="2653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65;p16"/>
            <p:cNvSpPr/>
            <p:nvPr/>
          </p:nvSpPr>
          <p:spPr>
            <a:xfrm>
              <a:off x="6299698" y="3076313"/>
              <a:ext cx="101678" cy="13255"/>
            </a:xfrm>
            <a:custGeom>
              <a:avLst/>
              <a:gdLst/>
              <a:ahLst/>
              <a:cxnLst/>
              <a:rect l="l" t="t" r="r" b="b"/>
              <a:pathLst>
                <a:path w="135571" h="17673" extrusionOk="0">
                  <a:moveTo>
                    <a:pt x="135571" y="8837"/>
                  </a:moveTo>
                  <a:cubicBezTo>
                    <a:pt x="135571" y="3955"/>
                    <a:pt x="131616" y="0"/>
                    <a:pt x="126734" y="0"/>
                  </a:cubicBezTo>
                  <a:lnTo>
                    <a:pt x="8837" y="0"/>
                  </a:lnTo>
                  <a:cubicBezTo>
                    <a:pt x="3955" y="0"/>
                    <a:pt x="0" y="3955"/>
                    <a:pt x="0" y="8837"/>
                  </a:cubicBezTo>
                  <a:cubicBezTo>
                    <a:pt x="0" y="13718"/>
                    <a:pt x="3955" y="17673"/>
                    <a:pt x="8837" y="17673"/>
                  </a:cubicBezTo>
                  <a:lnTo>
                    <a:pt x="126733" y="17673"/>
                  </a:lnTo>
                  <a:cubicBezTo>
                    <a:pt x="131615" y="17673"/>
                    <a:pt x="135571" y="13717"/>
                    <a:pt x="135571" y="8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66;p16"/>
            <p:cNvSpPr/>
            <p:nvPr/>
          </p:nvSpPr>
          <p:spPr>
            <a:xfrm>
              <a:off x="6266521" y="3055689"/>
              <a:ext cx="26527" cy="13255"/>
            </a:xfrm>
            <a:custGeom>
              <a:avLst/>
              <a:gdLst/>
              <a:ahLst/>
              <a:cxnLst/>
              <a:rect l="l" t="t" r="r" b="b"/>
              <a:pathLst>
                <a:path w="35369" h="17673" extrusionOk="0">
                  <a:moveTo>
                    <a:pt x="26532" y="0"/>
                  </a:moveTo>
                  <a:lnTo>
                    <a:pt x="8837" y="0"/>
                  </a:lnTo>
                  <a:cubicBezTo>
                    <a:pt x="3955" y="0"/>
                    <a:pt x="0" y="3955"/>
                    <a:pt x="0" y="8837"/>
                  </a:cubicBezTo>
                  <a:cubicBezTo>
                    <a:pt x="0" y="13718"/>
                    <a:pt x="3955" y="17673"/>
                    <a:pt x="8837" y="17673"/>
                  </a:cubicBezTo>
                  <a:lnTo>
                    <a:pt x="26532" y="17673"/>
                  </a:lnTo>
                  <a:cubicBezTo>
                    <a:pt x="31414" y="17673"/>
                    <a:pt x="35369" y="13718"/>
                    <a:pt x="35369" y="8837"/>
                  </a:cubicBezTo>
                  <a:cubicBezTo>
                    <a:pt x="35369" y="3955"/>
                    <a:pt x="31413" y="0"/>
                    <a:pt x="2653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67;p16"/>
            <p:cNvSpPr/>
            <p:nvPr/>
          </p:nvSpPr>
          <p:spPr>
            <a:xfrm>
              <a:off x="6299698" y="3055689"/>
              <a:ext cx="101677" cy="13255"/>
            </a:xfrm>
            <a:custGeom>
              <a:avLst/>
              <a:gdLst/>
              <a:ahLst/>
              <a:cxnLst/>
              <a:rect l="l" t="t" r="r" b="b"/>
              <a:pathLst>
                <a:path w="135569" h="17673" extrusionOk="0">
                  <a:moveTo>
                    <a:pt x="8837" y="17673"/>
                  </a:moveTo>
                  <a:lnTo>
                    <a:pt x="126733" y="17673"/>
                  </a:lnTo>
                  <a:cubicBezTo>
                    <a:pt x="131615" y="17673"/>
                    <a:pt x="135570" y="13718"/>
                    <a:pt x="135570" y="8837"/>
                  </a:cubicBezTo>
                  <a:cubicBezTo>
                    <a:pt x="135570" y="3955"/>
                    <a:pt x="131615" y="0"/>
                    <a:pt x="126733"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 name="Group 2"/>
          <p:cNvGrpSpPr/>
          <p:nvPr/>
        </p:nvGrpSpPr>
        <p:grpSpPr>
          <a:xfrm>
            <a:off x="5680550" y="710675"/>
            <a:ext cx="987397" cy="1113471"/>
            <a:chOff x="5680550" y="710675"/>
            <a:chExt cx="987397" cy="1113471"/>
          </a:xfrm>
        </p:grpSpPr>
        <p:sp>
          <p:nvSpPr>
            <p:cNvPr id="54" name="Google Shape;54;p16"/>
            <p:cNvSpPr/>
            <p:nvPr/>
          </p:nvSpPr>
          <p:spPr>
            <a:xfrm>
              <a:off x="5710647" y="866846"/>
              <a:ext cx="957300" cy="95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ncorpo</a:t>
              </a:r>
              <a:endParaRPr>
                <a:latin typeface="Montserrat Medium"/>
                <a:ea typeface="Montserrat Medium"/>
                <a:cs typeface="Montserrat Medium"/>
                <a:sym typeface="Montserrat Medium"/>
              </a:endParaRPr>
            </a:p>
          </p:txBody>
        </p:sp>
        <p:sp>
          <p:nvSpPr>
            <p:cNvPr id="55" name="Google Shape;55;p16"/>
            <p:cNvSpPr/>
            <p:nvPr/>
          </p:nvSpPr>
          <p:spPr>
            <a:xfrm>
              <a:off x="5829309" y="985620"/>
              <a:ext cx="720000" cy="720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6" name="Google Shape;56;p16"/>
            <p:cNvSpPr/>
            <p:nvPr/>
          </p:nvSpPr>
          <p:spPr>
            <a:xfrm>
              <a:off x="5680550" y="710675"/>
              <a:ext cx="467100" cy="467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Montserrat SemiBold"/>
                <a:ea typeface="Montserrat SemiBold"/>
                <a:cs typeface="Montserrat SemiBold"/>
                <a:sym typeface="Montserrat SemiBold"/>
              </a:endParaRPr>
            </a:p>
          </p:txBody>
        </p:sp>
        <p:sp>
          <p:nvSpPr>
            <p:cNvPr id="61" name="Google Shape;61;p16"/>
            <p:cNvSpPr txBox="1"/>
            <p:nvPr/>
          </p:nvSpPr>
          <p:spPr>
            <a:xfrm>
              <a:off x="5698952" y="809362"/>
              <a:ext cx="418200" cy="26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b="1" dirty="0">
                  <a:solidFill>
                    <a:schemeClr val="bg1"/>
                  </a:solidFill>
                  <a:latin typeface="Montserrat SemiBold"/>
                  <a:ea typeface="Montserrat SemiBold"/>
                  <a:cs typeface="Montserrat SemiBold"/>
                  <a:sym typeface="Montserrat SemiBold"/>
                </a:rPr>
                <a:t>01</a:t>
              </a:r>
              <a:endParaRPr sz="1200" b="1" dirty="0">
                <a:solidFill>
                  <a:schemeClr val="bg1"/>
                </a:solidFill>
                <a:latin typeface="Montserrat SemiBold"/>
                <a:ea typeface="Montserrat SemiBold"/>
                <a:cs typeface="Montserrat SemiBold"/>
                <a:sym typeface="Montserrat SemiBold"/>
              </a:endParaRPr>
            </a:p>
          </p:txBody>
        </p:sp>
        <p:grpSp>
          <p:nvGrpSpPr>
            <p:cNvPr id="68" name="Google Shape;68;p16"/>
            <p:cNvGrpSpPr/>
            <p:nvPr/>
          </p:nvGrpSpPr>
          <p:grpSpPr>
            <a:xfrm>
              <a:off x="6003487" y="1163767"/>
              <a:ext cx="402397" cy="363582"/>
              <a:chOff x="6924697" y="2696541"/>
              <a:chExt cx="452436" cy="408841"/>
            </a:xfrm>
          </p:grpSpPr>
          <p:sp>
            <p:nvSpPr>
              <p:cNvPr id="69" name="Google Shape;69;p16"/>
              <p:cNvSpPr/>
              <p:nvPr/>
            </p:nvSpPr>
            <p:spPr>
              <a:xfrm>
                <a:off x="6955633" y="2734356"/>
                <a:ext cx="140791" cy="80932"/>
              </a:xfrm>
              <a:custGeom>
                <a:avLst/>
                <a:gdLst/>
                <a:ahLst/>
                <a:cxnLst/>
                <a:rect l="l" t="t" r="r" b="b"/>
                <a:pathLst>
                  <a:path w="187721" h="107909" extrusionOk="0">
                    <a:moveTo>
                      <a:pt x="17673" y="8837"/>
                    </a:moveTo>
                    <a:cubicBezTo>
                      <a:pt x="17673" y="3955"/>
                      <a:pt x="13718" y="0"/>
                      <a:pt x="8837" y="0"/>
                    </a:cubicBezTo>
                    <a:cubicBezTo>
                      <a:pt x="3955" y="0"/>
                      <a:pt x="0" y="3955"/>
                      <a:pt x="0" y="8837"/>
                    </a:cubicBezTo>
                    <a:lnTo>
                      <a:pt x="0" y="99073"/>
                    </a:lnTo>
                    <a:cubicBezTo>
                      <a:pt x="0" y="103955"/>
                      <a:pt x="3955" y="107910"/>
                      <a:pt x="8837" y="107910"/>
                    </a:cubicBezTo>
                    <a:lnTo>
                      <a:pt x="178885" y="107910"/>
                    </a:lnTo>
                    <a:cubicBezTo>
                      <a:pt x="183766" y="107910"/>
                      <a:pt x="187722" y="103955"/>
                      <a:pt x="187722" y="99073"/>
                    </a:cubicBezTo>
                    <a:cubicBezTo>
                      <a:pt x="187722" y="94192"/>
                      <a:pt x="183766" y="90237"/>
                      <a:pt x="178885" y="90237"/>
                    </a:cubicBezTo>
                    <a:lnTo>
                      <a:pt x="17673" y="90237"/>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70;p16"/>
              <p:cNvSpPr/>
              <p:nvPr/>
            </p:nvSpPr>
            <p:spPr>
              <a:xfrm>
                <a:off x="6980991" y="2761677"/>
                <a:ext cx="13255" cy="27915"/>
              </a:xfrm>
              <a:custGeom>
                <a:avLst/>
                <a:gdLst/>
                <a:ahLst/>
                <a:cxnLst/>
                <a:rect l="l" t="t" r="r" b="b"/>
                <a:pathLst>
                  <a:path w="17673" h="37220" extrusionOk="0">
                    <a:moveTo>
                      <a:pt x="17673" y="28383"/>
                    </a:moveTo>
                    <a:lnTo>
                      <a:pt x="17673" y="8837"/>
                    </a:lnTo>
                    <a:cubicBezTo>
                      <a:pt x="17673" y="3955"/>
                      <a:pt x="13718" y="0"/>
                      <a:pt x="8837" y="0"/>
                    </a:cubicBezTo>
                    <a:cubicBezTo>
                      <a:pt x="3955" y="0"/>
                      <a:pt x="0" y="3955"/>
                      <a:pt x="0" y="8837"/>
                    </a:cubicBezTo>
                    <a:lnTo>
                      <a:pt x="0" y="28383"/>
                    </a:lnTo>
                    <a:cubicBezTo>
                      <a:pt x="0" y="33265"/>
                      <a:pt x="3955" y="37220"/>
                      <a:pt x="8837" y="37220"/>
                    </a:cubicBezTo>
                    <a:cubicBezTo>
                      <a:pt x="13718" y="37220"/>
                      <a:pt x="17673" y="33264"/>
                      <a:pt x="17673" y="283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71;p16"/>
              <p:cNvSpPr/>
              <p:nvPr/>
            </p:nvSpPr>
            <p:spPr>
              <a:xfrm>
                <a:off x="7008255" y="2745000"/>
                <a:ext cx="13255" cy="44592"/>
              </a:xfrm>
              <a:custGeom>
                <a:avLst/>
                <a:gdLst/>
                <a:ahLst/>
                <a:cxnLst/>
                <a:rect l="l" t="t" r="r" b="b"/>
                <a:pathLst>
                  <a:path w="17673" h="59456" extrusionOk="0">
                    <a:moveTo>
                      <a:pt x="17673" y="50620"/>
                    </a:moveTo>
                    <a:lnTo>
                      <a:pt x="17673" y="8837"/>
                    </a:lnTo>
                    <a:cubicBezTo>
                      <a:pt x="17673" y="3955"/>
                      <a:pt x="13718" y="0"/>
                      <a:pt x="8837" y="0"/>
                    </a:cubicBezTo>
                    <a:cubicBezTo>
                      <a:pt x="3955" y="0"/>
                      <a:pt x="0" y="3955"/>
                      <a:pt x="0" y="8837"/>
                    </a:cubicBezTo>
                    <a:lnTo>
                      <a:pt x="0" y="50620"/>
                    </a:lnTo>
                    <a:cubicBezTo>
                      <a:pt x="0" y="55501"/>
                      <a:pt x="3955" y="59457"/>
                      <a:pt x="8837" y="59457"/>
                    </a:cubicBezTo>
                    <a:cubicBezTo>
                      <a:pt x="13718" y="59457"/>
                      <a:pt x="17673" y="55500"/>
                      <a:pt x="17673" y="506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72;p16"/>
              <p:cNvSpPr/>
              <p:nvPr/>
            </p:nvSpPr>
            <p:spPr>
              <a:xfrm>
                <a:off x="7035517" y="2753338"/>
                <a:ext cx="13255" cy="36253"/>
              </a:xfrm>
              <a:custGeom>
                <a:avLst/>
                <a:gdLst/>
                <a:ahLst/>
                <a:cxnLst/>
                <a:rect l="l" t="t" r="r" b="b"/>
                <a:pathLst>
                  <a:path w="17673" h="48337" extrusionOk="0">
                    <a:moveTo>
                      <a:pt x="17673" y="39502"/>
                    </a:moveTo>
                    <a:lnTo>
                      <a:pt x="17673" y="8837"/>
                    </a:lnTo>
                    <a:cubicBezTo>
                      <a:pt x="17673" y="3955"/>
                      <a:pt x="13718" y="0"/>
                      <a:pt x="8837" y="0"/>
                    </a:cubicBezTo>
                    <a:cubicBezTo>
                      <a:pt x="3955" y="0"/>
                      <a:pt x="0" y="3955"/>
                      <a:pt x="0" y="8837"/>
                    </a:cubicBezTo>
                    <a:lnTo>
                      <a:pt x="0" y="39501"/>
                    </a:lnTo>
                    <a:cubicBezTo>
                      <a:pt x="0" y="44382"/>
                      <a:pt x="3955" y="48338"/>
                      <a:pt x="8837" y="48338"/>
                    </a:cubicBezTo>
                    <a:cubicBezTo>
                      <a:pt x="13718" y="48338"/>
                      <a:pt x="17673" y="44382"/>
                      <a:pt x="17673" y="395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73;p16"/>
              <p:cNvSpPr/>
              <p:nvPr/>
            </p:nvSpPr>
            <p:spPr>
              <a:xfrm>
                <a:off x="7062780" y="2728323"/>
                <a:ext cx="13255" cy="61270"/>
              </a:xfrm>
              <a:custGeom>
                <a:avLst/>
                <a:gdLst/>
                <a:ahLst/>
                <a:cxnLst/>
                <a:rect l="l" t="t" r="r" b="b"/>
                <a:pathLst>
                  <a:path w="17673" h="81693" extrusionOk="0">
                    <a:moveTo>
                      <a:pt x="17673" y="72857"/>
                    </a:moveTo>
                    <a:lnTo>
                      <a:pt x="17673" y="8837"/>
                    </a:lnTo>
                    <a:cubicBezTo>
                      <a:pt x="17673" y="3955"/>
                      <a:pt x="13718" y="0"/>
                      <a:pt x="8837" y="0"/>
                    </a:cubicBezTo>
                    <a:cubicBezTo>
                      <a:pt x="3955" y="0"/>
                      <a:pt x="0" y="3955"/>
                      <a:pt x="0" y="8837"/>
                    </a:cubicBezTo>
                    <a:lnTo>
                      <a:pt x="0" y="72857"/>
                    </a:lnTo>
                    <a:cubicBezTo>
                      <a:pt x="0" y="77738"/>
                      <a:pt x="3955" y="81693"/>
                      <a:pt x="8837" y="81693"/>
                    </a:cubicBezTo>
                    <a:cubicBezTo>
                      <a:pt x="13718" y="81693"/>
                      <a:pt x="17673" y="77737"/>
                      <a:pt x="17673" y="7285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74;p16"/>
              <p:cNvSpPr/>
              <p:nvPr/>
            </p:nvSpPr>
            <p:spPr>
              <a:xfrm>
                <a:off x="7090260" y="2895150"/>
                <a:ext cx="121308" cy="13255"/>
              </a:xfrm>
              <a:custGeom>
                <a:avLst/>
                <a:gdLst/>
                <a:ahLst/>
                <a:cxnLst/>
                <a:rect l="l" t="t" r="r" b="b"/>
                <a:pathLst>
                  <a:path w="161744" h="17673" extrusionOk="0">
                    <a:moveTo>
                      <a:pt x="0" y="8837"/>
                    </a:moveTo>
                    <a:cubicBezTo>
                      <a:pt x="0" y="13718"/>
                      <a:pt x="3955" y="17673"/>
                      <a:pt x="8837" y="17673"/>
                    </a:cubicBezTo>
                    <a:lnTo>
                      <a:pt x="152907" y="17673"/>
                    </a:lnTo>
                    <a:cubicBezTo>
                      <a:pt x="157789" y="17673"/>
                      <a:pt x="161744" y="13718"/>
                      <a:pt x="161744" y="8837"/>
                    </a:cubicBezTo>
                    <a:cubicBezTo>
                      <a:pt x="161744" y="3955"/>
                      <a:pt x="157789" y="0"/>
                      <a:pt x="152907" y="0"/>
                    </a:cubicBezTo>
                    <a:lnTo>
                      <a:pt x="8837" y="0"/>
                    </a:lnTo>
                    <a:cubicBezTo>
                      <a:pt x="3956" y="0"/>
                      <a:pt x="0" y="3955"/>
                      <a:pt x="0" y="8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75;p16"/>
              <p:cNvSpPr/>
              <p:nvPr/>
            </p:nvSpPr>
            <p:spPr>
              <a:xfrm>
                <a:off x="7232436" y="2727327"/>
                <a:ext cx="85513" cy="98018"/>
              </a:xfrm>
              <a:custGeom>
                <a:avLst/>
                <a:gdLst/>
                <a:ahLst/>
                <a:cxnLst/>
                <a:rect l="l" t="t" r="r" b="b"/>
                <a:pathLst>
                  <a:path w="114018" h="130691" extrusionOk="0">
                    <a:moveTo>
                      <a:pt x="35530" y="8835"/>
                    </a:moveTo>
                    <a:lnTo>
                      <a:pt x="35530" y="26167"/>
                    </a:lnTo>
                    <a:cubicBezTo>
                      <a:pt x="15285" y="30276"/>
                      <a:pt x="0" y="48212"/>
                      <a:pt x="0" y="69652"/>
                    </a:cubicBezTo>
                    <a:cubicBezTo>
                      <a:pt x="0" y="94118"/>
                      <a:pt x="19904" y="114020"/>
                      <a:pt x="44367" y="114020"/>
                    </a:cubicBezTo>
                    <a:cubicBezTo>
                      <a:pt x="49405" y="114020"/>
                      <a:pt x="54383" y="113164"/>
                      <a:pt x="59089" y="111509"/>
                    </a:cubicBezTo>
                    <a:lnTo>
                      <a:pt x="67981" y="126388"/>
                    </a:lnTo>
                    <a:cubicBezTo>
                      <a:pt x="69184" y="128399"/>
                      <a:pt x="71135" y="129851"/>
                      <a:pt x="73407" y="130423"/>
                    </a:cubicBezTo>
                    <a:cubicBezTo>
                      <a:pt x="75669" y="130995"/>
                      <a:pt x="78084" y="130645"/>
                      <a:pt x="80099" y="129440"/>
                    </a:cubicBezTo>
                    <a:cubicBezTo>
                      <a:pt x="101022" y="116936"/>
                      <a:pt x="114019" y="94026"/>
                      <a:pt x="114019" y="69652"/>
                    </a:cubicBezTo>
                    <a:cubicBezTo>
                      <a:pt x="114019" y="31245"/>
                      <a:pt x="82772" y="0"/>
                      <a:pt x="44367" y="0"/>
                    </a:cubicBezTo>
                    <a:cubicBezTo>
                      <a:pt x="39487" y="-1"/>
                      <a:pt x="35530" y="3954"/>
                      <a:pt x="35530" y="8835"/>
                    </a:cubicBezTo>
                    <a:close/>
                    <a:moveTo>
                      <a:pt x="49704" y="95808"/>
                    </a:moveTo>
                    <a:cubicBezTo>
                      <a:pt x="47957" y="96164"/>
                      <a:pt x="46169" y="96346"/>
                      <a:pt x="44367" y="96346"/>
                    </a:cubicBezTo>
                    <a:cubicBezTo>
                      <a:pt x="29648" y="96346"/>
                      <a:pt x="17673" y="84370"/>
                      <a:pt x="17673" y="69651"/>
                    </a:cubicBezTo>
                    <a:cubicBezTo>
                      <a:pt x="17673" y="58027"/>
                      <a:pt x="25142" y="48114"/>
                      <a:pt x="35530" y="44458"/>
                    </a:cubicBezTo>
                    <a:lnTo>
                      <a:pt x="35530" y="69651"/>
                    </a:lnTo>
                    <a:cubicBezTo>
                      <a:pt x="35530" y="71246"/>
                      <a:pt x="35963" y="72814"/>
                      <a:pt x="36782" y="74184"/>
                    </a:cubicBezTo>
                    <a:close/>
                    <a:moveTo>
                      <a:pt x="53204" y="18424"/>
                    </a:moveTo>
                    <a:cubicBezTo>
                      <a:pt x="77670" y="22632"/>
                      <a:pt x="96346" y="44002"/>
                      <a:pt x="96346" y="69652"/>
                    </a:cubicBezTo>
                    <a:cubicBezTo>
                      <a:pt x="96346" y="84856"/>
                      <a:pt x="89567" y="99298"/>
                      <a:pt x="78225" y="109079"/>
                    </a:cubicBezTo>
                    <a:lnTo>
                      <a:pt x="53204" y="6721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76;p16"/>
              <p:cNvSpPr/>
              <p:nvPr/>
            </p:nvSpPr>
            <p:spPr>
              <a:xfrm>
                <a:off x="6924697" y="2696541"/>
                <a:ext cx="452436" cy="408841"/>
              </a:xfrm>
              <a:custGeom>
                <a:avLst/>
                <a:gdLst/>
                <a:ahLst/>
                <a:cxnLst/>
                <a:rect l="l" t="t" r="r" b="b"/>
                <a:pathLst>
                  <a:path w="603248" h="545121" extrusionOk="0">
                    <a:moveTo>
                      <a:pt x="594412" y="75739"/>
                    </a:moveTo>
                    <a:cubicBezTo>
                      <a:pt x="599294" y="75739"/>
                      <a:pt x="603249" y="71783"/>
                      <a:pt x="603249" y="66902"/>
                    </a:cubicBezTo>
                    <a:lnTo>
                      <a:pt x="603249" y="23159"/>
                    </a:lnTo>
                    <a:cubicBezTo>
                      <a:pt x="603249" y="10388"/>
                      <a:pt x="592860" y="0"/>
                      <a:pt x="580090" y="0"/>
                    </a:cubicBezTo>
                    <a:lnTo>
                      <a:pt x="354567" y="0"/>
                    </a:lnTo>
                    <a:cubicBezTo>
                      <a:pt x="341797" y="0"/>
                      <a:pt x="331407" y="10388"/>
                      <a:pt x="331407" y="23159"/>
                    </a:cubicBezTo>
                    <a:lnTo>
                      <a:pt x="331407" y="192036"/>
                    </a:lnTo>
                    <a:lnTo>
                      <a:pt x="271843" y="192036"/>
                    </a:lnTo>
                    <a:lnTo>
                      <a:pt x="271843" y="23159"/>
                    </a:lnTo>
                    <a:cubicBezTo>
                      <a:pt x="271843" y="10388"/>
                      <a:pt x="261454" y="0"/>
                      <a:pt x="248683" y="0"/>
                    </a:cubicBezTo>
                    <a:lnTo>
                      <a:pt x="119228" y="0"/>
                    </a:lnTo>
                    <a:cubicBezTo>
                      <a:pt x="114347" y="0"/>
                      <a:pt x="110391" y="3955"/>
                      <a:pt x="110391" y="8837"/>
                    </a:cubicBezTo>
                    <a:cubicBezTo>
                      <a:pt x="110391" y="13718"/>
                      <a:pt x="114347" y="17673"/>
                      <a:pt x="119228" y="17673"/>
                    </a:cubicBezTo>
                    <a:lnTo>
                      <a:pt x="248682" y="17673"/>
                    </a:lnTo>
                    <a:cubicBezTo>
                      <a:pt x="251707" y="17673"/>
                      <a:pt x="254169" y="20135"/>
                      <a:pt x="254169" y="23159"/>
                    </a:cubicBezTo>
                    <a:lnTo>
                      <a:pt x="254169" y="192036"/>
                    </a:lnTo>
                    <a:lnTo>
                      <a:pt x="97569" y="192036"/>
                    </a:lnTo>
                    <a:cubicBezTo>
                      <a:pt x="78014" y="192036"/>
                      <a:pt x="62104" y="207946"/>
                      <a:pt x="62104" y="227501"/>
                    </a:cubicBezTo>
                    <a:lnTo>
                      <a:pt x="62104" y="311943"/>
                    </a:lnTo>
                    <a:lnTo>
                      <a:pt x="23159" y="311943"/>
                    </a:lnTo>
                    <a:cubicBezTo>
                      <a:pt x="20135" y="311943"/>
                      <a:pt x="17673" y="309481"/>
                      <a:pt x="17673" y="306456"/>
                    </a:cubicBezTo>
                    <a:lnTo>
                      <a:pt x="17673" y="23159"/>
                    </a:lnTo>
                    <a:cubicBezTo>
                      <a:pt x="17673" y="20135"/>
                      <a:pt x="20135" y="17673"/>
                      <a:pt x="23159" y="17673"/>
                    </a:cubicBezTo>
                    <a:lnTo>
                      <a:pt x="83897" y="17673"/>
                    </a:lnTo>
                    <a:cubicBezTo>
                      <a:pt x="88778" y="17673"/>
                      <a:pt x="92733" y="13718"/>
                      <a:pt x="92733" y="8837"/>
                    </a:cubicBezTo>
                    <a:cubicBezTo>
                      <a:pt x="92733" y="3955"/>
                      <a:pt x="88778" y="0"/>
                      <a:pt x="83897" y="0"/>
                    </a:cubicBezTo>
                    <a:lnTo>
                      <a:pt x="23159" y="0"/>
                    </a:lnTo>
                    <a:cubicBezTo>
                      <a:pt x="10388" y="0"/>
                      <a:pt x="0" y="10388"/>
                      <a:pt x="0" y="23159"/>
                    </a:cubicBezTo>
                    <a:lnTo>
                      <a:pt x="0" y="306455"/>
                    </a:lnTo>
                    <a:cubicBezTo>
                      <a:pt x="0" y="319225"/>
                      <a:pt x="10388" y="329615"/>
                      <a:pt x="23159" y="329615"/>
                    </a:cubicBezTo>
                    <a:lnTo>
                      <a:pt x="62104" y="329615"/>
                    </a:lnTo>
                    <a:lnTo>
                      <a:pt x="62104" y="509656"/>
                    </a:lnTo>
                    <a:cubicBezTo>
                      <a:pt x="62104" y="529211"/>
                      <a:pt x="78014" y="545120"/>
                      <a:pt x="97569" y="545120"/>
                    </a:cubicBezTo>
                    <a:lnTo>
                      <a:pt x="138931" y="545120"/>
                    </a:lnTo>
                    <a:cubicBezTo>
                      <a:pt x="143813" y="545120"/>
                      <a:pt x="147768" y="541165"/>
                      <a:pt x="147768" y="536283"/>
                    </a:cubicBezTo>
                    <a:cubicBezTo>
                      <a:pt x="147768" y="531402"/>
                      <a:pt x="143813" y="527447"/>
                      <a:pt x="138931" y="527447"/>
                    </a:cubicBezTo>
                    <a:lnTo>
                      <a:pt x="97569" y="527447"/>
                    </a:lnTo>
                    <a:cubicBezTo>
                      <a:pt x="87759" y="527447"/>
                      <a:pt x="79777" y="519467"/>
                      <a:pt x="79777" y="509656"/>
                    </a:cubicBezTo>
                    <a:lnTo>
                      <a:pt x="79777" y="289929"/>
                    </a:lnTo>
                    <a:lnTo>
                      <a:pt x="108148" y="345559"/>
                    </a:lnTo>
                    <a:cubicBezTo>
                      <a:pt x="117058" y="363030"/>
                      <a:pt x="134778" y="373884"/>
                      <a:pt x="154390" y="373884"/>
                    </a:cubicBezTo>
                    <a:lnTo>
                      <a:pt x="269346" y="373884"/>
                    </a:lnTo>
                    <a:lnTo>
                      <a:pt x="269346" y="392764"/>
                    </a:lnTo>
                    <a:cubicBezTo>
                      <a:pt x="269346" y="403564"/>
                      <a:pt x="278132" y="412350"/>
                      <a:pt x="288932" y="412350"/>
                    </a:cubicBezTo>
                    <a:lnTo>
                      <a:pt x="314316" y="412350"/>
                    </a:lnTo>
                    <a:cubicBezTo>
                      <a:pt x="325115" y="412350"/>
                      <a:pt x="333901" y="403564"/>
                      <a:pt x="333901" y="392764"/>
                    </a:cubicBezTo>
                    <a:lnTo>
                      <a:pt x="333901" y="373884"/>
                    </a:lnTo>
                    <a:lnTo>
                      <a:pt x="448857" y="373884"/>
                    </a:lnTo>
                    <a:cubicBezTo>
                      <a:pt x="468470" y="373884"/>
                      <a:pt x="486190" y="363030"/>
                      <a:pt x="495100" y="345559"/>
                    </a:cubicBezTo>
                    <a:lnTo>
                      <a:pt x="523470" y="289929"/>
                    </a:lnTo>
                    <a:lnTo>
                      <a:pt x="523470" y="509657"/>
                    </a:lnTo>
                    <a:cubicBezTo>
                      <a:pt x="523470" y="519467"/>
                      <a:pt x="515490" y="527448"/>
                      <a:pt x="505679" y="527448"/>
                    </a:cubicBezTo>
                    <a:lnTo>
                      <a:pt x="174263" y="527448"/>
                    </a:lnTo>
                    <a:cubicBezTo>
                      <a:pt x="169381" y="527448"/>
                      <a:pt x="165426" y="531403"/>
                      <a:pt x="165426" y="536285"/>
                    </a:cubicBezTo>
                    <a:cubicBezTo>
                      <a:pt x="165426" y="541166"/>
                      <a:pt x="169381" y="545121"/>
                      <a:pt x="174263" y="545121"/>
                    </a:cubicBezTo>
                    <a:lnTo>
                      <a:pt x="505680" y="545121"/>
                    </a:lnTo>
                    <a:cubicBezTo>
                      <a:pt x="525235" y="545121"/>
                      <a:pt x="541145" y="529212"/>
                      <a:pt x="541145" y="509657"/>
                    </a:cubicBezTo>
                    <a:lnTo>
                      <a:pt x="541145" y="329616"/>
                    </a:lnTo>
                    <a:lnTo>
                      <a:pt x="580090" y="329616"/>
                    </a:lnTo>
                    <a:cubicBezTo>
                      <a:pt x="592860" y="329616"/>
                      <a:pt x="603249" y="319226"/>
                      <a:pt x="603249" y="306456"/>
                    </a:cubicBezTo>
                    <a:lnTo>
                      <a:pt x="603249" y="102233"/>
                    </a:lnTo>
                    <a:cubicBezTo>
                      <a:pt x="603249" y="97352"/>
                      <a:pt x="599294" y="93397"/>
                      <a:pt x="594412" y="93397"/>
                    </a:cubicBezTo>
                    <a:cubicBezTo>
                      <a:pt x="589531" y="93397"/>
                      <a:pt x="585576" y="97352"/>
                      <a:pt x="585576" y="102233"/>
                    </a:cubicBezTo>
                    <a:lnTo>
                      <a:pt x="585576" y="306456"/>
                    </a:lnTo>
                    <a:cubicBezTo>
                      <a:pt x="585576" y="309481"/>
                      <a:pt x="583114" y="311943"/>
                      <a:pt x="580090" y="311943"/>
                    </a:cubicBezTo>
                    <a:lnTo>
                      <a:pt x="541145" y="311943"/>
                    </a:lnTo>
                    <a:cubicBezTo>
                      <a:pt x="541145" y="283409"/>
                      <a:pt x="541145" y="253773"/>
                      <a:pt x="541145" y="227501"/>
                    </a:cubicBezTo>
                    <a:cubicBezTo>
                      <a:pt x="541145" y="207946"/>
                      <a:pt x="525235" y="192036"/>
                      <a:pt x="505680" y="192036"/>
                    </a:cubicBezTo>
                    <a:lnTo>
                      <a:pt x="349079" y="192036"/>
                    </a:lnTo>
                    <a:lnTo>
                      <a:pt x="349079" y="23159"/>
                    </a:lnTo>
                    <a:cubicBezTo>
                      <a:pt x="349079" y="20135"/>
                      <a:pt x="351540" y="17673"/>
                      <a:pt x="354566" y="17673"/>
                    </a:cubicBezTo>
                    <a:lnTo>
                      <a:pt x="580089" y="17673"/>
                    </a:lnTo>
                    <a:cubicBezTo>
                      <a:pt x="583113" y="17673"/>
                      <a:pt x="585574" y="20135"/>
                      <a:pt x="585574" y="23159"/>
                    </a:cubicBezTo>
                    <a:lnTo>
                      <a:pt x="585574" y="66902"/>
                    </a:lnTo>
                    <a:cubicBezTo>
                      <a:pt x="585576" y="71783"/>
                      <a:pt x="589531" y="75739"/>
                      <a:pt x="594412" y="75739"/>
                    </a:cubicBezTo>
                    <a:close/>
                    <a:moveTo>
                      <a:pt x="316229" y="392764"/>
                    </a:moveTo>
                    <a:cubicBezTo>
                      <a:pt x="316229" y="393819"/>
                      <a:pt x="315370" y="394676"/>
                      <a:pt x="314317" y="394676"/>
                    </a:cubicBezTo>
                    <a:lnTo>
                      <a:pt x="288933" y="394676"/>
                    </a:lnTo>
                    <a:cubicBezTo>
                      <a:pt x="287879" y="394676"/>
                      <a:pt x="287021" y="393817"/>
                      <a:pt x="287021" y="392764"/>
                    </a:cubicBezTo>
                    <a:lnTo>
                      <a:pt x="287021" y="345375"/>
                    </a:lnTo>
                    <a:cubicBezTo>
                      <a:pt x="287021" y="344320"/>
                      <a:pt x="287880" y="343463"/>
                      <a:pt x="288933" y="343463"/>
                    </a:cubicBezTo>
                    <a:lnTo>
                      <a:pt x="314317" y="343463"/>
                    </a:lnTo>
                    <a:cubicBezTo>
                      <a:pt x="315371" y="343463"/>
                      <a:pt x="316229" y="344321"/>
                      <a:pt x="316229" y="345375"/>
                    </a:cubicBezTo>
                    <a:close/>
                    <a:moveTo>
                      <a:pt x="523471" y="227501"/>
                    </a:moveTo>
                    <a:lnTo>
                      <a:pt x="523471" y="251026"/>
                    </a:lnTo>
                    <a:lnTo>
                      <a:pt x="479356" y="337530"/>
                    </a:lnTo>
                    <a:cubicBezTo>
                      <a:pt x="473481" y="349053"/>
                      <a:pt x="461794" y="356211"/>
                      <a:pt x="448858" y="356211"/>
                    </a:cubicBezTo>
                    <a:lnTo>
                      <a:pt x="333902" y="356211"/>
                    </a:lnTo>
                    <a:lnTo>
                      <a:pt x="333902" y="345376"/>
                    </a:lnTo>
                    <a:cubicBezTo>
                      <a:pt x="333902" y="334576"/>
                      <a:pt x="325116" y="325790"/>
                      <a:pt x="314317" y="325790"/>
                    </a:cubicBezTo>
                    <a:lnTo>
                      <a:pt x="288933" y="325790"/>
                    </a:lnTo>
                    <a:cubicBezTo>
                      <a:pt x="278134" y="325790"/>
                      <a:pt x="269348" y="334576"/>
                      <a:pt x="269348" y="345376"/>
                    </a:cubicBezTo>
                    <a:lnTo>
                      <a:pt x="269348" y="356211"/>
                    </a:lnTo>
                    <a:lnTo>
                      <a:pt x="154391" y="356211"/>
                    </a:lnTo>
                    <a:cubicBezTo>
                      <a:pt x="141455" y="356211"/>
                      <a:pt x="129771" y="349053"/>
                      <a:pt x="123894" y="337530"/>
                    </a:cubicBezTo>
                    <a:lnTo>
                      <a:pt x="79777" y="251026"/>
                    </a:lnTo>
                    <a:lnTo>
                      <a:pt x="79777" y="227501"/>
                    </a:lnTo>
                    <a:cubicBezTo>
                      <a:pt x="79777" y="217691"/>
                      <a:pt x="87758" y="209710"/>
                      <a:pt x="97569" y="209710"/>
                    </a:cubicBezTo>
                    <a:lnTo>
                      <a:pt x="505681" y="209710"/>
                    </a:lnTo>
                    <a:cubicBezTo>
                      <a:pt x="515491" y="209710"/>
                      <a:pt x="523471" y="217691"/>
                      <a:pt x="523471" y="2275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77" name="Google Shape;77;p16"/>
          <p:cNvSpPr/>
          <p:nvPr/>
        </p:nvSpPr>
        <p:spPr>
          <a:xfrm>
            <a:off x="5710635" y="2171191"/>
            <a:ext cx="957300" cy="95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78" name="Google Shape;78;p16"/>
          <p:cNvSpPr/>
          <p:nvPr/>
        </p:nvSpPr>
        <p:spPr>
          <a:xfrm>
            <a:off x="5829298" y="2289965"/>
            <a:ext cx="720000" cy="720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79" name="Google Shape;79;p16"/>
          <p:cNvSpPr/>
          <p:nvPr/>
        </p:nvSpPr>
        <p:spPr>
          <a:xfrm>
            <a:off x="5680539" y="2015020"/>
            <a:ext cx="467100" cy="467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Montserrat SemiBold"/>
              <a:ea typeface="Montserrat SemiBold"/>
              <a:cs typeface="Montserrat SemiBold"/>
              <a:sym typeface="Montserrat SemiBold"/>
            </a:endParaRPr>
          </a:p>
        </p:txBody>
      </p:sp>
      <p:sp>
        <p:nvSpPr>
          <p:cNvPr id="80" name="Google Shape;80;p16"/>
          <p:cNvSpPr txBox="1"/>
          <p:nvPr/>
        </p:nvSpPr>
        <p:spPr>
          <a:xfrm>
            <a:off x="5704992" y="2113707"/>
            <a:ext cx="418200" cy="26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b="1" dirty="0">
                <a:solidFill>
                  <a:schemeClr val="bg1"/>
                </a:solidFill>
                <a:latin typeface="Montserrat SemiBold"/>
                <a:ea typeface="Montserrat SemiBold"/>
                <a:cs typeface="Montserrat SemiBold"/>
                <a:sym typeface="Montserrat SemiBold"/>
              </a:rPr>
              <a:t>03</a:t>
            </a:r>
            <a:endParaRPr sz="1200" b="1" dirty="0">
              <a:solidFill>
                <a:schemeClr val="bg1"/>
              </a:solidFill>
              <a:latin typeface="Montserrat SemiBold"/>
              <a:ea typeface="Montserrat SemiBold"/>
              <a:cs typeface="Montserrat SemiBold"/>
              <a:sym typeface="Montserrat SemiBold"/>
            </a:endParaRPr>
          </a:p>
        </p:txBody>
      </p:sp>
      <p:grpSp>
        <p:nvGrpSpPr>
          <p:cNvPr id="81" name="Google Shape;81;p16"/>
          <p:cNvGrpSpPr/>
          <p:nvPr/>
        </p:nvGrpSpPr>
        <p:grpSpPr>
          <a:xfrm>
            <a:off x="5988161" y="2467464"/>
            <a:ext cx="402411" cy="328625"/>
            <a:chOff x="4710113" y="2720468"/>
            <a:chExt cx="452453" cy="369532"/>
          </a:xfrm>
        </p:grpSpPr>
        <p:sp>
          <p:nvSpPr>
            <p:cNvPr id="82" name="Google Shape;82;p16"/>
            <p:cNvSpPr/>
            <p:nvPr/>
          </p:nvSpPr>
          <p:spPr>
            <a:xfrm>
              <a:off x="4994659" y="2884168"/>
              <a:ext cx="78396" cy="63769"/>
            </a:xfrm>
            <a:custGeom>
              <a:avLst/>
              <a:gdLst/>
              <a:ahLst/>
              <a:cxnLst/>
              <a:rect l="l" t="t" r="r" b="b"/>
              <a:pathLst>
                <a:path w="104528" h="85026" extrusionOk="0">
                  <a:moveTo>
                    <a:pt x="94506" y="67143"/>
                  </a:moveTo>
                  <a:cubicBezTo>
                    <a:pt x="94419" y="67152"/>
                    <a:pt x="85841" y="68247"/>
                    <a:pt x="76853" y="65426"/>
                  </a:cubicBezTo>
                  <a:cubicBezTo>
                    <a:pt x="65823" y="61964"/>
                    <a:pt x="59239" y="54397"/>
                    <a:pt x="56727" y="42289"/>
                  </a:cubicBezTo>
                  <a:cubicBezTo>
                    <a:pt x="49334" y="6663"/>
                    <a:pt x="21790" y="-896"/>
                    <a:pt x="8240" y="80"/>
                  </a:cubicBezTo>
                  <a:cubicBezTo>
                    <a:pt x="3372" y="433"/>
                    <a:pt x="-328" y="4667"/>
                    <a:pt x="23" y="9535"/>
                  </a:cubicBezTo>
                  <a:cubicBezTo>
                    <a:pt x="377" y="14401"/>
                    <a:pt x="4551" y="18050"/>
                    <a:pt x="9434" y="17713"/>
                  </a:cubicBezTo>
                  <a:cubicBezTo>
                    <a:pt x="11891" y="17575"/>
                    <a:pt x="33485" y="17264"/>
                    <a:pt x="39422" y="45880"/>
                  </a:cubicBezTo>
                  <a:cubicBezTo>
                    <a:pt x="44324" y="69499"/>
                    <a:pt x="59995" y="78834"/>
                    <a:pt x="72278" y="82507"/>
                  </a:cubicBezTo>
                  <a:cubicBezTo>
                    <a:pt x="79100" y="84545"/>
                    <a:pt x="85601" y="85027"/>
                    <a:pt x="90217" y="85027"/>
                  </a:cubicBezTo>
                  <a:cubicBezTo>
                    <a:pt x="94160" y="85027"/>
                    <a:pt x="96728" y="84676"/>
                    <a:pt x="96952" y="84645"/>
                  </a:cubicBezTo>
                  <a:cubicBezTo>
                    <a:pt x="101769" y="83962"/>
                    <a:pt x="105108" y="79515"/>
                    <a:pt x="104444" y="74696"/>
                  </a:cubicBezTo>
                  <a:cubicBezTo>
                    <a:pt x="103782" y="69877"/>
                    <a:pt x="99332" y="66500"/>
                    <a:pt x="94506" y="6714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3;p16"/>
            <p:cNvSpPr/>
            <p:nvPr/>
          </p:nvSpPr>
          <p:spPr>
            <a:xfrm>
              <a:off x="4894276" y="2865833"/>
              <a:ext cx="57721" cy="42708"/>
            </a:xfrm>
            <a:custGeom>
              <a:avLst/>
              <a:gdLst/>
              <a:ahLst/>
              <a:cxnLst/>
              <a:rect l="l" t="t" r="r" b="b"/>
              <a:pathLst>
                <a:path w="76961" h="56944" extrusionOk="0">
                  <a:moveTo>
                    <a:pt x="59575" y="6593"/>
                  </a:moveTo>
                  <a:cubicBezTo>
                    <a:pt x="59444" y="7094"/>
                    <a:pt x="56151" y="18841"/>
                    <a:pt x="39421" y="16745"/>
                  </a:cubicBezTo>
                  <a:cubicBezTo>
                    <a:pt x="26130" y="15088"/>
                    <a:pt x="14670" y="19973"/>
                    <a:pt x="7157" y="30511"/>
                  </a:cubicBezTo>
                  <a:cubicBezTo>
                    <a:pt x="1889" y="37900"/>
                    <a:pt x="319" y="45574"/>
                    <a:pt x="157" y="46424"/>
                  </a:cubicBezTo>
                  <a:cubicBezTo>
                    <a:pt x="-754" y="51218"/>
                    <a:pt x="2388" y="55875"/>
                    <a:pt x="7182" y="56785"/>
                  </a:cubicBezTo>
                  <a:cubicBezTo>
                    <a:pt x="7744" y="56893"/>
                    <a:pt x="8302" y="56945"/>
                    <a:pt x="8854" y="56945"/>
                  </a:cubicBezTo>
                  <a:cubicBezTo>
                    <a:pt x="13007" y="56945"/>
                    <a:pt x="16703" y="54019"/>
                    <a:pt x="17509" y="49787"/>
                  </a:cubicBezTo>
                  <a:cubicBezTo>
                    <a:pt x="18109" y="46861"/>
                    <a:pt x="21873" y="32357"/>
                    <a:pt x="37231" y="34284"/>
                  </a:cubicBezTo>
                  <a:cubicBezTo>
                    <a:pt x="62769" y="37478"/>
                    <a:pt x="74197" y="20502"/>
                    <a:pt x="76670" y="11082"/>
                  </a:cubicBezTo>
                  <a:cubicBezTo>
                    <a:pt x="77909" y="6361"/>
                    <a:pt x="75086" y="1532"/>
                    <a:pt x="70366" y="292"/>
                  </a:cubicBezTo>
                  <a:cubicBezTo>
                    <a:pt x="65646" y="-947"/>
                    <a:pt x="60814" y="1872"/>
                    <a:pt x="59575" y="659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4;p16"/>
            <p:cNvSpPr/>
            <p:nvPr/>
          </p:nvSpPr>
          <p:spPr>
            <a:xfrm>
              <a:off x="5078735" y="3024381"/>
              <a:ext cx="28615" cy="25171"/>
            </a:xfrm>
            <a:custGeom>
              <a:avLst/>
              <a:gdLst/>
              <a:ahLst/>
              <a:cxnLst/>
              <a:rect l="l" t="t" r="r" b="b"/>
              <a:pathLst>
                <a:path w="38153" h="33561" extrusionOk="0">
                  <a:moveTo>
                    <a:pt x="7179" y="33402"/>
                  </a:moveTo>
                  <a:cubicBezTo>
                    <a:pt x="7743" y="33510"/>
                    <a:pt x="8304" y="33561"/>
                    <a:pt x="8858" y="33561"/>
                  </a:cubicBezTo>
                  <a:cubicBezTo>
                    <a:pt x="13007" y="33561"/>
                    <a:pt x="16698" y="30648"/>
                    <a:pt x="17502" y="26418"/>
                  </a:cubicBezTo>
                  <a:cubicBezTo>
                    <a:pt x="18124" y="23497"/>
                    <a:pt x="20415" y="16808"/>
                    <a:pt x="28221" y="17782"/>
                  </a:cubicBezTo>
                  <a:cubicBezTo>
                    <a:pt x="33044" y="18373"/>
                    <a:pt x="37478" y="14953"/>
                    <a:pt x="38085" y="10108"/>
                  </a:cubicBezTo>
                  <a:cubicBezTo>
                    <a:pt x="38690" y="5265"/>
                    <a:pt x="35255" y="849"/>
                    <a:pt x="30411" y="244"/>
                  </a:cubicBezTo>
                  <a:cubicBezTo>
                    <a:pt x="11847" y="-2070"/>
                    <a:pt x="2143" y="12597"/>
                    <a:pt x="158" y="23027"/>
                  </a:cubicBezTo>
                  <a:cubicBezTo>
                    <a:pt x="-754" y="27820"/>
                    <a:pt x="2383" y="32490"/>
                    <a:pt x="7179" y="334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85;p16"/>
            <p:cNvSpPr/>
            <p:nvPr/>
          </p:nvSpPr>
          <p:spPr>
            <a:xfrm>
              <a:off x="4755871" y="2981476"/>
              <a:ext cx="54614" cy="36803"/>
            </a:xfrm>
            <a:custGeom>
              <a:avLst/>
              <a:gdLst/>
              <a:ahLst/>
              <a:cxnLst/>
              <a:rect l="l" t="t" r="r" b="b"/>
              <a:pathLst>
                <a:path w="72819" h="49070" extrusionOk="0">
                  <a:moveTo>
                    <a:pt x="39421" y="8871"/>
                  </a:moveTo>
                  <a:cubicBezTo>
                    <a:pt x="26129" y="7217"/>
                    <a:pt x="14672" y="12098"/>
                    <a:pt x="7157" y="22637"/>
                  </a:cubicBezTo>
                  <a:cubicBezTo>
                    <a:pt x="1889" y="30026"/>
                    <a:pt x="319" y="37700"/>
                    <a:pt x="157" y="38550"/>
                  </a:cubicBezTo>
                  <a:cubicBezTo>
                    <a:pt x="-754" y="43344"/>
                    <a:pt x="2387" y="48001"/>
                    <a:pt x="7182" y="48913"/>
                  </a:cubicBezTo>
                  <a:cubicBezTo>
                    <a:pt x="7744" y="49019"/>
                    <a:pt x="8302" y="49071"/>
                    <a:pt x="8854" y="49071"/>
                  </a:cubicBezTo>
                  <a:cubicBezTo>
                    <a:pt x="13007" y="49071"/>
                    <a:pt x="16703" y="46145"/>
                    <a:pt x="17509" y="41913"/>
                  </a:cubicBezTo>
                  <a:cubicBezTo>
                    <a:pt x="18109" y="38987"/>
                    <a:pt x="21881" y="24492"/>
                    <a:pt x="37231" y="26410"/>
                  </a:cubicBezTo>
                  <a:cubicBezTo>
                    <a:pt x="54183" y="28534"/>
                    <a:pt x="64916" y="21769"/>
                    <a:pt x="70940" y="14224"/>
                  </a:cubicBezTo>
                  <a:cubicBezTo>
                    <a:pt x="74840" y="9340"/>
                    <a:pt x="72365" y="2042"/>
                    <a:pt x="66331" y="411"/>
                  </a:cubicBezTo>
                  <a:lnTo>
                    <a:pt x="65848" y="280"/>
                  </a:lnTo>
                  <a:cubicBezTo>
                    <a:pt x="62596" y="-599"/>
                    <a:pt x="59210" y="641"/>
                    <a:pt x="57101" y="3268"/>
                  </a:cubicBezTo>
                  <a:cubicBezTo>
                    <a:pt x="54440" y="6580"/>
                    <a:pt x="49249" y="10096"/>
                    <a:pt x="39421" y="887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86;p16"/>
            <p:cNvSpPr/>
            <p:nvPr/>
          </p:nvSpPr>
          <p:spPr>
            <a:xfrm>
              <a:off x="4929712" y="2720468"/>
              <a:ext cx="13255" cy="65617"/>
            </a:xfrm>
            <a:custGeom>
              <a:avLst/>
              <a:gdLst/>
              <a:ahLst/>
              <a:cxnLst/>
              <a:rect l="l" t="t" r="r" b="b"/>
              <a:pathLst>
                <a:path w="17673" h="87490" extrusionOk="0">
                  <a:moveTo>
                    <a:pt x="8837" y="87490"/>
                  </a:moveTo>
                  <a:cubicBezTo>
                    <a:pt x="13718" y="87490"/>
                    <a:pt x="17673" y="83535"/>
                    <a:pt x="17673" y="78653"/>
                  </a:cubicBezTo>
                  <a:lnTo>
                    <a:pt x="17673" y="8837"/>
                  </a:lnTo>
                  <a:cubicBezTo>
                    <a:pt x="17673" y="3955"/>
                    <a:pt x="13718" y="0"/>
                    <a:pt x="8837" y="0"/>
                  </a:cubicBezTo>
                  <a:cubicBezTo>
                    <a:pt x="3955" y="0"/>
                    <a:pt x="0" y="3955"/>
                    <a:pt x="0" y="8837"/>
                  </a:cubicBezTo>
                  <a:lnTo>
                    <a:pt x="0" y="78653"/>
                  </a:lnTo>
                  <a:cubicBezTo>
                    <a:pt x="0" y="83535"/>
                    <a:pt x="3956" y="87490"/>
                    <a:pt x="8837" y="8749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87;p16"/>
            <p:cNvSpPr/>
            <p:nvPr/>
          </p:nvSpPr>
          <p:spPr>
            <a:xfrm>
              <a:off x="4804156" y="2749711"/>
              <a:ext cx="50281" cy="50279"/>
            </a:xfrm>
            <a:custGeom>
              <a:avLst/>
              <a:gdLst/>
              <a:ahLst/>
              <a:cxnLst/>
              <a:rect l="l" t="t" r="r" b="b"/>
              <a:pathLst>
                <a:path w="67041" h="67039" extrusionOk="0">
                  <a:moveTo>
                    <a:pt x="51955" y="64452"/>
                  </a:moveTo>
                  <a:cubicBezTo>
                    <a:pt x="53681" y="66177"/>
                    <a:pt x="55943" y="67040"/>
                    <a:pt x="58204" y="67040"/>
                  </a:cubicBezTo>
                  <a:cubicBezTo>
                    <a:pt x="60465" y="67040"/>
                    <a:pt x="62727" y="66177"/>
                    <a:pt x="64453" y="64452"/>
                  </a:cubicBezTo>
                  <a:cubicBezTo>
                    <a:pt x="67904" y="61000"/>
                    <a:pt x="67904" y="55406"/>
                    <a:pt x="64453" y="51955"/>
                  </a:cubicBezTo>
                  <a:lnTo>
                    <a:pt x="15086" y="2587"/>
                  </a:lnTo>
                  <a:cubicBezTo>
                    <a:pt x="11633" y="-862"/>
                    <a:pt x="6039" y="-862"/>
                    <a:pt x="2588" y="2587"/>
                  </a:cubicBezTo>
                  <a:cubicBezTo>
                    <a:pt x="-863" y="6040"/>
                    <a:pt x="-863" y="11634"/>
                    <a:pt x="2588" y="1508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88;p16"/>
            <p:cNvSpPr/>
            <p:nvPr/>
          </p:nvSpPr>
          <p:spPr>
            <a:xfrm>
              <a:off x="4716445" y="2817332"/>
              <a:ext cx="61133" cy="34467"/>
            </a:xfrm>
            <a:custGeom>
              <a:avLst/>
              <a:gdLst/>
              <a:ahLst/>
              <a:cxnLst/>
              <a:rect l="l" t="t" r="r" b="b"/>
              <a:pathLst>
                <a:path w="81511" h="45956" extrusionOk="0">
                  <a:moveTo>
                    <a:pt x="5260" y="16919"/>
                  </a:moveTo>
                  <a:lnTo>
                    <a:pt x="69094" y="45197"/>
                  </a:lnTo>
                  <a:cubicBezTo>
                    <a:pt x="70258" y="45713"/>
                    <a:pt x="71472" y="45957"/>
                    <a:pt x="72668" y="45957"/>
                  </a:cubicBezTo>
                  <a:cubicBezTo>
                    <a:pt x="76057" y="45957"/>
                    <a:pt x="79291" y="43995"/>
                    <a:pt x="80752" y="40697"/>
                  </a:cubicBezTo>
                  <a:cubicBezTo>
                    <a:pt x="82729" y="36235"/>
                    <a:pt x="80714" y="31014"/>
                    <a:pt x="76252" y="29037"/>
                  </a:cubicBezTo>
                  <a:lnTo>
                    <a:pt x="12419" y="760"/>
                  </a:lnTo>
                  <a:cubicBezTo>
                    <a:pt x="7957" y="-1217"/>
                    <a:pt x="2736" y="796"/>
                    <a:pt x="759" y="5260"/>
                  </a:cubicBezTo>
                  <a:cubicBezTo>
                    <a:pt x="-1217" y="9721"/>
                    <a:pt x="798" y="14942"/>
                    <a:pt x="5260" y="1691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 name="Google Shape;89;p16"/>
            <p:cNvSpPr/>
            <p:nvPr/>
          </p:nvSpPr>
          <p:spPr>
            <a:xfrm>
              <a:off x="5095099" y="2817331"/>
              <a:ext cx="61133" cy="34468"/>
            </a:xfrm>
            <a:custGeom>
              <a:avLst/>
              <a:gdLst/>
              <a:ahLst/>
              <a:cxnLst/>
              <a:rect l="l" t="t" r="r" b="b"/>
              <a:pathLst>
                <a:path w="81511" h="45957" extrusionOk="0">
                  <a:moveTo>
                    <a:pt x="8845" y="45957"/>
                  </a:moveTo>
                  <a:cubicBezTo>
                    <a:pt x="10041" y="45957"/>
                    <a:pt x="11255" y="45713"/>
                    <a:pt x="12419" y="45197"/>
                  </a:cubicBezTo>
                  <a:lnTo>
                    <a:pt x="76252" y="16920"/>
                  </a:lnTo>
                  <a:cubicBezTo>
                    <a:pt x="80714" y="14943"/>
                    <a:pt x="82729" y="9723"/>
                    <a:pt x="80752" y="5260"/>
                  </a:cubicBezTo>
                  <a:cubicBezTo>
                    <a:pt x="78773" y="797"/>
                    <a:pt x="73557" y="-1218"/>
                    <a:pt x="69092" y="760"/>
                  </a:cubicBezTo>
                  <a:lnTo>
                    <a:pt x="5259" y="29038"/>
                  </a:lnTo>
                  <a:cubicBezTo>
                    <a:pt x="797" y="31015"/>
                    <a:pt x="-1217" y="36234"/>
                    <a:pt x="760" y="40697"/>
                  </a:cubicBezTo>
                  <a:cubicBezTo>
                    <a:pt x="2222" y="43996"/>
                    <a:pt x="5455" y="45957"/>
                    <a:pt x="8845" y="4595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 name="Google Shape;90;p16"/>
            <p:cNvSpPr/>
            <p:nvPr/>
          </p:nvSpPr>
          <p:spPr>
            <a:xfrm>
              <a:off x="5017454" y="2749711"/>
              <a:ext cx="50281" cy="50279"/>
            </a:xfrm>
            <a:custGeom>
              <a:avLst/>
              <a:gdLst/>
              <a:ahLst/>
              <a:cxnLst/>
              <a:rect l="l" t="t" r="r" b="b"/>
              <a:pathLst>
                <a:path w="67041" h="67039" extrusionOk="0">
                  <a:moveTo>
                    <a:pt x="8836" y="67040"/>
                  </a:moveTo>
                  <a:cubicBezTo>
                    <a:pt x="11097" y="67040"/>
                    <a:pt x="13360" y="66177"/>
                    <a:pt x="15086" y="64452"/>
                  </a:cubicBezTo>
                  <a:lnTo>
                    <a:pt x="64453" y="15085"/>
                  </a:lnTo>
                  <a:cubicBezTo>
                    <a:pt x="67904" y="11633"/>
                    <a:pt x="67904" y="6038"/>
                    <a:pt x="64453" y="2587"/>
                  </a:cubicBezTo>
                  <a:cubicBezTo>
                    <a:pt x="61001" y="-862"/>
                    <a:pt x="55407" y="-862"/>
                    <a:pt x="51956" y="2587"/>
                  </a:cubicBezTo>
                  <a:lnTo>
                    <a:pt x="2588" y="51955"/>
                  </a:lnTo>
                  <a:cubicBezTo>
                    <a:pt x="-863" y="55407"/>
                    <a:pt x="-863" y="61001"/>
                    <a:pt x="2588" y="64452"/>
                  </a:cubicBezTo>
                  <a:cubicBezTo>
                    <a:pt x="4313" y="66177"/>
                    <a:pt x="6575" y="67040"/>
                    <a:pt x="8836" y="6704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 name="Google Shape;91;p16"/>
            <p:cNvSpPr/>
            <p:nvPr/>
          </p:nvSpPr>
          <p:spPr>
            <a:xfrm>
              <a:off x="4710113" y="2814851"/>
              <a:ext cx="452453" cy="275149"/>
            </a:xfrm>
            <a:custGeom>
              <a:avLst/>
              <a:gdLst/>
              <a:ahLst/>
              <a:cxnLst/>
              <a:rect l="l" t="t" r="r" b="b"/>
              <a:pathLst>
                <a:path w="603270" h="366865" extrusionOk="0">
                  <a:moveTo>
                    <a:pt x="564531" y="177939"/>
                  </a:moveTo>
                  <a:cubicBezTo>
                    <a:pt x="568180" y="166543"/>
                    <a:pt x="569543" y="154355"/>
                    <a:pt x="568480" y="142316"/>
                  </a:cubicBezTo>
                  <a:cubicBezTo>
                    <a:pt x="566710" y="122289"/>
                    <a:pt x="557964" y="103144"/>
                    <a:pt x="543854" y="88406"/>
                  </a:cubicBezTo>
                  <a:cubicBezTo>
                    <a:pt x="540480" y="84880"/>
                    <a:pt x="534886" y="84757"/>
                    <a:pt x="531360" y="88135"/>
                  </a:cubicBezTo>
                  <a:cubicBezTo>
                    <a:pt x="527834" y="91509"/>
                    <a:pt x="527712" y="97102"/>
                    <a:pt x="531089" y="100628"/>
                  </a:cubicBezTo>
                  <a:cubicBezTo>
                    <a:pt x="542430" y="112476"/>
                    <a:pt x="549458" y="127834"/>
                    <a:pt x="550876" y="143873"/>
                  </a:cubicBezTo>
                  <a:cubicBezTo>
                    <a:pt x="552069" y="157374"/>
                    <a:pt x="549741" y="166702"/>
                    <a:pt x="545716" y="177996"/>
                  </a:cubicBezTo>
                  <a:cubicBezTo>
                    <a:pt x="545160" y="179439"/>
                    <a:pt x="537119" y="199008"/>
                    <a:pt x="508515" y="205856"/>
                  </a:cubicBezTo>
                  <a:cubicBezTo>
                    <a:pt x="503769" y="206991"/>
                    <a:pt x="500842" y="211761"/>
                    <a:pt x="501978" y="216507"/>
                  </a:cubicBezTo>
                  <a:cubicBezTo>
                    <a:pt x="502949" y="220561"/>
                    <a:pt x="506570" y="223289"/>
                    <a:pt x="510565" y="223289"/>
                  </a:cubicBezTo>
                  <a:cubicBezTo>
                    <a:pt x="511245" y="223289"/>
                    <a:pt x="511938" y="223210"/>
                    <a:pt x="512629" y="223043"/>
                  </a:cubicBezTo>
                  <a:cubicBezTo>
                    <a:pt x="536788" y="217261"/>
                    <a:pt x="549983" y="203969"/>
                    <a:pt x="556604" y="194473"/>
                  </a:cubicBezTo>
                  <a:cubicBezTo>
                    <a:pt x="579118" y="215089"/>
                    <a:pt x="589604" y="245390"/>
                    <a:pt x="584185" y="275762"/>
                  </a:cubicBezTo>
                  <a:cubicBezTo>
                    <a:pt x="576597" y="318312"/>
                    <a:pt x="538901" y="349195"/>
                    <a:pt x="494557" y="349195"/>
                  </a:cubicBezTo>
                  <a:lnTo>
                    <a:pt x="430368" y="349195"/>
                  </a:lnTo>
                  <a:lnTo>
                    <a:pt x="430368" y="318041"/>
                  </a:lnTo>
                  <a:cubicBezTo>
                    <a:pt x="430368" y="316299"/>
                    <a:pt x="430811" y="314571"/>
                    <a:pt x="431651" y="313044"/>
                  </a:cubicBezTo>
                  <a:lnTo>
                    <a:pt x="439841" y="298145"/>
                  </a:lnTo>
                  <a:cubicBezTo>
                    <a:pt x="444538" y="289602"/>
                    <a:pt x="444428" y="279051"/>
                    <a:pt x="439554" y="270608"/>
                  </a:cubicBezTo>
                  <a:lnTo>
                    <a:pt x="431258" y="256241"/>
                  </a:lnTo>
                  <a:cubicBezTo>
                    <a:pt x="426384" y="247798"/>
                    <a:pt x="417301" y="242426"/>
                    <a:pt x="407556" y="242224"/>
                  </a:cubicBezTo>
                  <a:lnTo>
                    <a:pt x="390557" y="241868"/>
                  </a:lnTo>
                  <a:cubicBezTo>
                    <a:pt x="388815" y="241831"/>
                    <a:pt x="387096" y="241352"/>
                    <a:pt x="385586" y="240480"/>
                  </a:cubicBezTo>
                  <a:lnTo>
                    <a:pt x="346415" y="217864"/>
                  </a:lnTo>
                  <a:cubicBezTo>
                    <a:pt x="344906" y="216993"/>
                    <a:pt x="343632" y="215744"/>
                    <a:pt x="342729" y="214254"/>
                  </a:cubicBezTo>
                  <a:lnTo>
                    <a:pt x="333921" y="199712"/>
                  </a:lnTo>
                  <a:cubicBezTo>
                    <a:pt x="328871" y="191373"/>
                    <a:pt x="319679" y="186192"/>
                    <a:pt x="309930" y="186192"/>
                  </a:cubicBezTo>
                  <a:lnTo>
                    <a:pt x="293340" y="186192"/>
                  </a:lnTo>
                  <a:cubicBezTo>
                    <a:pt x="283592" y="186192"/>
                    <a:pt x="274400" y="191372"/>
                    <a:pt x="269349" y="199711"/>
                  </a:cubicBezTo>
                  <a:lnTo>
                    <a:pt x="260538" y="214257"/>
                  </a:lnTo>
                  <a:cubicBezTo>
                    <a:pt x="259638" y="215746"/>
                    <a:pt x="258363" y="216992"/>
                    <a:pt x="256854" y="217865"/>
                  </a:cubicBezTo>
                  <a:lnTo>
                    <a:pt x="250741" y="221394"/>
                  </a:lnTo>
                  <a:cubicBezTo>
                    <a:pt x="246515" y="223833"/>
                    <a:pt x="245067" y="229237"/>
                    <a:pt x="247507" y="233465"/>
                  </a:cubicBezTo>
                  <a:cubicBezTo>
                    <a:pt x="249946" y="237692"/>
                    <a:pt x="255349" y="239138"/>
                    <a:pt x="259578" y="236699"/>
                  </a:cubicBezTo>
                  <a:lnTo>
                    <a:pt x="265690" y="233171"/>
                  </a:lnTo>
                  <a:cubicBezTo>
                    <a:pt x="269774" y="230815"/>
                    <a:pt x="273222" y="227438"/>
                    <a:pt x="275658" y="223411"/>
                  </a:cubicBezTo>
                  <a:lnTo>
                    <a:pt x="284467" y="208868"/>
                  </a:lnTo>
                  <a:cubicBezTo>
                    <a:pt x="286335" y="205784"/>
                    <a:pt x="289736" y="203867"/>
                    <a:pt x="293341" y="203867"/>
                  </a:cubicBezTo>
                  <a:lnTo>
                    <a:pt x="309932" y="203867"/>
                  </a:lnTo>
                  <a:cubicBezTo>
                    <a:pt x="313538" y="203867"/>
                    <a:pt x="316936" y="205783"/>
                    <a:pt x="318805" y="208868"/>
                  </a:cubicBezTo>
                  <a:lnTo>
                    <a:pt x="327613" y="223410"/>
                  </a:lnTo>
                  <a:cubicBezTo>
                    <a:pt x="330052" y="227439"/>
                    <a:pt x="333500" y="230814"/>
                    <a:pt x="337580" y="233170"/>
                  </a:cubicBezTo>
                  <a:lnTo>
                    <a:pt x="376752" y="255787"/>
                  </a:lnTo>
                  <a:cubicBezTo>
                    <a:pt x="380832" y="258142"/>
                    <a:pt x="385478" y="259439"/>
                    <a:pt x="390187" y="259538"/>
                  </a:cubicBezTo>
                  <a:lnTo>
                    <a:pt x="407187" y="259894"/>
                  </a:lnTo>
                  <a:cubicBezTo>
                    <a:pt x="410791" y="259969"/>
                    <a:pt x="414150" y="261957"/>
                    <a:pt x="415953" y="265079"/>
                  </a:cubicBezTo>
                  <a:lnTo>
                    <a:pt x="424249" y="279446"/>
                  </a:lnTo>
                  <a:cubicBezTo>
                    <a:pt x="426051" y="282568"/>
                    <a:pt x="426091" y="286472"/>
                    <a:pt x="424355" y="289632"/>
                  </a:cubicBezTo>
                  <a:lnTo>
                    <a:pt x="416165" y="304530"/>
                  </a:lnTo>
                  <a:cubicBezTo>
                    <a:pt x="413896" y="308659"/>
                    <a:pt x="412696" y="313331"/>
                    <a:pt x="412696" y="318044"/>
                  </a:cubicBezTo>
                  <a:lnTo>
                    <a:pt x="412696" y="349197"/>
                  </a:lnTo>
                  <a:lnTo>
                    <a:pt x="367044" y="349197"/>
                  </a:lnTo>
                  <a:cubicBezTo>
                    <a:pt x="367228" y="347777"/>
                    <a:pt x="367366" y="346352"/>
                    <a:pt x="367458" y="344926"/>
                  </a:cubicBezTo>
                  <a:cubicBezTo>
                    <a:pt x="368656" y="325965"/>
                    <a:pt x="361664" y="307410"/>
                    <a:pt x="348276" y="294022"/>
                  </a:cubicBezTo>
                  <a:cubicBezTo>
                    <a:pt x="334886" y="280631"/>
                    <a:pt x="316323" y="273649"/>
                    <a:pt x="297369" y="274838"/>
                  </a:cubicBezTo>
                  <a:cubicBezTo>
                    <a:pt x="264364" y="276925"/>
                    <a:pt x="237902" y="303385"/>
                    <a:pt x="235815" y="336393"/>
                  </a:cubicBezTo>
                  <a:cubicBezTo>
                    <a:pt x="235544" y="340701"/>
                    <a:pt x="235685" y="344980"/>
                    <a:pt x="236233" y="349197"/>
                  </a:cubicBezTo>
                  <a:lnTo>
                    <a:pt x="190578" y="349197"/>
                  </a:lnTo>
                  <a:lnTo>
                    <a:pt x="190578" y="318044"/>
                  </a:lnTo>
                  <a:cubicBezTo>
                    <a:pt x="190578" y="313331"/>
                    <a:pt x="189377" y="308659"/>
                    <a:pt x="187109" y="304532"/>
                  </a:cubicBezTo>
                  <a:lnTo>
                    <a:pt x="178918" y="289633"/>
                  </a:lnTo>
                  <a:cubicBezTo>
                    <a:pt x="177181" y="286472"/>
                    <a:pt x="177222" y="282570"/>
                    <a:pt x="179025" y="279446"/>
                  </a:cubicBezTo>
                  <a:lnTo>
                    <a:pt x="187320" y="265080"/>
                  </a:lnTo>
                  <a:cubicBezTo>
                    <a:pt x="189122" y="261957"/>
                    <a:pt x="192483" y="259969"/>
                    <a:pt x="196087" y="259894"/>
                  </a:cubicBezTo>
                  <a:lnTo>
                    <a:pt x="213086" y="259538"/>
                  </a:lnTo>
                  <a:cubicBezTo>
                    <a:pt x="217797" y="259439"/>
                    <a:pt x="222443" y="258142"/>
                    <a:pt x="226525" y="255785"/>
                  </a:cubicBezTo>
                  <a:lnTo>
                    <a:pt x="227907" y="254986"/>
                  </a:lnTo>
                  <a:cubicBezTo>
                    <a:pt x="232132" y="252544"/>
                    <a:pt x="233578" y="247139"/>
                    <a:pt x="231137" y="242914"/>
                  </a:cubicBezTo>
                  <a:cubicBezTo>
                    <a:pt x="228695" y="238687"/>
                    <a:pt x="223289" y="237243"/>
                    <a:pt x="219063" y="239683"/>
                  </a:cubicBezTo>
                  <a:lnTo>
                    <a:pt x="217685" y="240481"/>
                  </a:lnTo>
                  <a:cubicBezTo>
                    <a:pt x="216177" y="241352"/>
                    <a:pt x="214458" y="241831"/>
                    <a:pt x="212715" y="241869"/>
                  </a:cubicBezTo>
                  <a:lnTo>
                    <a:pt x="195717" y="242225"/>
                  </a:lnTo>
                  <a:cubicBezTo>
                    <a:pt x="185972" y="242429"/>
                    <a:pt x="176890" y="247799"/>
                    <a:pt x="172013" y="256242"/>
                  </a:cubicBezTo>
                  <a:lnTo>
                    <a:pt x="163719" y="270609"/>
                  </a:lnTo>
                  <a:cubicBezTo>
                    <a:pt x="158844" y="279051"/>
                    <a:pt x="158735" y="289602"/>
                    <a:pt x="163430" y="298146"/>
                  </a:cubicBezTo>
                  <a:lnTo>
                    <a:pt x="171621" y="313046"/>
                  </a:lnTo>
                  <a:cubicBezTo>
                    <a:pt x="172461" y="314571"/>
                    <a:pt x="172904" y="316299"/>
                    <a:pt x="172904" y="318041"/>
                  </a:cubicBezTo>
                  <a:lnTo>
                    <a:pt x="172904" y="349195"/>
                  </a:lnTo>
                  <a:lnTo>
                    <a:pt x="108715" y="349195"/>
                  </a:lnTo>
                  <a:cubicBezTo>
                    <a:pt x="64369" y="349195"/>
                    <a:pt x="26674" y="318312"/>
                    <a:pt x="19085" y="275762"/>
                  </a:cubicBezTo>
                  <a:cubicBezTo>
                    <a:pt x="13075" y="242078"/>
                    <a:pt x="26628" y="208482"/>
                    <a:pt x="54453" y="188087"/>
                  </a:cubicBezTo>
                  <a:cubicBezTo>
                    <a:pt x="57721" y="185691"/>
                    <a:pt x="58942" y="181380"/>
                    <a:pt x="57414" y="177628"/>
                  </a:cubicBezTo>
                  <a:cubicBezTo>
                    <a:pt x="53114" y="167067"/>
                    <a:pt x="51379" y="155396"/>
                    <a:pt x="52397" y="143874"/>
                  </a:cubicBezTo>
                  <a:cubicBezTo>
                    <a:pt x="55308" y="110940"/>
                    <a:pt x="81180" y="83689"/>
                    <a:pt x="113915" y="79079"/>
                  </a:cubicBezTo>
                  <a:cubicBezTo>
                    <a:pt x="153510" y="73496"/>
                    <a:pt x="183502" y="97877"/>
                    <a:pt x="186685" y="135701"/>
                  </a:cubicBezTo>
                  <a:cubicBezTo>
                    <a:pt x="187072" y="140312"/>
                    <a:pt x="190935" y="143796"/>
                    <a:pt x="195480" y="143796"/>
                  </a:cubicBezTo>
                  <a:cubicBezTo>
                    <a:pt x="195729" y="143796"/>
                    <a:pt x="195980" y="143786"/>
                    <a:pt x="196232" y="143766"/>
                  </a:cubicBezTo>
                  <a:cubicBezTo>
                    <a:pt x="201094" y="143357"/>
                    <a:pt x="204704" y="139082"/>
                    <a:pt x="204297" y="134218"/>
                  </a:cubicBezTo>
                  <a:cubicBezTo>
                    <a:pt x="201791" y="104421"/>
                    <a:pt x="186773" y="86786"/>
                    <a:pt x="175143" y="77436"/>
                  </a:cubicBezTo>
                  <a:cubicBezTo>
                    <a:pt x="175797" y="76141"/>
                    <a:pt x="176279" y="74749"/>
                    <a:pt x="176563" y="73289"/>
                  </a:cubicBezTo>
                  <a:cubicBezTo>
                    <a:pt x="182847" y="41062"/>
                    <a:pt x="211253" y="17673"/>
                    <a:pt x="244105" y="17673"/>
                  </a:cubicBezTo>
                  <a:cubicBezTo>
                    <a:pt x="263462" y="17673"/>
                    <a:pt x="282045" y="25920"/>
                    <a:pt x="295092" y="40300"/>
                  </a:cubicBezTo>
                  <a:cubicBezTo>
                    <a:pt x="296767" y="42145"/>
                    <a:pt x="299144" y="43198"/>
                    <a:pt x="301637" y="43198"/>
                  </a:cubicBezTo>
                  <a:cubicBezTo>
                    <a:pt x="304130" y="43198"/>
                    <a:pt x="306506" y="42145"/>
                    <a:pt x="308182" y="40300"/>
                  </a:cubicBezTo>
                  <a:cubicBezTo>
                    <a:pt x="321230" y="25921"/>
                    <a:pt x="339814" y="17673"/>
                    <a:pt x="359168" y="17673"/>
                  </a:cubicBezTo>
                  <a:cubicBezTo>
                    <a:pt x="392021" y="17673"/>
                    <a:pt x="420428" y="41063"/>
                    <a:pt x="426712" y="73288"/>
                  </a:cubicBezTo>
                  <a:cubicBezTo>
                    <a:pt x="427625" y="77974"/>
                    <a:pt x="430558" y="81965"/>
                    <a:pt x="434745" y="84236"/>
                  </a:cubicBezTo>
                  <a:lnTo>
                    <a:pt x="434924" y="84334"/>
                  </a:lnTo>
                  <a:cubicBezTo>
                    <a:pt x="439384" y="86770"/>
                    <a:pt x="444586" y="86960"/>
                    <a:pt x="449195" y="84853"/>
                  </a:cubicBezTo>
                  <a:cubicBezTo>
                    <a:pt x="461713" y="79138"/>
                    <a:pt x="475599" y="77144"/>
                    <a:pt x="489357" y="79079"/>
                  </a:cubicBezTo>
                  <a:cubicBezTo>
                    <a:pt x="494433" y="79793"/>
                    <a:pt x="499459" y="81077"/>
                    <a:pt x="504297" y="82894"/>
                  </a:cubicBezTo>
                  <a:cubicBezTo>
                    <a:pt x="508864" y="84613"/>
                    <a:pt x="513961" y="82295"/>
                    <a:pt x="515676" y="77727"/>
                  </a:cubicBezTo>
                  <a:cubicBezTo>
                    <a:pt x="517392" y="73158"/>
                    <a:pt x="515079" y="68064"/>
                    <a:pt x="510510" y="66348"/>
                  </a:cubicBezTo>
                  <a:cubicBezTo>
                    <a:pt x="504463" y="64078"/>
                    <a:pt x="498176" y="62473"/>
                    <a:pt x="491822" y="61577"/>
                  </a:cubicBezTo>
                  <a:cubicBezTo>
                    <a:pt x="475383" y="59265"/>
                    <a:pt x="458772" y="61474"/>
                    <a:pt x="443659" y="67978"/>
                  </a:cubicBezTo>
                  <a:cubicBezTo>
                    <a:pt x="435019" y="28469"/>
                    <a:pt x="399798" y="0"/>
                    <a:pt x="359167" y="0"/>
                  </a:cubicBezTo>
                  <a:cubicBezTo>
                    <a:pt x="337915" y="0"/>
                    <a:pt x="317409" y="7904"/>
                    <a:pt x="301636" y="21942"/>
                  </a:cubicBezTo>
                  <a:cubicBezTo>
                    <a:pt x="285864" y="7904"/>
                    <a:pt x="265357" y="0"/>
                    <a:pt x="244104" y="0"/>
                  </a:cubicBezTo>
                  <a:cubicBezTo>
                    <a:pt x="203474" y="0"/>
                    <a:pt x="168254" y="28468"/>
                    <a:pt x="159614" y="67978"/>
                  </a:cubicBezTo>
                  <a:cubicBezTo>
                    <a:pt x="144503" y="61474"/>
                    <a:pt x="127893" y="59262"/>
                    <a:pt x="111450" y="61577"/>
                  </a:cubicBezTo>
                  <a:cubicBezTo>
                    <a:pt x="70658" y="67324"/>
                    <a:pt x="38420" y="101279"/>
                    <a:pt x="34793" y="142318"/>
                  </a:cubicBezTo>
                  <a:cubicBezTo>
                    <a:pt x="33729" y="154358"/>
                    <a:pt x="35091" y="166544"/>
                    <a:pt x="38741" y="177940"/>
                  </a:cubicBezTo>
                  <a:cubicBezTo>
                    <a:pt x="9009" y="202608"/>
                    <a:pt x="-5126" y="240678"/>
                    <a:pt x="1685" y="278864"/>
                  </a:cubicBezTo>
                  <a:cubicBezTo>
                    <a:pt x="10782" y="329855"/>
                    <a:pt x="55794" y="366866"/>
                    <a:pt x="108715" y="366866"/>
                  </a:cubicBezTo>
                  <a:lnTo>
                    <a:pt x="494557" y="366866"/>
                  </a:lnTo>
                  <a:cubicBezTo>
                    <a:pt x="547478" y="366866"/>
                    <a:pt x="592489" y="329855"/>
                    <a:pt x="601585" y="278864"/>
                  </a:cubicBezTo>
                  <a:cubicBezTo>
                    <a:pt x="608398" y="240679"/>
                    <a:pt x="594263" y="202610"/>
                    <a:pt x="564531" y="177939"/>
                  </a:cubicBezTo>
                  <a:close/>
                  <a:moveTo>
                    <a:pt x="253452" y="337503"/>
                  </a:moveTo>
                  <a:cubicBezTo>
                    <a:pt x="254978" y="313357"/>
                    <a:pt x="274337" y="293998"/>
                    <a:pt x="298482" y="292473"/>
                  </a:cubicBezTo>
                  <a:cubicBezTo>
                    <a:pt x="312373" y="291585"/>
                    <a:pt x="325975" y="296713"/>
                    <a:pt x="335777" y="306515"/>
                  </a:cubicBezTo>
                  <a:cubicBezTo>
                    <a:pt x="345577" y="316316"/>
                    <a:pt x="350697" y="329908"/>
                    <a:pt x="349818" y="343807"/>
                  </a:cubicBezTo>
                  <a:cubicBezTo>
                    <a:pt x="349704" y="345606"/>
                    <a:pt x="349484" y="347405"/>
                    <a:pt x="349159" y="349192"/>
                  </a:cubicBezTo>
                  <a:lnTo>
                    <a:pt x="254110" y="349192"/>
                  </a:lnTo>
                  <a:cubicBezTo>
                    <a:pt x="253424" y="345364"/>
                    <a:pt x="253202" y="341452"/>
                    <a:pt x="253452" y="33750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92" name="Google Shape;92;p16"/>
          <p:cNvSpPr/>
          <p:nvPr/>
        </p:nvSpPr>
        <p:spPr>
          <a:xfrm>
            <a:off x="7107620" y="2757318"/>
            <a:ext cx="957300" cy="95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93" name="Google Shape;93;p16"/>
          <p:cNvSpPr/>
          <p:nvPr/>
        </p:nvSpPr>
        <p:spPr>
          <a:xfrm>
            <a:off x="7226282" y="2876092"/>
            <a:ext cx="720000" cy="720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94" name="Google Shape;94;p16"/>
          <p:cNvSpPr/>
          <p:nvPr/>
        </p:nvSpPr>
        <p:spPr>
          <a:xfrm>
            <a:off x="7077523" y="2601147"/>
            <a:ext cx="467100" cy="467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Montserrat SemiBold"/>
              <a:ea typeface="Montserrat SemiBold"/>
              <a:cs typeface="Montserrat SemiBold"/>
              <a:sym typeface="Montserrat SemiBold"/>
            </a:endParaRPr>
          </a:p>
        </p:txBody>
      </p:sp>
      <p:sp>
        <p:nvSpPr>
          <p:cNvPr id="95" name="Google Shape;95;p16"/>
          <p:cNvSpPr txBox="1"/>
          <p:nvPr/>
        </p:nvSpPr>
        <p:spPr>
          <a:xfrm>
            <a:off x="7101977" y="2699834"/>
            <a:ext cx="418200" cy="26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b="1" dirty="0">
                <a:solidFill>
                  <a:schemeClr val="bg1"/>
                </a:solidFill>
                <a:latin typeface="Montserrat SemiBold"/>
                <a:ea typeface="Montserrat SemiBold"/>
                <a:cs typeface="Montserrat SemiBold"/>
                <a:sym typeface="Montserrat SemiBold"/>
              </a:rPr>
              <a:t>04</a:t>
            </a:r>
            <a:endParaRPr sz="1200" b="1" dirty="0">
              <a:solidFill>
                <a:schemeClr val="bg1"/>
              </a:solidFill>
              <a:latin typeface="Montserrat SemiBold"/>
              <a:ea typeface="Montserrat SemiBold"/>
              <a:cs typeface="Montserrat SemiBold"/>
              <a:sym typeface="Montserrat SemiBold"/>
            </a:endParaRPr>
          </a:p>
        </p:txBody>
      </p:sp>
      <p:grpSp>
        <p:nvGrpSpPr>
          <p:cNvPr id="96" name="Google Shape;96;p16"/>
          <p:cNvGrpSpPr/>
          <p:nvPr/>
        </p:nvGrpSpPr>
        <p:grpSpPr>
          <a:xfrm>
            <a:off x="7368472" y="3103612"/>
            <a:ext cx="402398" cy="339443"/>
            <a:chOff x="5450724" y="2710112"/>
            <a:chExt cx="452438" cy="381697"/>
          </a:xfrm>
        </p:grpSpPr>
        <p:sp>
          <p:nvSpPr>
            <p:cNvPr id="97" name="Google Shape;97;p16"/>
            <p:cNvSpPr/>
            <p:nvPr/>
          </p:nvSpPr>
          <p:spPr>
            <a:xfrm>
              <a:off x="5450724" y="2710112"/>
              <a:ext cx="452438" cy="381697"/>
            </a:xfrm>
            <a:custGeom>
              <a:avLst/>
              <a:gdLst/>
              <a:ahLst/>
              <a:cxnLst/>
              <a:rect l="l" t="t" r="r" b="b"/>
              <a:pathLst>
                <a:path w="603250" h="508929" extrusionOk="0">
                  <a:moveTo>
                    <a:pt x="594413" y="33907"/>
                  </a:moveTo>
                  <a:lnTo>
                    <a:pt x="586450" y="33907"/>
                  </a:lnTo>
                  <a:lnTo>
                    <a:pt x="568647" y="8653"/>
                  </a:lnTo>
                  <a:cubicBezTo>
                    <a:pt x="564828" y="3234"/>
                    <a:pt x="558590" y="0"/>
                    <a:pt x="551961" y="0"/>
                  </a:cubicBezTo>
                  <a:lnTo>
                    <a:pt x="465685" y="0"/>
                  </a:lnTo>
                  <a:cubicBezTo>
                    <a:pt x="460804" y="0"/>
                    <a:pt x="456849" y="3955"/>
                    <a:pt x="456849" y="8837"/>
                  </a:cubicBezTo>
                  <a:cubicBezTo>
                    <a:pt x="456849" y="13718"/>
                    <a:pt x="460804" y="17673"/>
                    <a:pt x="465685" y="17673"/>
                  </a:cubicBezTo>
                  <a:lnTo>
                    <a:pt x="551961" y="17673"/>
                  </a:lnTo>
                  <a:cubicBezTo>
                    <a:pt x="552852" y="17673"/>
                    <a:pt x="553689" y="18108"/>
                    <a:pt x="554202" y="18835"/>
                  </a:cubicBezTo>
                  <a:lnTo>
                    <a:pt x="564826" y="33906"/>
                  </a:lnTo>
                  <a:lnTo>
                    <a:pt x="38424" y="33906"/>
                  </a:lnTo>
                  <a:lnTo>
                    <a:pt x="49047" y="18837"/>
                  </a:lnTo>
                  <a:cubicBezTo>
                    <a:pt x="49562" y="18108"/>
                    <a:pt x="50400" y="17673"/>
                    <a:pt x="51290" y="17673"/>
                  </a:cubicBezTo>
                  <a:lnTo>
                    <a:pt x="430354" y="17673"/>
                  </a:lnTo>
                  <a:cubicBezTo>
                    <a:pt x="435235" y="17673"/>
                    <a:pt x="439191" y="13718"/>
                    <a:pt x="439191" y="8837"/>
                  </a:cubicBezTo>
                  <a:cubicBezTo>
                    <a:pt x="439191" y="3955"/>
                    <a:pt x="435235" y="0"/>
                    <a:pt x="430354" y="0"/>
                  </a:cubicBezTo>
                  <a:lnTo>
                    <a:pt x="51290" y="0"/>
                  </a:lnTo>
                  <a:cubicBezTo>
                    <a:pt x="44663" y="0"/>
                    <a:pt x="38424" y="3234"/>
                    <a:pt x="34603" y="8653"/>
                  </a:cubicBezTo>
                  <a:lnTo>
                    <a:pt x="16801" y="33907"/>
                  </a:lnTo>
                  <a:lnTo>
                    <a:pt x="8837" y="33907"/>
                  </a:lnTo>
                  <a:cubicBezTo>
                    <a:pt x="3955" y="33907"/>
                    <a:pt x="0" y="37862"/>
                    <a:pt x="0" y="42744"/>
                  </a:cubicBezTo>
                  <a:lnTo>
                    <a:pt x="0" y="500093"/>
                  </a:lnTo>
                  <a:cubicBezTo>
                    <a:pt x="0" y="504974"/>
                    <a:pt x="3955" y="508930"/>
                    <a:pt x="8837" y="508930"/>
                  </a:cubicBezTo>
                  <a:lnTo>
                    <a:pt x="72099" y="508930"/>
                  </a:lnTo>
                  <a:cubicBezTo>
                    <a:pt x="76980" y="508930"/>
                    <a:pt x="80936" y="504974"/>
                    <a:pt x="80936" y="500093"/>
                  </a:cubicBezTo>
                  <a:cubicBezTo>
                    <a:pt x="80936" y="495212"/>
                    <a:pt x="76980" y="491256"/>
                    <a:pt x="72099" y="491256"/>
                  </a:cubicBezTo>
                  <a:lnTo>
                    <a:pt x="17673" y="491256"/>
                  </a:lnTo>
                  <a:lnTo>
                    <a:pt x="17673" y="51580"/>
                  </a:lnTo>
                  <a:lnTo>
                    <a:pt x="585577" y="51580"/>
                  </a:lnTo>
                  <a:lnTo>
                    <a:pt x="585577" y="491256"/>
                  </a:lnTo>
                  <a:lnTo>
                    <a:pt x="107432" y="491256"/>
                  </a:lnTo>
                  <a:cubicBezTo>
                    <a:pt x="102550" y="491256"/>
                    <a:pt x="98595" y="495212"/>
                    <a:pt x="98595" y="500093"/>
                  </a:cubicBezTo>
                  <a:cubicBezTo>
                    <a:pt x="98595" y="504974"/>
                    <a:pt x="102550" y="508930"/>
                    <a:pt x="107432" y="508930"/>
                  </a:cubicBezTo>
                  <a:lnTo>
                    <a:pt x="594413" y="508930"/>
                  </a:lnTo>
                  <a:cubicBezTo>
                    <a:pt x="599295" y="508930"/>
                    <a:pt x="603250" y="504974"/>
                    <a:pt x="603250" y="500093"/>
                  </a:cubicBezTo>
                  <a:lnTo>
                    <a:pt x="603250" y="42744"/>
                  </a:lnTo>
                  <a:cubicBezTo>
                    <a:pt x="603250" y="37863"/>
                    <a:pt x="599295" y="33907"/>
                    <a:pt x="594413" y="3390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 name="Google Shape;98;p16"/>
            <p:cNvSpPr/>
            <p:nvPr/>
          </p:nvSpPr>
          <p:spPr>
            <a:xfrm>
              <a:off x="5648178" y="2769259"/>
              <a:ext cx="107222" cy="13255"/>
            </a:xfrm>
            <a:custGeom>
              <a:avLst/>
              <a:gdLst/>
              <a:ahLst/>
              <a:cxnLst/>
              <a:rect l="l" t="t" r="r" b="b"/>
              <a:pathLst>
                <a:path w="142963" h="17673" extrusionOk="0">
                  <a:moveTo>
                    <a:pt x="134126" y="17673"/>
                  </a:moveTo>
                  <a:cubicBezTo>
                    <a:pt x="139008" y="17673"/>
                    <a:pt x="142963" y="13718"/>
                    <a:pt x="142963" y="8837"/>
                  </a:cubicBezTo>
                  <a:cubicBezTo>
                    <a:pt x="142963" y="3955"/>
                    <a:pt x="139008" y="0"/>
                    <a:pt x="134126"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 name="Google Shape;99;p16"/>
            <p:cNvSpPr/>
            <p:nvPr/>
          </p:nvSpPr>
          <p:spPr>
            <a:xfrm>
              <a:off x="5598484" y="2769259"/>
              <a:ext cx="38663" cy="13255"/>
            </a:xfrm>
            <a:custGeom>
              <a:avLst/>
              <a:gdLst/>
              <a:ahLst/>
              <a:cxnLst/>
              <a:rect l="l" t="t" r="r" b="b"/>
              <a:pathLst>
                <a:path w="51550" h="17673" extrusionOk="0">
                  <a:moveTo>
                    <a:pt x="42714" y="0"/>
                  </a:moveTo>
                  <a:lnTo>
                    <a:pt x="8837" y="0"/>
                  </a:lnTo>
                  <a:cubicBezTo>
                    <a:pt x="3955" y="0"/>
                    <a:pt x="0" y="3955"/>
                    <a:pt x="0" y="8837"/>
                  </a:cubicBezTo>
                  <a:cubicBezTo>
                    <a:pt x="0" y="13718"/>
                    <a:pt x="3955" y="17673"/>
                    <a:pt x="8837" y="17673"/>
                  </a:cubicBezTo>
                  <a:lnTo>
                    <a:pt x="42714" y="17673"/>
                  </a:lnTo>
                  <a:cubicBezTo>
                    <a:pt x="47595" y="17673"/>
                    <a:pt x="51551" y="13718"/>
                    <a:pt x="51551" y="8837"/>
                  </a:cubicBezTo>
                  <a:cubicBezTo>
                    <a:pt x="51551" y="3955"/>
                    <a:pt x="47594" y="0"/>
                    <a:pt x="4271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 name="Google Shape;100;p16"/>
            <p:cNvSpPr/>
            <p:nvPr/>
          </p:nvSpPr>
          <p:spPr>
            <a:xfrm>
              <a:off x="5793550" y="2758878"/>
              <a:ext cx="78677" cy="39957"/>
            </a:xfrm>
            <a:custGeom>
              <a:avLst/>
              <a:gdLst/>
              <a:ahLst/>
              <a:cxnLst/>
              <a:rect l="l" t="t" r="r" b="b"/>
              <a:pathLst>
                <a:path w="104903" h="53276" extrusionOk="0">
                  <a:moveTo>
                    <a:pt x="104903" y="40141"/>
                  </a:moveTo>
                  <a:lnTo>
                    <a:pt x="104903" y="13137"/>
                  </a:lnTo>
                  <a:cubicBezTo>
                    <a:pt x="104903" y="5893"/>
                    <a:pt x="99010" y="0"/>
                    <a:pt x="91767" y="0"/>
                  </a:cubicBezTo>
                  <a:lnTo>
                    <a:pt x="13137" y="0"/>
                  </a:lnTo>
                  <a:cubicBezTo>
                    <a:pt x="5893" y="0"/>
                    <a:pt x="0" y="5893"/>
                    <a:pt x="0" y="13137"/>
                  </a:cubicBezTo>
                  <a:lnTo>
                    <a:pt x="0" y="40141"/>
                  </a:lnTo>
                  <a:cubicBezTo>
                    <a:pt x="0" y="47383"/>
                    <a:pt x="5893" y="53277"/>
                    <a:pt x="13137" y="53277"/>
                  </a:cubicBezTo>
                  <a:lnTo>
                    <a:pt x="91767" y="53277"/>
                  </a:lnTo>
                  <a:cubicBezTo>
                    <a:pt x="99010" y="53277"/>
                    <a:pt x="104903" y="47383"/>
                    <a:pt x="104903" y="40141"/>
                  </a:cubicBezTo>
                  <a:close/>
                  <a:moveTo>
                    <a:pt x="87230" y="35604"/>
                  </a:moveTo>
                  <a:lnTo>
                    <a:pt x="17672" y="35604"/>
                  </a:lnTo>
                  <a:lnTo>
                    <a:pt x="17672" y="17672"/>
                  </a:lnTo>
                  <a:lnTo>
                    <a:pt x="87230"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 name="Google Shape;101;p16"/>
            <p:cNvSpPr/>
            <p:nvPr/>
          </p:nvSpPr>
          <p:spPr>
            <a:xfrm>
              <a:off x="5481658" y="2758877"/>
              <a:ext cx="78676" cy="39957"/>
            </a:xfrm>
            <a:custGeom>
              <a:avLst/>
              <a:gdLst/>
              <a:ahLst/>
              <a:cxnLst/>
              <a:rect l="l" t="t" r="r" b="b"/>
              <a:pathLst>
                <a:path w="104901" h="53276" extrusionOk="0">
                  <a:moveTo>
                    <a:pt x="91767" y="0"/>
                  </a:moveTo>
                  <a:lnTo>
                    <a:pt x="13136" y="0"/>
                  </a:lnTo>
                  <a:cubicBezTo>
                    <a:pt x="5893" y="0"/>
                    <a:pt x="0" y="5893"/>
                    <a:pt x="0" y="13137"/>
                  </a:cubicBezTo>
                  <a:lnTo>
                    <a:pt x="0" y="40141"/>
                  </a:lnTo>
                  <a:cubicBezTo>
                    <a:pt x="0" y="47383"/>
                    <a:pt x="5893" y="53277"/>
                    <a:pt x="13136" y="53277"/>
                  </a:cubicBezTo>
                  <a:lnTo>
                    <a:pt x="91766" y="53277"/>
                  </a:lnTo>
                  <a:cubicBezTo>
                    <a:pt x="99008" y="53277"/>
                    <a:pt x="104902" y="47383"/>
                    <a:pt x="104902" y="40141"/>
                  </a:cubicBezTo>
                  <a:lnTo>
                    <a:pt x="104902" y="13137"/>
                  </a:lnTo>
                  <a:cubicBezTo>
                    <a:pt x="104903" y="5893"/>
                    <a:pt x="99010" y="0"/>
                    <a:pt x="91767" y="0"/>
                  </a:cubicBezTo>
                  <a:close/>
                  <a:moveTo>
                    <a:pt x="87230" y="35605"/>
                  </a:moveTo>
                  <a:lnTo>
                    <a:pt x="17673" y="35605"/>
                  </a:lnTo>
                  <a:lnTo>
                    <a:pt x="17673" y="17673"/>
                  </a:lnTo>
                  <a:lnTo>
                    <a:pt x="87230" y="1767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02;p16"/>
            <p:cNvSpPr/>
            <p:nvPr/>
          </p:nvSpPr>
          <p:spPr>
            <a:xfrm>
              <a:off x="5634388" y="2792166"/>
              <a:ext cx="85110" cy="105961"/>
            </a:xfrm>
            <a:custGeom>
              <a:avLst/>
              <a:gdLst/>
              <a:ahLst/>
              <a:cxnLst/>
              <a:rect l="l" t="t" r="r" b="b"/>
              <a:pathLst>
                <a:path w="113480" h="141281" extrusionOk="0">
                  <a:moveTo>
                    <a:pt x="0" y="102080"/>
                  </a:moveTo>
                  <a:lnTo>
                    <a:pt x="0" y="132445"/>
                  </a:lnTo>
                  <a:cubicBezTo>
                    <a:pt x="0" y="137327"/>
                    <a:pt x="3955" y="141282"/>
                    <a:pt x="8837" y="141282"/>
                  </a:cubicBezTo>
                  <a:lnTo>
                    <a:pt x="104644" y="141282"/>
                  </a:lnTo>
                  <a:cubicBezTo>
                    <a:pt x="109525" y="141282"/>
                    <a:pt x="113481" y="137327"/>
                    <a:pt x="113481" y="132445"/>
                  </a:cubicBezTo>
                  <a:lnTo>
                    <a:pt x="113481" y="102080"/>
                  </a:lnTo>
                  <a:cubicBezTo>
                    <a:pt x="113481" y="84309"/>
                    <a:pt x="105248" y="67863"/>
                    <a:pt x="91489" y="57224"/>
                  </a:cubicBezTo>
                  <a:cubicBezTo>
                    <a:pt x="94310" y="51818"/>
                    <a:pt x="95906" y="45675"/>
                    <a:pt x="95906" y="39166"/>
                  </a:cubicBezTo>
                  <a:lnTo>
                    <a:pt x="95906" y="20144"/>
                  </a:lnTo>
                  <a:cubicBezTo>
                    <a:pt x="95906" y="9037"/>
                    <a:pt x="86869" y="0"/>
                    <a:pt x="75762" y="0"/>
                  </a:cubicBezTo>
                  <a:lnTo>
                    <a:pt x="37717" y="0"/>
                  </a:lnTo>
                  <a:cubicBezTo>
                    <a:pt x="26610" y="0"/>
                    <a:pt x="17573" y="9037"/>
                    <a:pt x="17573" y="20144"/>
                  </a:cubicBezTo>
                  <a:lnTo>
                    <a:pt x="17573" y="39166"/>
                  </a:lnTo>
                  <a:cubicBezTo>
                    <a:pt x="17573" y="45675"/>
                    <a:pt x="19170" y="51817"/>
                    <a:pt x="21990" y="57223"/>
                  </a:cubicBezTo>
                  <a:cubicBezTo>
                    <a:pt x="8232" y="67863"/>
                    <a:pt x="0" y="84310"/>
                    <a:pt x="0" y="102080"/>
                  </a:cubicBezTo>
                  <a:close/>
                  <a:moveTo>
                    <a:pt x="35248" y="20145"/>
                  </a:moveTo>
                  <a:cubicBezTo>
                    <a:pt x="35248" y="18783"/>
                    <a:pt x="36355" y="17675"/>
                    <a:pt x="37718" y="17675"/>
                  </a:cubicBezTo>
                  <a:lnTo>
                    <a:pt x="75763" y="17675"/>
                  </a:lnTo>
                  <a:cubicBezTo>
                    <a:pt x="77125" y="17675"/>
                    <a:pt x="78234" y="18782"/>
                    <a:pt x="78234" y="20145"/>
                  </a:cubicBezTo>
                  <a:lnTo>
                    <a:pt x="78234" y="39168"/>
                  </a:lnTo>
                  <a:cubicBezTo>
                    <a:pt x="78234" y="51019"/>
                    <a:pt x="68591" y="60660"/>
                    <a:pt x="56741" y="60660"/>
                  </a:cubicBezTo>
                  <a:cubicBezTo>
                    <a:pt x="44890" y="60660"/>
                    <a:pt x="35249" y="51018"/>
                    <a:pt x="35249" y="39168"/>
                  </a:cubicBezTo>
                  <a:lnTo>
                    <a:pt x="35249" y="20145"/>
                  </a:lnTo>
                  <a:close/>
                  <a:moveTo>
                    <a:pt x="17673" y="102080"/>
                  </a:moveTo>
                  <a:cubicBezTo>
                    <a:pt x="17673" y="89554"/>
                    <a:pt x="23616" y="77983"/>
                    <a:pt x="33504" y="70677"/>
                  </a:cubicBezTo>
                  <a:cubicBezTo>
                    <a:pt x="40009" y="75486"/>
                    <a:pt x="48048" y="78333"/>
                    <a:pt x="56740" y="78333"/>
                  </a:cubicBezTo>
                  <a:cubicBezTo>
                    <a:pt x="65433" y="78333"/>
                    <a:pt x="73472" y="75486"/>
                    <a:pt x="79977" y="70677"/>
                  </a:cubicBezTo>
                  <a:cubicBezTo>
                    <a:pt x="89864" y="77983"/>
                    <a:pt x="95808" y="89554"/>
                    <a:pt x="95808" y="102080"/>
                  </a:cubicBezTo>
                  <a:lnTo>
                    <a:pt x="95808" y="123609"/>
                  </a:lnTo>
                  <a:lnTo>
                    <a:pt x="17675" y="123609"/>
                  </a:lnTo>
                  <a:lnTo>
                    <a:pt x="17675" y="10208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03;p16"/>
            <p:cNvSpPr/>
            <p:nvPr/>
          </p:nvSpPr>
          <p:spPr>
            <a:xfrm>
              <a:off x="5512760" y="2944992"/>
              <a:ext cx="85111" cy="105960"/>
            </a:xfrm>
            <a:custGeom>
              <a:avLst/>
              <a:gdLst/>
              <a:ahLst/>
              <a:cxnLst/>
              <a:rect l="l" t="t" r="r" b="b"/>
              <a:pathLst>
                <a:path w="113481" h="141280" extrusionOk="0">
                  <a:moveTo>
                    <a:pt x="113482" y="132444"/>
                  </a:moveTo>
                  <a:lnTo>
                    <a:pt x="113482" y="102080"/>
                  </a:lnTo>
                  <a:cubicBezTo>
                    <a:pt x="113482" y="84309"/>
                    <a:pt x="105249" y="67863"/>
                    <a:pt x="91490" y="57224"/>
                  </a:cubicBezTo>
                  <a:cubicBezTo>
                    <a:pt x="94311" y="51817"/>
                    <a:pt x="95907" y="45675"/>
                    <a:pt x="95907" y="39168"/>
                  </a:cubicBezTo>
                  <a:lnTo>
                    <a:pt x="95907" y="20144"/>
                  </a:lnTo>
                  <a:cubicBezTo>
                    <a:pt x="95907" y="9037"/>
                    <a:pt x="86870" y="0"/>
                    <a:pt x="75763" y="0"/>
                  </a:cubicBezTo>
                  <a:lnTo>
                    <a:pt x="37720" y="0"/>
                  </a:lnTo>
                  <a:cubicBezTo>
                    <a:pt x="26611" y="0"/>
                    <a:pt x="17574" y="9037"/>
                    <a:pt x="17574" y="20144"/>
                  </a:cubicBezTo>
                  <a:lnTo>
                    <a:pt x="17574" y="39168"/>
                  </a:lnTo>
                  <a:cubicBezTo>
                    <a:pt x="17574" y="45676"/>
                    <a:pt x="19171" y="51818"/>
                    <a:pt x="21992" y="57224"/>
                  </a:cubicBezTo>
                  <a:cubicBezTo>
                    <a:pt x="8232" y="67864"/>
                    <a:pt x="0" y="84311"/>
                    <a:pt x="0" y="102080"/>
                  </a:cubicBezTo>
                  <a:lnTo>
                    <a:pt x="0" y="132444"/>
                  </a:lnTo>
                  <a:cubicBezTo>
                    <a:pt x="0" y="137325"/>
                    <a:pt x="3955" y="141281"/>
                    <a:pt x="8837" y="141281"/>
                  </a:cubicBezTo>
                  <a:lnTo>
                    <a:pt x="104644" y="141281"/>
                  </a:lnTo>
                  <a:cubicBezTo>
                    <a:pt x="109525" y="141281"/>
                    <a:pt x="113482" y="137324"/>
                    <a:pt x="113482" y="132444"/>
                  </a:cubicBezTo>
                  <a:close/>
                  <a:moveTo>
                    <a:pt x="35248" y="20143"/>
                  </a:moveTo>
                  <a:cubicBezTo>
                    <a:pt x="35248" y="18781"/>
                    <a:pt x="36356" y="17672"/>
                    <a:pt x="37720" y="17672"/>
                  </a:cubicBezTo>
                  <a:lnTo>
                    <a:pt x="75763" y="17672"/>
                  </a:lnTo>
                  <a:cubicBezTo>
                    <a:pt x="77125" y="17672"/>
                    <a:pt x="78234" y="18780"/>
                    <a:pt x="78234" y="20143"/>
                  </a:cubicBezTo>
                  <a:lnTo>
                    <a:pt x="78234" y="39166"/>
                  </a:lnTo>
                  <a:cubicBezTo>
                    <a:pt x="78234" y="51018"/>
                    <a:pt x="68593" y="60658"/>
                    <a:pt x="56742" y="60658"/>
                  </a:cubicBezTo>
                  <a:cubicBezTo>
                    <a:pt x="44891" y="60658"/>
                    <a:pt x="35249" y="51017"/>
                    <a:pt x="35249" y="39166"/>
                  </a:cubicBezTo>
                  <a:lnTo>
                    <a:pt x="35249" y="20143"/>
                  </a:lnTo>
                  <a:close/>
                  <a:moveTo>
                    <a:pt x="95808" y="123607"/>
                  </a:moveTo>
                  <a:lnTo>
                    <a:pt x="17673" y="123607"/>
                  </a:lnTo>
                  <a:lnTo>
                    <a:pt x="17673" y="102080"/>
                  </a:lnTo>
                  <a:cubicBezTo>
                    <a:pt x="17673" y="89556"/>
                    <a:pt x="23617" y="77984"/>
                    <a:pt x="33505" y="70677"/>
                  </a:cubicBezTo>
                  <a:cubicBezTo>
                    <a:pt x="40010" y="75486"/>
                    <a:pt x="48049" y="78333"/>
                    <a:pt x="56741" y="78333"/>
                  </a:cubicBezTo>
                  <a:cubicBezTo>
                    <a:pt x="65433" y="78333"/>
                    <a:pt x="73473" y="75486"/>
                    <a:pt x="79977" y="70677"/>
                  </a:cubicBezTo>
                  <a:cubicBezTo>
                    <a:pt x="89864" y="77984"/>
                    <a:pt x="95807" y="89556"/>
                    <a:pt x="95807" y="102080"/>
                  </a:cubicBezTo>
                  <a:lnTo>
                    <a:pt x="95807" y="123607"/>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04;p16"/>
            <p:cNvSpPr/>
            <p:nvPr/>
          </p:nvSpPr>
          <p:spPr>
            <a:xfrm>
              <a:off x="5756014" y="2944991"/>
              <a:ext cx="85109" cy="105960"/>
            </a:xfrm>
            <a:custGeom>
              <a:avLst/>
              <a:gdLst/>
              <a:ahLst/>
              <a:cxnLst/>
              <a:rect l="l" t="t" r="r" b="b"/>
              <a:pathLst>
                <a:path w="113479" h="141280" extrusionOk="0">
                  <a:moveTo>
                    <a:pt x="0" y="102080"/>
                  </a:moveTo>
                  <a:lnTo>
                    <a:pt x="0" y="132444"/>
                  </a:lnTo>
                  <a:cubicBezTo>
                    <a:pt x="0" y="137325"/>
                    <a:pt x="3955" y="141281"/>
                    <a:pt x="8837" y="141281"/>
                  </a:cubicBezTo>
                  <a:lnTo>
                    <a:pt x="104643" y="141281"/>
                  </a:lnTo>
                  <a:cubicBezTo>
                    <a:pt x="109524" y="141281"/>
                    <a:pt x="113479" y="137325"/>
                    <a:pt x="113479" y="132444"/>
                  </a:cubicBezTo>
                  <a:lnTo>
                    <a:pt x="113479" y="102080"/>
                  </a:lnTo>
                  <a:cubicBezTo>
                    <a:pt x="113479" y="84309"/>
                    <a:pt x="105247" y="67863"/>
                    <a:pt x="91488" y="57224"/>
                  </a:cubicBezTo>
                  <a:cubicBezTo>
                    <a:pt x="94308" y="51817"/>
                    <a:pt x="95905" y="45675"/>
                    <a:pt x="95905" y="39168"/>
                  </a:cubicBezTo>
                  <a:lnTo>
                    <a:pt x="95905" y="20144"/>
                  </a:lnTo>
                  <a:cubicBezTo>
                    <a:pt x="95905" y="9037"/>
                    <a:pt x="86868" y="0"/>
                    <a:pt x="75761" y="0"/>
                  </a:cubicBezTo>
                  <a:lnTo>
                    <a:pt x="37717" y="0"/>
                  </a:lnTo>
                  <a:cubicBezTo>
                    <a:pt x="26610" y="0"/>
                    <a:pt x="17573" y="9037"/>
                    <a:pt x="17573" y="20144"/>
                  </a:cubicBezTo>
                  <a:lnTo>
                    <a:pt x="17573" y="39168"/>
                  </a:lnTo>
                  <a:cubicBezTo>
                    <a:pt x="17573" y="45675"/>
                    <a:pt x="19170" y="51817"/>
                    <a:pt x="21990" y="57224"/>
                  </a:cubicBezTo>
                  <a:cubicBezTo>
                    <a:pt x="8233" y="67864"/>
                    <a:pt x="0" y="84310"/>
                    <a:pt x="0" y="102080"/>
                  </a:cubicBezTo>
                  <a:close/>
                  <a:moveTo>
                    <a:pt x="35248" y="20144"/>
                  </a:moveTo>
                  <a:cubicBezTo>
                    <a:pt x="35248" y="18782"/>
                    <a:pt x="36355" y="17673"/>
                    <a:pt x="37718" y="17673"/>
                  </a:cubicBezTo>
                  <a:lnTo>
                    <a:pt x="75762" y="17673"/>
                  </a:lnTo>
                  <a:cubicBezTo>
                    <a:pt x="77124" y="17673"/>
                    <a:pt x="78233" y="18781"/>
                    <a:pt x="78233" y="20144"/>
                  </a:cubicBezTo>
                  <a:lnTo>
                    <a:pt x="78233" y="39168"/>
                  </a:lnTo>
                  <a:cubicBezTo>
                    <a:pt x="78233" y="51019"/>
                    <a:pt x="68591" y="60660"/>
                    <a:pt x="56741" y="60660"/>
                  </a:cubicBezTo>
                  <a:cubicBezTo>
                    <a:pt x="44890" y="60660"/>
                    <a:pt x="35249" y="51018"/>
                    <a:pt x="35249" y="39168"/>
                  </a:cubicBezTo>
                  <a:lnTo>
                    <a:pt x="35249" y="20144"/>
                  </a:lnTo>
                  <a:close/>
                  <a:moveTo>
                    <a:pt x="17673" y="102080"/>
                  </a:moveTo>
                  <a:cubicBezTo>
                    <a:pt x="17673" y="89556"/>
                    <a:pt x="23616" y="77983"/>
                    <a:pt x="33504" y="70677"/>
                  </a:cubicBezTo>
                  <a:cubicBezTo>
                    <a:pt x="40009" y="75486"/>
                    <a:pt x="48048" y="78333"/>
                    <a:pt x="56740" y="78333"/>
                  </a:cubicBezTo>
                  <a:cubicBezTo>
                    <a:pt x="65431" y="78333"/>
                    <a:pt x="73472" y="75486"/>
                    <a:pt x="79975" y="70677"/>
                  </a:cubicBezTo>
                  <a:cubicBezTo>
                    <a:pt x="89863" y="77984"/>
                    <a:pt x="95806" y="89556"/>
                    <a:pt x="95806" y="102080"/>
                  </a:cubicBezTo>
                  <a:lnTo>
                    <a:pt x="95806" y="123607"/>
                  </a:lnTo>
                  <a:lnTo>
                    <a:pt x="17673" y="123607"/>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05;p16"/>
            <p:cNvSpPr/>
            <p:nvPr/>
          </p:nvSpPr>
          <p:spPr>
            <a:xfrm>
              <a:off x="5547884" y="2902015"/>
              <a:ext cx="258116" cy="36295"/>
            </a:xfrm>
            <a:custGeom>
              <a:avLst/>
              <a:gdLst/>
              <a:ahLst/>
              <a:cxnLst/>
              <a:rect l="l" t="t" r="r" b="b"/>
              <a:pathLst>
                <a:path w="344155" h="48393" extrusionOk="0">
                  <a:moveTo>
                    <a:pt x="0" y="23820"/>
                  </a:moveTo>
                  <a:lnTo>
                    <a:pt x="0" y="39556"/>
                  </a:lnTo>
                  <a:cubicBezTo>
                    <a:pt x="0" y="44438"/>
                    <a:pt x="3955" y="48393"/>
                    <a:pt x="8837" y="48393"/>
                  </a:cubicBezTo>
                  <a:cubicBezTo>
                    <a:pt x="13718" y="48393"/>
                    <a:pt x="17673" y="44438"/>
                    <a:pt x="17673" y="39556"/>
                  </a:cubicBezTo>
                  <a:lnTo>
                    <a:pt x="17673" y="32657"/>
                  </a:lnTo>
                  <a:lnTo>
                    <a:pt x="326482" y="32657"/>
                  </a:lnTo>
                  <a:lnTo>
                    <a:pt x="326482" y="39556"/>
                  </a:lnTo>
                  <a:cubicBezTo>
                    <a:pt x="326482" y="44438"/>
                    <a:pt x="330437" y="48393"/>
                    <a:pt x="335319" y="48393"/>
                  </a:cubicBezTo>
                  <a:cubicBezTo>
                    <a:pt x="340200" y="48393"/>
                    <a:pt x="344155" y="44438"/>
                    <a:pt x="344155" y="39556"/>
                  </a:cubicBezTo>
                  <a:lnTo>
                    <a:pt x="344155" y="23820"/>
                  </a:lnTo>
                  <a:cubicBezTo>
                    <a:pt x="344155" y="18939"/>
                    <a:pt x="340200" y="14983"/>
                    <a:pt x="335319" y="14983"/>
                  </a:cubicBezTo>
                  <a:lnTo>
                    <a:pt x="180914" y="14983"/>
                  </a:lnTo>
                  <a:lnTo>
                    <a:pt x="180914" y="8837"/>
                  </a:lnTo>
                  <a:cubicBezTo>
                    <a:pt x="180914" y="3955"/>
                    <a:pt x="176958" y="0"/>
                    <a:pt x="172077" y="0"/>
                  </a:cubicBezTo>
                  <a:cubicBezTo>
                    <a:pt x="167196" y="0"/>
                    <a:pt x="163240" y="3955"/>
                    <a:pt x="163240" y="8837"/>
                  </a:cubicBezTo>
                  <a:lnTo>
                    <a:pt x="163240" y="14983"/>
                  </a:lnTo>
                  <a:lnTo>
                    <a:pt x="8837" y="14983"/>
                  </a:lnTo>
                  <a:cubicBezTo>
                    <a:pt x="3956" y="14983"/>
                    <a:pt x="0" y="18939"/>
                    <a:pt x="0" y="238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06" name="Google Shape;106;p16"/>
          <p:cNvSpPr/>
          <p:nvPr/>
        </p:nvSpPr>
        <p:spPr>
          <a:xfrm>
            <a:off x="5710641" y="3475513"/>
            <a:ext cx="957300" cy="957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07" name="Google Shape;107;p16"/>
          <p:cNvSpPr/>
          <p:nvPr/>
        </p:nvSpPr>
        <p:spPr>
          <a:xfrm>
            <a:off x="5829303" y="3594286"/>
            <a:ext cx="720000" cy="720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08" name="Google Shape;108;p16"/>
          <p:cNvSpPr/>
          <p:nvPr/>
        </p:nvSpPr>
        <p:spPr>
          <a:xfrm>
            <a:off x="5680545" y="3319342"/>
            <a:ext cx="467100" cy="467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Montserrat SemiBold"/>
              <a:ea typeface="Montserrat SemiBold"/>
              <a:cs typeface="Montserrat SemiBold"/>
              <a:sym typeface="Montserrat SemiBold"/>
            </a:endParaRPr>
          </a:p>
        </p:txBody>
      </p:sp>
      <p:sp>
        <p:nvSpPr>
          <p:cNvPr id="109" name="Google Shape;109;p16"/>
          <p:cNvSpPr txBox="1"/>
          <p:nvPr/>
        </p:nvSpPr>
        <p:spPr>
          <a:xfrm>
            <a:off x="5704998" y="3418029"/>
            <a:ext cx="418200" cy="26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b="1" dirty="0">
                <a:solidFill>
                  <a:schemeClr val="bg1"/>
                </a:solidFill>
                <a:latin typeface="Montserrat SemiBold"/>
                <a:ea typeface="Montserrat SemiBold"/>
                <a:cs typeface="Montserrat SemiBold"/>
                <a:sym typeface="Montserrat SemiBold"/>
              </a:rPr>
              <a:t>05</a:t>
            </a:r>
            <a:endParaRPr sz="1200" b="1" dirty="0">
              <a:solidFill>
                <a:schemeClr val="bg1"/>
              </a:solidFill>
              <a:latin typeface="Montserrat SemiBold"/>
              <a:ea typeface="Montserrat SemiBold"/>
              <a:cs typeface="Montserrat SemiBold"/>
              <a:sym typeface="Montserrat SemiBold"/>
            </a:endParaRPr>
          </a:p>
        </p:txBody>
      </p:sp>
      <p:grpSp>
        <p:nvGrpSpPr>
          <p:cNvPr id="110" name="Google Shape;110;p16"/>
          <p:cNvGrpSpPr/>
          <p:nvPr/>
        </p:nvGrpSpPr>
        <p:grpSpPr>
          <a:xfrm>
            <a:off x="6047052" y="3753049"/>
            <a:ext cx="284507" cy="402353"/>
            <a:chOff x="7724335" y="2674743"/>
            <a:chExt cx="319887" cy="452438"/>
          </a:xfrm>
        </p:grpSpPr>
        <p:sp>
          <p:nvSpPr>
            <p:cNvPr id="111" name="Google Shape;111;p16"/>
            <p:cNvSpPr/>
            <p:nvPr/>
          </p:nvSpPr>
          <p:spPr>
            <a:xfrm>
              <a:off x="7724335" y="2674743"/>
              <a:ext cx="319887" cy="452438"/>
            </a:xfrm>
            <a:custGeom>
              <a:avLst/>
              <a:gdLst/>
              <a:ahLst/>
              <a:cxnLst/>
              <a:rect l="l" t="t" r="r" b="b"/>
              <a:pathLst>
                <a:path w="426516" h="603250" extrusionOk="0">
                  <a:moveTo>
                    <a:pt x="417680" y="33906"/>
                  </a:moveTo>
                  <a:lnTo>
                    <a:pt x="409715" y="33906"/>
                  </a:lnTo>
                  <a:lnTo>
                    <a:pt x="391912" y="8653"/>
                  </a:lnTo>
                  <a:cubicBezTo>
                    <a:pt x="388095" y="3235"/>
                    <a:pt x="381857" y="0"/>
                    <a:pt x="375227" y="0"/>
                  </a:cubicBezTo>
                  <a:lnTo>
                    <a:pt x="134332" y="0"/>
                  </a:lnTo>
                  <a:cubicBezTo>
                    <a:pt x="129450" y="0"/>
                    <a:pt x="125495" y="3956"/>
                    <a:pt x="125495" y="8837"/>
                  </a:cubicBezTo>
                  <a:cubicBezTo>
                    <a:pt x="125495" y="13717"/>
                    <a:pt x="129450" y="17673"/>
                    <a:pt x="134332" y="17673"/>
                  </a:cubicBezTo>
                  <a:lnTo>
                    <a:pt x="375227" y="17673"/>
                  </a:lnTo>
                  <a:cubicBezTo>
                    <a:pt x="376118" y="17673"/>
                    <a:pt x="376956" y="18108"/>
                    <a:pt x="377468" y="18836"/>
                  </a:cubicBezTo>
                  <a:lnTo>
                    <a:pt x="388092" y="33907"/>
                  </a:lnTo>
                  <a:lnTo>
                    <a:pt x="38425" y="33907"/>
                  </a:lnTo>
                  <a:lnTo>
                    <a:pt x="49048" y="18837"/>
                  </a:lnTo>
                  <a:cubicBezTo>
                    <a:pt x="49563" y="18108"/>
                    <a:pt x="50401" y="17673"/>
                    <a:pt x="51292" y="17673"/>
                  </a:cubicBezTo>
                  <a:lnTo>
                    <a:pt x="99000" y="17673"/>
                  </a:lnTo>
                  <a:cubicBezTo>
                    <a:pt x="103882" y="17673"/>
                    <a:pt x="107837" y="13717"/>
                    <a:pt x="107837" y="8837"/>
                  </a:cubicBezTo>
                  <a:cubicBezTo>
                    <a:pt x="107837" y="3956"/>
                    <a:pt x="103882" y="0"/>
                    <a:pt x="99000" y="0"/>
                  </a:cubicBezTo>
                  <a:lnTo>
                    <a:pt x="51292" y="0"/>
                  </a:lnTo>
                  <a:cubicBezTo>
                    <a:pt x="44663" y="0"/>
                    <a:pt x="38425" y="3234"/>
                    <a:pt x="34604" y="8653"/>
                  </a:cubicBezTo>
                  <a:lnTo>
                    <a:pt x="16801" y="33906"/>
                  </a:lnTo>
                  <a:lnTo>
                    <a:pt x="8837" y="33906"/>
                  </a:lnTo>
                  <a:cubicBezTo>
                    <a:pt x="3955" y="33906"/>
                    <a:pt x="0" y="37862"/>
                    <a:pt x="0" y="42742"/>
                  </a:cubicBezTo>
                  <a:lnTo>
                    <a:pt x="0" y="594413"/>
                  </a:lnTo>
                  <a:cubicBezTo>
                    <a:pt x="0" y="599295"/>
                    <a:pt x="3955" y="603250"/>
                    <a:pt x="8837" y="603250"/>
                  </a:cubicBezTo>
                  <a:lnTo>
                    <a:pt x="347950" y="603250"/>
                  </a:lnTo>
                  <a:cubicBezTo>
                    <a:pt x="352832" y="603250"/>
                    <a:pt x="356787" y="599295"/>
                    <a:pt x="356787" y="594413"/>
                  </a:cubicBezTo>
                  <a:cubicBezTo>
                    <a:pt x="356787" y="589532"/>
                    <a:pt x="352832" y="585577"/>
                    <a:pt x="347950" y="585577"/>
                  </a:cubicBezTo>
                  <a:lnTo>
                    <a:pt x="17673" y="585577"/>
                  </a:lnTo>
                  <a:lnTo>
                    <a:pt x="17673" y="51579"/>
                  </a:lnTo>
                  <a:lnTo>
                    <a:pt x="408843" y="51579"/>
                  </a:lnTo>
                  <a:lnTo>
                    <a:pt x="408843" y="585577"/>
                  </a:lnTo>
                  <a:lnTo>
                    <a:pt x="383283" y="585577"/>
                  </a:lnTo>
                  <a:cubicBezTo>
                    <a:pt x="378402" y="585577"/>
                    <a:pt x="374446" y="589532"/>
                    <a:pt x="374446" y="594413"/>
                  </a:cubicBezTo>
                  <a:cubicBezTo>
                    <a:pt x="374446" y="599295"/>
                    <a:pt x="378402" y="603250"/>
                    <a:pt x="383283" y="603250"/>
                  </a:cubicBezTo>
                  <a:lnTo>
                    <a:pt x="417680" y="603250"/>
                  </a:lnTo>
                  <a:cubicBezTo>
                    <a:pt x="422561" y="603250"/>
                    <a:pt x="426517" y="599295"/>
                    <a:pt x="426517" y="594413"/>
                  </a:cubicBezTo>
                  <a:lnTo>
                    <a:pt x="426517" y="42742"/>
                  </a:lnTo>
                  <a:cubicBezTo>
                    <a:pt x="426517" y="37862"/>
                    <a:pt x="422561" y="33906"/>
                    <a:pt x="417680" y="339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12;p16"/>
            <p:cNvSpPr/>
            <p:nvPr/>
          </p:nvSpPr>
          <p:spPr>
            <a:xfrm>
              <a:off x="7763384" y="2794325"/>
              <a:ext cx="88894" cy="71676"/>
            </a:xfrm>
            <a:custGeom>
              <a:avLst/>
              <a:gdLst/>
              <a:ahLst/>
              <a:cxnLst/>
              <a:rect l="l" t="t" r="r" b="b"/>
              <a:pathLst>
                <a:path w="118525" h="95568" extrusionOk="0">
                  <a:moveTo>
                    <a:pt x="0" y="22993"/>
                  </a:moveTo>
                  <a:lnTo>
                    <a:pt x="0" y="82924"/>
                  </a:lnTo>
                  <a:cubicBezTo>
                    <a:pt x="0" y="89896"/>
                    <a:pt x="5672" y="95569"/>
                    <a:pt x="12645" y="95569"/>
                  </a:cubicBezTo>
                  <a:lnTo>
                    <a:pt x="72575" y="95569"/>
                  </a:lnTo>
                  <a:cubicBezTo>
                    <a:pt x="79548" y="95569"/>
                    <a:pt x="85220" y="89897"/>
                    <a:pt x="85220" y="82924"/>
                  </a:cubicBezTo>
                  <a:lnTo>
                    <a:pt x="85220" y="45803"/>
                  </a:lnTo>
                  <a:lnTo>
                    <a:pt x="115937" y="15084"/>
                  </a:lnTo>
                  <a:cubicBezTo>
                    <a:pt x="119388" y="11633"/>
                    <a:pt x="119388" y="6038"/>
                    <a:pt x="115937" y="2588"/>
                  </a:cubicBezTo>
                  <a:cubicBezTo>
                    <a:pt x="112485" y="-863"/>
                    <a:pt x="106891" y="-863"/>
                    <a:pt x="103440" y="2588"/>
                  </a:cubicBezTo>
                  <a:lnTo>
                    <a:pt x="85057" y="20971"/>
                  </a:lnTo>
                  <a:cubicBezTo>
                    <a:pt x="84086" y="14956"/>
                    <a:pt x="78858" y="10347"/>
                    <a:pt x="72574" y="10347"/>
                  </a:cubicBezTo>
                  <a:lnTo>
                    <a:pt x="12644" y="10347"/>
                  </a:lnTo>
                  <a:cubicBezTo>
                    <a:pt x="5672" y="10347"/>
                    <a:pt x="0" y="16020"/>
                    <a:pt x="0" y="22993"/>
                  </a:cubicBezTo>
                  <a:close/>
                  <a:moveTo>
                    <a:pt x="17673" y="28020"/>
                  </a:moveTo>
                  <a:lnTo>
                    <a:pt x="67548" y="28020"/>
                  </a:lnTo>
                  <a:lnTo>
                    <a:pt x="67548" y="38482"/>
                  </a:lnTo>
                  <a:lnTo>
                    <a:pt x="55001" y="51030"/>
                  </a:lnTo>
                  <a:lnTo>
                    <a:pt x="43786" y="39815"/>
                  </a:lnTo>
                  <a:cubicBezTo>
                    <a:pt x="40334" y="36364"/>
                    <a:pt x="34740" y="36364"/>
                    <a:pt x="31289" y="39815"/>
                  </a:cubicBezTo>
                  <a:cubicBezTo>
                    <a:pt x="27838" y="43266"/>
                    <a:pt x="27838" y="48862"/>
                    <a:pt x="31289" y="52312"/>
                  </a:cubicBezTo>
                  <a:lnTo>
                    <a:pt x="48751" y="69774"/>
                  </a:lnTo>
                  <a:cubicBezTo>
                    <a:pt x="50409" y="71432"/>
                    <a:pt x="52656" y="72363"/>
                    <a:pt x="55001" y="72363"/>
                  </a:cubicBezTo>
                  <a:cubicBezTo>
                    <a:pt x="57345" y="72363"/>
                    <a:pt x="59591" y="71432"/>
                    <a:pt x="61250" y="69774"/>
                  </a:cubicBezTo>
                  <a:lnTo>
                    <a:pt x="67549" y="63475"/>
                  </a:lnTo>
                  <a:lnTo>
                    <a:pt x="67549" y="77893"/>
                  </a:lnTo>
                  <a:lnTo>
                    <a:pt x="17675" y="77893"/>
                  </a:lnTo>
                  <a:lnTo>
                    <a:pt x="17675" y="280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13;p16"/>
            <p:cNvSpPr/>
            <p:nvPr/>
          </p:nvSpPr>
          <p:spPr>
            <a:xfrm>
              <a:off x="7850992" y="2814538"/>
              <a:ext cx="79838" cy="13255"/>
            </a:xfrm>
            <a:custGeom>
              <a:avLst/>
              <a:gdLst/>
              <a:ahLst/>
              <a:cxnLst/>
              <a:rect l="l" t="t" r="r" b="b"/>
              <a:pathLst>
                <a:path w="106451" h="17673" extrusionOk="0">
                  <a:moveTo>
                    <a:pt x="0" y="8837"/>
                  </a:moveTo>
                  <a:cubicBezTo>
                    <a:pt x="0" y="13717"/>
                    <a:pt x="3955" y="17673"/>
                    <a:pt x="8837" y="17673"/>
                  </a:cubicBezTo>
                  <a:lnTo>
                    <a:pt x="97615" y="17673"/>
                  </a:lnTo>
                  <a:cubicBezTo>
                    <a:pt x="102496" y="17673"/>
                    <a:pt x="106451" y="13717"/>
                    <a:pt x="106451" y="8837"/>
                  </a:cubicBezTo>
                  <a:cubicBezTo>
                    <a:pt x="106451" y="3956"/>
                    <a:pt x="102496" y="0"/>
                    <a:pt x="97615" y="0"/>
                  </a:cubicBezTo>
                  <a:lnTo>
                    <a:pt x="8837" y="0"/>
                  </a:lnTo>
                  <a:cubicBezTo>
                    <a:pt x="3956" y="0"/>
                    <a:pt x="0" y="3956"/>
                    <a:pt x="0" y="8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14;p16"/>
            <p:cNvSpPr/>
            <p:nvPr/>
          </p:nvSpPr>
          <p:spPr>
            <a:xfrm>
              <a:off x="7850991" y="2840293"/>
              <a:ext cx="154184" cy="13255"/>
            </a:xfrm>
            <a:custGeom>
              <a:avLst/>
              <a:gdLst/>
              <a:ahLst/>
              <a:cxnLst/>
              <a:rect l="l" t="t" r="r" b="b"/>
              <a:pathLst>
                <a:path w="205578" h="17673" extrusionOk="0">
                  <a:moveTo>
                    <a:pt x="196743" y="0"/>
                  </a:moveTo>
                  <a:lnTo>
                    <a:pt x="8837" y="0"/>
                  </a:lnTo>
                  <a:cubicBezTo>
                    <a:pt x="3955" y="0"/>
                    <a:pt x="0" y="3956"/>
                    <a:pt x="0" y="8837"/>
                  </a:cubicBezTo>
                  <a:cubicBezTo>
                    <a:pt x="0" y="13717"/>
                    <a:pt x="3955" y="17673"/>
                    <a:pt x="8837" y="17673"/>
                  </a:cubicBezTo>
                  <a:lnTo>
                    <a:pt x="196742" y="17673"/>
                  </a:lnTo>
                  <a:cubicBezTo>
                    <a:pt x="201623" y="17673"/>
                    <a:pt x="205579" y="13717"/>
                    <a:pt x="205579" y="8837"/>
                  </a:cubicBezTo>
                  <a:cubicBezTo>
                    <a:pt x="205579" y="3956"/>
                    <a:pt x="201623" y="0"/>
                    <a:pt x="19674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15;p16"/>
            <p:cNvSpPr/>
            <p:nvPr/>
          </p:nvSpPr>
          <p:spPr>
            <a:xfrm>
              <a:off x="7850992" y="2913167"/>
              <a:ext cx="79838" cy="13255"/>
            </a:xfrm>
            <a:custGeom>
              <a:avLst/>
              <a:gdLst/>
              <a:ahLst/>
              <a:cxnLst/>
              <a:rect l="l" t="t" r="r" b="b"/>
              <a:pathLst>
                <a:path w="106451" h="17673" extrusionOk="0">
                  <a:moveTo>
                    <a:pt x="8837" y="17673"/>
                  </a:moveTo>
                  <a:lnTo>
                    <a:pt x="97615" y="17673"/>
                  </a:lnTo>
                  <a:cubicBezTo>
                    <a:pt x="102496" y="17673"/>
                    <a:pt x="106451" y="13718"/>
                    <a:pt x="106451" y="8837"/>
                  </a:cubicBezTo>
                  <a:cubicBezTo>
                    <a:pt x="106451" y="3955"/>
                    <a:pt x="102496" y="0"/>
                    <a:pt x="97615"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16;p16"/>
            <p:cNvSpPr/>
            <p:nvPr/>
          </p:nvSpPr>
          <p:spPr>
            <a:xfrm>
              <a:off x="7850992" y="2938922"/>
              <a:ext cx="154184" cy="13255"/>
            </a:xfrm>
            <a:custGeom>
              <a:avLst/>
              <a:gdLst/>
              <a:ahLst/>
              <a:cxnLst/>
              <a:rect l="l" t="t" r="r" b="b"/>
              <a:pathLst>
                <a:path w="205579" h="17673" extrusionOk="0">
                  <a:moveTo>
                    <a:pt x="205580" y="8837"/>
                  </a:moveTo>
                  <a:cubicBezTo>
                    <a:pt x="205580" y="3955"/>
                    <a:pt x="201625" y="0"/>
                    <a:pt x="196743" y="0"/>
                  </a:cubicBezTo>
                  <a:lnTo>
                    <a:pt x="8837" y="0"/>
                  </a:lnTo>
                  <a:cubicBezTo>
                    <a:pt x="3955" y="0"/>
                    <a:pt x="0" y="3955"/>
                    <a:pt x="0" y="8837"/>
                  </a:cubicBezTo>
                  <a:cubicBezTo>
                    <a:pt x="0" y="13718"/>
                    <a:pt x="3955" y="17673"/>
                    <a:pt x="8837" y="17673"/>
                  </a:cubicBezTo>
                  <a:lnTo>
                    <a:pt x="196742" y="17673"/>
                  </a:lnTo>
                  <a:cubicBezTo>
                    <a:pt x="201623" y="17673"/>
                    <a:pt x="205580" y="13718"/>
                    <a:pt x="205580" y="8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17;p16"/>
            <p:cNvSpPr/>
            <p:nvPr/>
          </p:nvSpPr>
          <p:spPr>
            <a:xfrm>
              <a:off x="7763384" y="2892954"/>
              <a:ext cx="88894" cy="71675"/>
            </a:xfrm>
            <a:custGeom>
              <a:avLst/>
              <a:gdLst/>
              <a:ahLst/>
              <a:cxnLst/>
              <a:rect l="l" t="t" r="r" b="b"/>
              <a:pathLst>
                <a:path w="118525" h="95567" extrusionOk="0">
                  <a:moveTo>
                    <a:pt x="0" y="82923"/>
                  </a:moveTo>
                  <a:cubicBezTo>
                    <a:pt x="0" y="89896"/>
                    <a:pt x="5672" y="95568"/>
                    <a:pt x="12645" y="95568"/>
                  </a:cubicBezTo>
                  <a:lnTo>
                    <a:pt x="72575" y="95568"/>
                  </a:lnTo>
                  <a:cubicBezTo>
                    <a:pt x="79548" y="95568"/>
                    <a:pt x="85220" y="89896"/>
                    <a:pt x="85220" y="82923"/>
                  </a:cubicBezTo>
                  <a:lnTo>
                    <a:pt x="85220" y="45803"/>
                  </a:lnTo>
                  <a:lnTo>
                    <a:pt x="115937" y="15086"/>
                  </a:lnTo>
                  <a:cubicBezTo>
                    <a:pt x="119388" y="11635"/>
                    <a:pt x="119388" y="6039"/>
                    <a:pt x="115937" y="2588"/>
                  </a:cubicBezTo>
                  <a:cubicBezTo>
                    <a:pt x="112485" y="-863"/>
                    <a:pt x="106891" y="-863"/>
                    <a:pt x="103440" y="2588"/>
                  </a:cubicBezTo>
                  <a:lnTo>
                    <a:pt x="85057" y="20971"/>
                  </a:lnTo>
                  <a:cubicBezTo>
                    <a:pt x="84086" y="14956"/>
                    <a:pt x="78858" y="10348"/>
                    <a:pt x="72574" y="10348"/>
                  </a:cubicBezTo>
                  <a:lnTo>
                    <a:pt x="60274" y="10348"/>
                  </a:lnTo>
                  <a:cubicBezTo>
                    <a:pt x="55393" y="10348"/>
                    <a:pt x="51438" y="14303"/>
                    <a:pt x="51438" y="19185"/>
                  </a:cubicBezTo>
                  <a:cubicBezTo>
                    <a:pt x="51438" y="24066"/>
                    <a:pt x="55393" y="28021"/>
                    <a:pt x="60274" y="28021"/>
                  </a:cubicBezTo>
                  <a:lnTo>
                    <a:pt x="67546" y="28021"/>
                  </a:lnTo>
                  <a:lnTo>
                    <a:pt x="67546" y="38483"/>
                  </a:lnTo>
                  <a:lnTo>
                    <a:pt x="54999" y="51031"/>
                  </a:lnTo>
                  <a:lnTo>
                    <a:pt x="43784" y="39817"/>
                  </a:lnTo>
                  <a:cubicBezTo>
                    <a:pt x="40334" y="36367"/>
                    <a:pt x="34739" y="36366"/>
                    <a:pt x="31288" y="39818"/>
                  </a:cubicBezTo>
                  <a:cubicBezTo>
                    <a:pt x="27837" y="43269"/>
                    <a:pt x="27837" y="48864"/>
                    <a:pt x="31289" y="52314"/>
                  </a:cubicBezTo>
                  <a:lnTo>
                    <a:pt x="48751" y="69775"/>
                  </a:lnTo>
                  <a:cubicBezTo>
                    <a:pt x="50476" y="71500"/>
                    <a:pt x="52738" y="72363"/>
                    <a:pt x="54999" y="72363"/>
                  </a:cubicBezTo>
                  <a:cubicBezTo>
                    <a:pt x="57260" y="72363"/>
                    <a:pt x="59523" y="71500"/>
                    <a:pt x="61249" y="69775"/>
                  </a:cubicBezTo>
                  <a:lnTo>
                    <a:pt x="67548" y="63476"/>
                  </a:lnTo>
                  <a:lnTo>
                    <a:pt x="67548" y="77894"/>
                  </a:lnTo>
                  <a:lnTo>
                    <a:pt x="17673" y="77894"/>
                  </a:lnTo>
                  <a:lnTo>
                    <a:pt x="17673" y="28020"/>
                  </a:lnTo>
                  <a:lnTo>
                    <a:pt x="24945" y="28020"/>
                  </a:lnTo>
                  <a:cubicBezTo>
                    <a:pt x="29827" y="28020"/>
                    <a:pt x="33782" y="24065"/>
                    <a:pt x="33782" y="19184"/>
                  </a:cubicBezTo>
                  <a:cubicBezTo>
                    <a:pt x="33782" y="14302"/>
                    <a:pt x="29827" y="10347"/>
                    <a:pt x="24945" y="10347"/>
                  </a:cubicBezTo>
                  <a:lnTo>
                    <a:pt x="12646" y="10347"/>
                  </a:lnTo>
                  <a:cubicBezTo>
                    <a:pt x="5673" y="10347"/>
                    <a:pt x="1" y="16019"/>
                    <a:pt x="1" y="22992"/>
                  </a:cubicBezTo>
                  <a:lnTo>
                    <a:pt x="1" y="8292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18;p16"/>
            <p:cNvSpPr/>
            <p:nvPr/>
          </p:nvSpPr>
          <p:spPr>
            <a:xfrm>
              <a:off x="7763383" y="2991584"/>
              <a:ext cx="88895" cy="71674"/>
            </a:xfrm>
            <a:custGeom>
              <a:avLst/>
              <a:gdLst/>
              <a:ahLst/>
              <a:cxnLst/>
              <a:rect l="l" t="t" r="r" b="b"/>
              <a:pathLst>
                <a:path w="118526" h="95566" extrusionOk="0">
                  <a:moveTo>
                    <a:pt x="1" y="82922"/>
                  </a:moveTo>
                  <a:cubicBezTo>
                    <a:pt x="1" y="89895"/>
                    <a:pt x="5673" y="95567"/>
                    <a:pt x="12646" y="95567"/>
                  </a:cubicBezTo>
                  <a:lnTo>
                    <a:pt x="72576" y="95567"/>
                  </a:lnTo>
                  <a:cubicBezTo>
                    <a:pt x="79549" y="95567"/>
                    <a:pt x="85221" y="89895"/>
                    <a:pt x="85221" y="82922"/>
                  </a:cubicBezTo>
                  <a:lnTo>
                    <a:pt x="85221" y="45803"/>
                  </a:lnTo>
                  <a:lnTo>
                    <a:pt x="115938" y="15085"/>
                  </a:lnTo>
                  <a:cubicBezTo>
                    <a:pt x="119389" y="11633"/>
                    <a:pt x="119389" y="6038"/>
                    <a:pt x="115938" y="2587"/>
                  </a:cubicBezTo>
                  <a:cubicBezTo>
                    <a:pt x="112486" y="-862"/>
                    <a:pt x="106892" y="-862"/>
                    <a:pt x="103441" y="2587"/>
                  </a:cubicBezTo>
                  <a:lnTo>
                    <a:pt x="85058" y="20970"/>
                  </a:lnTo>
                  <a:cubicBezTo>
                    <a:pt x="84087" y="14955"/>
                    <a:pt x="78860" y="10347"/>
                    <a:pt x="72575" y="10347"/>
                  </a:cubicBezTo>
                  <a:lnTo>
                    <a:pt x="12645" y="10347"/>
                  </a:lnTo>
                  <a:cubicBezTo>
                    <a:pt x="5672" y="10347"/>
                    <a:pt x="0" y="16019"/>
                    <a:pt x="0" y="22992"/>
                  </a:cubicBezTo>
                  <a:lnTo>
                    <a:pt x="0" y="82922"/>
                  </a:lnTo>
                  <a:close/>
                  <a:moveTo>
                    <a:pt x="17675" y="28019"/>
                  </a:moveTo>
                  <a:lnTo>
                    <a:pt x="67549" y="28019"/>
                  </a:lnTo>
                  <a:lnTo>
                    <a:pt x="67549" y="38481"/>
                  </a:lnTo>
                  <a:lnTo>
                    <a:pt x="55002" y="51029"/>
                  </a:lnTo>
                  <a:lnTo>
                    <a:pt x="43787" y="39813"/>
                  </a:lnTo>
                  <a:cubicBezTo>
                    <a:pt x="40335" y="36363"/>
                    <a:pt x="34741" y="36363"/>
                    <a:pt x="31290" y="39813"/>
                  </a:cubicBezTo>
                  <a:cubicBezTo>
                    <a:pt x="27839" y="43265"/>
                    <a:pt x="27839" y="48860"/>
                    <a:pt x="31290" y="52311"/>
                  </a:cubicBezTo>
                  <a:lnTo>
                    <a:pt x="48752" y="69773"/>
                  </a:lnTo>
                  <a:cubicBezTo>
                    <a:pt x="50410" y="71430"/>
                    <a:pt x="52657" y="72361"/>
                    <a:pt x="55002" y="72361"/>
                  </a:cubicBezTo>
                  <a:cubicBezTo>
                    <a:pt x="57346" y="72361"/>
                    <a:pt x="59592" y="71430"/>
                    <a:pt x="61251" y="69773"/>
                  </a:cubicBezTo>
                  <a:lnTo>
                    <a:pt x="67550" y="63474"/>
                  </a:lnTo>
                  <a:lnTo>
                    <a:pt x="67550" y="77891"/>
                  </a:lnTo>
                  <a:lnTo>
                    <a:pt x="17676" y="77891"/>
                  </a:lnTo>
                  <a:lnTo>
                    <a:pt x="17676" y="28019"/>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19;p16"/>
            <p:cNvSpPr/>
            <p:nvPr/>
          </p:nvSpPr>
          <p:spPr>
            <a:xfrm>
              <a:off x="7850992" y="3011796"/>
              <a:ext cx="79838" cy="13255"/>
            </a:xfrm>
            <a:custGeom>
              <a:avLst/>
              <a:gdLst/>
              <a:ahLst/>
              <a:cxnLst/>
              <a:rect l="l" t="t" r="r" b="b"/>
              <a:pathLst>
                <a:path w="106451" h="17673" extrusionOk="0">
                  <a:moveTo>
                    <a:pt x="8837" y="0"/>
                  </a:moveTo>
                  <a:cubicBezTo>
                    <a:pt x="3955" y="0"/>
                    <a:pt x="0" y="3955"/>
                    <a:pt x="0" y="8837"/>
                  </a:cubicBezTo>
                  <a:cubicBezTo>
                    <a:pt x="0" y="13718"/>
                    <a:pt x="3955" y="17673"/>
                    <a:pt x="8837" y="17673"/>
                  </a:cubicBezTo>
                  <a:lnTo>
                    <a:pt x="97615" y="17673"/>
                  </a:lnTo>
                  <a:cubicBezTo>
                    <a:pt x="102496" y="17673"/>
                    <a:pt x="106451" y="13718"/>
                    <a:pt x="106451" y="8837"/>
                  </a:cubicBezTo>
                  <a:cubicBezTo>
                    <a:pt x="106451" y="3955"/>
                    <a:pt x="102496" y="0"/>
                    <a:pt x="9761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p:nvPr/>
          </p:nvSpPr>
          <p:spPr>
            <a:xfrm>
              <a:off x="7850991" y="3037552"/>
              <a:ext cx="154184" cy="13255"/>
            </a:xfrm>
            <a:custGeom>
              <a:avLst/>
              <a:gdLst/>
              <a:ahLst/>
              <a:cxnLst/>
              <a:rect l="l" t="t" r="r" b="b"/>
              <a:pathLst>
                <a:path w="205578" h="17673" extrusionOk="0">
                  <a:moveTo>
                    <a:pt x="196743" y="0"/>
                  </a:moveTo>
                  <a:lnTo>
                    <a:pt x="8837" y="0"/>
                  </a:lnTo>
                  <a:cubicBezTo>
                    <a:pt x="3955" y="0"/>
                    <a:pt x="0" y="3955"/>
                    <a:pt x="0" y="8837"/>
                  </a:cubicBezTo>
                  <a:cubicBezTo>
                    <a:pt x="0" y="13718"/>
                    <a:pt x="3955" y="17673"/>
                    <a:pt x="8837" y="17673"/>
                  </a:cubicBezTo>
                  <a:lnTo>
                    <a:pt x="196742" y="17673"/>
                  </a:lnTo>
                  <a:cubicBezTo>
                    <a:pt x="201623" y="17673"/>
                    <a:pt x="205579" y="13718"/>
                    <a:pt x="205579" y="8837"/>
                  </a:cubicBezTo>
                  <a:cubicBezTo>
                    <a:pt x="205579" y="3955"/>
                    <a:pt x="201623" y="0"/>
                    <a:pt x="19674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 name="Google Shape;121;p16"/>
            <p:cNvSpPr/>
            <p:nvPr/>
          </p:nvSpPr>
          <p:spPr>
            <a:xfrm>
              <a:off x="7855515" y="2741537"/>
              <a:ext cx="107222" cy="13255"/>
            </a:xfrm>
            <a:custGeom>
              <a:avLst/>
              <a:gdLst/>
              <a:ahLst/>
              <a:cxnLst/>
              <a:rect l="l" t="t" r="r" b="b"/>
              <a:pathLst>
                <a:path w="142963" h="17673" extrusionOk="0">
                  <a:moveTo>
                    <a:pt x="134126" y="0"/>
                  </a:moveTo>
                  <a:lnTo>
                    <a:pt x="8837" y="0"/>
                  </a:lnTo>
                  <a:cubicBezTo>
                    <a:pt x="3955" y="0"/>
                    <a:pt x="0" y="3956"/>
                    <a:pt x="0" y="8837"/>
                  </a:cubicBezTo>
                  <a:cubicBezTo>
                    <a:pt x="0" y="13717"/>
                    <a:pt x="3955" y="17673"/>
                    <a:pt x="8837" y="17673"/>
                  </a:cubicBezTo>
                  <a:lnTo>
                    <a:pt x="134126" y="17673"/>
                  </a:lnTo>
                  <a:cubicBezTo>
                    <a:pt x="139008" y="17673"/>
                    <a:pt x="142963" y="13717"/>
                    <a:pt x="142963" y="8837"/>
                  </a:cubicBezTo>
                  <a:cubicBezTo>
                    <a:pt x="142963" y="3956"/>
                    <a:pt x="139008" y="0"/>
                    <a:pt x="13412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16"/>
            <p:cNvSpPr/>
            <p:nvPr/>
          </p:nvSpPr>
          <p:spPr>
            <a:xfrm>
              <a:off x="7805821" y="2741537"/>
              <a:ext cx="38663" cy="13255"/>
            </a:xfrm>
            <a:custGeom>
              <a:avLst/>
              <a:gdLst/>
              <a:ahLst/>
              <a:cxnLst/>
              <a:rect l="l" t="t" r="r" b="b"/>
              <a:pathLst>
                <a:path w="51550" h="17673" extrusionOk="0">
                  <a:moveTo>
                    <a:pt x="42714" y="17673"/>
                  </a:moveTo>
                  <a:cubicBezTo>
                    <a:pt x="47595" y="17673"/>
                    <a:pt x="51551" y="13717"/>
                    <a:pt x="51551" y="8837"/>
                  </a:cubicBezTo>
                  <a:cubicBezTo>
                    <a:pt x="51551" y="3956"/>
                    <a:pt x="47595" y="0"/>
                    <a:pt x="42714" y="0"/>
                  </a:cubicBezTo>
                  <a:lnTo>
                    <a:pt x="8837" y="0"/>
                  </a:lnTo>
                  <a:cubicBezTo>
                    <a:pt x="3955" y="0"/>
                    <a:pt x="0" y="3956"/>
                    <a:pt x="0" y="8837"/>
                  </a:cubicBezTo>
                  <a:cubicBezTo>
                    <a:pt x="0" y="13717"/>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cxnSp>
        <p:nvCxnSpPr>
          <p:cNvPr id="123" name="Google Shape;123;p16"/>
          <p:cNvCxnSpPr>
            <a:stCxn id="54" idx="6"/>
            <a:endCxn id="57" idx="2"/>
          </p:cNvCxnSpPr>
          <p:nvPr/>
        </p:nvCxnSpPr>
        <p:spPr>
          <a:xfrm>
            <a:off x="6667947" y="1345496"/>
            <a:ext cx="439800" cy="647100"/>
          </a:xfrm>
          <a:prstGeom prst="bentConnector3">
            <a:avLst>
              <a:gd name="adj1" fmla="val 49987"/>
            </a:avLst>
          </a:prstGeom>
          <a:noFill/>
          <a:ln w="9525" cap="flat" cmpd="sng">
            <a:solidFill>
              <a:schemeClr val="bg1"/>
            </a:solidFill>
            <a:prstDash val="solid"/>
            <a:round/>
            <a:headEnd type="none" w="med" len="med"/>
            <a:tailEnd type="triangle" w="med" len="med"/>
          </a:ln>
        </p:spPr>
      </p:cxnSp>
      <p:cxnSp>
        <p:nvCxnSpPr>
          <p:cNvPr id="124" name="Google Shape;124;p16"/>
          <p:cNvCxnSpPr>
            <a:stCxn id="57" idx="2"/>
            <a:endCxn id="77" idx="6"/>
          </p:cNvCxnSpPr>
          <p:nvPr/>
        </p:nvCxnSpPr>
        <p:spPr>
          <a:xfrm flipH="1">
            <a:off x="6667828" y="1992628"/>
            <a:ext cx="439800" cy="657300"/>
          </a:xfrm>
          <a:prstGeom prst="bentConnector3">
            <a:avLst>
              <a:gd name="adj1" fmla="val 49988"/>
            </a:avLst>
          </a:prstGeom>
          <a:noFill/>
          <a:ln w="9525" cap="flat" cmpd="sng">
            <a:solidFill>
              <a:schemeClr val="bg1"/>
            </a:solidFill>
            <a:prstDash val="solid"/>
            <a:round/>
            <a:headEnd type="none" w="med" len="med"/>
            <a:tailEnd type="triangle" w="med" len="med"/>
          </a:ln>
        </p:spPr>
      </p:cxnSp>
      <p:cxnSp>
        <p:nvCxnSpPr>
          <p:cNvPr id="125" name="Google Shape;125;p16"/>
          <p:cNvCxnSpPr>
            <a:stCxn id="77" idx="6"/>
            <a:endCxn id="92" idx="2"/>
          </p:cNvCxnSpPr>
          <p:nvPr/>
        </p:nvCxnSpPr>
        <p:spPr>
          <a:xfrm>
            <a:off x="6667935" y="2649841"/>
            <a:ext cx="439800" cy="586200"/>
          </a:xfrm>
          <a:prstGeom prst="bentConnector3">
            <a:avLst>
              <a:gd name="adj1" fmla="val 49987"/>
            </a:avLst>
          </a:prstGeom>
          <a:noFill/>
          <a:ln w="9525" cap="flat" cmpd="sng">
            <a:solidFill>
              <a:schemeClr val="bg1"/>
            </a:solidFill>
            <a:prstDash val="solid"/>
            <a:round/>
            <a:headEnd type="none" w="med" len="med"/>
            <a:tailEnd type="triangle" w="med" len="med"/>
          </a:ln>
        </p:spPr>
      </p:cxnSp>
      <p:cxnSp>
        <p:nvCxnSpPr>
          <p:cNvPr id="126" name="Google Shape;126;p16"/>
          <p:cNvCxnSpPr>
            <a:stCxn id="92" idx="2"/>
            <a:endCxn id="106" idx="6"/>
          </p:cNvCxnSpPr>
          <p:nvPr/>
        </p:nvCxnSpPr>
        <p:spPr>
          <a:xfrm flipH="1">
            <a:off x="6667820" y="3235968"/>
            <a:ext cx="439800" cy="718200"/>
          </a:xfrm>
          <a:prstGeom prst="bentConnector3">
            <a:avLst>
              <a:gd name="adj1" fmla="val 49986"/>
            </a:avLst>
          </a:prstGeom>
          <a:noFill/>
          <a:ln w="9525" cap="flat" cmpd="sng">
            <a:solidFill>
              <a:schemeClr val="bg1"/>
            </a:solidFill>
            <a:prstDash val="solid"/>
            <a:round/>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21" name="Group 20"/>
          <p:cNvGrpSpPr/>
          <p:nvPr/>
        </p:nvGrpSpPr>
        <p:grpSpPr>
          <a:xfrm>
            <a:off x="3618078" y="3989617"/>
            <a:ext cx="916172" cy="1067471"/>
            <a:chOff x="3618078" y="3989617"/>
            <a:chExt cx="916172" cy="1067471"/>
          </a:xfrm>
        </p:grpSpPr>
        <p:grpSp>
          <p:nvGrpSpPr>
            <p:cNvPr id="7" name="Group 6"/>
            <p:cNvGrpSpPr/>
            <p:nvPr/>
          </p:nvGrpSpPr>
          <p:grpSpPr>
            <a:xfrm>
              <a:off x="3627882" y="4137243"/>
              <a:ext cx="906368" cy="919845"/>
              <a:chOff x="4590347" y="4142430"/>
              <a:chExt cx="906368" cy="919845"/>
            </a:xfrm>
          </p:grpSpPr>
          <p:sp>
            <p:nvSpPr>
              <p:cNvPr id="6" name="Flowchart: Connector 5"/>
              <p:cNvSpPr/>
              <p:nvPr/>
            </p:nvSpPr>
            <p:spPr>
              <a:xfrm>
                <a:off x="4590347" y="4142430"/>
                <a:ext cx="906368" cy="919845"/>
              </a:xfrm>
              <a:prstGeom prst="flowChartConnector">
                <a:avLst/>
              </a:prstGeom>
              <a:solidFill>
                <a:srgbClr val="776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418;p19"/>
              <p:cNvSpPr/>
              <p:nvPr/>
            </p:nvSpPr>
            <p:spPr>
              <a:xfrm>
                <a:off x="4699131" y="4257953"/>
                <a:ext cx="688800" cy="6888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grpSp>
          <p:nvGrpSpPr>
            <p:cNvPr id="15" name="Group 14"/>
            <p:cNvGrpSpPr/>
            <p:nvPr/>
          </p:nvGrpSpPr>
          <p:grpSpPr>
            <a:xfrm>
              <a:off x="3618078" y="3989617"/>
              <a:ext cx="436431" cy="425521"/>
              <a:chOff x="4663892" y="785209"/>
              <a:chExt cx="436431" cy="425521"/>
            </a:xfrm>
          </p:grpSpPr>
          <p:sp>
            <p:nvSpPr>
              <p:cNvPr id="13" name="Flowchart: Connector 12"/>
              <p:cNvSpPr/>
              <p:nvPr/>
            </p:nvSpPr>
            <p:spPr>
              <a:xfrm>
                <a:off x="4663892" y="785209"/>
                <a:ext cx="420747" cy="425521"/>
              </a:xfrm>
              <a:prstGeom prst="flowChartConnector">
                <a:avLst/>
              </a:prstGeom>
              <a:solidFill>
                <a:srgbClr val="776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692040" y="842786"/>
                <a:ext cx="408283" cy="307777"/>
              </a:xfrm>
              <a:prstGeom prst="rect">
                <a:avLst/>
              </a:prstGeom>
              <a:noFill/>
              <a:ln>
                <a:noFill/>
              </a:ln>
            </p:spPr>
            <p:txBody>
              <a:bodyPr wrap="square" rtlCol="0">
                <a:spAutoFit/>
              </a:bodyPr>
              <a:lstStyle/>
              <a:p>
                <a:r>
                  <a:rPr lang="vi-VN" b="1" dirty="0" smtClean="0">
                    <a:solidFill>
                      <a:schemeClr val="bg1"/>
                    </a:solidFill>
                  </a:rPr>
                  <a:t>06</a:t>
                </a:r>
                <a:endParaRPr lang="en-US" b="1" dirty="0">
                  <a:solidFill>
                    <a:schemeClr val="bg1"/>
                  </a:solidFill>
                </a:endParaRPr>
              </a:p>
            </p:txBody>
          </p:sp>
        </p:grpSp>
      </p:grpSp>
      <p:sp>
        <p:nvSpPr>
          <p:cNvPr id="364" name="Google Shape;364;p19"/>
          <p:cNvSpPr txBox="1">
            <a:spLocks noGrp="1"/>
          </p:cNvSpPr>
          <p:nvPr>
            <p:ph type="title"/>
          </p:nvPr>
        </p:nvSpPr>
        <p:spPr>
          <a:xfrm>
            <a:off x="1146298" y="168982"/>
            <a:ext cx="8238900" cy="56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smtClean="0">
                <a:solidFill>
                  <a:schemeClr val="bg1"/>
                </a:solidFill>
              </a:rPr>
              <a:t>Đĩa Cứng – Cấu Tạo</a:t>
            </a:r>
            <a:endParaRPr dirty="0">
              <a:solidFill>
                <a:schemeClr val="bg1"/>
              </a:solidFill>
            </a:endParaRPr>
          </a:p>
        </p:txBody>
      </p:sp>
      <p:grpSp>
        <p:nvGrpSpPr>
          <p:cNvPr id="22" name="Group 21"/>
          <p:cNvGrpSpPr/>
          <p:nvPr/>
        </p:nvGrpSpPr>
        <p:grpSpPr>
          <a:xfrm>
            <a:off x="45624" y="1163293"/>
            <a:ext cx="2092568" cy="813788"/>
            <a:chOff x="-42348" y="1005524"/>
            <a:chExt cx="2223600" cy="813788"/>
          </a:xfrm>
        </p:grpSpPr>
        <p:sp>
          <p:nvSpPr>
            <p:cNvPr id="434" name="Google Shape;434;p19"/>
            <p:cNvSpPr txBox="1"/>
            <p:nvPr/>
          </p:nvSpPr>
          <p:spPr>
            <a:xfrm>
              <a:off x="524654" y="1005524"/>
              <a:ext cx="925693" cy="324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1600" dirty="0" smtClean="0">
                  <a:solidFill>
                    <a:schemeClr val="bg1"/>
                  </a:solidFill>
                  <a:latin typeface="Montserrat SemiBold"/>
                  <a:ea typeface="Montserrat SemiBold"/>
                  <a:cs typeface="Montserrat SemiBold"/>
                  <a:sym typeface="Montserrat SemiBold"/>
                </a:rPr>
                <a:t>Đĩa từ</a:t>
              </a:r>
              <a:endParaRPr sz="1600" dirty="0">
                <a:solidFill>
                  <a:schemeClr val="bg1"/>
                </a:solidFill>
                <a:latin typeface="Montserrat SemiBold"/>
                <a:ea typeface="Montserrat SemiBold"/>
                <a:cs typeface="Montserrat SemiBold"/>
                <a:sym typeface="Montserrat SemiBold"/>
              </a:endParaRPr>
            </a:p>
          </p:txBody>
        </p:sp>
        <p:sp>
          <p:nvSpPr>
            <p:cNvPr id="435" name="Google Shape;435;p19"/>
            <p:cNvSpPr txBox="1"/>
            <p:nvPr/>
          </p:nvSpPr>
          <p:spPr>
            <a:xfrm>
              <a:off x="-42348" y="1200112"/>
              <a:ext cx="2223600" cy="619200"/>
            </a:xfrm>
            <a:prstGeom prst="rect">
              <a:avLst/>
            </a:prstGeom>
            <a:noFill/>
            <a:ln>
              <a:noFill/>
            </a:ln>
          </p:spPr>
          <p:txBody>
            <a:bodyPr spcFirstLastPara="1" wrap="square" lIns="91425" tIns="91425" rIns="91425" bIns="91425" anchor="t" anchorCtr="0">
              <a:noAutofit/>
            </a:bodyPr>
            <a:lstStyle/>
            <a:p>
              <a:pPr lvl="0"/>
              <a:r>
                <a:rPr lang="vi-VN" sz="1250" dirty="0">
                  <a:solidFill>
                    <a:schemeClr val="bg1"/>
                  </a:solidFill>
                  <a:latin typeface="Montserrat Medium"/>
                  <a:ea typeface="Montserrat Medium"/>
                  <a:cs typeface="Montserrat Medium"/>
                  <a:sym typeface="Montserrat Medium"/>
                </a:rPr>
                <a:t>Dữ liệu được lưu trữ trên bề mặt của các đĩa từ dưới dạng các điểm từ</a:t>
              </a:r>
              <a:endParaRPr sz="1250" dirty="0">
                <a:solidFill>
                  <a:schemeClr val="bg1"/>
                </a:solidFill>
                <a:latin typeface="Montserrat Medium"/>
                <a:ea typeface="Montserrat Medium"/>
                <a:cs typeface="Montserrat Medium"/>
                <a:sym typeface="Montserrat Medium"/>
              </a:endParaRPr>
            </a:p>
          </p:txBody>
        </p:sp>
      </p:grpSp>
      <p:grpSp>
        <p:nvGrpSpPr>
          <p:cNvPr id="18" name="Group 17"/>
          <p:cNvGrpSpPr/>
          <p:nvPr/>
        </p:nvGrpSpPr>
        <p:grpSpPr>
          <a:xfrm>
            <a:off x="-49976" y="2445501"/>
            <a:ext cx="2392327" cy="1232792"/>
            <a:chOff x="-64470" y="2060354"/>
            <a:chExt cx="2392327" cy="1232792"/>
          </a:xfrm>
        </p:grpSpPr>
        <p:sp>
          <p:nvSpPr>
            <p:cNvPr id="436" name="Google Shape;436;p19"/>
            <p:cNvSpPr txBox="1"/>
            <p:nvPr/>
          </p:nvSpPr>
          <p:spPr>
            <a:xfrm>
              <a:off x="-64470" y="2228523"/>
              <a:ext cx="2392327" cy="1064623"/>
            </a:xfrm>
            <a:prstGeom prst="rect">
              <a:avLst/>
            </a:prstGeom>
            <a:noFill/>
            <a:ln>
              <a:noFill/>
            </a:ln>
          </p:spPr>
          <p:txBody>
            <a:bodyPr spcFirstLastPara="1" wrap="square" lIns="91425" tIns="91425" rIns="91425" bIns="91425" anchor="t" anchorCtr="0">
              <a:noAutofit/>
            </a:bodyPr>
            <a:lstStyle/>
            <a:p>
              <a:pPr lvl="0">
                <a:buSzPts val="1100"/>
              </a:pPr>
              <a:r>
                <a:rPr lang="vi-VN" sz="1250" dirty="0" smtClean="0">
                  <a:solidFill>
                    <a:schemeClr val="bg1"/>
                  </a:solidFill>
                  <a:latin typeface="Montserrat Medium"/>
                  <a:ea typeface="Montserrat Medium"/>
                  <a:cs typeface="Montserrat Medium"/>
                  <a:sym typeface="Montserrat Medium"/>
                </a:rPr>
                <a:t>Là cơ chế mà các đầu đọc ghi được gắn trên đó</a:t>
              </a:r>
              <a:endParaRPr sz="1250" dirty="0">
                <a:solidFill>
                  <a:schemeClr val="bg1"/>
                </a:solidFill>
                <a:latin typeface="Montserrat Medium"/>
                <a:ea typeface="Montserrat Medium"/>
                <a:cs typeface="Montserrat Medium"/>
                <a:sym typeface="Montserrat Medium"/>
              </a:endParaRPr>
            </a:p>
          </p:txBody>
        </p:sp>
        <p:sp>
          <p:nvSpPr>
            <p:cNvPr id="437" name="Google Shape;437;p19"/>
            <p:cNvSpPr txBox="1"/>
            <p:nvPr/>
          </p:nvSpPr>
          <p:spPr>
            <a:xfrm>
              <a:off x="281119" y="2060354"/>
              <a:ext cx="1830105" cy="324300"/>
            </a:xfrm>
            <a:prstGeom prst="rect">
              <a:avLst/>
            </a:prstGeom>
            <a:noFill/>
            <a:ln>
              <a:noFill/>
            </a:ln>
          </p:spPr>
          <p:txBody>
            <a:bodyPr spcFirstLastPara="1" wrap="square" lIns="91425" tIns="91425" rIns="91425" bIns="91425" anchor="b" anchorCtr="0">
              <a:noAutofit/>
            </a:bodyPr>
            <a:lstStyle/>
            <a:p>
              <a:pPr lvl="0"/>
              <a:r>
                <a:rPr lang="vi-VN" sz="1600" dirty="0" smtClean="0">
                  <a:solidFill>
                    <a:schemeClr val="bg1"/>
                  </a:solidFill>
                  <a:latin typeface="Montserrat SemiBold"/>
                  <a:ea typeface="Montserrat SemiBold"/>
                  <a:cs typeface="Montserrat SemiBold"/>
                  <a:sym typeface="Montserrat SemiBold"/>
                </a:rPr>
                <a:t>Cánh di chuyển</a:t>
              </a:r>
              <a:endParaRPr sz="1600" dirty="0">
                <a:solidFill>
                  <a:schemeClr val="bg1"/>
                </a:solidFill>
                <a:latin typeface="Montserrat SemiBold"/>
                <a:ea typeface="Montserrat SemiBold"/>
                <a:cs typeface="Montserrat SemiBold"/>
                <a:sym typeface="Montserrat SemiBold"/>
              </a:endParaRPr>
            </a:p>
          </p:txBody>
        </p:sp>
      </p:grpSp>
      <p:grpSp>
        <p:nvGrpSpPr>
          <p:cNvPr id="27" name="Group 26"/>
          <p:cNvGrpSpPr/>
          <p:nvPr/>
        </p:nvGrpSpPr>
        <p:grpSpPr>
          <a:xfrm>
            <a:off x="4866849" y="2521460"/>
            <a:ext cx="2223600" cy="1324527"/>
            <a:chOff x="4525032" y="2713294"/>
            <a:chExt cx="2223600" cy="1324527"/>
          </a:xfrm>
        </p:grpSpPr>
        <p:sp>
          <p:nvSpPr>
            <p:cNvPr id="438" name="Google Shape;438;p19"/>
            <p:cNvSpPr txBox="1"/>
            <p:nvPr/>
          </p:nvSpPr>
          <p:spPr>
            <a:xfrm>
              <a:off x="4525032" y="2894976"/>
              <a:ext cx="2223600" cy="1142845"/>
            </a:xfrm>
            <a:prstGeom prst="rect">
              <a:avLst/>
            </a:prstGeom>
            <a:noFill/>
            <a:ln>
              <a:noFill/>
            </a:ln>
          </p:spPr>
          <p:txBody>
            <a:bodyPr spcFirstLastPara="1" wrap="square" lIns="91425" tIns="91425" rIns="91425" bIns="91425" anchor="t" anchorCtr="0">
              <a:noAutofit/>
            </a:bodyPr>
            <a:lstStyle/>
            <a:p>
              <a:pPr lvl="0">
                <a:buSzPts val="1100"/>
              </a:pPr>
              <a:r>
                <a:rPr lang="vi-VN" sz="1250" dirty="0">
                  <a:solidFill>
                    <a:schemeClr val="bg1"/>
                  </a:solidFill>
                  <a:latin typeface="Montserrat Medium"/>
                  <a:ea typeface="Montserrat Medium"/>
                  <a:cs typeface="Montserrat Medium"/>
                  <a:sym typeface="Montserrat Medium"/>
                </a:rPr>
                <a:t>Các đĩa từ được gắn trên trục quay, và trục này được quay bởi một động cơ để tạo ra chuyển động quay liên tục.</a:t>
              </a:r>
              <a:endParaRPr sz="1250" dirty="0">
                <a:solidFill>
                  <a:schemeClr val="bg1"/>
                </a:solidFill>
                <a:latin typeface="Montserrat Medium"/>
                <a:ea typeface="Montserrat Medium"/>
                <a:cs typeface="Montserrat Medium"/>
                <a:sym typeface="Montserrat Medium"/>
              </a:endParaRPr>
            </a:p>
          </p:txBody>
        </p:sp>
        <p:sp>
          <p:nvSpPr>
            <p:cNvPr id="439" name="Google Shape;439;p19"/>
            <p:cNvSpPr txBox="1"/>
            <p:nvPr/>
          </p:nvSpPr>
          <p:spPr>
            <a:xfrm>
              <a:off x="4842396" y="2713294"/>
              <a:ext cx="1202304" cy="324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vi-VN" sz="1600" dirty="0" smtClean="0">
                  <a:solidFill>
                    <a:schemeClr val="bg1"/>
                  </a:solidFill>
                  <a:latin typeface="Montserrat SemiBold"/>
                  <a:ea typeface="Montserrat SemiBold"/>
                  <a:cs typeface="Montserrat SemiBold"/>
                  <a:sym typeface="Montserrat SemiBold"/>
                </a:rPr>
                <a:t>Trục quay</a:t>
              </a:r>
              <a:endParaRPr sz="1600" dirty="0">
                <a:solidFill>
                  <a:schemeClr val="bg1"/>
                </a:solidFill>
                <a:latin typeface="Montserrat SemiBold"/>
                <a:ea typeface="Montserrat SemiBold"/>
                <a:cs typeface="Montserrat SemiBold"/>
                <a:sym typeface="Montserrat SemiBold"/>
              </a:endParaRPr>
            </a:p>
          </p:txBody>
        </p:sp>
      </p:grpSp>
      <p:grpSp>
        <p:nvGrpSpPr>
          <p:cNvPr id="25" name="Group 24"/>
          <p:cNvGrpSpPr/>
          <p:nvPr/>
        </p:nvGrpSpPr>
        <p:grpSpPr>
          <a:xfrm>
            <a:off x="-59337" y="3769784"/>
            <a:ext cx="2508628" cy="1046033"/>
            <a:chOff x="-59337" y="3769784"/>
            <a:chExt cx="2508628" cy="1046033"/>
          </a:xfrm>
        </p:grpSpPr>
        <p:sp>
          <p:nvSpPr>
            <p:cNvPr id="440" name="Google Shape;440;p19"/>
            <p:cNvSpPr txBox="1"/>
            <p:nvPr/>
          </p:nvSpPr>
          <p:spPr>
            <a:xfrm>
              <a:off x="-59337" y="3978684"/>
              <a:ext cx="2480826" cy="837133"/>
            </a:xfrm>
            <a:prstGeom prst="rect">
              <a:avLst/>
            </a:prstGeom>
            <a:noFill/>
            <a:ln>
              <a:noFill/>
            </a:ln>
          </p:spPr>
          <p:txBody>
            <a:bodyPr spcFirstLastPara="1" wrap="square" lIns="91425" tIns="91425" rIns="91425" bIns="91425" anchor="t" anchorCtr="0">
              <a:noAutofit/>
            </a:bodyPr>
            <a:lstStyle/>
            <a:p>
              <a:pPr lvl="0"/>
              <a:r>
                <a:rPr lang="vi-VN" sz="1250" dirty="0">
                  <a:solidFill>
                    <a:schemeClr val="bg1"/>
                  </a:solidFill>
                  <a:latin typeface="Montserrat Medium"/>
                  <a:ea typeface="Montserrat Medium"/>
                  <a:cs typeface="Montserrat Medium"/>
                  <a:sym typeface="Montserrat Medium"/>
                </a:rPr>
                <a:t>X</a:t>
              </a:r>
              <a:r>
                <a:rPr lang="vi-VN" sz="1250" dirty="0" smtClean="0">
                  <a:solidFill>
                    <a:schemeClr val="bg1"/>
                  </a:solidFill>
                  <a:latin typeface="Montserrat Medium"/>
                  <a:ea typeface="Montserrat Medium"/>
                  <a:cs typeface="Montserrat Medium"/>
                  <a:sym typeface="Montserrat Medium"/>
                </a:rPr>
                <a:t>ử </a:t>
              </a:r>
              <a:r>
                <a:rPr lang="vi-VN" sz="1250" dirty="0">
                  <a:solidFill>
                    <a:schemeClr val="bg1"/>
                  </a:solidFill>
                  <a:latin typeface="Montserrat Medium"/>
                  <a:ea typeface="Montserrat Medium"/>
                  <a:cs typeface="Montserrat Medium"/>
                  <a:sym typeface="Montserrat Medium"/>
                </a:rPr>
                <a:t>lý các lệnh từ máy tính và điều chỉnh các hoạt động như đọc, ghi và di chuyển đầu đọc-sửa</a:t>
              </a:r>
              <a:endParaRPr sz="1250" dirty="0">
                <a:solidFill>
                  <a:schemeClr val="bg1"/>
                </a:solidFill>
                <a:latin typeface="Montserrat Medium"/>
                <a:ea typeface="Montserrat Medium"/>
                <a:cs typeface="Montserrat Medium"/>
                <a:sym typeface="Montserrat Medium"/>
              </a:endParaRPr>
            </a:p>
          </p:txBody>
        </p:sp>
        <p:sp>
          <p:nvSpPr>
            <p:cNvPr id="441" name="Google Shape;441;p19"/>
            <p:cNvSpPr txBox="1"/>
            <p:nvPr/>
          </p:nvSpPr>
          <p:spPr>
            <a:xfrm>
              <a:off x="225691" y="3769784"/>
              <a:ext cx="2223600" cy="324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1600" dirty="0" smtClean="0">
                  <a:solidFill>
                    <a:schemeClr val="bg1"/>
                  </a:solidFill>
                  <a:latin typeface="Montserrat SemiBold"/>
                  <a:ea typeface="Montserrat SemiBold"/>
                  <a:cs typeface="Montserrat SemiBold"/>
                  <a:sym typeface="Montserrat SemiBold"/>
                </a:rPr>
                <a:t>Bộ điều khiển</a:t>
              </a:r>
              <a:endParaRPr sz="1600" dirty="0">
                <a:solidFill>
                  <a:schemeClr val="bg1"/>
                </a:solidFill>
                <a:latin typeface="Montserrat SemiBold"/>
                <a:ea typeface="Montserrat SemiBold"/>
                <a:cs typeface="Montserrat SemiBold"/>
                <a:sym typeface="Montserrat SemiBold"/>
              </a:endParaRPr>
            </a:p>
          </p:txBody>
        </p:sp>
      </p:grpSp>
      <p:grpSp>
        <p:nvGrpSpPr>
          <p:cNvPr id="11" name="Group 10"/>
          <p:cNvGrpSpPr/>
          <p:nvPr/>
        </p:nvGrpSpPr>
        <p:grpSpPr>
          <a:xfrm>
            <a:off x="3572986" y="1499252"/>
            <a:ext cx="944697" cy="1065326"/>
            <a:chOff x="3572986" y="1499252"/>
            <a:chExt cx="944697" cy="1065326"/>
          </a:xfrm>
        </p:grpSpPr>
        <p:sp>
          <p:nvSpPr>
            <p:cNvPr id="370" name="Google Shape;370;p19"/>
            <p:cNvSpPr/>
            <p:nvPr/>
          </p:nvSpPr>
          <p:spPr>
            <a:xfrm>
              <a:off x="3572986" y="1499252"/>
              <a:ext cx="447000" cy="44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Montserrat SemiBold"/>
                <a:ea typeface="Montserrat SemiBold"/>
                <a:cs typeface="Montserrat SemiBold"/>
                <a:sym typeface="Montserrat SemiBold"/>
              </a:endParaRPr>
            </a:p>
          </p:txBody>
        </p:sp>
        <p:grpSp>
          <p:nvGrpSpPr>
            <p:cNvPr id="5" name="Group 4"/>
            <p:cNvGrpSpPr/>
            <p:nvPr/>
          </p:nvGrpSpPr>
          <p:grpSpPr>
            <a:xfrm>
              <a:off x="3596383" y="1593677"/>
              <a:ext cx="921300" cy="970901"/>
              <a:chOff x="3596383" y="1593677"/>
              <a:chExt cx="921300" cy="970901"/>
            </a:xfrm>
          </p:grpSpPr>
          <p:sp>
            <p:nvSpPr>
              <p:cNvPr id="368" name="Google Shape;368;p19"/>
              <p:cNvSpPr/>
              <p:nvPr/>
            </p:nvSpPr>
            <p:spPr>
              <a:xfrm>
                <a:off x="3601783" y="1648678"/>
                <a:ext cx="915900" cy="915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369" name="Google Shape;369;p19"/>
              <p:cNvSpPr/>
              <p:nvPr/>
            </p:nvSpPr>
            <p:spPr>
              <a:xfrm>
                <a:off x="3715313" y="1756701"/>
                <a:ext cx="688800" cy="6888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71" name="Google Shape;371;p19"/>
              <p:cNvSpPr txBox="1"/>
              <p:nvPr/>
            </p:nvSpPr>
            <p:spPr>
              <a:xfrm>
                <a:off x="3596383" y="1593677"/>
                <a:ext cx="400200" cy="25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bg1"/>
                    </a:solidFill>
                    <a:latin typeface="Montserrat SemiBold"/>
                    <a:ea typeface="Montserrat SemiBold"/>
                    <a:cs typeface="Montserrat SemiBold"/>
                    <a:sym typeface="Montserrat SemiBold"/>
                  </a:rPr>
                  <a:t>02</a:t>
                </a:r>
                <a:endParaRPr sz="1200" b="1" dirty="0">
                  <a:solidFill>
                    <a:schemeClr val="bg1"/>
                  </a:solidFill>
                  <a:latin typeface="Montserrat SemiBold"/>
                  <a:ea typeface="Montserrat SemiBold"/>
                  <a:cs typeface="Montserrat SemiBold"/>
                  <a:sym typeface="Montserrat SemiBold"/>
                </a:endParaRPr>
              </a:p>
            </p:txBody>
          </p:sp>
        </p:grpSp>
      </p:grpSp>
      <p:grpSp>
        <p:nvGrpSpPr>
          <p:cNvPr id="4" name="Group 3"/>
          <p:cNvGrpSpPr/>
          <p:nvPr/>
        </p:nvGrpSpPr>
        <p:grpSpPr>
          <a:xfrm>
            <a:off x="2236331" y="880071"/>
            <a:ext cx="944697" cy="1065326"/>
            <a:chOff x="2236331" y="880071"/>
            <a:chExt cx="944697" cy="1065326"/>
          </a:xfrm>
        </p:grpSpPr>
        <p:grpSp>
          <p:nvGrpSpPr>
            <p:cNvPr id="3" name="Group 2"/>
            <p:cNvGrpSpPr/>
            <p:nvPr/>
          </p:nvGrpSpPr>
          <p:grpSpPr>
            <a:xfrm>
              <a:off x="2236331" y="880071"/>
              <a:ext cx="944697" cy="1065326"/>
              <a:chOff x="2236331" y="880071"/>
              <a:chExt cx="944697" cy="1065326"/>
            </a:xfrm>
          </p:grpSpPr>
          <p:sp>
            <p:nvSpPr>
              <p:cNvPr id="365" name="Google Shape;365;p19"/>
              <p:cNvSpPr/>
              <p:nvPr/>
            </p:nvSpPr>
            <p:spPr>
              <a:xfrm>
                <a:off x="2265128" y="1029497"/>
                <a:ext cx="915900" cy="91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ncorpo</a:t>
                </a:r>
                <a:endParaRPr>
                  <a:latin typeface="Montserrat Medium"/>
                  <a:ea typeface="Montserrat Medium"/>
                  <a:cs typeface="Montserrat Medium"/>
                  <a:sym typeface="Montserrat Medium"/>
                </a:endParaRPr>
              </a:p>
            </p:txBody>
          </p:sp>
          <p:sp>
            <p:nvSpPr>
              <p:cNvPr id="366" name="Google Shape;366;p19"/>
              <p:cNvSpPr/>
              <p:nvPr/>
            </p:nvSpPr>
            <p:spPr>
              <a:xfrm>
                <a:off x="2378666" y="1143140"/>
                <a:ext cx="688800" cy="6888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67" name="Google Shape;367;p19"/>
              <p:cNvSpPr/>
              <p:nvPr/>
            </p:nvSpPr>
            <p:spPr>
              <a:xfrm>
                <a:off x="2236331" y="880071"/>
                <a:ext cx="447000" cy="44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Montserrat SemiBold"/>
                  <a:ea typeface="Montserrat SemiBold"/>
                  <a:cs typeface="Montserrat SemiBold"/>
                  <a:sym typeface="Montserrat SemiBold"/>
                </a:endParaRPr>
              </a:p>
            </p:txBody>
          </p:sp>
        </p:grpSp>
        <p:sp>
          <p:nvSpPr>
            <p:cNvPr id="372" name="Google Shape;372;p19"/>
            <p:cNvSpPr txBox="1"/>
            <p:nvPr/>
          </p:nvSpPr>
          <p:spPr>
            <a:xfrm>
              <a:off x="2253938" y="974495"/>
              <a:ext cx="400200" cy="25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bg1"/>
                  </a:solidFill>
                  <a:latin typeface="Montserrat SemiBold"/>
                  <a:ea typeface="Montserrat SemiBold"/>
                  <a:cs typeface="Montserrat SemiBold"/>
                  <a:sym typeface="Montserrat SemiBold"/>
                </a:rPr>
                <a:t>01</a:t>
              </a:r>
              <a:endParaRPr sz="1200" b="1" dirty="0">
                <a:solidFill>
                  <a:schemeClr val="bg1"/>
                </a:solidFill>
                <a:latin typeface="Montserrat SemiBold"/>
                <a:ea typeface="Montserrat SemiBold"/>
                <a:cs typeface="Montserrat SemiBold"/>
                <a:sym typeface="Montserrat SemiBold"/>
              </a:endParaRPr>
            </a:p>
          </p:txBody>
        </p:sp>
      </p:grpSp>
      <p:grpSp>
        <p:nvGrpSpPr>
          <p:cNvPr id="373" name="Google Shape;373;p19"/>
          <p:cNvGrpSpPr/>
          <p:nvPr/>
        </p:nvGrpSpPr>
        <p:grpSpPr>
          <a:xfrm>
            <a:off x="3868415" y="1914253"/>
            <a:ext cx="382983" cy="384978"/>
            <a:chOff x="6192532" y="2674743"/>
            <a:chExt cx="450038" cy="452436"/>
          </a:xfrm>
        </p:grpSpPr>
        <p:sp>
          <p:nvSpPr>
            <p:cNvPr id="374" name="Google Shape;374;p19"/>
            <p:cNvSpPr/>
            <p:nvPr/>
          </p:nvSpPr>
          <p:spPr>
            <a:xfrm>
              <a:off x="6192532" y="2674743"/>
              <a:ext cx="450038" cy="452436"/>
            </a:xfrm>
            <a:custGeom>
              <a:avLst/>
              <a:gdLst/>
              <a:ahLst/>
              <a:cxnLst/>
              <a:rect l="l" t="t" r="r" b="b"/>
              <a:pathLst>
                <a:path w="600051" h="603248" extrusionOk="0">
                  <a:moveTo>
                    <a:pt x="599146" y="213061"/>
                  </a:moveTo>
                  <a:cubicBezTo>
                    <a:pt x="597659" y="210038"/>
                    <a:pt x="594584" y="208122"/>
                    <a:pt x="591216" y="208122"/>
                  </a:cubicBezTo>
                  <a:lnTo>
                    <a:pt x="500557" y="208122"/>
                  </a:lnTo>
                  <a:cubicBezTo>
                    <a:pt x="504239" y="199901"/>
                    <a:pt x="509286" y="192302"/>
                    <a:pt x="515421" y="185796"/>
                  </a:cubicBezTo>
                  <a:cubicBezTo>
                    <a:pt x="534771" y="165273"/>
                    <a:pt x="545428" y="138435"/>
                    <a:pt x="545428" y="110225"/>
                  </a:cubicBezTo>
                  <a:cubicBezTo>
                    <a:pt x="545428" y="90753"/>
                    <a:pt x="540272" y="71602"/>
                    <a:pt x="530517" y="54845"/>
                  </a:cubicBezTo>
                  <a:cubicBezTo>
                    <a:pt x="528062" y="50628"/>
                    <a:pt x="522655" y="49197"/>
                    <a:pt x="518434" y="51654"/>
                  </a:cubicBezTo>
                  <a:cubicBezTo>
                    <a:pt x="514218" y="54110"/>
                    <a:pt x="512788" y="59519"/>
                    <a:pt x="515244" y="63737"/>
                  </a:cubicBezTo>
                  <a:cubicBezTo>
                    <a:pt x="523428" y="77797"/>
                    <a:pt x="527754" y="93871"/>
                    <a:pt x="527754" y="110225"/>
                  </a:cubicBezTo>
                  <a:cubicBezTo>
                    <a:pt x="527754" y="133910"/>
                    <a:pt x="518807" y="156442"/>
                    <a:pt x="502561" y="173671"/>
                  </a:cubicBezTo>
                  <a:cubicBezTo>
                    <a:pt x="493307" y="183487"/>
                    <a:pt x="486085" y="195333"/>
                    <a:pt x="481530" y="208122"/>
                  </a:cubicBezTo>
                  <a:lnTo>
                    <a:pt x="452111" y="208122"/>
                  </a:lnTo>
                  <a:cubicBezTo>
                    <a:pt x="449373" y="208122"/>
                    <a:pt x="446788" y="209392"/>
                    <a:pt x="445115" y="211560"/>
                  </a:cubicBezTo>
                  <a:lnTo>
                    <a:pt x="444038" y="212957"/>
                  </a:lnTo>
                  <a:lnTo>
                    <a:pt x="444038" y="145020"/>
                  </a:lnTo>
                  <a:cubicBezTo>
                    <a:pt x="451877" y="141600"/>
                    <a:pt x="457370" y="133774"/>
                    <a:pt x="457370" y="124689"/>
                  </a:cubicBezTo>
                  <a:cubicBezTo>
                    <a:pt x="457370" y="119808"/>
                    <a:pt x="453414" y="115852"/>
                    <a:pt x="448533" y="115852"/>
                  </a:cubicBezTo>
                  <a:cubicBezTo>
                    <a:pt x="443651" y="115852"/>
                    <a:pt x="439696" y="119808"/>
                    <a:pt x="439696" y="124689"/>
                  </a:cubicBezTo>
                  <a:cubicBezTo>
                    <a:pt x="439696" y="127168"/>
                    <a:pt x="437679" y="129184"/>
                    <a:pt x="435201" y="129184"/>
                  </a:cubicBezTo>
                  <a:cubicBezTo>
                    <a:pt x="432723" y="129184"/>
                    <a:pt x="430706" y="127167"/>
                    <a:pt x="430706" y="124689"/>
                  </a:cubicBezTo>
                  <a:cubicBezTo>
                    <a:pt x="430706" y="119808"/>
                    <a:pt x="426751" y="115852"/>
                    <a:pt x="421870" y="115852"/>
                  </a:cubicBezTo>
                  <a:cubicBezTo>
                    <a:pt x="416988" y="115852"/>
                    <a:pt x="413033" y="119808"/>
                    <a:pt x="413033" y="124689"/>
                  </a:cubicBezTo>
                  <a:cubicBezTo>
                    <a:pt x="413033" y="133774"/>
                    <a:pt x="418526" y="141600"/>
                    <a:pt x="426365" y="145020"/>
                  </a:cubicBezTo>
                  <a:lnTo>
                    <a:pt x="426365" y="235860"/>
                  </a:lnTo>
                  <a:lnTo>
                    <a:pt x="408114" y="259511"/>
                  </a:lnTo>
                  <a:lnTo>
                    <a:pt x="391118" y="242992"/>
                  </a:lnTo>
                  <a:cubicBezTo>
                    <a:pt x="391175" y="242898"/>
                    <a:pt x="391230" y="242803"/>
                    <a:pt x="391284" y="242708"/>
                  </a:cubicBezTo>
                  <a:lnTo>
                    <a:pt x="399038" y="229279"/>
                  </a:lnTo>
                  <a:cubicBezTo>
                    <a:pt x="403694" y="221214"/>
                    <a:pt x="403800" y="211135"/>
                    <a:pt x="399314" y="202974"/>
                  </a:cubicBezTo>
                  <a:lnTo>
                    <a:pt x="391657" y="189047"/>
                  </a:lnTo>
                  <a:cubicBezTo>
                    <a:pt x="390919" y="187705"/>
                    <a:pt x="390529" y="186186"/>
                    <a:pt x="390529" y="184653"/>
                  </a:cubicBezTo>
                  <a:lnTo>
                    <a:pt x="390529" y="142374"/>
                  </a:lnTo>
                  <a:cubicBezTo>
                    <a:pt x="390529" y="140841"/>
                    <a:pt x="390919" y="139321"/>
                    <a:pt x="391657" y="137980"/>
                  </a:cubicBezTo>
                  <a:lnTo>
                    <a:pt x="399314" y="124054"/>
                  </a:lnTo>
                  <a:cubicBezTo>
                    <a:pt x="403800" y="115892"/>
                    <a:pt x="403694" y="105814"/>
                    <a:pt x="399038" y="97749"/>
                  </a:cubicBezTo>
                  <a:lnTo>
                    <a:pt x="391284" y="84319"/>
                  </a:lnTo>
                  <a:cubicBezTo>
                    <a:pt x="386627" y="76253"/>
                    <a:pt x="377951" y="71123"/>
                    <a:pt x="368641" y="70929"/>
                  </a:cubicBezTo>
                  <a:lnTo>
                    <a:pt x="352756" y="70597"/>
                  </a:lnTo>
                  <a:cubicBezTo>
                    <a:pt x="352382" y="70588"/>
                    <a:pt x="352009" y="70557"/>
                    <a:pt x="351639" y="70504"/>
                  </a:cubicBezTo>
                  <a:cubicBezTo>
                    <a:pt x="366301" y="39789"/>
                    <a:pt x="396620" y="19357"/>
                    <a:pt x="430801" y="17778"/>
                  </a:cubicBezTo>
                  <a:cubicBezTo>
                    <a:pt x="453609" y="16732"/>
                    <a:pt x="475877" y="24034"/>
                    <a:pt x="493510" y="38358"/>
                  </a:cubicBezTo>
                  <a:cubicBezTo>
                    <a:pt x="497297" y="41436"/>
                    <a:pt x="502863" y="40860"/>
                    <a:pt x="505941" y="37070"/>
                  </a:cubicBezTo>
                  <a:cubicBezTo>
                    <a:pt x="509017" y="33282"/>
                    <a:pt x="508442" y="27718"/>
                    <a:pt x="504653" y="24640"/>
                  </a:cubicBezTo>
                  <a:cubicBezTo>
                    <a:pt x="483649" y="7572"/>
                    <a:pt x="457127" y="-1136"/>
                    <a:pt x="429986" y="119"/>
                  </a:cubicBezTo>
                  <a:cubicBezTo>
                    <a:pt x="389503" y="1989"/>
                    <a:pt x="353575" y="26030"/>
                    <a:pt x="336008" y="62227"/>
                  </a:cubicBezTo>
                  <a:lnTo>
                    <a:pt x="311770" y="48233"/>
                  </a:lnTo>
                  <a:cubicBezTo>
                    <a:pt x="310443" y="47467"/>
                    <a:pt x="309321" y="46369"/>
                    <a:pt x="308527" y="45058"/>
                  </a:cubicBezTo>
                  <a:lnTo>
                    <a:pt x="300295" y="31466"/>
                  </a:lnTo>
                  <a:cubicBezTo>
                    <a:pt x="295471" y="23500"/>
                    <a:pt x="286690" y="18551"/>
                    <a:pt x="277377" y="18551"/>
                  </a:cubicBezTo>
                  <a:lnTo>
                    <a:pt x="261868" y="18551"/>
                  </a:lnTo>
                  <a:cubicBezTo>
                    <a:pt x="252556" y="18551"/>
                    <a:pt x="243774" y="23500"/>
                    <a:pt x="238951" y="31466"/>
                  </a:cubicBezTo>
                  <a:lnTo>
                    <a:pt x="230720" y="45058"/>
                  </a:lnTo>
                  <a:cubicBezTo>
                    <a:pt x="229924" y="46368"/>
                    <a:pt x="228803" y="47467"/>
                    <a:pt x="227477" y="48233"/>
                  </a:cubicBezTo>
                  <a:lnTo>
                    <a:pt x="195999" y="66405"/>
                  </a:lnTo>
                  <a:lnTo>
                    <a:pt x="165236" y="35642"/>
                  </a:lnTo>
                  <a:cubicBezTo>
                    <a:pt x="159097" y="29504"/>
                    <a:pt x="150935" y="26123"/>
                    <a:pt x="142254" y="26123"/>
                  </a:cubicBezTo>
                  <a:cubicBezTo>
                    <a:pt x="133572" y="26123"/>
                    <a:pt x="125410" y="29504"/>
                    <a:pt x="119270" y="35642"/>
                  </a:cubicBezTo>
                  <a:lnTo>
                    <a:pt x="34011" y="120902"/>
                  </a:lnTo>
                  <a:cubicBezTo>
                    <a:pt x="21339" y="133574"/>
                    <a:pt x="21339" y="154194"/>
                    <a:pt x="34011" y="166868"/>
                  </a:cubicBezTo>
                  <a:lnTo>
                    <a:pt x="75265" y="208122"/>
                  </a:lnTo>
                  <a:lnTo>
                    <a:pt x="8837" y="208122"/>
                  </a:lnTo>
                  <a:cubicBezTo>
                    <a:pt x="5240" y="208122"/>
                    <a:pt x="2002" y="210303"/>
                    <a:pt x="649" y="213636"/>
                  </a:cubicBezTo>
                  <a:cubicBezTo>
                    <a:pt x="-703" y="216968"/>
                    <a:pt x="98" y="220788"/>
                    <a:pt x="2678" y="223296"/>
                  </a:cubicBezTo>
                  <a:lnTo>
                    <a:pt x="57402" y="276484"/>
                  </a:lnTo>
                  <a:lnTo>
                    <a:pt x="57402" y="562178"/>
                  </a:lnTo>
                  <a:cubicBezTo>
                    <a:pt x="57402" y="584825"/>
                    <a:pt x="75826" y="603249"/>
                    <a:pt x="98471" y="603249"/>
                  </a:cubicBezTo>
                  <a:lnTo>
                    <a:pt x="134059" y="603249"/>
                  </a:lnTo>
                  <a:cubicBezTo>
                    <a:pt x="138941" y="603249"/>
                    <a:pt x="142896" y="599293"/>
                    <a:pt x="142896" y="594412"/>
                  </a:cubicBezTo>
                  <a:cubicBezTo>
                    <a:pt x="142896" y="589531"/>
                    <a:pt x="138941" y="585575"/>
                    <a:pt x="134059" y="585575"/>
                  </a:cubicBezTo>
                  <a:lnTo>
                    <a:pt x="98471" y="585575"/>
                  </a:lnTo>
                  <a:cubicBezTo>
                    <a:pt x="85571" y="585575"/>
                    <a:pt x="75075" y="575080"/>
                    <a:pt x="75075" y="562178"/>
                  </a:cubicBezTo>
                  <a:lnTo>
                    <a:pt x="75075" y="281586"/>
                  </a:lnTo>
                  <a:lnTo>
                    <a:pt x="400222" y="281586"/>
                  </a:lnTo>
                  <a:lnTo>
                    <a:pt x="400222" y="585575"/>
                  </a:lnTo>
                  <a:lnTo>
                    <a:pt x="169390" y="585575"/>
                  </a:lnTo>
                  <a:cubicBezTo>
                    <a:pt x="164508" y="585575"/>
                    <a:pt x="160553" y="589531"/>
                    <a:pt x="160553" y="594412"/>
                  </a:cubicBezTo>
                  <a:cubicBezTo>
                    <a:pt x="160553" y="599293"/>
                    <a:pt x="164508" y="603249"/>
                    <a:pt x="169390" y="603249"/>
                  </a:cubicBezTo>
                  <a:lnTo>
                    <a:pt x="515930" y="603249"/>
                  </a:lnTo>
                  <a:cubicBezTo>
                    <a:pt x="538576" y="603249"/>
                    <a:pt x="557000" y="584824"/>
                    <a:pt x="557000" y="562178"/>
                  </a:cubicBezTo>
                  <a:lnTo>
                    <a:pt x="557000" y="551307"/>
                  </a:lnTo>
                  <a:cubicBezTo>
                    <a:pt x="557000" y="546425"/>
                    <a:pt x="553045" y="542470"/>
                    <a:pt x="548163" y="542470"/>
                  </a:cubicBezTo>
                  <a:cubicBezTo>
                    <a:pt x="543282" y="542470"/>
                    <a:pt x="539327" y="546425"/>
                    <a:pt x="539327" y="551307"/>
                  </a:cubicBezTo>
                  <a:lnTo>
                    <a:pt x="539327" y="562178"/>
                  </a:lnTo>
                  <a:cubicBezTo>
                    <a:pt x="539327" y="575080"/>
                    <a:pt x="528831" y="585575"/>
                    <a:pt x="515930" y="585575"/>
                  </a:cubicBezTo>
                  <a:lnTo>
                    <a:pt x="417894" y="585575"/>
                  </a:lnTo>
                  <a:lnTo>
                    <a:pt x="417894" y="281586"/>
                  </a:lnTo>
                  <a:lnTo>
                    <a:pt x="539327" y="281586"/>
                  </a:lnTo>
                  <a:lnTo>
                    <a:pt x="539327" y="515975"/>
                  </a:lnTo>
                  <a:cubicBezTo>
                    <a:pt x="539327" y="520857"/>
                    <a:pt x="543282" y="524812"/>
                    <a:pt x="548163" y="524812"/>
                  </a:cubicBezTo>
                  <a:cubicBezTo>
                    <a:pt x="553045" y="524812"/>
                    <a:pt x="557000" y="520857"/>
                    <a:pt x="557000" y="515975"/>
                  </a:cubicBezTo>
                  <a:lnTo>
                    <a:pt x="557000" y="275763"/>
                  </a:lnTo>
                  <a:lnTo>
                    <a:pt x="598211" y="222358"/>
                  </a:lnTo>
                  <a:cubicBezTo>
                    <a:pt x="600269" y="219690"/>
                    <a:pt x="600632" y="216085"/>
                    <a:pt x="599146" y="213061"/>
                  </a:cubicBezTo>
                  <a:close/>
                  <a:moveTo>
                    <a:pt x="236315" y="63537"/>
                  </a:moveTo>
                  <a:cubicBezTo>
                    <a:pt x="240211" y="61285"/>
                    <a:pt x="243503" y="58063"/>
                    <a:pt x="245834" y="54213"/>
                  </a:cubicBezTo>
                  <a:lnTo>
                    <a:pt x="254066" y="40619"/>
                  </a:lnTo>
                  <a:cubicBezTo>
                    <a:pt x="255708" y="37908"/>
                    <a:pt x="258698" y="36224"/>
                    <a:pt x="261867" y="36224"/>
                  </a:cubicBezTo>
                  <a:lnTo>
                    <a:pt x="277376" y="36224"/>
                  </a:lnTo>
                  <a:cubicBezTo>
                    <a:pt x="280545" y="36224"/>
                    <a:pt x="283536" y="37909"/>
                    <a:pt x="285177" y="40620"/>
                  </a:cubicBezTo>
                  <a:lnTo>
                    <a:pt x="293409" y="54212"/>
                  </a:lnTo>
                  <a:cubicBezTo>
                    <a:pt x="295741" y="58063"/>
                    <a:pt x="299032" y="61288"/>
                    <a:pt x="302930" y="63538"/>
                  </a:cubicBezTo>
                  <a:lnTo>
                    <a:pt x="339546" y="84678"/>
                  </a:lnTo>
                  <a:cubicBezTo>
                    <a:pt x="343444" y="86926"/>
                    <a:pt x="347880" y="88165"/>
                    <a:pt x="352382" y="88261"/>
                  </a:cubicBezTo>
                  <a:lnTo>
                    <a:pt x="368271" y="88593"/>
                  </a:lnTo>
                  <a:cubicBezTo>
                    <a:pt x="371438" y="88660"/>
                    <a:pt x="374392" y="90406"/>
                    <a:pt x="375978" y="93151"/>
                  </a:cubicBezTo>
                  <a:lnTo>
                    <a:pt x="383732" y="106581"/>
                  </a:lnTo>
                  <a:cubicBezTo>
                    <a:pt x="385318" y="109326"/>
                    <a:pt x="385353" y="112757"/>
                    <a:pt x="383826" y="115535"/>
                  </a:cubicBezTo>
                  <a:lnTo>
                    <a:pt x="376168" y="129464"/>
                  </a:lnTo>
                  <a:cubicBezTo>
                    <a:pt x="374001" y="133408"/>
                    <a:pt x="372854" y="137871"/>
                    <a:pt x="372854" y="142370"/>
                  </a:cubicBezTo>
                  <a:lnTo>
                    <a:pt x="372854" y="184650"/>
                  </a:lnTo>
                  <a:cubicBezTo>
                    <a:pt x="372854" y="189149"/>
                    <a:pt x="374001" y="193613"/>
                    <a:pt x="376168" y="197557"/>
                  </a:cubicBezTo>
                  <a:lnTo>
                    <a:pt x="383825" y="211484"/>
                  </a:lnTo>
                  <a:cubicBezTo>
                    <a:pt x="385352" y="214261"/>
                    <a:pt x="385317" y="217693"/>
                    <a:pt x="383731" y="220438"/>
                  </a:cubicBezTo>
                  <a:lnTo>
                    <a:pt x="378046" y="230286"/>
                  </a:lnTo>
                  <a:lnTo>
                    <a:pt x="357813" y="210621"/>
                  </a:lnTo>
                  <a:cubicBezTo>
                    <a:pt x="356164" y="209018"/>
                    <a:pt x="353955" y="208121"/>
                    <a:pt x="351654" y="208121"/>
                  </a:cubicBezTo>
                  <a:lnTo>
                    <a:pt x="313004" y="208121"/>
                  </a:lnTo>
                  <a:cubicBezTo>
                    <a:pt x="323734" y="197683"/>
                    <a:pt x="330717" y="183412"/>
                    <a:pt x="331720" y="167535"/>
                  </a:cubicBezTo>
                  <a:cubicBezTo>
                    <a:pt x="332850" y="149645"/>
                    <a:pt x="326252" y="132140"/>
                    <a:pt x="313620" y="119507"/>
                  </a:cubicBezTo>
                  <a:cubicBezTo>
                    <a:pt x="300989" y="106874"/>
                    <a:pt x="283482" y="100283"/>
                    <a:pt x="265594" y="101410"/>
                  </a:cubicBezTo>
                  <a:cubicBezTo>
                    <a:pt x="234452" y="103377"/>
                    <a:pt x="209486" y="128344"/>
                    <a:pt x="207518" y="159485"/>
                  </a:cubicBezTo>
                  <a:cubicBezTo>
                    <a:pt x="206369" y="177666"/>
                    <a:pt x="213203" y="195451"/>
                    <a:pt x="226235" y="208121"/>
                  </a:cubicBezTo>
                  <a:lnTo>
                    <a:pt x="157263" y="208121"/>
                  </a:lnTo>
                  <a:lnTo>
                    <a:pt x="163070" y="197560"/>
                  </a:lnTo>
                  <a:cubicBezTo>
                    <a:pt x="165239" y="193616"/>
                    <a:pt x="166385" y="189152"/>
                    <a:pt x="166385" y="184650"/>
                  </a:cubicBezTo>
                  <a:lnTo>
                    <a:pt x="166385" y="142370"/>
                  </a:lnTo>
                  <a:cubicBezTo>
                    <a:pt x="166385" y="137870"/>
                    <a:pt x="165239" y="133405"/>
                    <a:pt x="163071" y="129462"/>
                  </a:cubicBezTo>
                  <a:lnTo>
                    <a:pt x="155415" y="115535"/>
                  </a:lnTo>
                  <a:cubicBezTo>
                    <a:pt x="153888" y="112758"/>
                    <a:pt x="153923" y="109326"/>
                    <a:pt x="155509" y="106581"/>
                  </a:cubicBezTo>
                  <a:lnTo>
                    <a:pt x="163263" y="93150"/>
                  </a:lnTo>
                  <a:cubicBezTo>
                    <a:pt x="164847" y="90406"/>
                    <a:pt x="167801" y="88659"/>
                    <a:pt x="170971" y="88593"/>
                  </a:cubicBezTo>
                  <a:lnTo>
                    <a:pt x="186863" y="88261"/>
                  </a:lnTo>
                  <a:cubicBezTo>
                    <a:pt x="191360" y="88165"/>
                    <a:pt x="195797" y="86926"/>
                    <a:pt x="199696" y="84676"/>
                  </a:cubicBezTo>
                  <a:close/>
                  <a:moveTo>
                    <a:pt x="238115" y="195016"/>
                  </a:moveTo>
                  <a:cubicBezTo>
                    <a:pt x="229071" y="185971"/>
                    <a:pt x="224348" y="173427"/>
                    <a:pt x="225160" y="160600"/>
                  </a:cubicBezTo>
                  <a:cubicBezTo>
                    <a:pt x="226566" y="138320"/>
                    <a:pt x="244429" y="120457"/>
                    <a:pt x="266711" y="119049"/>
                  </a:cubicBezTo>
                  <a:cubicBezTo>
                    <a:pt x="279546" y="118238"/>
                    <a:pt x="292085" y="122965"/>
                    <a:pt x="301127" y="132006"/>
                  </a:cubicBezTo>
                  <a:cubicBezTo>
                    <a:pt x="310173" y="141051"/>
                    <a:pt x="314895" y="153594"/>
                    <a:pt x="314085" y="166422"/>
                  </a:cubicBezTo>
                  <a:cubicBezTo>
                    <a:pt x="312678" y="188702"/>
                    <a:pt x="294815" y="206565"/>
                    <a:pt x="272534" y="207974"/>
                  </a:cubicBezTo>
                  <a:cubicBezTo>
                    <a:pt x="259720" y="208793"/>
                    <a:pt x="247162" y="204062"/>
                    <a:pt x="238115" y="195016"/>
                  </a:cubicBezTo>
                  <a:close/>
                  <a:moveTo>
                    <a:pt x="46508" y="154372"/>
                  </a:moveTo>
                  <a:cubicBezTo>
                    <a:pt x="40726" y="148589"/>
                    <a:pt x="40726" y="139181"/>
                    <a:pt x="46508" y="133401"/>
                  </a:cubicBezTo>
                  <a:lnTo>
                    <a:pt x="131768" y="48141"/>
                  </a:lnTo>
                  <a:cubicBezTo>
                    <a:pt x="137548" y="42358"/>
                    <a:pt x="146956" y="42358"/>
                    <a:pt x="152739" y="48141"/>
                  </a:cubicBezTo>
                  <a:lnTo>
                    <a:pt x="175423" y="70824"/>
                  </a:lnTo>
                  <a:lnTo>
                    <a:pt x="170603" y="70925"/>
                  </a:lnTo>
                  <a:cubicBezTo>
                    <a:pt x="161292" y="71120"/>
                    <a:pt x="152614" y="76252"/>
                    <a:pt x="147959" y="84316"/>
                  </a:cubicBezTo>
                  <a:lnTo>
                    <a:pt x="140205" y="97745"/>
                  </a:lnTo>
                  <a:cubicBezTo>
                    <a:pt x="135549" y="105810"/>
                    <a:pt x="135443" y="115889"/>
                    <a:pt x="139929" y="124050"/>
                  </a:cubicBezTo>
                  <a:lnTo>
                    <a:pt x="147585" y="137978"/>
                  </a:lnTo>
                  <a:cubicBezTo>
                    <a:pt x="148324" y="139320"/>
                    <a:pt x="148714" y="140840"/>
                    <a:pt x="148714" y="142372"/>
                  </a:cubicBezTo>
                  <a:lnTo>
                    <a:pt x="148714" y="184651"/>
                  </a:lnTo>
                  <a:cubicBezTo>
                    <a:pt x="148714" y="186183"/>
                    <a:pt x="148324" y="187701"/>
                    <a:pt x="147585" y="189045"/>
                  </a:cubicBezTo>
                  <a:lnTo>
                    <a:pt x="139929" y="202971"/>
                  </a:lnTo>
                  <a:cubicBezTo>
                    <a:pt x="139029" y="204609"/>
                    <a:pt x="138306" y="206339"/>
                    <a:pt x="137766" y="208122"/>
                  </a:cubicBezTo>
                  <a:lnTo>
                    <a:pt x="100260" y="208122"/>
                  </a:lnTo>
                  <a:close/>
                  <a:moveTo>
                    <a:pt x="69824" y="263912"/>
                  </a:moveTo>
                  <a:lnTo>
                    <a:pt x="30607" y="225795"/>
                  </a:lnTo>
                  <a:lnTo>
                    <a:pt x="348069" y="225795"/>
                  </a:lnTo>
                  <a:lnTo>
                    <a:pt x="387287" y="263912"/>
                  </a:lnTo>
                  <a:close/>
                  <a:moveTo>
                    <a:pt x="543822" y="263912"/>
                  </a:moveTo>
                  <a:lnTo>
                    <a:pt x="427039" y="263912"/>
                  </a:lnTo>
                  <a:lnTo>
                    <a:pt x="456453" y="225795"/>
                  </a:lnTo>
                  <a:lnTo>
                    <a:pt x="573235" y="22579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5" name="Google Shape;375;p19"/>
            <p:cNvSpPr/>
            <p:nvPr/>
          </p:nvSpPr>
          <p:spPr>
            <a:xfrm>
              <a:off x="6266521" y="3076313"/>
              <a:ext cx="26527" cy="13255"/>
            </a:xfrm>
            <a:custGeom>
              <a:avLst/>
              <a:gdLst/>
              <a:ahLst/>
              <a:cxnLst/>
              <a:rect l="l" t="t" r="r" b="b"/>
              <a:pathLst>
                <a:path w="35369" h="17673" extrusionOk="0">
                  <a:moveTo>
                    <a:pt x="26532" y="0"/>
                  </a:moveTo>
                  <a:lnTo>
                    <a:pt x="8837" y="0"/>
                  </a:lnTo>
                  <a:cubicBezTo>
                    <a:pt x="3955" y="0"/>
                    <a:pt x="0" y="3955"/>
                    <a:pt x="0" y="8837"/>
                  </a:cubicBezTo>
                  <a:cubicBezTo>
                    <a:pt x="0" y="13718"/>
                    <a:pt x="3955" y="17673"/>
                    <a:pt x="8837" y="17673"/>
                  </a:cubicBezTo>
                  <a:lnTo>
                    <a:pt x="26532" y="17673"/>
                  </a:lnTo>
                  <a:cubicBezTo>
                    <a:pt x="31414" y="17673"/>
                    <a:pt x="35369" y="13718"/>
                    <a:pt x="35369" y="8837"/>
                  </a:cubicBezTo>
                  <a:cubicBezTo>
                    <a:pt x="35369" y="3955"/>
                    <a:pt x="31413" y="0"/>
                    <a:pt x="2653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6" name="Google Shape;376;p19"/>
            <p:cNvSpPr/>
            <p:nvPr/>
          </p:nvSpPr>
          <p:spPr>
            <a:xfrm>
              <a:off x="6299698" y="3076313"/>
              <a:ext cx="101678" cy="13255"/>
            </a:xfrm>
            <a:custGeom>
              <a:avLst/>
              <a:gdLst/>
              <a:ahLst/>
              <a:cxnLst/>
              <a:rect l="l" t="t" r="r" b="b"/>
              <a:pathLst>
                <a:path w="135571" h="17673" extrusionOk="0">
                  <a:moveTo>
                    <a:pt x="135571" y="8837"/>
                  </a:moveTo>
                  <a:cubicBezTo>
                    <a:pt x="135571" y="3955"/>
                    <a:pt x="131616" y="0"/>
                    <a:pt x="126734" y="0"/>
                  </a:cubicBezTo>
                  <a:lnTo>
                    <a:pt x="8837" y="0"/>
                  </a:lnTo>
                  <a:cubicBezTo>
                    <a:pt x="3955" y="0"/>
                    <a:pt x="0" y="3955"/>
                    <a:pt x="0" y="8837"/>
                  </a:cubicBezTo>
                  <a:cubicBezTo>
                    <a:pt x="0" y="13718"/>
                    <a:pt x="3955" y="17673"/>
                    <a:pt x="8837" y="17673"/>
                  </a:cubicBezTo>
                  <a:lnTo>
                    <a:pt x="126733" y="17673"/>
                  </a:lnTo>
                  <a:cubicBezTo>
                    <a:pt x="131615" y="17673"/>
                    <a:pt x="135571" y="13717"/>
                    <a:pt x="135571" y="8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7" name="Google Shape;377;p19"/>
            <p:cNvSpPr/>
            <p:nvPr/>
          </p:nvSpPr>
          <p:spPr>
            <a:xfrm>
              <a:off x="6266521" y="3055689"/>
              <a:ext cx="26527" cy="13255"/>
            </a:xfrm>
            <a:custGeom>
              <a:avLst/>
              <a:gdLst/>
              <a:ahLst/>
              <a:cxnLst/>
              <a:rect l="l" t="t" r="r" b="b"/>
              <a:pathLst>
                <a:path w="35369" h="17673" extrusionOk="0">
                  <a:moveTo>
                    <a:pt x="26532" y="0"/>
                  </a:moveTo>
                  <a:lnTo>
                    <a:pt x="8837" y="0"/>
                  </a:lnTo>
                  <a:cubicBezTo>
                    <a:pt x="3955" y="0"/>
                    <a:pt x="0" y="3955"/>
                    <a:pt x="0" y="8837"/>
                  </a:cubicBezTo>
                  <a:cubicBezTo>
                    <a:pt x="0" y="13718"/>
                    <a:pt x="3955" y="17673"/>
                    <a:pt x="8837" y="17673"/>
                  </a:cubicBezTo>
                  <a:lnTo>
                    <a:pt x="26532" y="17673"/>
                  </a:lnTo>
                  <a:cubicBezTo>
                    <a:pt x="31414" y="17673"/>
                    <a:pt x="35369" y="13718"/>
                    <a:pt x="35369" y="8837"/>
                  </a:cubicBezTo>
                  <a:cubicBezTo>
                    <a:pt x="35369" y="3955"/>
                    <a:pt x="31413" y="0"/>
                    <a:pt x="2653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8" name="Google Shape;378;p19"/>
            <p:cNvSpPr/>
            <p:nvPr/>
          </p:nvSpPr>
          <p:spPr>
            <a:xfrm>
              <a:off x="6299698" y="3055689"/>
              <a:ext cx="101677" cy="13255"/>
            </a:xfrm>
            <a:custGeom>
              <a:avLst/>
              <a:gdLst/>
              <a:ahLst/>
              <a:cxnLst/>
              <a:rect l="l" t="t" r="r" b="b"/>
              <a:pathLst>
                <a:path w="135569" h="17673" extrusionOk="0">
                  <a:moveTo>
                    <a:pt x="8837" y="17673"/>
                  </a:moveTo>
                  <a:lnTo>
                    <a:pt x="126733" y="17673"/>
                  </a:lnTo>
                  <a:cubicBezTo>
                    <a:pt x="131615" y="17673"/>
                    <a:pt x="135570" y="13718"/>
                    <a:pt x="135570" y="8837"/>
                  </a:cubicBezTo>
                  <a:cubicBezTo>
                    <a:pt x="135570" y="3955"/>
                    <a:pt x="131615" y="0"/>
                    <a:pt x="126733"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79" name="Google Shape;379;p19"/>
          <p:cNvGrpSpPr/>
          <p:nvPr/>
        </p:nvGrpSpPr>
        <p:grpSpPr>
          <a:xfrm>
            <a:off x="2545373" y="1313620"/>
            <a:ext cx="385023" cy="347883"/>
            <a:chOff x="6924697" y="2696541"/>
            <a:chExt cx="452436" cy="408841"/>
          </a:xfrm>
        </p:grpSpPr>
        <p:sp>
          <p:nvSpPr>
            <p:cNvPr id="380" name="Google Shape;380;p19"/>
            <p:cNvSpPr/>
            <p:nvPr/>
          </p:nvSpPr>
          <p:spPr>
            <a:xfrm>
              <a:off x="6955633" y="2734356"/>
              <a:ext cx="140791" cy="80932"/>
            </a:xfrm>
            <a:custGeom>
              <a:avLst/>
              <a:gdLst/>
              <a:ahLst/>
              <a:cxnLst/>
              <a:rect l="l" t="t" r="r" b="b"/>
              <a:pathLst>
                <a:path w="187721" h="107909" extrusionOk="0">
                  <a:moveTo>
                    <a:pt x="17673" y="8837"/>
                  </a:moveTo>
                  <a:cubicBezTo>
                    <a:pt x="17673" y="3955"/>
                    <a:pt x="13718" y="0"/>
                    <a:pt x="8837" y="0"/>
                  </a:cubicBezTo>
                  <a:cubicBezTo>
                    <a:pt x="3955" y="0"/>
                    <a:pt x="0" y="3955"/>
                    <a:pt x="0" y="8837"/>
                  </a:cubicBezTo>
                  <a:lnTo>
                    <a:pt x="0" y="99073"/>
                  </a:lnTo>
                  <a:cubicBezTo>
                    <a:pt x="0" y="103955"/>
                    <a:pt x="3955" y="107910"/>
                    <a:pt x="8837" y="107910"/>
                  </a:cubicBezTo>
                  <a:lnTo>
                    <a:pt x="178885" y="107910"/>
                  </a:lnTo>
                  <a:cubicBezTo>
                    <a:pt x="183766" y="107910"/>
                    <a:pt x="187722" y="103955"/>
                    <a:pt x="187722" y="99073"/>
                  </a:cubicBezTo>
                  <a:cubicBezTo>
                    <a:pt x="187722" y="94192"/>
                    <a:pt x="183766" y="90237"/>
                    <a:pt x="178885" y="90237"/>
                  </a:cubicBezTo>
                  <a:lnTo>
                    <a:pt x="17673" y="90237"/>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1" name="Google Shape;381;p19"/>
            <p:cNvSpPr/>
            <p:nvPr/>
          </p:nvSpPr>
          <p:spPr>
            <a:xfrm>
              <a:off x="6980991" y="2761677"/>
              <a:ext cx="13255" cy="27915"/>
            </a:xfrm>
            <a:custGeom>
              <a:avLst/>
              <a:gdLst/>
              <a:ahLst/>
              <a:cxnLst/>
              <a:rect l="l" t="t" r="r" b="b"/>
              <a:pathLst>
                <a:path w="17673" h="37220" extrusionOk="0">
                  <a:moveTo>
                    <a:pt x="17673" y="28383"/>
                  </a:moveTo>
                  <a:lnTo>
                    <a:pt x="17673" y="8837"/>
                  </a:lnTo>
                  <a:cubicBezTo>
                    <a:pt x="17673" y="3955"/>
                    <a:pt x="13718" y="0"/>
                    <a:pt x="8837" y="0"/>
                  </a:cubicBezTo>
                  <a:cubicBezTo>
                    <a:pt x="3955" y="0"/>
                    <a:pt x="0" y="3955"/>
                    <a:pt x="0" y="8837"/>
                  </a:cubicBezTo>
                  <a:lnTo>
                    <a:pt x="0" y="28383"/>
                  </a:lnTo>
                  <a:cubicBezTo>
                    <a:pt x="0" y="33265"/>
                    <a:pt x="3955" y="37220"/>
                    <a:pt x="8837" y="37220"/>
                  </a:cubicBezTo>
                  <a:cubicBezTo>
                    <a:pt x="13718" y="37220"/>
                    <a:pt x="17673" y="33264"/>
                    <a:pt x="17673" y="283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2" name="Google Shape;382;p19"/>
            <p:cNvSpPr/>
            <p:nvPr/>
          </p:nvSpPr>
          <p:spPr>
            <a:xfrm>
              <a:off x="7008255" y="2745000"/>
              <a:ext cx="13255" cy="44592"/>
            </a:xfrm>
            <a:custGeom>
              <a:avLst/>
              <a:gdLst/>
              <a:ahLst/>
              <a:cxnLst/>
              <a:rect l="l" t="t" r="r" b="b"/>
              <a:pathLst>
                <a:path w="17673" h="59456" extrusionOk="0">
                  <a:moveTo>
                    <a:pt x="17673" y="50620"/>
                  </a:moveTo>
                  <a:lnTo>
                    <a:pt x="17673" y="8837"/>
                  </a:lnTo>
                  <a:cubicBezTo>
                    <a:pt x="17673" y="3955"/>
                    <a:pt x="13718" y="0"/>
                    <a:pt x="8837" y="0"/>
                  </a:cubicBezTo>
                  <a:cubicBezTo>
                    <a:pt x="3955" y="0"/>
                    <a:pt x="0" y="3955"/>
                    <a:pt x="0" y="8837"/>
                  </a:cubicBezTo>
                  <a:lnTo>
                    <a:pt x="0" y="50620"/>
                  </a:lnTo>
                  <a:cubicBezTo>
                    <a:pt x="0" y="55501"/>
                    <a:pt x="3955" y="59457"/>
                    <a:pt x="8837" y="59457"/>
                  </a:cubicBezTo>
                  <a:cubicBezTo>
                    <a:pt x="13718" y="59457"/>
                    <a:pt x="17673" y="55500"/>
                    <a:pt x="17673" y="506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3" name="Google Shape;383;p19"/>
            <p:cNvSpPr/>
            <p:nvPr/>
          </p:nvSpPr>
          <p:spPr>
            <a:xfrm>
              <a:off x="7035517" y="2753338"/>
              <a:ext cx="13255" cy="36253"/>
            </a:xfrm>
            <a:custGeom>
              <a:avLst/>
              <a:gdLst/>
              <a:ahLst/>
              <a:cxnLst/>
              <a:rect l="l" t="t" r="r" b="b"/>
              <a:pathLst>
                <a:path w="17673" h="48337" extrusionOk="0">
                  <a:moveTo>
                    <a:pt x="17673" y="39502"/>
                  </a:moveTo>
                  <a:lnTo>
                    <a:pt x="17673" y="8837"/>
                  </a:lnTo>
                  <a:cubicBezTo>
                    <a:pt x="17673" y="3955"/>
                    <a:pt x="13718" y="0"/>
                    <a:pt x="8837" y="0"/>
                  </a:cubicBezTo>
                  <a:cubicBezTo>
                    <a:pt x="3955" y="0"/>
                    <a:pt x="0" y="3955"/>
                    <a:pt x="0" y="8837"/>
                  </a:cubicBezTo>
                  <a:lnTo>
                    <a:pt x="0" y="39501"/>
                  </a:lnTo>
                  <a:cubicBezTo>
                    <a:pt x="0" y="44382"/>
                    <a:pt x="3955" y="48338"/>
                    <a:pt x="8837" y="48338"/>
                  </a:cubicBezTo>
                  <a:cubicBezTo>
                    <a:pt x="13718" y="48338"/>
                    <a:pt x="17673" y="44382"/>
                    <a:pt x="17673" y="395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4" name="Google Shape;384;p19"/>
            <p:cNvSpPr/>
            <p:nvPr/>
          </p:nvSpPr>
          <p:spPr>
            <a:xfrm>
              <a:off x="7062780" y="2728323"/>
              <a:ext cx="13255" cy="61270"/>
            </a:xfrm>
            <a:custGeom>
              <a:avLst/>
              <a:gdLst/>
              <a:ahLst/>
              <a:cxnLst/>
              <a:rect l="l" t="t" r="r" b="b"/>
              <a:pathLst>
                <a:path w="17673" h="81693" extrusionOk="0">
                  <a:moveTo>
                    <a:pt x="17673" y="72857"/>
                  </a:moveTo>
                  <a:lnTo>
                    <a:pt x="17673" y="8837"/>
                  </a:lnTo>
                  <a:cubicBezTo>
                    <a:pt x="17673" y="3955"/>
                    <a:pt x="13718" y="0"/>
                    <a:pt x="8837" y="0"/>
                  </a:cubicBezTo>
                  <a:cubicBezTo>
                    <a:pt x="3955" y="0"/>
                    <a:pt x="0" y="3955"/>
                    <a:pt x="0" y="8837"/>
                  </a:cubicBezTo>
                  <a:lnTo>
                    <a:pt x="0" y="72857"/>
                  </a:lnTo>
                  <a:cubicBezTo>
                    <a:pt x="0" y="77738"/>
                    <a:pt x="3955" y="81693"/>
                    <a:pt x="8837" y="81693"/>
                  </a:cubicBezTo>
                  <a:cubicBezTo>
                    <a:pt x="13718" y="81693"/>
                    <a:pt x="17673" y="77737"/>
                    <a:pt x="17673" y="7285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5" name="Google Shape;385;p19"/>
            <p:cNvSpPr/>
            <p:nvPr/>
          </p:nvSpPr>
          <p:spPr>
            <a:xfrm>
              <a:off x="7090260" y="2895150"/>
              <a:ext cx="121308" cy="13255"/>
            </a:xfrm>
            <a:custGeom>
              <a:avLst/>
              <a:gdLst/>
              <a:ahLst/>
              <a:cxnLst/>
              <a:rect l="l" t="t" r="r" b="b"/>
              <a:pathLst>
                <a:path w="161744" h="17673" extrusionOk="0">
                  <a:moveTo>
                    <a:pt x="0" y="8837"/>
                  </a:moveTo>
                  <a:cubicBezTo>
                    <a:pt x="0" y="13718"/>
                    <a:pt x="3955" y="17673"/>
                    <a:pt x="8837" y="17673"/>
                  </a:cubicBezTo>
                  <a:lnTo>
                    <a:pt x="152907" y="17673"/>
                  </a:lnTo>
                  <a:cubicBezTo>
                    <a:pt x="157789" y="17673"/>
                    <a:pt x="161744" y="13718"/>
                    <a:pt x="161744" y="8837"/>
                  </a:cubicBezTo>
                  <a:cubicBezTo>
                    <a:pt x="161744" y="3955"/>
                    <a:pt x="157789" y="0"/>
                    <a:pt x="152907" y="0"/>
                  </a:cubicBezTo>
                  <a:lnTo>
                    <a:pt x="8837" y="0"/>
                  </a:lnTo>
                  <a:cubicBezTo>
                    <a:pt x="3956" y="0"/>
                    <a:pt x="0" y="3955"/>
                    <a:pt x="0" y="8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6" name="Google Shape;386;p19"/>
            <p:cNvSpPr/>
            <p:nvPr/>
          </p:nvSpPr>
          <p:spPr>
            <a:xfrm>
              <a:off x="7232436" y="2727327"/>
              <a:ext cx="85513" cy="98018"/>
            </a:xfrm>
            <a:custGeom>
              <a:avLst/>
              <a:gdLst/>
              <a:ahLst/>
              <a:cxnLst/>
              <a:rect l="l" t="t" r="r" b="b"/>
              <a:pathLst>
                <a:path w="114018" h="130691" extrusionOk="0">
                  <a:moveTo>
                    <a:pt x="35530" y="8835"/>
                  </a:moveTo>
                  <a:lnTo>
                    <a:pt x="35530" y="26167"/>
                  </a:lnTo>
                  <a:cubicBezTo>
                    <a:pt x="15285" y="30276"/>
                    <a:pt x="0" y="48212"/>
                    <a:pt x="0" y="69652"/>
                  </a:cubicBezTo>
                  <a:cubicBezTo>
                    <a:pt x="0" y="94118"/>
                    <a:pt x="19904" y="114020"/>
                    <a:pt x="44367" y="114020"/>
                  </a:cubicBezTo>
                  <a:cubicBezTo>
                    <a:pt x="49405" y="114020"/>
                    <a:pt x="54383" y="113164"/>
                    <a:pt x="59089" y="111509"/>
                  </a:cubicBezTo>
                  <a:lnTo>
                    <a:pt x="67981" y="126388"/>
                  </a:lnTo>
                  <a:cubicBezTo>
                    <a:pt x="69184" y="128399"/>
                    <a:pt x="71135" y="129851"/>
                    <a:pt x="73407" y="130423"/>
                  </a:cubicBezTo>
                  <a:cubicBezTo>
                    <a:pt x="75669" y="130995"/>
                    <a:pt x="78084" y="130645"/>
                    <a:pt x="80099" y="129440"/>
                  </a:cubicBezTo>
                  <a:cubicBezTo>
                    <a:pt x="101022" y="116936"/>
                    <a:pt x="114019" y="94026"/>
                    <a:pt x="114019" y="69652"/>
                  </a:cubicBezTo>
                  <a:cubicBezTo>
                    <a:pt x="114019" y="31245"/>
                    <a:pt x="82772" y="0"/>
                    <a:pt x="44367" y="0"/>
                  </a:cubicBezTo>
                  <a:cubicBezTo>
                    <a:pt x="39487" y="-1"/>
                    <a:pt x="35530" y="3954"/>
                    <a:pt x="35530" y="8835"/>
                  </a:cubicBezTo>
                  <a:close/>
                  <a:moveTo>
                    <a:pt x="49704" y="95808"/>
                  </a:moveTo>
                  <a:cubicBezTo>
                    <a:pt x="47957" y="96164"/>
                    <a:pt x="46169" y="96346"/>
                    <a:pt x="44367" y="96346"/>
                  </a:cubicBezTo>
                  <a:cubicBezTo>
                    <a:pt x="29648" y="96346"/>
                    <a:pt x="17673" y="84370"/>
                    <a:pt x="17673" y="69651"/>
                  </a:cubicBezTo>
                  <a:cubicBezTo>
                    <a:pt x="17673" y="58027"/>
                    <a:pt x="25142" y="48114"/>
                    <a:pt x="35530" y="44458"/>
                  </a:cubicBezTo>
                  <a:lnTo>
                    <a:pt x="35530" y="69651"/>
                  </a:lnTo>
                  <a:cubicBezTo>
                    <a:pt x="35530" y="71246"/>
                    <a:pt x="35963" y="72814"/>
                    <a:pt x="36782" y="74184"/>
                  </a:cubicBezTo>
                  <a:close/>
                  <a:moveTo>
                    <a:pt x="53204" y="18424"/>
                  </a:moveTo>
                  <a:cubicBezTo>
                    <a:pt x="77670" y="22632"/>
                    <a:pt x="96346" y="44002"/>
                    <a:pt x="96346" y="69652"/>
                  </a:cubicBezTo>
                  <a:cubicBezTo>
                    <a:pt x="96346" y="84856"/>
                    <a:pt x="89567" y="99298"/>
                    <a:pt x="78225" y="109079"/>
                  </a:cubicBezTo>
                  <a:lnTo>
                    <a:pt x="53204" y="6721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7" name="Google Shape;387;p19"/>
            <p:cNvSpPr/>
            <p:nvPr/>
          </p:nvSpPr>
          <p:spPr>
            <a:xfrm>
              <a:off x="6924697" y="2696541"/>
              <a:ext cx="452436" cy="408841"/>
            </a:xfrm>
            <a:custGeom>
              <a:avLst/>
              <a:gdLst/>
              <a:ahLst/>
              <a:cxnLst/>
              <a:rect l="l" t="t" r="r" b="b"/>
              <a:pathLst>
                <a:path w="603248" h="545121" extrusionOk="0">
                  <a:moveTo>
                    <a:pt x="594412" y="75739"/>
                  </a:moveTo>
                  <a:cubicBezTo>
                    <a:pt x="599294" y="75739"/>
                    <a:pt x="603249" y="71783"/>
                    <a:pt x="603249" y="66902"/>
                  </a:cubicBezTo>
                  <a:lnTo>
                    <a:pt x="603249" y="23159"/>
                  </a:lnTo>
                  <a:cubicBezTo>
                    <a:pt x="603249" y="10388"/>
                    <a:pt x="592860" y="0"/>
                    <a:pt x="580090" y="0"/>
                  </a:cubicBezTo>
                  <a:lnTo>
                    <a:pt x="354567" y="0"/>
                  </a:lnTo>
                  <a:cubicBezTo>
                    <a:pt x="341797" y="0"/>
                    <a:pt x="331407" y="10388"/>
                    <a:pt x="331407" y="23159"/>
                  </a:cubicBezTo>
                  <a:lnTo>
                    <a:pt x="331407" y="192036"/>
                  </a:lnTo>
                  <a:lnTo>
                    <a:pt x="271843" y="192036"/>
                  </a:lnTo>
                  <a:lnTo>
                    <a:pt x="271843" y="23159"/>
                  </a:lnTo>
                  <a:cubicBezTo>
                    <a:pt x="271843" y="10388"/>
                    <a:pt x="261454" y="0"/>
                    <a:pt x="248683" y="0"/>
                  </a:cubicBezTo>
                  <a:lnTo>
                    <a:pt x="119228" y="0"/>
                  </a:lnTo>
                  <a:cubicBezTo>
                    <a:pt x="114347" y="0"/>
                    <a:pt x="110391" y="3955"/>
                    <a:pt x="110391" y="8837"/>
                  </a:cubicBezTo>
                  <a:cubicBezTo>
                    <a:pt x="110391" y="13718"/>
                    <a:pt x="114347" y="17673"/>
                    <a:pt x="119228" y="17673"/>
                  </a:cubicBezTo>
                  <a:lnTo>
                    <a:pt x="248682" y="17673"/>
                  </a:lnTo>
                  <a:cubicBezTo>
                    <a:pt x="251707" y="17673"/>
                    <a:pt x="254169" y="20135"/>
                    <a:pt x="254169" y="23159"/>
                  </a:cubicBezTo>
                  <a:lnTo>
                    <a:pt x="254169" y="192036"/>
                  </a:lnTo>
                  <a:lnTo>
                    <a:pt x="97569" y="192036"/>
                  </a:lnTo>
                  <a:cubicBezTo>
                    <a:pt x="78014" y="192036"/>
                    <a:pt x="62104" y="207946"/>
                    <a:pt x="62104" y="227501"/>
                  </a:cubicBezTo>
                  <a:lnTo>
                    <a:pt x="62104" y="311943"/>
                  </a:lnTo>
                  <a:lnTo>
                    <a:pt x="23159" y="311943"/>
                  </a:lnTo>
                  <a:cubicBezTo>
                    <a:pt x="20135" y="311943"/>
                    <a:pt x="17673" y="309481"/>
                    <a:pt x="17673" y="306456"/>
                  </a:cubicBezTo>
                  <a:lnTo>
                    <a:pt x="17673" y="23159"/>
                  </a:lnTo>
                  <a:cubicBezTo>
                    <a:pt x="17673" y="20135"/>
                    <a:pt x="20135" y="17673"/>
                    <a:pt x="23159" y="17673"/>
                  </a:cubicBezTo>
                  <a:lnTo>
                    <a:pt x="83897" y="17673"/>
                  </a:lnTo>
                  <a:cubicBezTo>
                    <a:pt x="88778" y="17673"/>
                    <a:pt x="92733" y="13718"/>
                    <a:pt x="92733" y="8837"/>
                  </a:cubicBezTo>
                  <a:cubicBezTo>
                    <a:pt x="92733" y="3955"/>
                    <a:pt x="88778" y="0"/>
                    <a:pt x="83897" y="0"/>
                  </a:cubicBezTo>
                  <a:lnTo>
                    <a:pt x="23159" y="0"/>
                  </a:lnTo>
                  <a:cubicBezTo>
                    <a:pt x="10388" y="0"/>
                    <a:pt x="0" y="10388"/>
                    <a:pt x="0" y="23159"/>
                  </a:cubicBezTo>
                  <a:lnTo>
                    <a:pt x="0" y="306455"/>
                  </a:lnTo>
                  <a:cubicBezTo>
                    <a:pt x="0" y="319225"/>
                    <a:pt x="10388" y="329615"/>
                    <a:pt x="23159" y="329615"/>
                  </a:cubicBezTo>
                  <a:lnTo>
                    <a:pt x="62104" y="329615"/>
                  </a:lnTo>
                  <a:lnTo>
                    <a:pt x="62104" y="509656"/>
                  </a:lnTo>
                  <a:cubicBezTo>
                    <a:pt x="62104" y="529211"/>
                    <a:pt x="78014" y="545120"/>
                    <a:pt x="97569" y="545120"/>
                  </a:cubicBezTo>
                  <a:lnTo>
                    <a:pt x="138931" y="545120"/>
                  </a:lnTo>
                  <a:cubicBezTo>
                    <a:pt x="143813" y="545120"/>
                    <a:pt x="147768" y="541165"/>
                    <a:pt x="147768" y="536283"/>
                  </a:cubicBezTo>
                  <a:cubicBezTo>
                    <a:pt x="147768" y="531402"/>
                    <a:pt x="143813" y="527447"/>
                    <a:pt x="138931" y="527447"/>
                  </a:cubicBezTo>
                  <a:lnTo>
                    <a:pt x="97569" y="527447"/>
                  </a:lnTo>
                  <a:cubicBezTo>
                    <a:pt x="87759" y="527447"/>
                    <a:pt x="79777" y="519467"/>
                    <a:pt x="79777" y="509656"/>
                  </a:cubicBezTo>
                  <a:lnTo>
                    <a:pt x="79777" y="289929"/>
                  </a:lnTo>
                  <a:lnTo>
                    <a:pt x="108148" y="345559"/>
                  </a:lnTo>
                  <a:cubicBezTo>
                    <a:pt x="117058" y="363030"/>
                    <a:pt x="134778" y="373884"/>
                    <a:pt x="154390" y="373884"/>
                  </a:cubicBezTo>
                  <a:lnTo>
                    <a:pt x="269346" y="373884"/>
                  </a:lnTo>
                  <a:lnTo>
                    <a:pt x="269346" y="392764"/>
                  </a:lnTo>
                  <a:cubicBezTo>
                    <a:pt x="269346" y="403564"/>
                    <a:pt x="278132" y="412350"/>
                    <a:pt x="288932" y="412350"/>
                  </a:cubicBezTo>
                  <a:lnTo>
                    <a:pt x="314316" y="412350"/>
                  </a:lnTo>
                  <a:cubicBezTo>
                    <a:pt x="325115" y="412350"/>
                    <a:pt x="333901" y="403564"/>
                    <a:pt x="333901" y="392764"/>
                  </a:cubicBezTo>
                  <a:lnTo>
                    <a:pt x="333901" y="373884"/>
                  </a:lnTo>
                  <a:lnTo>
                    <a:pt x="448857" y="373884"/>
                  </a:lnTo>
                  <a:cubicBezTo>
                    <a:pt x="468470" y="373884"/>
                    <a:pt x="486190" y="363030"/>
                    <a:pt x="495100" y="345559"/>
                  </a:cubicBezTo>
                  <a:lnTo>
                    <a:pt x="523470" y="289929"/>
                  </a:lnTo>
                  <a:lnTo>
                    <a:pt x="523470" y="509657"/>
                  </a:lnTo>
                  <a:cubicBezTo>
                    <a:pt x="523470" y="519467"/>
                    <a:pt x="515490" y="527448"/>
                    <a:pt x="505679" y="527448"/>
                  </a:cubicBezTo>
                  <a:lnTo>
                    <a:pt x="174263" y="527448"/>
                  </a:lnTo>
                  <a:cubicBezTo>
                    <a:pt x="169381" y="527448"/>
                    <a:pt x="165426" y="531403"/>
                    <a:pt x="165426" y="536285"/>
                  </a:cubicBezTo>
                  <a:cubicBezTo>
                    <a:pt x="165426" y="541166"/>
                    <a:pt x="169381" y="545121"/>
                    <a:pt x="174263" y="545121"/>
                  </a:cubicBezTo>
                  <a:lnTo>
                    <a:pt x="505680" y="545121"/>
                  </a:lnTo>
                  <a:cubicBezTo>
                    <a:pt x="525235" y="545121"/>
                    <a:pt x="541145" y="529212"/>
                    <a:pt x="541145" y="509657"/>
                  </a:cubicBezTo>
                  <a:lnTo>
                    <a:pt x="541145" y="329616"/>
                  </a:lnTo>
                  <a:lnTo>
                    <a:pt x="580090" y="329616"/>
                  </a:lnTo>
                  <a:cubicBezTo>
                    <a:pt x="592860" y="329616"/>
                    <a:pt x="603249" y="319226"/>
                    <a:pt x="603249" y="306456"/>
                  </a:cubicBezTo>
                  <a:lnTo>
                    <a:pt x="603249" y="102233"/>
                  </a:lnTo>
                  <a:cubicBezTo>
                    <a:pt x="603249" y="97352"/>
                    <a:pt x="599294" y="93397"/>
                    <a:pt x="594412" y="93397"/>
                  </a:cubicBezTo>
                  <a:cubicBezTo>
                    <a:pt x="589531" y="93397"/>
                    <a:pt x="585576" y="97352"/>
                    <a:pt x="585576" y="102233"/>
                  </a:cubicBezTo>
                  <a:lnTo>
                    <a:pt x="585576" y="306456"/>
                  </a:lnTo>
                  <a:cubicBezTo>
                    <a:pt x="585576" y="309481"/>
                    <a:pt x="583114" y="311943"/>
                    <a:pt x="580090" y="311943"/>
                  </a:cubicBezTo>
                  <a:lnTo>
                    <a:pt x="541145" y="311943"/>
                  </a:lnTo>
                  <a:cubicBezTo>
                    <a:pt x="541145" y="283409"/>
                    <a:pt x="541145" y="253773"/>
                    <a:pt x="541145" y="227501"/>
                  </a:cubicBezTo>
                  <a:cubicBezTo>
                    <a:pt x="541145" y="207946"/>
                    <a:pt x="525235" y="192036"/>
                    <a:pt x="505680" y="192036"/>
                  </a:cubicBezTo>
                  <a:lnTo>
                    <a:pt x="349079" y="192036"/>
                  </a:lnTo>
                  <a:lnTo>
                    <a:pt x="349079" y="23159"/>
                  </a:lnTo>
                  <a:cubicBezTo>
                    <a:pt x="349079" y="20135"/>
                    <a:pt x="351540" y="17673"/>
                    <a:pt x="354566" y="17673"/>
                  </a:cubicBezTo>
                  <a:lnTo>
                    <a:pt x="580089" y="17673"/>
                  </a:lnTo>
                  <a:cubicBezTo>
                    <a:pt x="583113" y="17673"/>
                    <a:pt x="585574" y="20135"/>
                    <a:pt x="585574" y="23159"/>
                  </a:cubicBezTo>
                  <a:lnTo>
                    <a:pt x="585574" y="66902"/>
                  </a:lnTo>
                  <a:cubicBezTo>
                    <a:pt x="585576" y="71783"/>
                    <a:pt x="589531" y="75739"/>
                    <a:pt x="594412" y="75739"/>
                  </a:cubicBezTo>
                  <a:close/>
                  <a:moveTo>
                    <a:pt x="316229" y="392764"/>
                  </a:moveTo>
                  <a:cubicBezTo>
                    <a:pt x="316229" y="393819"/>
                    <a:pt x="315370" y="394676"/>
                    <a:pt x="314317" y="394676"/>
                  </a:cubicBezTo>
                  <a:lnTo>
                    <a:pt x="288933" y="394676"/>
                  </a:lnTo>
                  <a:cubicBezTo>
                    <a:pt x="287879" y="394676"/>
                    <a:pt x="287021" y="393817"/>
                    <a:pt x="287021" y="392764"/>
                  </a:cubicBezTo>
                  <a:lnTo>
                    <a:pt x="287021" y="345375"/>
                  </a:lnTo>
                  <a:cubicBezTo>
                    <a:pt x="287021" y="344320"/>
                    <a:pt x="287880" y="343463"/>
                    <a:pt x="288933" y="343463"/>
                  </a:cubicBezTo>
                  <a:lnTo>
                    <a:pt x="314317" y="343463"/>
                  </a:lnTo>
                  <a:cubicBezTo>
                    <a:pt x="315371" y="343463"/>
                    <a:pt x="316229" y="344321"/>
                    <a:pt x="316229" y="345375"/>
                  </a:cubicBezTo>
                  <a:close/>
                  <a:moveTo>
                    <a:pt x="523471" y="227501"/>
                  </a:moveTo>
                  <a:lnTo>
                    <a:pt x="523471" y="251026"/>
                  </a:lnTo>
                  <a:lnTo>
                    <a:pt x="479356" y="337530"/>
                  </a:lnTo>
                  <a:cubicBezTo>
                    <a:pt x="473481" y="349053"/>
                    <a:pt x="461794" y="356211"/>
                    <a:pt x="448858" y="356211"/>
                  </a:cubicBezTo>
                  <a:lnTo>
                    <a:pt x="333902" y="356211"/>
                  </a:lnTo>
                  <a:lnTo>
                    <a:pt x="333902" y="345376"/>
                  </a:lnTo>
                  <a:cubicBezTo>
                    <a:pt x="333902" y="334576"/>
                    <a:pt x="325116" y="325790"/>
                    <a:pt x="314317" y="325790"/>
                  </a:cubicBezTo>
                  <a:lnTo>
                    <a:pt x="288933" y="325790"/>
                  </a:lnTo>
                  <a:cubicBezTo>
                    <a:pt x="278134" y="325790"/>
                    <a:pt x="269348" y="334576"/>
                    <a:pt x="269348" y="345376"/>
                  </a:cubicBezTo>
                  <a:lnTo>
                    <a:pt x="269348" y="356211"/>
                  </a:lnTo>
                  <a:lnTo>
                    <a:pt x="154391" y="356211"/>
                  </a:lnTo>
                  <a:cubicBezTo>
                    <a:pt x="141455" y="356211"/>
                    <a:pt x="129771" y="349053"/>
                    <a:pt x="123894" y="337530"/>
                  </a:cubicBezTo>
                  <a:lnTo>
                    <a:pt x="79777" y="251026"/>
                  </a:lnTo>
                  <a:lnTo>
                    <a:pt x="79777" y="227501"/>
                  </a:lnTo>
                  <a:cubicBezTo>
                    <a:pt x="79777" y="217691"/>
                    <a:pt x="87758" y="209710"/>
                    <a:pt x="97569" y="209710"/>
                  </a:cubicBezTo>
                  <a:lnTo>
                    <a:pt x="505681" y="209710"/>
                  </a:lnTo>
                  <a:cubicBezTo>
                    <a:pt x="515491" y="209710"/>
                    <a:pt x="523471" y="217691"/>
                    <a:pt x="523471" y="2275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0" name="Group 9"/>
          <p:cNvGrpSpPr/>
          <p:nvPr/>
        </p:nvGrpSpPr>
        <p:grpSpPr>
          <a:xfrm>
            <a:off x="2236320" y="2128080"/>
            <a:ext cx="944697" cy="1065326"/>
            <a:chOff x="2236320" y="2128080"/>
            <a:chExt cx="944697" cy="1065326"/>
          </a:xfrm>
        </p:grpSpPr>
        <p:sp>
          <p:nvSpPr>
            <p:cNvPr id="388" name="Google Shape;388;p19"/>
            <p:cNvSpPr/>
            <p:nvPr/>
          </p:nvSpPr>
          <p:spPr>
            <a:xfrm>
              <a:off x="2265117" y="2277506"/>
              <a:ext cx="915900" cy="915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389" name="Google Shape;389;p19"/>
            <p:cNvSpPr/>
            <p:nvPr/>
          </p:nvSpPr>
          <p:spPr>
            <a:xfrm>
              <a:off x="2378655" y="2391149"/>
              <a:ext cx="688800" cy="6888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90" name="Google Shape;390;p19"/>
            <p:cNvSpPr/>
            <p:nvPr/>
          </p:nvSpPr>
          <p:spPr>
            <a:xfrm>
              <a:off x="2236320" y="2128080"/>
              <a:ext cx="447000" cy="44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Montserrat SemiBold"/>
                <a:ea typeface="Montserrat SemiBold"/>
                <a:cs typeface="Montserrat SemiBold"/>
                <a:sym typeface="Montserrat SemiBold"/>
              </a:endParaRPr>
            </a:p>
          </p:txBody>
        </p:sp>
        <p:sp>
          <p:nvSpPr>
            <p:cNvPr id="391" name="Google Shape;391;p19"/>
            <p:cNvSpPr txBox="1"/>
            <p:nvPr/>
          </p:nvSpPr>
          <p:spPr>
            <a:xfrm>
              <a:off x="2259717" y="2222504"/>
              <a:ext cx="400200" cy="25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bg1"/>
                  </a:solidFill>
                  <a:latin typeface="Montserrat SemiBold"/>
                  <a:ea typeface="Montserrat SemiBold"/>
                  <a:cs typeface="Montserrat SemiBold"/>
                  <a:sym typeface="Montserrat SemiBold"/>
                </a:rPr>
                <a:t>03</a:t>
              </a:r>
              <a:endParaRPr sz="1200" b="1" dirty="0">
                <a:solidFill>
                  <a:schemeClr val="bg1"/>
                </a:solidFill>
                <a:latin typeface="Montserrat SemiBold"/>
                <a:ea typeface="Montserrat SemiBold"/>
                <a:cs typeface="Montserrat SemiBold"/>
                <a:sym typeface="Montserrat SemiBold"/>
              </a:endParaRPr>
            </a:p>
          </p:txBody>
        </p:sp>
      </p:grpSp>
      <p:grpSp>
        <p:nvGrpSpPr>
          <p:cNvPr id="392" name="Google Shape;392;p19"/>
          <p:cNvGrpSpPr/>
          <p:nvPr/>
        </p:nvGrpSpPr>
        <p:grpSpPr>
          <a:xfrm>
            <a:off x="2530693" y="2561009"/>
            <a:ext cx="385037" cy="314435"/>
            <a:chOff x="4710113" y="2720468"/>
            <a:chExt cx="452453" cy="369532"/>
          </a:xfrm>
        </p:grpSpPr>
        <p:sp>
          <p:nvSpPr>
            <p:cNvPr id="393" name="Google Shape;393;p19"/>
            <p:cNvSpPr/>
            <p:nvPr/>
          </p:nvSpPr>
          <p:spPr>
            <a:xfrm>
              <a:off x="4994659" y="2884168"/>
              <a:ext cx="78396" cy="63769"/>
            </a:xfrm>
            <a:custGeom>
              <a:avLst/>
              <a:gdLst/>
              <a:ahLst/>
              <a:cxnLst/>
              <a:rect l="l" t="t" r="r" b="b"/>
              <a:pathLst>
                <a:path w="104528" h="85026" extrusionOk="0">
                  <a:moveTo>
                    <a:pt x="94506" y="67143"/>
                  </a:moveTo>
                  <a:cubicBezTo>
                    <a:pt x="94419" y="67152"/>
                    <a:pt x="85841" y="68247"/>
                    <a:pt x="76853" y="65426"/>
                  </a:cubicBezTo>
                  <a:cubicBezTo>
                    <a:pt x="65823" y="61964"/>
                    <a:pt x="59239" y="54397"/>
                    <a:pt x="56727" y="42289"/>
                  </a:cubicBezTo>
                  <a:cubicBezTo>
                    <a:pt x="49334" y="6663"/>
                    <a:pt x="21790" y="-896"/>
                    <a:pt x="8240" y="80"/>
                  </a:cubicBezTo>
                  <a:cubicBezTo>
                    <a:pt x="3372" y="433"/>
                    <a:pt x="-328" y="4667"/>
                    <a:pt x="23" y="9535"/>
                  </a:cubicBezTo>
                  <a:cubicBezTo>
                    <a:pt x="377" y="14401"/>
                    <a:pt x="4551" y="18050"/>
                    <a:pt x="9434" y="17713"/>
                  </a:cubicBezTo>
                  <a:cubicBezTo>
                    <a:pt x="11891" y="17575"/>
                    <a:pt x="33485" y="17264"/>
                    <a:pt x="39422" y="45880"/>
                  </a:cubicBezTo>
                  <a:cubicBezTo>
                    <a:pt x="44324" y="69499"/>
                    <a:pt x="59995" y="78834"/>
                    <a:pt x="72278" y="82507"/>
                  </a:cubicBezTo>
                  <a:cubicBezTo>
                    <a:pt x="79100" y="84545"/>
                    <a:pt x="85601" y="85027"/>
                    <a:pt x="90217" y="85027"/>
                  </a:cubicBezTo>
                  <a:cubicBezTo>
                    <a:pt x="94160" y="85027"/>
                    <a:pt x="96728" y="84676"/>
                    <a:pt x="96952" y="84645"/>
                  </a:cubicBezTo>
                  <a:cubicBezTo>
                    <a:pt x="101769" y="83962"/>
                    <a:pt x="105108" y="79515"/>
                    <a:pt x="104444" y="74696"/>
                  </a:cubicBezTo>
                  <a:cubicBezTo>
                    <a:pt x="103782" y="69877"/>
                    <a:pt x="99332" y="66500"/>
                    <a:pt x="94506" y="6714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4" name="Google Shape;394;p19"/>
            <p:cNvSpPr/>
            <p:nvPr/>
          </p:nvSpPr>
          <p:spPr>
            <a:xfrm>
              <a:off x="4894276" y="2865833"/>
              <a:ext cx="57721" cy="42708"/>
            </a:xfrm>
            <a:custGeom>
              <a:avLst/>
              <a:gdLst/>
              <a:ahLst/>
              <a:cxnLst/>
              <a:rect l="l" t="t" r="r" b="b"/>
              <a:pathLst>
                <a:path w="76961" h="56944" extrusionOk="0">
                  <a:moveTo>
                    <a:pt x="59575" y="6593"/>
                  </a:moveTo>
                  <a:cubicBezTo>
                    <a:pt x="59444" y="7094"/>
                    <a:pt x="56151" y="18841"/>
                    <a:pt x="39421" y="16745"/>
                  </a:cubicBezTo>
                  <a:cubicBezTo>
                    <a:pt x="26130" y="15088"/>
                    <a:pt x="14670" y="19973"/>
                    <a:pt x="7157" y="30511"/>
                  </a:cubicBezTo>
                  <a:cubicBezTo>
                    <a:pt x="1889" y="37900"/>
                    <a:pt x="319" y="45574"/>
                    <a:pt x="157" y="46424"/>
                  </a:cubicBezTo>
                  <a:cubicBezTo>
                    <a:pt x="-754" y="51218"/>
                    <a:pt x="2388" y="55875"/>
                    <a:pt x="7182" y="56785"/>
                  </a:cubicBezTo>
                  <a:cubicBezTo>
                    <a:pt x="7744" y="56893"/>
                    <a:pt x="8302" y="56945"/>
                    <a:pt x="8854" y="56945"/>
                  </a:cubicBezTo>
                  <a:cubicBezTo>
                    <a:pt x="13007" y="56945"/>
                    <a:pt x="16703" y="54019"/>
                    <a:pt x="17509" y="49787"/>
                  </a:cubicBezTo>
                  <a:cubicBezTo>
                    <a:pt x="18109" y="46861"/>
                    <a:pt x="21873" y="32357"/>
                    <a:pt x="37231" y="34284"/>
                  </a:cubicBezTo>
                  <a:cubicBezTo>
                    <a:pt x="62769" y="37478"/>
                    <a:pt x="74197" y="20502"/>
                    <a:pt x="76670" y="11082"/>
                  </a:cubicBezTo>
                  <a:cubicBezTo>
                    <a:pt x="77909" y="6361"/>
                    <a:pt x="75086" y="1532"/>
                    <a:pt x="70366" y="292"/>
                  </a:cubicBezTo>
                  <a:cubicBezTo>
                    <a:pt x="65646" y="-947"/>
                    <a:pt x="60814" y="1872"/>
                    <a:pt x="59575" y="659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5" name="Google Shape;395;p19"/>
            <p:cNvSpPr/>
            <p:nvPr/>
          </p:nvSpPr>
          <p:spPr>
            <a:xfrm>
              <a:off x="5078735" y="3024381"/>
              <a:ext cx="28615" cy="25171"/>
            </a:xfrm>
            <a:custGeom>
              <a:avLst/>
              <a:gdLst/>
              <a:ahLst/>
              <a:cxnLst/>
              <a:rect l="l" t="t" r="r" b="b"/>
              <a:pathLst>
                <a:path w="38153" h="33561" extrusionOk="0">
                  <a:moveTo>
                    <a:pt x="7179" y="33402"/>
                  </a:moveTo>
                  <a:cubicBezTo>
                    <a:pt x="7743" y="33510"/>
                    <a:pt x="8304" y="33561"/>
                    <a:pt x="8858" y="33561"/>
                  </a:cubicBezTo>
                  <a:cubicBezTo>
                    <a:pt x="13007" y="33561"/>
                    <a:pt x="16698" y="30648"/>
                    <a:pt x="17502" y="26418"/>
                  </a:cubicBezTo>
                  <a:cubicBezTo>
                    <a:pt x="18124" y="23497"/>
                    <a:pt x="20415" y="16808"/>
                    <a:pt x="28221" y="17782"/>
                  </a:cubicBezTo>
                  <a:cubicBezTo>
                    <a:pt x="33044" y="18373"/>
                    <a:pt x="37478" y="14953"/>
                    <a:pt x="38085" y="10108"/>
                  </a:cubicBezTo>
                  <a:cubicBezTo>
                    <a:pt x="38690" y="5265"/>
                    <a:pt x="35255" y="849"/>
                    <a:pt x="30411" y="244"/>
                  </a:cubicBezTo>
                  <a:cubicBezTo>
                    <a:pt x="11847" y="-2070"/>
                    <a:pt x="2143" y="12597"/>
                    <a:pt x="158" y="23027"/>
                  </a:cubicBezTo>
                  <a:cubicBezTo>
                    <a:pt x="-754" y="27820"/>
                    <a:pt x="2383" y="32490"/>
                    <a:pt x="7179" y="334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6" name="Google Shape;396;p19"/>
            <p:cNvSpPr/>
            <p:nvPr/>
          </p:nvSpPr>
          <p:spPr>
            <a:xfrm>
              <a:off x="4755871" y="2981476"/>
              <a:ext cx="54614" cy="36803"/>
            </a:xfrm>
            <a:custGeom>
              <a:avLst/>
              <a:gdLst/>
              <a:ahLst/>
              <a:cxnLst/>
              <a:rect l="l" t="t" r="r" b="b"/>
              <a:pathLst>
                <a:path w="72819" h="49070" extrusionOk="0">
                  <a:moveTo>
                    <a:pt x="39421" y="8871"/>
                  </a:moveTo>
                  <a:cubicBezTo>
                    <a:pt x="26129" y="7217"/>
                    <a:pt x="14672" y="12098"/>
                    <a:pt x="7157" y="22637"/>
                  </a:cubicBezTo>
                  <a:cubicBezTo>
                    <a:pt x="1889" y="30026"/>
                    <a:pt x="319" y="37700"/>
                    <a:pt x="157" y="38550"/>
                  </a:cubicBezTo>
                  <a:cubicBezTo>
                    <a:pt x="-754" y="43344"/>
                    <a:pt x="2387" y="48001"/>
                    <a:pt x="7182" y="48913"/>
                  </a:cubicBezTo>
                  <a:cubicBezTo>
                    <a:pt x="7744" y="49019"/>
                    <a:pt x="8302" y="49071"/>
                    <a:pt x="8854" y="49071"/>
                  </a:cubicBezTo>
                  <a:cubicBezTo>
                    <a:pt x="13007" y="49071"/>
                    <a:pt x="16703" y="46145"/>
                    <a:pt x="17509" y="41913"/>
                  </a:cubicBezTo>
                  <a:cubicBezTo>
                    <a:pt x="18109" y="38987"/>
                    <a:pt x="21881" y="24492"/>
                    <a:pt x="37231" y="26410"/>
                  </a:cubicBezTo>
                  <a:cubicBezTo>
                    <a:pt x="54183" y="28534"/>
                    <a:pt x="64916" y="21769"/>
                    <a:pt x="70940" y="14224"/>
                  </a:cubicBezTo>
                  <a:cubicBezTo>
                    <a:pt x="74840" y="9340"/>
                    <a:pt x="72365" y="2042"/>
                    <a:pt x="66331" y="411"/>
                  </a:cubicBezTo>
                  <a:lnTo>
                    <a:pt x="65848" y="280"/>
                  </a:lnTo>
                  <a:cubicBezTo>
                    <a:pt x="62596" y="-599"/>
                    <a:pt x="59210" y="641"/>
                    <a:pt x="57101" y="3268"/>
                  </a:cubicBezTo>
                  <a:cubicBezTo>
                    <a:pt x="54440" y="6580"/>
                    <a:pt x="49249" y="10096"/>
                    <a:pt x="39421" y="887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7" name="Google Shape;397;p19"/>
            <p:cNvSpPr/>
            <p:nvPr/>
          </p:nvSpPr>
          <p:spPr>
            <a:xfrm>
              <a:off x="4929712" y="2720468"/>
              <a:ext cx="13255" cy="65617"/>
            </a:xfrm>
            <a:custGeom>
              <a:avLst/>
              <a:gdLst/>
              <a:ahLst/>
              <a:cxnLst/>
              <a:rect l="l" t="t" r="r" b="b"/>
              <a:pathLst>
                <a:path w="17673" h="87490" extrusionOk="0">
                  <a:moveTo>
                    <a:pt x="8837" y="87490"/>
                  </a:moveTo>
                  <a:cubicBezTo>
                    <a:pt x="13718" y="87490"/>
                    <a:pt x="17673" y="83535"/>
                    <a:pt x="17673" y="78653"/>
                  </a:cubicBezTo>
                  <a:lnTo>
                    <a:pt x="17673" y="8837"/>
                  </a:lnTo>
                  <a:cubicBezTo>
                    <a:pt x="17673" y="3955"/>
                    <a:pt x="13718" y="0"/>
                    <a:pt x="8837" y="0"/>
                  </a:cubicBezTo>
                  <a:cubicBezTo>
                    <a:pt x="3955" y="0"/>
                    <a:pt x="0" y="3955"/>
                    <a:pt x="0" y="8837"/>
                  </a:cubicBezTo>
                  <a:lnTo>
                    <a:pt x="0" y="78653"/>
                  </a:lnTo>
                  <a:cubicBezTo>
                    <a:pt x="0" y="83535"/>
                    <a:pt x="3956" y="87490"/>
                    <a:pt x="8837" y="8749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8" name="Google Shape;398;p19"/>
            <p:cNvSpPr/>
            <p:nvPr/>
          </p:nvSpPr>
          <p:spPr>
            <a:xfrm>
              <a:off x="4804156" y="2749711"/>
              <a:ext cx="50281" cy="50279"/>
            </a:xfrm>
            <a:custGeom>
              <a:avLst/>
              <a:gdLst/>
              <a:ahLst/>
              <a:cxnLst/>
              <a:rect l="l" t="t" r="r" b="b"/>
              <a:pathLst>
                <a:path w="67041" h="67039" extrusionOk="0">
                  <a:moveTo>
                    <a:pt x="51955" y="64452"/>
                  </a:moveTo>
                  <a:cubicBezTo>
                    <a:pt x="53681" y="66177"/>
                    <a:pt x="55943" y="67040"/>
                    <a:pt x="58204" y="67040"/>
                  </a:cubicBezTo>
                  <a:cubicBezTo>
                    <a:pt x="60465" y="67040"/>
                    <a:pt x="62727" y="66177"/>
                    <a:pt x="64453" y="64452"/>
                  </a:cubicBezTo>
                  <a:cubicBezTo>
                    <a:pt x="67904" y="61000"/>
                    <a:pt x="67904" y="55406"/>
                    <a:pt x="64453" y="51955"/>
                  </a:cubicBezTo>
                  <a:lnTo>
                    <a:pt x="15086" y="2587"/>
                  </a:lnTo>
                  <a:cubicBezTo>
                    <a:pt x="11633" y="-862"/>
                    <a:pt x="6039" y="-862"/>
                    <a:pt x="2588" y="2587"/>
                  </a:cubicBezTo>
                  <a:cubicBezTo>
                    <a:pt x="-863" y="6040"/>
                    <a:pt x="-863" y="11634"/>
                    <a:pt x="2588" y="1508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9" name="Google Shape;399;p19"/>
            <p:cNvSpPr/>
            <p:nvPr/>
          </p:nvSpPr>
          <p:spPr>
            <a:xfrm>
              <a:off x="4716445" y="2817332"/>
              <a:ext cx="61133" cy="34467"/>
            </a:xfrm>
            <a:custGeom>
              <a:avLst/>
              <a:gdLst/>
              <a:ahLst/>
              <a:cxnLst/>
              <a:rect l="l" t="t" r="r" b="b"/>
              <a:pathLst>
                <a:path w="81511" h="45956" extrusionOk="0">
                  <a:moveTo>
                    <a:pt x="5260" y="16919"/>
                  </a:moveTo>
                  <a:lnTo>
                    <a:pt x="69094" y="45197"/>
                  </a:lnTo>
                  <a:cubicBezTo>
                    <a:pt x="70258" y="45713"/>
                    <a:pt x="71472" y="45957"/>
                    <a:pt x="72668" y="45957"/>
                  </a:cubicBezTo>
                  <a:cubicBezTo>
                    <a:pt x="76057" y="45957"/>
                    <a:pt x="79291" y="43995"/>
                    <a:pt x="80752" y="40697"/>
                  </a:cubicBezTo>
                  <a:cubicBezTo>
                    <a:pt x="82729" y="36235"/>
                    <a:pt x="80714" y="31014"/>
                    <a:pt x="76252" y="29037"/>
                  </a:cubicBezTo>
                  <a:lnTo>
                    <a:pt x="12419" y="760"/>
                  </a:lnTo>
                  <a:cubicBezTo>
                    <a:pt x="7957" y="-1217"/>
                    <a:pt x="2736" y="796"/>
                    <a:pt x="759" y="5260"/>
                  </a:cubicBezTo>
                  <a:cubicBezTo>
                    <a:pt x="-1217" y="9721"/>
                    <a:pt x="798" y="14942"/>
                    <a:pt x="5260" y="1691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0" name="Google Shape;400;p19"/>
            <p:cNvSpPr/>
            <p:nvPr/>
          </p:nvSpPr>
          <p:spPr>
            <a:xfrm>
              <a:off x="5095099" y="2817331"/>
              <a:ext cx="61133" cy="34468"/>
            </a:xfrm>
            <a:custGeom>
              <a:avLst/>
              <a:gdLst/>
              <a:ahLst/>
              <a:cxnLst/>
              <a:rect l="l" t="t" r="r" b="b"/>
              <a:pathLst>
                <a:path w="81511" h="45957" extrusionOk="0">
                  <a:moveTo>
                    <a:pt x="8845" y="45957"/>
                  </a:moveTo>
                  <a:cubicBezTo>
                    <a:pt x="10041" y="45957"/>
                    <a:pt x="11255" y="45713"/>
                    <a:pt x="12419" y="45197"/>
                  </a:cubicBezTo>
                  <a:lnTo>
                    <a:pt x="76252" y="16920"/>
                  </a:lnTo>
                  <a:cubicBezTo>
                    <a:pt x="80714" y="14943"/>
                    <a:pt x="82729" y="9723"/>
                    <a:pt x="80752" y="5260"/>
                  </a:cubicBezTo>
                  <a:cubicBezTo>
                    <a:pt x="78773" y="797"/>
                    <a:pt x="73557" y="-1218"/>
                    <a:pt x="69092" y="760"/>
                  </a:cubicBezTo>
                  <a:lnTo>
                    <a:pt x="5259" y="29038"/>
                  </a:lnTo>
                  <a:cubicBezTo>
                    <a:pt x="797" y="31015"/>
                    <a:pt x="-1217" y="36234"/>
                    <a:pt x="760" y="40697"/>
                  </a:cubicBezTo>
                  <a:cubicBezTo>
                    <a:pt x="2222" y="43996"/>
                    <a:pt x="5455" y="45957"/>
                    <a:pt x="8845" y="4595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1" name="Google Shape;401;p19"/>
            <p:cNvSpPr/>
            <p:nvPr/>
          </p:nvSpPr>
          <p:spPr>
            <a:xfrm>
              <a:off x="5017454" y="2749711"/>
              <a:ext cx="50281" cy="50279"/>
            </a:xfrm>
            <a:custGeom>
              <a:avLst/>
              <a:gdLst/>
              <a:ahLst/>
              <a:cxnLst/>
              <a:rect l="l" t="t" r="r" b="b"/>
              <a:pathLst>
                <a:path w="67041" h="67039" extrusionOk="0">
                  <a:moveTo>
                    <a:pt x="8836" y="67040"/>
                  </a:moveTo>
                  <a:cubicBezTo>
                    <a:pt x="11097" y="67040"/>
                    <a:pt x="13360" y="66177"/>
                    <a:pt x="15086" y="64452"/>
                  </a:cubicBezTo>
                  <a:lnTo>
                    <a:pt x="64453" y="15085"/>
                  </a:lnTo>
                  <a:cubicBezTo>
                    <a:pt x="67904" y="11633"/>
                    <a:pt x="67904" y="6038"/>
                    <a:pt x="64453" y="2587"/>
                  </a:cubicBezTo>
                  <a:cubicBezTo>
                    <a:pt x="61001" y="-862"/>
                    <a:pt x="55407" y="-862"/>
                    <a:pt x="51956" y="2587"/>
                  </a:cubicBezTo>
                  <a:lnTo>
                    <a:pt x="2588" y="51955"/>
                  </a:lnTo>
                  <a:cubicBezTo>
                    <a:pt x="-863" y="55407"/>
                    <a:pt x="-863" y="61001"/>
                    <a:pt x="2588" y="64452"/>
                  </a:cubicBezTo>
                  <a:cubicBezTo>
                    <a:pt x="4313" y="66177"/>
                    <a:pt x="6575" y="67040"/>
                    <a:pt x="8836" y="6704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2" name="Google Shape;402;p19"/>
            <p:cNvSpPr/>
            <p:nvPr/>
          </p:nvSpPr>
          <p:spPr>
            <a:xfrm>
              <a:off x="4710113" y="2814851"/>
              <a:ext cx="452453" cy="275149"/>
            </a:xfrm>
            <a:custGeom>
              <a:avLst/>
              <a:gdLst/>
              <a:ahLst/>
              <a:cxnLst/>
              <a:rect l="l" t="t" r="r" b="b"/>
              <a:pathLst>
                <a:path w="603270" h="366865" extrusionOk="0">
                  <a:moveTo>
                    <a:pt x="564531" y="177939"/>
                  </a:moveTo>
                  <a:cubicBezTo>
                    <a:pt x="568180" y="166543"/>
                    <a:pt x="569543" y="154355"/>
                    <a:pt x="568480" y="142316"/>
                  </a:cubicBezTo>
                  <a:cubicBezTo>
                    <a:pt x="566710" y="122289"/>
                    <a:pt x="557964" y="103144"/>
                    <a:pt x="543854" y="88406"/>
                  </a:cubicBezTo>
                  <a:cubicBezTo>
                    <a:pt x="540480" y="84880"/>
                    <a:pt x="534886" y="84757"/>
                    <a:pt x="531360" y="88135"/>
                  </a:cubicBezTo>
                  <a:cubicBezTo>
                    <a:pt x="527834" y="91509"/>
                    <a:pt x="527712" y="97102"/>
                    <a:pt x="531089" y="100628"/>
                  </a:cubicBezTo>
                  <a:cubicBezTo>
                    <a:pt x="542430" y="112476"/>
                    <a:pt x="549458" y="127834"/>
                    <a:pt x="550876" y="143873"/>
                  </a:cubicBezTo>
                  <a:cubicBezTo>
                    <a:pt x="552069" y="157374"/>
                    <a:pt x="549741" y="166702"/>
                    <a:pt x="545716" y="177996"/>
                  </a:cubicBezTo>
                  <a:cubicBezTo>
                    <a:pt x="545160" y="179439"/>
                    <a:pt x="537119" y="199008"/>
                    <a:pt x="508515" y="205856"/>
                  </a:cubicBezTo>
                  <a:cubicBezTo>
                    <a:pt x="503769" y="206991"/>
                    <a:pt x="500842" y="211761"/>
                    <a:pt x="501978" y="216507"/>
                  </a:cubicBezTo>
                  <a:cubicBezTo>
                    <a:pt x="502949" y="220561"/>
                    <a:pt x="506570" y="223289"/>
                    <a:pt x="510565" y="223289"/>
                  </a:cubicBezTo>
                  <a:cubicBezTo>
                    <a:pt x="511245" y="223289"/>
                    <a:pt x="511938" y="223210"/>
                    <a:pt x="512629" y="223043"/>
                  </a:cubicBezTo>
                  <a:cubicBezTo>
                    <a:pt x="536788" y="217261"/>
                    <a:pt x="549983" y="203969"/>
                    <a:pt x="556604" y="194473"/>
                  </a:cubicBezTo>
                  <a:cubicBezTo>
                    <a:pt x="579118" y="215089"/>
                    <a:pt x="589604" y="245390"/>
                    <a:pt x="584185" y="275762"/>
                  </a:cubicBezTo>
                  <a:cubicBezTo>
                    <a:pt x="576597" y="318312"/>
                    <a:pt x="538901" y="349195"/>
                    <a:pt x="494557" y="349195"/>
                  </a:cubicBezTo>
                  <a:lnTo>
                    <a:pt x="430368" y="349195"/>
                  </a:lnTo>
                  <a:lnTo>
                    <a:pt x="430368" y="318041"/>
                  </a:lnTo>
                  <a:cubicBezTo>
                    <a:pt x="430368" y="316299"/>
                    <a:pt x="430811" y="314571"/>
                    <a:pt x="431651" y="313044"/>
                  </a:cubicBezTo>
                  <a:lnTo>
                    <a:pt x="439841" y="298145"/>
                  </a:lnTo>
                  <a:cubicBezTo>
                    <a:pt x="444538" y="289602"/>
                    <a:pt x="444428" y="279051"/>
                    <a:pt x="439554" y="270608"/>
                  </a:cubicBezTo>
                  <a:lnTo>
                    <a:pt x="431258" y="256241"/>
                  </a:lnTo>
                  <a:cubicBezTo>
                    <a:pt x="426384" y="247798"/>
                    <a:pt x="417301" y="242426"/>
                    <a:pt x="407556" y="242224"/>
                  </a:cubicBezTo>
                  <a:lnTo>
                    <a:pt x="390557" y="241868"/>
                  </a:lnTo>
                  <a:cubicBezTo>
                    <a:pt x="388815" y="241831"/>
                    <a:pt x="387096" y="241352"/>
                    <a:pt x="385586" y="240480"/>
                  </a:cubicBezTo>
                  <a:lnTo>
                    <a:pt x="346415" y="217864"/>
                  </a:lnTo>
                  <a:cubicBezTo>
                    <a:pt x="344906" y="216993"/>
                    <a:pt x="343632" y="215744"/>
                    <a:pt x="342729" y="214254"/>
                  </a:cubicBezTo>
                  <a:lnTo>
                    <a:pt x="333921" y="199712"/>
                  </a:lnTo>
                  <a:cubicBezTo>
                    <a:pt x="328871" y="191373"/>
                    <a:pt x="319679" y="186192"/>
                    <a:pt x="309930" y="186192"/>
                  </a:cubicBezTo>
                  <a:lnTo>
                    <a:pt x="293340" y="186192"/>
                  </a:lnTo>
                  <a:cubicBezTo>
                    <a:pt x="283592" y="186192"/>
                    <a:pt x="274400" y="191372"/>
                    <a:pt x="269349" y="199711"/>
                  </a:cubicBezTo>
                  <a:lnTo>
                    <a:pt x="260538" y="214257"/>
                  </a:lnTo>
                  <a:cubicBezTo>
                    <a:pt x="259638" y="215746"/>
                    <a:pt x="258363" y="216992"/>
                    <a:pt x="256854" y="217865"/>
                  </a:cubicBezTo>
                  <a:lnTo>
                    <a:pt x="250741" y="221394"/>
                  </a:lnTo>
                  <a:cubicBezTo>
                    <a:pt x="246515" y="223833"/>
                    <a:pt x="245067" y="229237"/>
                    <a:pt x="247507" y="233465"/>
                  </a:cubicBezTo>
                  <a:cubicBezTo>
                    <a:pt x="249946" y="237692"/>
                    <a:pt x="255349" y="239138"/>
                    <a:pt x="259578" y="236699"/>
                  </a:cubicBezTo>
                  <a:lnTo>
                    <a:pt x="265690" y="233171"/>
                  </a:lnTo>
                  <a:cubicBezTo>
                    <a:pt x="269774" y="230815"/>
                    <a:pt x="273222" y="227438"/>
                    <a:pt x="275658" y="223411"/>
                  </a:cubicBezTo>
                  <a:lnTo>
                    <a:pt x="284467" y="208868"/>
                  </a:lnTo>
                  <a:cubicBezTo>
                    <a:pt x="286335" y="205784"/>
                    <a:pt x="289736" y="203867"/>
                    <a:pt x="293341" y="203867"/>
                  </a:cubicBezTo>
                  <a:lnTo>
                    <a:pt x="309932" y="203867"/>
                  </a:lnTo>
                  <a:cubicBezTo>
                    <a:pt x="313538" y="203867"/>
                    <a:pt x="316936" y="205783"/>
                    <a:pt x="318805" y="208868"/>
                  </a:cubicBezTo>
                  <a:lnTo>
                    <a:pt x="327613" y="223410"/>
                  </a:lnTo>
                  <a:cubicBezTo>
                    <a:pt x="330052" y="227439"/>
                    <a:pt x="333500" y="230814"/>
                    <a:pt x="337580" y="233170"/>
                  </a:cubicBezTo>
                  <a:lnTo>
                    <a:pt x="376752" y="255787"/>
                  </a:lnTo>
                  <a:cubicBezTo>
                    <a:pt x="380832" y="258142"/>
                    <a:pt x="385478" y="259439"/>
                    <a:pt x="390187" y="259538"/>
                  </a:cubicBezTo>
                  <a:lnTo>
                    <a:pt x="407187" y="259894"/>
                  </a:lnTo>
                  <a:cubicBezTo>
                    <a:pt x="410791" y="259969"/>
                    <a:pt x="414150" y="261957"/>
                    <a:pt x="415953" y="265079"/>
                  </a:cubicBezTo>
                  <a:lnTo>
                    <a:pt x="424249" y="279446"/>
                  </a:lnTo>
                  <a:cubicBezTo>
                    <a:pt x="426051" y="282568"/>
                    <a:pt x="426091" y="286472"/>
                    <a:pt x="424355" y="289632"/>
                  </a:cubicBezTo>
                  <a:lnTo>
                    <a:pt x="416165" y="304530"/>
                  </a:lnTo>
                  <a:cubicBezTo>
                    <a:pt x="413896" y="308659"/>
                    <a:pt x="412696" y="313331"/>
                    <a:pt x="412696" y="318044"/>
                  </a:cubicBezTo>
                  <a:lnTo>
                    <a:pt x="412696" y="349197"/>
                  </a:lnTo>
                  <a:lnTo>
                    <a:pt x="367044" y="349197"/>
                  </a:lnTo>
                  <a:cubicBezTo>
                    <a:pt x="367228" y="347777"/>
                    <a:pt x="367366" y="346352"/>
                    <a:pt x="367458" y="344926"/>
                  </a:cubicBezTo>
                  <a:cubicBezTo>
                    <a:pt x="368656" y="325965"/>
                    <a:pt x="361664" y="307410"/>
                    <a:pt x="348276" y="294022"/>
                  </a:cubicBezTo>
                  <a:cubicBezTo>
                    <a:pt x="334886" y="280631"/>
                    <a:pt x="316323" y="273649"/>
                    <a:pt x="297369" y="274838"/>
                  </a:cubicBezTo>
                  <a:cubicBezTo>
                    <a:pt x="264364" y="276925"/>
                    <a:pt x="237902" y="303385"/>
                    <a:pt x="235815" y="336393"/>
                  </a:cubicBezTo>
                  <a:cubicBezTo>
                    <a:pt x="235544" y="340701"/>
                    <a:pt x="235685" y="344980"/>
                    <a:pt x="236233" y="349197"/>
                  </a:cubicBezTo>
                  <a:lnTo>
                    <a:pt x="190578" y="349197"/>
                  </a:lnTo>
                  <a:lnTo>
                    <a:pt x="190578" y="318044"/>
                  </a:lnTo>
                  <a:cubicBezTo>
                    <a:pt x="190578" y="313331"/>
                    <a:pt x="189377" y="308659"/>
                    <a:pt x="187109" y="304532"/>
                  </a:cubicBezTo>
                  <a:lnTo>
                    <a:pt x="178918" y="289633"/>
                  </a:lnTo>
                  <a:cubicBezTo>
                    <a:pt x="177181" y="286472"/>
                    <a:pt x="177222" y="282570"/>
                    <a:pt x="179025" y="279446"/>
                  </a:cubicBezTo>
                  <a:lnTo>
                    <a:pt x="187320" y="265080"/>
                  </a:lnTo>
                  <a:cubicBezTo>
                    <a:pt x="189122" y="261957"/>
                    <a:pt x="192483" y="259969"/>
                    <a:pt x="196087" y="259894"/>
                  </a:cubicBezTo>
                  <a:lnTo>
                    <a:pt x="213086" y="259538"/>
                  </a:lnTo>
                  <a:cubicBezTo>
                    <a:pt x="217797" y="259439"/>
                    <a:pt x="222443" y="258142"/>
                    <a:pt x="226525" y="255785"/>
                  </a:cubicBezTo>
                  <a:lnTo>
                    <a:pt x="227907" y="254986"/>
                  </a:lnTo>
                  <a:cubicBezTo>
                    <a:pt x="232132" y="252544"/>
                    <a:pt x="233578" y="247139"/>
                    <a:pt x="231137" y="242914"/>
                  </a:cubicBezTo>
                  <a:cubicBezTo>
                    <a:pt x="228695" y="238687"/>
                    <a:pt x="223289" y="237243"/>
                    <a:pt x="219063" y="239683"/>
                  </a:cubicBezTo>
                  <a:lnTo>
                    <a:pt x="217685" y="240481"/>
                  </a:lnTo>
                  <a:cubicBezTo>
                    <a:pt x="216177" y="241352"/>
                    <a:pt x="214458" y="241831"/>
                    <a:pt x="212715" y="241869"/>
                  </a:cubicBezTo>
                  <a:lnTo>
                    <a:pt x="195717" y="242225"/>
                  </a:lnTo>
                  <a:cubicBezTo>
                    <a:pt x="185972" y="242429"/>
                    <a:pt x="176890" y="247799"/>
                    <a:pt x="172013" y="256242"/>
                  </a:cubicBezTo>
                  <a:lnTo>
                    <a:pt x="163719" y="270609"/>
                  </a:lnTo>
                  <a:cubicBezTo>
                    <a:pt x="158844" y="279051"/>
                    <a:pt x="158735" y="289602"/>
                    <a:pt x="163430" y="298146"/>
                  </a:cubicBezTo>
                  <a:lnTo>
                    <a:pt x="171621" y="313046"/>
                  </a:lnTo>
                  <a:cubicBezTo>
                    <a:pt x="172461" y="314571"/>
                    <a:pt x="172904" y="316299"/>
                    <a:pt x="172904" y="318041"/>
                  </a:cubicBezTo>
                  <a:lnTo>
                    <a:pt x="172904" y="349195"/>
                  </a:lnTo>
                  <a:lnTo>
                    <a:pt x="108715" y="349195"/>
                  </a:lnTo>
                  <a:cubicBezTo>
                    <a:pt x="64369" y="349195"/>
                    <a:pt x="26674" y="318312"/>
                    <a:pt x="19085" y="275762"/>
                  </a:cubicBezTo>
                  <a:cubicBezTo>
                    <a:pt x="13075" y="242078"/>
                    <a:pt x="26628" y="208482"/>
                    <a:pt x="54453" y="188087"/>
                  </a:cubicBezTo>
                  <a:cubicBezTo>
                    <a:pt x="57721" y="185691"/>
                    <a:pt x="58942" y="181380"/>
                    <a:pt x="57414" y="177628"/>
                  </a:cubicBezTo>
                  <a:cubicBezTo>
                    <a:pt x="53114" y="167067"/>
                    <a:pt x="51379" y="155396"/>
                    <a:pt x="52397" y="143874"/>
                  </a:cubicBezTo>
                  <a:cubicBezTo>
                    <a:pt x="55308" y="110940"/>
                    <a:pt x="81180" y="83689"/>
                    <a:pt x="113915" y="79079"/>
                  </a:cubicBezTo>
                  <a:cubicBezTo>
                    <a:pt x="153510" y="73496"/>
                    <a:pt x="183502" y="97877"/>
                    <a:pt x="186685" y="135701"/>
                  </a:cubicBezTo>
                  <a:cubicBezTo>
                    <a:pt x="187072" y="140312"/>
                    <a:pt x="190935" y="143796"/>
                    <a:pt x="195480" y="143796"/>
                  </a:cubicBezTo>
                  <a:cubicBezTo>
                    <a:pt x="195729" y="143796"/>
                    <a:pt x="195980" y="143786"/>
                    <a:pt x="196232" y="143766"/>
                  </a:cubicBezTo>
                  <a:cubicBezTo>
                    <a:pt x="201094" y="143357"/>
                    <a:pt x="204704" y="139082"/>
                    <a:pt x="204297" y="134218"/>
                  </a:cubicBezTo>
                  <a:cubicBezTo>
                    <a:pt x="201791" y="104421"/>
                    <a:pt x="186773" y="86786"/>
                    <a:pt x="175143" y="77436"/>
                  </a:cubicBezTo>
                  <a:cubicBezTo>
                    <a:pt x="175797" y="76141"/>
                    <a:pt x="176279" y="74749"/>
                    <a:pt x="176563" y="73289"/>
                  </a:cubicBezTo>
                  <a:cubicBezTo>
                    <a:pt x="182847" y="41062"/>
                    <a:pt x="211253" y="17673"/>
                    <a:pt x="244105" y="17673"/>
                  </a:cubicBezTo>
                  <a:cubicBezTo>
                    <a:pt x="263462" y="17673"/>
                    <a:pt x="282045" y="25920"/>
                    <a:pt x="295092" y="40300"/>
                  </a:cubicBezTo>
                  <a:cubicBezTo>
                    <a:pt x="296767" y="42145"/>
                    <a:pt x="299144" y="43198"/>
                    <a:pt x="301637" y="43198"/>
                  </a:cubicBezTo>
                  <a:cubicBezTo>
                    <a:pt x="304130" y="43198"/>
                    <a:pt x="306506" y="42145"/>
                    <a:pt x="308182" y="40300"/>
                  </a:cubicBezTo>
                  <a:cubicBezTo>
                    <a:pt x="321230" y="25921"/>
                    <a:pt x="339814" y="17673"/>
                    <a:pt x="359168" y="17673"/>
                  </a:cubicBezTo>
                  <a:cubicBezTo>
                    <a:pt x="392021" y="17673"/>
                    <a:pt x="420428" y="41063"/>
                    <a:pt x="426712" y="73288"/>
                  </a:cubicBezTo>
                  <a:cubicBezTo>
                    <a:pt x="427625" y="77974"/>
                    <a:pt x="430558" y="81965"/>
                    <a:pt x="434745" y="84236"/>
                  </a:cubicBezTo>
                  <a:lnTo>
                    <a:pt x="434924" y="84334"/>
                  </a:lnTo>
                  <a:cubicBezTo>
                    <a:pt x="439384" y="86770"/>
                    <a:pt x="444586" y="86960"/>
                    <a:pt x="449195" y="84853"/>
                  </a:cubicBezTo>
                  <a:cubicBezTo>
                    <a:pt x="461713" y="79138"/>
                    <a:pt x="475599" y="77144"/>
                    <a:pt x="489357" y="79079"/>
                  </a:cubicBezTo>
                  <a:cubicBezTo>
                    <a:pt x="494433" y="79793"/>
                    <a:pt x="499459" y="81077"/>
                    <a:pt x="504297" y="82894"/>
                  </a:cubicBezTo>
                  <a:cubicBezTo>
                    <a:pt x="508864" y="84613"/>
                    <a:pt x="513961" y="82295"/>
                    <a:pt x="515676" y="77727"/>
                  </a:cubicBezTo>
                  <a:cubicBezTo>
                    <a:pt x="517392" y="73158"/>
                    <a:pt x="515079" y="68064"/>
                    <a:pt x="510510" y="66348"/>
                  </a:cubicBezTo>
                  <a:cubicBezTo>
                    <a:pt x="504463" y="64078"/>
                    <a:pt x="498176" y="62473"/>
                    <a:pt x="491822" y="61577"/>
                  </a:cubicBezTo>
                  <a:cubicBezTo>
                    <a:pt x="475383" y="59265"/>
                    <a:pt x="458772" y="61474"/>
                    <a:pt x="443659" y="67978"/>
                  </a:cubicBezTo>
                  <a:cubicBezTo>
                    <a:pt x="435019" y="28469"/>
                    <a:pt x="399798" y="0"/>
                    <a:pt x="359167" y="0"/>
                  </a:cubicBezTo>
                  <a:cubicBezTo>
                    <a:pt x="337915" y="0"/>
                    <a:pt x="317409" y="7904"/>
                    <a:pt x="301636" y="21942"/>
                  </a:cubicBezTo>
                  <a:cubicBezTo>
                    <a:pt x="285864" y="7904"/>
                    <a:pt x="265357" y="0"/>
                    <a:pt x="244104" y="0"/>
                  </a:cubicBezTo>
                  <a:cubicBezTo>
                    <a:pt x="203474" y="0"/>
                    <a:pt x="168254" y="28468"/>
                    <a:pt x="159614" y="67978"/>
                  </a:cubicBezTo>
                  <a:cubicBezTo>
                    <a:pt x="144503" y="61474"/>
                    <a:pt x="127893" y="59262"/>
                    <a:pt x="111450" y="61577"/>
                  </a:cubicBezTo>
                  <a:cubicBezTo>
                    <a:pt x="70658" y="67324"/>
                    <a:pt x="38420" y="101279"/>
                    <a:pt x="34793" y="142318"/>
                  </a:cubicBezTo>
                  <a:cubicBezTo>
                    <a:pt x="33729" y="154358"/>
                    <a:pt x="35091" y="166544"/>
                    <a:pt x="38741" y="177940"/>
                  </a:cubicBezTo>
                  <a:cubicBezTo>
                    <a:pt x="9009" y="202608"/>
                    <a:pt x="-5126" y="240678"/>
                    <a:pt x="1685" y="278864"/>
                  </a:cubicBezTo>
                  <a:cubicBezTo>
                    <a:pt x="10782" y="329855"/>
                    <a:pt x="55794" y="366866"/>
                    <a:pt x="108715" y="366866"/>
                  </a:cubicBezTo>
                  <a:lnTo>
                    <a:pt x="494557" y="366866"/>
                  </a:lnTo>
                  <a:cubicBezTo>
                    <a:pt x="547478" y="366866"/>
                    <a:pt x="592489" y="329855"/>
                    <a:pt x="601585" y="278864"/>
                  </a:cubicBezTo>
                  <a:cubicBezTo>
                    <a:pt x="608398" y="240679"/>
                    <a:pt x="594263" y="202610"/>
                    <a:pt x="564531" y="177939"/>
                  </a:cubicBezTo>
                  <a:close/>
                  <a:moveTo>
                    <a:pt x="253452" y="337503"/>
                  </a:moveTo>
                  <a:cubicBezTo>
                    <a:pt x="254978" y="313357"/>
                    <a:pt x="274337" y="293998"/>
                    <a:pt x="298482" y="292473"/>
                  </a:cubicBezTo>
                  <a:cubicBezTo>
                    <a:pt x="312373" y="291585"/>
                    <a:pt x="325975" y="296713"/>
                    <a:pt x="335777" y="306515"/>
                  </a:cubicBezTo>
                  <a:cubicBezTo>
                    <a:pt x="345577" y="316316"/>
                    <a:pt x="350697" y="329908"/>
                    <a:pt x="349818" y="343807"/>
                  </a:cubicBezTo>
                  <a:cubicBezTo>
                    <a:pt x="349704" y="345606"/>
                    <a:pt x="349484" y="347405"/>
                    <a:pt x="349159" y="349192"/>
                  </a:cubicBezTo>
                  <a:lnTo>
                    <a:pt x="254110" y="349192"/>
                  </a:lnTo>
                  <a:cubicBezTo>
                    <a:pt x="253424" y="345364"/>
                    <a:pt x="253202" y="341452"/>
                    <a:pt x="253452" y="33750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2" name="Group 11"/>
          <p:cNvGrpSpPr/>
          <p:nvPr/>
        </p:nvGrpSpPr>
        <p:grpSpPr>
          <a:xfrm>
            <a:off x="3572978" y="2688891"/>
            <a:ext cx="944697" cy="1065326"/>
            <a:chOff x="3572978" y="2688891"/>
            <a:chExt cx="944697" cy="1065326"/>
          </a:xfrm>
        </p:grpSpPr>
        <p:sp>
          <p:nvSpPr>
            <p:cNvPr id="403" name="Google Shape;403;p19"/>
            <p:cNvSpPr/>
            <p:nvPr/>
          </p:nvSpPr>
          <p:spPr>
            <a:xfrm>
              <a:off x="3601775" y="2838317"/>
              <a:ext cx="915900" cy="915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404" name="Google Shape;404;p19"/>
            <p:cNvSpPr/>
            <p:nvPr/>
          </p:nvSpPr>
          <p:spPr>
            <a:xfrm>
              <a:off x="3715313" y="2951961"/>
              <a:ext cx="688800" cy="6888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405" name="Google Shape;405;p19"/>
            <p:cNvSpPr/>
            <p:nvPr/>
          </p:nvSpPr>
          <p:spPr>
            <a:xfrm>
              <a:off x="3572978" y="2688891"/>
              <a:ext cx="447000" cy="447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Montserrat SemiBold"/>
                <a:ea typeface="Montserrat SemiBold"/>
                <a:cs typeface="Montserrat SemiBold"/>
                <a:sym typeface="Montserrat SemiBold"/>
              </a:endParaRPr>
            </a:p>
          </p:txBody>
        </p:sp>
        <p:sp>
          <p:nvSpPr>
            <p:cNvPr id="406" name="Google Shape;406;p19"/>
            <p:cNvSpPr txBox="1"/>
            <p:nvPr/>
          </p:nvSpPr>
          <p:spPr>
            <a:xfrm>
              <a:off x="3596375" y="2783316"/>
              <a:ext cx="400200" cy="25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bg1"/>
                  </a:solidFill>
                  <a:latin typeface="Montserrat SemiBold"/>
                  <a:ea typeface="Montserrat SemiBold"/>
                  <a:cs typeface="Montserrat SemiBold"/>
                  <a:sym typeface="Montserrat SemiBold"/>
                </a:rPr>
                <a:t>04</a:t>
              </a:r>
              <a:endParaRPr sz="1200" b="1" dirty="0">
                <a:solidFill>
                  <a:schemeClr val="bg1"/>
                </a:solidFill>
                <a:latin typeface="Montserrat SemiBold"/>
                <a:ea typeface="Montserrat SemiBold"/>
                <a:cs typeface="Montserrat SemiBold"/>
                <a:sym typeface="Montserrat SemiBold"/>
              </a:endParaRPr>
            </a:p>
          </p:txBody>
        </p:sp>
      </p:grpSp>
      <p:grpSp>
        <p:nvGrpSpPr>
          <p:cNvPr id="407" name="Google Shape;407;p19"/>
          <p:cNvGrpSpPr/>
          <p:nvPr/>
        </p:nvGrpSpPr>
        <p:grpSpPr>
          <a:xfrm>
            <a:off x="3851403" y="3169681"/>
            <a:ext cx="385024" cy="324786"/>
            <a:chOff x="5450724" y="2710112"/>
            <a:chExt cx="452438" cy="381697"/>
          </a:xfrm>
        </p:grpSpPr>
        <p:sp>
          <p:nvSpPr>
            <p:cNvPr id="408" name="Google Shape;408;p19"/>
            <p:cNvSpPr/>
            <p:nvPr/>
          </p:nvSpPr>
          <p:spPr>
            <a:xfrm>
              <a:off x="5450724" y="2710112"/>
              <a:ext cx="452438" cy="381697"/>
            </a:xfrm>
            <a:custGeom>
              <a:avLst/>
              <a:gdLst/>
              <a:ahLst/>
              <a:cxnLst/>
              <a:rect l="l" t="t" r="r" b="b"/>
              <a:pathLst>
                <a:path w="603250" h="508929" extrusionOk="0">
                  <a:moveTo>
                    <a:pt x="594413" y="33907"/>
                  </a:moveTo>
                  <a:lnTo>
                    <a:pt x="586450" y="33907"/>
                  </a:lnTo>
                  <a:lnTo>
                    <a:pt x="568647" y="8653"/>
                  </a:lnTo>
                  <a:cubicBezTo>
                    <a:pt x="564828" y="3234"/>
                    <a:pt x="558590" y="0"/>
                    <a:pt x="551961" y="0"/>
                  </a:cubicBezTo>
                  <a:lnTo>
                    <a:pt x="465685" y="0"/>
                  </a:lnTo>
                  <a:cubicBezTo>
                    <a:pt x="460804" y="0"/>
                    <a:pt x="456849" y="3955"/>
                    <a:pt x="456849" y="8837"/>
                  </a:cubicBezTo>
                  <a:cubicBezTo>
                    <a:pt x="456849" y="13718"/>
                    <a:pt x="460804" y="17673"/>
                    <a:pt x="465685" y="17673"/>
                  </a:cubicBezTo>
                  <a:lnTo>
                    <a:pt x="551961" y="17673"/>
                  </a:lnTo>
                  <a:cubicBezTo>
                    <a:pt x="552852" y="17673"/>
                    <a:pt x="553689" y="18108"/>
                    <a:pt x="554202" y="18835"/>
                  </a:cubicBezTo>
                  <a:lnTo>
                    <a:pt x="564826" y="33906"/>
                  </a:lnTo>
                  <a:lnTo>
                    <a:pt x="38424" y="33906"/>
                  </a:lnTo>
                  <a:lnTo>
                    <a:pt x="49047" y="18837"/>
                  </a:lnTo>
                  <a:cubicBezTo>
                    <a:pt x="49562" y="18108"/>
                    <a:pt x="50400" y="17673"/>
                    <a:pt x="51290" y="17673"/>
                  </a:cubicBezTo>
                  <a:lnTo>
                    <a:pt x="430354" y="17673"/>
                  </a:lnTo>
                  <a:cubicBezTo>
                    <a:pt x="435235" y="17673"/>
                    <a:pt x="439191" y="13718"/>
                    <a:pt x="439191" y="8837"/>
                  </a:cubicBezTo>
                  <a:cubicBezTo>
                    <a:pt x="439191" y="3955"/>
                    <a:pt x="435235" y="0"/>
                    <a:pt x="430354" y="0"/>
                  </a:cubicBezTo>
                  <a:lnTo>
                    <a:pt x="51290" y="0"/>
                  </a:lnTo>
                  <a:cubicBezTo>
                    <a:pt x="44663" y="0"/>
                    <a:pt x="38424" y="3234"/>
                    <a:pt x="34603" y="8653"/>
                  </a:cubicBezTo>
                  <a:lnTo>
                    <a:pt x="16801" y="33907"/>
                  </a:lnTo>
                  <a:lnTo>
                    <a:pt x="8837" y="33907"/>
                  </a:lnTo>
                  <a:cubicBezTo>
                    <a:pt x="3955" y="33907"/>
                    <a:pt x="0" y="37862"/>
                    <a:pt x="0" y="42744"/>
                  </a:cubicBezTo>
                  <a:lnTo>
                    <a:pt x="0" y="500093"/>
                  </a:lnTo>
                  <a:cubicBezTo>
                    <a:pt x="0" y="504974"/>
                    <a:pt x="3955" y="508930"/>
                    <a:pt x="8837" y="508930"/>
                  </a:cubicBezTo>
                  <a:lnTo>
                    <a:pt x="72099" y="508930"/>
                  </a:lnTo>
                  <a:cubicBezTo>
                    <a:pt x="76980" y="508930"/>
                    <a:pt x="80936" y="504974"/>
                    <a:pt x="80936" y="500093"/>
                  </a:cubicBezTo>
                  <a:cubicBezTo>
                    <a:pt x="80936" y="495212"/>
                    <a:pt x="76980" y="491256"/>
                    <a:pt x="72099" y="491256"/>
                  </a:cubicBezTo>
                  <a:lnTo>
                    <a:pt x="17673" y="491256"/>
                  </a:lnTo>
                  <a:lnTo>
                    <a:pt x="17673" y="51580"/>
                  </a:lnTo>
                  <a:lnTo>
                    <a:pt x="585577" y="51580"/>
                  </a:lnTo>
                  <a:lnTo>
                    <a:pt x="585577" y="491256"/>
                  </a:lnTo>
                  <a:lnTo>
                    <a:pt x="107432" y="491256"/>
                  </a:lnTo>
                  <a:cubicBezTo>
                    <a:pt x="102550" y="491256"/>
                    <a:pt x="98595" y="495212"/>
                    <a:pt x="98595" y="500093"/>
                  </a:cubicBezTo>
                  <a:cubicBezTo>
                    <a:pt x="98595" y="504974"/>
                    <a:pt x="102550" y="508930"/>
                    <a:pt x="107432" y="508930"/>
                  </a:cubicBezTo>
                  <a:lnTo>
                    <a:pt x="594413" y="508930"/>
                  </a:lnTo>
                  <a:cubicBezTo>
                    <a:pt x="599295" y="508930"/>
                    <a:pt x="603250" y="504974"/>
                    <a:pt x="603250" y="500093"/>
                  </a:cubicBezTo>
                  <a:lnTo>
                    <a:pt x="603250" y="42744"/>
                  </a:lnTo>
                  <a:cubicBezTo>
                    <a:pt x="603250" y="37863"/>
                    <a:pt x="599295" y="33907"/>
                    <a:pt x="594413" y="3390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9" name="Google Shape;409;p19"/>
            <p:cNvSpPr/>
            <p:nvPr/>
          </p:nvSpPr>
          <p:spPr>
            <a:xfrm>
              <a:off x="5648178" y="2769259"/>
              <a:ext cx="107222" cy="13255"/>
            </a:xfrm>
            <a:custGeom>
              <a:avLst/>
              <a:gdLst/>
              <a:ahLst/>
              <a:cxnLst/>
              <a:rect l="l" t="t" r="r" b="b"/>
              <a:pathLst>
                <a:path w="142963" h="17673" extrusionOk="0">
                  <a:moveTo>
                    <a:pt x="134126" y="17673"/>
                  </a:moveTo>
                  <a:cubicBezTo>
                    <a:pt x="139008" y="17673"/>
                    <a:pt x="142963" y="13718"/>
                    <a:pt x="142963" y="8837"/>
                  </a:cubicBezTo>
                  <a:cubicBezTo>
                    <a:pt x="142963" y="3955"/>
                    <a:pt x="139008" y="0"/>
                    <a:pt x="134126"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0" name="Google Shape;410;p19"/>
            <p:cNvSpPr/>
            <p:nvPr/>
          </p:nvSpPr>
          <p:spPr>
            <a:xfrm>
              <a:off x="5598484" y="2769259"/>
              <a:ext cx="38663" cy="13255"/>
            </a:xfrm>
            <a:custGeom>
              <a:avLst/>
              <a:gdLst/>
              <a:ahLst/>
              <a:cxnLst/>
              <a:rect l="l" t="t" r="r" b="b"/>
              <a:pathLst>
                <a:path w="51550" h="17673" extrusionOk="0">
                  <a:moveTo>
                    <a:pt x="42714" y="0"/>
                  </a:moveTo>
                  <a:lnTo>
                    <a:pt x="8837" y="0"/>
                  </a:lnTo>
                  <a:cubicBezTo>
                    <a:pt x="3955" y="0"/>
                    <a:pt x="0" y="3955"/>
                    <a:pt x="0" y="8837"/>
                  </a:cubicBezTo>
                  <a:cubicBezTo>
                    <a:pt x="0" y="13718"/>
                    <a:pt x="3955" y="17673"/>
                    <a:pt x="8837" y="17673"/>
                  </a:cubicBezTo>
                  <a:lnTo>
                    <a:pt x="42714" y="17673"/>
                  </a:lnTo>
                  <a:cubicBezTo>
                    <a:pt x="47595" y="17673"/>
                    <a:pt x="51551" y="13718"/>
                    <a:pt x="51551" y="8837"/>
                  </a:cubicBezTo>
                  <a:cubicBezTo>
                    <a:pt x="51551" y="3955"/>
                    <a:pt x="47594" y="0"/>
                    <a:pt x="4271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1" name="Google Shape;411;p19"/>
            <p:cNvSpPr/>
            <p:nvPr/>
          </p:nvSpPr>
          <p:spPr>
            <a:xfrm>
              <a:off x="5793550" y="2758878"/>
              <a:ext cx="78677" cy="39957"/>
            </a:xfrm>
            <a:custGeom>
              <a:avLst/>
              <a:gdLst/>
              <a:ahLst/>
              <a:cxnLst/>
              <a:rect l="l" t="t" r="r" b="b"/>
              <a:pathLst>
                <a:path w="104903" h="53276" extrusionOk="0">
                  <a:moveTo>
                    <a:pt x="104903" y="40141"/>
                  </a:moveTo>
                  <a:lnTo>
                    <a:pt x="104903" y="13137"/>
                  </a:lnTo>
                  <a:cubicBezTo>
                    <a:pt x="104903" y="5893"/>
                    <a:pt x="99010" y="0"/>
                    <a:pt x="91767" y="0"/>
                  </a:cubicBezTo>
                  <a:lnTo>
                    <a:pt x="13137" y="0"/>
                  </a:lnTo>
                  <a:cubicBezTo>
                    <a:pt x="5893" y="0"/>
                    <a:pt x="0" y="5893"/>
                    <a:pt x="0" y="13137"/>
                  </a:cubicBezTo>
                  <a:lnTo>
                    <a:pt x="0" y="40141"/>
                  </a:lnTo>
                  <a:cubicBezTo>
                    <a:pt x="0" y="47383"/>
                    <a:pt x="5893" y="53277"/>
                    <a:pt x="13137" y="53277"/>
                  </a:cubicBezTo>
                  <a:lnTo>
                    <a:pt x="91767" y="53277"/>
                  </a:lnTo>
                  <a:cubicBezTo>
                    <a:pt x="99010" y="53277"/>
                    <a:pt x="104903" y="47383"/>
                    <a:pt x="104903" y="40141"/>
                  </a:cubicBezTo>
                  <a:close/>
                  <a:moveTo>
                    <a:pt x="87230" y="35604"/>
                  </a:moveTo>
                  <a:lnTo>
                    <a:pt x="17672" y="35604"/>
                  </a:lnTo>
                  <a:lnTo>
                    <a:pt x="17672" y="17672"/>
                  </a:lnTo>
                  <a:lnTo>
                    <a:pt x="87230"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2" name="Google Shape;412;p19"/>
            <p:cNvSpPr/>
            <p:nvPr/>
          </p:nvSpPr>
          <p:spPr>
            <a:xfrm>
              <a:off x="5481658" y="2758877"/>
              <a:ext cx="78676" cy="39957"/>
            </a:xfrm>
            <a:custGeom>
              <a:avLst/>
              <a:gdLst/>
              <a:ahLst/>
              <a:cxnLst/>
              <a:rect l="l" t="t" r="r" b="b"/>
              <a:pathLst>
                <a:path w="104901" h="53276" extrusionOk="0">
                  <a:moveTo>
                    <a:pt x="91767" y="0"/>
                  </a:moveTo>
                  <a:lnTo>
                    <a:pt x="13136" y="0"/>
                  </a:lnTo>
                  <a:cubicBezTo>
                    <a:pt x="5893" y="0"/>
                    <a:pt x="0" y="5893"/>
                    <a:pt x="0" y="13137"/>
                  </a:cubicBezTo>
                  <a:lnTo>
                    <a:pt x="0" y="40141"/>
                  </a:lnTo>
                  <a:cubicBezTo>
                    <a:pt x="0" y="47383"/>
                    <a:pt x="5893" y="53277"/>
                    <a:pt x="13136" y="53277"/>
                  </a:cubicBezTo>
                  <a:lnTo>
                    <a:pt x="91766" y="53277"/>
                  </a:lnTo>
                  <a:cubicBezTo>
                    <a:pt x="99008" y="53277"/>
                    <a:pt x="104902" y="47383"/>
                    <a:pt x="104902" y="40141"/>
                  </a:cubicBezTo>
                  <a:lnTo>
                    <a:pt x="104902" y="13137"/>
                  </a:lnTo>
                  <a:cubicBezTo>
                    <a:pt x="104903" y="5893"/>
                    <a:pt x="99010" y="0"/>
                    <a:pt x="91767" y="0"/>
                  </a:cubicBezTo>
                  <a:close/>
                  <a:moveTo>
                    <a:pt x="87230" y="35605"/>
                  </a:moveTo>
                  <a:lnTo>
                    <a:pt x="17673" y="35605"/>
                  </a:lnTo>
                  <a:lnTo>
                    <a:pt x="17673" y="17673"/>
                  </a:lnTo>
                  <a:lnTo>
                    <a:pt x="87230" y="1767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3" name="Google Shape;413;p19"/>
            <p:cNvSpPr/>
            <p:nvPr/>
          </p:nvSpPr>
          <p:spPr>
            <a:xfrm>
              <a:off x="5634388" y="2792166"/>
              <a:ext cx="85110" cy="105961"/>
            </a:xfrm>
            <a:custGeom>
              <a:avLst/>
              <a:gdLst/>
              <a:ahLst/>
              <a:cxnLst/>
              <a:rect l="l" t="t" r="r" b="b"/>
              <a:pathLst>
                <a:path w="113480" h="141281" extrusionOk="0">
                  <a:moveTo>
                    <a:pt x="0" y="102080"/>
                  </a:moveTo>
                  <a:lnTo>
                    <a:pt x="0" y="132445"/>
                  </a:lnTo>
                  <a:cubicBezTo>
                    <a:pt x="0" y="137327"/>
                    <a:pt x="3955" y="141282"/>
                    <a:pt x="8837" y="141282"/>
                  </a:cubicBezTo>
                  <a:lnTo>
                    <a:pt x="104644" y="141282"/>
                  </a:lnTo>
                  <a:cubicBezTo>
                    <a:pt x="109525" y="141282"/>
                    <a:pt x="113481" y="137327"/>
                    <a:pt x="113481" y="132445"/>
                  </a:cubicBezTo>
                  <a:lnTo>
                    <a:pt x="113481" y="102080"/>
                  </a:lnTo>
                  <a:cubicBezTo>
                    <a:pt x="113481" y="84309"/>
                    <a:pt x="105248" y="67863"/>
                    <a:pt x="91489" y="57224"/>
                  </a:cubicBezTo>
                  <a:cubicBezTo>
                    <a:pt x="94310" y="51818"/>
                    <a:pt x="95906" y="45675"/>
                    <a:pt x="95906" y="39166"/>
                  </a:cubicBezTo>
                  <a:lnTo>
                    <a:pt x="95906" y="20144"/>
                  </a:lnTo>
                  <a:cubicBezTo>
                    <a:pt x="95906" y="9037"/>
                    <a:pt x="86869" y="0"/>
                    <a:pt x="75762" y="0"/>
                  </a:cubicBezTo>
                  <a:lnTo>
                    <a:pt x="37717" y="0"/>
                  </a:lnTo>
                  <a:cubicBezTo>
                    <a:pt x="26610" y="0"/>
                    <a:pt x="17573" y="9037"/>
                    <a:pt x="17573" y="20144"/>
                  </a:cubicBezTo>
                  <a:lnTo>
                    <a:pt x="17573" y="39166"/>
                  </a:lnTo>
                  <a:cubicBezTo>
                    <a:pt x="17573" y="45675"/>
                    <a:pt x="19170" y="51817"/>
                    <a:pt x="21990" y="57223"/>
                  </a:cubicBezTo>
                  <a:cubicBezTo>
                    <a:pt x="8232" y="67863"/>
                    <a:pt x="0" y="84310"/>
                    <a:pt x="0" y="102080"/>
                  </a:cubicBezTo>
                  <a:close/>
                  <a:moveTo>
                    <a:pt x="35248" y="20145"/>
                  </a:moveTo>
                  <a:cubicBezTo>
                    <a:pt x="35248" y="18783"/>
                    <a:pt x="36355" y="17675"/>
                    <a:pt x="37718" y="17675"/>
                  </a:cubicBezTo>
                  <a:lnTo>
                    <a:pt x="75763" y="17675"/>
                  </a:lnTo>
                  <a:cubicBezTo>
                    <a:pt x="77125" y="17675"/>
                    <a:pt x="78234" y="18782"/>
                    <a:pt x="78234" y="20145"/>
                  </a:cubicBezTo>
                  <a:lnTo>
                    <a:pt x="78234" y="39168"/>
                  </a:lnTo>
                  <a:cubicBezTo>
                    <a:pt x="78234" y="51019"/>
                    <a:pt x="68591" y="60660"/>
                    <a:pt x="56741" y="60660"/>
                  </a:cubicBezTo>
                  <a:cubicBezTo>
                    <a:pt x="44890" y="60660"/>
                    <a:pt x="35249" y="51018"/>
                    <a:pt x="35249" y="39168"/>
                  </a:cubicBezTo>
                  <a:lnTo>
                    <a:pt x="35249" y="20145"/>
                  </a:lnTo>
                  <a:close/>
                  <a:moveTo>
                    <a:pt x="17673" y="102080"/>
                  </a:moveTo>
                  <a:cubicBezTo>
                    <a:pt x="17673" y="89554"/>
                    <a:pt x="23616" y="77983"/>
                    <a:pt x="33504" y="70677"/>
                  </a:cubicBezTo>
                  <a:cubicBezTo>
                    <a:pt x="40009" y="75486"/>
                    <a:pt x="48048" y="78333"/>
                    <a:pt x="56740" y="78333"/>
                  </a:cubicBezTo>
                  <a:cubicBezTo>
                    <a:pt x="65433" y="78333"/>
                    <a:pt x="73472" y="75486"/>
                    <a:pt x="79977" y="70677"/>
                  </a:cubicBezTo>
                  <a:cubicBezTo>
                    <a:pt x="89864" y="77983"/>
                    <a:pt x="95808" y="89554"/>
                    <a:pt x="95808" y="102080"/>
                  </a:cubicBezTo>
                  <a:lnTo>
                    <a:pt x="95808" y="123609"/>
                  </a:lnTo>
                  <a:lnTo>
                    <a:pt x="17675" y="123609"/>
                  </a:lnTo>
                  <a:lnTo>
                    <a:pt x="17675" y="10208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4" name="Google Shape;414;p19"/>
            <p:cNvSpPr/>
            <p:nvPr/>
          </p:nvSpPr>
          <p:spPr>
            <a:xfrm>
              <a:off x="5512760" y="2944992"/>
              <a:ext cx="85111" cy="105960"/>
            </a:xfrm>
            <a:custGeom>
              <a:avLst/>
              <a:gdLst/>
              <a:ahLst/>
              <a:cxnLst/>
              <a:rect l="l" t="t" r="r" b="b"/>
              <a:pathLst>
                <a:path w="113481" h="141280" extrusionOk="0">
                  <a:moveTo>
                    <a:pt x="113482" y="132444"/>
                  </a:moveTo>
                  <a:lnTo>
                    <a:pt x="113482" y="102080"/>
                  </a:lnTo>
                  <a:cubicBezTo>
                    <a:pt x="113482" y="84309"/>
                    <a:pt x="105249" y="67863"/>
                    <a:pt x="91490" y="57224"/>
                  </a:cubicBezTo>
                  <a:cubicBezTo>
                    <a:pt x="94311" y="51817"/>
                    <a:pt x="95907" y="45675"/>
                    <a:pt x="95907" y="39168"/>
                  </a:cubicBezTo>
                  <a:lnTo>
                    <a:pt x="95907" y="20144"/>
                  </a:lnTo>
                  <a:cubicBezTo>
                    <a:pt x="95907" y="9037"/>
                    <a:pt x="86870" y="0"/>
                    <a:pt x="75763" y="0"/>
                  </a:cubicBezTo>
                  <a:lnTo>
                    <a:pt x="37720" y="0"/>
                  </a:lnTo>
                  <a:cubicBezTo>
                    <a:pt x="26611" y="0"/>
                    <a:pt x="17574" y="9037"/>
                    <a:pt x="17574" y="20144"/>
                  </a:cubicBezTo>
                  <a:lnTo>
                    <a:pt x="17574" y="39168"/>
                  </a:lnTo>
                  <a:cubicBezTo>
                    <a:pt x="17574" y="45676"/>
                    <a:pt x="19171" y="51818"/>
                    <a:pt x="21992" y="57224"/>
                  </a:cubicBezTo>
                  <a:cubicBezTo>
                    <a:pt x="8232" y="67864"/>
                    <a:pt x="0" y="84311"/>
                    <a:pt x="0" y="102080"/>
                  </a:cubicBezTo>
                  <a:lnTo>
                    <a:pt x="0" y="132444"/>
                  </a:lnTo>
                  <a:cubicBezTo>
                    <a:pt x="0" y="137325"/>
                    <a:pt x="3955" y="141281"/>
                    <a:pt x="8837" y="141281"/>
                  </a:cubicBezTo>
                  <a:lnTo>
                    <a:pt x="104644" y="141281"/>
                  </a:lnTo>
                  <a:cubicBezTo>
                    <a:pt x="109525" y="141281"/>
                    <a:pt x="113482" y="137324"/>
                    <a:pt x="113482" y="132444"/>
                  </a:cubicBezTo>
                  <a:close/>
                  <a:moveTo>
                    <a:pt x="35248" y="20143"/>
                  </a:moveTo>
                  <a:cubicBezTo>
                    <a:pt x="35248" y="18781"/>
                    <a:pt x="36356" y="17672"/>
                    <a:pt x="37720" y="17672"/>
                  </a:cubicBezTo>
                  <a:lnTo>
                    <a:pt x="75763" y="17672"/>
                  </a:lnTo>
                  <a:cubicBezTo>
                    <a:pt x="77125" y="17672"/>
                    <a:pt x="78234" y="18780"/>
                    <a:pt x="78234" y="20143"/>
                  </a:cubicBezTo>
                  <a:lnTo>
                    <a:pt x="78234" y="39166"/>
                  </a:lnTo>
                  <a:cubicBezTo>
                    <a:pt x="78234" y="51018"/>
                    <a:pt x="68593" y="60658"/>
                    <a:pt x="56742" y="60658"/>
                  </a:cubicBezTo>
                  <a:cubicBezTo>
                    <a:pt x="44891" y="60658"/>
                    <a:pt x="35249" y="51017"/>
                    <a:pt x="35249" y="39166"/>
                  </a:cubicBezTo>
                  <a:lnTo>
                    <a:pt x="35249" y="20143"/>
                  </a:lnTo>
                  <a:close/>
                  <a:moveTo>
                    <a:pt x="95808" y="123607"/>
                  </a:moveTo>
                  <a:lnTo>
                    <a:pt x="17673" y="123607"/>
                  </a:lnTo>
                  <a:lnTo>
                    <a:pt x="17673" y="102080"/>
                  </a:lnTo>
                  <a:cubicBezTo>
                    <a:pt x="17673" y="89556"/>
                    <a:pt x="23617" y="77984"/>
                    <a:pt x="33505" y="70677"/>
                  </a:cubicBezTo>
                  <a:cubicBezTo>
                    <a:pt x="40010" y="75486"/>
                    <a:pt x="48049" y="78333"/>
                    <a:pt x="56741" y="78333"/>
                  </a:cubicBezTo>
                  <a:cubicBezTo>
                    <a:pt x="65433" y="78333"/>
                    <a:pt x="73473" y="75486"/>
                    <a:pt x="79977" y="70677"/>
                  </a:cubicBezTo>
                  <a:cubicBezTo>
                    <a:pt x="89864" y="77984"/>
                    <a:pt x="95807" y="89556"/>
                    <a:pt x="95807" y="102080"/>
                  </a:cubicBezTo>
                  <a:lnTo>
                    <a:pt x="95807" y="123607"/>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5" name="Google Shape;415;p19"/>
            <p:cNvSpPr/>
            <p:nvPr/>
          </p:nvSpPr>
          <p:spPr>
            <a:xfrm>
              <a:off x="5756014" y="2944991"/>
              <a:ext cx="85109" cy="105960"/>
            </a:xfrm>
            <a:custGeom>
              <a:avLst/>
              <a:gdLst/>
              <a:ahLst/>
              <a:cxnLst/>
              <a:rect l="l" t="t" r="r" b="b"/>
              <a:pathLst>
                <a:path w="113479" h="141280" extrusionOk="0">
                  <a:moveTo>
                    <a:pt x="0" y="102080"/>
                  </a:moveTo>
                  <a:lnTo>
                    <a:pt x="0" y="132444"/>
                  </a:lnTo>
                  <a:cubicBezTo>
                    <a:pt x="0" y="137325"/>
                    <a:pt x="3955" y="141281"/>
                    <a:pt x="8837" y="141281"/>
                  </a:cubicBezTo>
                  <a:lnTo>
                    <a:pt x="104643" y="141281"/>
                  </a:lnTo>
                  <a:cubicBezTo>
                    <a:pt x="109524" y="141281"/>
                    <a:pt x="113479" y="137325"/>
                    <a:pt x="113479" y="132444"/>
                  </a:cubicBezTo>
                  <a:lnTo>
                    <a:pt x="113479" y="102080"/>
                  </a:lnTo>
                  <a:cubicBezTo>
                    <a:pt x="113479" y="84309"/>
                    <a:pt x="105247" y="67863"/>
                    <a:pt x="91488" y="57224"/>
                  </a:cubicBezTo>
                  <a:cubicBezTo>
                    <a:pt x="94308" y="51817"/>
                    <a:pt x="95905" y="45675"/>
                    <a:pt x="95905" y="39168"/>
                  </a:cubicBezTo>
                  <a:lnTo>
                    <a:pt x="95905" y="20144"/>
                  </a:lnTo>
                  <a:cubicBezTo>
                    <a:pt x="95905" y="9037"/>
                    <a:pt x="86868" y="0"/>
                    <a:pt x="75761" y="0"/>
                  </a:cubicBezTo>
                  <a:lnTo>
                    <a:pt x="37717" y="0"/>
                  </a:lnTo>
                  <a:cubicBezTo>
                    <a:pt x="26610" y="0"/>
                    <a:pt x="17573" y="9037"/>
                    <a:pt x="17573" y="20144"/>
                  </a:cubicBezTo>
                  <a:lnTo>
                    <a:pt x="17573" y="39168"/>
                  </a:lnTo>
                  <a:cubicBezTo>
                    <a:pt x="17573" y="45675"/>
                    <a:pt x="19170" y="51817"/>
                    <a:pt x="21990" y="57224"/>
                  </a:cubicBezTo>
                  <a:cubicBezTo>
                    <a:pt x="8233" y="67864"/>
                    <a:pt x="0" y="84310"/>
                    <a:pt x="0" y="102080"/>
                  </a:cubicBezTo>
                  <a:close/>
                  <a:moveTo>
                    <a:pt x="35248" y="20144"/>
                  </a:moveTo>
                  <a:cubicBezTo>
                    <a:pt x="35248" y="18782"/>
                    <a:pt x="36355" y="17673"/>
                    <a:pt x="37718" y="17673"/>
                  </a:cubicBezTo>
                  <a:lnTo>
                    <a:pt x="75762" y="17673"/>
                  </a:lnTo>
                  <a:cubicBezTo>
                    <a:pt x="77124" y="17673"/>
                    <a:pt x="78233" y="18781"/>
                    <a:pt x="78233" y="20144"/>
                  </a:cubicBezTo>
                  <a:lnTo>
                    <a:pt x="78233" y="39168"/>
                  </a:lnTo>
                  <a:cubicBezTo>
                    <a:pt x="78233" y="51019"/>
                    <a:pt x="68591" y="60660"/>
                    <a:pt x="56741" y="60660"/>
                  </a:cubicBezTo>
                  <a:cubicBezTo>
                    <a:pt x="44890" y="60660"/>
                    <a:pt x="35249" y="51018"/>
                    <a:pt x="35249" y="39168"/>
                  </a:cubicBezTo>
                  <a:lnTo>
                    <a:pt x="35249" y="20144"/>
                  </a:lnTo>
                  <a:close/>
                  <a:moveTo>
                    <a:pt x="17673" y="102080"/>
                  </a:moveTo>
                  <a:cubicBezTo>
                    <a:pt x="17673" y="89556"/>
                    <a:pt x="23616" y="77983"/>
                    <a:pt x="33504" y="70677"/>
                  </a:cubicBezTo>
                  <a:cubicBezTo>
                    <a:pt x="40009" y="75486"/>
                    <a:pt x="48048" y="78333"/>
                    <a:pt x="56740" y="78333"/>
                  </a:cubicBezTo>
                  <a:cubicBezTo>
                    <a:pt x="65431" y="78333"/>
                    <a:pt x="73472" y="75486"/>
                    <a:pt x="79975" y="70677"/>
                  </a:cubicBezTo>
                  <a:cubicBezTo>
                    <a:pt x="89863" y="77984"/>
                    <a:pt x="95806" y="89556"/>
                    <a:pt x="95806" y="102080"/>
                  </a:cubicBezTo>
                  <a:lnTo>
                    <a:pt x="95806" y="123607"/>
                  </a:lnTo>
                  <a:lnTo>
                    <a:pt x="17673" y="123607"/>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6" name="Google Shape;416;p19"/>
            <p:cNvSpPr/>
            <p:nvPr/>
          </p:nvSpPr>
          <p:spPr>
            <a:xfrm>
              <a:off x="5547884" y="2902015"/>
              <a:ext cx="258116" cy="36295"/>
            </a:xfrm>
            <a:custGeom>
              <a:avLst/>
              <a:gdLst/>
              <a:ahLst/>
              <a:cxnLst/>
              <a:rect l="l" t="t" r="r" b="b"/>
              <a:pathLst>
                <a:path w="344155" h="48393" extrusionOk="0">
                  <a:moveTo>
                    <a:pt x="0" y="23820"/>
                  </a:moveTo>
                  <a:lnTo>
                    <a:pt x="0" y="39556"/>
                  </a:lnTo>
                  <a:cubicBezTo>
                    <a:pt x="0" y="44438"/>
                    <a:pt x="3955" y="48393"/>
                    <a:pt x="8837" y="48393"/>
                  </a:cubicBezTo>
                  <a:cubicBezTo>
                    <a:pt x="13718" y="48393"/>
                    <a:pt x="17673" y="44438"/>
                    <a:pt x="17673" y="39556"/>
                  </a:cubicBezTo>
                  <a:lnTo>
                    <a:pt x="17673" y="32657"/>
                  </a:lnTo>
                  <a:lnTo>
                    <a:pt x="326482" y="32657"/>
                  </a:lnTo>
                  <a:lnTo>
                    <a:pt x="326482" y="39556"/>
                  </a:lnTo>
                  <a:cubicBezTo>
                    <a:pt x="326482" y="44438"/>
                    <a:pt x="330437" y="48393"/>
                    <a:pt x="335319" y="48393"/>
                  </a:cubicBezTo>
                  <a:cubicBezTo>
                    <a:pt x="340200" y="48393"/>
                    <a:pt x="344155" y="44438"/>
                    <a:pt x="344155" y="39556"/>
                  </a:cubicBezTo>
                  <a:lnTo>
                    <a:pt x="344155" y="23820"/>
                  </a:lnTo>
                  <a:cubicBezTo>
                    <a:pt x="344155" y="18939"/>
                    <a:pt x="340200" y="14983"/>
                    <a:pt x="335319" y="14983"/>
                  </a:cubicBezTo>
                  <a:lnTo>
                    <a:pt x="180914" y="14983"/>
                  </a:lnTo>
                  <a:lnTo>
                    <a:pt x="180914" y="8837"/>
                  </a:lnTo>
                  <a:cubicBezTo>
                    <a:pt x="180914" y="3955"/>
                    <a:pt x="176958" y="0"/>
                    <a:pt x="172077" y="0"/>
                  </a:cubicBezTo>
                  <a:cubicBezTo>
                    <a:pt x="167196" y="0"/>
                    <a:pt x="163240" y="3955"/>
                    <a:pt x="163240" y="8837"/>
                  </a:cubicBezTo>
                  <a:lnTo>
                    <a:pt x="163240" y="14983"/>
                  </a:lnTo>
                  <a:lnTo>
                    <a:pt x="8837" y="14983"/>
                  </a:lnTo>
                  <a:cubicBezTo>
                    <a:pt x="3956" y="14983"/>
                    <a:pt x="0" y="18939"/>
                    <a:pt x="0" y="238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0" name="Group 19"/>
          <p:cNvGrpSpPr/>
          <p:nvPr/>
        </p:nvGrpSpPr>
        <p:grpSpPr>
          <a:xfrm>
            <a:off x="2236326" y="3376067"/>
            <a:ext cx="944697" cy="1065325"/>
            <a:chOff x="2236326" y="3376067"/>
            <a:chExt cx="944697" cy="1065325"/>
          </a:xfrm>
        </p:grpSpPr>
        <p:sp>
          <p:nvSpPr>
            <p:cNvPr id="417" name="Google Shape;417;p19"/>
            <p:cNvSpPr/>
            <p:nvPr/>
          </p:nvSpPr>
          <p:spPr>
            <a:xfrm>
              <a:off x="2265123" y="3525492"/>
              <a:ext cx="915900" cy="915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418" name="Google Shape;418;p19"/>
            <p:cNvSpPr/>
            <p:nvPr/>
          </p:nvSpPr>
          <p:spPr>
            <a:xfrm>
              <a:off x="2378661" y="3639136"/>
              <a:ext cx="688800" cy="6888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419" name="Google Shape;419;p19"/>
            <p:cNvSpPr/>
            <p:nvPr/>
          </p:nvSpPr>
          <p:spPr>
            <a:xfrm>
              <a:off x="2236326" y="3376067"/>
              <a:ext cx="447000" cy="44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Montserrat SemiBold"/>
                <a:ea typeface="Montserrat SemiBold"/>
                <a:cs typeface="Montserrat SemiBold"/>
                <a:sym typeface="Montserrat SemiBold"/>
              </a:endParaRPr>
            </a:p>
          </p:txBody>
        </p:sp>
        <p:sp>
          <p:nvSpPr>
            <p:cNvPr id="420" name="Google Shape;420;p19"/>
            <p:cNvSpPr txBox="1"/>
            <p:nvPr/>
          </p:nvSpPr>
          <p:spPr>
            <a:xfrm>
              <a:off x="2259723" y="3470491"/>
              <a:ext cx="400200" cy="25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bg1"/>
                  </a:solidFill>
                  <a:latin typeface="Montserrat SemiBold"/>
                  <a:ea typeface="Montserrat SemiBold"/>
                  <a:cs typeface="Montserrat SemiBold"/>
                  <a:sym typeface="Montserrat SemiBold"/>
                </a:rPr>
                <a:t>05</a:t>
              </a:r>
              <a:endParaRPr sz="1200" b="1" dirty="0">
                <a:solidFill>
                  <a:schemeClr val="bg1"/>
                </a:solidFill>
                <a:latin typeface="Montserrat SemiBold"/>
                <a:ea typeface="Montserrat SemiBold"/>
                <a:cs typeface="Montserrat SemiBold"/>
                <a:sym typeface="Montserrat SemiBold"/>
              </a:endParaRPr>
            </a:p>
          </p:txBody>
        </p:sp>
      </p:grpSp>
      <p:grpSp>
        <p:nvGrpSpPr>
          <p:cNvPr id="421" name="Google Shape;421;p19"/>
          <p:cNvGrpSpPr/>
          <p:nvPr/>
        </p:nvGrpSpPr>
        <p:grpSpPr>
          <a:xfrm>
            <a:off x="2587063" y="3791068"/>
            <a:ext cx="272224" cy="384979"/>
            <a:chOff x="7724335" y="2674743"/>
            <a:chExt cx="319887" cy="452438"/>
          </a:xfrm>
        </p:grpSpPr>
        <p:sp>
          <p:nvSpPr>
            <p:cNvPr id="422" name="Google Shape;422;p19"/>
            <p:cNvSpPr/>
            <p:nvPr/>
          </p:nvSpPr>
          <p:spPr>
            <a:xfrm>
              <a:off x="7724335" y="2674743"/>
              <a:ext cx="319887" cy="452438"/>
            </a:xfrm>
            <a:custGeom>
              <a:avLst/>
              <a:gdLst/>
              <a:ahLst/>
              <a:cxnLst/>
              <a:rect l="l" t="t" r="r" b="b"/>
              <a:pathLst>
                <a:path w="426516" h="603250" extrusionOk="0">
                  <a:moveTo>
                    <a:pt x="417680" y="33906"/>
                  </a:moveTo>
                  <a:lnTo>
                    <a:pt x="409715" y="33906"/>
                  </a:lnTo>
                  <a:lnTo>
                    <a:pt x="391912" y="8653"/>
                  </a:lnTo>
                  <a:cubicBezTo>
                    <a:pt x="388095" y="3235"/>
                    <a:pt x="381857" y="0"/>
                    <a:pt x="375227" y="0"/>
                  </a:cubicBezTo>
                  <a:lnTo>
                    <a:pt x="134332" y="0"/>
                  </a:lnTo>
                  <a:cubicBezTo>
                    <a:pt x="129450" y="0"/>
                    <a:pt x="125495" y="3956"/>
                    <a:pt x="125495" y="8837"/>
                  </a:cubicBezTo>
                  <a:cubicBezTo>
                    <a:pt x="125495" y="13717"/>
                    <a:pt x="129450" y="17673"/>
                    <a:pt x="134332" y="17673"/>
                  </a:cubicBezTo>
                  <a:lnTo>
                    <a:pt x="375227" y="17673"/>
                  </a:lnTo>
                  <a:cubicBezTo>
                    <a:pt x="376118" y="17673"/>
                    <a:pt x="376956" y="18108"/>
                    <a:pt x="377468" y="18836"/>
                  </a:cubicBezTo>
                  <a:lnTo>
                    <a:pt x="388092" y="33907"/>
                  </a:lnTo>
                  <a:lnTo>
                    <a:pt x="38425" y="33907"/>
                  </a:lnTo>
                  <a:lnTo>
                    <a:pt x="49048" y="18837"/>
                  </a:lnTo>
                  <a:cubicBezTo>
                    <a:pt x="49563" y="18108"/>
                    <a:pt x="50401" y="17673"/>
                    <a:pt x="51292" y="17673"/>
                  </a:cubicBezTo>
                  <a:lnTo>
                    <a:pt x="99000" y="17673"/>
                  </a:lnTo>
                  <a:cubicBezTo>
                    <a:pt x="103882" y="17673"/>
                    <a:pt x="107837" y="13717"/>
                    <a:pt x="107837" y="8837"/>
                  </a:cubicBezTo>
                  <a:cubicBezTo>
                    <a:pt x="107837" y="3956"/>
                    <a:pt x="103882" y="0"/>
                    <a:pt x="99000" y="0"/>
                  </a:cubicBezTo>
                  <a:lnTo>
                    <a:pt x="51292" y="0"/>
                  </a:lnTo>
                  <a:cubicBezTo>
                    <a:pt x="44663" y="0"/>
                    <a:pt x="38425" y="3234"/>
                    <a:pt x="34604" y="8653"/>
                  </a:cubicBezTo>
                  <a:lnTo>
                    <a:pt x="16801" y="33906"/>
                  </a:lnTo>
                  <a:lnTo>
                    <a:pt x="8837" y="33906"/>
                  </a:lnTo>
                  <a:cubicBezTo>
                    <a:pt x="3955" y="33906"/>
                    <a:pt x="0" y="37862"/>
                    <a:pt x="0" y="42742"/>
                  </a:cubicBezTo>
                  <a:lnTo>
                    <a:pt x="0" y="594413"/>
                  </a:lnTo>
                  <a:cubicBezTo>
                    <a:pt x="0" y="599295"/>
                    <a:pt x="3955" y="603250"/>
                    <a:pt x="8837" y="603250"/>
                  </a:cubicBezTo>
                  <a:lnTo>
                    <a:pt x="347950" y="603250"/>
                  </a:lnTo>
                  <a:cubicBezTo>
                    <a:pt x="352832" y="603250"/>
                    <a:pt x="356787" y="599295"/>
                    <a:pt x="356787" y="594413"/>
                  </a:cubicBezTo>
                  <a:cubicBezTo>
                    <a:pt x="356787" y="589532"/>
                    <a:pt x="352832" y="585577"/>
                    <a:pt x="347950" y="585577"/>
                  </a:cubicBezTo>
                  <a:lnTo>
                    <a:pt x="17673" y="585577"/>
                  </a:lnTo>
                  <a:lnTo>
                    <a:pt x="17673" y="51579"/>
                  </a:lnTo>
                  <a:lnTo>
                    <a:pt x="408843" y="51579"/>
                  </a:lnTo>
                  <a:lnTo>
                    <a:pt x="408843" y="585577"/>
                  </a:lnTo>
                  <a:lnTo>
                    <a:pt x="383283" y="585577"/>
                  </a:lnTo>
                  <a:cubicBezTo>
                    <a:pt x="378402" y="585577"/>
                    <a:pt x="374446" y="589532"/>
                    <a:pt x="374446" y="594413"/>
                  </a:cubicBezTo>
                  <a:cubicBezTo>
                    <a:pt x="374446" y="599295"/>
                    <a:pt x="378402" y="603250"/>
                    <a:pt x="383283" y="603250"/>
                  </a:cubicBezTo>
                  <a:lnTo>
                    <a:pt x="417680" y="603250"/>
                  </a:lnTo>
                  <a:cubicBezTo>
                    <a:pt x="422561" y="603250"/>
                    <a:pt x="426517" y="599295"/>
                    <a:pt x="426517" y="594413"/>
                  </a:cubicBezTo>
                  <a:lnTo>
                    <a:pt x="426517" y="42742"/>
                  </a:lnTo>
                  <a:cubicBezTo>
                    <a:pt x="426517" y="37862"/>
                    <a:pt x="422561" y="33906"/>
                    <a:pt x="417680" y="339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3" name="Google Shape;423;p19"/>
            <p:cNvSpPr/>
            <p:nvPr/>
          </p:nvSpPr>
          <p:spPr>
            <a:xfrm>
              <a:off x="7763384" y="2794325"/>
              <a:ext cx="88894" cy="71676"/>
            </a:xfrm>
            <a:custGeom>
              <a:avLst/>
              <a:gdLst/>
              <a:ahLst/>
              <a:cxnLst/>
              <a:rect l="l" t="t" r="r" b="b"/>
              <a:pathLst>
                <a:path w="118525" h="95568" extrusionOk="0">
                  <a:moveTo>
                    <a:pt x="0" y="22993"/>
                  </a:moveTo>
                  <a:lnTo>
                    <a:pt x="0" y="82924"/>
                  </a:lnTo>
                  <a:cubicBezTo>
                    <a:pt x="0" y="89896"/>
                    <a:pt x="5672" y="95569"/>
                    <a:pt x="12645" y="95569"/>
                  </a:cubicBezTo>
                  <a:lnTo>
                    <a:pt x="72575" y="95569"/>
                  </a:lnTo>
                  <a:cubicBezTo>
                    <a:pt x="79548" y="95569"/>
                    <a:pt x="85220" y="89897"/>
                    <a:pt x="85220" y="82924"/>
                  </a:cubicBezTo>
                  <a:lnTo>
                    <a:pt x="85220" y="45803"/>
                  </a:lnTo>
                  <a:lnTo>
                    <a:pt x="115937" y="15084"/>
                  </a:lnTo>
                  <a:cubicBezTo>
                    <a:pt x="119388" y="11633"/>
                    <a:pt x="119388" y="6038"/>
                    <a:pt x="115937" y="2588"/>
                  </a:cubicBezTo>
                  <a:cubicBezTo>
                    <a:pt x="112485" y="-863"/>
                    <a:pt x="106891" y="-863"/>
                    <a:pt x="103440" y="2588"/>
                  </a:cubicBezTo>
                  <a:lnTo>
                    <a:pt x="85057" y="20971"/>
                  </a:lnTo>
                  <a:cubicBezTo>
                    <a:pt x="84086" y="14956"/>
                    <a:pt x="78858" y="10347"/>
                    <a:pt x="72574" y="10347"/>
                  </a:cubicBezTo>
                  <a:lnTo>
                    <a:pt x="12644" y="10347"/>
                  </a:lnTo>
                  <a:cubicBezTo>
                    <a:pt x="5672" y="10347"/>
                    <a:pt x="0" y="16020"/>
                    <a:pt x="0" y="22993"/>
                  </a:cubicBezTo>
                  <a:close/>
                  <a:moveTo>
                    <a:pt x="17673" y="28020"/>
                  </a:moveTo>
                  <a:lnTo>
                    <a:pt x="67548" y="28020"/>
                  </a:lnTo>
                  <a:lnTo>
                    <a:pt x="67548" y="38482"/>
                  </a:lnTo>
                  <a:lnTo>
                    <a:pt x="55001" y="51030"/>
                  </a:lnTo>
                  <a:lnTo>
                    <a:pt x="43786" y="39815"/>
                  </a:lnTo>
                  <a:cubicBezTo>
                    <a:pt x="40334" y="36364"/>
                    <a:pt x="34740" y="36364"/>
                    <a:pt x="31289" y="39815"/>
                  </a:cubicBezTo>
                  <a:cubicBezTo>
                    <a:pt x="27838" y="43266"/>
                    <a:pt x="27838" y="48862"/>
                    <a:pt x="31289" y="52312"/>
                  </a:cubicBezTo>
                  <a:lnTo>
                    <a:pt x="48751" y="69774"/>
                  </a:lnTo>
                  <a:cubicBezTo>
                    <a:pt x="50409" y="71432"/>
                    <a:pt x="52656" y="72363"/>
                    <a:pt x="55001" y="72363"/>
                  </a:cubicBezTo>
                  <a:cubicBezTo>
                    <a:pt x="57345" y="72363"/>
                    <a:pt x="59591" y="71432"/>
                    <a:pt x="61250" y="69774"/>
                  </a:cubicBezTo>
                  <a:lnTo>
                    <a:pt x="67549" y="63475"/>
                  </a:lnTo>
                  <a:lnTo>
                    <a:pt x="67549" y="77893"/>
                  </a:lnTo>
                  <a:lnTo>
                    <a:pt x="17675" y="77893"/>
                  </a:lnTo>
                  <a:lnTo>
                    <a:pt x="17675" y="280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4" name="Google Shape;424;p19"/>
            <p:cNvSpPr/>
            <p:nvPr/>
          </p:nvSpPr>
          <p:spPr>
            <a:xfrm>
              <a:off x="7850992" y="2814538"/>
              <a:ext cx="79838" cy="13255"/>
            </a:xfrm>
            <a:custGeom>
              <a:avLst/>
              <a:gdLst/>
              <a:ahLst/>
              <a:cxnLst/>
              <a:rect l="l" t="t" r="r" b="b"/>
              <a:pathLst>
                <a:path w="106451" h="17673" extrusionOk="0">
                  <a:moveTo>
                    <a:pt x="0" y="8837"/>
                  </a:moveTo>
                  <a:cubicBezTo>
                    <a:pt x="0" y="13717"/>
                    <a:pt x="3955" y="17673"/>
                    <a:pt x="8837" y="17673"/>
                  </a:cubicBezTo>
                  <a:lnTo>
                    <a:pt x="97615" y="17673"/>
                  </a:lnTo>
                  <a:cubicBezTo>
                    <a:pt x="102496" y="17673"/>
                    <a:pt x="106451" y="13717"/>
                    <a:pt x="106451" y="8837"/>
                  </a:cubicBezTo>
                  <a:cubicBezTo>
                    <a:pt x="106451" y="3956"/>
                    <a:pt x="102496" y="0"/>
                    <a:pt x="97615" y="0"/>
                  </a:cubicBezTo>
                  <a:lnTo>
                    <a:pt x="8837" y="0"/>
                  </a:lnTo>
                  <a:cubicBezTo>
                    <a:pt x="3956" y="0"/>
                    <a:pt x="0" y="3956"/>
                    <a:pt x="0" y="8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5" name="Google Shape;425;p19"/>
            <p:cNvSpPr/>
            <p:nvPr/>
          </p:nvSpPr>
          <p:spPr>
            <a:xfrm>
              <a:off x="7850991" y="2840293"/>
              <a:ext cx="154184" cy="13255"/>
            </a:xfrm>
            <a:custGeom>
              <a:avLst/>
              <a:gdLst/>
              <a:ahLst/>
              <a:cxnLst/>
              <a:rect l="l" t="t" r="r" b="b"/>
              <a:pathLst>
                <a:path w="205578" h="17673" extrusionOk="0">
                  <a:moveTo>
                    <a:pt x="196743" y="0"/>
                  </a:moveTo>
                  <a:lnTo>
                    <a:pt x="8837" y="0"/>
                  </a:lnTo>
                  <a:cubicBezTo>
                    <a:pt x="3955" y="0"/>
                    <a:pt x="0" y="3956"/>
                    <a:pt x="0" y="8837"/>
                  </a:cubicBezTo>
                  <a:cubicBezTo>
                    <a:pt x="0" y="13717"/>
                    <a:pt x="3955" y="17673"/>
                    <a:pt x="8837" y="17673"/>
                  </a:cubicBezTo>
                  <a:lnTo>
                    <a:pt x="196742" y="17673"/>
                  </a:lnTo>
                  <a:cubicBezTo>
                    <a:pt x="201623" y="17673"/>
                    <a:pt x="205579" y="13717"/>
                    <a:pt x="205579" y="8837"/>
                  </a:cubicBezTo>
                  <a:cubicBezTo>
                    <a:pt x="205579" y="3956"/>
                    <a:pt x="201623" y="0"/>
                    <a:pt x="19674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6" name="Google Shape;426;p19"/>
            <p:cNvSpPr/>
            <p:nvPr/>
          </p:nvSpPr>
          <p:spPr>
            <a:xfrm>
              <a:off x="7850992" y="2913167"/>
              <a:ext cx="79838" cy="13255"/>
            </a:xfrm>
            <a:custGeom>
              <a:avLst/>
              <a:gdLst/>
              <a:ahLst/>
              <a:cxnLst/>
              <a:rect l="l" t="t" r="r" b="b"/>
              <a:pathLst>
                <a:path w="106451" h="17673" extrusionOk="0">
                  <a:moveTo>
                    <a:pt x="8837" y="17673"/>
                  </a:moveTo>
                  <a:lnTo>
                    <a:pt x="97615" y="17673"/>
                  </a:lnTo>
                  <a:cubicBezTo>
                    <a:pt x="102496" y="17673"/>
                    <a:pt x="106451" y="13718"/>
                    <a:pt x="106451" y="8837"/>
                  </a:cubicBezTo>
                  <a:cubicBezTo>
                    <a:pt x="106451" y="3955"/>
                    <a:pt x="102496" y="0"/>
                    <a:pt x="97615"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7" name="Google Shape;427;p19"/>
            <p:cNvSpPr/>
            <p:nvPr/>
          </p:nvSpPr>
          <p:spPr>
            <a:xfrm>
              <a:off x="7850992" y="2938922"/>
              <a:ext cx="154184" cy="13255"/>
            </a:xfrm>
            <a:custGeom>
              <a:avLst/>
              <a:gdLst/>
              <a:ahLst/>
              <a:cxnLst/>
              <a:rect l="l" t="t" r="r" b="b"/>
              <a:pathLst>
                <a:path w="205579" h="17673" extrusionOk="0">
                  <a:moveTo>
                    <a:pt x="205580" y="8837"/>
                  </a:moveTo>
                  <a:cubicBezTo>
                    <a:pt x="205580" y="3955"/>
                    <a:pt x="201625" y="0"/>
                    <a:pt x="196743" y="0"/>
                  </a:cubicBezTo>
                  <a:lnTo>
                    <a:pt x="8837" y="0"/>
                  </a:lnTo>
                  <a:cubicBezTo>
                    <a:pt x="3955" y="0"/>
                    <a:pt x="0" y="3955"/>
                    <a:pt x="0" y="8837"/>
                  </a:cubicBezTo>
                  <a:cubicBezTo>
                    <a:pt x="0" y="13718"/>
                    <a:pt x="3955" y="17673"/>
                    <a:pt x="8837" y="17673"/>
                  </a:cubicBezTo>
                  <a:lnTo>
                    <a:pt x="196742" y="17673"/>
                  </a:lnTo>
                  <a:cubicBezTo>
                    <a:pt x="201623" y="17673"/>
                    <a:pt x="205580" y="13718"/>
                    <a:pt x="205580" y="8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8" name="Google Shape;428;p19"/>
            <p:cNvSpPr/>
            <p:nvPr/>
          </p:nvSpPr>
          <p:spPr>
            <a:xfrm>
              <a:off x="7763384" y="2892954"/>
              <a:ext cx="88894" cy="71675"/>
            </a:xfrm>
            <a:custGeom>
              <a:avLst/>
              <a:gdLst/>
              <a:ahLst/>
              <a:cxnLst/>
              <a:rect l="l" t="t" r="r" b="b"/>
              <a:pathLst>
                <a:path w="118525" h="95567" extrusionOk="0">
                  <a:moveTo>
                    <a:pt x="0" y="82923"/>
                  </a:moveTo>
                  <a:cubicBezTo>
                    <a:pt x="0" y="89896"/>
                    <a:pt x="5672" y="95568"/>
                    <a:pt x="12645" y="95568"/>
                  </a:cubicBezTo>
                  <a:lnTo>
                    <a:pt x="72575" y="95568"/>
                  </a:lnTo>
                  <a:cubicBezTo>
                    <a:pt x="79548" y="95568"/>
                    <a:pt x="85220" y="89896"/>
                    <a:pt x="85220" y="82923"/>
                  </a:cubicBezTo>
                  <a:lnTo>
                    <a:pt x="85220" y="45803"/>
                  </a:lnTo>
                  <a:lnTo>
                    <a:pt x="115937" y="15086"/>
                  </a:lnTo>
                  <a:cubicBezTo>
                    <a:pt x="119388" y="11635"/>
                    <a:pt x="119388" y="6039"/>
                    <a:pt x="115937" y="2588"/>
                  </a:cubicBezTo>
                  <a:cubicBezTo>
                    <a:pt x="112485" y="-863"/>
                    <a:pt x="106891" y="-863"/>
                    <a:pt x="103440" y="2588"/>
                  </a:cubicBezTo>
                  <a:lnTo>
                    <a:pt x="85057" y="20971"/>
                  </a:lnTo>
                  <a:cubicBezTo>
                    <a:pt x="84086" y="14956"/>
                    <a:pt x="78858" y="10348"/>
                    <a:pt x="72574" y="10348"/>
                  </a:cubicBezTo>
                  <a:lnTo>
                    <a:pt x="60274" y="10348"/>
                  </a:lnTo>
                  <a:cubicBezTo>
                    <a:pt x="55393" y="10348"/>
                    <a:pt x="51438" y="14303"/>
                    <a:pt x="51438" y="19185"/>
                  </a:cubicBezTo>
                  <a:cubicBezTo>
                    <a:pt x="51438" y="24066"/>
                    <a:pt x="55393" y="28021"/>
                    <a:pt x="60274" y="28021"/>
                  </a:cubicBezTo>
                  <a:lnTo>
                    <a:pt x="67546" y="28021"/>
                  </a:lnTo>
                  <a:lnTo>
                    <a:pt x="67546" y="38483"/>
                  </a:lnTo>
                  <a:lnTo>
                    <a:pt x="54999" y="51031"/>
                  </a:lnTo>
                  <a:lnTo>
                    <a:pt x="43784" y="39817"/>
                  </a:lnTo>
                  <a:cubicBezTo>
                    <a:pt x="40334" y="36367"/>
                    <a:pt x="34739" y="36366"/>
                    <a:pt x="31288" y="39818"/>
                  </a:cubicBezTo>
                  <a:cubicBezTo>
                    <a:pt x="27837" y="43269"/>
                    <a:pt x="27837" y="48864"/>
                    <a:pt x="31289" y="52314"/>
                  </a:cubicBezTo>
                  <a:lnTo>
                    <a:pt x="48751" y="69775"/>
                  </a:lnTo>
                  <a:cubicBezTo>
                    <a:pt x="50476" y="71500"/>
                    <a:pt x="52738" y="72363"/>
                    <a:pt x="54999" y="72363"/>
                  </a:cubicBezTo>
                  <a:cubicBezTo>
                    <a:pt x="57260" y="72363"/>
                    <a:pt x="59523" y="71500"/>
                    <a:pt x="61249" y="69775"/>
                  </a:cubicBezTo>
                  <a:lnTo>
                    <a:pt x="67548" y="63476"/>
                  </a:lnTo>
                  <a:lnTo>
                    <a:pt x="67548" y="77894"/>
                  </a:lnTo>
                  <a:lnTo>
                    <a:pt x="17673" y="77894"/>
                  </a:lnTo>
                  <a:lnTo>
                    <a:pt x="17673" y="28020"/>
                  </a:lnTo>
                  <a:lnTo>
                    <a:pt x="24945" y="28020"/>
                  </a:lnTo>
                  <a:cubicBezTo>
                    <a:pt x="29827" y="28020"/>
                    <a:pt x="33782" y="24065"/>
                    <a:pt x="33782" y="19184"/>
                  </a:cubicBezTo>
                  <a:cubicBezTo>
                    <a:pt x="33782" y="14302"/>
                    <a:pt x="29827" y="10347"/>
                    <a:pt x="24945" y="10347"/>
                  </a:cubicBezTo>
                  <a:lnTo>
                    <a:pt x="12646" y="10347"/>
                  </a:lnTo>
                  <a:cubicBezTo>
                    <a:pt x="5673" y="10347"/>
                    <a:pt x="1" y="16019"/>
                    <a:pt x="1" y="22992"/>
                  </a:cubicBezTo>
                  <a:lnTo>
                    <a:pt x="1" y="8292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9" name="Google Shape;429;p19"/>
            <p:cNvSpPr/>
            <p:nvPr/>
          </p:nvSpPr>
          <p:spPr>
            <a:xfrm>
              <a:off x="7763383" y="2991584"/>
              <a:ext cx="88895" cy="71674"/>
            </a:xfrm>
            <a:custGeom>
              <a:avLst/>
              <a:gdLst/>
              <a:ahLst/>
              <a:cxnLst/>
              <a:rect l="l" t="t" r="r" b="b"/>
              <a:pathLst>
                <a:path w="118526" h="95566" extrusionOk="0">
                  <a:moveTo>
                    <a:pt x="1" y="82922"/>
                  </a:moveTo>
                  <a:cubicBezTo>
                    <a:pt x="1" y="89895"/>
                    <a:pt x="5673" y="95567"/>
                    <a:pt x="12646" y="95567"/>
                  </a:cubicBezTo>
                  <a:lnTo>
                    <a:pt x="72576" y="95567"/>
                  </a:lnTo>
                  <a:cubicBezTo>
                    <a:pt x="79549" y="95567"/>
                    <a:pt x="85221" y="89895"/>
                    <a:pt x="85221" y="82922"/>
                  </a:cubicBezTo>
                  <a:lnTo>
                    <a:pt x="85221" y="45803"/>
                  </a:lnTo>
                  <a:lnTo>
                    <a:pt x="115938" y="15085"/>
                  </a:lnTo>
                  <a:cubicBezTo>
                    <a:pt x="119389" y="11633"/>
                    <a:pt x="119389" y="6038"/>
                    <a:pt x="115938" y="2587"/>
                  </a:cubicBezTo>
                  <a:cubicBezTo>
                    <a:pt x="112486" y="-862"/>
                    <a:pt x="106892" y="-862"/>
                    <a:pt x="103441" y="2587"/>
                  </a:cubicBezTo>
                  <a:lnTo>
                    <a:pt x="85058" y="20970"/>
                  </a:lnTo>
                  <a:cubicBezTo>
                    <a:pt x="84087" y="14955"/>
                    <a:pt x="78860" y="10347"/>
                    <a:pt x="72575" y="10347"/>
                  </a:cubicBezTo>
                  <a:lnTo>
                    <a:pt x="12645" y="10347"/>
                  </a:lnTo>
                  <a:cubicBezTo>
                    <a:pt x="5672" y="10347"/>
                    <a:pt x="0" y="16019"/>
                    <a:pt x="0" y="22992"/>
                  </a:cubicBezTo>
                  <a:lnTo>
                    <a:pt x="0" y="82922"/>
                  </a:lnTo>
                  <a:close/>
                  <a:moveTo>
                    <a:pt x="17675" y="28019"/>
                  </a:moveTo>
                  <a:lnTo>
                    <a:pt x="67549" y="28019"/>
                  </a:lnTo>
                  <a:lnTo>
                    <a:pt x="67549" y="38481"/>
                  </a:lnTo>
                  <a:lnTo>
                    <a:pt x="55002" y="51029"/>
                  </a:lnTo>
                  <a:lnTo>
                    <a:pt x="43787" y="39813"/>
                  </a:lnTo>
                  <a:cubicBezTo>
                    <a:pt x="40335" y="36363"/>
                    <a:pt x="34741" y="36363"/>
                    <a:pt x="31290" y="39813"/>
                  </a:cubicBezTo>
                  <a:cubicBezTo>
                    <a:pt x="27839" y="43265"/>
                    <a:pt x="27839" y="48860"/>
                    <a:pt x="31290" y="52311"/>
                  </a:cubicBezTo>
                  <a:lnTo>
                    <a:pt x="48752" y="69773"/>
                  </a:lnTo>
                  <a:cubicBezTo>
                    <a:pt x="50410" y="71430"/>
                    <a:pt x="52657" y="72361"/>
                    <a:pt x="55002" y="72361"/>
                  </a:cubicBezTo>
                  <a:cubicBezTo>
                    <a:pt x="57346" y="72361"/>
                    <a:pt x="59592" y="71430"/>
                    <a:pt x="61251" y="69773"/>
                  </a:cubicBezTo>
                  <a:lnTo>
                    <a:pt x="67550" y="63474"/>
                  </a:lnTo>
                  <a:lnTo>
                    <a:pt x="67550" y="77891"/>
                  </a:lnTo>
                  <a:lnTo>
                    <a:pt x="17676" y="77891"/>
                  </a:lnTo>
                  <a:lnTo>
                    <a:pt x="17676" y="28019"/>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0" name="Google Shape;430;p19"/>
            <p:cNvSpPr/>
            <p:nvPr/>
          </p:nvSpPr>
          <p:spPr>
            <a:xfrm>
              <a:off x="7850992" y="3011796"/>
              <a:ext cx="79838" cy="13255"/>
            </a:xfrm>
            <a:custGeom>
              <a:avLst/>
              <a:gdLst/>
              <a:ahLst/>
              <a:cxnLst/>
              <a:rect l="l" t="t" r="r" b="b"/>
              <a:pathLst>
                <a:path w="106451" h="17673" extrusionOk="0">
                  <a:moveTo>
                    <a:pt x="8837" y="0"/>
                  </a:moveTo>
                  <a:cubicBezTo>
                    <a:pt x="3955" y="0"/>
                    <a:pt x="0" y="3955"/>
                    <a:pt x="0" y="8837"/>
                  </a:cubicBezTo>
                  <a:cubicBezTo>
                    <a:pt x="0" y="13718"/>
                    <a:pt x="3955" y="17673"/>
                    <a:pt x="8837" y="17673"/>
                  </a:cubicBezTo>
                  <a:lnTo>
                    <a:pt x="97615" y="17673"/>
                  </a:lnTo>
                  <a:cubicBezTo>
                    <a:pt x="102496" y="17673"/>
                    <a:pt x="106451" y="13718"/>
                    <a:pt x="106451" y="8837"/>
                  </a:cubicBezTo>
                  <a:cubicBezTo>
                    <a:pt x="106451" y="3955"/>
                    <a:pt x="102496" y="0"/>
                    <a:pt x="9761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1" name="Google Shape;431;p19"/>
            <p:cNvSpPr/>
            <p:nvPr/>
          </p:nvSpPr>
          <p:spPr>
            <a:xfrm>
              <a:off x="7850991" y="3037552"/>
              <a:ext cx="154184" cy="13255"/>
            </a:xfrm>
            <a:custGeom>
              <a:avLst/>
              <a:gdLst/>
              <a:ahLst/>
              <a:cxnLst/>
              <a:rect l="l" t="t" r="r" b="b"/>
              <a:pathLst>
                <a:path w="205578" h="17673" extrusionOk="0">
                  <a:moveTo>
                    <a:pt x="196743" y="0"/>
                  </a:moveTo>
                  <a:lnTo>
                    <a:pt x="8837" y="0"/>
                  </a:lnTo>
                  <a:cubicBezTo>
                    <a:pt x="3955" y="0"/>
                    <a:pt x="0" y="3955"/>
                    <a:pt x="0" y="8837"/>
                  </a:cubicBezTo>
                  <a:cubicBezTo>
                    <a:pt x="0" y="13718"/>
                    <a:pt x="3955" y="17673"/>
                    <a:pt x="8837" y="17673"/>
                  </a:cubicBezTo>
                  <a:lnTo>
                    <a:pt x="196742" y="17673"/>
                  </a:lnTo>
                  <a:cubicBezTo>
                    <a:pt x="201623" y="17673"/>
                    <a:pt x="205579" y="13718"/>
                    <a:pt x="205579" y="8837"/>
                  </a:cubicBezTo>
                  <a:cubicBezTo>
                    <a:pt x="205579" y="3955"/>
                    <a:pt x="201623" y="0"/>
                    <a:pt x="19674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2" name="Google Shape;432;p19"/>
            <p:cNvSpPr/>
            <p:nvPr/>
          </p:nvSpPr>
          <p:spPr>
            <a:xfrm>
              <a:off x="7855515" y="2741537"/>
              <a:ext cx="107222" cy="13255"/>
            </a:xfrm>
            <a:custGeom>
              <a:avLst/>
              <a:gdLst/>
              <a:ahLst/>
              <a:cxnLst/>
              <a:rect l="l" t="t" r="r" b="b"/>
              <a:pathLst>
                <a:path w="142963" h="17673" extrusionOk="0">
                  <a:moveTo>
                    <a:pt x="134126" y="0"/>
                  </a:moveTo>
                  <a:lnTo>
                    <a:pt x="8837" y="0"/>
                  </a:lnTo>
                  <a:cubicBezTo>
                    <a:pt x="3955" y="0"/>
                    <a:pt x="0" y="3956"/>
                    <a:pt x="0" y="8837"/>
                  </a:cubicBezTo>
                  <a:cubicBezTo>
                    <a:pt x="0" y="13717"/>
                    <a:pt x="3955" y="17673"/>
                    <a:pt x="8837" y="17673"/>
                  </a:cubicBezTo>
                  <a:lnTo>
                    <a:pt x="134126" y="17673"/>
                  </a:lnTo>
                  <a:cubicBezTo>
                    <a:pt x="139008" y="17673"/>
                    <a:pt x="142963" y="13717"/>
                    <a:pt x="142963" y="8837"/>
                  </a:cubicBezTo>
                  <a:cubicBezTo>
                    <a:pt x="142963" y="3956"/>
                    <a:pt x="139008" y="0"/>
                    <a:pt x="13412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3" name="Google Shape;433;p19"/>
            <p:cNvSpPr/>
            <p:nvPr/>
          </p:nvSpPr>
          <p:spPr>
            <a:xfrm>
              <a:off x="7805821" y="2741537"/>
              <a:ext cx="38663" cy="13255"/>
            </a:xfrm>
            <a:custGeom>
              <a:avLst/>
              <a:gdLst/>
              <a:ahLst/>
              <a:cxnLst/>
              <a:rect l="l" t="t" r="r" b="b"/>
              <a:pathLst>
                <a:path w="51550" h="17673" extrusionOk="0">
                  <a:moveTo>
                    <a:pt x="42714" y="17673"/>
                  </a:moveTo>
                  <a:cubicBezTo>
                    <a:pt x="47595" y="17673"/>
                    <a:pt x="51551" y="13717"/>
                    <a:pt x="51551" y="8837"/>
                  </a:cubicBezTo>
                  <a:cubicBezTo>
                    <a:pt x="51551" y="3956"/>
                    <a:pt x="47595" y="0"/>
                    <a:pt x="42714" y="0"/>
                  </a:cubicBezTo>
                  <a:lnTo>
                    <a:pt x="8837" y="0"/>
                  </a:lnTo>
                  <a:cubicBezTo>
                    <a:pt x="3955" y="0"/>
                    <a:pt x="0" y="3956"/>
                    <a:pt x="0" y="8837"/>
                  </a:cubicBezTo>
                  <a:cubicBezTo>
                    <a:pt x="0" y="13717"/>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cxnSp>
        <p:nvCxnSpPr>
          <p:cNvPr id="444" name="Google Shape;444;p19"/>
          <p:cNvCxnSpPr>
            <a:stCxn id="365" idx="6"/>
            <a:endCxn id="368" idx="2"/>
          </p:cNvCxnSpPr>
          <p:nvPr/>
        </p:nvCxnSpPr>
        <p:spPr>
          <a:xfrm>
            <a:off x="3181028" y="1487447"/>
            <a:ext cx="420900" cy="619200"/>
          </a:xfrm>
          <a:prstGeom prst="straightConnector1">
            <a:avLst/>
          </a:prstGeom>
          <a:noFill/>
          <a:ln w="19050" cap="flat" cmpd="sng">
            <a:solidFill>
              <a:schemeClr val="bg1"/>
            </a:solidFill>
            <a:prstDash val="dot"/>
            <a:round/>
            <a:headEnd type="none" w="med" len="med"/>
            <a:tailEnd type="stealth" w="med" len="med"/>
          </a:ln>
        </p:spPr>
      </p:cxnSp>
      <p:cxnSp>
        <p:nvCxnSpPr>
          <p:cNvPr id="445" name="Google Shape;445;p19"/>
          <p:cNvCxnSpPr>
            <a:stCxn id="368" idx="2"/>
            <a:endCxn id="388" idx="6"/>
          </p:cNvCxnSpPr>
          <p:nvPr/>
        </p:nvCxnSpPr>
        <p:spPr>
          <a:xfrm flipH="1">
            <a:off x="3180883" y="2106628"/>
            <a:ext cx="420900" cy="628800"/>
          </a:xfrm>
          <a:prstGeom prst="straightConnector1">
            <a:avLst/>
          </a:prstGeom>
          <a:noFill/>
          <a:ln w="19050" cap="flat" cmpd="sng">
            <a:solidFill>
              <a:schemeClr val="bg1"/>
            </a:solidFill>
            <a:prstDash val="dot"/>
            <a:round/>
            <a:headEnd type="none" w="med" len="med"/>
            <a:tailEnd type="stealth" w="med" len="med"/>
          </a:ln>
        </p:spPr>
      </p:cxnSp>
      <p:cxnSp>
        <p:nvCxnSpPr>
          <p:cNvPr id="446" name="Google Shape;446;p19"/>
          <p:cNvCxnSpPr>
            <a:stCxn id="388" idx="6"/>
            <a:endCxn id="403" idx="2"/>
          </p:cNvCxnSpPr>
          <p:nvPr/>
        </p:nvCxnSpPr>
        <p:spPr>
          <a:xfrm>
            <a:off x="3181017" y="2735456"/>
            <a:ext cx="420900" cy="560700"/>
          </a:xfrm>
          <a:prstGeom prst="straightConnector1">
            <a:avLst/>
          </a:prstGeom>
          <a:noFill/>
          <a:ln w="19050" cap="flat" cmpd="sng">
            <a:solidFill>
              <a:schemeClr val="bg1"/>
            </a:solidFill>
            <a:prstDash val="dot"/>
            <a:round/>
            <a:headEnd type="none" w="med" len="med"/>
            <a:tailEnd type="stealth" w="med" len="med"/>
          </a:ln>
        </p:spPr>
      </p:cxnSp>
      <p:cxnSp>
        <p:nvCxnSpPr>
          <p:cNvPr id="447" name="Google Shape;447;p19"/>
          <p:cNvCxnSpPr>
            <a:stCxn id="403" idx="2"/>
            <a:endCxn id="417" idx="6"/>
          </p:cNvCxnSpPr>
          <p:nvPr/>
        </p:nvCxnSpPr>
        <p:spPr>
          <a:xfrm flipH="1">
            <a:off x="3180875" y="3296267"/>
            <a:ext cx="420900" cy="687300"/>
          </a:xfrm>
          <a:prstGeom prst="straightConnector1">
            <a:avLst/>
          </a:prstGeom>
          <a:noFill/>
          <a:ln w="19050" cap="flat" cmpd="sng">
            <a:solidFill>
              <a:schemeClr val="bg1"/>
            </a:solidFill>
            <a:prstDash val="dot"/>
            <a:round/>
            <a:headEnd type="none" w="med" len="med"/>
            <a:tailEnd type="stealth" w="med" len="med"/>
          </a:ln>
        </p:spPr>
      </p:cxnSp>
      <p:cxnSp>
        <p:nvCxnSpPr>
          <p:cNvPr id="132" name="Google Shape;446;p19"/>
          <p:cNvCxnSpPr/>
          <p:nvPr/>
        </p:nvCxnSpPr>
        <p:spPr>
          <a:xfrm>
            <a:off x="3193644" y="4000318"/>
            <a:ext cx="420900" cy="560700"/>
          </a:xfrm>
          <a:prstGeom prst="straightConnector1">
            <a:avLst/>
          </a:prstGeom>
          <a:noFill/>
          <a:ln w="19050" cap="flat" cmpd="sng">
            <a:solidFill>
              <a:schemeClr val="bg1"/>
            </a:solidFill>
            <a:prstDash val="dot"/>
            <a:round/>
            <a:headEnd type="none" w="med" len="med"/>
            <a:tailEnd type="stealth" w="med" len="med"/>
          </a:ln>
        </p:spPr>
      </p:cxnSp>
      <p:grpSp>
        <p:nvGrpSpPr>
          <p:cNvPr id="97" name="Google Shape;1555;p35"/>
          <p:cNvGrpSpPr/>
          <p:nvPr/>
        </p:nvGrpSpPr>
        <p:grpSpPr>
          <a:xfrm>
            <a:off x="3854849" y="4329501"/>
            <a:ext cx="452437" cy="452437"/>
            <a:chOff x="5450724" y="2006316"/>
            <a:chExt cx="452437" cy="452437"/>
          </a:xfrm>
        </p:grpSpPr>
        <p:sp>
          <p:nvSpPr>
            <p:cNvPr id="98" name="Google Shape;1556;p35"/>
            <p:cNvSpPr/>
            <p:nvPr/>
          </p:nvSpPr>
          <p:spPr>
            <a:xfrm>
              <a:off x="5643631" y="2047668"/>
              <a:ext cx="66623" cy="66619"/>
            </a:xfrm>
            <a:custGeom>
              <a:avLst/>
              <a:gdLst/>
              <a:ahLst/>
              <a:cxnLst/>
              <a:rect l="l" t="t" r="r" b="b"/>
              <a:pathLst>
                <a:path w="88831" h="88825" extrusionOk="0">
                  <a:moveTo>
                    <a:pt x="47284" y="88737"/>
                  </a:moveTo>
                  <a:cubicBezTo>
                    <a:pt x="69515" y="87332"/>
                    <a:pt x="87338" y="69509"/>
                    <a:pt x="88742" y="47279"/>
                  </a:cubicBezTo>
                  <a:cubicBezTo>
                    <a:pt x="89549" y="34513"/>
                    <a:pt x="84840" y="22020"/>
                    <a:pt x="75823" y="13004"/>
                  </a:cubicBezTo>
                  <a:cubicBezTo>
                    <a:pt x="66806" y="3987"/>
                    <a:pt x="54320" y="-703"/>
                    <a:pt x="41546" y="86"/>
                  </a:cubicBezTo>
                  <a:cubicBezTo>
                    <a:pt x="19316" y="1491"/>
                    <a:pt x="1493" y="19314"/>
                    <a:pt x="89" y="41544"/>
                  </a:cubicBezTo>
                  <a:cubicBezTo>
                    <a:pt x="-718" y="54310"/>
                    <a:pt x="3991" y="66802"/>
                    <a:pt x="13006" y="75818"/>
                  </a:cubicBezTo>
                  <a:cubicBezTo>
                    <a:pt x="21767" y="84579"/>
                    <a:pt x="34135" y="89559"/>
                    <a:pt x="47284" y="88737"/>
                  </a:cubicBezTo>
                  <a:close/>
                  <a:moveTo>
                    <a:pt x="17729" y="42658"/>
                  </a:moveTo>
                  <a:cubicBezTo>
                    <a:pt x="18574" y="29289"/>
                    <a:pt x="29292" y="18569"/>
                    <a:pt x="42662" y="17725"/>
                  </a:cubicBezTo>
                  <a:cubicBezTo>
                    <a:pt x="50297" y="17231"/>
                    <a:pt x="57867" y="20042"/>
                    <a:pt x="63325" y="25502"/>
                  </a:cubicBezTo>
                  <a:cubicBezTo>
                    <a:pt x="68754" y="30931"/>
                    <a:pt x="71589" y="38464"/>
                    <a:pt x="71103" y="46167"/>
                  </a:cubicBezTo>
                  <a:cubicBezTo>
                    <a:pt x="70258" y="59536"/>
                    <a:pt x="59540" y="70255"/>
                    <a:pt x="46170" y="71099"/>
                  </a:cubicBezTo>
                  <a:cubicBezTo>
                    <a:pt x="38479" y="71604"/>
                    <a:pt x="30935" y="68754"/>
                    <a:pt x="25506" y="63321"/>
                  </a:cubicBezTo>
                  <a:cubicBezTo>
                    <a:pt x="20076" y="57893"/>
                    <a:pt x="17242" y="50361"/>
                    <a:pt x="17729" y="4265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 name="Google Shape;1557;p35"/>
            <p:cNvSpPr/>
            <p:nvPr/>
          </p:nvSpPr>
          <p:spPr>
            <a:xfrm>
              <a:off x="5608269" y="2006316"/>
              <a:ext cx="137347" cy="149323"/>
            </a:xfrm>
            <a:custGeom>
              <a:avLst/>
              <a:gdLst/>
              <a:ahLst/>
              <a:cxnLst/>
              <a:rect l="l" t="t" r="r" b="b"/>
              <a:pathLst>
                <a:path w="183130" h="199097" extrusionOk="0">
                  <a:moveTo>
                    <a:pt x="7659" y="115144"/>
                  </a:moveTo>
                  <a:lnTo>
                    <a:pt x="2556" y="124425"/>
                  </a:lnTo>
                  <a:cubicBezTo>
                    <a:pt x="-927" y="130760"/>
                    <a:pt x="-846" y="138587"/>
                    <a:pt x="2770" y="144848"/>
                  </a:cubicBezTo>
                  <a:lnTo>
                    <a:pt x="7938" y="153798"/>
                  </a:lnTo>
                  <a:cubicBezTo>
                    <a:pt x="11553" y="160059"/>
                    <a:pt x="18290" y="164044"/>
                    <a:pt x="25518" y="164195"/>
                  </a:cubicBezTo>
                  <a:lnTo>
                    <a:pt x="36111" y="164416"/>
                  </a:lnTo>
                  <a:cubicBezTo>
                    <a:pt x="36634" y="164428"/>
                    <a:pt x="37151" y="164572"/>
                    <a:pt x="37607" y="164835"/>
                  </a:cubicBezTo>
                  <a:lnTo>
                    <a:pt x="62006" y="178921"/>
                  </a:lnTo>
                  <a:cubicBezTo>
                    <a:pt x="62462" y="179184"/>
                    <a:pt x="62846" y="179560"/>
                    <a:pt x="63118" y="180011"/>
                  </a:cubicBezTo>
                  <a:lnTo>
                    <a:pt x="68604" y="189068"/>
                  </a:lnTo>
                  <a:cubicBezTo>
                    <a:pt x="72349" y="195254"/>
                    <a:pt x="79168" y="199097"/>
                    <a:pt x="86398" y="199097"/>
                  </a:cubicBezTo>
                  <a:lnTo>
                    <a:pt x="96732" y="199097"/>
                  </a:lnTo>
                  <a:cubicBezTo>
                    <a:pt x="103962" y="199097"/>
                    <a:pt x="110780" y="195255"/>
                    <a:pt x="114527" y="189069"/>
                  </a:cubicBezTo>
                  <a:lnTo>
                    <a:pt x="120012" y="180014"/>
                  </a:lnTo>
                  <a:cubicBezTo>
                    <a:pt x="120284" y="179562"/>
                    <a:pt x="120670" y="179184"/>
                    <a:pt x="121125" y="178921"/>
                  </a:cubicBezTo>
                  <a:lnTo>
                    <a:pt x="145526" y="164835"/>
                  </a:lnTo>
                  <a:cubicBezTo>
                    <a:pt x="145981" y="164571"/>
                    <a:pt x="146497" y="164427"/>
                    <a:pt x="147024" y="164416"/>
                  </a:cubicBezTo>
                  <a:lnTo>
                    <a:pt x="157610" y="164195"/>
                  </a:lnTo>
                  <a:cubicBezTo>
                    <a:pt x="164840" y="164044"/>
                    <a:pt x="171577" y="160059"/>
                    <a:pt x="175192" y="153798"/>
                  </a:cubicBezTo>
                  <a:lnTo>
                    <a:pt x="180359" y="144848"/>
                  </a:lnTo>
                  <a:cubicBezTo>
                    <a:pt x="183975" y="138585"/>
                    <a:pt x="184058" y="130758"/>
                    <a:pt x="180574" y="124425"/>
                  </a:cubicBezTo>
                  <a:lnTo>
                    <a:pt x="175472" y="115144"/>
                  </a:lnTo>
                  <a:cubicBezTo>
                    <a:pt x="175217" y="114682"/>
                    <a:pt x="175084" y="114162"/>
                    <a:pt x="175084" y="113636"/>
                  </a:cubicBezTo>
                  <a:lnTo>
                    <a:pt x="175084" y="85461"/>
                  </a:lnTo>
                  <a:cubicBezTo>
                    <a:pt x="175084" y="84937"/>
                    <a:pt x="175217" y="84415"/>
                    <a:pt x="175472" y="83954"/>
                  </a:cubicBezTo>
                  <a:lnTo>
                    <a:pt x="180574" y="74673"/>
                  </a:lnTo>
                  <a:cubicBezTo>
                    <a:pt x="184058" y="68338"/>
                    <a:pt x="183976" y="60511"/>
                    <a:pt x="180359" y="54250"/>
                  </a:cubicBezTo>
                  <a:lnTo>
                    <a:pt x="175192" y="45298"/>
                  </a:lnTo>
                  <a:cubicBezTo>
                    <a:pt x="171577" y="39039"/>
                    <a:pt x="164841" y="35056"/>
                    <a:pt x="157610" y="34902"/>
                  </a:cubicBezTo>
                  <a:lnTo>
                    <a:pt x="147025" y="34681"/>
                  </a:lnTo>
                  <a:cubicBezTo>
                    <a:pt x="146501" y="34669"/>
                    <a:pt x="145981" y="34524"/>
                    <a:pt x="145525" y="34262"/>
                  </a:cubicBezTo>
                  <a:lnTo>
                    <a:pt x="121126" y="20175"/>
                  </a:lnTo>
                  <a:cubicBezTo>
                    <a:pt x="120669" y="19911"/>
                    <a:pt x="120285" y="19535"/>
                    <a:pt x="120013" y="19086"/>
                  </a:cubicBezTo>
                  <a:lnTo>
                    <a:pt x="114527" y="10027"/>
                  </a:lnTo>
                  <a:cubicBezTo>
                    <a:pt x="110780" y="3842"/>
                    <a:pt x="103961" y="0"/>
                    <a:pt x="96732" y="0"/>
                  </a:cubicBezTo>
                  <a:lnTo>
                    <a:pt x="86398" y="0"/>
                  </a:lnTo>
                  <a:cubicBezTo>
                    <a:pt x="79168" y="0"/>
                    <a:pt x="72349" y="3843"/>
                    <a:pt x="68605" y="10027"/>
                  </a:cubicBezTo>
                  <a:lnTo>
                    <a:pt x="63115" y="19088"/>
                  </a:lnTo>
                  <a:cubicBezTo>
                    <a:pt x="62846" y="19536"/>
                    <a:pt x="62460" y="19912"/>
                    <a:pt x="62007" y="20175"/>
                  </a:cubicBezTo>
                  <a:lnTo>
                    <a:pt x="37606" y="34262"/>
                  </a:lnTo>
                  <a:cubicBezTo>
                    <a:pt x="37150" y="34525"/>
                    <a:pt x="36631" y="34670"/>
                    <a:pt x="36108" y="34681"/>
                  </a:cubicBezTo>
                  <a:lnTo>
                    <a:pt x="25516" y="34902"/>
                  </a:lnTo>
                  <a:cubicBezTo>
                    <a:pt x="18289" y="35056"/>
                    <a:pt x="11553" y="39039"/>
                    <a:pt x="7938" y="45299"/>
                  </a:cubicBezTo>
                  <a:lnTo>
                    <a:pt x="2770" y="54249"/>
                  </a:lnTo>
                  <a:cubicBezTo>
                    <a:pt x="-844" y="60509"/>
                    <a:pt x="-927" y="68335"/>
                    <a:pt x="2556" y="74673"/>
                  </a:cubicBezTo>
                  <a:lnTo>
                    <a:pt x="7659" y="83954"/>
                  </a:lnTo>
                  <a:cubicBezTo>
                    <a:pt x="7912" y="84415"/>
                    <a:pt x="8045" y="84936"/>
                    <a:pt x="8045" y="85461"/>
                  </a:cubicBezTo>
                  <a:lnTo>
                    <a:pt x="8045" y="113635"/>
                  </a:lnTo>
                  <a:cubicBezTo>
                    <a:pt x="8045" y="114163"/>
                    <a:pt x="7912" y="114683"/>
                    <a:pt x="7659" y="115144"/>
                  </a:cubicBezTo>
                  <a:close/>
                  <a:moveTo>
                    <a:pt x="18076" y="63087"/>
                  </a:moveTo>
                  <a:lnTo>
                    <a:pt x="23243" y="54137"/>
                  </a:lnTo>
                  <a:cubicBezTo>
                    <a:pt x="23788" y="53194"/>
                    <a:pt x="24801" y="52594"/>
                    <a:pt x="25887" y="52571"/>
                  </a:cubicBezTo>
                  <a:lnTo>
                    <a:pt x="36478" y="52350"/>
                  </a:lnTo>
                  <a:cubicBezTo>
                    <a:pt x="39972" y="52277"/>
                    <a:pt x="43418" y="51313"/>
                    <a:pt x="46442" y="49567"/>
                  </a:cubicBezTo>
                  <a:lnTo>
                    <a:pt x="70843" y="35480"/>
                  </a:lnTo>
                  <a:cubicBezTo>
                    <a:pt x="73870" y="33731"/>
                    <a:pt x="76427" y="31228"/>
                    <a:pt x="78233" y="28241"/>
                  </a:cubicBezTo>
                  <a:lnTo>
                    <a:pt x="83721" y="19180"/>
                  </a:lnTo>
                  <a:cubicBezTo>
                    <a:pt x="84285" y="18251"/>
                    <a:pt x="85310" y="17673"/>
                    <a:pt x="86397" y="17673"/>
                  </a:cubicBezTo>
                  <a:lnTo>
                    <a:pt x="96731" y="17673"/>
                  </a:lnTo>
                  <a:cubicBezTo>
                    <a:pt x="97819" y="17673"/>
                    <a:pt x="98845" y="18252"/>
                    <a:pt x="99408" y="19181"/>
                  </a:cubicBezTo>
                  <a:lnTo>
                    <a:pt x="104894" y="28241"/>
                  </a:lnTo>
                  <a:cubicBezTo>
                    <a:pt x="106704" y="31229"/>
                    <a:pt x="109261" y="33731"/>
                    <a:pt x="112286" y="35480"/>
                  </a:cubicBezTo>
                  <a:lnTo>
                    <a:pt x="136685" y="49567"/>
                  </a:lnTo>
                  <a:cubicBezTo>
                    <a:pt x="139711" y="51313"/>
                    <a:pt x="143157" y="52277"/>
                    <a:pt x="146653" y="52350"/>
                  </a:cubicBezTo>
                  <a:lnTo>
                    <a:pt x="157237" y="52571"/>
                  </a:lnTo>
                  <a:cubicBezTo>
                    <a:pt x="158326" y="52595"/>
                    <a:pt x="159340" y="53194"/>
                    <a:pt x="159884" y="54136"/>
                  </a:cubicBezTo>
                  <a:lnTo>
                    <a:pt x="165052" y="63088"/>
                  </a:lnTo>
                  <a:cubicBezTo>
                    <a:pt x="165596" y="64029"/>
                    <a:pt x="165609" y="65206"/>
                    <a:pt x="165084" y="66158"/>
                  </a:cubicBezTo>
                  <a:lnTo>
                    <a:pt x="159982" y="75439"/>
                  </a:lnTo>
                  <a:cubicBezTo>
                    <a:pt x="158297" y="78503"/>
                    <a:pt x="157407" y="81968"/>
                    <a:pt x="157407" y="85461"/>
                  </a:cubicBezTo>
                  <a:lnTo>
                    <a:pt x="157407" y="113635"/>
                  </a:lnTo>
                  <a:cubicBezTo>
                    <a:pt x="157407" y="117129"/>
                    <a:pt x="158298" y="120595"/>
                    <a:pt x="159982" y="123658"/>
                  </a:cubicBezTo>
                  <a:lnTo>
                    <a:pt x="165085" y="132940"/>
                  </a:lnTo>
                  <a:cubicBezTo>
                    <a:pt x="165608" y="133892"/>
                    <a:pt x="165596" y="135069"/>
                    <a:pt x="165052" y="136010"/>
                  </a:cubicBezTo>
                  <a:lnTo>
                    <a:pt x="159884" y="144960"/>
                  </a:lnTo>
                  <a:cubicBezTo>
                    <a:pt x="159340" y="145903"/>
                    <a:pt x="158326" y="146503"/>
                    <a:pt x="157239" y="146525"/>
                  </a:cubicBezTo>
                  <a:lnTo>
                    <a:pt x="146655" y="146746"/>
                  </a:lnTo>
                  <a:cubicBezTo>
                    <a:pt x="143162" y="146818"/>
                    <a:pt x="139713" y="147780"/>
                    <a:pt x="136686" y="149528"/>
                  </a:cubicBezTo>
                  <a:lnTo>
                    <a:pt x="112285" y="163615"/>
                  </a:lnTo>
                  <a:cubicBezTo>
                    <a:pt x="109262" y="165361"/>
                    <a:pt x="106706" y="167864"/>
                    <a:pt x="104894" y="170855"/>
                  </a:cubicBezTo>
                  <a:lnTo>
                    <a:pt x="99408" y="179913"/>
                  </a:lnTo>
                  <a:cubicBezTo>
                    <a:pt x="98844" y="180844"/>
                    <a:pt x="97818" y="181423"/>
                    <a:pt x="96731" y="181423"/>
                  </a:cubicBezTo>
                  <a:lnTo>
                    <a:pt x="86397" y="181423"/>
                  </a:lnTo>
                  <a:cubicBezTo>
                    <a:pt x="85310" y="181423"/>
                    <a:pt x="84285" y="180845"/>
                    <a:pt x="83721" y="179913"/>
                  </a:cubicBezTo>
                  <a:lnTo>
                    <a:pt x="78236" y="170855"/>
                  </a:lnTo>
                  <a:cubicBezTo>
                    <a:pt x="76426" y="167867"/>
                    <a:pt x="73869" y="165364"/>
                    <a:pt x="70843" y="163615"/>
                  </a:cubicBezTo>
                  <a:lnTo>
                    <a:pt x="46445" y="149528"/>
                  </a:lnTo>
                  <a:cubicBezTo>
                    <a:pt x="43417" y="147780"/>
                    <a:pt x="39968" y="146817"/>
                    <a:pt x="36478" y="146746"/>
                  </a:cubicBezTo>
                  <a:lnTo>
                    <a:pt x="25888" y="146525"/>
                  </a:lnTo>
                  <a:cubicBezTo>
                    <a:pt x="24802" y="146501"/>
                    <a:pt x="23789" y="145903"/>
                    <a:pt x="23244" y="144960"/>
                  </a:cubicBezTo>
                  <a:lnTo>
                    <a:pt x="18077" y="136010"/>
                  </a:lnTo>
                  <a:cubicBezTo>
                    <a:pt x="17534" y="135068"/>
                    <a:pt x="17521" y="133891"/>
                    <a:pt x="18045" y="132939"/>
                  </a:cubicBezTo>
                  <a:lnTo>
                    <a:pt x="23148" y="123658"/>
                  </a:lnTo>
                  <a:cubicBezTo>
                    <a:pt x="24831" y="120597"/>
                    <a:pt x="25721" y="117131"/>
                    <a:pt x="25721" y="113635"/>
                  </a:cubicBezTo>
                  <a:lnTo>
                    <a:pt x="25721" y="85461"/>
                  </a:lnTo>
                  <a:cubicBezTo>
                    <a:pt x="25721" y="81965"/>
                    <a:pt x="24831" y="78500"/>
                    <a:pt x="23148" y="75439"/>
                  </a:cubicBezTo>
                  <a:lnTo>
                    <a:pt x="18046" y="66160"/>
                  </a:lnTo>
                  <a:cubicBezTo>
                    <a:pt x="17519" y="65206"/>
                    <a:pt x="17531" y="64029"/>
                    <a:pt x="18076" y="6308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 name="Google Shape;1558;p35"/>
            <p:cNvSpPr/>
            <p:nvPr/>
          </p:nvSpPr>
          <p:spPr>
            <a:xfrm>
              <a:off x="5473962" y="2337344"/>
              <a:ext cx="19876" cy="13255"/>
            </a:xfrm>
            <a:custGeom>
              <a:avLst/>
              <a:gdLst/>
              <a:ahLst/>
              <a:cxnLst/>
              <a:rect l="l" t="t" r="r" b="b"/>
              <a:pathLst>
                <a:path w="26501" h="17673" extrusionOk="0">
                  <a:moveTo>
                    <a:pt x="8837" y="17673"/>
                  </a:moveTo>
                  <a:lnTo>
                    <a:pt x="17665" y="17673"/>
                  </a:lnTo>
                  <a:cubicBezTo>
                    <a:pt x="22546" y="17673"/>
                    <a:pt x="26502" y="13718"/>
                    <a:pt x="26502" y="8837"/>
                  </a:cubicBezTo>
                  <a:cubicBezTo>
                    <a:pt x="26502" y="3955"/>
                    <a:pt x="22546" y="0"/>
                    <a:pt x="17665"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 name="Google Shape;1559;p35"/>
            <p:cNvSpPr/>
            <p:nvPr/>
          </p:nvSpPr>
          <p:spPr>
            <a:xfrm>
              <a:off x="5500203" y="2337344"/>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560;p35"/>
            <p:cNvSpPr/>
            <p:nvPr/>
          </p:nvSpPr>
          <p:spPr>
            <a:xfrm>
              <a:off x="5473962" y="2364216"/>
              <a:ext cx="19876" cy="13255"/>
            </a:xfrm>
            <a:custGeom>
              <a:avLst/>
              <a:gdLst/>
              <a:ahLst/>
              <a:cxnLst/>
              <a:rect l="l" t="t" r="r" b="b"/>
              <a:pathLst>
                <a:path w="26501" h="17673" extrusionOk="0">
                  <a:moveTo>
                    <a:pt x="8837" y="17673"/>
                  </a:moveTo>
                  <a:lnTo>
                    <a:pt x="17665" y="17673"/>
                  </a:lnTo>
                  <a:cubicBezTo>
                    <a:pt x="22546" y="17673"/>
                    <a:pt x="26502" y="13718"/>
                    <a:pt x="26502" y="8837"/>
                  </a:cubicBezTo>
                  <a:cubicBezTo>
                    <a:pt x="26502" y="3955"/>
                    <a:pt x="22546" y="0"/>
                    <a:pt x="17665"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561;p35"/>
            <p:cNvSpPr/>
            <p:nvPr/>
          </p:nvSpPr>
          <p:spPr>
            <a:xfrm>
              <a:off x="5500203" y="2364216"/>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562;p35"/>
            <p:cNvSpPr/>
            <p:nvPr/>
          </p:nvSpPr>
          <p:spPr>
            <a:xfrm>
              <a:off x="5473962" y="2391086"/>
              <a:ext cx="19876" cy="13255"/>
            </a:xfrm>
            <a:custGeom>
              <a:avLst/>
              <a:gdLst/>
              <a:ahLst/>
              <a:cxnLst/>
              <a:rect l="l" t="t" r="r" b="b"/>
              <a:pathLst>
                <a:path w="26501" h="17673" extrusionOk="0">
                  <a:moveTo>
                    <a:pt x="8837" y="17673"/>
                  </a:moveTo>
                  <a:lnTo>
                    <a:pt x="17665" y="17673"/>
                  </a:lnTo>
                  <a:cubicBezTo>
                    <a:pt x="22546" y="17673"/>
                    <a:pt x="26502" y="13718"/>
                    <a:pt x="26502" y="8837"/>
                  </a:cubicBezTo>
                  <a:cubicBezTo>
                    <a:pt x="26502" y="3955"/>
                    <a:pt x="22546" y="0"/>
                    <a:pt x="17665"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563;p35"/>
            <p:cNvSpPr/>
            <p:nvPr/>
          </p:nvSpPr>
          <p:spPr>
            <a:xfrm>
              <a:off x="5500203" y="2391086"/>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564;p35"/>
            <p:cNvSpPr/>
            <p:nvPr/>
          </p:nvSpPr>
          <p:spPr>
            <a:xfrm>
              <a:off x="5473962" y="2417955"/>
              <a:ext cx="19876" cy="13255"/>
            </a:xfrm>
            <a:custGeom>
              <a:avLst/>
              <a:gdLst/>
              <a:ahLst/>
              <a:cxnLst/>
              <a:rect l="l" t="t" r="r" b="b"/>
              <a:pathLst>
                <a:path w="26501" h="17673" extrusionOk="0">
                  <a:moveTo>
                    <a:pt x="8837" y="17673"/>
                  </a:moveTo>
                  <a:lnTo>
                    <a:pt x="17665" y="17673"/>
                  </a:lnTo>
                  <a:cubicBezTo>
                    <a:pt x="22546" y="17673"/>
                    <a:pt x="26502" y="13718"/>
                    <a:pt x="26502" y="8837"/>
                  </a:cubicBezTo>
                  <a:cubicBezTo>
                    <a:pt x="26502" y="3955"/>
                    <a:pt x="22546" y="0"/>
                    <a:pt x="17665"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565;p35"/>
            <p:cNvSpPr/>
            <p:nvPr/>
          </p:nvSpPr>
          <p:spPr>
            <a:xfrm>
              <a:off x="5500203" y="2417955"/>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566;p35"/>
            <p:cNvSpPr/>
            <p:nvPr/>
          </p:nvSpPr>
          <p:spPr>
            <a:xfrm>
              <a:off x="5499996" y="2287973"/>
              <a:ext cx="31369" cy="13255"/>
            </a:xfrm>
            <a:custGeom>
              <a:avLst/>
              <a:gdLst/>
              <a:ahLst/>
              <a:cxnLst/>
              <a:rect l="l" t="t" r="r" b="b"/>
              <a:pathLst>
                <a:path w="41826" h="17673" extrusionOk="0">
                  <a:moveTo>
                    <a:pt x="32990" y="17673"/>
                  </a:moveTo>
                  <a:cubicBezTo>
                    <a:pt x="37872" y="17673"/>
                    <a:pt x="41827" y="13718"/>
                    <a:pt x="41827" y="8837"/>
                  </a:cubicBezTo>
                  <a:cubicBezTo>
                    <a:pt x="41827" y="3955"/>
                    <a:pt x="37872" y="0"/>
                    <a:pt x="32990"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567;p35"/>
            <p:cNvSpPr/>
            <p:nvPr/>
          </p:nvSpPr>
          <p:spPr>
            <a:xfrm>
              <a:off x="5611985" y="2266143"/>
              <a:ext cx="129914" cy="192609"/>
            </a:xfrm>
            <a:custGeom>
              <a:avLst/>
              <a:gdLst/>
              <a:ahLst/>
              <a:cxnLst/>
              <a:rect l="l" t="t" r="r" b="b"/>
              <a:pathLst>
                <a:path w="173219" h="256812" extrusionOk="0">
                  <a:moveTo>
                    <a:pt x="164383" y="0"/>
                  </a:moveTo>
                  <a:lnTo>
                    <a:pt x="8837" y="0"/>
                  </a:lnTo>
                  <a:cubicBezTo>
                    <a:pt x="3955" y="0"/>
                    <a:pt x="0" y="3955"/>
                    <a:pt x="0" y="8837"/>
                  </a:cubicBezTo>
                  <a:lnTo>
                    <a:pt x="0" y="247976"/>
                  </a:lnTo>
                  <a:cubicBezTo>
                    <a:pt x="0" y="252857"/>
                    <a:pt x="3955" y="256812"/>
                    <a:pt x="8837" y="256812"/>
                  </a:cubicBezTo>
                  <a:lnTo>
                    <a:pt x="81022" y="256812"/>
                  </a:lnTo>
                  <a:cubicBezTo>
                    <a:pt x="85903" y="256812"/>
                    <a:pt x="89858" y="252857"/>
                    <a:pt x="89858" y="247976"/>
                  </a:cubicBezTo>
                  <a:cubicBezTo>
                    <a:pt x="89858" y="243094"/>
                    <a:pt x="85903" y="239139"/>
                    <a:pt x="81022" y="239139"/>
                  </a:cubicBezTo>
                  <a:lnTo>
                    <a:pt x="17673" y="239139"/>
                  </a:lnTo>
                  <a:lnTo>
                    <a:pt x="17673" y="75885"/>
                  </a:lnTo>
                  <a:lnTo>
                    <a:pt x="155547" y="75885"/>
                  </a:lnTo>
                  <a:lnTo>
                    <a:pt x="155547" y="239139"/>
                  </a:lnTo>
                  <a:lnTo>
                    <a:pt x="116353" y="239139"/>
                  </a:lnTo>
                  <a:cubicBezTo>
                    <a:pt x="111472" y="239139"/>
                    <a:pt x="107516" y="243094"/>
                    <a:pt x="107516" y="247976"/>
                  </a:cubicBezTo>
                  <a:cubicBezTo>
                    <a:pt x="107516" y="252857"/>
                    <a:pt x="111472" y="256812"/>
                    <a:pt x="116353" y="256812"/>
                  </a:cubicBezTo>
                  <a:lnTo>
                    <a:pt x="164383" y="256812"/>
                  </a:lnTo>
                  <a:cubicBezTo>
                    <a:pt x="169265" y="256812"/>
                    <a:pt x="173220" y="252857"/>
                    <a:pt x="173220" y="247976"/>
                  </a:cubicBezTo>
                  <a:lnTo>
                    <a:pt x="173220" y="8837"/>
                  </a:lnTo>
                  <a:cubicBezTo>
                    <a:pt x="173220" y="3956"/>
                    <a:pt x="169263" y="0"/>
                    <a:pt x="164383" y="0"/>
                  </a:cubicBezTo>
                  <a:close/>
                  <a:moveTo>
                    <a:pt x="17673" y="58211"/>
                  </a:moveTo>
                  <a:lnTo>
                    <a:pt x="17673" y="17673"/>
                  </a:lnTo>
                  <a:lnTo>
                    <a:pt x="155547" y="17673"/>
                  </a:lnTo>
                  <a:lnTo>
                    <a:pt x="155547" y="58211"/>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568;p35"/>
            <p:cNvSpPr/>
            <p:nvPr/>
          </p:nvSpPr>
          <p:spPr>
            <a:xfrm>
              <a:off x="5635223" y="2337344"/>
              <a:ext cx="19876" cy="13255"/>
            </a:xfrm>
            <a:custGeom>
              <a:avLst/>
              <a:gdLst/>
              <a:ahLst/>
              <a:cxnLst/>
              <a:rect l="l" t="t" r="r" b="b"/>
              <a:pathLst>
                <a:path w="26501" h="17673" extrusionOk="0">
                  <a:moveTo>
                    <a:pt x="17665" y="0"/>
                  </a:moveTo>
                  <a:lnTo>
                    <a:pt x="8837" y="0"/>
                  </a:lnTo>
                  <a:cubicBezTo>
                    <a:pt x="3955" y="0"/>
                    <a:pt x="0" y="3955"/>
                    <a:pt x="0" y="8837"/>
                  </a:cubicBezTo>
                  <a:cubicBezTo>
                    <a:pt x="0" y="13718"/>
                    <a:pt x="3955" y="17673"/>
                    <a:pt x="8837" y="17673"/>
                  </a:cubicBezTo>
                  <a:lnTo>
                    <a:pt x="17665" y="17673"/>
                  </a:lnTo>
                  <a:cubicBezTo>
                    <a:pt x="22546" y="17673"/>
                    <a:pt x="26502" y="13718"/>
                    <a:pt x="26502" y="8837"/>
                  </a:cubicBezTo>
                  <a:cubicBezTo>
                    <a:pt x="26502" y="3955"/>
                    <a:pt x="22546" y="0"/>
                    <a:pt x="1766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569;p35"/>
            <p:cNvSpPr/>
            <p:nvPr/>
          </p:nvSpPr>
          <p:spPr>
            <a:xfrm>
              <a:off x="5661464" y="2337344"/>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570;p35"/>
            <p:cNvSpPr/>
            <p:nvPr/>
          </p:nvSpPr>
          <p:spPr>
            <a:xfrm>
              <a:off x="5635223" y="2364216"/>
              <a:ext cx="19876" cy="13255"/>
            </a:xfrm>
            <a:custGeom>
              <a:avLst/>
              <a:gdLst/>
              <a:ahLst/>
              <a:cxnLst/>
              <a:rect l="l" t="t" r="r" b="b"/>
              <a:pathLst>
                <a:path w="26501" h="17673" extrusionOk="0">
                  <a:moveTo>
                    <a:pt x="17665" y="0"/>
                  </a:moveTo>
                  <a:lnTo>
                    <a:pt x="8837" y="0"/>
                  </a:lnTo>
                  <a:cubicBezTo>
                    <a:pt x="3955" y="0"/>
                    <a:pt x="0" y="3955"/>
                    <a:pt x="0" y="8837"/>
                  </a:cubicBezTo>
                  <a:cubicBezTo>
                    <a:pt x="0" y="13718"/>
                    <a:pt x="3955" y="17673"/>
                    <a:pt x="8837" y="17673"/>
                  </a:cubicBezTo>
                  <a:lnTo>
                    <a:pt x="17665" y="17673"/>
                  </a:lnTo>
                  <a:cubicBezTo>
                    <a:pt x="22546" y="17673"/>
                    <a:pt x="26502" y="13718"/>
                    <a:pt x="26502" y="8837"/>
                  </a:cubicBezTo>
                  <a:cubicBezTo>
                    <a:pt x="26502" y="3955"/>
                    <a:pt x="22546" y="0"/>
                    <a:pt x="1766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571;p35"/>
            <p:cNvSpPr/>
            <p:nvPr/>
          </p:nvSpPr>
          <p:spPr>
            <a:xfrm>
              <a:off x="5661464" y="2364216"/>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572;p35"/>
            <p:cNvSpPr/>
            <p:nvPr/>
          </p:nvSpPr>
          <p:spPr>
            <a:xfrm>
              <a:off x="5635223" y="2391086"/>
              <a:ext cx="19876" cy="13255"/>
            </a:xfrm>
            <a:custGeom>
              <a:avLst/>
              <a:gdLst/>
              <a:ahLst/>
              <a:cxnLst/>
              <a:rect l="l" t="t" r="r" b="b"/>
              <a:pathLst>
                <a:path w="26501" h="17673" extrusionOk="0">
                  <a:moveTo>
                    <a:pt x="17665" y="0"/>
                  </a:moveTo>
                  <a:lnTo>
                    <a:pt x="8837" y="0"/>
                  </a:lnTo>
                  <a:cubicBezTo>
                    <a:pt x="3955" y="0"/>
                    <a:pt x="0" y="3955"/>
                    <a:pt x="0" y="8837"/>
                  </a:cubicBezTo>
                  <a:cubicBezTo>
                    <a:pt x="0" y="13718"/>
                    <a:pt x="3955" y="17673"/>
                    <a:pt x="8837" y="17673"/>
                  </a:cubicBezTo>
                  <a:lnTo>
                    <a:pt x="17665" y="17673"/>
                  </a:lnTo>
                  <a:cubicBezTo>
                    <a:pt x="22546" y="17673"/>
                    <a:pt x="26502" y="13718"/>
                    <a:pt x="26502" y="8837"/>
                  </a:cubicBezTo>
                  <a:cubicBezTo>
                    <a:pt x="26502" y="3955"/>
                    <a:pt x="22546" y="0"/>
                    <a:pt x="1766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573;p35"/>
            <p:cNvSpPr/>
            <p:nvPr/>
          </p:nvSpPr>
          <p:spPr>
            <a:xfrm>
              <a:off x="5661464" y="2391086"/>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574;p35"/>
            <p:cNvSpPr/>
            <p:nvPr/>
          </p:nvSpPr>
          <p:spPr>
            <a:xfrm>
              <a:off x="5635223" y="2417955"/>
              <a:ext cx="19876" cy="13255"/>
            </a:xfrm>
            <a:custGeom>
              <a:avLst/>
              <a:gdLst/>
              <a:ahLst/>
              <a:cxnLst/>
              <a:rect l="l" t="t" r="r" b="b"/>
              <a:pathLst>
                <a:path w="26501" h="17673" extrusionOk="0">
                  <a:moveTo>
                    <a:pt x="17665" y="0"/>
                  </a:moveTo>
                  <a:lnTo>
                    <a:pt x="8837" y="0"/>
                  </a:lnTo>
                  <a:cubicBezTo>
                    <a:pt x="3955" y="0"/>
                    <a:pt x="0" y="3955"/>
                    <a:pt x="0" y="8837"/>
                  </a:cubicBezTo>
                  <a:cubicBezTo>
                    <a:pt x="0" y="13718"/>
                    <a:pt x="3955" y="17673"/>
                    <a:pt x="8837" y="17673"/>
                  </a:cubicBezTo>
                  <a:lnTo>
                    <a:pt x="17665" y="17673"/>
                  </a:lnTo>
                  <a:cubicBezTo>
                    <a:pt x="22546" y="17673"/>
                    <a:pt x="26502" y="13718"/>
                    <a:pt x="26502" y="8837"/>
                  </a:cubicBezTo>
                  <a:cubicBezTo>
                    <a:pt x="26502" y="3955"/>
                    <a:pt x="22546" y="0"/>
                    <a:pt x="1766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575;p35"/>
            <p:cNvSpPr/>
            <p:nvPr/>
          </p:nvSpPr>
          <p:spPr>
            <a:xfrm>
              <a:off x="5661464" y="2417955"/>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576;p35"/>
            <p:cNvSpPr/>
            <p:nvPr/>
          </p:nvSpPr>
          <p:spPr>
            <a:xfrm>
              <a:off x="5661257" y="2287973"/>
              <a:ext cx="31369" cy="13255"/>
            </a:xfrm>
            <a:custGeom>
              <a:avLst/>
              <a:gdLst/>
              <a:ahLst/>
              <a:cxnLst/>
              <a:rect l="l" t="t" r="r" b="b"/>
              <a:pathLst>
                <a:path w="41826" h="17673" extrusionOk="0">
                  <a:moveTo>
                    <a:pt x="32990" y="0"/>
                  </a:moveTo>
                  <a:lnTo>
                    <a:pt x="8837" y="0"/>
                  </a:lnTo>
                  <a:cubicBezTo>
                    <a:pt x="3955" y="0"/>
                    <a:pt x="0" y="3955"/>
                    <a:pt x="0" y="8837"/>
                  </a:cubicBezTo>
                  <a:cubicBezTo>
                    <a:pt x="0" y="13718"/>
                    <a:pt x="3955" y="17673"/>
                    <a:pt x="8837" y="17673"/>
                  </a:cubicBezTo>
                  <a:lnTo>
                    <a:pt x="32990" y="17673"/>
                  </a:lnTo>
                  <a:cubicBezTo>
                    <a:pt x="37872" y="17673"/>
                    <a:pt x="41827" y="13718"/>
                    <a:pt x="41827" y="8837"/>
                  </a:cubicBezTo>
                  <a:cubicBezTo>
                    <a:pt x="41827" y="3955"/>
                    <a:pt x="37872" y="0"/>
                    <a:pt x="3299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577;p35"/>
            <p:cNvSpPr/>
            <p:nvPr/>
          </p:nvSpPr>
          <p:spPr>
            <a:xfrm>
              <a:off x="5773247" y="2266143"/>
              <a:ext cx="129914" cy="192609"/>
            </a:xfrm>
            <a:custGeom>
              <a:avLst/>
              <a:gdLst/>
              <a:ahLst/>
              <a:cxnLst/>
              <a:rect l="l" t="t" r="r" b="b"/>
              <a:pathLst>
                <a:path w="173218" h="256812" extrusionOk="0">
                  <a:moveTo>
                    <a:pt x="164382" y="0"/>
                  </a:moveTo>
                  <a:lnTo>
                    <a:pt x="8837" y="0"/>
                  </a:lnTo>
                  <a:cubicBezTo>
                    <a:pt x="3955" y="0"/>
                    <a:pt x="0" y="3955"/>
                    <a:pt x="0" y="8837"/>
                  </a:cubicBezTo>
                  <a:lnTo>
                    <a:pt x="0" y="247976"/>
                  </a:lnTo>
                  <a:cubicBezTo>
                    <a:pt x="0" y="252857"/>
                    <a:pt x="3955" y="256812"/>
                    <a:pt x="8837" y="256812"/>
                  </a:cubicBezTo>
                  <a:lnTo>
                    <a:pt x="164382" y="256812"/>
                  </a:lnTo>
                  <a:cubicBezTo>
                    <a:pt x="169263" y="256812"/>
                    <a:pt x="173219" y="252857"/>
                    <a:pt x="173219" y="247976"/>
                  </a:cubicBezTo>
                  <a:lnTo>
                    <a:pt x="173219" y="140642"/>
                  </a:lnTo>
                  <a:cubicBezTo>
                    <a:pt x="173219" y="135761"/>
                    <a:pt x="169263" y="131805"/>
                    <a:pt x="164382" y="131805"/>
                  </a:cubicBezTo>
                  <a:cubicBezTo>
                    <a:pt x="159501" y="131805"/>
                    <a:pt x="155545" y="135761"/>
                    <a:pt x="155545" y="140642"/>
                  </a:cubicBezTo>
                  <a:lnTo>
                    <a:pt x="155545" y="239139"/>
                  </a:lnTo>
                  <a:lnTo>
                    <a:pt x="17673" y="239139"/>
                  </a:lnTo>
                  <a:lnTo>
                    <a:pt x="17673" y="75885"/>
                  </a:lnTo>
                  <a:lnTo>
                    <a:pt x="155545" y="75885"/>
                  </a:lnTo>
                  <a:lnTo>
                    <a:pt x="155545" y="105311"/>
                  </a:lnTo>
                  <a:cubicBezTo>
                    <a:pt x="155545" y="110192"/>
                    <a:pt x="159501" y="114147"/>
                    <a:pt x="164382" y="114147"/>
                  </a:cubicBezTo>
                  <a:cubicBezTo>
                    <a:pt x="169263" y="114147"/>
                    <a:pt x="173219" y="110192"/>
                    <a:pt x="173219" y="105311"/>
                  </a:cubicBezTo>
                  <a:lnTo>
                    <a:pt x="173219" y="8837"/>
                  </a:lnTo>
                  <a:cubicBezTo>
                    <a:pt x="173219" y="3956"/>
                    <a:pt x="169263" y="0"/>
                    <a:pt x="164382" y="0"/>
                  </a:cubicBezTo>
                  <a:close/>
                  <a:moveTo>
                    <a:pt x="17673" y="58211"/>
                  </a:moveTo>
                  <a:lnTo>
                    <a:pt x="17673" y="17673"/>
                  </a:lnTo>
                  <a:lnTo>
                    <a:pt x="155545" y="17673"/>
                  </a:lnTo>
                  <a:lnTo>
                    <a:pt x="155545" y="58211"/>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578;p35"/>
            <p:cNvSpPr/>
            <p:nvPr/>
          </p:nvSpPr>
          <p:spPr>
            <a:xfrm>
              <a:off x="5796486" y="2337344"/>
              <a:ext cx="19875" cy="13255"/>
            </a:xfrm>
            <a:custGeom>
              <a:avLst/>
              <a:gdLst/>
              <a:ahLst/>
              <a:cxnLst/>
              <a:rect l="l" t="t" r="r" b="b"/>
              <a:pathLst>
                <a:path w="26500" h="17673" extrusionOk="0">
                  <a:moveTo>
                    <a:pt x="17664" y="0"/>
                  </a:moveTo>
                  <a:lnTo>
                    <a:pt x="8837" y="0"/>
                  </a:lnTo>
                  <a:cubicBezTo>
                    <a:pt x="3955" y="0"/>
                    <a:pt x="0" y="3955"/>
                    <a:pt x="0" y="8837"/>
                  </a:cubicBezTo>
                  <a:cubicBezTo>
                    <a:pt x="0" y="13718"/>
                    <a:pt x="3955" y="17673"/>
                    <a:pt x="8837" y="17673"/>
                  </a:cubicBezTo>
                  <a:lnTo>
                    <a:pt x="17664" y="17673"/>
                  </a:lnTo>
                  <a:cubicBezTo>
                    <a:pt x="22545" y="17673"/>
                    <a:pt x="26501" y="13718"/>
                    <a:pt x="26501" y="8837"/>
                  </a:cubicBezTo>
                  <a:cubicBezTo>
                    <a:pt x="26501" y="3955"/>
                    <a:pt x="22545" y="0"/>
                    <a:pt x="1766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 name="Google Shape;1579;p35"/>
            <p:cNvSpPr/>
            <p:nvPr/>
          </p:nvSpPr>
          <p:spPr>
            <a:xfrm>
              <a:off x="5822725" y="2337344"/>
              <a:ext cx="57196" cy="13255"/>
            </a:xfrm>
            <a:custGeom>
              <a:avLst/>
              <a:gdLst/>
              <a:ahLst/>
              <a:cxnLst/>
              <a:rect l="l" t="t" r="r" b="b"/>
              <a:pathLst>
                <a:path w="76262" h="17673" extrusionOk="0">
                  <a:moveTo>
                    <a:pt x="67426" y="0"/>
                  </a:moveTo>
                  <a:lnTo>
                    <a:pt x="8837" y="0"/>
                  </a:lnTo>
                  <a:cubicBezTo>
                    <a:pt x="3955" y="0"/>
                    <a:pt x="0" y="3955"/>
                    <a:pt x="0" y="8837"/>
                  </a:cubicBezTo>
                  <a:cubicBezTo>
                    <a:pt x="0" y="13718"/>
                    <a:pt x="3955" y="17673"/>
                    <a:pt x="8837" y="17673"/>
                  </a:cubicBezTo>
                  <a:lnTo>
                    <a:pt x="67426" y="17673"/>
                  </a:lnTo>
                  <a:cubicBezTo>
                    <a:pt x="72308" y="17673"/>
                    <a:pt x="76263" y="13718"/>
                    <a:pt x="76263" y="8837"/>
                  </a:cubicBezTo>
                  <a:cubicBezTo>
                    <a:pt x="76263" y="3955"/>
                    <a:pt x="72308" y="0"/>
                    <a:pt x="6742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580;p35"/>
            <p:cNvSpPr/>
            <p:nvPr/>
          </p:nvSpPr>
          <p:spPr>
            <a:xfrm>
              <a:off x="5796486" y="2364216"/>
              <a:ext cx="19875" cy="13255"/>
            </a:xfrm>
            <a:custGeom>
              <a:avLst/>
              <a:gdLst/>
              <a:ahLst/>
              <a:cxnLst/>
              <a:rect l="l" t="t" r="r" b="b"/>
              <a:pathLst>
                <a:path w="26500" h="17673" extrusionOk="0">
                  <a:moveTo>
                    <a:pt x="17664" y="0"/>
                  </a:moveTo>
                  <a:lnTo>
                    <a:pt x="8837" y="0"/>
                  </a:lnTo>
                  <a:cubicBezTo>
                    <a:pt x="3955" y="0"/>
                    <a:pt x="0" y="3955"/>
                    <a:pt x="0" y="8837"/>
                  </a:cubicBezTo>
                  <a:cubicBezTo>
                    <a:pt x="0" y="13718"/>
                    <a:pt x="3955" y="17673"/>
                    <a:pt x="8837" y="17673"/>
                  </a:cubicBezTo>
                  <a:lnTo>
                    <a:pt x="17664" y="17673"/>
                  </a:lnTo>
                  <a:cubicBezTo>
                    <a:pt x="22545" y="17673"/>
                    <a:pt x="26501" y="13718"/>
                    <a:pt x="26501" y="8837"/>
                  </a:cubicBezTo>
                  <a:cubicBezTo>
                    <a:pt x="26501" y="3955"/>
                    <a:pt x="22545" y="0"/>
                    <a:pt x="1766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 name="Google Shape;1581;p35"/>
            <p:cNvSpPr/>
            <p:nvPr/>
          </p:nvSpPr>
          <p:spPr>
            <a:xfrm>
              <a:off x="5822725" y="2364216"/>
              <a:ext cx="57196" cy="13255"/>
            </a:xfrm>
            <a:custGeom>
              <a:avLst/>
              <a:gdLst/>
              <a:ahLst/>
              <a:cxnLst/>
              <a:rect l="l" t="t" r="r" b="b"/>
              <a:pathLst>
                <a:path w="76262" h="17673" extrusionOk="0">
                  <a:moveTo>
                    <a:pt x="67426" y="0"/>
                  </a:moveTo>
                  <a:lnTo>
                    <a:pt x="8837" y="0"/>
                  </a:lnTo>
                  <a:cubicBezTo>
                    <a:pt x="3955" y="0"/>
                    <a:pt x="0" y="3955"/>
                    <a:pt x="0" y="8837"/>
                  </a:cubicBezTo>
                  <a:cubicBezTo>
                    <a:pt x="0" y="13718"/>
                    <a:pt x="3955" y="17673"/>
                    <a:pt x="8837" y="17673"/>
                  </a:cubicBezTo>
                  <a:lnTo>
                    <a:pt x="67426" y="17673"/>
                  </a:lnTo>
                  <a:cubicBezTo>
                    <a:pt x="72308" y="17673"/>
                    <a:pt x="76263" y="13718"/>
                    <a:pt x="76263" y="8837"/>
                  </a:cubicBezTo>
                  <a:cubicBezTo>
                    <a:pt x="76263" y="3955"/>
                    <a:pt x="72308" y="0"/>
                    <a:pt x="6742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 name="Google Shape;1582;p35"/>
            <p:cNvSpPr/>
            <p:nvPr/>
          </p:nvSpPr>
          <p:spPr>
            <a:xfrm>
              <a:off x="5796486" y="2391086"/>
              <a:ext cx="19875" cy="13255"/>
            </a:xfrm>
            <a:custGeom>
              <a:avLst/>
              <a:gdLst/>
              <a:ahLst/>
              <a:cxnLst/>
              <a:rect l="l" t="t" r="r" b="b"/>
              <a:pathLst>
                <a:path w="26500" h="17673" extrusionOk="0">
                  <a:moveTo>
                    <a:pt x="17664" y="0"/>
                  </a:moveTo>
                  <a:lnTo>
                    <a:pt x="8837" y="0"/>
                  </a:lnTo>
                  <a:cubicBezTo>
                    <a:pt x="3955" y="0"/>
                    <a:pt x="0" y="3955"/>
                    <a:pt x="0" y="8837"/>
                  </a:cubicBezTo>
                  <a:cubicBezTo>
                    <a:pt x="0" y="13718"/>
                    <a:pt x="3955" y="17673"/>
                    <a:pt x="8837" y="17673"/>
                  </a:cubicBezTo>
                  <a:lnTo>
                    <a:pt x="17664" y="17673"/>
                  </a:lnTo>
                  <a:cubicBezTo>
                    <a:pt x="22545" y="17673"/>
                    <a:pt x="26501" y="13718"/>
                    <a:pt x="26501" y="8837"/>
                  </a:cubicBezTo>
                  <a:cubicBezTo>
                    <a:pt x="26501" y="3955"/>
                    <a:pt x="22545" y="0"/>
                    <a:pt x="1766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 name="Google Shape;1583;p35"/>
            <p:cNvSpPr/>
            <p:nvPr/>
          </p:nvSpPr>
          <p:spPr>
            <a:xfrm>
              <a:off x="5822725" y="2391086"/>
              <a:ext cx="57196" cy="13255"/>
            </a:xfrm>
            <a:custGeom>
              <a:avLst/>
              <a:gdLst/>
              <a:ahLst/>
              <a:cxnLst/>
              <a:rect l="l" t="t" r="r" b="b"/>
              <a:pathLst>
                <a:path w="76262" h="17673" extrusionOk="0">
                  <a:moveTo>
                    <a:pt x="67426" y="0"/>
                  </a:moveTo>
                  <a:lnTo>
                    <a:pt x="8837" y="0"/>
                  </a:lnTo>
                  <a:cubicBezTo>
                    <a:pt x="3955" y="0"/>
                    <a:pt x="0" y="3955"/>
                    <a:pt x="0" y="8837"/>
                  </a:cubicBezTo>
                  <a:cubicBezTo>
                    <a:pt x="0" y="13718"/>
                    <a:pt x="3955" y="17673"/>
                    <a:pt x="8837" y="17673"/>
                  </a:cubicBezTo>
                  <a:lnTo>
                    <a:pt x="67426" y="17673"/>
                  </a:lnTo>
                  <a:cubicBezTo>
                    <a:pt x="72308" y="17673"/>
                    <a:pt x="76263" y="13718"/>
                    <a:pt x="76263" y="8837"/>
                  </a:cubicBezTo>
                  <a:cubicBezTo>
                    <a:pt x="76263" y="3955"/>
                    <a:pt x="72308" y="0"/>
                    <a:pt x="6742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 name="Google Shape;1584;p35"/>
            <p:cNvSpPr/>
            <p:nvPr/>
          </p:nvSpPr>
          <p:spPr>
            <a:xfrm>
              <a:off x="5796486" y="2417955"/>
              <a:ext cx="19875" cy="13255"/>
            </a:xfrm>
            <a:custGeom>
              <a:avLst/>
              <a:gdLst/>
              <a:ahLst/>
              <a:cxnLst/>
              <a:rect l="l" t="t" r="r" b="b"/>
              <a:pathLst>
                <a:path w="26500" h="17673" extrusionOk="0">
                  <a:moveTo>
                    <a:pt x="17664" y="0"/>
                  </a:moveTo>
                  <a:lnTo>
                    <a:pt x="8837" y="0"/>
                  </a:lnTo>
                  <a:cubicBezTo>
                    <a:pt x="3955" y="0"/>
                    <a:pt x="0" y="3955"/>
                    <a:pt x="0" y="8837"/>
                  </a:cubicBezTo>
                  <a:cubicBezTo>
                    <a:pt x="0" y="13718"/>
                    <a:pt x="3955" y="17673"/>
                    <a:pt x="8837" y="17673"/>
                  </a:cubicBezTo>
                  <a:lnTo>
                    <a:pt x="17664" y="17673"/>
                  </a:lnTo>
                  <a:cubicBezTo>
                    <a:pt x="22545" y="17673"/>
                    <a:pt x="26501" y="13718"/>
                    <a:pt x="26501" y="8837"/>
                  </a:cubicBezTo>
                  <a:cubicBezTo>
                    <a:pt x="26501" y="3955"/>
                    <a:pt x="22545" y="0"/>
                    <a:pt x="1766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 name="Google Shape;1585;p35"/>
            <p:cNvSpPr/>
            <p:nvPr/>
          </p:nvSpPr>
          <p:spPr>
            <a:xfrm>
              <a:off x="5822725" y="2417955"/>
              <a:ext cx="57196" cy="13255"/>
            </a:xfrm>
            <a:custGeom>
              <a:avLst/>
              <a:gdLst/>
              <a:ahLst/>
              <a:cxnLst/>
              <a:rect l="l" t="t" r="r" b="b"/>
              <a:pathLst>
                <a:path w="76262" h="17673" extrusionOk="0">
                  <a:moveTo>
                    <a:pt x="67426" y="0"/>
                  </a:moveTo>
                  <a:lnTo>
                    <a:pt x="8837" y="0"/>
                  </a:lnTo>
                  <a:cubicBezTo>
                    <a:pt x="3955" y="0"/>
                    <a:pt x="0" y="3955"/>
                    <a:pt x="0" y="8837"/>
                  </a:cubicBezTo>
                  <a:cubicBezTo>
                    <a:pt x="0" y="13718"/>
                    <a:pt x="3955" y="17673"/>
                    <a:pt x="8837" y="17673"/>
                  </a:cubicBezTo>
                  <a:lnTo>
                    <a:pt x="67426" y="17673"/>
                  </a:lnTo>
                  <a:cubicBezTo>
                    <a:pt x="72308" y="17673"/>
                    <a:pt x="76263" y="13718"/>
                    <a:pt x="76263" y="8837"/>
                  </a:cubicBezTo>
                  <a:cubicBezTo>
                    <a:pt x="76263" y="3955"/>
                    <a:pt x="72308" y="0"/>
                    <a:pt x="6742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 name="Google Shape;1586;p35"/>
            <p:cNvSpPr/>
            <p:nvPr/>
          </p:nvSpPr>
          <p:spPr>
            <a:xfrm>
              <a:off x="5822518" y="2287973"/>
              <a:ext cx="31371" cy="13255"/>
            </a:xfrm>
            <a:custGeom>
              <a:avLst/>
              <a:gdLst/>
              <a:ahLst/>
              <a:cxnLst/>
              <a:rect l="l" t="t" r="r" b="b"/>
              <a:pathLst>
                <a:path w="41828" h="17673" extrusionOk="0">
                  <a:moveTo>
                    <a:pt x="32991" y="0"/>
                  </a:moveTo>
                  <a:lnTo>
                    <a:pt x="8837" y="0"/>
                  </a:lnTo>
                  <a:cubicBezTo>
                    <a:pt x="3955" y="0"/>
                    <a:pt x="0" y="3955"/>
                    <a:pt x="0" y="8837"/>
                  </a:cubicBezTo>
                  <a:cubicBezTo>
                    <a:pt x="0" y="13718"/>
                    <a:pt x="3955" y="17673"/>
                    <a:pt x="8837" y="17673"/>
                  </a:cubicBezTo>
                  <a:lnTo>
                    <a:pt x="32991" y="17673"/>
                  </a:lnTo>
                  <a:cubicBezTo>
                    <a:pt x="37873" y="17673"/>
                    <a:pt x="41828" y="13718"/>
                    <a:pt x="41828" y="8837"/>
                  </a:cubicBezTo>
                  <a:cubicBezTo>
                    <a:pt x="41828" y="3955"/>
                    <a:pt x="37873" y="0"/>
                    <a:pt x="32991"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 name="Google Shape;1587;p35"/>
            <p:cNvSpPr/>
            <p:nvPr/>
          </p:nvSpPr>
          <p:spPr>
            <a:xfrm>
              <a:off x="5509054" y="2166970"/>
              <a:ext cx="335777" cy="85328"/>
            </a:xfrm>
            <a:custGeom>
              <a:avLst/>
              <a:gdLst/>
              <a:ahLst/>
              <a:cxnLst/>
              <a:rect l="l" t="t" r="r" b="b"/>
              <a:pathLst>
                <a:path w="447703" h="113771" extrusionOk="0">
                  <a:moveTo>
                    <a:pt x="8837" y="113772"/>
                  </a:moveTo>
                  <a:cubicBezTo>
                    <a:pt x="13718" y="113772"/>
                    <a:pt x="17673" y="109816"/>
                    <a:pt x="17673" y="104935"/>
                  </a:cubicBezTo>
                  <a:lnTo>
                    <a:pt x="17673" y="57032"/>
                  </a:lnTo>
                  <a:lnTo>
                    <a:pt x="215015" y="57032"/>
                  </a:lnTo>
                  <a:lnTo>
                    <a:pt x="215015" y="104935"/>
                  </a:lnTo>
                  <a:cubicBezTo>
                    <a:pt x="215015" y="109816"/>
                    <a:pt x="218970" y="113772"/>
                    <a:pt x="223852" y="113772"/>
                  </a:cubicBezTo>
                  <a:cubicBezTo>
                    <a:pt x="228733" y="113772"/>
                    <a:pt x="232688" y="109816"/>
                    <a:pt x="232688" y="104935"/>
                  </a:cubicBezTo>
                  <a:lnTo>
                    <a:pt x="232688" y="57032"/>
                  </a:lnTo>
                  <a:lnTo>
                    <a:pt x="430030" y="57032"/>
                  </a:lnTo>
                  <a:lnTo>
                    <a:pt x="430030" y="104935"/>
                  </a:lnTo>
                  <a:cubicBezTo>
                    <a:pt x="430030" y="109816"/>
                    <a:pt x="433985" y="113772"/>
                    <a:pt x="438867" y="113772"/>
                  </a:cubicBezTo>
                  <a:cubicBezTo>
                    <a:pt x="443748" y="113772"/>
                    <a:pt x="447703" y="109816"/>
                    <a:pt x="447703" y="104935"/>
                  </a:cubicBezTo>
                  <a:lnTo>
                    <a:pt x="447703" y="48195"/>
                  </a:lnTo>
                  <a:cubicBezTo>
                    <a:pt x="447703" y="43314"/>
                    <a:pt x="443748" y="39359"/>
                    <a:pt x="438867" y="39359"/>
                  </a:cubicBezTo>
                  <a:lnTo>
                    <a:pt x="232688" y="39359"/>
                  </a:lnTo>
                  <a:lnTo>
                    <a:pt x="232688" y="8837"/>
                  </a:lnTo>
                  <a:cubicBezTo>
                    <a:pt x="232688" y="3955"/>
                    <a:pt x="228733" y="0"/>
                    <a:pt x="223852" y="0"/>
                  </a:cubicBezTo>
                  <a:cubicBezTo>
                    <a:pt x="218970" y="0"/>
                    <a:pt x="215015" y="3955"/>
                    <a:pt x="215015" y="8837"/>
                  </a:cubicBezTo>
                  <a:lnTo>
                    <a:pt x="215015" y="39359"/>
                  </a:lnTo>
                  <a:lnTo>
                    <a:pt x="8837" y="39359"/>
                  </a:lnTo>
                  <a:cubicBezTo>
                    <a:pt x="3955" y="39359"/>
                    <a:pt x="0" y="43314"/>
                    <a:pt x="0" y="48195"/>
                  </a:cubicBezTo>
                  <a:lnTo>
                    <a:pt x="0" y="104935"/>
                  </a:lnTo>
                  <a:cubicBezTo>
                    <a:pt x="0" y="109816"/>
                    <a:pt x="3955" y="113772"/>
                    <a:pt x="8837" y="11377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588;p35"/>
            <p:cNvSpPr/>
            <p:nvPr/>
          </p:nvSpPr>
          <p:spPr>
            <a:xfrm>
              <a:off x="5450724" y="2266143"/>
              <a:ext cx="129914" cy="192609"/>
            </a:xfrm>
            <a:custGeom>
              <a:avLst/>
              <a:gdLst/>
              <a:ahLst/>
              <a:cxnLst/>
              <a:rect l="l" t="t" r="r" b="b"/>
              <a:pathLst>
                <a:path w="173219" h="256812" extrusionOk="0">
                  <a:moveTo>
                    <a:pt x="164383" y="0"/>
                  </a:moveTo>
                  <a:lnTo>
                    <a:pt x="71215" y="0"/>
                  </a:lnTo>
                  <a:cubicBezTo>
                    <a:pt x="66334" y="0"/>
                    <a:pt x="62379" y="3955"/>
                    <a:pt x="62379" y="8837"/>
                  </a:cubicBezTo>
                  <a:cubicBezTo>
                    <a:pt x="62379" y="13718"/>
                    <a:pt x="66334" y="17673"/>
                    <a:pt x="71215" y="17673"/>
                  </a:cubicBezTo>
                  <a:lnTo>
                    <a:pt x="155545" y="17673"/>
                  </a:lnTo>
                  <a:lnTo>
                    <a:pt x="155545" y="58211"/>
                  </a:lnTo>
                  <a:lnTo>
                    <a:pt x="17673" y="58211"/>
                  </a:lnTo>
                  <a:lnTo>
                    <a:pt x="17673" y="17673"/>
                  </a:lnTo>
                  <a:lnTo>
                    <a:pt x="35884" y="17673"/>
                  </a:lnTo>
                  <a:cubicBezTo>
                    <a:pt x="40765" y="17673"/>
                    <a:pt x="44721" y="13718"/>
                    <a:pt x="44721" y="8837"/>
                  </a:cubicBezTo>
                  <a:cubicBezTo>
                    <a:pt x="44721" y="3955"/>
                    <a:pt x="40765" y="0"/>
                    <a:pt x="35884" y="0"/>
                  </a:cubicBezTo>
                  <a:lnTo>
                    <a:pt x="8837" y="0"/>
                  </a:lnTo>
                  <a:cubicBezTo>
                    <a:pt x="3955" y="0"/>
                    <a:pt x="0" y="3955"/>
                    <a:pt x="0" y="8837"/>
                  </a:cubicBezTo>
                  <a:lnTo>
                    <a:pt x="0" y="247976"/>
                  </a:lnTo>
                  <a:cubicBezTo>
                    <a:pt x="0" y="252857"/>
                    <a:pt x="3955" y="256812"/>
                    <a:pt x="8837" y="256812"/>
                  </a:cubicBezTo>
                  <a:lnTo>
                    <a:pt x="164383" y="256812"/>
                  </a:lnTo>
                  <a:cubicBezTo>
                    <a:pt x="169265" y="256812"/>
                    <a:pt x="173220" y="252857"/>
                    <a:pt x="173220" y="247976"/>
                  </a:cubicBezTo>
                  <a:lnTo>
                    <a:pt x="173220" y="8837"/>
                  </a:lnTo>
                  <a:cubicBezTo>
                    <a:pt x="173220" y="3956"/>
                    <a:pt x="169263" y="0"/>
                    <a:pt x="164383" y="0"/>
                  </a:cubicBezTo>
                  <a:close/>
                  <a:moveTo>
                    <a:pt x="155547" y="239139"/>
                  </a:moveTo>
                  <a:lnTo>
                    <a:pt x="17673" y="239139"/>
                  </a:lnTo>
                  <a:lnTo>
                    <a:pt x="17673" y="75885"/>
                  </a:lnTo>
                  <a:lnTo>
                    <a:pt x="155547" y="7588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42" name="Group 141"/>
          <p:cNvGrpSpPr/>
          <p:nvPr/>
        </p:nvGrpSpPr>
        <p:grpSpPr>
          <a:xfrm>
            <a:off x="4776204" y="1183845"/>
            <a:ext cx="2378033" cy="1232792"/>
            <a:chOff x="-64470" y="2060354"/>
            <a:chExt cx="2378033" cy="1232792"/>
          </a:xfrm>
        </p:grpSpPr>
        <p:sp>
          <p:nvSpPr>
            <p:cNvPr id="143" name="Google Shape;436;p19"/>
            <p:cNvSpPr txBox="1"/>
            <p:nvPr/>
          </p:nvSpPr>
          <p:spPr>
            <a:xfrm>
              <a:off x="-64470" y="2228523"/>
              <a:ext cx="2378033" cy="1064623"/>
            </a:xfrm>
            <a:prstGeom prst="rect">
              <a:avLst/>
            </a:prstGeom>
            <a:noFill/>
            <a:ln>
              <a:noFill/>
            </a:ln>
          </p:spPr>
          <p:txBody>
            <a:bodyPr spcFirstLastPara="1" wrap="square" lIns="91425" tIns="91425" rIns="91425" bIns="91425" anchor="t" anchorCtr="0">
              <a:noAutofit/>
            </a:bodyPr>
            <a:lstStyle/>
            <a:p>
              <a:pPr lvl="0">
                <a:buSzPts val="1100"/>
              </a:pPr>
              <a:r>
                <a:rPr lang="vi-VN" sz="1250" dirty="0" smtClean="0">
                  <a:solidFill>
                    <a:schemeClr val="bg1"/>
                  </a:solidFill>
                  <a:latin typeface="Montserrat Medium"/>
                  <a:ea typeface="Montserrat Medium"/>
                  <a:cs typeface="Montserrat Medium"/>
                  <a:sym typeface="Montserrat Medium"/>
                </a:rPr>
                <a:t>Các </a:t>
              </a:r>
              <a:r>
                <a:rPr lang="vi-VN" sz="1250" dirty="0">
                  <a:solidFill>
                    <a:schemeClr val="bg1"/>
                  </a:solidFill>
                  <a:latin typeface="Montserrat Medium"/>
                  <a:ea typeface="Montserrat Medium"/>
                  <a:cs typeface="Montserrat Medium"/>
                  <a:sym typeface="Montserrat Medium"/>
                </a:rPr>
                <a:t>đầu đọc-ghi này di chuyển trên bề mặt của đĩa từ để đọc hoặc ghi dữ liệu bằng cách tương tác với các điểm từ.</a:t>
              </a:r>
              <a:endParaRPr sz="1250" dirty="0">
                <a:solidFill>
                  <a:schemeClr val="bg1"/>
                </a:solidFill>
                <a:latin typeface="Montserrat Medium"/>
                <a:ea typeface="Montserrat Medium"/>
                <a:cs typeface="Montserrat Medium"/>
                <a:sym typeface="Montserrat Medium"/>
              </a:endParaRPr>
            </a:p>
          </p:txBody>
        </p:sp>
        <p:sp>
          <p:nvSpPr>
            <p:cNvPr id="144" name="Google Shape;437;p19"/>
            <p:cNvSpPr txBox="1"/>
            <p:nvPr/>
          </p:nvSpPr>
          <p:spPr>
            <a:xfrm>
              <a:off x="281119" y="2060354"/>
              <a:ext cx="1508965" cy="324300"/>
            </a:xfrm>
            <a:prstGeom prst="rect">
              <a:avLst/>
            </a:prstGeom>
            <a:noFill/>
            <a:ln>
              <a:noFill/>
            </a:ln>
          </p:spPr>
          <p:txBody>
            <a:bodyPr spcFirstLastPara="1" wrap="square" lIns="91425" tIns="91425" rIns="91425" bIns="91425" anchor="b" anchorCtr="0">
              <a:noAutofit/>
            </a:bodyPr>
            <a:lstStyle/>
            <a:p>
              <a:pPr lvl="0"/>
              <a:r>
                <a:rPr lang="vi-VN" sz="1600" dirty="0" smtClean="0">
                  <a:solidFill>
                    <a:schemeClr val="bg1"/>
                  </a:solidFill>
                  <a:latin typeface="Montserrat SemiBold"/>
                  <a:ea typeface="Montserrat SemiBold"/>
                  <a:cs typeface="Montserrat SemiBold"/>
                  <a:sym typeface="Montserrat SemiBold"/>
                </a:rPr>
                <a:t>Đầu đọc ghi</a:t>
              </a:r>
              <a:endParaRPr sz="1600" dirty="0">
                <a:solidFill>
                  <a:schemeClr val="bg1"/>
                </a:solidFill>
                <a:latin typeface="Montserrat SemiBold"/>
                <a:ea typeface="Montserrat SemiBold"/>
                <a:cs typeface="Montserrat SemiBold"/>
                <a:sym typeface="Montserrat SemiBold"/>
              </a:endParaRPr>
            </a:p>
          </p:txBody>
        </p:sp>
      </p:grpSp>
      <p:grpSp>
        <p:nvGrpSpPr>
          <p:cNvPr id="26" name="Group 25"/>
          <p:cNvGrpSpPr/>
          <p:nvPr/>
        </p:nvGrpSpPr>
        <p:grpSpPr>
          <a:xfrm>
            <a:off x="4770396" y="3865901"/>
            <a:ext cx="2496312" cy="1124138"/>
            <a:chOff x="4451571" y="4056459"/>
            <a:chExt cx="2496312" cy="1124138"/>
          </a:xfrm>
        </p:grpSpPr>
        <p:sp>
          <p:nvSpPr>
            <p:cNvPr id="23" name="TextBox 22"/>
            <p:cNvSpPr txBox="1"/>
            <p:nvPr/>
          </p:nvSpPr>
          <p:spPr>
            <a:xfrm>
              <a:off x="4600743" y="4056459"/>
              <a:ext cx="2127198" cy="338554"/>
            </a:xfrm>
            <a:prstGeom prst="rect">
              <a:avLst/>
            </a:prstGeom>
            <a:noFill/>
          </p:spPr>
          <p:txBody>
            <a:bodyPr wrap="square" rtlCol="0">
              <a:spAutoFit/>
            </a:bodyPr>
            <a:lstStyle/>
            <a:p>
              <a:r>
                <a:rPr lang="vi-VN" sz="1600" dirty="0" smtClean="0">
                  <a:solidFill>
                    <a:schemeClr val="bg1"/>
                  </a:solidFill>
                  <a:latin typeface="Montserrat Medium" panose="020B0604020202020204" charset="0"/>
                </a:rPr>
                <a:t>Giao diện kết nối</a:t>
              </a:r>
              <a:endParaRPr lang="en-US" sz="1600" dirty="0">
                <a:solidFill>
                  <a:schemeClr val="bg1"/>
                </a:solidFill>
                <a:latin typeface="Montserrat Medium" panose="020B0604020202020204" charset="0"/>
              </a:endParaRPr>
            </a:p>
          </p:txBody>
        </p:sp>
        <p:sp>
          <p:nvSpPr>
            <p:cNvPr id="24" name="TextBox 23"/>
            <p:cNvSpPr txBox="1"/>
            <p:nvPr/>
          </p:nvSpPr>
          <p:spPr>
            <a:xfrm>
              <a:off x="4451571" y="4318823"/>
              <a:ext cx="2496312" cy="861774"/>
            </a:xfrm>
            <a:prstGeom prst="rect">
              <a:avLst/>
            </a:prstGeom>
            <a:noFill/>
          </p:spPr>
          <p:txBody>
            <a:bodyPr wrap="square" rtlCol="0">
              <a:spAutoFit/>
            </a:bodyPr>
            <a:lstStyle/>
            <a:p>
              <a:r>
                <a:rPr lang="vi-VN" sz="1250" dirty="0" smtClean="0">
                  <a:solidFill>
                    <a:schemeClr val="bg1"/>
                  </a:solidFill>
                  <a:latin typeface="Montserrat Medium" panose="020B0604020202020204" charset="0"/>
                </a:rPr>
                <a:t>Là </a:t>
              </a:r>
              <a:r>
                <a:rPr lang="vi-VN" sz="1250" dirty="0">
                  <a:solidFill>
                    <a:schemeClr val="bg1"/>
                  </a:solidFill>
                  <a:latin typeface="Montserrat Medium" panose="020B0604020202020204" charset="0"/>
                </a:rPr>
                <a:t>phần kết nối với các bộ phận khác của máy tính thông qua các cổng như SATA, IDE, hoặc SCSI</a:t>
              </a:r>
              <a:endParaRPr lang="en-US" sz="1250" dirty="0">
                <a:solidFill>
                  <a:schemeClr val="bg1"/>
                </a:solidFill>
                <a:latin typeface="Montserrat Medium" panose="020B0604020202020204" charset="0"/>
              </a:endParaRPr>
            </a:p>
          </p:txBody>
        </p:sp>
      </p:grpSp>
      <p:grpSp>
        <p:nvGrpSpPr>
          <p:cNvPr id="159" name="Group 158"/>
          <p:cNvGrpSpPr/>
          <p:nvPr/>
        </p:nvGrpSpPr>
        <p:grpSpPr>
          <a:xfrm>
            <a:off x="0" y="16841"/>
            <a:ext cx="1010155" cy="997801"/>
            <a:chOff x="168627" y="185513"/>
            <a:chExt cx="1151100" cy="1151100"/>
          </a:xfrm>
        </p:grpSpPr>
        <p:sp>
          <p:nvSpPr>
            <p:cNvPr id="160" name="Google Shape;283;p18"/>
            <p:cNvSpPr/>
            <p:nvPr/>
          </p:nvSpPr>
          <p:spPr>
            <a:xfrm>
              <a:off x="168627" y="185513"/>
              <a:ext cx="1151100" cy="1151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61" name="Flowchart: Connector 160"/>
            <p:cNvSpPr/>
            <p:nvPr/>
          </p:nvSpPr>
          <p:spPr>
            <a:xfrm>
              <a:off x="308493" y="332200"/>
              <a:ext cx="871368" cy="85772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extBox 161"/>
            <p:cNvSpPr txBox="1"/>
            <p:nvPr/>
          </p:nvSpPr>
          <p:spPr>
            <a:xfrm>
              <a:off x="452550" y="554679"/>
              <a:ext cx="582352" cy="400110"/>
            </a:xfrm>
            <a:prstGeom prst="rect">
              <a:avLst/>
            </a:prstGeom>
            <a:noFill/>
          </p:spPr>
          <p:txBody>
            <a:bodyPr wrap="square" rtlCol="0" anchor="ctr">
              <a:spAutoFit/>
            </a:bodyPr>
            <a:lstStyle/>
            <a:p>
              <a:pPr algn="ctr"/>
              <a:r>
                <a:rPr lang="vi-VN" sz="2000" b="1" dirty="0" smtClean="0"/>
                <a:t>02</a:t>
              </a:r>
              <a:endParaRPr lang="en-US" sz="2000" b="1" dirty="0"/>
            </a:p>
          </p:txBody>
        </p:sp>
      </p:grpSp>
      <p:grpSp>
        <p:nvGrpSpPr>
          <p:cNvPr id="41" name="Group 40"/>
          <p:cNvGrpSpPr/>
          <p:nvPr/>
        </p:nvGrpSpPr>
        <p:grpSpPr>
          <a:xfrm>
            <a:off x="4308659" y="-1421336"/>
            <a:ext cx="6225936" cy="7365848"/>
            <a:chOff x="4308659" y="-1421336"/>
            <a:chExt cx="6225936" cy="7365848"/>
          </a:xfrm>
          <a:blipFill>
            <a:blip r:embed="rId3"/>
            <a:stretch>
              <a:fillRect/>
            </a:stretch>
          </a:blipFill>
        </p:grpSpPr>
        <p:grpSp>
          <p:nvGrpSpPr>
            <p:cNvPr id="38" name="Group 37"/>
            <p:cNvGrpSpPr/>
            <p:nvPr/>
          </p:nvGrpSpPr>
          <p:grpSpPr>
            <a:xfrm>
              <a:off x="4308659" y="-1421336"/>
              <a:ext cx="6225936" cy="7365848"/>
              <a:chOff x="4321592" y="-1429975"/>
              <a:chExt cx="6225936" cy="7365848"/>
            </a:xfrm>
            <a:grpFill/>
          </p:grpSpPr>
          <p:grpSp>
            <p:nvGrpSpPr>
              <p:cNvPr id="36" name="Group 35"/>
              <p:cNvGrpSpPr/>
              <p:nvPr/>
            </p:nvGrpSpPr>
            <p:grpSpPr>
              <a:xfrm>
                <a:off x="7022290" y="2014033"/>
                <a:ext cx="2734429" cy="3678736"/>
                <a:chOff x="7022290" y="2014033"/>
                <a:chExt cx="2734429" cy="3678736"/>
              </a:xfrm>
              <a:grpFill/>
            </p:grpSpPr>
            <p:sp>
              <p:nvSpPr>
                <p:cNvPr id="483" name="Flowchart: Decision 482"/>
                <p:cNvSpPr/>
                <p:nvPr/>
              </p:nvSpPr>
              <p:spPr>
                <a:xfrm>
                  <a:off x="9001947" y="299897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Flowchart: Decision 483"/>
                <p:cNvSpPr/>
                <p:nvPr/>
              </p:nvSpPr>
              <p:spPr>
                <a:xfrm>
                  <a:off x="8989100" y="251481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Flowchart: Decision 484"/>
                <p:cNvSpPr/>
                <p:nvPr/>
              </p:nvSpPr>
              <p:spPr>
                <a:xfrm>
                  <a:off x="8994428" y="2014033"/>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Flowchart: Decision 495"/>
                <p:cNvSpPr/>
                <p:nvPr/>
              </p:nvSpPr>
              <p:spPr>
                <a:xfrm>
                  <a:off x="7030975" y="3246528"/>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Flowchart: Decision 496"/>
                <p:cNvSpPr/>
                <p:nvPr/>
              </p:nvSpPr>
              <p:spPr>
                <a:xfrm>
                  <a:off x="7027130" y="373792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0" name="Group 499"/>
                <p:cNvGrpSpPr/>
                <p:nvPr/>
              </p:nvGrpSpPr>
              <p:grpSpPr>
                <a:xfrm>
                  <a:off x="7022290" y="4233779"/>
                  <a:ext cx="754772" cy="1458990"/>
                  <a:chOff x="6368315" y="451449"/>
                  <a:chExt cx="754772" cy="1458990"/>
                </a:xfrm>
                <a:grpFill/>
              </p:grpSpPr>
              <p:sp>
                <p:nvSpPr>
                  <p:cNvPr id="509" name="Flowchart: Decision 508"/>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Flowchart: Decision 509"/>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Flowchart: Decision 510"/>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7" name="Group 36"/>
              <p:cNvGrpSpPr/>
              <p:nvPr/>
            </p:nvGrpSpPr>
            <p:grpSpPr>
              <a:xfrm>
                <a:off x="4321592" y="-1429975"/>
                <a:ext cx="6225936" cy="7365848"/>
                <a:chOff x="4321592" y="-1429975"/>
                <a:chExt cx="6225936" cy="7365848"/>
              </a:xfrm>
              <a:grpFill/>
            </p:grpSpPr>
            <p:grpSp>
              <p:nvGrpSpPr>
                <p:cNvPr id="35" name="Group 34"/>
                <p:cNvGrpSpPr/>
                <p:nvPr/>
              </p:nvGrpSpPr>
              <p:grpSpPr>
                <a:xfrm>
                  <a:off x="4321592" y="-937735"/>
                  <a:ext cx="4267688" cy="2446875"/>
                  <a:chOff x="4321592" y="-937735"/>
                  <a:chExt cx="4267688" cy="2446875"/>
                </a:xfrm>
                <a:grpFill/>
              </p:grpSpPr>
              <p:grpSp>
                <p:nvGrpSpPr>
                  <p:cNvPr id="281" name="Group 280"/>
                  <p:cNvGrpSpPr/>
                  <p:nvPr/>
                </p:nvGrpSpPr>
                <p:grpSpPr>
                  <a:xfrm>
                    <a:off x="7438362" y="50150"/>
                    <a:ext cx="754772" cy="1458990"/>
                    <a:chOff x="6368315" y="451449"/>
                    <a:chExt cx="754772" cy="1458990"/>
                  </a:xfrm>
                  <a:grpFill/>
                </p:grpSpPr>
                <p:sp>
                  <p:nvSpPr>
                    <p:cNvPr id="282" name="Flowchart: Decision 281"/>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lowchart: Decision 282"/>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Flowchart: Decision 283"/>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6" name="Flowchart: Decision 285"/>
                  <p:cNvSpPr/>
                  <p:nvPr/>
                </p:nvSpPr>
                <p:spPr>
                  <a:xfrm>
                    <a:off x="6646070" y="542123"/>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9" name="Group 288"/>
                  <p:cNvGrpSpPr/>
                  <p:nvPr/>
                </p:nvGrpSpPr>
                <p:grpSpPr>
                  <a:xfrm>
                    <a:off x="7834508" y="-195836"/>
                    <a:ext cx="754772" cy="1458990"/>
                    <a:chOff x="6368315" y="451449"/>
                    <a:chExt cx="754772" cy="1458990"/>
                  </a:xfrm>
                  <a:grpFill/>
                </p:grpSpPr>
                <p:sp>
                  <p:nvSpPr>
                    <p:cNvPr id="290" name="Flowchart: Decision 289"/>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Flowchart: Decision 290"/>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Flowchart: Decision 291"/>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0" name="Group 479"/>
                  <p:cNvGrpSpPr/>
                  <p:nvPr/>
                </p:nvGrpSpPr>
                <p:grpSpPr>
                  <a:xfrm>
                    <a:off x="4321592" y="-937735"/>
                    <a:ext cx="2297149" cy="1458990"/>
                    <a:chOff x="4825938" y="451449"/>
                    <a:chExt cx="2297149" cy="1458990"/>
                  </a:xfrm>
                  <a:grpFill/>
                </p:grpSpPr>
                <p:sp>
                  <p:nvSpPr>
                    <p:cNvPr id="489" name="Flowchart: Decision 488"/>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Flowchart: Decision 489"/>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Flowchart: Decision 490"/>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Flowchart: Decision 515"/>
                    <p:cNvSpPr/>
                    <p:nvPr/>
                  </p:nvSpPr>
                  <p:spPr>
                    <a:xfrm>
                      <a:off x="4825938" y="968061"/>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6" name="Flowchart: Decision 485"/>
                  <p:cNvSpPr/>
                  <p:nvPr/>
                </p:nvSpPr>
                <p:spPr>
                  <a:xfrm>
                    <a:off x="5467823" y="-191060"/>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Flowchart: Decision 486"/>
                  <p:cNvSpPr/>
                  <p:nvPr/>
                </p:nvSpPr>
                <p:spPr>
                  <a:xfrm>
                    <a:off x="5489446" y="302303"/>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Flowchart: Decision 487"/>
                  <p:cNvSpPr/>
                  <p:nvPr/>
                </p:nvSpPr>
                <p:spPr>
                  <a:xfrm>
                    <a:off x="5872538" y="547092"/>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4703669" y="-1429975"/>
                  <a:ext cx="5843859" cy="7365848"/>
                  <a:chOff x="4703669" y="-1429975"/>
                  <a:chExt cx="5843859" cy="7365848"/>
                </a:xfrm>
                <a:grpFill/>
              </p:grpSpPr>
              <p:grpSp>
                <p:nvGrpSpPr>
                  <p:cNvPr id="328" name="Group 327"/>
                  <p:cNvGrpSpPr/>
                  <p:nvPr/>
                </p:nvGrpSpPr>
                <p:grpSpPr>
                  <a:xfrm>
                    <a:off x="8604318" y="47935"/>
                    <a:ext cx="1943210" cy="2196949"/>
                    <a:chOff x="6646070" y="-195836"/>
                    <a:chExt cx="1943210" cy="2196949"/>
                  </a:xfrm>
                  <a:grpFill/>
                </p:grpSpPr>
                <p:grpSp>
                  <p:nvGrpSpPr>
                    <p:cNvPr id="329" name="Group 328"/>
                    <p:cNvGrpSpPr/>
                    <p:nvPr/>
                  </p:nvGrpSpPr>
                  <p:grpSpPr>
                    <a:xfrm>
                      <a:off x="7042216" y="296136"/>
                      <a:ext cx="754772" cy="1458990"/>
                      <a:chOff x="6368315" y="451449"/>
                      <a:chExt cx="754772" cy="1458990"/>
                    </a:xfrm>
                    <a:grpFill/>
                  </p:grpSpPr>
                  <p:sp>
                    <p:nvSpPr>
                      <p:cNvPr id="342" name="Flowchart: Decision 341"/>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Flowchart: Decision 342"/>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Flowchart: Decision 343"/>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0" name="Group 329"/>
                    <p:cNvGrpSpPr/>
                    <p:nvPr/>
                  </p:nvGrpSpPr>
                  <p:grpSpPr>
                    <a:xfrm>
                      <a:off x="7438362" y="50150"/>
                      <a:ext cx="754772" cy="1458990"/>
                      <a:chOff x="6368315" y="451449"/>
                      <a:chExt cx="754772" cy="1458990"/>
                    </a:xfrm>
                    <a:grpFill/>
                  </p:grpSpPr>
                  <p:sp>
                    <p:nvSpPr>
                      <p:cNvPr id="339" name="Flowchart: Decision 338"/>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Flowchart: Decision 339"/>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Flowchart: Decision 340"/>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1" name="Group 330"/>
                    <p:cNvGrpSpPr/>
                    <p:nvPr/>
                  </p:nvGrpSpPr>
                  <p:grpSpPr>
                    <a:xfrm>
                      <a:off x="6646070" y="542123"/>
                      <a:ext cx="754772" cy="1458990"/>
                      <a:chOff x="6368315" y="451449"/>
                      <a:chExt cx="754772" cy="1458990"/>
                    </a:xfrm>
                    <a:grpFill/>
                  </p:grpSpPr>
                  <p:sp>
                    <p:nvSpPr>
                      <p:cNvPr id="336" name="Flowchart: Decision 335"/>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Flowchart: Decision 336"/>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Flowchart: Decision 337"/>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2" name="Group 331"/>
                    <p:cNvGrpSpPr/>
                    <p:nvPr/>
                  </p:nvGrpSpPr>
                  <p:grpSpPr>
                    <a:xfrm>
                      <a:off x="7834508" y="-195836"/>
                      <a:ext cx="754772" cy="1458990"/>
                      <a:chOff x="6368315" y="451449"/>
                      <a:chExt cx="754772" cy="1458990"/>
                    </a:xfrm>
                    <a:grpFill/>
                  </p:grpSpPr>
                  <p:sp>
                    <p:nvSpPr>
                      <p:cNvPr id="333" name="Flowchart: Decision 332"/>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Flowchart: Decision 333"/>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Flowchart: Decision 334"/>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3" name="Group 32"/>
                  <p:cNvGrpSpPr/>
                  <p:nvPr/>
                </p:nvGrpSpPr>
                <p:grpSpPr>
                  <a:xfrm>
                    <a:off x="4703669" y="-1429975"/>
                    <a:ext cx="5466473" cy="7365848"/>
                    <a:chOff x="4703669" y="-1429975"/>
                    <a:chExt cx="5466473" cy="7365848"/>
                  </a:xfrm>
                  <a:grpFill/>
                </p:grpSpPr>
                <p:grpSp>
                  <p:nvGrpSpPr>
                    <p:cNvPr id="461" name="Group 460"/>
                    <p:cNvGrpSpPr/>
                    <p:nvPr/>
                  </p:nvGrpSpPr>
                  <p:grpSpPr>
                    <a:xfrm>
                      <a:off x="7800662" y="3491943"/>
                      <a:ext cx="1943210" cy="2196949"/>
                      <a:chOff x="6646070" y="-195836"/>
                      <a:chExt cx="1943210" cy="2196949"/>
                    </a:xfrm>
                    <a:grpFill/>
                  </p:grpSpPr>
                  <p:grpSp>
                    <p:nvGrpSpPr>
                      <p:cNvPr id="462" name="Group 461"/>
                      <p:cNvGrpSpPr/>
                      <p:nvPr/>
                    </p:nvGrpSpPr>
                    <p:grpSpPr>
                      <a:xfrm>
                        <a:off x="7042216" y="296136"/>
                        <a:ext cx="754772" cy="1458990"/>
                        <a:chOff x="6368315" y="451449"/>
                        <a:chExt cx="754772" cy="1458990"/>
                      </a:xfrm>
                      <a:grpFill/>
                    </p:grpSpPr>
                    <p:sp>
                      <p:nvSpPr>
                        <p:cNvPr id="475" name="Flowchart: Decision 474"/>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Flowchart: Decision 475"/>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Flowchart: Decision 476"/>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3" name="Group 462"/>
                      <p:cNvGrpSpPr/>
                      <p:nvPr/>
                    </p:nvGrpSpPr>
                    <p:grpSpPr>
                      <a:xfrm>
                        <a:off x="7438362" y="50150"/>
                        <a:ext cx="754772" cy="1458990"/>
                        <a:chOff x="6368315" y="451449"/>
                        <a:chExt cx="754772" cy="1458990"/>
                      </a:xfrm>
                      <a:grpFill/>
                    </p:grpSpPr>
                    <p:sp>
                      <p:nvSpPr>
                        <p:cNvPr id="472" name="Flowchart: Decision 471"/>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Flowchart: Decision 472"/>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Flowchart: Decision 473"/>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4" name="Group 463"/>
                      <p:cNvGrpSpPr/>
                      <p:nvPr/>
                    </p:nvGrpSpPr>
                    <p:grpSpPr>
                      <a:xfrm>
                        <a:off x="6646070" y="542123"/>
                        <a:ext cx="754772" cy="1458990"/>
                        <a:chOff x="6368315" y="451449"/>
                        <a:chExt cx="754772" cy="1458990"/>
                      </a:xfrm>
                      <a:grpFill/>
                    </p:grpSpPr>
                    <p:sp>
                      <p:nvSpPr>
                        <p:cNvPr id="469" name="Flowchart: Decision 468"/>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Flowchart: Decision 469"/>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Flowchart: Decision 470"/>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5" name="Group 464"/>
                      <p:cNvGrpSpPr/>
                      <p:nvPr/>
                    </p:nvGrpSpPr>
                    <p:grpSpPr>
                      <a:xfrm>
                        <a:off x="7834508" y="-195836"/>
                        <a:ext cx="754772" cy="1458990"/>
                        <a:chOff x="6368315" y="451449"/>
                        <a:chExt cx="754772" cy="1458990"/>
                      </a:xfrm>
                      <a:grpFill/>
                    </p:grpSpPr>
                    <p:sp>
                      <p:nvSpPr>
                        <p:cNvPr id="466" name="Flowchart: Decision 465"/>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Flowchart: Decision 466"/>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Flowchart: Decision 467"/>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p:cNvGrpSpPr/>
                    <p:nvPr/>
                  </p:nvGrpSpPr>
                  <p:grpSpPr>
                    <a:xfrm>
                      <a:off x="4703669" y="-1429975"/>
                      <a:ext cx="5466473" cy="5888512"/>
                      <a:chOff x="4703669" y="-1429975"/>
                      <a:chExt cx="5466473" cy="5888512"/>
                    </a:xfrm>
                    <a:grpFill/>
                  </p:grpSpPr>
                  <p:grpSp>
                    <p:nvGrpSpPr>
                      <p:cNvPr id="311" name="Group 310"/>
                      <p:cNvGrpSpPr/>
                      <p:nvPr/>
                    </p:nvGrpSpPr>
                    <p:grpSpPr>
                      <a:xfrm>
                        <a:off x="7415880" y="2261588"/>
                        <a:ext cx="1943210" cy="2196949"/>
                        <a:chOff x="6646070" y="-195836"/>
                        <a:chExt cx="1943210" cy="2196949"/>
                      </a:xfrm>
                      <a:grpFill/>
                    </p:grpSpPr>
                    <p:grpSp>
                      <p:nvGrpSpPr>
                        <p:cNvPr id="312" name="Group 311"/>
                        <p:cNvGrpSpPr/>
                        <p:nvPr/>
                      </p:nvGrpSpPr>
                      <p:grpSpPr>
                        <a:xfrm>
                          <a:off x="7042216" y="296136"/>
                          <a:ext cx="754772" cy="1458990"/>
                          <a:chOff x="6368315" y="451449"/>
                          <a:chExt cx="754772" cy="1458990"/>
                        </a:xfrm>
                        <a:grpFill/>
                      </p:grpSpPr>
                      <p:sp>
                        <p:nvSpPr>
                          <p:cNvPr id="325" name="Flowchart: Decision 324"/>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Flowchart: Decision 325"/>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Flowchart: Decision 326"/>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3" name="Group 312"/>
                        <p:cNvGrpSpPr/>
                        <p:nvPr/>
                      </p:nvGrpSpPr>
                      <p:grpSpPr>
                        <a:xfrm>
                          <a:off x="7438362" y="50150"/>
                          <a:ext cx="754772" cy="1458990"/>
                          <a:chOff x="6368315" y="451449"/>
                          <a:chExt cx="754772" cy="1458990"/>
                        </a:xfrm>
                        <a:grpFill/>
                      </p:grpSpPr>
                      <p:sp>
                        <p:nvSpPr>
                          <p:cNvPr id="322" name="Flowchart: Decision 321"/>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Flowchart: Decision 322"/>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Flowchart: Decision 323"/>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4" name="Group 313"/>
                        <p:cNvGrpSpPr/>
                        <p:nvPr/>
                      </p:nvGrpSpPr>
                      <p:grpSpPr>
                        <a:xfrm>
                          <a:off x="6646070" y="542123"/>
                          <a:ext cx="754772" cy="1458990"/>
                          <a:chOff x="6368315" y="451449"/>
                          <a:chExt cx="754772" cy="1458990"/>
                        </a:xfrm>
                        <a:grpFill/>
                      </p:grpSpPr>
                      <p:sp>
                        <p:nvSpPr>
                          <p:cNvPr id="319" name="Flowchart: Decision 318"/>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Flowchart: Decision 319"/>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Flowchart: Decision 320"/>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5" name="Group 314"/>
                        <p:cNvGrpSpPr/>
                        <p:nvPr/>
                      </p:nvGrpSpPr>
                      <p:grpSpPr>
                        <a:xfrm>
                          <a:off x="7834508" y="-195836"/>
                          <a:ext cx="754772" cy="1458990"/>
                          <a:chOff x="6368315" y="451449"/>
                          <a:chExt cx="754772" cy="1458990"/>
                        </a:xfrm>
                        <a:grpFill/>
                      </p:grpSpPr>
                      <p:sp>
                        <p:nvSpPr>
                          <p:cNvPr id="316" name="Flowchart: Decision 315"/>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Flowchart: Decision 316"/>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Flowchart: Decision 317"/>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1" name="Group 30"/>
                      <p:cNvGrpSpPr/>
                      <p:nvPr/>
                    </p:nvGrpSpPr>
                    <p:grpSpPr>
                      <a:xfrm>
                        <a:off x="4703669" y="-1429975"/>
                        <a:ext cx="5466473" cy="4659800"/>
                        <a:chOff x="4703669" y="-1429975"/>
                        <a:chExt cx="5466473" cy="4659800"/>
                      </a:xfrm>
                      <a:grpFill/>
                    </p:grpSpPr>
                    <p:grpSp>
                      <p:nvGrpSpPr>
                        <p:cNvPr id="294" name="Group 293"/>
                        <p:cNvGrpSpPr/>
                        <p:nvPr/>
                      </p:nvGrpSpPr>
                      <p:grpSpPr>
                        <a:xfrm>
                          <a:off x="7030975" y="1032876"/>
                          <a:ext cx="1943210" cy="2196949"/>
                          <a:chOff x="6646070" y="-195836"/>
                          <a:chExt cx="1943210" cy="2196949"/>
                        </a:xfrm>
                        <a:grpFill/>
                      </p:grpSpPr>
                      <p:grpSp>
                        <p:nvGrpSpPr>
                          <p:cNvPr id="295" name="Group 294"/>
                          <p:cNvGrpSpPr/>
                          <p:nvPr/>
                        </p:nvGrpSpPr>
                        <p:grpSpPr>
                          <a:xfrm>
                            <a:off x="7042216" y="296136"/>
                            <a:ext cx="754772" cy="1458990"/>
                            <a:chOff x="6368315" y="451449"/>
                            <a:chExt cx="754772" cy="1458990"/>
                          </a:xfrm>
                          <a:grpFill/>
                        </p:grpSpPr>
                        <p:sp>
                          <p:nvSpPr>
                            <p:cNvPr id="308" name="Flowchart: Decision 307"/>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Flowchart: Decision 308"/>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Flowchart: Decision 309"/>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6" name="Group 295"/>
                          <p:cNvGrpSpPr/>
                          <p:nvPr/>
                        </p:nvGrpSpPr>
                        <p:grpSpPr>
                          <a:xfrm>
                            <a:off x="7438362" y="50150"/>
                            <a:ext cx="754772" cy="1458990"/>
                            <a:chOff x="6368315" y="451449"/>
                            <a:chExt cx="754772" cy="1458990"/>
                          </a:xfrm>
                          <a:grpFill/>
                        </p:grpSpPr>
                        <p:sp>
                          <p:nvSpPr>
                            <p:cNvPr id="305" name="Flowchart: Decision 304"/>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Flowchart: Decision 305"/>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Flowchart: Decision 306"/>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7" name="Group 296"/>
                          <p:cNvGrpSpPr/>
                          <p:nvPr/>
                        </p:nvGrpSpPr>
                        <p:grpSpPr>
                          <a:xfrm>
                            <a:off x="6646070" y="542123"/>
                            <a:ext cx="754772" cy="1458990"/>
                            <a:chOff x="6368315" y="451449"/>
                            <a:chExt cx="754772" cy="1458990"/>
                          </a:xfrm>
                          <a:grpFill/>
                        </p:grpSpPr>
                        <p:sp>
                          <p:nvSpPr>
                            <p:cNvPr id="302" name="Flowchart: Decision 301"/>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Flowchart: Decision 302"/>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Flowchart: Decision 303"/>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8" name="Group 297"/>
                          <p:cNvGrpSpPr/>
                          <p:nvPr/>
                        </p:nvGrpSpPr>
                        <p:grpSpPr>
                          <a:xfrm>
                            <a:off x="7834508" y="-195836"/>
                            <a:ext cx="754772" cy="1458990"/>
                            <a:chOff x="6368315" y="451449"/>
                            <a:chExt cx="754772" cy="1458990"/>
                          </a:xfrm>
                          <a:grpFill/>
                        </p:grpSpPr>
                        <p:sp>
                          <p:nvSpPr>
                            <p:cNvPr id="299" name="Flowchart: Decision 298"/>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lowchart: Decision 299"/>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Flowchart: Decision 300"/>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45" name="Group 344"/>
                        <p:cNvGrpSpPr/>
                        <p:nvPr/>
                      </p:nvGrpSpPr>
                      <p:grpSpPr>
                        <a:xfrm>
                          <a:off x="8226932" y="-1183988"/>
                          <a:ext cx="1943210" cy="2196949"/>
                          <a:chOff x="6646070" y="-195836"/>
                          <a:chExt cx="1943210" cy="2196949"/>
                        </a:xfrm>
                        <a:grpFill/>
                      </p:grpSpPr>
                      <p:grpSp>
                        <p:nvGrpSpPr>
                          <p:cNvPr id="346" name="Group 345"/>
                          <p:cNvGrpSpPr/>
                          <p:nvPr/>
                        </p:nvGrpSpPr>
                        <p:grpSpPr>
                          <a:xfrm>
                            <a:off x="7042216" y="296136"/>
                            <a:ext cx="754772" cy="1458990"/>
                            <a:chOff x="6368315" y="451449"/>
                            <a:chExt cx="754772" cy="1458990"/>
                          </a:xfrm>
                          <a:grpFill/>
                        </p:grpSpPr>
                        <p:sp>
                          <p:nvSpPr>
                            <p:cNvPr id="359" name="Flowchart: Decision 358"/>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Flowchart: Decision 359"/>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Flowchart: Decision 360"/>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7" name="Group 346"/>
                          <p:cNvGrpSpPr/>
                          <p:nvPr/>
                        </p:nvGrpSpPr>
                        <p:grpSpPr>
                          <a:xfrm>
                            <a:off x="7438362" y="50150"/>
                            <a:ext cx="754772" cy="1458990"/>
                            <a:chOff x="6368315" y="451449"/>
                            <a:chExt cx="754772" cy="1458990"/>
                          </a:xfrm>
                          <a:grpFill/>
                        </p:grpSpPr>
                        <p:sp>
                          <p:nvSpPr>
                            <p:cNvPr id="356" name="Flowchart: Decision 355"/>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Flowchart: Decision 356"/>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Flowchart: Decision 357"/>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8" name="Group 347"/>
                          <p:cNvGrpSpPr/>
                          <p:nvPr/>
                        </p:nvGrpSpPr>
                        <p:grpSpPr>
                          <a:xfrm>
                            <a:off x="6646070" y="542123"/>
                            <a:ext cx="754772" cy="1458990"/>
                            <a:chOff x="6368315" y="451449"/>
                            <a:chExt cx="754772" cy="1458990"/>
                          </a:xfrm>
                          <a:grpFill/>
                        </p:grpSpPr>
                        <p:sp>
                          <p:nvSpPr>
                            <p:cNvPr id="353" name="Flowchart: Decision 352"/>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Flowchart: Decision 353"/>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Flowchart: Decision 354"/>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9" name="Group 348"/>
                          <p:cNvGrpSpPr/>
                          <p:nvPr/>
                        </p:nvGrpSpPr>
                        <p:grpSpPr>
                          <a:xfrm>
                            <a:off x="7834508" y="-195836"/>
                            <a:ext cx="754772" cy="1458990"/>
                            <a:chOff x="6368315" y="451449"/>
                            <a:chExt cx="754772" cy="1458990"/>
                          </a:xfrm>
                          <a:grpFill/>
                        </p:grpSpPr>
                        <p:sp>
                          <p:nvSpPr>
                            <p:cNvPr id="350" name="Flowchart: Decision 349"/>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Flowchart: Decision 350"/>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Flowchart: Decision 351"/>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p:cNvGrpSpPr/>
                        <p:nvPr/>
                      </p:nvGrpSpPr>
                      <p:grpSpPr>
                        <a:xfrm>
                          <a:off x="4703669" y="-1429975"/>
                          <a:ext cx="3493139" cy="3185101"/>
                          <a:chOff x="4703669" y="-1429975"/>
                          <a:chExt cx="3493139" cy="3185101"/>
                        </a:xfrm>
                        <a:grpFill/>
                      </p:grpSpPr>
                      <p:grpSp>
                        <p:nvGrpSpPr>
                          <p:cNvPr id="28" name="Group 27"/>
                          <p:cNvGrpSpPr/>
                          <p:nvPr/>
                        </p:nvGrpSpPr>
                        <p:grpSpPr>
                          <a:xfrm>
                            <a:off x="7042216" y="296136"/>
                            <a:ext cx="754772" cy="1458990"/>
                            <a:chOff x="6368315" y="451449"/>
                            <a:chExt cx="754772" cy="1458990"/>
                          </a:xfrm>
                          <a:grpFill/>
                        </p:grpSpPr>
                        <p:sp>
                          <p:nvSpPr>
                            <p:cNvPr id="187" name="Flowchart: Decision 186"/>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Flowchart: Decision 277"/>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lowchart: Decision 278"/>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7" name="Flowchart: Decision 286"/>
                          <p:cNvSpPr/>
                          <p:nvPr/>
                        </p:nvSpPr>
                        <p:spPr>
                          <a:xfrm>
                            <a:off x="6646070" y="1035091"/>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2" name="Group 361"/>
                          <p:cNvGrpSpPr/>
                          <p:nvPr/>
                        </p:nvGrpSpPr>
                        <p:grpSpPr>
                          <a:xfrm>
                            <a:off x="6253598" y="-1429975"/>
                            <a:ext cx="1943210" cy="2196949"/>
                            <a:chOff x="6646070" y="-195836"/>
                            <a:chExt cx="1943210" cy="2196949"/>
                          </a:xfrm>
                          <a:grpFill/>
                        </p:grpSpPr>
                        <p:grpSp>
                          <p:nvGrpSpPr>
                            <p:cNvPr id="363" name="Group 362"/>
                            <p:cNvGrpSpPr/>
                            <p:nvPr/>
                          </p:nvGrpSpPr>
                          <p:grpSpPr>
                            <a:xfrm>
                              <a:off x="7042216" y="296136"/>
                              <a:ext cx="754772" cy="1458990"/>
                              <a:chOff x="6368315" y="451449"/>
                              <a:chExt cx="754772" cy="1458990"/>
                            </a:xfrm>
                            <a:grpFill/>
                          </p:grpSpPr>
                          <p:sp>
                            <p:nvSpPr>
                              <p:cNvPr id="458" name="Flowchart: Decision 457"/>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Flowchart: Decision 458"/>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Flowchart: Decision 459"/>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2" name="Group 441"/>
                            <p:cNvGrpSpPr/>
                            <p:nvPr/>
                          </p:nvGrpSpPr>
                          <p:grpSpPr>
                            <a:xfrm>
                              <a:off x="7438362" y="50150"/>
                              <a:ext cx="754772" cy="1458990"/>
                              <a:chOff x="6368315" y="451449"/>
                              <a:chExt cx="754772" cy="1458990"/>
                            </a:xfrm>
                            <a:grpFill/>
                          </p:grpSpPr>
                          <p:sp>
                            <p:nvSpPr>
                              <p:cNvPr id="455" name="Flowchart: Decision 454"/>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Flowchart: Decision 455"/>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Flowchart: Decision 456"/>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3" name="Group 442"/>
                            <p:cNvGrpSpPr/>
                            <p:nvPr/>
                          </p:nvGrpSpPr>
                          <p:grpSpPr>
                            <a:xfrm>
                              <a:off x="6646070" y="542123"/>
                              <a:ext cx="754772" cy="1458990"/>
                              <a:chOff x="6368315" y="451449"/>
                              <a:chExt cx="754772" cy="1458990"/>
                            </a:xfrm>
                            <a:grpFill/>
                          </p:grpSpPr>
                          <p:sp>
                            <p:nvSpPr>
                              <p:cNvPr id="452" name="Flowchart: Decision 451"/>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Flowchart: Decision 452"/>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Flowchart: Decision 453"/>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8" name="Group 447"/>
                            <p:cNvGrpSpPr/>
                            <p:nvPr/>
                          </p:nvGrpSpPr>
                          <p:grpSpPr>
                            <a:xfrm>
                              <a:off x="7834508" y="-195836"/>
                              <a:ext cx="754772" cy="1458990"/>
                              <a:chOff x="6368315" y="451449"/>
                              <a:chExt cx="754772" cy="1458990"/>
                            </a:xfrm>
                            <a:grpFill/>
                          </p:grpSpPr>
                          <p:sp>
                            <p:nvSpPr>
                              <p:cNvPr id="449" name="Flowchart: Decision 448"/>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Flowchart: Decision 449"/>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Flowchart: Decision 450"/>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95" name="Flowchart: Decision 494"/>
                          <p:cNvSpPr/>
                          <p:nvPr/>
                        </p:nvSpPr>
                        <p:spPr>
                          <a:xfrm>
                            <a:off x="6264962" y="784176"/>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9" name="Group 498"/>
                          <p:cNvGrpSpPr/>
                          <p:nvPr/>
                        </p:nvGrpSpPr>
                        <p:grpSpPr>
                          <a:xfrm>
                            <a:off x="4703669" y="-427982"/>
                            <a:ext cx="1989811" cy="1084913"/>
                            <a:chOff x="5333403" y="-5003591"/>
                            <a:chExt cx="1989811" cy="1084913"/>
                          </a:xfrm>
                          <a:grpFill/>
                        </p:grpSpPr>
                        <p:sp>
                          <p:nvSpPr>
                            <p:cNvPr id="512" name="Flowchart: Decision 511"/>
                            <p:cNvSpPr/>
                            <p:nvPr/>
                          </p:nvSpPr>
                          <p:spPr>
                            <a:xfrm>
                              <a:off x="5333403" y="-4753283"/>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Flowchart: Decision 512"/>
                            <p:cNvSpPr/>
                            <p:nvPr/>
                          </p:nvSpPr>
                          <p:spPr>
                            <a:xfrm>
                              <a:off x="6568442" y="-4391732"/>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Flowchart: Decision 513"/>
                            <p:cNvSpPr/>
                            <p:nvPr/>
                          </p:nvSpPr>
                          <p:spPr>
                            <a:xfrm>
                              <a:off x="5720718" y="-4510228"/>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Flowchart: Decision 514"/>
                            <p:cNvSpPr/>
                            <p:nvPr/>
                          </p:nvSpPr>
                          <p:spPr>
                            <a:xfrm>
                              <a:off x="5701033" y="-5003591"/>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nvGrpSpPr>
                    <p:cNvPr id="502" name="Group 501"/>
                    <p:cNvGrpSpPr/>
                    <p:nvPr/>
                  </p:nvGrpSpPr>
                  <p:grpSpPr>
                    <a:xfrm>
                      <a:off x="7408652" y="4476883"/>
                      <a:ext cx="754772" cy="1458990"/>
                      <a:chOff x="6368315" y="451449"/>
                      <a:chExt cx="754772" cy="1458990"/>
                    </a:xfrm>
                    <a:grpFill/>
                  </p:grpSpPr>
                  <p:sp>
                    <p:nvSpPr>
                      <p:cNvPr id="503" name="Flowchart: Decision 502"/>
                      <p:cNvSpPr/>
                      <p:nvPr/>
                    </p:nvSpPr>
                    <p:spPr>
                      <a:xfrm>
                        <a:off x="6368315" y="451449"/>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Flowchart: Decision 503"/>
                      <p:cNvSpPr/>
                      <p:nvPr/>
                    </p:nvSpPr>
                    <p:spPr>
                      <a:xfrm>
                        <a:off x="6368315" y="944417"/>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Flowchart: Decision 504"/>
                      <p:cNvSpPr/>
                      <p:nvPr/>
                    </p:nvSpPr>
                    <p:spPr>
                      <a:xfrm>
                        <a:off x="6368315" y="1437385"/>
                        <a:ext cx="754772" cy="473054"/>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grpSp>
          <p:nvGrpSpPr>
            <p:cNvPr id="40" name="Group 39"/>
            <p:cNvGrpSpPr/>
            <p:nvPr/>
          </p:nvGrpSpPr>
          <p:grpSpPr>
            <a:xfrm>
              <a:off x="6902675" y="2012400"/>
              <a:ext cx="417512" cy="3334001"/>
              <a:chOff x="6902675" y="2012400"/>
              <a:chExt cx="417512" cy="3334001"/>
            </a:xfrm>
            <a:grpFill/>
          </p:grpSpPr>
          <p:sp>
            <p:nvSpPr>
              <p:cNvPr id="39" name="Isosceles Triangle 38"/>
              <p:cNvSpPr/>
              <p:nvPr/>
            </p:nvSpPr>
            <p:spPr>
              <a:xfrm rot="19845101">
                <a:off x="6917297" y="2012400"/>
                <a:ext cx="402890" cy="3741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Isosceles Triangle 516"/>
              <p:cNvSpPr/>
              <p:nvPr/>
            </p:nvSpPr>
            <p:spPr>
              <a:xfrm rot="19902605">
                <a:off x="6915160" y="2506674"/>
                <a:ext cx="402890" cy="3741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Isosceles Triangle 517"/>
              <p:cNvSpPr/>
              <p:nvPr/>
            </p:nvSpPr>
            <p:spPr>
              <a:xfrm rot="19843114">
                <a:off x="6911338" y="2992926"/>
                <a:ext cx="402890" cy="3741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Isosceles Triangle 518"/>
              <p:cNvSpPr/>
              <p:nvPr/>
            </p:nvSpPr>
            <p:spPr>
              <a:xfrm rot="19862520">
                <a:off x="6908389" y="3483607"/>
                <a:ext cx="402890" cy="3741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Isosceles Triangle 519"/>
              <p:cNvSpPr/>
              <p:nvPr/>
            </p:nvSpPr>
            <p:spPr>
              <a:xfrm rot="19850829">
                <a:off x="6907426" y="3983480"/>
                <a:ext cx="402890" cy="3741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Isosceles Triangle 520"/>
              <p:cNvSpPr/>
              <p:nvPr/>
            </p:nvSpPr>
            <p:spPr>
              <a:xfrm rot="19799608">
                <a:off x="6902675" y="4476408"/>
                <a:ext cx="402890" cy="3741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Isosceles Triangle 521"/>
              <p:cNvSpPr/>
              <p:nvPr/>
            </p:nvSpPr>
            <p:spPr>
              <a:xfrm rot="19799608">
                <a:off x="6909582" y="4972257"/>
                <a:ext cx="402890" cy="3741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9"/>
                                        </p:tgtEl>
                                        <p:attrNameLst>
                                          <p:attrName>style.visibility</p:attrName>
                                        </p:attrNameLst>
                                      </p:cBhvr>
                                      <p:to>
                                        <p:strVal val="visible"/>
                                      </p:to>
                                    </p:set>
                                    <p:anim calcmode="lin" valueType="num">
                                      <p:cBhvr additive="base">
                                        <p:cTn id="7" dur="750" fill="hold"/>
                                        <p:tgtEl>
                                          <p:spTgt spid="159"/>
                                        </p:tgtEl>
                                        <p:attrNameLst>
                                          <p:attrName>ppt_x</p:attrName>
                                        </p:attrNameLst>
                                      </p:cBhvr>
                                      <p:tavLst>
                                        <p:tav tm="0">
                                          <p:val>
                                            <p:strVal val="0-#ppt_w/2"/>
                                          </p:val>
                                        </p:tav>
                                        <p:tav tm="100000">
                                          <p:val>
                                            <p:strVal val="#ppt_x"/>
                                          </p:val>
                                        </p:tav>
                                      </p:tavLst>
                                    </p:anim>
                                    <p:anim calcmode="lin" valueType="num">
                                      <p:cBhvr additive="base">
                                        <p:cTn id="8" dur="750" fill="hold"/>
                                        <p:tgtEl>
                                          <p:spTgt spid="159"/>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364"/>
                                        </p:tgtEl>
                                        <p:attrNameLst>
                                          <p:attrName>style.visibility</p:attrName>
                                        </p:attrNameLst>
                                      </p:cBhvr>
                                      <p:to>
                                        <p:strVal val="visible"/>
                                      </p:to>
                                    </p:set>
                                    <p:animEffect transition="in" filter="fade">
                                      <p:cBhvr>
                                        <p:cTn id="11" dur="750"/>
                                        <p:tgtEl>
                                          <p:spTgt spid="364"/>
                                        </p:tgtEl>
                                      </p:cBhvr>
                                    </p:animEffect>
                                    <p:anim calcmode="lin" valueType="num">
                                      <p:cBhvr>
                                        <p:cTn id="12" dur="750" fill="hold"/>
                                        <p:tgtEl>
                                          <p:spTgt spid="364"/>
                                        </p:tgtEl>
                                        <p:attrNameLst>
                                          <p:attrName>ppt_x</p:attrName>
                                        </p:attrNameLst>
                                      </p:cBhvr>
                                      <p:tavLst>
                                        <p:tav tm="0">
                                          <p:val>
                                            <p:strVal val="#ppt_x"/>
                                          </p:val>
                                        </p:tav>
                                        <p:tav tm="100000">
                                          <p:val>
                                            <p:strVal val="#ppt_x"/>
                                          </p:val>
                                        </p:tav>
                                      </p:tavLst>
                                    </p:anim>
                                    <p:anim calcmode="lin" valueType="num">
                                      <p:cBhvr>
                                        <p:cTn id="13" dur="750" fill="hold"/>
                                        <p:tgtEl>
                                          <p:spTgt spid="364"/>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21" presetClass="entr" presetSubtype="1"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par>
                                <p:cTn id="18" presetID="21" presetClass="entr" presetSubtype="1"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heel(1)">
                                      <p:cBhvr>
                                        <p:cTn id="20" dur="2000"/>
                                        <p:tgtEl>
                                          <p:spTgt spid="11"/>
                                        </p:tgtEl>
                                      </p:cBhvr>
                                    </p:animEffect>
                                  </p:childTnLst>
                                </p:cTn>
                              </p:par>
                              <p:par>
                                <p:cTn id="21" presetID="21" presetClass="entr" presetSubtype="1"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heel(1)">
                                      <p:cBhvr>
                                        <p:cTn id="23" dur="2000"/>
                                        <p:tgtEl>
                                          <p:spTgt spid="10"/>
                                        </p:tgtEl>
                                      </p:cBhvr>
                                    </p:animEffect>
                                  </p:childTnLst>
                                </p:cTn>
                              </p:par>
                              <p:par>
                                <p:cTn id="24" presetID="21" presetClass="entr" presetSubtype="1"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heel(1)">
                                      <p:cBhvr>
                                        <p:cTn id="26" dur="2000"/>
                                        <p:tgtEl>
                                          <p:spTgt spid="12"/>
                                        </p:tgtEl>
                                      </p:cBhvr>
                                    </p:animEffect>
                                  </p:childTnLst>
                                </p:cTn>
                              </p:par>
                              <p:par>
                                <p:cTn id="27" presetID="21" presetClass="entr" presetSubtype="1"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heel(1)">
                                      <p:cBhvr>
                                        <p:cTn id="29" dur="2000"/>
                                        <p:tgtEl>
                                          <p:spTgt spid="20"/>
                                        </p:tgtEl>
                                      </p:cBhvr>
                                    </p:animEffect>
                                  </p:childTnLst>
                                </p:cTn>
                              </p:par>
                              <p:par>
                                <p:cTn id="30" presetID="21" presetClass="entr" presetSubtype="1"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heel(1)">
                                      <p:cBhvr>
                                        <p:cTn id="32" dur="2000"/>
                                        <p:tgtEl>
                                          <p:spTgt spid="21"/>
                                        </p:tgtEl>
                                      </p:cBhvr>
                                    </p:animEffect>
                                  </p:childTnLst>
                                </p:cTn>
                              </p:par>
                            </p:childTnLst>
                          </p:cTn>
                        </p:par>
                        <p:par>
                          <p:cTn id="33" fill="hold">
                            <p:stCondLst>
                              <p:cond delay="2750"/>
                            </p:stCondLst>
                            <p:childTnLst>
                              <p:par>
                                <p:cTn id="34" presetID="22" presetClass="entr" presetSubtype="1" fill="hold" nodeType="afterEffect">
                                  <p:stCondLst>
                                    <p:cond delay="0"/>
                                  </p:stCondLst>
                                  <p:childTnLst>
                                    <p:set>
                                      <p:cBhvr>
                                        <p:cTn id="35" dur="1" fill="hold">
                                          <p:stCondLst>
                                            <p:cond delay="0"/>
                                          </p:stCondLst>
                                        </p:cTn>
                                        <p:tgtEl>
                                          <p:spTgt spid="444"/>
                                        </p:tgtEl>
                                        <p:attrNameLst>
                                          <p:attrName>style.visibility</p:attrName>
                                        </p:attrNameLst>
                                      </p:cBhvr>
                                      <p:to>
                                        <p:strVal val="visible"/>
                                      </p:to>
                                    </p:set>
                                    <p:animEffect transition="in" filter="wipe(up)">
                                      <p:cBhvr>
                                        <p:cTn id="36" dur="500"/>
                                        <p:tgtEl>
                                          <p:spTgt spid="444"/>
                                        </p:tgtEl>
                                      </p:cBhvr>
                                    </p:animEffect>
                                  </p:childTnLst>
                                </p:cTn>
                              </p:par>
                              <p:par>
                                <p:cTn id="37" presetID="22" presetClass="entr" presetSubtype="1" fill="hold" nodeType="withEffect">
                                  <p:stCondLst>
                                    <p:cond delay="0"/>
                                  </p:stCondLst>
                                  <p:childTnLst>
                                    <p:set>
                                      <p:cBhvr>
                                        <p:cTn id="38" dur="1" fill="hold">
                                          <p:stCondLst>
                                            <p:cond delay="0"/>
                                          </p:stCondLst>
                                        </p:cTn>
                                        <p:tgtEl>
                                          <p:spTgt spid="445"/>
                                        </p:tgtEl>
                                        <p:attrNameLst>
                                          <p:attrName>style.visibility</p:attrName>
                                        </p:attrNameLst>
                                      </p:cBhvr>
                                      <p:to>
                                        <p:strVal val="visible"/>
                                      </p:to>
                                    </p:set>
                                    <p:animEffect transition="in" filter="wipe(up)">
                                      <p:cBhvr>
                                        <p:cTn id="39" dur="500"/>
                                        <p:tgtEl>
                                          <p:spTgt spid="445"/>
                                        </p:tgtEl>
                                      </p:cBhvr>
                                    </p:animEffect>
                                  </p:childTnLst>
                                </p:cTn>
                              </p:par>
                              <p:par>
                                <p:cTn id="40" presetID="22" presetClass="entr" presetSubtype="1" fill="hold" nodeType="withEffect">
                                  <p:stCondLst>
                                    <p:cond delay="0"/>
                                  </p:stCondLst>
                                  <p:childTnLst>
                                    <p:set>
                                      <p:cBhvr>
                                        <p:cTn id="41" dur="1" fill="hold">
                                          <p:stCondLst>
                                            <p:cond delay="0"/>
                                          </p:stCondLst>
                                        </p:cTn>
                                        <p:tgtEl>
                                          <p:spTgt spid="446"/>
                                        </p:tgtEl>
                                        <p:attrNameLst>
                                          <p:attrName>style.visibility</p:attrName>
                                        </p:attrNameLst>
                                      </p:cBhvr>
                                      <p:to>
                                        <p:strVal val="visible"/>
                                      </p:to>
                                    </p:set>
                                    <p:animEffect transition="in" filter="wipe(up)">
                                      <p:cBhvr>
                                        <p:cTn id="42" dur="500"/>
                                        <p:tgtEl>
                                          <p:spTgt spid="446"/>
                                        </p:tgtEl>
                                      </p:cBhvr>
                                    </p:animEffect>
                                  </p:childTnLst>
                                </p:cTn>
                              </p:par>
                              <p:par>
                                <p:cTn id="43" presetID="22" presetClass="entr" presetSubtype="1" fill="hold" nodeType="withEffect">
                                  <p:stCondLst>
                                    <p:cond delay="0"/>
                                  </p:stCondLst>
                                  <p:childTnLst>
                                    <p:set>
                                      <p:cBhvr>
                                        <p:cTn id="44" dur="1" fill="hold">
                                          <p:stCondLst>
                                            <p:cond delay="0"/>
                                          </p:stCondLst>
                                        </p:cTn>
                                        <p:tgtEl>
                                          <p:spTgt spid="447"/>
                                        </p:tgtEl>
                                        <p:attrNameLst>
                                          <p:attrName>style.visibility</p:attrName>
                                        </p:attrNameLst>
                                      </p:cBhvr>
                                      <p:to>
                                        <p:strVal val="visible"/>
                                      </p:to>
                                    </p:set>
                                    <p:animEffect transition="in" filter="wipe(up)">
                                      <p:cBhvr>
                                        <p:cTn id="45" dur="500"/>
                                        <p:tgtEl>
                                          <p:spTgt spid="447"/>
                                        </p:tgtEl>
                                      </p:cBhvr>
                                    </p:animEffect>
                                  </p:childTnLst>
                                </p:cTn>
                              </p:par>
                              <p:par>
                                <p:cTn id="46" presetID="22" presetClass="entr" presetSubtype="1" fill="hold" nodeType="withEffect">
                                  <p:stCondLst>
                                    <p:cond delay="0"/>
                                  </p:stCondLst>
                                  <p:childTnLst>
                                    <p:set>
                                      <p:cBhvr>
                                        <p:cTn id="47" dur="1" fill="hold">
                                          <p:stCondLst>
                                            <p:cond delay="0"/>
                                          </p:stCondLst>
                                        </p:cTn>
                                        <p:tgtEl>
                                          <p:spTgt spid="132"/>
                                        </p:tgtEl>
                                        <p:attrNameLst>
                                          <p:attrName>style.visibility</p:attrName>
                                        </p:attrNameLst>
                                      </p:cBhvr>
                                      <p:to>
                                        <p:strVal val="visible"/>
                                      </p:to>
                                    </p:set>
                                    <p:animEffect transition="in" filter="wipe(up)">
                                      <p:cBhvr>
                                        <p:cTn id="48" dur="500"/>
                                        <p:tgtEl>
                                          <p:spTgt spid="132"/>
                                        </p:tgtEl>
                                      </p:cBhvr>
                                    </p:animEffect>
                                  </p:childTnLst>
                                </p:cTn>
                              </p:par>
                            </p:childTnLst>
                          </p:cTn>
                        </p:par>
                        <p:par>
                          <p:cTn id="49" fill="hold">
                            <p:stCondLst>
                              <p:cond delay="3250"/>
                            </p:stCondLst>
                            <p:childTnLst>
                              <p:par>
                                <p:cTn id="50" presetID="14" presetClass="entr" presetSubtype="10" fill="hold"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randombar(horizontal)">
                                      <p:cBhvr>
                                        <p:cTn id="52" dur="750"/>
                                        <p:tgtEl>
                                          <p:spTgt spid="22"/>
                                        </p:tgtEl>
                                      </p:cBhvr>
                                    </p:animEffect>
                                  </p:childTnLst>
                                </p:cTn>
                              </p:par>
                              <p:par>
                                <p:cTn id="53" presetID="14" presetClass="entr" presetSubtype="1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randombar(horizontal)">
                                      <p:cBhvr>
                                        <p:cTn id="55" dur="900"/>
                                        <p:tgtEl>
                                          <p:spTgt spid="18"/>
                                        </p:tgtEl>
                                      </p:cBhvr>
                                    </p:animEffect>
                                  </p:childTnLst>
                                </p:cTn>
                              </p:par>
                              <p:par>
                                <p:cTn id="56" presetID="14" presetClass="entr" presetSubtype="1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randombar(horizontal)">
                                      <p:cBhvr>
                                        <p:cTn id="58" dur="900"/>
                                        <p:tgtEl>
                                          <p:spTgt spid="25"/>
                                        </p:tgtEl>
                                      </p:cBhvr>
                                    </p:animEffect>
                                  </p:childTnLst>
                                </p:cTn>
                              </p:par>
                              <p:par>
                                <p:cTn id="59" presetID="14" presetClass="entr" presetSubtype="10" fill="hold" nodeType="withEffect">
                                  <p:stCondLst>
                                    <p:cond delay="0"/>
                                  </p:stCondLst>
                                  <p:childTnLst>
                                    <p:set>
                                      <p:cBhvr>
                                        <p:cTn id="60" dur="1" fill="hold">
                                          <p:stCondLst>
                                            <p:cond delay="0"/>
                                          </p:stCondLst>
                                        </p:cTn>
                                        <p:tgtEl>
                                          <p:spTgt spid="142"/>
                                        </p:tgtEl>
                                        <p:attrNameLst>
                                          <p:attrName>style.visibility</p:attrName>
                                        </p:attrNameLst>
                                      </p:cBhvr>
                                      <p:to>
                                        <p:strVal val="visible"/>
                                      </p:to>
                                    </p:set>
                                    <p:animEffect transition="in" filter="randombar(horizontal)">
                                      <p:cBhvr>
                                        <p:cTn id="61" dur="900"/>
                                        <p:tgtEl>
                                          <p:spTgt spid="142"/>
                                        </p:tgtEl>
                                      </p:cBhvr>
                                    </p:animEffect>
                                  </p:childTnLst>
                                </p:cTn>
                              </p:par>
                              <p:par>
                                <p:cTn id="62" presetID="14" presetClass="entr" presetSubtype="1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randombar(horizontal)">
                                      <p:cBhvr>
                                        <p:cTn id="64" dur="900"/>
                                        <p:tgtEl>
                                          <p:spTgt spid="27"/>
                                        </p:tgtEl>
                                      </p:cBhvr>
                                    </p:animEffect>
                                  </p:childTnLst>
                                </p:cTn>
                              </p:par>
                              <p:par>
                                <p:cTn id="65" presetID="14" presetClass="entr" presetSubtype="1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randombar(horizontal)">
                                      <p:cBhvr>
                                        <p:cTn id="67" dur="9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24"/>
          <p:cNvSpPr txBox="1">
            <a:spLocks noGrp="1"/>
          </p:cNvSpPr>
          <p:nvPr>
            <p:ph type="title"/>
          </p:nvPr>
        </p:nvSpPr>
        <p:spPr>
          <a:xfrm>
            <a:off x="1126178" y="216000"/>
            <a:ext cx="7776818" cy="561600"/>
          </a:xfrm>
          <a:prstGeom prst="rect">
            <a:avLst/>
          </a:prstGeom>
          <a:ln>
            <a:noFill/>
          </a:ln>
        </p:spPr>
        <p:txBody>
          <a:bodyPr spcFirstLastPara="1" wrap="square" lIns="91425" tIns="91425" rIns="91425" bIns="91425" anchor="t" anchorCtr="0">
            <a:noAutofit/>
          </a:bodyPr>
          <a:lstStyle/>
          <a:p>
            <a:pPr lvl="0" algn="l"/>
            <a:r>
              <a:rPr lang="vi-VN" dirty="0" smtClean="0">
                <a:solidFill>
                  <a:schemeClr val="bg1"/>
                </a:solidFill>
              </a:rPr>
              <a:t>Đĩa </a:t>
            </a:r>
            <a:r>
              <a:rPr lang="vi-VN" dirty="0">
                <a:solidFill>
                  <a:schemeClr val="bg1"/>
                </a:solidFill>
              </a:rPr>
              <a:t>Cứng – </a:t>
            </a:r>
            <a:r>
              <a:rPr lang="vi-VN" dirty="0" smtClean="0">
                <a:solidFill>
                  <a:schemeClr val="bg1"/>
                </a:solidFill>
              </a:rPr>
              <a:t>Nguyên Lý Hoạt Động</a:t>
            </a:r>
            <a:endParaRPr dirty="0">
              <a:solidFill>
                <a:schemeClr val="bg1"/>
              </a:solidFill>
            </a:endParaRPr>
          </a:p>
        </p:txBody>
      </p:sp>
      <p:sp>
        <p:nvSpPr>
          <p:cNvPr id="659" name="Google Shape;659;p24"/>
          <p:cNvSpPr txBox="1"/>
          <p:nvPr/>
        </p:nvSpPr>
        <p:spPr>
          <a:xfrm>
            <a:off x="2749888" y="3523245"/>
            <a:ext cx="1814400" cy="1062932"/>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vi-VN" sz="1250" dirty="0" smtClean="0">
                <a:solidFill>
                  <a:schemeClr val="bg1"/>
                </a:solidFill>
                <a:latin typeface="Montserrat Medium"/>
                <a:ea typeface="Montserrat Medium"/>
                <a:cs typeface="Montserrat Medium"/>
                <a:sym typeface="Montserrat Medium"/>
              </a:rPr>
              <a:t>Đầu đọc </a:t>
            </a:r>
            <a:r>
              <a:rPr lang="en-US" sz="1250" dirty="0" smtClean="0">
                <a:solidFill>
                  <a:schemeClr val="bg1"/>
                </a:solidFill>
                <a:latin typeface="Montserrat Medium"/>
                <a:ea typeface="Montserrat Medium"/>
                <a:cs typeface="Montserrat Medium"/>
                <a:sym typeface="Montserrat Medium"/>
              </a:rPr>
              <a:t>di </a:t>
            </a:r>
            <a:r>
              <a:rPr lang="en-US" sz="1250" dirty="0" err="1">
                <a:solidFill>
                  <a:schemeClr val="bg1"/>
                </a:solidFill>
                <a:latin typeface="Montserrat Medium"/>
                <a:ea typeface="Montserrat Medium"/>
                <a:cs typeface="Montserrat Medium"/>
                <a:sym typeface="Montserrat Medium"/>
              </a:rPr>
              <a:t>chuyển</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trên</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bề</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mặt</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của</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các</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đĩa</a:t>
            </a:r>
            <a:r>
              <a:rPr lang="en-US" sz="1250" dirty="0">
                <a:solidFill>
                  <a:schemeClr val="bg1"/>
                </a:solidFill>
                <a:latin typeface="Montserrat Medium"/>
                <a:ea typeface="Montserrat Medium"/>
                <a:cs typeface="Montserrat Medium"/>
                <a:sym typeface="Montserrat Medium"/>
              </a:rPr>
              <a:t> </a:t>
            </a:r>
            <a:r>
              <a:rPr lang="vi-VN" sz="1250" dirty="0">
                <a:solidFill>
                  <a:schemeClr val="bg1"/>
                </a:solidFill>
                <a:latin typeface="Montserrat Medium"/>
                <a:ea typeface="Montserrat Medium"/>
                <a:cs typeface="Montserrat Medium"/>
                <a:sym typeface="Montserrat Medium"/>
              </a:rPr>
              <a:t>từ, được gắn trên một cánh cơ cấu gọi là "arm"</a:t>
            </a:r>
            <a:endParaRPr sz="1250" dirty="0">
              <a:solidFill>
                <a:schemeClr val="bg1"/>
              </a:solidFill>
              <a:latin typeface="Montserrat Medium"/>
              <a:ea typeface="Montserrat Medium"/>
              <a:cs typeface="Montserrat Medium"/>
              <a:sym typeface="Montserrat Medium"/>
            </a:endParaRPr>
          </a:p>
        </p:txBody>
      </p:sp>
      <p:sp>
        <p:nvSpPr>
          <p:cNvPr id="661" name="Google Shape;661;p24"/>
          <p:cNvSpPr txBox="1"/>
          <p:nvPr/>
        </p:nvSpPr>
        <p:spPr>
          <a:xfrm>
            <a:off x="6401087" y="3540408"/>
            <a:ext cx="1814400" cy="765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vi-VN" sz="1250" dirty="0" smtClean="0">
                <a:solidFill>
                  <a:schemeClr val="bg1"/>
                </a:solidFill>
                <a:latin typeface="Montserrat Medium"/>
                <a:ea typeface="Montserrat Medium"/>
                <a:cs typeface="Montserrat Medium"/>
                <a:sym typeface="Montserrat Medium"/>
              </a:rPr>
              <a:t>Điều khiển và quản lý tất cả các hoạt động của đĩa cứng </a:t>
            </a:r>
            <a:endParaRPr sz="1250" dirty="0">
              <a:solidFill>
                <a:schemeClr val="bg1"/>
              </a:solidFill>
              <a:latin typeface="Montserrat Medium"/>
              <a:ea typeface="Montserrat Medium"/>
              <a:cs typeface="Montserrat Medium"/>
              <a:sym typeface="Montserrat Medium"/>
            </a:endParaRPr>
          </a:p>
        </p:txBody>
      </p:sp>
      <p:sp>
        <p:nvSpPr>
          <p:cNvPr id="664" name="Google Shape;664;p24"/>
          <p:cNvSpPr txBox="1"/>
          <p:nvPr/>
        </p:nvSpPr>
        <p:spPr>
          <a:xfrm>
            <a:off x="925930" y="3480183"/>
            <a:ext cx="1814400" cy="1105994"/>
          </a:xfrm>
          <a:prstGeom prst="rect">
            <a:avLst/>
          </a:prstGeom>
          <a:noFill/>
          <a:ln>
            <a:noFill/>
          </a:ln>
        </p:spPr>
        <p:txBody>
          <a:bodyPr spcFirstLastPara="1" wrap="square" lIns="91425" tIns="91425" rIns="91425" bIns="91425" anchor="t" anchorCtr="0">
            <a:noAutofit/>
          </a:bodyPr>
          <a:lstStyle/>
          <a:p>
            <a:pPr lvl="0"/>
            <a:r>
              <a:rPr lang="vi-VN" sz="1250" dirty="0">
                <a:solidFill>
                  <a:schemeClr val="bg1"/>
                </a:solidFill>
                <a:latin typeface="Montserrat Medium"/>
                <a:ea typeface="Montserrat Medium"/>
                <a:cs typeface="Montserrat Medium"/>
                <a:sym typeface="Montserrat Medium"/>
              </a:rPr>
              <a:t>Khi máy tính được bật, đĩa cứng bắt đầu quay ở tốc độ cao, thường hàng nghìn vòng mỗi phút</a:t>
            </a:r>
            <a:endParaRPr sz="1250" dirty="0">
              <a:solidFill>
                <a:schemeClr val="bg1"/>
              </a:solidFill>
              <a:latin typeface="Montserrat Medium"/>
              <a:ea typeface="Montserrat Medium"/>
              <a:cs typeface="Montserrat Medium"/>
              <a:sym typeface="Montserrat Medium"/>
            </a:endParaRPr>
          </a:p>
        </p:txBody>
      </p:sp>
      <p:sp>
        <p:nvSpPr>
          <p:cNvPr id="665" name="Google Shape;665;p24"/>
          <p:cNvSpPr txBox="1"/>
          <p:nvPr/>
        </p:nvSpPr>
        <p:spPr>
          <a:xfrm>
            <a:off x="4579714" y="3512493"/>
            <a:ext cx="1814400" cy="1073684"/>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n-US" sz="1250" dirty="0" err="1">
                <a:solidFill>
                  <a:schemeClr val="bg1"/>
                </a:solidFill>
                <a:latin typeface="Montserrat Medium"/>
                <a:ea typeface="Montserrat Medium"/>
                <a:cs typeface="Montserrat Medium"/>
                <a:sym typeface="Montserrat Medium"/>
              </a:rPr>
              <a:t>đầu</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đọc-sửa</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sẽ</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đọc</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các</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điểm</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từ</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trên</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bề</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mặt</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đĩa</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từ</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và</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chuyển</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đổi</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chúng</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thành</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dữ</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liệu</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kỹ</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thuật</a:t>
            </a:r>
            <a:r>
              <a:rPr lang="en-US" sz="1250" dirty="0">
                <a:solidFill>
                  <a:schemeClr val="bg1"/>
                </a:solidFill>
                <a:latin typeface="Montserrat Medium"/>
                <a:ea typeface="Montserrat Medium"/>
                <a:cs typeface="Montserrat Medium"/>
                <a:sym typeface="Montserrat Medium"/>
              </a:rPr>
              <a:t> </a:t>
            </a:r>
            <a:r>
              <a:rPr lang="en-US" sz="1250" dirty="0" err="1">
                <a:solidFill>
                  <a:schemeClr val="bg1"/>
                </a:solidFill>
                <a:latin typeface="Montserrat Medium"/>
                <a:ea typeface="Montserrat Medium"/>
                <a:cs typeface="Montserrat Medium"/>
                <a:sym typeface="Montserrat Medium"/>
              </a:rPr>
              <a:t>số</a:t>
            </a:r>
            <a:endParaRPr sz="1250" dirty="0">
              <a:solidFill>
                <a:schemeClr val="bg1"/>
              </a:solidFill>
              <a:latin typeface="Montserrat Medium"/>
              <a:ea typeface="Montserrat Medium"/>
              <a:cs typeface="Montserrat Medium"/>
              <a:sym typeface="Montserrat Medium"/>
            </a:endParaRPr>
          </a:p>
        </p:txBody>
      </p:sp>
      <p:grpSp>
        <p:nvGrpSpPr>
          <p:cNvPr id="9" name="Group 8"/>
          <p:cNvGrpSpPr/>
          <p:nvPr/>
        </p:nvGrpSpPr>
        <p:grpSpPr>
          <a:xfrm>
            <a:off x="1406633" y="1380988"/>
            <a:ext cx="841200" cy="841200"/>
            <a:chOff x="1406625" y="1380988"/>
            <a:chExt cx="841200" cy="841200"/>
          </a:xfrm>
        </p:grpSpPr>
        <p:sp>
          <p:nvSpPr>
            <p:cNvPr id="667" name="Google Shape;667;p24"/>
            <p:cNvSpPr/>
            <p:nvPr/>
          </p:nvSpPr>
          <p:spPr>
            <a:xfrm>
              <a:off x="1406625" y="1380988"/>
              <a:ext cx="841200" cy="841200"/>
            </a:xfrm>
            <a:prstGeom prst="pie">
              <a:avLst>
                <a:gd name="adj1" fmla="val 16203127"/>
                <a:gd name="adj2" fmla="val 215958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68" name="Google Shape;668;p24"/>
            <p:cNvSpPr/>
            <p:nvPr/>
          </p:nvSpPr>
          <p:spPr>
            <a:xfrm>
              <a:off x="1502675" y="1477038"/>
              <a:ext cx="649200" cy="649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669" name="Google Shape;669;p24"/>
            <p:cNvSpPr/>
            <p:nvPr/>
          </p:nvSpPr>
          <p:spPr>
            <a:xfrm>
              <a:off x="1572875" y="1547238"/>
              <a:ext cx="508800" cy="50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79" name="Google Shape;679;p24"/>
            <p:cNvSpPr txBox="1"/>
            <p:nvPr/>
          </p:nvSpPr>
          <p:spPr>
            <a:xfrm>
              <a:off x="1578787" y="1684294"/>
              <a:ext cx="5028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dk1"/>
                  </a:solidFill>
                  <a:latin typeface="Montserrat SemiBold"/>
                  <a:ea typeface="Montserrat SemiBold"/>
                  <a:cs typeface="Montserrat SemiBold"/>
                  <a:sym typeface="Montserrat SemiBold"/>
                </a:rPr>
                <a:t>01</a:t>
              </a:r>
              <a:endParaRPr sz="1600">
                <a:solidFill>
                  <a:schemeClr val="dk1"/>
                </a:solidFill>
                <a:latin typeface="Montserrat SemiBold"/>
                <a:ea typeface="Montserrat SemiBold"/>
                <a:cs typeface="Montserrat SemiBold"/>
                <a:sym typeface="Montserrat SemiBold"/>
              </a:endParaRPr>
            </a:p>
          </p:txBody>
        </p:sp>
      </p:grpSp>
      <p:grpSp>
        <p:nvGrpSpPr>
          <p:cNvPr id="11" name="Group 10"/>
          <p:cNvGrpSpPr/>
          <p:nvPr/>
        </p:nvGrpSpPr>
        <p:grpSpPr>
          <a:xfrm>
            <a:off x="3236474" y="1380988"/>
            <a:ext cx="841200" cy="841200"/>
            <a:chOff x="3236474" y="1380988"/>
            <a:chExt cx="841200" cy="841200"/>
          </a:xfrm>
        </p:grpSpPr>
        <p:sp>
          <p:nvSpPr>
            <p:cNvPr id="670" name="Google Shape;670;p24"/>
            <p:cNvSpPr/>
            <p:nvPr/>
          </p:nvSpPr>
          <p:spPr>
            <a:xfrm>
              <a:off x="3236474" y="1380988"/>
              <a:ext cx="841200" cy="841200"/>
            </a:xfrm>
            <a:prstGeom prst="pie">
              <a:avLst>
                <a:gd name="adj1" fmla="val 16203127"/>
                <a:gd name="adj2" fmla="val 540163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71" name="Google Shape;671;p24"/>
            <p:cNvSpPr/>
            <p:nvPr/>
          </p:nvSpPr>
          <p:spPr>
            <a:xfrm>
              <a:off x="3332524" y="1477038"/>
              <a:ext cx="649200" cy="649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672" name="Google Shape;672;p24"/>
            <p:cNvSpPr/>
            <p:nvPr/>
          </p:nvSpPr>
          <p:spPr>
            <a:xfrm>
              <a:off x="3402724" y="1547238"/>
              <a:ext cx="508800" cy="508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80" name="Google Shape;680;p24"/>
            <p:cNvSpPr txBox="1"/>
            <p:nvPr/>
          </p:nvSpPr>
          <p:spPr>
            <a:xfrm>
              <a:off x="3405687" y="1684344"/>
              <a:ext cx="5028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dk1"/>
                  </a:solidFill>
                  <a:latin typeface="Montserrat SemiBold"/>
                  <a:ea typeface="Montserrat SemiBold"/>
                  <a:cs typeface="Montserrat SemiBold"/>
                  <a:sym typeface="Montserrat SemiBold"/>
                </a:rPr>
                <a:t>02</a:t>
              </a:r>
              <a:endParaRPr sz="1600">
                <a:solidFill>
                  <a:schemeClr val="dk1"/>
                </a:solidFill>
                <a:latin typeface="Montserrat SemiBold"/>
                <a:ea typeface="Montserrat SemiBold"/>
                <a:cs typeface="Montserrat SemiBold"/>
                <a:sym typeface="Montserrat SemiBold"/>
              </a:endParaRPr>
            </a:p>
          </p:txBody>
        </p:sp>
      </p:grpSp>
      <p:grpSp>
        <p:nvGrpSpPr>
          <p:cNvPr id="12" name="Group 11"/>
          <p:cNvGrpSpPr/>
          <p:nvPr/>
        </p:nvGrpSpPr>
        <p:grpSpPr>
          <a:xfrm>
            <a:off x="5066314" y="1380988"/>
            <a:ext cx="841200" cy="841200"/>
            <a:chOff x="5066314" y="1380988"/>
            <a:chExt cx="841200" cy="841200"/>
          </a:xfrm>
        </p:grpSpPr>
        <p:sp>
          <p:nvSpPr>
            <p:cNvPr id="673" name="Google Shape;673;p24"/>
            <p:cNvSpPr/>
            <p:nvPr/>
          </p:nvSpPr>
          <p:spPr>
            <a:xfrm>
              <a:off x="5066314" y="1380988"/>
              <a:ext cx="841200" cy="841200"/>
            </a:xfrm>
            <a:prstGeom prst="pie">
              <a:avLst>
                <a:gd name="adj1" fmla="val 16203127"/>
                <a:gd name="adj2" fmla="val 10804358"/>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74" name="Google Shape;674;p24"/>
            <p:cNvSpPr/>
            <p:nvPr/>
          </p:nvSpPr>
          <p:spPr>
            <a:xfrm>
              <a:off x="5162364" y="1477038"/>
              <a:ext cx="649200" cy="649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675" name="Google Shape;675;p24"/>
            <p:cNvSpPr/>
            <p:nvPr/>
          </p:nvSpPr>
          <p:spPr>
            <a:xfrm>
              <a:off x="5232564" y="1547238"/>
              <a:ext cx="508800" cy="50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81" name="Google Shape;681;p24"/>
            <p:cNvSpPr txBox="1"/>
            <p:nvPr/>
          </p:nvSpPr>
          <p:spPr>
            <a:xfrm>
              <a:off x="5236299" y="1684294"/>
              <a:ext cx="5028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dk1"/>
                  </a:solidFill>
                  <a:latin typeface="Montserrat SemiBold"/>
                  <a:ea typeface="Montserrat SemiBold"/>
                  <a:cs typeface="Montserrat SemiBold"/>
                  <a:sym typeface="Montserrat SemiBold"/>
                </a:rPr>
                <a:t>03</a:t>
              </a:r>
              <a:endParaRPr sz="1600">
                <a:solidFill>
                  <a:schemeClr val="dk1"/>
                </a:solidFill>
                <a:latin typeface="Montserrat SemiBold"/>
                <a:ea typeface="Montserrat SemiBold"/>
                <a:cs typeface="Montserrat SemiBold"/>
                <a:sym typeface="Montserrat SemiBold"/>
              </a:endParaRPr>
            </a:p>
          </p:txBody>
        </p:sp>
      </p:grpSp>
      <p:grpSp>
        <p:nvGrpSpPr>
          <p:cNvPr id="13" name="Group 12"/>
          <p:cNvGrpSpPr/>
          <p:nvPr/>
        </p:nvGrpSpPr>
        <p:grpSpPr>
          <a:xfrm>
            <a:off x="6897707" y="1380988"/>
            <a:ext cx="841200" cy="841200"/>
            <a:chOff x="6897707" y="1380988"/>
            <a:chExt cx="841200" cy="841200"/>
          </a:xfrm>
        </p:grpSpPr>
        <p:sp>
          <p:nvSpPr>
            <p:cNvPr id="676" name="Google Shape;676;p24"/>
            <p:cNvSpPr/>
            <p:nvPr/>
          </p:nvSpPr>
          <p:spPr>
            <a:xfrm>
              <a:off x="6897707" y="1380988"/>
              <a:ext cx="841200" cy="841200"/>
            </a:xfrm>
            <a:prstGeom prst="pie">
              <a:avLst>
                <a:gd name="adj1" fmla="val 16203127"/>
                <a:gd name="adj2" fmla="val 16200559"/>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77" name="Google Shape;677;p24"/>
            <p:cNvSpPr/>
            <p:nvPr/>
          </p:nvSpPr>
          <p:spPr>
            <a:xfrm>
              <a:off x="6993757" y="1477038"/>
              <a:ext cx="649200" cy="649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678" name="Google Shape;678;p24"/>
            <p:cNvSpPr/>
            <p:nvPr/>
          </p:nvSpPr>
          <p:spPr>
            <a:xfrm>
              <a:off x="7063957" y="1547238"/>
              <a:ext cx="508800" cy="508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82" name="Google Shape;682;p24"/>
            <p:cNvSpPr txBox="1"/>
            <p:nvPr/>
          </p:nvSpPr>
          <p:spPr>
            <a:xfrm>
              <a:off x="7062337" y="1684294"/>
              <a:ext cx="5028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dk1"/>
                  </a:solidFill>
                  <a:latin typeface="Montserrat SemiBold"/>
                  <a:ea typeface="Montserrat SemiBold"/>
                  <a:cs typeface="Montserrat SemiBold"/>
                  <a:sym typeface="Montserrat SemiBold"/>
                </a:rPr>
                <a:t>04</a:t>
              </a:r>
              <a:endParaRPr sz="1600">
                <a:solidFill>
                  <a:schemeClr val="dk1"/>
                </a:solidFill>
                <a:latin typeface="Montserrat SemiBold"/>
                <a:ea typeface="Montserrat SemiBold"/>
                <a:cs typeface="Montserrat SemiBold"/>
                <a:sym typeface="Montserrat SemiBold"/>
              </a:endParaRPr>
            </a:p>
          </p:txBody>
        </p:sp>
      </p:grpSp>
      <p:grpSp>
        <p:nvGrpSpPr>
          <p:cNvPr id="2" name="Group 1"/>
          <p:cNvGrpSpPr/>
          <p:nvPr/>
        </p:nvGrpSpPr>
        <p:grpSpPr>
          <a:xfrm>
            <a:off x="913062" y="2598888"/>
            <a:ext cx="1828346" cy="516420"/>
            <a:chOff x="913062" y="2598888"/>
            <a:chExt cx="1828346" cy="516420"/>
          </a:xfrm>
        </p:grpSpPr>
        <p:sp>
          <p:nvSpPr>
            <p:cNvPr id="655" name="Google Shape;655;p24"/>
            <p:cNvSpPr/>
            <p:nvPr/>
          </p:nvSpPr>
          <p:spPr>
            <a:xfrm>
              <a:off x="913062" y="2598888"/>
              <a:ext cx="1828346" cy="516420"/>
            </a:xfrm>
            <a:custGeom>
              <a:avLst/>
              <a:gdLst/>
              <a:ahLst/>
              <a:cxnLst/>
              <a:rect l="l" t="t" r="r" b="b"/>
              <a:pathLst>
                <a:path w="1770795" h="839707" extrusionOk="0">
                  <a:moveTo>
                    <a:pt x="1528762" y="0"/>
                  </a:moveTo>
                  <a:lnTo>
                    <a:pt x="0" y="0"/>
                  </a:lnTo>
                  <a:lnTo>
                    <a:pt x="242034" y="419854"/>
                  </a:lnTo>
                  <a:lnTo>
                    <a:pt x="0" y="839708"/>
                  </a:lnTo>
                  <a:lnTo>
                    <a:pt x="1528762" y="839708"/>
                  </a:lnTo>
                  <a:lnTo>
                    <a:pt x="1770796" y="419854"/>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3" name="Google Shape;683;p24"/>
            <p:cNvSpPr txBox="1"/>
            <p:nvPr/>
          </p:nvSpPr>
          <p:spPr>
            <a:xfrm>
              <a:off x="1126177" y="2732330"/>
              <a:ext cx="1523181"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600" dirty="0" smtClean="0">
                  <a:solidFill>
                    <a:schemeClr val="bg1"/>
                  </a:solidFill>
                  <a:latin typeface="Montserrat SemiBold"/>
                  <a:ea typeface="Montserrat SemiBold"/>
                  <a:cs typeface="Montserrat SemiBold"/>
                  <a:sym typeface="Montserrat SemiBold"/>
                </a:rPr>
                <a:t>Quay của đĩa </a:t>
              </a:r>
              <a:endParaRPr sz="1600" dirty="0">
                <a:solidFill>
                  <a:schemeClr val="bg1"/>
                </a:solidFill>
                <a:latin typeface="Montserrat SemiBold"/>
                <a:ea typeface="Montserrat SemiBold"/>
                <a:cs typeface="Montserrat SemiBold"/>
                <a:sym typeface="Montserrat SemiBold"/>
              </a:endParaRPr>
            </a:p>
          </p:txBody>
        </p:sp>
      </p:grpSp>
      <p:grpSp>
        <p:nvGrpSpPr>
          <p:cNvPr id="3" name="Group 2"/>
          <p:cNvGrpSpPr/>
          <p:nvPr/>
        </p:nvGrpSpPr>
        <p:grpSpPr>
          <a:xfrm>
            <a:off x="2767124" y="2598888"/>
            <a:ext cx="1828346" cy="516420"/>
            <a:chOff x="2742904" y="2598888"/>
            <a:chExt cx="1828346" cy="516420"/>
          </a:xfrm>
        </p:grpSpPr>
        <p:sp>
          <p:nvSpPr>
            <p:cNvPr id="656" name="Google Shape;656;p24"/>
            <p:cNvSpPr/>
            <p:nvPr/>
          </p:nvSpPr>
          <p:spPr>
            <a:xfrm>
              <a:off x="2742904" y="2598888"/>
              <a:ext cx="1828346" cy="516420"/>
            </a:xfrm>
            <a:custGeom>
              <a:avLst/>
              <a:gdLst/>
              <a:ahLst/>
              <a:cxnLst/>
              <a:rect l="l" t="t" r="r" b="b"/>
              <a:pathLst>
                <a:path w="1770795" h="839707" extrusionOk="0">
                  <a:moveTo>
                    <a:pt x="1528762" y="0"/>
                  </a:moveTo>
                  <a:lnTo>
                    <a:pt x="0" y="0"/>
                  </a:lnTo>
                  <a:lnTo>
                    <a:pt x="242034" y="419854"/>
                  </a:lnTo>
                  <a:lnTo>
                    <a:pt x="0" y="839708"/>
                  </a:lnTo>
                  <a:lnTo>
                    <a:pt x="1528762" y="839708"/>
                  </a:lnTo>
                  <a:lnTo>
                    <a:pt x="1770796" y="419854"/>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4" name="Google Shape;684;p24"/>
            <p:cNvSpPr txBox="1"/>
            <p:nvPr/>
          </p:nvSpPr>
          <p:spPr>
            <a:xfrm>
              <a:off x="2957627" y="2732330"/>
              <a:ext cx="145134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600" dirty="0" smtClean="0">
                  <a:solidFill>
                    <a:schemeClr val="bg1"/>
                  </a:solidFill>
                  <a:latin typeface="Montserrat SemiBold"/>
                  <a:ea typeface="Montserrat SemiBold"/>
                  <a:cs typeface="Montserrat SemiBold"/>
                  <a:sym typeface="Montserrat SemiBold"/>
                </a:rPr>
                <a:t>Đầu đọc ghi</a:t>
              </a:r>
              <a:endParaRPr sz="1600" dirty="0">
                <a:solidFill>
                  <a:schemeClr val="bg1"/>
                </a:solidFill>
                <a:latin typeface="Montserrat SemiBold"/>
                <a:ea typeface="Montserrat SemiBold"/>
                <a:cs typeface="Montserrat SemiBold"/>
                <a:sym typeface="Montserrat SemiBold"/>
              </a:endParaRPr>
            </a:p>
          </p:txBody>
        </p:sp>
      </p:grpSp>
      <p:grpSp>
        <p:nvGrpSpPr>
          <p:cNvPr id="4" name="Group 3"/>
          <p:cNvGrpSpPr/>
          <p:nvPr/>
        </p:nvGrpSpPr>
        <p:grpSpPr>
          <a:xfrm>
            <a:off x="4572741" y="2523423"/>
            <a:ext cx="1828346" cy="681839"/>
            <a:chOff x="4572741" y="2523423"/>
            <a:chExt cx="1828346" cy="681839"/>
          </a:xfrm>
        </p:grpSpPr>
        <p:sp>
          <p:nvSpPr>
            <p:cNvPr id="657" name="Google Shape;657;p24"/>
            <p:cNvSpPr/>
            <p:nvPr/>
          </p:nvSpPr>
          <p:spPr>
            <a:xfrm>
              <a:off x="4572741" y="2598888"/>
              <a:ext cx="1828346" cy="516420"/>
            </a:xfrm>
            <a:custGeom>
              <a:avLst/>
              <a:gdLst/>
              <a:ahLst/>
              <a:cxnLst/>
              <a:rect l="l" t="t" r="r" b="b"/>
              <a:pathLst>
                <a:path w="1770795" h="839707" extrusionOk="0">
                  <a:moveTo>
                    <a:pt x="1528762" y="0"/>
                  </a:moveTo>
                  <a:lnTo>
                    <a:pt x="0" y="0"/>
                  </a:lnTo>
                  <a:lnTo>
                    <a:pt x="242034" y="419854"/>
                  </a:lnTo>
                  <a:lnTo>
                    <a:pt x="0" y="839708"/>
                  </a:lnTo>
                  <a:lnTo>
                    <a:pt x="1528762" y="839708"/>
                  </a:lnTo>
                  <a:lnTo>
                    <a:pt x="1770796" y="419854"/>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5" name="Google Shape;685;p24"/>
            <p:cNvSpPr txBox="1"/>
            <p:nvPr/>
          </p:nvSpPr>
          <p:spPr>
            <a:xfrm>
              <a:off x="4787464" y="2523423"/>
              <a:ext cx="1398900" cy="68183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600" dirty="0" smtClean="0">
                  <a:solidFill>
                    <a:schemeClr val="bg1"/>
                  </a:solidFill>
                  <a:latin typeface="Montserrat SemiBold"/>
                  <a:ea typeface="Montserrat SemiBold"/>
                  <a:cs typeface="Montserrat SemiBold"/>
                  <a:sym typeface="Montserrat SemiBold"/>
                </a:rPr>
                <a:t>Đọc và ghi dữ liệu</a:t>
              </a:r>
              <a:endParaRPr sz="1600" dirty="0">
                <a:solidFill>
                  <a:schemeClr val="bg1"/>
                </a:solidFill>
                <a:latin typeface="Montserrat SemiBold"/>
                <a:ea typeface="Montserrat SemiBold"/>
                <a:cs typeface="Montserrat SemiBold"/>
                <a:sym typeface="Montserrat SemiBold"/>
              </a:endParaRPr>
            </a:p>
          </p:txBody>
        </p:sp>
      </p:grpSp>
      <p:grpSp>
        <p:nvGrpSpPr>
          <p:cNvPr id="5" name="Group 4"/>
          <p:cNvGrpSpPr/>
          <p:nvPr/>
        </p:nvGrpSpPr>
        <p:grpSpPr>
          <a:xfrm>
            <a:off x="6404134" y="2598888"/>
            <a:ext cx="1828346" cy="516420"/>
            <a:chOff x="6404134" y="2598888"/>
            <a:chExt cx="1828346" cy="516420"/>
          </a:xfrm>
        </p:grpSpPr>
        <p:sp>
          <p:nvSpPr>
            <p:cNvPr id="658" name="Google Shape;658;p24"/>
            <p:cNvSpPr/>
            <p:nvPr/>
          </p:nvSpPr>
          <p:spPr>
            <a:xfrm>
              <a:off x="6404134" y="2598888"/>
              <a:ext cx="1828346" cy="516420"/>
            </a:xfrm>
            <a:custGeom>
              <a:avLst/>
              <a:gdLst/>
              <a:ahLst/>
              <a:cxnLst/>
              <a:rect l="l" t="t" r="r" b="b"/>
              <a:pathLst>
                <a:path w="1770795" h="839707" extrusionOk="0">
                  <a:moveTo>
                    <a:pt x="1528762" y="0"/>
                  </a:moveTo>
                  <a:lnTo>
                    <a:pt x="0" y="0"/>
                  </a:lnTo>
                  <a:lnTo>
                    <a:pt x="242034" y="419854"/>
                  </a:lnTo>
                  <a:lnTo>
                    <a:pt x="0" y="839708"/>
                  </a:lnTo>
                  <a:lnTo>
                    <a:pt x="1528762" y="839708"/>
                  </a:lnTo>
                  <a:lnTo>
                    <a:pt x="1770796" y="419854"/>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6" name="Google Shape;686;p24"/>
            <p:cNvSpPr txBox="1"/>
            <p:nvPr/>
          </p:nvSpPr>
          <p:spPr>
            <a:xfrm>
              <a:off x="6618857" y="2732330"/>
              <a:ext cx="13989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600" dirty="0" smtClean="0">
                  <a:solidFill>
                    <a:schemeClr val="bg1"/>
                  </a:solidFill>
                  <a:latin typeface="Montserrat SemiBold"/>
                  <a:ea typeface="Montserrat SemiBold"/>
                  <a:cs typeface="Montserrat SemiBold"/>
                  <a:sym typeface="Montserrat SemiBold"/>
                </a:rPr>
                <a:t>Controller</a:t>
              </a:r>
              <a:endParaRPr sz="1600" dirty="0">
                <a:solidFill>
                  <a:schemeClr val="bg1"/>
                </a:solidFill>
                <a:latin typeface="Montserrat SemiBold"/>
                <a:ea typeface="Montserrat SemiBold"/>
                <a:cs typeface="Montserrat SemiBold"/>
                <a:sym typeface="Montserrat SemiBold"/>
              </a:endParaRPr>
            </a:p>
          </p:txBody>
        </p:sp>
      </p:grpSp>
      <p:grpSp>
        <p:nvGrpSpPr>
          <p:cNvPr id="6" name="Group 5"/>
          <p:cNvGrpSpPr/>
          <p:nvPr/>
        </p:nvGrpSpPr>
        <p:grpSpPr>
          <a:xfrm>
            <a:off x="2373338" y="1703850"/>
            <a:ext cx="993858" cy="195600"/>
            <a:chOff x="2373338" y="1703850"/>
            <a:chExt cx="993858" cy="195600"/>
          </a:xfrm>
          <a:solidFill>
            <a:schemeClr val="bg1"/>
          </a:solidFill>
        </p:grpSpPr>
        <p:cxnSp>
          <p:nvCxnSpPr>
            <p:cNvPr id="693" name="Google Shape;693;p24"/>
            <p:cNvCxnSpPr/>
            <p:nvPr/>
          </p:nvCxnSpPr>
          <p:spPr>
            <a:xfrm>
              <a:off x="2373338" y="1801600"/>
              <a:ext cx="737700" cy="0"/>
            </a:xfrm>
            <a:prstGeom prst="straightConnector1">
              <a:avLst/>
            </a:prstGeom>
            <a:grpFill/>
            <a:ln w="19050" cap="flat" cmpd="sng">
              <a:solidFill>
                <a:schemeClr val="bg1"/>
              </a:solidFill>
              <a:prstDash val="dot"/>
              <a:round/>
              <a:headEnd type="none" w="med" len="med"/>
              <a:tailEnd type="none" w="med" len="med"/>
            </a:ln>
          </p:spPr>
        </p:cxnSp>
        <p:sp>
          <p:nvSpPr>
            <p:cNvPr id="696" name="Google Shape;696;p24"/>
            <p:cNvSpPr/>
            <p:nvPr/>
          </p:nvSpPr>
          <p:spPr>
            <a:xfrm rot="5400000">
              <a:off x="3176546" y="1708800"/>
              <a:ext cx="195600" cy="185700"/>
            </a:xfrm>
            <a:prstGeom prst="triangle">
              <a:avLst>
                <a:gd name="adj" fmla="val 50000"/>
              </a:avLst>
            </a:prstGeom>
            <a:grpFill/>
            <a:ln>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grpSp>
        <p:nvGrpSpPr>
          <p:cNvPr id="7" name="Group 6"/>
          <p:cNvGrpSpPr/>
          <p:nvPr/>
        </p:nvGrpSpPr>
        <p:grpSpPr>
          <a:xfrm>
            <a:off x="4077579" y="1703850"/>
            <a:ext cx="988735" cy="195600"/>
            <a:chOff x="4081400" y="1703850"/>
            <a:chExt cx="988735" cy="195600"/>
          </a:xfrm>
        </p:grpSpPr>
        <p:sp>
          <p:nvSpPr>
            <p:cNvPr id="687" name="Google Shape;687;p24"/>
            <p:cNvSpPr/>
            <p:nvPr/>
          </p:nvSpPr>
          <p:spPr>
            <a:xfrm>
              <a:off x="4081400"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88" name="Google Shape;688;p24"/>
            <p:cNvSpPr/>
            <p:nvPr/>
          </p:nvSpPr>
          <p:spPr>
            <a:xfrm>
              <a:off x="4942725"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694" name="Google Shape;694;p24"/>
            <p:cNvCxnSpPr>
              <a:stCxn id="687" idx="6"/>
              <a:endCxn id="688" idx="2"/>
            </p:cNvCxnSpPr>
            <p:nvPr/>
          </p:nvCxnSpPr>
          <p:spPr>
            <a:xfrm>
              <a:off x="4205000" y="1801600"/>
              <a:ext cx="737700" cy="0"/>
            </a:xfrm>
            <a:prstGeom prst="straightConnector1">
              <a:avLst/>
            </a:prstGeom>
            <a:noFill/>
            <a:ln w="19050" cap="flat" cmpd="sng">
              <a:solidFill>
                <a:schemeClr val="bg1"/>
              </a:solidFill>
              <a:prstDash val="dot"/>
              <a:round/>
              <a:headEnd type="none" w="med" len="med"/>
              <a:tailEnd type="none" w="med" len="med"/>
            </a:ln>
          </p:spPr>
        </p:cxnSp>
        <p:sp>
          <p:nvSpPr>
            <p:cNvPr id="697" name="Google Shape;697;p24"/>
            <p:cNvSpPr/>
            <p:nvPr/>
          </p:nvSpPr>
          <p:spPr>
            <a:xfrm rot="5400000">
              <a:off x="4879485" y="1708800"/>
              <a:ext cx="195600" cy="185700"/>
            </a:xfrm>
            <a:prstGeom prst="triangle">
              <a:avLst>
                <a:gd name="adj" fmla="val 50000"/>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grpSp>
        <p:nvGrpSpPr>
          <p:cNvPr id="8" name="Group 7"/>
          <p:cNvGrpSpPr/>
          <p:nvPr/>
        </p:nvGrpSpPr>
        <p:grpSpPr>
          <a:xfrm>
            <a:off x="5910188" y="1703850"/>
            <a:ext cx="984925" cy="195600"/>
            <a:chOff x="5910188" y="1703850"/>
            <a:chExt cx="984925" cy="195600"/>
          </a:xfrm>
        </p:grpSpPr>
        <p:sp>
          <p:nvSpPr>
            <p:cNvPr id="691" name="Google Shape;691;p24"/>
            <p:cNvSpPr/>
            <p:nvPr/>
          </p:nvSpPr>
          <p:spPr>
            <a:xfrm>
              <a:off x="5910188"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92" name="Google Shape;692;p24"/>
            <p:cNvSpPr/>
            <p:nvPr/>
          </p:nvSpPr>
          <p:spPr>
            <a:xfrm>
              <a:off x="6771513"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695" name="Google Shape;695;p24"/>
            <p:cNvCxnSpPr>
              <a:stCxn id="691" idx="6"/>
              <a:endCxn id="692" idx="2"/>
            </p:cNvCxnSpPr>
            <p:nvPr/>
          </p:nvCxnSpPr>
          <p:spPr>
            <a:xfrm>
              <a:off x="6033788" y="1801600"/>
              <a:ext cx="737700" cy="0"/>
            </a:xfrm>
            <a:prstGeom prst="straightConnector1">
              <a:avLst/>
            </a:prstGeom>
            <a:noFill/>
            <a:ln w="19050" cap="flat" cmpd="sng">
              <a:solidFill>
                <a:schemeClr val="bg1"/>
              </a:solidFill>
              <a:prstDash val="dot"/>
              <a:round/>
              <a:headEnd type="none" w="med" len="med"/>
              <a:tailEnd type="none" w="med" len="med"/>
            </a:ln>
          </p:spPr>
        </p:cxnSp>
        <p:sp>
          <p:nvSpPr>
            <p:cNvPr id="698" name="Google Shape;698;p24"/>
            <p:cNvSpPr/>
            <p:nvPr/>
          </p:nvSpPr>
          <p:spPr>
            <a:xfrm rot="5400000">
              <a:off x="6703957" y="1708800"/>
              <a:ext cx="195600" cy="185700"/>
            </a:xfrm>
            <a:prstGeom prst="triangle">
              <a:avLst>
                <a:gd name="adj" fmla="val 50000"/>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grpSp>
        <p:nvGrpSpPr>
          <p:cNvPr id="43" name="Group 42"/>
          <p:cNvGrpSpPr/>
          <p:nvPr/>
        </p:nvGrpSpPr>
        <p:grpSpPr>
          <a:xfrm>
            <a:off x="0" y="16841"/>
            <a:ext cx="1010155" cy="997801"/>
            <a:chOff x="168627" y="185513"/>
            <a:chExt cx="1151100" cy="1151100"/>
          </a:xfrm>
        </p:grpSpPr>
        <p:sp>
          <p:nvSpPr>
            <p:cNvPr id="44" name="Google Shape;283;p18"/>
            <p:cNvSpPr/>
            <p:nvPr/>
          </p:nvSpPr>
          <p:spPr>
            <a:xfrm>
              <a:off x="168627" y="185513"/>
              <a:ext cx="1151100" cy="1151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45" name="Flowchart: Connector 44"/>
            <p:cNvSpPr/>
            <p:nvPr/>
          </p:nvSpPr>
          <p:spPr>
            <a:xfrm>
              <a:off x="308493" y="332200"/>
              <a:ext cx="871368" cy="85772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52550" y="554679"/>
              <a:ext cx="582352" cy="400110"/>
            </a:xfrm>
            <a:prstGeom prst="rect">
              <a:avLst/>
            </a:prstGeom>
            <a:noFill/>
          </p:spPr>
          <p:txBody>
            <a:bodyPr wrap="square" rtlCol="0" anchor="ctr">
              <a:spAutoFit/>
            </a:bodyPr>
            <a:lstStyle/>
            <a:p>
              <a:pPr algn="ctr"/>
              <a:r>
                <a:rPr lang="vi-VN" sz="2000" b="1" dirty="0" smtClean="0"/>
                <a:t>02</a:t>
              </a:r>
              <a:endParaRPr lang="en-US" sz="2000" b="1" dirty="0"/>
            </a:p>
          </p:txBody>
        </p:sp>
      </p:grpSp>
    </p:spTree>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0-#ppt_w/2"/>
                                          </p:val>
                                        </p:tav>
                                        <p:tav tm="100000">
                                          <p:val>
                                            <p:strVal val="#ppt_x"/>
                                          </p:val>
                                        </p:tav>
                                      </p:tavLst>
                                    </p:anim>
                                    <p:anim calcmode="lin" valueType="num">
                                      <p:cBhvr additive="base">
                                        <p:cTn id="8" dur="750" fill="hold"/>
                                        <p:tgtEl>
                                          <p:spTgt spid="43"/>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653"/>
                                        </p:tgtEl>
                                        <p:attrNameLst>
                                          <p:attrName>style.visibility</p:attrName>
                                        </p:attrNameLst>
                                      </p:cBhvr>
                                      <p:to>
                                        <p:strVal val="visible"/>
                                      </p:to>
                                    </p:set>
                                    <p:animEffect transition="in" filter="fade">
                                      <p:cBhvr>
                                        <p:cTn id="11" dur="750"/>
                                        <p:tgtEl>
                                          <p:spTgt spid="653"/>
                                        </p:tgtEl>
                                      </p:cBhvr>
                                    </p:animEffect>
                                    <p:anim calcmode="lin" valueType="num">
                                      <p:cBhvr>
                                        <p:cTn id="12" dur="750" fill="hold"/>
                                        <p:tgtEl>
                                          <p:spTgt spid="653"/>
                                        </p:tgtEl>
                                        <p:attrNameLst>
                                          <p:attrName>ppt_x</p:attrName>
                                        </p:attrNameLst>
                                      </p:cBhvr>
                                      <p:tavLst>
                                        <p:tav tm="0">
                                          <p:val>
                                            <p:strVal val="#ppt_x"/>
                                          </p:val>
                                        </p:tav>
                                        <p:tav tm="100000">
                                          <p:val>
                                            <p:strVal val="#ppt_x"/>
                                          </p:val>
                                        </p:tav>
                                      </p:tavLst>
                                    </p:anim>
                                    <p:anim calcmode="lin" valueType="num">
                                      <p:cBhvr>
                                        <p:cTn id="13" dur="750" fill="hold"/>
                                        <p:tgtEl>
                                          <p:spTgt spid="653"/>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21" presetClass="entr" presetSubtype="1"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1700"/>
                                        <p:tgtEl>
                                          <p:spTgt spid="9"/>
                                        </p:tgtEl>
                                      </p:cBhvr>
                                    </p:animEffect>
                                  </p:childTnLst>
                                </p:cTn>
                              </p:par>
                              <p:par>
                                <p:cTn id="18" presetID="21" presetClass="entr" presetSubtype="1"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heel(1)">
                                      <p:cBhvr>
                                        <p:cTn id="20" dur="1700"/>
                                        <p:tgtEl>
                                          <p:spTgt spid="11"/>
                                        </p:tgtEl>
                                      </p:cBhvr>
                                    </p:animEffect>
                                  </p:childTnLst>
                                </p:cTn>
                              </p:par>
                              <p:par>
                                <p:cTn id="21" presetID="21" presetClass="entr" presetSubtype="1"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heel(1)">
                                      <p:cBhvr>
                                        <p:cTn id="23" dur="1700"/>
                                        <p:tgtEl>
                                          <p:spTgt spid="12"/>
                                        </p:tgtEl>
                                      </p:cBhvr>
                                    </p:animEffect>
                                  </p:childTnLst>
                                </p:cTn>
                              </p:par>
                              <p:par>
                                <p:cTn id="24" presetID="21" presetClass="entr" presetSubtype="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heel(1)">
                                      <p:cBhvr>
                                        <p:cTn id="26" dur="1700"/>
                                        <p:tgtEl>
                                          <p:spTgt spid="13"/>
                                        </p:tgtEl>
                                      </p:cBhvr>
                                    </p:animEffect>
                                  </p:childTnLst>
                                </p:cTn>
                              </p:par>
                            </p:childTnLst>
                          </p:cTn>
                        </p:par>
                        <p:par>
                          <p:cTn id="27" fill="hold">
                            <p:stCondLst>
                              <p:cond delay="2450"/>
                            </p:stCondLst>
                            <p:childTnLst>
                              <p:par>
                                <p:cTn id="28" presetID="2" presetClass="entr" presetSubtype="8"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1100" fill="hold"/>
                                        <p:tgtEl>
                                          <p:spTgt spid="2"/>
                                        </p:tgtEl>
                                        <p:attrNameLst>
                                          <p:attrName>ppt_x</p:attrName>
                                        </p:attrNameLst>
                                      </p:cBhvr>
                                      <p:tavLst>
                                        <p:tav tm="0">
                                          <p:val>
                                            <p:strVal val="0-#ppt_w/2"/>
                                          </p:val>
                                        </p:tav>
                                        <p:tav tm="100000">
                                          <p:val>
                                            <p:strVal val="#ppt_x"/>
                                          </p:val>
                                        </p:tav>
                                      </p:tavLst>
                                    </p:anim>
                                    <p:anim calcmode="lin" valueType="num">
                                      <p:cBhvr additive="base">
                                        <p:cTn id="31" dur="1100" fill="hold"/>
                                        <p:tgtEl>
                                          <p:spTgt spid="2"/>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1100" fill="hold"/>
                                        <p:tgtEl>
                                          <p:spTgt spid="6"/>
                                        </p:tgtEl>
                                        <p:attrNameLst>
                                          <p:attrName>ppt_x</p:attrName>
                                        </p:attrNameLst>
                                      </p:cBhvr>
                                      <p:tavLst>
                                        <p:tav tm="0">
                                          <p:val>
                                            <p:strVal val="0-#ppt_w/2"/>
                                          </p:val>
                                        </p:tav>
                                        <p:tav tm="100000">
                                          <p:val>
                                            <p:strVal val="#ppt_x"/>
                                          </p:val>
                                        </p:tav>
                                      </p:tavLst>
                                    </p:anim>
                                    <p:anim calcmode="lin" valueType="num">
                                      <p:cBhvr additive="base">
                                        <p:cTn id="35" dur="1100" fill="hold"/>
                                        <p:tgtEl>
                                          <p:spTgt spid="6"/>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1100" fill="hold"/>
                                        <p:tgtEl>
                                          <p:spTgt spid="3"/>
                                        </p:tgtEl>
                                        <p:attrNameLst>
                                          <p:attrName>ppt_x</p:attrName>
                                        </p:attrNameLst>
                                      </p:cBhvr>
                                      <p:tavLst>
                                        <p:tav tm="0">
                                          <p:val>
                                            <p:strVal val="0-#ppt_w/2"/>
                                          </p:val>
                                        </p:tav>
                                        <p:tav tm="100000">
                                          <p:val>
                                            <p:strVal val="#ppt_x"/>
                                          </p:val>
                                        </p:tav>
                                      </p:tavLst>
                                    </p:anim>
                                    <p:anim calcmode="lin" valueType="num">
                                      <p:cBhvr additive="base">
                                        <p:cTn id="39" dur="1100" fill="hold"/>
                                        <p:tgtEl>
                                          <p:spTgt spid="3"/>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1100" fill="hold"/>
                                        <p:tgtEl>
                                          <p:spTgt spid="7"/>
                                        </p:tgtEl>
                                        <p:attrNameLst>
                                          <p:attrName>ppt_x</p:attrName>
                                        </p:attrNameLst>
                                      </p:cBhvr>
                                      <p:tavLst>
                                        <p:tav tm="0">
                                          <p:val>
                                            <p:strVal val="0-#ppt_w/2"/>
                                          </p:val>
                                        </p:tav>
                                        <p:tav tm="100000">
                                          <p:val>
                                            <p:strVal val="#ppt_x"/>
                                          </p:val>
                                        </p:tav>
                                      </p:tavLst>
                                    </p:anim>
                                    <p:anim calcmode="lin" valueType="num">
                                      <p:cBhvr additive="base">
                                        <p:cTn id="43" dur="1100" fill="hold"/>
                                        <p:tgtEl>
                                          <p:spTgt spid="7"/>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1100" fill="hold"/>
                                        <p:tgtEl>
                                          <p:spTgt spid="4"/>
                                        </p:tgtEl>
                                        <p:attrNameLst>
                                          <p:attrName>ppt_x</p:attrName>
                                        </p:attrNameLst>
                                      </p:cBhvr>
                                      <p:tavLst>
                                        <p:tav tm="0">
                                          <p:val>
                                            <p:strVal val="0-#ppt_w/2"/>
                                          </p:val>
                                        </p:tav>
                                        <p:tav tm="100000">
                                          <p:val>
                                            <p:strVal val="#ppt_x"/>
                                          </p:val>
                                        </p:tav>
                                      </p:tavLst>
                                    </p:anim>
                                    <p:anim calcmode="lin" valueType="num">
                                      <p:cBhvr additive="base">
                                        <p:cTn id="47" dur="1100" fill="hold"/>
                                        <p:tgtEl>
                                          <p:spTgt spid="4"/>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1100" fill="hold"/>
                                        <p:tgtEl>
                                          <p:spTgt spid="8"/>
                                        </p:tgtEl>
                                        <p:attrNameLst>
                                          <p:attrName>ppt_x</p:attrName>
                                        </p:attrNameLst>
                                      </p:cBhvr>
                                      <p:tavLst>
                                        <p:tav tm="0">
                                          <p:val>
                                            <p:strVal val="0-#ppt_w/2"/>
                                          </p:val>
                                        </p:tav>
                                        <p:tav tm="100000">
                                          <p:val>
                                            <p:strVal val="#ppt_x"/>
                                          </p:val>
                                        </p:tav>
                                      </p:tavLst>
                                    </p:anim>
                                    <p:anim calcmode="lin" valueType="num">
                                      <p:cBhvr additive="base">
                                        <p:cTn id="51" dur="1100" fill="hold"/>
                                        <p:tgtEl>
                                          <p:spTgt spid="8"/>
                                        </p:tgtEl>
                                        <p:attrNameLst>
                                          <p:attrName>ppt_y</p:attrName>
                                        </p:attrNameLst>
                                      </p:cBhvr>
                                      <p:tavLst>
                                        <p:tav tm="0">
                                          <p:val>
                                            <p:strVal val="#ppt_y"/>
                                          </p:val>
                                        </p:tav>
                                        <p:tav tm="100000">
                                          <p:val>
                                            <p:strVal val="#ppt_y"/>
                                          </p:val>
                                        </p:tav>
                                      </p:tavLst>
                                    </p:anim>
                                  </p:childTnLst>
                                </p:cTn>
                              </p:par>
                              <p:par>
                                <p:cTn id="52" presetID="2" presetClass="entr" presetSubtype="8" fill="hold" nodeType="with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1100" fill="hold"/>
                                        <p:tgtEl>
                                          <p:spTgt spid="5"/>
                                        </p:tgtEl>
                                        <p:attrNameLst>
                                          <p:attrName>ppt_x</p:attrName>
                                        </p:attrNameLst>
                                      </p:cBhvr>
                                      <p:tavLst>
                                        <p:tav tm="0">
                                          <p:val>
                                            <p:strVal val="0-#ppt_w/2"/>
                                          </p:val>
                                        </p:tav>
                                        <p:tav tm="100000">
                                          <p:val>
                                            <p:strVal val="#ppt_x"/>
                                          </p:val>
                                        </p:tav>
                                      </p:tavLst>
                                    </p:anim>
                                    <p:anim calcmode="lin" valueType="num">
                                      <p:cBhvr additive="base">
                                        <p:cTn id="55" dur="1100" fill="hold"/>
                                        <p:tgtEl>
                                          <p:spTgt spid="5"/>
                                        </p:tgtEl>
                                        <p:attrNameLst>
                                          <p:attrName>ppt_y</p:attrName>
                                        </p:attrNameLst>
                                      </p:cBhvr>
                                      <p:tavLst>
                                        <p:tav tm="0">
                                          <p:val>
                                            <p:strVal val="#ppt_y"/>
                                          </p:val>
                                        </p:tav>
                                        <p:tav tm="100000">
                                          <p:val>
                                            <p:strVal val="#ppt_y"/>
                                          </p:val>
                                        </p:tav>
                                      </p:tavLst>
                                    </p:anim>
                                  </p:childTnLst>
                                </p:cTn>
                              </p:par>
                            </p:childTnLst>
                          </p:cTn>
                        </p:par>
                        <p:par>
                          <p:cTn id="56" fill="hold">
                            <p:stCondLst>
                              <p:cond delay="3550"/>
                            </p:stCondLst>
                            <p:childTnLst>
                              <p:par>
                                <p:cTn id="57" presetID="42" presetClass="entr" presetSubtype="0" fill="hold" grpId="0" nodeType="afterEffect">
                                  <p:stCondLst>
                                    <p:cond delay="0"/>
                                  </p:stCondLst>
                                  <p:childTnLst>
                                    <p:set>
                                      <p:cBhvr>
                                        <p:cTn id="58" dur="1" fill="hold">
                                          <p:stCondLst>
                                            <p:cond delay="0"/>
                                          </p:stCondLst>
                                        </p:cTn>
                                        <p:tgtEl>
                                          <p:spTgt spid="664"/>
                                        </p:tgtEl>
                                        <p:attrNameLst>
                                          <p:attrName>style.visibility</p:attrName>
                                        </p:attrNameLst>
                                      </p:cBhvr>
                                      <p:to>
                                        <p:strVal val="visible"/>
                                      </p:to>
                                    </p:set>
                                    <p:animEffect transition="in" filter="fade">
                                      <p:cBhvr>
                                        <p:cTn id="59" dur="1100"/>
                                        <p:tgtEl>
                                          <p:spTgt spid="664"/>
                                        </p:tgtEl>
                                      </p:cBhvr>
                                    </p:animEffect>
                                    <p:anim calcmode="lin" valueType="num">
                                      <p:cBhvr>
                                        <p:cTn id="60" dur="1100" fill="hold"/>
                                        <p:tgtEl>
                                          <p:spTgt spid="664"/>
                                        </p:tgtEl>
                                        <p:attrNameLst>
                                          <p:attrName>ppt_x</p:attrName>
                                        </p:attrNameLst>
                                      </p:cBhvr>
                                      <p:tavLst>
                                        <p:tav tm="0">
                                          <p:val>
                                            <p:strVal val="#ppt_x"/>
                                          </p:val>
                                        </p:tav>
                                        <p:tav tm="100000">
                                          <p:val>
                                            <p:strVal val="#ppt_x"/>
                                          </p:val>
                                        </p:tav>
                                      </p:tavLst>
                                    </p:anim>
                                    <p:anim calcmode="lin" valueType="num">
                                      <p:cBhvr>
                                        <p:cTn id="61" dur="1100" fill="hold"/>
                                        <p:tgtEl>
                                          <p:spTgt spid="66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659"/>
                                        </p:tgtEl>
                                        <p:attrNameLst>
                                          <p:attrName>style.visibility</p:attrName>
                                        </p:attrNameLst>
                                      </p:cBhvr>
                                      <p:to>
                                        <p:strVal val="visible"/>
                                      </p:to>
                                    </p:set>
                                    <p:animEffect transition="in" filter="fade">
                                      <p:cBhvr>
                                        <p:cTn id="64" dur="1100"/>
                                        <p:tgtEl>
                                          <p:spTgt spid="659"/>
                                        </p:tgtEl>
                                      </p:cBhvr>
                                    </p:animEffect>
                                    <p:anim calcmode="lin" valueType="num">
                                      <p:cBhvr>
                                        <p:cTn id="65" dur="1100" fill="hold"/>
                                        <p:tgtEl>
                                          <p:spTgt spid="659"/>
                                        </p:tgtEl>
                                        <p:attrNameLst>
                                          <p:attrName>ppt_x</p:attrName>
                                        </p:attrNameLst>
                                      </p:cBhvr>
                                      <p:tavLst>
                                        <p:tav tm="0">
                                          <p:val>
                                            <p:strVal val="#ppt_x"/>
                                          </p:val>
                                        </p:tav>
                                        <p:tav tm="100000">
                                          <p:val>
                                            <p:strVal val="#ppt_x"/>
                                          </p:val>
                                        </p:tav>
                                      </p:tavLst>
                                    </p:anim>
                                    <p:anim calcmode="lin" valueType="num">
                                      <p:cBhvr>
                                        <p:cTn id="66" dur="1100" fill="hold"/>
                                        <p:tgtEl>
                                          <p:spTgt spid="659"/>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65"/>
                                        </p:tgtEl>
                                        <p:attrNameLst>
                                          <p:attrName>style.visibility</p:attrName>
                                        </p:attrNameLst>
                                      </p:cBhvr>
                                      <p:to>
                                        <p:strVal val="visible"/>
                                      </p:to>
                                    </p:set>
                                    <p:animEffect transition="in" filter="fade">
                                      <p:cBhvr>
                                        <p:cTn id="69" dur="1100"/>
                                        <p:tgtEl>
                                          <p:spTgt spid="665"/>
                                        </p:tgtEl>
                                      </p:cBhvr>
                                    </p:animEffect>
                                    <p:anim calcmode="lin" valueType="num">
                                      <p:cBhvr>
                                        <p:cTn id="70" dur="1100" fill="hold"/>
                                        <p:tgtEl>
                                          <p:spTgt spid="665"/>
                                        </p:tgtEl>
                                        <p:attrNameLst>
                                          <p:attrName>ppt_x</p:attrName>
                                        </p:attrNameLst>
                                      </p:cBhvr>
                                      <p:tavLst>
                                        <p:tav tm="0">
                                          <p:val>
                                            <p:strVal val="#ppt_x"/>
                                          </p:val>
                                        </p:tav>
                                        <p:tav tm="100000">
                                          <p:val>
                                            <p:strVal val="#ppt_x"/>
                                          </p:val>
                                        </p:tav>
                                      </p:tavLst>
                                    </p:anim>
                                    <p:anim calcmode="lin" valueType="num">
                                      <p:cBhvr>
                                        <p:cTn id="71" dur="1100" fill="hold"/>
                                        <p:tgtEl>
                                          <p:spTgt spid="66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661"/>
                                        </p:tgtEl>
                                        <p:attrNameLst>
                                          <p:attrName>style.visibility</p:attrName>
                                        </p:attrNameLst>
                                      </p:cBhvr>
                                      <p:to>
                                        <p:strVal val="visible"/>
                                      </p:to>
                                    </p:set>
                                    <p:animEffect transition="in" filter="fade">
                                      <p:cBhvr>
                                        <p:cTn id="74" dur="1100"/>
                                        <p:tgtEl>
                                          <p:spTgt spid="661"/>
                                        </p:tgtEl>
                                      </p:cBhvr>
                                    </p:animEffect>
                                    <p:anim calcmode="lin" valueType="num">
                                      <p:cBhvr>
                                        <p:cTn id="75" dur="1100" fill="hold"/>
                                        <p:tgtEl>
                                          <p:spTgt spid="661"/>
                                        </p:tgtEl>
                                        <p:attrNameLst>
                                          <p:attrName>ppt_x</p:attrName>
                                        </p:attrNameLst>
                                      </p:cBhvr>
                                      <p:tavLst>
                                        <p:tav tm="0">
                                          <p:val>
                                            <p:strVal val="#ppt_x"/>
                                          </p:val>
                                        </p:tav>
                                        <p:tav tm="100000">
                                          <p:val>
                                            <p:strVal val="#ppt_x"/>
                                          </p:val>
                                        </p:tav>
                                      </p:tavLst>
                                    </p:anim>
                                    <p:anim calcmode="lin" valueType="num">
                                      <p:cBhvr>
                                        <p:cTn id="76" dur="1100" fill="hold"/>
                                        <p:tgtEl>
                                          <p:spTgt spid="6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 grpId="0"/>
      <p:bldP spid="659" grpId="0"/>
      <p:bldP spid="661" grpId="0"/>
      <p:bldP spid="664" grpId="0"/>
      <p:bldP spid="6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879" y="306205"/>
            <a:ext cx="7167450" cy="561600"/>
          </a:xfrm>
        </p:spPr>
        <p:txBody>
          <a:bodyPr/>
          <a:lstStyle/>
          <a:p>
            <a:pPr algn="l"/>
            <a:r>
              <a:rPr lang="vi-VN" dirty="0" smtClean="0">
                <a:solidFill>
                  <a:schemeClr val="bg1"/>
                </a:solidFill>
              </a:rPr>
              <a:t>Đĩa Cứng – Cấu Trúc Vật Lý</a:t>
            </a:r>
            <a:endParaRPr lang="en-US" dirty="0">
              <a:solidFill>
                <a:schemeClr val="bg1"/>
              </a:solidFill>
            </a:endParaRPr>
          </a:p>
        </p:txBody>
      </p:sp>
      <p:grpSp>
        <p:nvGrpSpPr>
          <p:cNvPr id="9" name="Group 8"/>
          <p:cNvGrpSpPr/>
          <p:nvPr/>
        </p:nvGrpSpPr>
        <p:grpSpPr>
          <a:xfrm>
            <a:off x="108871" y="1162224"/>
            <a:ext cx="4213484" cy="1888253"/>
            <a:chOff x="108871" y="1162224"/>
            <a:chExt cx="4213484" cy="1888253"/>
          </a:xfrm>
        </p:grpSpPr>
        <p:grpSp>
          <p:nvGrpSpPr>
            <p:cNvPr id="7" name="Group 6"/>
            <p:cNvGrpSpPr/>
            <p:nvPr/>
          </p:nvGrpSpPr>
          <p:grpSpPr>
            <a:xfrm>
              <a:off x="108871" y="1162224"/>
              <a:ext cx="4213484" cy="1715656"/>
              <a:chOff x="108871" y="1162224"/>
              <a:chExt cx="4213484" cy="1715656"/>
            </a:xfrm>
          </p:grpSpPr>
          <p:sp>
            <p:nvSpPr>
              <p:cNvPr id="4" name="Rounded Rectangle 3"/>
              <p:cNvSpPr/>
              <p:nvPr/>
            </p:nvSpPr>
            <p:spPr>
              <a:xfrm>
                <a:off x="118951" y="1178484"/>
                <a:ext cx="4203404" cy="1699396"/>
              </a:xfrm>
              <a:prstGeom prst="roundRect">
                <a:avLst>
                  <a:gd name="adj" fmla="val 8085"/>
                </a:avLst>
              </a:prstGeom>
              <a:solidFill>
                <a:schemeClr val="bg1"/>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08871" y="1162224"/>
                <a:ext cx="4203404" cy="47598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8951" y="1284577"/>
                <a:ext cx="4193324" cy="307777"/>
              </a:xfrm>
              <a:prstGeom prst="rect">
                <a:avLst/>
              </a:prstGeom>
              <a:noFill/>
            </p:spPr>
            <p:txBody>
              <a:bodyPr wrap="square" rtlCol="0">
                <a:spAutoFit/>
              </a:bodyPr>
              <a:lstStyle/>
              <a:p>
                <a:pPr algn="ctr"/>
                <a:r>
                  <a:rPr lang="vi-VN" dirty="0" smtClean="0"/>
                  <a:t>Cấu trúc</a:t>
                </a:r>
                <a:endParaRPr lang="en-US" dirty="0"/>
              </a:p>
            </p:txBody>
          </p:sp>
        </p:grpSp>
        <p:sp>
          <p:nvSpPr>
            <p:cNvPr id="11" name="TextBox 10"/>
            <p:cNvSpPr txBox="1"/>
            <p:nvPr/>
          </p:nvSpPr>
          <p:spPr>
            <a:xfrm>
              <a:off x="118951" y="1665482"/>
              <a:ext cx="4203404" cy="1384995"/>
            </a:xfrm>
            <a:prstGeom prst="rect">
              <a:avLst/>
            </a:prstGeom>
            <a:noFill/>
          </p:spPr>
          <p:txBody>
            <a:bodyPr wrap="square" rtlCol="0">
              <a:spAutoFit/>
            </a:bodyPr>
            <a:lstStyle/>
            <a:p>
              <a:r>
                <a:rPr lang="vi-VN" dirty="0" smtClean="0">
                  <a:latin typeface="Montserrat Medium" panose="020B0604020202020204" charset="0"/>
                </a:rPr>
                <a:t>- Gồm </a:t>
              </a:r>
              <a:r>
                <a:rPr lang="vi-VN" dirty="0">
                  <a:latin typeface="Montserrat Medium" panose="020B0604020202020204" charset="0"/>
                </a:rPr>
                <a:t>nhiều mặt đĩa, được đánh số từ 0, 1, </a:t>
              </a:r>
              <a:r>
                <a:rPr lang="vi-VN" dirty="0" smtClean="0">
                  <a:latin typeface="Montserrat Medium" panose="020B0604020202020204" charset="0"/>
                </a:rPr>
                <a:t>..</a:t>
              </a:r>
            </a:p>
            <a:p>
              <a:r>
                <a:rPr lang="vi-VN" dirty="0" smtClean="0">
                  <a:latin typeface="Montserrat Medium" panose="020B0604020202020204" charset="0"/>
                </a:rPr>
                <a:t>- Các </a:t>
              </a:r>
              <a:r>
                <a:rPr lang="vi-VN" dirty="0">
                  <a:latin typeface="Montserrat Medium" panose="020B0604020202020204" charset="0"/>
                </a:rPr>
                <a:t>rãnh cùng bán kính tạo nên cylinder, được đánh số từ 0, 1, </a:t>
              </a:r>
              <a:r>
                <a:rPr lang="vi-VN" dirty="0" smtClean="0">
                  <a:latin typeface="Montserrat Medium" panose="020B0604020202020204" charset="0"/>
                </a:rPr>
                <a:t>...</a:t>
              </a:r>
            </a:p>
            <a:p>
              <a:r>
                <a:rPr lang="vi-VN" dirty="0">
                  <a:latin typeface="Montserrat Medium" panose="020B0604020202020204" charset="0"/>
                </a:rPr>
                <a:t>- Các sector trên mỗi mặt của mỗi cylinder, được đánh số từ 1, 2, ...</a:t>
              </a:r>
              <a:endParaRPr lang="vi-VN" dirty="0" smtClean="0">
                <a:latin typeface="Montserrat Medium" panose="020B0604020202020204" charset="0"/>
              </a:endParaRPr>
            </a:p>
            <a:p>
              <a:pPr marL="285750" indent="-285750">
                <a:buFontTx/>
                <a:buChar char="-"/>
              </a:pPr>
              <a:endParaRPr lang="en-US" dirty="0">
                <a:latin typeface="Montserrat Medium" panose="020B0604020202020204" charset="0"/>
              </a:endParaRPr>
            </a:p>
          </p:txBody>
        </p:sp>
      </p:grpSp>
      <p:grpSp>
        <p:nvGrpSpPr>
          <p:cNvPr id="8" name="Group 7"/>
          <p:cNvGrpSpPr/>
          <p:nvPr/>
        </p:nvGrpSpPr>
        <p:grpSpPr>
          <a:xfrm>
            <a:off x="108871" y="3188557"/>
            <a:ext cx="4203404" cy="1699396"/>
            <a:chOff x="108871" y="3188557"/>
            <a:chExt cx="4203404" cy="1699396"/>
          </a:xfrm>
        </p:grpSpPr>
        <p:grpSp>
          <p:nvGrpSpPr>
            <p:cNvPr id="14" name="Group 13"/>
            <p:cNvGrpSpPr/>
            <p:nvPr/>
          </p:nvGrpSpPr>
          <p:grpSpPr>
            <a:xfrm>
              <a:off x="108871" y="3188557"/>
              <a:ext cx="4203404" cy="1699396"/>
              <a:chOff x="118951" y="1190846"/>
              <a:chExt cx="4203404" cy="1899684"/>
            </a:xfrm>
          </p:grpSpPr>
          <p:sp>
            <p:nvSpPr>
              <p:cNvPr id="17" name="Rounded Rectangle 16"/>
              <p:cNvSpPr/>
              <p:nvPr/>
            </p:nvSpPr>
            <p:spPr>
              <a:xfrm>
                <a:off x="118951" y="1190846"/>
                <a:ext cx="4203404" cy="1899684"/>
              </a:xfrm>
              <a:prstGeom prst="roundRect">
                <a:avLst>
                  <a:gd name="adj" fmla="val 8085"/>
                </a:avLst>
              </a:prstGeom>
              <a:solidFill>
                <a:schemeClr val="bg1"/>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129031" y="1190846"/>
                <a:ext cx="4193324" cy="51390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1343799" y="3294651"/>
              <a:ext cx="1786270" cy="307777"/>
            </a:xfrm>
            <a:prstGeom prst="rect">
              <a:avLst/>
            </a:prstGeom>
            <a:noFill/>
          </p:spPr>
          <p:txBody>
            <a:bodyPr wrap="square" rtlCol="0">
              <a:spAutoFit/>
            </a:bodyPr>
            <a:lstStyle/>
            <a:p>
              <a:pPr algn="ctr"/>
              <a:r>
                <a:rPr lang="vi-VN" dirty="0" smtClean="0">
                  <a:latin typeface="Montserrat Medium" panose="020B0604020202020204" charset="0"/>
                </a:rPr>
                <a:t>Định vị thông tin</a:t>
              </a:r>
              <a:endParaRPr lang="en-US" dirty="0">
                <a:latin typeface="Montserrat Medium" panose="020B0604020202020204" charset="0"/>
              </a:endParaRPr>
            </a:p>
          </p:txBody>
        </p:sp>
        <p:sp>
          <p:nvSpPr>
            <p:cNvPr id="16" name="TextBox 15"/>
            <p:cNvSpPr txBox="1"/>
            <p:nvPr/>
          </p:nvSpPr>
          <p:spPr>
            <a:xfrm>
              <a:off x="108871" y="3724561"/>
              <a:ext cx="4203404" cy="954107"/>
            </a:xfrm>
            <a:prstGeom prst="rect">
              <a:avLst/>
            </a:prstGeom>
            <a:noFill/>
          </p:spPr>
          <p:txBody>
            <a:bodyPr wrap="square" rtlCol="0">
              <a:spAutoFit/>
            </a:bodyPr>
            <a:lstStyle/>
            <a:p>
              <a:r>
                <a:rPr lang="vi-VN" dirty="0" smtClean="0"/>
                <a:t>- </a:t>
              </a:r>
              <a:r>
                <a:rPr lang="pt-BR" dirty="0" smtClean="0"/>
                <a:t>Tọa </a:t>
              </a:r>
              <a:r>
                <a:rPr lang="pt-BR" dirty="0"/>
                <a:t>độ 3 chiều ( H, C, S </a:t>
              </a:r>
              <a:r>
                <a:rPr lang="pt-BR" dirty="0" smtClean="0"/>
                <a:t>)</a:t>
              </a:r>
              <a:endParaRPr lang="vi-VN" dirty="0" smtClean="0"/>
            </a:p>
            <a:p>
              <a:r>
                <a:rPr lang="vi-VN" dirty="0" smtClean="0"/>
                <a:t>-</a:t>
              </a:r>
              <a:r>
                <a:rPr lang="en-US" dirty="0" err="1" smtClean="0">
                  <a:latin typeface="Montserrat Medium" panose="020B0604020202020204" charset="0"/>
                </a:rPr>
                <a:t>Tọa</a:t>
              </a:r>
              <a:r>
                <a:rPr lang="en-US" dirty="0" smtClean="0">
                  <a:latin typeface="Montserrat Medium" panose="020B0604020202020204" charset="0"/>
                </a:rPr>
                <a:t> </a:t>
              </a:r>
              <a:r>
                <a:rPr lang="en-US" dirty="0" err="1">
                  <a:latin typeface="Montserrat Medium" panose="020B0604020202020204" charset="0"/>
                </a:rPr>
                <a:t>độ</a:t>
              </a:r>
              <a:r>
                <a:rPr lang="en-US" dirty="0">
                  <a:latin typeface="Montserrat Medium" panose="020B0604020202020204" charset="0"/>
                </a:rPr>
                <a:t> 1 </a:t>
              </a:r>
              <a:r>
                <a:rPr lang="en-US" dirty="0" err="1">
                  <a:latin typeface="Montserrat Medium" panose="020B0604020202020204" charset="0"/>
                </a:rPr>
                <a:t>chiều</a:t>
              </a:r>
              <a:r>
                <a:rPr lang="en-US" dirty="0">
                  <a:latin typeface="Montserrat Medium" panose="020B0604020202020204" charset="0"/>
                </a:rPr>
                <a:t> : </a:t>
              </a:r>
              <a:r>
                <a:rPr lang="en-US" dirty="0" err="1">
                  <a:latin typeface="Montserrat Medium" panose="020B0604020202020204" charset="0"/>
                </a:rPr>
                <a:t>Số</a:t>
              </a:r>
              <a:r>
                <a:rPr lang="en-US" dirty="0">
                  <a:latin typeface="Montserrat Medium" panose="020B0604020202020204" charset="0"/>
                </a:rPr>
                <a:t> </a:t>
              </a:r>
              <a:r>
                <a:rPr lang="en-US" dirty="0" err="1">
                  <a:latin typeface="Montserrat Medium" panose="020B0604020202020204" charset="0"/>
                </a:rPr>
                <a:t>hiệu</a:t>
              </a:r>
              <a:r>
                <a:rPr lang="en-US" dirty="0">
                  <a:latin typeface="Montserrat Medium" panose="020B0604020202020204" charset="0"/>
                </a:rPr>
                <a:t> </a:t>
              </a:r>
              <a:r>
                <a:rPr lang="en-US" dirty="0" smtClean="0">
                  <a:latin typeface="Montserrat Medium" panose="020B0604020202020204" charset="0"/>
                </a:rPr>
                <a:t>Sector</a:t>
              </a:r>
              <a:endParaRPr lang="vi-VN" dirty="0" smtClean="0">
                <a:latin typeface="Montserrat Medium" panose="020B0604020202020204" charset="0"/>
              </a:endParaRPr>
            </a:p>
            <a:p>
              <a:r>
                <a:rPr lang="vi-VN" dirty="0">
                  <a:latin typeface="Montserrat Medium" panose="020B0604020202020204" charset="0"/>
                </a:rPr>
                <a:t>- Nguyên tắc như với đĩa mềm: Sector – Header – Cylinder</a:t>
              </a:r>
              <a:endParaRPr lang="vi-VN" dirty="0" smtClean="0"/>
            </a:p>
          </p:txBody>
        </p:sp>
      </p:grpSp>
      <p:grpSp>
        <p:nvGrpSpPr>
          <p:cNvPr id="19" name="Group 18"/>
          <p:cNvGrpSpPr/>
          <p:nvPr/>
        </p:nvGrpSpPr>
        <p:grpSpPr>
          <a:xfrm>
            <a:off x="108871" y="91294"/>
            <a:ext cx="1010155" cy="997801"/>
            <a:chOff x="168627" y="185513"/>
            <a:chExt cx="1151100" cy="1151100"/>
          </a:xfrm>
        </p:grpSpPr>
        <p:sp>
          <p:nvSpPr>
            <p:cNvPr id="20" name="Google Shape;283;p18"/>
            <p:cNvSpPr/>
            <p:nvPr/>
          </p:nvSpPr>
          <p:spPr>
            <a:xfrm>
              <a:off x="168627" y="185513"/>
              <a:ext cx="1151100" cy="1151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21" name="Flowchart: Connector 20"/>
            <p:cNvSpPr/>
            <p:nvPr/>
          </p:nvSpPr>
          <p:spPr>
            <a:xfrm>
              <a:off x="308493" y="332200"/>
              <a:ext cx="871368" cy="85772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52550" y="554679"/>
              <a:ext cx="582352" cy="400110"/>
            </a:xfrm>
            <a:prstGeom prst="rect">
              <a:avLst/>
            </a:prstGeom>
            <a:noFill/>
          </p:spPr>
          <p:txBody>
            <a:bodyPr wrap="square" rtlCol="0" anchor="ctr">
              <a:spAutoFit/>
            </a:bodyPr>
            <a:lstStyle/>
            <a:p>
              <a:pPr algn="ctr"/>
              <a:r>
                <a:rPr lang="vi-VN" sz="2000" b="1" dirty="0" smtClean="0"/>
                <a:t>02</a:t>
              </a:r>
              <a:endParaRPr lang="en-US" sz="2000" b="1" dirty="0"/>
            </a:p>
          </p:txBody>
        </p:sp>
      </p:grpSp>
      <p:grpSp>
        <p:nvGrpSpPr>
          <p:cNvPr id="269" name="Group 268"/>
          <p:cNvGrpSpPr/>
          <p:nvPr/>
        </p:nvGrpSpPr>
        <p:grpSpPr>
          <a:xfrm>
            <a:off x="4641445" y="1178484"/>
            <a:ext cx="4330214" cy="3583180"/>
            <a:chOff x="5194337" y="1162224"/>
            <a:chExt cx="4330214" cy="3583180"/>
          </a:xfrm>
          <a:blipFill>
            <a:blip r:embed="rId3"/>
            <a:stretch>
              <a:fillRect/>
            </a:stretch>
          </a:blipFill>
        </p:grpSpPr>
        <p:grpSp>
          <p:nvGrpSpPr>
            <p:cNvPr id="122" name="Group 121"/>
            <p:cNvGrpSpPr/>
            <p:nvPr/>
          </p:nvGrpSpPr>
          <p:grpSpPr>
            <a:xfrm>
              <a:off x="5194337" y="1162224"/>
              <a:ext cx="1441042" cy="3566920"/>
              <a:chOff x="5194337" y="1162224"/>
              <a:chExt cx="1441042" cy="3566920"/>
            </a:xfrm>
            <a:grpFill/>
          </p:grpSpPr>
          <p:grpSp>
            <p:nvGrpSpPr>
              <p:cNvPr id="85" name="Group 84"/>
              <p:cNvGrpSpPr/>
              <p:nvPr/>
            </p:nvGrpSpPr>
            <p:grpSpPr>
              <a:xfrm>
                <a:off x="5194337" y="1162224"/>
                <a:ext cx="719469" cy="3562281"/>
                <a:chOff x="5194337" y="1162224"/>
                <a:chExt cx="719469" cy="3562281"/>
              </a:xfrm>
              <a:grpFill/>
            </p:grpSpPr>
            <p:grpSp>
              <p:nvGrpSpPr>
                <p:cNvPr id="13" name="Group 12"/>
                <p:cNvGrpSpPr/>
                <p:nvPr/>
              </p:nvGrpSpPr>
              <p:grpSpPr>
                <a:xfrm>
                  <a:off x="5195777" y="1162224"/>
                  <a:ext cx="715925" cy="700204"/>
                  <a:chOff x="6117266" y="2728009"/>
                  <a:chExt cx="715925" cy="700204"/>
                </a:xfrm>
                <a:grpFill/>
              </p:grpSpPr>
              <p:grpSp>
                <p:nvGrpSpPr>
                  <p:cNvPr id="31" name="Group 30"/>
                  <p:cNvGrpSpPr/>
                  <p:nvPr/>
                </p:nvGrpSpPr>
                <p:grpSpPr>
                  <a:xfrm>
                    <a:off x="6117266" y="2728009"/>
                    <a:ext cx="354418" cy="700204"/>
                    <a:chOff x="5493489" y="1156717"/>
                    <a:chExt cx="354418" cy="700204"/>
                  </a:xfrm>
                  <a:grpFill/>
                </p:grpSpPr>
                <p:sp>
                  <p:nvSpPr>
                    <p:cNvPr id="32" name="Rectangle 31"/>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6478773" y="2728009"/>
                    <a:ext cx="354418" cy="700204"/>
                    <a:chOff x="5493489" y="1156717"/>
                    <a:chExt cx="354418" cy="700204"/>
                  </a:xfrm>
                  <a:grpFill/>
                </p:grpSpPr>
                <p:sp>
                  <p:nvSpPr>
                    <p:cNvPr id="35" name="Rectangle 34"/>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3" name="Group 42"/>
                <p:cNvGrpSpPr/>
                <p:nvPr/>
              </p:nvGrpSpPr>
              <p:grpSpPr>
                <a:xfrm>
                  <a:off x="5195777" y="1877743"/>
                  <a:ext cx="715925" cy="700204"/>
                  <a:chOff x="6117266" y="2728009"/>
                  <a:chExt cx="715925" cy="700204"/>
                </a:xfrm>
                <a:grpFill/>
              </p:grpSpPr>
              <p:grpSp>
                <p:nvGrpSpPr>
                  <p:cNvPr id="44" name="Group 43"/>
                  <p:cNvGrpSpPr/>
                  <p:nvPr/>
                </p:nvGrpSpPr>
                <p:grpSpPr>
                  <a:xfrm>
                    <a:off x="6117266" y="2728009"/>
                    <a:ext cx="354418" cy="700204"/>
                    <a:chOff x="5493489" y="1156717"/>
                    <a:chExt cx="354418" cy="700204"/>
                  </a:xfrm>
                  <a:grpFill/>
                </p:grpSpPr>
                <p:sp>
                  <p:nvSpPr>
                    <p:cNvPr id="48" name="Rectangle 47"/>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6478773" y="2728009"/>
                    <a:ext cx="354418" cy="700204"/>
                    <a:chOff x="5493489" y="1156717"/>
                    <a:chExt cx="354418" cy="700204"/>
                  </a:xfrm>
                  <a:grpFill/>
                </p:grpSpPr>
                <p:sp>
                  <p:nvSpPr>
                    <p:cNvPr id="46" name="Rectangle 45"/>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0" name="Group 49"/>
                <p:cNvGrpSpPr/>
                <p:nvPr/>
              </p:nvGrpSpPr>
              <p:grpSpPr>
                <a:xfrm>
                  <a:off x="5194337" y="4024301"/>
                  <a:ext cx="715925" cy="700204"/>
                  <a:chOff x="6117266" y="2728009"/>
                  <a:chExt cx="715925" cy="700204"/>
                </a:xfrm>
                <a:grpFill/>
              </p:grpSpPr>
              <p:grpSp>
                <p:nvGrpSpPr>
                  <p:cNvPr id="51" name="Group 50"/>
                  <p:cNvGrpSpPr/>
                  <p:nvPr/>
                </p:nvGrpSpPr>
                <p:grpSpPr>
                  <a:xfrm>
                    <a:off x="6117266" y="2728009"/>
                    <a:ext cx="354418" cy="700204"/>
                    <a:chOff x="5493489" y="1156717"/>
                    <a:chExt cx="354418" cy="700204"/>
                  </a:xfrm>
                  <a:grpFill/>
                </p:grpSpPr>
                <p:sp>
                  <p:nvSpPr>
                    <p:cNvPr id="55" name="Rectangle 54"/>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6478773" y="2728009"/>
                    <a:ext cx="354418" cy="700204"/>
                    <a:chOff x="5493489" y="1156717"/>
                    <a:chExt cx="354418" cy="700204"/>
                  </a:xfrm>
                  <a:grpFill/>
                </p:grpSpPr>
                <p:sp>
                  <p:nvSpPr>
                    <p:cNvPr id="53" name="Rectangle 52"/>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5194337" y="2593262"/>
                  <a:ext cx="715925" cy="700204"/>
                  <a:chOff x="6117266" y="2728009"/>
                  <a:chExt cx="715925" cy="700204"/>
                </a:xfrm>
                <a:grpFill/>
              </p:grpSpPr>
              <p:grpSp>
                <p:nvGrpSpPr>
                  <p:cNvPr id="58" name="Group 57"/>
                  <p:cNvGrpSpPr/>
                  <p:nvPr/>
                </p:nvGrpSpPr>
                <p:grpSpPr>
                  <a:xfrm>
                    <a:off x="6117266" y="2728009"/>
                    <a:ext cx="354418" cy="700204"/>
                    <a:chOff x="5493489" y="1156717"/>
                    <a:chExt cx="354418" cy="700204"/>
                  </a:xfrm>
                  <a:grpFill/>
                </p:grpSpPr>
                <p:sp>
                  <p:nvSpPr>
                    <p:cNvPr id="62" name="Rectangle 61"/>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p:cNvGrpSpPr/>
                  <p:nvPr/>
                </p:nvGrpSpPr>
                <p:grpSpPr>
                  <a:xfrm>
                    <a:off x="6478773" y="2728009"/>
                    <a:ext cx="354418" cy="700204"/>
                    <a:chOff x="5493489" y="1156717"/>
                    <a:chExt cx="354418" cy="700204"/>
                  </a:xfrm>
                  <a:grpFill/>
                </p:grpSpPr>
                <p:sp>
                  <p:nvSpPr>
                    <p:cNvPr id="60" name="Rectangle 59"/>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4" name="Group 63"/>
                <p:cNvGrpSpPr/>
                <p:nvPr/>
              </p:nvGrpSpPr>
              <p:grpSpPr>
                <a:xfrm>
                  <a:off x="5197881" y="3308781"/>
                  <a:ext cx="715925" cy="700204"/>
                  <a:chOff x="6117266" y="2728009"/>
                  <a:chExt cx="715925" cy="700204"/>
                </a:xfrm>
                <a:grpFill/>
              </p:grpSpPr>
              <p:grpSp>
                <p:nvGrpSpPr>
                  <p:cNvPr id="65" name="Group 64"/>
                  <p:cNvGrpSpPr/>
                  <p:nvPr/>
                </p:nvGrpSpPr>
                <p:grpSpPr>
                  <a:xfrm>
                    <a:off x="6117266" y="2728009"/>
                    <a:ext cx="354418" cy="700204"/>
                    <a:chOff x="5493489" y="1156717"/>
                    <a:chExt cx="354418" cy="700204"/>
                  </a:xfrm>
                  <a:grpFill/>
                </p:grpSpPr>
                <p:sp>
                  <p:nvSpPr>
                    <p:cNvPr id="69" name="Rectangle 68"/>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6478773" y="2728009"/>
                    <a:ext cx="354418" cy="700204"/>
                    <a:chOff x="5493489" y="1156717"/>
                    <a:chExt cx="354418" cy="700204"/>
                  </a:xfrm>
                  <a:grpFill/>
                </p:grpSpPr>
                <p:sp>
                  <p:nvSpPr>
                    <p:cNvPr id="67" name="Rectangle 66"/>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86" name="Group 85"/>
              <p:cNvGrpSpPr/>
              <p:nvPr/>
            </p:nvGrpSpPr>
            <p:grpSpPr>
              <a:xfrm>
                <a:off x="5915910" y="1166863"/>
                <a:ext cx="719469" cy="3562281"/>
                <a:chOff x="5194337" y="1162224"/>
                <a:chExt cx="719469" cy="3562281"/>
              </a:xfrm>
              <a:grpFill/>
            </p:grpSpPr>
            <p:grpSp>
              <p:nvGrpSpPr>
                <p:cNvPr id="87" name="Group 86"/>
                <p:cNvGrpSpPr/>
                <p:nvPr/>
              </p:nvGrpSpPr>
              <p:grpSpPr>
                <a:xfrm>
                  <a:off x="5195777" y="1162224"/>
                  <a:ext cx="715925" cy="700204"/>
                  <a:chOff x="6117266" y="2728009"/>
                  <a:chExt cx="715925" cy="700204"/>
                </a:xfrm>
                <a:grpFill/>
              </p:grpSpPr>
              <p:grpSp>
                <p:nvGrpSpPr>
                  <p:cNvPr id="116" name="Group 115"/>
                  <p:cNvGrpSpPr/>
                  <p:nvPr/>
                </p:nvGrpSpPr>
                <p:grpSpPr>
                  <a:xfrm>
                    <a:off x="6117266" y="2728009"/>
                    <a:ext cx="354418" cy="700204"/>
                    <a:chOff x="5493489" y="1156717"/>
                    <a:chExt cx="354418" cy="700204"/>
                  </a:xfrm>
                  <a:grpFill/>
                </p:grpSpPr>
                <p:sp>
                  <p:nvSpPr>
                    <p:cNvPr id="120" name="Rectangle 119"/>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p:cNvGrpSpPr/>
                  <p:nvPr/>
                </p:nvGrpSpPr>
                <p:grpSpPr>
                  <a:xfrm>
                    <a:off x="6478773" y="2728009"/>
                    <a:ext cx="354418" cy="700204"/>
                    <a:chOff x="5493489" y="1156717"/>
                    <a:chExt cx="354418" cy="700204"/>
                  </a:xfrm>
                  <a:grpFill/>
                </p:grpSpPr>
                <p:sp>
                  <p:nvSpPr>
                    <p:cNvPr id="118" name="Rectangle 117"/>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8" name="Group 87"/>
                <p:cNvGrpSpPr/>
                <p:nvPr/>
              </p:nvGrpSpPr>
              <p:grpSpPr>
                <a:xfrm>
                  <a:off x="5195777" y="1877743"/>
                  <a:ext cx="715925" cy="700204"/>
                  <a:chOff x="6117266" y="2728009"/>
                  <a:chExt cx="715925" cy="700204"/>
                </a:xfrm>
                <a:grpFill/>
              </p:grpSpPr>
              <p:grpSp>
                <p:nvGrpSpPr>
                  <p:cNvPr id="110" name="Group 109"/>
                  <p:cNvGrpSpPr/>
                  <p:nvPr/>
                </p:nvGrpSpPr>
                <p:grpSpPr>
                  <a:xfrm>
                    <a:off x="6117266" y="2728009"/>
                    <a:ext cx="354418" cy="700204"/>
                    <a:chOff x="5493489" y="1156717"/>
                    <a:chExt cx="354418" cy="700204"/>
                  </a:xfrm>
                  <a:grpFill/>
                </p:grpSpPr>
                <p:sp>
                  <p:nvSpPr>
                    <p:cNvPr id="114" name="Rectangle 113"/>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6478773" y="2728009"/>
                    <a:ext cx="354418" cy="700204"/>
                    <a:chOff x="5493489" y="1156717"/>
                    <a:chExt cx="354418" cy="700204"/>
                  </a:xfrm>
                  <a:grpFill/>
                </p:grpSpPr>
                <p:sp>
                  <p:nvSpPr>
                    <p:cNvPr id="112" name="Rectangle 111"/>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 name="Group 88"/>
                <p:cNvGrpSpPr/>
                <p:nvPr/>
              </p:nvGrpSpPr>
              <p:grpSpPr>
                <a:xfrm>
                  <a:off x="5194337" y="4024301"/>
                  <a:ext cx="715925" cy="700204"/>
                  <a:chOff x="6117266" y="2728009"/>
                  <a:chExt cx="715925" cy="700204"/>
                </a:xfrm>
                <a:grpFill/>
              </p:grpSpPr>
              <p:grpSp>
                <p:nvGrpSpPr>
                  <p:cNvPr id="104" name="Group 103"/>
                  <p:cNvGrpSpPr/>
                  <p:nvPr/>
                </p:nvGrpSpPr>
                <p:grpSpPr>
                  <a:xfrm>
                    <a:off x="6117266" y="2728009"/>
                    <a:ext cx="354418" cy="700204"/>
                    <a:chOff x="5493489" y="1156717"/>
                    <a:chExt cx="354418" cy="700204"/>
                  </a:xfrm>
                  <a:grpFill/>
                </p:grpSpPr>
                <p:sp>
                  <p:nvSpPr>
                    <p:cNvPr id="108" name="Rectangle 107"/>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6478773" y="2728009"/>
                    <a:ext cx="354418" cy="700204"/>
                    <a:chOff x="5493489" y="1156717"/>
                    <a:chExt cx="354418" cy="700204"/>
                  </a:xfrm>
                  <a:grpFill/>
                </p:grpSpPr>
                <p:sp>
                  <p:nvSpPr>
                    <p:cNvPr id="106" name="Rectangle 105"/>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 name="Group 89"/>
                <p:cNvGrpSpPr/>
                <p:nvPr/>
              </p:nvGrpSpPr>
              <p:grpSpPr>
                <a:xfrm>
                  <a:off x="5194337" y="2593262"/>
                  <a:ext cx="715925" cy="700204"/>
                  <a:chOff x="6117266" y="2728009"/>
                  <a:chExt cx="715925" cy="700204"/>
                </a:xfrm>
                <a:grpFill/>
              </p:grpSpPr>
              <p:grpSp>
                <p:nvGrpSpPr>
                  <p:cNvPr id="98" name="Group 97"/>
                  <p:cNvGrpSpPr/>
                  <p:nvPr/>
                </p:nvGrpSpPr>
                <p:grpSpPr>
                  <a:xfrm>
                    <a:off x="6117266" y="2728009"/>
                    <a:ext cx="354418" cy="700204"/>
                    <a:chOff x="5493489" y="1156717"/>
                    <a:chExt cx="354418" cy="700204"/>
                  </a:xfrm>
                  <a:grpFill/>
                </p:grpSpPr>
                <p:sp>
                  <p:nvSpPr>
                    <p:cNvPr id="102" name="Rectangle 101"/>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6478773" y="2728009"/>
                    <a:ext cx="354418" cy="700204"/>
                    <a:chOff x="5493489" y="1156717"/>
                    <a:chExt cx="354418" cy="700204"/>
                  </a:xfrm>
                  <a:grpFill/>
                </p:grpSpPr>
                <p:sp>
                  <p:nvSpPr>
                    <p:cNvPr id="100" name="Rectangle 99"/>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1" name="Group 90"/>
                <p:cNvGrpSpPr/>
                <p:nvPr/>
              </p:nvGrpSpPr>
              <p:grpSpPr>
                <a:xfrm>
                  <a:off x="5197881" y="3308781"/>
                  <a:ext cx="715925" cy="700204"/>
                  <a:chOff x="6117266" y="2728009"/>
                  <a:chExt cx="715925" cy="700204"/>
                </a:xfrm>
                <a:grpFill/>
              </p:grpSpPr>
              <p:grpSp>
                <p:nvGrpSpPr>
                  <p:cNvPr id="92" name="Group 91"/>
                  <p:cNvGrpSpPr/>
                  <p:nvPr/>
                </p:nvGrpSpPr>
                <p:grpSpPr>
                  <a:xfrm>
                    <a:off x="6117266" y="2728009"/>
                    <a:ext cx="354418" cy="700204"/>
                    <a:chOff x="5493489" y="1156717"/>
                    <a:chExt cx="354418" cy="700204"/>
                  </a:xfrm>
                  <a:grpFill/>
                </p:grpSpPr>
                <p:sp>
                  <p:nvSpPr>
                    <p:cNvPr id="96" name="Rectangle 95"/>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6478773" y="2728009"/>
                    <a:ext cx="354418" cy="700204"/>
                    <a:chOff x="5493489" y="1156717"/>
                    <a:chExt cx="354418" cy="700204"/>
                  </a:xfrm>
                  <a:grpFill/>
                </p:grpSpPr>
                <p:sp>
                  <p:nvSpPr>
                    <p:cNvPr id="94" name="Rectangle 93"/>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nvGrpSpPr>
            <p:cNvPr id="123" name="Group 122"/>
            <p:cNvGrpSpPr/>
            <p:nvPr/>
          </p:nvGrpSpPr>
          <p:grpSpPr>
            <a:xfrm>
              <a:off x="6638923" y="1166520"/>
              <a:ext cx="1441042" cy="3566920"/>
              <a:chOff x="5194337" y="1162224"/>
              <a:chExt cx="1441042" cy="3566920"/>
            </a:xfrm>
            <a:grpFill/>
          </p:grpSpPr>
          <p:grpSp>
            <p:nvGrpSpPr>
              <p:cNvPr id="124" name="Group 123"/>
              <p:cNvGrpSpPr/>
              <p:nvPr/>
            </p:nvGrpSpPr>
            <p:grpSpPr>
              <a:xfrm>
                <a:off x="5194337" y="1162224"/>
                <a:ext cx="719469" cy="3562281"/>
                <a:chOff x="5194337" y="1162224"/>
                <a:chExt cx="719469" cy="3562281"/>
              </a:xfrm>
              <a:grpFill/>
            </p:grpSpPr>
            <p:grpSp>
              <p:nvGrpSpPr>
                <p:cNvPr id="161" name="Group 160"/>
                <p:cNvGrpSpPr/>
                <p:nvPr/>
              </p:nvGrpSpPr>
              <p:grpSpPr>
                <a:xfrm>
                  <a:off x="5195777" y="1162224"/>
                  <a:ext cx="715925" cy="700204"/>
                  <a:chOff x="6117266" y="2728009"/>
                  <a:chExt cx="715925" cy="700204"/>
                </a:xfrm>
                <a:grpFill/>
              </p:grpSpPr>
              <p:grpSp>
                <p:nvGrpSpPr>
                  <p:cNvPr id="190" name="Group 189"/>
                  <p:cNvGrpSpPr/>
                  <p:nvPr/>
                </p:nvGrpSpPr>
                <p:grpSpPr>
                  <a:xfrm>
                    <a:off x="6117266" y="2728009"/>
                    <a:ext cx="354418" cy="700204"/>
                    <a:chOff x="5493489" y="1156717"/>
                    <a:chExt cx="354418" cy="700204"/>
                  </a:xfrm>
                  <a:grpFill/>
                </p:grpSpPr>
                <p:sp>
                  <p:nvSpPr>
                    <p:cNvPr id="194" name="Rectangle 193"/>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1" name="Group 190"/>
                  <p:cNvGrpSpPr/>
                  <p:nvPr/>
                </p:nvGrpSpPr>
                <p:grpSpPr>
                  <a:xfrm>
                    <a:off x="6478773" y="2728009"/>
                    <a:ext cx="354418" cy="700204"/>
                    <a:chOff x="5493489" y="1156717"/>
                    <a:chExt cx="354418" cy="700204"/>
                  </a:xfrm>
                  <a:grpFill/>
                </p:grpSpPr>
                <p:sp>
                  <p:nvSpPr>
                    <p:cNvPr id="192" name="Rectangle 191"/>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2" name="Group 161"/>
                <p:cNvGrpSpPr/>
                <p:nvPr/>
              </p:nvGrpSpPr>
              <p:grpSpPr>
                <a:xfrm>
                  <a:off x="5195777" y="1877743"/>
                  <a:ext cx="715925" cy="700204"/>
                  <a:chOff x="6117266" y="2728009"/>
                  <a:chExt cx="715925" cy="700204"/>
                </a:xfrm>
                <a:grpFill/>
              </p:grpSpPr>
              <p:grpSp>
                <p:nvGrpSpPr>
                  <p:cNvPr id="184" name="Group 183"/>
                  <p:cNvGrpSpPr/>
                  <p:nvPr/>
                </p:nvGrpSpPr>
                <p:grpSpPr>
                  <a:xfrm>
                    <a:off x="6117266" y="2728009"/>
                    <a:ext cx="354418" cy="700204"/>
                    <a:chOff x="5493489" y="1156717"/>
                    <a:chExt cx="354418" cy="700204"/>
                  </a:xfrm>
                  <a:grpFill/>
                </p:grpSpPr>
                <p:sp>
                  <p:nvSpPr>
                    <p:cNvPr id="188" name="Rectangle 187"/>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5" name="Group 184"/>
                  <p:cNvGrpSpPr/>
                  <p:nvPr/>
                </p:nvGrpSpPr>
                <p:grpSpPr>
                  <a:xfrm>
                    <a:off x="6478773" y="2728009"/>
                    <a:ext cx="354418" cy="700204"/>
                    <a:chOff x="5493489" y="1156717"/>
                    <a:chExt cx="354418" cy="700204"/>
                  </a:xfrm>
                  <a:grpFill/>
                </p:grpSpPr>
                <p:sp>
                  <p:nvSpPr>
                    <p:cNvPr id="186" name="Rectangle 185"/>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3" name="Group 162"/>
                <p:cNvGrpSpPr/>
                <p:nvPr/>
              </p:nvGrpSpPr>
              <p:grpSpPr>
                <a:xfrm>
                  <a:off x="5194337" y="4024301"/>
                  <a:ext cx="715925" cy="700204"/>
                  <a:chOff x="6117266" y="2728009"/>
                  <a:chExt cx="715925" cy="700204"/>
                </a:xfrm>
                <a:grpFill/>
              </p:grpSpPr>
              <p:grpSp>
                <p:nvGrpSpPr>
                  <p:cNvPr id="178" name="Group 177"/>
                  <p:cNvGrpSpPr/>
                  <p:nvPr/>
                </p:nvGrpSpPr>
                <p:grpSpPr>
                  <a:xfrm>
                    <a:off x="6117266" y="2728009"/>
                    <a:ext cx="354418" cy="700204"/>
                    <a:chOff x="5493489" y="1156717"/>
                    <a:chExt cx="354418" cy="700204"/>
                  </a:xfrm>
                  <a:grpFill/>
                </p:grpSpPr>
                <p:sp>
                  <p:nvSpPr>
                    <p:cNvPr id="182" name="Rectangle 181"/>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9" name="Group 178"/>
                  <p:cNvGrpSpPr/>
                  <p:nvPr/>
                </p:nvGrpSpPr>
                <p:grpSpPr>
                  <a:xfrm>
                    <a:off x="6478773" y="2728009"/>
                    <a:ext cx="354418" cy="700204"/>
                    <a:chOff x="5493489" y="1156717"/>
                    <a:chExt cx="354418" cy="700204"/>
                  </a:xfrm>
                  <a:grpFill/>
                </p:grpSpPr>
                <p:sp>
                  <p:nvSpPr>
                    <p:cNvPr id="180" name="Rectangle 179"/>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4" name="Group 163"/>
                <p:cNvGrpSpPr/>
                <p:nvPr/>
              </p:nvGrpSpPr>
              <p:grpSpPr>
                <a:xfrm>
                  <a:off x="5194337" y="2593262"/>
                  <a:ext cx="715925" cy="700204"/>
                  <a:chOff x="6117266" y="2728009"/>
                  <a:chExt cx="715925" cy="700204"/>
                </a:xfrm>
                <a:grpFill/>
              </p:grpSpPr>
              <p:grpSp>
                <p:nvGrpSpPr>
                  <p:cNvPr id="172" name="Group 171"/>
                  <p:cNvGrpSpPr/>
                  <p:nvPr/>
                </p:nvGrpSpPr>
                <p:grpSpPr>
                  <a:xfrm>
                    <a:off x="6117266" y="2728009"/>
                    <a:ext cx="354418" cy="700204"/>
                    <a:chOff x="5493489" y="1156717"/>
                    <a:chExt cx="354418" cy="700204"/>
                  </a:xfrm>
                  <a:grpFill/>
                </p:grpSpPr>
                <p:sp>
                  <p:nvSpPr>
                    <p:cNvPr id="176" name="Rectangle 175"/>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p:cNvGrpSpPr/>
                  <p:nvPr/>
                </p:nvGrpSpPr>
                <p:grpSpPr>
                  <a:xfrm>
                    <a:off x="6478773" y="2728009"/>
                    <a:ext cx="354418" cy="700204"/>
                    <a:chOff x="5493489" y="1156717"/>
                    <a:chExt cx="354418" cy="700204"/>
                  </a:xfrm>
                  <a:grpFill/>
                </p:grpSpPr>
                <p:sp>
                  <p:nvSpPr>
                    <p:cNvPr id="174" name="Rectangle 173"/>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p:cNvGrpSpPr/>
                <p:nvPr/>
              </p:nvGrpSpPr>
              <p:grpSpPr>
                <a:xfrm>
                  <a:off x="5197881" y="3308781"/>
                  <a:ext cx="715925" cy="700204"/>
                  <a:chOff x="6117266" y="2728009"/>
                  <a:chExt cx="715925" cy="700204"/>
                </a:xfrm>
                <a:grpFill/>
              </p:grpSpPr>
              <p:grpSp>
                <p:nvGrpSpPr>
                  <p:cNvPr id="166" name="Group 165"/>
                  <p:cNvGrpSpPr/>
                  <p:nvPr/>
                </p:nvGrpSpPr>
                <p:grpSpPr>
                  <a:xfrm>
                    <a:off x="6117266" y="2728009"/>
                    <a:ext cx="354418" cy="700204"/>
                    <a:chOff x="5493489" y="1156717"/>
                    <a:chExt cx="354418" cy="700204"/>
                  </a:xfrm>
                  <a:grpFill/>
                </p:grpSpPr>
                <p:sp>
                  <p:nvSpPr>
                    <p:cNvPr id="170" name="Rectangle 169"/>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7" name="Group 166"/>
                  <p:cNvGrpSpPr/>
                  <p:nvPr/>
                </p:nvGrpSpPr>
                <p:grpSpPr>
                  <a:xfrm>
                    <a:off x="6478773" y="2728009"/>
                    <a:ext cx="354418" cy="700204"/>
                    <a:chOff x="5493489" y="1156717"/>
                    <a:chExt cx="354418" cy="700204"/>
                  </a:xfrm>
                  <a:grpFill/>
                </p:grpSpPr>
                <p:sp>
                  <p:nvSpPr>
                    <p:cNvPr id="168" name="Rectangle 167"/>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25" name="Group 124"/>
              <p:cNvGrpSpPr/>
              <p:nvPr/>
            </p:nvGrpSpPr>
            <p:grpSpPr>
              <a:xfrm>
                <a:off x="5915910" y="1166863"/>
                <a:ext cx="719469" cy="3562281"/>
                <a:chOff x="5194337" y="1162224"/>
                <a:chExt cx="719469" cy="3562281"/>
              </a:xfrm>
              <a:grpFill/>
            </p:grpSpPr>
            <p:grpSp>
              <p:nvGrpSpPr>
                <p:cNvPr id="126" name="Group 125"/>
                <p:cNvGrpSpPr/>
                <p:nvPr/>
              </p:nvGrpSpPr>
              <p:grpSpPr>
                <a:xfrm>
                  <a:off x="5195777" y="1162224"/>
                  <a:ext cx="715925" cy="700204"/>
                  <a:chOff x="6117266" y="2728009"/>
                  <a:chExt cx="715925" cy="700204"/>
                </a:xfrm>
                <a:grpFill/>
              </p:grpSpPr>
              <p:grpSp>
                <p:nvGrpSpPr>
                  <p:cNvPr id="155" name="Group 154"/>
                  <p:cNvGrpSpPr/>
                  <p:nvPr/>
                </p:nvGrpSpPr>
                <p:grpSpPr>
                  <a:xfrm>
                    <a:off x="6117266" y="2728009"/>
                    <a:ext cx="354418" cy="700204"/>
                    <a:chOff x="5493489" y="1156717"/>
                    <a:chExt cx="354418" cy="700204"/>
                  </a:xfrm>
                  <a:grpFill/>
                </p:grpSpPr>
                <p:sp>
                  <p:nvSpPr>
                    <p:cNvPr id="159" name="Rectangle 158"/>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6" name="Group 155"/>
                  <p:cNvGrpSpPr/>
                  <p:nvPr/>
                </p:nvGrpSpPr>
                <p:grpSpPr>
                  <a:xfrm>
                    <a:off x="6478773" y="2728009"/>
                    <a:ext cx="354418" cy="700204"/>
                    <a:chOff x="5493489" y="1156717"/>
                    <a:chExt cx="354418" cy="700204"/>
                  </a:xfrm>
                  <a:grpFill/>
                </p:grpSpPr>
                <p:sp>
                  <p:nvSpPr>
                    <p:cNvPr id="157" name="Rectangle 156"/>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7" name="Group 126"/>
                <p:cNvGrpSpPr/>
                <p:nvPr/>
              </p:nvGrpSpPr>
              <p:grpSpPr>
                <a:xfrm>
                  <a:off x="5195777" y="1877743"/>
                  <a:ext cx="715925" cy="700204"/>
                  <a:chOff x="6117266" y="2728009"/>
                  <a:chExt cx="715925" cy="700204"/>
                </a:xfrm>
                <a:grpFill/>
              </p:grpSpPr>
              <p:grpSp>
                <p:nvGrpSpPr>
                  <p:cNvPr id="149" name="Group 148"/>
                  <p:cNvGrpSpPr/>
                  <p:nvPr/>
                </p:nvGrpSpPr>
                <p:grpSpPr>
                  <a:xfrm>
                    <a:off x="6117266" y="2728009"/>
                    <a:ext cx="354418" cy="700204"/>
                    <a:chOff x="5493489" y="1156717"/>
                    <a:chExt cx="354418" cy="700204"/>
                  </a:xfrm>
                  <a:grpFill/>
                </p:grpSpPr>
                <p:sp>
                  <p:nvSpPr>
                    <p:cNvPr id="153" name="Rectangle 152"/>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49"/>
                  <p:cNvGrpSpPr/>
                  <p:nvPr/>
                </p:nvGrpSpPr>
                <p:grpSpPr>
                  <a:xfrm>
                    <a:off x="6478773" y="2728009"/>
                    <a:ext cx="354418" cy="700204"/>
                    <a:chOff x="5493489" y="1156717"/>
                    <a:chExt cx="354418" cy="700204"/>
                  </a:xfrm>
                  <a:grpFill/>
                </p:grpSpPr>
                <p:sp>
                  <p:nvSpPr>
                    <p:cNvPr id="151" name="Rectangle 150"/>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8" name="Group 127"/>
                <p:cNvGrpSpPr/>
                <p:nvPr/>
              </p:nvGrpSpPr>
              <p:grpSpPr>
                <a:xfrm>
                  <a:off x="5194337" y="4024301"/>
                  <a:ext cx="715925" cy="700204"/>
                  <a:chOff x="6117266" y="2728009"/>
                  <a:chExt cx="715925" cy="700204"/>
                </a:xfrm>
                <a:grpFill/>
              </p:grpSpPr>
              <p:grpSp>
                <p:nvGrpSpPr>
                  <p:cNvPr id="143" name="Group 142"/>
                  <p:cNvGrpSpPr/>
                  <p:nvPr/>
                </p:nvGrpSpPr>
                <p:grpSpPr>
                  <a:xfrm>
                    <a:off x="6117266" y="2728009"/>
                    <a:ext cx="354418" cy="700204"/>
                    <a:chOff x="5493489" y="1156717"/>
                    <a:chExt cx="354418" cy="700204"/>
                  </a:xfrm>
                  <a:grpFill/>
                </p:grpSpPr>
                <p:sp>
                  <p:nvSpPr>
                    <p:cNvPr id="147" name="Rectangle 146"/>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p:cNvGrpSpPr/>
                  <p:nvPr/>
                </p:nvGrpSpPr>
                <p:grpSpPr>
                  <a:xfrm>
                    <a:off x="6478773" y="2728009"/>
                    <a:ext cx="354418" cy="700204"/>
                    <a:chOff x="5493489" y="1156717"/>
                    <a:chExt cx="354418" cy="700204"/>
                  </a:xfrm>
                  <a:grpFill/>
                </p:grpSpPr>
                <p:sp>
                  <p:nvSpPr>
                    <p:cNvPr id="145" name="Rectangle 144"/>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9" name="Group 128"/>
                <p:cNvGrpSpPr/>
                <p:nvPr/>
              </p:nvGrpSpPr>
              <p:grpSpPr>
                <a:xfrm>
                  <a:off x="5194337" y="2593262"/>
                  <a:ext cx="715925" cy="700204"/>
                  <a:chOff x="6117266" y="2728009"/>
                  <a:chExt cx="715925" cy="700204"/>
                </a:xfrm>
                <a:grpFill/>
              </p:grpSpPr>
              <p:grpSp>
                <p:nvGrpSpPr>
                  <p:cNvPr id="137" name="Group 136"/>
                  <p:cNvGrpSpPr/>
                  <p:nvPr/>
                </p:nvGrpSpPr>
                <p:grpSpPr>
                  <a:xfrm>
                    <a:off x="6117266" y="2728009"/>
                    <a:ext cx="354418" cy="700204"/>
                    <a:chOff x="5493489" y="1156717"/>
                    <a:chExt cx="354418" cy="700204"/>
                  </a:xfrm>
                  <a:grpFill/>
                </p:grpSpPr>
                <p:sp>
                  <p:nvSpPr>
                    <p:cNvPr id="141" name="Rectangle 140"/>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 name="Group 137"/>
                  <p:cNvGrpSpPr/>
                  <p:nvPr/>
                </p:nvGrpSpPr>
                <p:grpSpPr>
                  <a:xfrm>
                    <a:off x="6478773" y="2728009"/>
                    <a:ext cx="354418" cy="700204"/>
                    <a:chOff x="5493489" y="1156717"/>
                    <a:chExt cx="354418" cy="700204"/>
                  </a:xfrm>
                  <a:grpFill/>
                </p:grpSpPr>
                <p:sp>
                  <p:nvSpPr>
                    <p:cNvPr id="139" name="Rectangle 138"/>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0" name="Group 129"/>
                <p:cNvGrpSpPr/>
                <p:nvPr/>
              </p:nvGrpSpPr>
              <p:grpSpPr>
                <a:xfrm>
                  <a:off x="5197881" y="3308781"/>
                  <a:ext cx="715925" cy="700204"/>
                  <a:chOff x="6117266" y="2728009"/>
                  <a:chExt cx="715925" cy="700204"/>
                </a:xfrm>
                <a:grpFill/>
              </p:grpSpPr>
              <p:grpSp>
                <p:nvGrpSpPr>
                  <p:cNvPr id="131" name="Group 130"/>
                  <p:cNvGrpSpPr/>
                  <p:nvPr/>
                </p:nvGrpSpPr>
                <p:grpSpPr>
                  <a:xfrm>
                    <a:off x="6117266" y="2728009"/>
                    <a:ext cx="354418" cy="700204"/>
                    <a:chOff x="5493489" y="1156717"/>
                    <a:chExt cx="354418" cy="700204"/>
                  </a:xfrm>
                  <a:grpFill/>
                </p:grpSpPr>
                <p:sp>
                  <p:nvSpPr>
                    <p:cNvPr id="135" name="Rectangle 134"/>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p:cNvGrpSpPr/>
                  <p:nvPr/>
                </p:nvGrpSpPr>
                <p:grpSpPr>
                  <a:xfrm>
                    <a:off x="6478773" y="2728009"/>
                    <a:ext cx="354418" cy="700204"/>
                    <a:chOff x="5493489" y="1156717"/>
                    <a:chExt cx="354418" cy="700204"/>
                  </a:xfrm>
                  <a:grpFill/>
                </p:grpSpPr>
                <p:sp>
                  <p:nvSpPr>
                    <p:cNvPr id="133" name="Rectangle 132"/>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nvGrpSpPr>
            <p:cNvPr id="196" name="Group 195"/>
            <p:cNvGrpSpPr/>
            <p:nvPr/>
          </p:nvGrpSpPr>
          <p:grpSpPr>
            <a:xfrm>
              <a:off x="8083509" y="1178484"/>
              <a:ext cx="1441042" cy="3566920"/>
              <a:chOff x="5194337" y="1162224"/>
              <a:chExt cx="1441042" cy="3566920"/>
            </a:xfrm>
            <a:grpFill/>
          </p:grpSpPr>
          <p:grpSp>
            <p:nvGrpSpPr>
              <p:cNvPr id="197" name="Group 196"/>
              <p:cNvGrpSpPr/>
              <p:nvPr/>
            </p:nvGrpSpPr>
            <p:grpSpPr>
              <a:xfrm>
                <a:off x="5194337" y="1162224"/>
                <a:ext cx="719469" cy="3562281"/>
                <a:chOff x="5194337" y="1162224"/>
                <a:chExt cx="719469" cy="3562281"/>
              </a:xfrm>
              <a:grpFill/>
            </p:grpSpPr>
            <p:grpSp>
              <p:nvGrpSpPr>
                <p:cNvPr id="234" name="Group 233"/>
                <p:cNvGrpSpPr/>
                <p:nvPr/>
              </p:nvGrpSpPr>
              <p:grpSpPr>
                <a:xfrm>
                  <a:off x="5195777" y="1162224"/>
                  <a:ext cx="715925" cy="700204"/>
                  <a:chOff x="6117266" y="2728009"/>
                  <a:chExt cx="715925" cy="700204"/>
                </a:xfrm>
                <a:grpFill/>
              </p:grpSpPr>
              <p:grpSp>
                <p:nvGrpSpPr>
                  <p:cNvPr id="263" name="Group 262"/>
                  <p:cNvGrpSpPr/>
                  <p:nvPr/>
                </p:nvGrpSpPr>
                <p:grpSpPr>
                  <a:xfrm>
                    <a:off x="6117266" y="2728009"/>
                    <a:ext cx="354418" cy="700204"/>
                    <a:chOff x="5493489" y="1156717"/>
                    <a:chExt cx="354418" cy="700204"/>
                  </a:xfrm>
                  <a:grpFill/>
                </p:grpSpPr>
                <p:sp>
                  <p:nvSpPr>
                    <p:cNvPr id="267" name="Rectangle 266"/>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4" name="Group 263"/>
                  <p:cNvGrpSpPr/>
                  <p:nvPr/>
                </p:nvGrpSpPr>
                <p:grpSpPr>
                  <a:xfrm>
                    <a:off x="6478773" y="2728009"/>
                    <a:ext cx="354418" cy="700204"/>
                    <a:chOff x="5493489" y="1156717"/>
                    <a:chExt cx="354418" cy="700204"/>
                  </a:xfrm>
                  <a:grpFill/>
                </p:grpSpPr>
                <p:sp>
                  <p:nvSpPr>
                    <p:cNvPr id="265" name="Rectangle 264"/>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5" name="Group 234"/>
                <p:cNvGrpSpPr/>
                <p:nvPr/>
              </p:nvGrpSpPr>
              <p:grpSpPr>
                <a:xfrm>
                  <a:off x="5195777" y="1877743"/>
                  <a:ext cx="715925" cy="700204"/>
                  <a:chOff x="6117266" y="2728009"/>
                  <a:chExt cx="715925" cy="700204"/>
                </a:xfrm>
                <a:grpFill/>
              </p:grpSpPr>
              <p:grpSp>
                <p:nvGrpSpPr>
                  <p:cNvPr id="257" name="Group 256"/>
                  <p:cNvGrpSpPr/>
                  <p:nvPr/>
                </p:nvGrpSpPr>
                <p:grpSpPr>
                  <a:xfrm>
                    <a:off x="6117266" y="2728009"/>
                    <a:ext cx="354418" cy="700204"/>
                    <a:chOff x="5493489" y="1156717"/>
                    <a:chExt cx="354418" cy="700204"/>
                  </a:xfrm>
                  <a:grpFill/>
                </p:grpSpPr>
                <p:sp>
                  <p:nvSpPr>
                    <p:cNvPr id="261" name="Rectangle 260"/>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8" name="Group 257"/>
                  <p:cNvGrpSpPr/>
                  <p:nvPr/>
                </p:nvGrpSpPr>
                <p:grpSpPr>
                  <a:xfrm>
                    <a:off x="6478773" y="2728009"/>
                    <a:ext cx="354418" cy="700204"/>
                    <a:chOff x="5493489" y="1156717"/>
                    <a:chExt cx="354418" cy="700204"/>
                  </a:xfrm>
                  <a:grpFill/>
                </p:grpSpPr>
                <p:sp>
                  <p:nvSpPr>
                    <p:cNvPr id="259" name="Rectangle 258"/>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6" name="Group 235"/>
                <p:cNvGrpSpPr/>
                <p:nvPr/>
              </p:nvGrpSpPr>
              <p:grpSpPr>
                <a:xfrm>
                  <a:off x="5194337" y="4024301"/>
                  <a:ext cx="715925" cy="700204"/>
                  <a:chOff x="6117266" y="2728009"/>
                  <a:chExt cx="715925" cy="700204"/>
                </a:xfrm>
                <a:grpFill/>
              </p:grpSpPr>
              <p:grpSp>
                <p:nvGrpSpPr>
                  <p:cNvPr id="251" name="Group 250"/>
                  <p:cNvGrpSpPr/>
                  <p:nvPr/>
                </p:nvGrpSpPr>
                <p:grpSpPr>
                  <a:xfrm>
                    <a:off x="6117266" y="2728009"/>
                    <a:ext cx="354418" cy="700204"/>
                    <a:chOff x="5493489" y="1156717"/>
                    <a:chExt cx="354418" cy="700204"/>
                  </a:xfrm>
                  <a:grpFill/>
                </p:grpSpPr>
                <p:sp>
                  <p:nvSpPr>
                    <p:cNvPr id="255" name="Rectangle 254"/>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2" name="Group 251"/>
                  <p:cNvGrpSpPr/>
                  <p:nvPr/>
                </p:nvGrpSpPr>
                <p:grpSpPr>
                  <a:xfrm>
                    <a:off x="6478773" y="2728009"/>
                    <a:ext cx="354418" cy="700204"/>
                    <a:chOff x="5493489" y="1156717"/>
                    <a:chExt cx="354418" cy="700204"/>
                  </a:xfrm>
                  <a:grpFill/>
                </p:grpSpPr>
                <p:sp>
                  <p:nvSpPr>
                    <p:cNvPr id="253" name="Rectangle 252"/>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7" name="Group 236"/>
                <p:cNvGrpSpPr/>
                <p:nvPr/>
              </p:nvGrpSpPr>
              <p:grpSpPr>
                <a:xfrm>
                  <a:off x="5194337" y="2593262"/>
                  <a:ext cx="715925" cy="700204"/>
                  <a:chOff x="6117266" y="2728009"/>
                  <a:chExt cx="715925" cy="700204"/>
                </a:xfrm>
                <a:grpFill/>
              </p:grpSpPr>
              <p:grpSp>
                <p:nvGrpSpPr>
                  <p:cNvPr id="245" name="Group 244"/>
                  <p:cNvGrpSpPr/>
                  <p:nvPr/>
                </p:nvGrpSpPr>
                <p:grpSpPr>
                  <a:xfrm>
                    <a:off x="6117266" y="2728009"/>
                    <a:ext cx="354418" cy="700204"/>
                    <a:chOff x="5493489" y="1156717"/>
                    <a:chExt cx="354418" cy="700204"/>
                  </a:xfrm>
                  <a:grpFill/>
                </p:grpSpPr>
                <p:sp>
                  <p:nvSpPr>
                    <p:cNvPr id="249" name="Rectangle 248"/>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6" name="Group 245"/>
                  <p:cNvGrpSpPr/>
                  <p:nvPr/>
                </p:nvGrpSpPr>
                <p:grpSpPr>
                  <a:xfrm>
                    <a:off x="6478773" y="2728009"/>
                    <a:ext cx="354418" cy="700204"/>
                    <a:chOff x="5493489" y="1156717"/>
                    <a:chExt cx="354418" cy="700204"/>
                  </a:xfrm>
                  <a:grpFill/>
                </p:grpSpPr>
                <p:sp>
                  <p:nvSpPr>
                    <p:cNvPr id="247" name="Rectangle 246"/>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8" name="Group 237"/>
                <p:cNvGrpSpPr/>
                <p:nvPr/>
              </p:nvGrpSpPr>
              <p:grpSpPr>
                <a:xfrm>
                  <a:off x="5197881" y="3308781"/>
                  <a:ext cx="715925" cy="700204"/>
                  <a:chOff x="6117266" y="2728009"/>
                  <a:chExt cx="715925" cy="700204"/>
                </a:xfrm>
                <a:grpFill/>
              </p:grpSpPr>
              <p:grpSp>
                <p:nvGrpSpPr>
                  <p:cNvPr id="239" name="Group 238"/>
                  <p:cNvGrpSpPr/>
                  <p:nvPr/>
                </p:nvGrpSpPr>
                <p:grpSpPr>
                  <a:xfrm>
                    <a:off x="6117266" y="2728009"/>
                    <a:ext cx="354418" cy="700204"/>
                    <a:chOff x="5493489" y="1156717"/>
                    <a:chExt cx="354418" cy="700204"/>
                  </a:xfrm>
                  <a:grpFill/>
                </p:grpSpPr>
                <p:sp>
                  <p:nvSpPr>
                    <p:cNvPr id="243" name="Rectangle 242"/>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0" name="Group 239"/>
                  <p:cNvGrpSpPr/>
                  <p:nvPr/>
                </p:nvGrpSpPr>
                <p:grpSpPr>
                  <a:xfrm>
                    <a:off x="6478773" y="2728009"/>
                    <a:ext cx="354418" cy="700204"/>
                    <a:chOff x="5493489" y="1156717"/>
                    <a:chExt cx="354418" cy="700204"/>
                  </a:xfrm>
                  <a:grpFill/>
                </p:grpSpPr>
                <p:sp>
                  <p:nvSpPr>
                    <p:cNvPr id="241" name="Rectangle 240"/>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98" name="Group 197"/>
              <p:cNvGrpSpPr/>
              <p:nvPr/>
            </p:nvGrpSpPr>
            <p:grpSpPr>
              <a:xfrm>
                <a:off x="5915910" y="1166863"/>
                <a:ext cx="719469" cy="3562281"/>
                <a:chOff x="5194337" y="1162224"/>
                <a:chExt cx="719469" cy="3562281"/>
              </a:xfrm>
              <a:grpFill/>
            </p:grpSpPr>
            <p:grpSp>
              <p:nvGrpSpPr>
                <p:cNvPr id="199" name="Group 198"/>
                <p:cNvGrpSpPr/>
                <p:nvPr/>
              </p:nvGrpSpPr>
              <p:grpSpPr>
                <a:xfrm>
                  <a:off x="5195777" y="1162224"/>
                  <a:ext cx="715925" cy="700204"/>
                  <a:chOff x="6117266" y="2728009"/>
                  <a:chExt cx="715925" cy="700204"/>
                </a:xfrm>
                <a:grpFill/>
              </p:grpSpPr>
              <p:grpSp>
                <p:nvGrpSpPr>
                  <p:cNvPr id="228" name="Group 227"/>
                  <p:cNvGrpSpPr/>
                  <p:nvPr/>
                </p:nvGrpSpPr>
                <p:grpSpPr>
                  <a:xfrm>
                    <a:off x="6117266" y="2728009"/>
                    <a:ext cx="354418" cy="700204"/>
                    <a:chOff x="5493489" y="1156717"/>
                    <a:chExt cx="354418" cy="700204"/>
                  </a:xfrm>
                  <a:grpFill/>
                </p:grpSpPr>
                <p:sp>
                  <p:nvSpPr>
                    <p:cNvPr id="232" name="Rectangle 231"/>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9" name="Group 228"/>
                  <p:cNvGrpSpPr/>
                  <p:nvPr/>
                </p:nvGrpSpPr>
                <p:grpSpPr>
                  <a:xfrm>
                    <a:off x="6478773" y="2728009"/>
                    <a:ext cx="354418" cy="700204"/>
                    <a:chOff x="5493489" y="1156717"/>
                    <a:chExt cx="354418" cy="700204"/>
                  </a:xfrm>
                  <a:grpFill/>
                </p:grpSpPr>
                <p:sp>
                  <p:nvSpPr>
                    <p:cNvPr id="230" name="Rectangle 229"/>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0" name="Group 199"/>
                <p:cNvGrpSpPr/>
                <p:nvPr/>
              </p:nvGrpSpPr>
              <p:grpSpPr>
                <a:xfrm>
                  <a:off x="5195777" y="1877743"/>
                  <a:ext cx="715925" cy="700204"/>
                  <a:chOff x="6117266" y="2728009"/>
                  <a:chExt cx="715925" cy="700204"/>
                </a:xfrm>
                <a:grpFill/>
              </p:grpSpPr>
              <p:grpSp>
                <p:nvGrpSpPr>
                  <p:cNvPr id="222" name="Group 221"/>
                  <p:cNvGrpSpPr/>
                  <p:nvPr/>
                </p:nvGrpSpPr>
                <p:grpSpPr>
                  <a:xfrm>
                    <a:off x="6117266" y="2728009"/>
                    <a:ext cx="354418" cy="700204"/>
                    <a:chOff x="5493489" y="1156717"/>
                    <a:chExt cx="354418" cy="700204"/>
                  </a:xfrm>
                  <a:grpFill/>
                </p:grpSpPr>
                <p:sp>
                  <p:nvSpPr>
                    <p:cNvPr id="226" name="Rectangle 225"/>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3" name="Group 222"/>
                  <p:cNvGrpSpPr/>
                  <p:nvPr/>
                </p:nvGrpSpPr>
                <p:grpSpPr>
                  <a:xfrm>
                    <a:off x="6478773" y="2728009"/>
                    <a:ext cx="354418" cy="700204"/>
                    <a:chOff x="5493489" y="1156717"/>
                    <a:chExt cx="354418" cy="700204"/>
                  </a:xfrm>
                  <a:grpFill/>
                </p:grpSpPr>
                <p:sp>
                  <p:nvSpPr>
                    <p:cNvPr id="224" name="Rectangle 223"/>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1" name="Group 200"/>
                <p:cNvGrpSpPr/>
                <p:nvPr/>
              </p:nvGrpSpPr>
              <p:grpSpPr>
                <a:xfrm>
                  <a:off x="5194337" y="4024301"/>
                  <a:ext cx="715925" cy="700204"/>
                  <a:chOff x="6117266" y="2728009"/>
                  <a:chExt cx="715925" cy="700204"/>
                </a:xfrm>
                <a:grpFill/>
              </p:grpSpPr>
              <p:grpSp>
                <p:nvGrpSpPr>
                  <p:cNvPr id="216" name="Group 215"/>
                  <p:cNvGrpSpPr/>
                  <p:nvPr/>
                </p:nvGrpSpPr>
                <p:grpSpPr>
                  <a:xfrm>
                    <a:off x="6117266" y="2728009"/>
                    <a:ext cx="354418" cy="700204"/>
                    <a:chOff x="5493489" y="1156717"/>
                    <a:chExt cx="354418" cy="700204"/>
                  </a:xfrm>
                  <a:grpFill/>
                </p:grpSpPr>
                <p:sp>
                  <p:nvSpPr>
                    <p:cNvPr id="220" name="Rectangle 219"/>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7" name="Group 216"/>
                  <p:cNvGrpSpPr/>
                  <p:nvPr/>
                </p:nvGrpSpPr>
                <p:grpSpPr>
                  <a:xfrm>
                    <a:off x="6478773" y="2728009"/>
                    <a:ext cx="354418" cy="700204"/>
                    <a:chOff x="5493489" y="1156717"/>
                    <a:chExt cx="354418" cy="700204"/>
                  </a:xfrm>
                  <a:grpFill/>
                </p:grpSpPr>
                <p:sp>
                  <p:nvSpPr>
                    <p:cNvPr id="218" name="Rectangle 217"/>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2" name="Group 201"/>
                <p:cNvGrpSpPr/>
                <p:nvPr/>
              </p:nvGrpSpPr>
              <p:grpSpPr>
                <a:xfrm>
                  <a:off x="5194337" y="2593262"/>
                  <a:ext cx="715925" cy="700204"/>
                  <a:chOff x="6117266" y="2728009"/>
                  <a:chExt cx="715925" cy="700204"/>
                </a:xfrm>
                <a:grpFill/>
              </p:grpSpPr>
              <p:grpSp>
                <p:nvGrpSpPr>
                  <p:cNvPr id="210" name="Group 209"/>
                  <p:cNvGrpSpPr/>
                  <p:nvPr/>
                </p:nvGrpSpPr>
                <p:grpSpPr>
                  <a:xfrm>
                    <a:off x="6117266" y="2728009"/>
                    <a:ext cx="354418" cy="700204"/>
                    <a:chOff x="5493489" y="1156717"/>
                    <a:chExt cx="354418" cy="700204"/>
                  </a:xfrm>
                  <a:grpFill/>
                </p:grpSpPr>
                <p:sp>
                  <p:nvSpPr>
                    <p:cNvPr id="214" name="Rectangle 213"/>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1" name="Group 210"/>
                  <p:cNvGrpSpPr/>
                  <p:nvPr/>
                </p:nvGrpSpPr>
                <p:grpSpPr>
                  <a:xfrm>
                    <a:off x="6478773" y="2728009"/>
                    <a:ext cx="354418" cy="700204"/>
                    <a:chOff x="5493489" y="1156717"/>
                    <a:chExt cx="354418" cy="700204"/>
                  </a:xfrm>
                  <a:grpFill/>
                </p:grpSpPr>
                <p:sp>
                  <p:nvSpPr>
                    <p:cNvPr id="212" name="Rectangle 211"/>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3" name="Group 202"/>
                <p:cNvGrpSpPr/>
                <p:nvPr/>
              </p:nvGrpSpPr>
              <p:grpSpPr>
                <a:xfrm>
                  <a:off x="5197881" y="3308781"/>
                  <a:ext cx="715925" cy="700204"/>
                  <a:chOff x="6117266" y="2728009"/>
                  <a:chExt cx="715925" cy="700204"/>
                </a:xfrm>
                <a:grpFill/>
              </p:grpSpPr>
              <p:grpSp>
                <p:nvGrpSpPr>
                  <p:cNvPr id="204" name="Group 203"/>
                  <p:cNvGrpSpPr/>
                  <p:nvPr/>
                </p:nvGrpSpPr>
                <p:grpSpPr>
                  <a:xfrm>
                    <a:off x="6117266" y="2728009"/>
                    <a:ext cx="354418" cy="700204"/>
                    <a:chOff x="5493489" y="1156717"/>
                    <a:chExt cx="354418" cy="700204"/>
                  </a:xfrm>
                  <a:grpFill/>
                </p:grpSpPr>
                <p:sp>
                  <p:nvSpPr>
                    <p:cNvPr id="208" name="Rectangle 207"/>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p:cNvGrpSpPr/>
                  <p:nvPr/>
                </p:nvGrpSpPr>
                <p:grpSpPr>
                  <a:xfrm>
                    <a:off x="6478773" y="2728009"/>
                    <a:ext cx="354418" cy="700204"/>
                    <a:chOff x="5493489" y="1156717"/>
                    <a:chExt cx="354418" cy="700204"/>
                  </a:xfrm>
                  <a:grpFill/>
                </p:grpSpPr>
                <p:sp>
                  <p:nvSpPr>
                    <p:cNvPr id="206" name="Rectangle 205"/>
                    <p:cNvSpPr/>
                    <p:nvPr/>
                  </p:nvSpPr>
                  <p:spPr>
                    <a:xfrm>
                      <a:off x="5493489" y="1156717"/>
                      <a:ext cx="354418" cy="34812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5493489" y="1508796"/>
                      <a:ext cx="354418" cy="3481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spTree>
    <p:extLst>
      <p:ext uri="{BB962C8B-B14F-4D97-AF65-F5344CB8AC3E}">
        <p14:creationId xmlns:p14="http://schemas.microsoft.com/office/powerpoint/2010/main" val="3873637362"/>
      </p:ext>
    </p:extLst>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0-#ppt_w/2"/>
                                          </p:val>
                                        </p:tav>
                                        <p:tav tm="100000">
                                          <p:val>
                                            <p:strVal val="#ppt_x"/>
                                          </p:val>
                                        </p:tav>
                                      </p:tavLst>
                                    </p:anim>
                                    <p:anim calcmode="lin" valueType="num">
                                      <p:cBhvr additive="base">
                                        <p:cTn id="8" dur="750" fill="hold"/>
                                        <p:tgtEl>
                                          <p:spTgt spid="19"/>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750"/>
                                        <p:tgtEl>
                                          <p:spTgt spid="2"/>
                                        </p:tgtEl>
                                      </p:cBhvr>
                                    </p:animEffect>
                                    <p:anim calcmode="lin" valueType="num">
                                      <p:cBhvr>
                                        <p:cTn id="12" dur="750" fill="hold"/>
                                        <p:tgtEl>
                                          <p:spTgt spid="2"/>
                                        </p:tgtEl>
                                        <p:attrNameLst>
                                          <p:attrName>ppt_x</p:attrName>
                                        </p:attrNameLst>
                                      </p:cBhvr>
                                      <p:tavLst>
                                        <p:tav tm="0">
                                          <p:val>
                                            <p:strVal val="#ppt_x"/>
                                          </p:val>
                                        </p:tav>
                                        <p:tav tm="100000">
                                          <p:val>
                                            <p:strVal val="#ppt_x"/>
                                          </p:val>
                                        </p:tav>
                                      </p:tavLst>
                                    </p:anim>
                                    <p:anim calcmode="lin" valueType="num">
                                      <p:cBhvr>
                                        <p:cTn id="13" dur="75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42"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par>
                          <p:cTn id="25" fill="hold">
                            <p:stCondLst>
                              <p:cond delay="1750"/>
                            </p:stCondLst>
                            <p:childTnLst>
                              <p:par>
                                <p:cTn id="26" presetID="14" presetClass="entr" presetSubtype="10" fill="hold" nodeType="afterEffect">
                                  <p:stCondLst>
                                    <p:cond delay="0"/>
                                  </p:stCondLst>
                                  <p:childTnLst>
                                    <p:set>
                                      <p:cBhvr>
                                        <p:cTn id="27" dur="1" fill="hold">
                                          <p:stCondLst>
                                            <p:cond delay="0"/>
                                          </p:stCondLst>
                                        </p:cTn>
                                        <p:tgtEl>
                                          <p:spTgt spid="269"/>
                                        </p:tgtEl>
                                        <p:attrNameLst>
                                          <p:attrName>style.visibility</p:attrName>
                                        </p:attrNameLst>
                                      </p:cBhvr>
                                      <p:to>
                                        <p:strVal val="visible"/>
                                      </p:to>
                                    </p:set>
                                    <p:animEffect transition="in" filter="randombar(horizontal)">
                                      <p:cBhvr>
                                        <p:cTn id="28" dur="125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pic>
        <p:nvPicPr>
          <p:cNvPr id="23" name="Picture 271" descr="21">
            <a:extLst>
              <a:ext uri="{FF2B5EF4-FFF2-40B4-BE49-F238E27FC236}">
                <a16:creationId xmlns:a16="http://schemas.microsoft.com/office/drawing/2014/main" id="{252AC738-B588-036D-5C39-1F4C0173AC31}"/>
              </a:ext>
            </a:extLst>
          </p:cNvPr>
          <p:cNvPicPr>
            <a:picLocks noChangeAspect="1" noChangeArrowheads="1"/>
          </p:cNvPicPr>
          <p:nvPr/>
        </p:nvPicPr>
        <p:blipFill>
          <a:blip r:embed="rId3">
            <a:lum contrast="-32000"/>
            <a:extLst>
              <a:ext uri="{28A0092B-C50C-407E-A947-70E740481C1C}">
                <a14:useLocalDpi xmlns:a14="http://schemas.microsoft.com/office/drawing/2010/main" val="0"/>
              </a:ext>
            </a:extLst>
          </a:blip>
          <a:srcRect/>
          <a:stretch>
            <a:fillRect/>
          </a:stretch>
        </p:blipFill>
        <p:spPr bwMode="auto">
          <a:xfrm>
            <a:off x="1" y="-133464"/>
            <a:ext cx="9826906" cy="156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9" name="Google Shape;1189;p31"/>
          <p:cNvSpPr txBox="1">
            <a:spLocks noGrp="1"/>
          </p:cNvSpPr>
          <p:nvPr>
            <p:ph type="title"/>
          </p:nvPr>
        </p:nvSpPr>
        <p:spPr>
          <a:xfrm>
            <a:off x="1203580" y="283789"/>
            <a:ext cx="7277437" cy="5616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dirty="0" smtClean="0">
                <a:solidFill>
                  <a:schemeClr val="bg1"/>
                </a:solidFill>
              </a:rPr>
              <a:t>Đĩa Cứng – Truy Nhập Sector trên đĩa</a:t>
            </a:r>
            <a:endParaRPr dirty="0">
              <a:solidFill>
                <a:schemeClr val="bg1"/>
              </a:solidFill>
            </a:endParaRPr>
          </a:p>
        </p:txBody>
      </p:sp>
      <p:grpSp>
        <p:nvGrpSpPr>
          <p:cNvPr id="7" name="Group 6"/>
          <p:cNvGrpSpPr/>
          <p:nvPr/>
        </p:nvGrpSpPr>
        <p:grpSpPr>
          <a:xfrm>
            <a:off x="318973" y="1495646"/>
            <a:ext cx="5344633" cy="616689"/>
            <a:chOff x="318976" y="1495646"/>
            <a:chExt cx="5344633" cy="616689"/>
          </a:xfrm>
          <a:solidFill>
            <a:srgbClr val="FFC000"/>
          </a:solidFill>
        </p:grpSpPr>
        <p:sp>
          <p:nvSpPr>
            <p:cNvPr id="2" name="Rounded Rectangle 1"/>
            <p:cNvSpPr/>
            <p:nvPr/>
          </p:nvSpPr>
          <p:spPr>
            <a:xfrm>
              <a:off x="318976" y="1495646"/>
              <a:ext cx="5344633" cy="616689"/>
            </a:xfrm>
            <a:prstGeom prst="roundRect">
              <a:avLst/>
            </a:prstGeom>
            <a:grp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96134" y="1542380"/>
              <a:ext cx="5190310" cy="523220"/>
            </a:xfrm>
            <a:prstGeom prst="rect">
              <a:avLst/>
            </a:prstGeom>
            <a:grpFill/>
          </p:spPr>
          <p:txBody>
            <a:bodyPr wrap="square" rtlCol="0">
              <a:spAutoFit/>
            </a:bodyPr>
            <a:lstStyle/>
            <a:p>
              <a:r>
                <a:rPr lang="vi-VN" dirty="0">
                  <a:latin typeface="Montserrat Medium" panose="020B0604020202020204" charset="0"/>
                </a:rPr>
                <a:t>Sector là đơn vị thông tin máy tính dùng để làm việc với đĩa từ</a:t>
              </a:r>
              <a:endParaRPr lang="en-US" dirty="0">
                <a:latin typeface="Montserrat Medium" panose="020B0604020202020204" charset="0"/>
              </a:endParaRPr>
            </a:p>
          </p:txBody>
        </p:sp>
      </p:grpSp>
      <p:grpSp>
        <p:nvGrpSpPr>
          <p:cNvPr id="8" name="Group 7"/>
          <p:cNvGrpSpPr/>
          <p:nvPr/>
        </p:nvGrpSpPr>
        <p:grpSpPr>
          <a:xfrm>
            <a:off x="318974" y="2305459"/>
            <a:ext cx="5344634" cy="616689"/>
            <a:chOff x="318974" y="2305459"/>
            <a:chExt cx="5344634" cy="616689"/>
          </a:xfrm>
          <a:solidFill>
            <a:srgbClr val="FFC000"/>
          </a:solidFill>
        </p:grpSpPr>
        <p:sp>
          <p:nvSpPr>
            <p:cNvPr id="108" name="Rounded Rectangle 107"/>
            <p:cNvSpPr/>
            <p:nvPr/>
          </p:nvSpPr>
          <p:spPr>
            <a:xfrm>
              <a:off x="318975" y="2305459"/>
              <a:ext cx="5344633" cy="616689"/>
            </a:xfrm>
            <a:prstGeom prst="roundRect">
              <a:avLst/>
            </a:prstGeom>
            <a:grp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18974" y="2444248"/>
              <a:ext cx="5344633" cy="307777"/>
            </a:xfrm>
            <a:prstGeom prst="rect">
              <a:avLst/>
            </a:prstGeom>
            <a:grpFill/>
          </p:spPr>
          <p:txBody>
            <a:bodyPr wrap="square" rtlCol="0">
              <a:spAutoFit/>
            </a:bodyPr>
            <a:lstStyle/>
            <a:p>
              <a:r>
                <a:rPr lang="vi-VN" dirty="0" smtClean="0">
                  <a:latin typeface="Montserrat Medium" panose="020B0604020202020204" charset="0"/>
                </a:rPr>
                <a:t>Có </a:t>
              </a:r>
              <a:r>
                <a:rPr lang="vi-VN" dirty="0">
                  <a:latin typeface="Montserrat Medium" panose="020B0604020202020204" charset="0"/>
                </a:rPr>
                <a:t>thể truy nhập đọc / ghi / format ... tới từng Sector</a:t>
              </a:r>
              <a:endParaRPr lang="en-US" dirty="0">
                <a:latin typeface="Montserrat Medium" panose="020B0604020202020204" charset="0"/>
              </a:endParaRPr>
            </a:p>
          </p:txBody>
        </p:sp>
      </p:grpSp>
      <p:grpSp>
        <p:nvGrpSpPr>
          <p:cNvPr id="9" name="Group 8"/>
          <p:cNvGrpSpPr/>
          <p:nvPr/>
        </p:nvGrpSpPr>
        <p:grpSpPr>
          <a:xfrm>
            <a:off x="318975" y="3115272"/>
            <a:ext cx="5344633" cy="616689"/>
            <a:chOff x="318975" y="3115272"/>
            <a:chExt cx="5344633" cy="616689"/>
          </a:xfrm>
          <a:solidFill>
            <a:srgbClr val="FFC000"/>
          </a:solidFill>
        </p:grpSpPr>
        <p:sp>
          <p:nvSpPr>
            <p:cNvPr id="109" name="Rounded Rectangle 108"/>
            <p:cNvSpPr/>
            <p:nvPr/>
          </p:nvSpPr>
          <p:spPr>
            <a:xfrm>
              <a:off x="318975" y="3115272"/>
              <a:ext cx="5344633" cy="616689"/>
            </a:xfrm>
            <a:prstGeom prst="roundRect">
              <a:avLst/>
            </a:prstGeom>
            <a:grp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318975" y="3269727"/>
              <a:ext cx="5344633" cy="307777"/>
            </a:xfrm>
            <a:prstGeom prst="rect">
              <a:avLst/>
            </a:prstGeom>
            <a:grpFill/>
          </p:spPr>
          <p:txBody>
            <a:bodyPr wrap="square" rtlCol="0">
              <a:spAutoFit/>
            </a:bodyPr>
            <a:lstStyle/>
            <a:p>
              <a:r>
                <a:rPr lang="en-US" dirty="0" err="1">
                  <a:latin typeface="Montserrat Medium" panose="020B0604020202020204" charset="0"/>
                </a:rPr>
                <a:t>Truy</a:t>
              </a:r>
              <a:r>
                <a:rPr lang="en-US" dirty="0">
                  <a:latin typeface="Montserrat Medium" panose="020B0604020202020204" charset="0"/>
                </a:rPr>
                <a:t> </a:t>
              </a:r>
              <a:r>
                <a:rPr lang="en-US" dirty="0" err="1">
                  <a:latin typeface="Montserrat Medium" panose="020B0604020202020204" charset="0"/>
                </a:rPr>
                <a:t>nhập</a:t>
              </a:r>
              <a:r>
                <a:rPr lang="en-US" dirty="0">
                  <a:latin typeface="Montserrat Medium" panose="020B0604020202020204" charset="0"/>
                </a:rPr>
                <a:t> </a:t>
              </a:r>
              <a:r>
                <a:rPr lang="en-US" dirty="0" err="1">
                  <a:latin typeface="Montserrat Medium" panose="020B0604020202020204" charset="0"/>
                </a:rPr>
                <a:t>sử</a:t>
              </a:r>
              <a:r>
                <a:rPr lang="en-US" dirty="0">
                  <a:latin typeface="Montserrat Medium" panose="020B0604020202020204" charset="0"/>
                </a:rPr>
                <a:t> </a:t>
              </a:r>
              <a:r>
                <a:rPr lang="en-US" dirty="0" err="1">
                  <a:latin typeface="Montserrat Medium" panose="020B0604020202020204" charset="0"/>
                </a:rPr>
                <a:t>dụng</a:t>
              </a:r>
              <a:r>
                <a:rPr lang="en-US" dirty="0">
                  <a:latin typeface="Montserrat Medium" panose="020B0604020202020204" charset="0"/>
                </a:rPr>
                <a:t> </a:t>
              </a:r>
              <a:r>
                <a:rPr lang="en-US" dirty="0" err="1">
                  <a:latin typeface="Montserrat Medium" panose="020B0604020202020204" charset="0"/>
                </a:rPr>
                <a:t>ngắt</a:t>
              </a:r>
              <a:r>
                <a:rPr lang="en-US" dirty="0">
                  <a:latin typeface="Montserrat Medium" panose="020B0604020202020204" charset="0"/>
                </a:rPr>
                <a:t> BIOS 13h</a:t>
              </a:r>
            </a:p>
          </p:txBody>
        </p:sp>
      </p:grpSp>
      <p:grpSp>
        <p:nvGrpSpPr>
          <p:cNvPr id="10" name="Group 9"/>
          <p:cNvGrpSpPr/>
          <p:nvPr/>
        </p:nvGrpSpPr>
        <p:grpSpPr>
          <a:xfrm>
            <a:off x="318973" y="3925085"/>
            <a:ext cx="5344635" cy="616689"/>
            <a:chOff x="318973" y="3925085"/>
            <a:chExt cx="5344635" cy="616689"/>
          </a:xfrm>
          <a:solidFill>
            <a:srgbClr val="FFC000"/>
          </a:solidFill>
        </p:grpSpPr>
        <p:sp>
          <p:nvSpPr>
            <p:cNvPr id="110" name="Rounded Rectangle 109"/>
            <p:cNvSpPr/>
            <p:nvPr/>
          </p:nvSpPr>
          <p:spPr>
            <a:xfrm>
              <a:off x="318975" y="3925085"/>
              <a:ext cx="5344633" cy="616689"/>
            </a:xfrm>
            <a:prstGeom prst="roundRect">
              <a:avLst/>
            </a:prstGeom>
            <a:grp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318973" y="4079540"/>
              <a:ext cx="5344633" cy="307777"/>
            </a:xfrm>
            <a:prstGeom prst="rect">
              <a:avLst/>
            </a:prstGeom>
            <a:grpFill/>
          </p:spPr>
          <p:txBody>
            <a:bodyPr wrap="square" rtlCol="0">
              <a:spAutoFit/>
            </a:bodyPr>
            <a:lstStyle/>
            <a:p>
              <a:r>
                <a:rPr lang="vi-VN" dirty="0" smtClean="0">
                  <a:latin typeface="Montserrat Medium" panose="020B0604020202020204" charset="0"/>
                </a:rPr>
                <a:t>Truy nhập sử dụng lời gọi hệ thống </a:t>
              </a:r>
              <a:endParaRPr lang="en-US" dirty="0">
                <a:latin typeface="Montserrat Medium" panose="020B0604020202020204" charset="0"/>
              </a:endParaRPr>
            </a:p>
          </p:txBody>
        </p:sp>
      </p:grpSp>
      <p:grpSp>
        <p:nvGrpSpPr>
          <p:cNvPr id="18" name="Group 17"/>
          <p:cNvGrpSpPr/>
          <p:nvPr/>
        </p:nvGrpSpPr>
        <p:grpSpPr>
          <a:xfrm>
            <a:off x="108871" y="91294"/>
            <a:ext cx="1010155" cy="997801"/>
            <a:chOff x="168627" y="185513"/>
            <a:chExt cx="1151100" cy="1151100"/>
          </a:xfrm>
        </p:grpSpPr>
        <p:sp>
          <p:nvSpPr>
            <p:cNvPr id="19" name="Google Shape;283;p18"/>
            <p:cNvSpPr/>
            <p:nvPr/>
          </p:nvSpPr>
          <p:spPr>
            <a:xfrm>
              <a:off x="168627" y="185513"/>
              <a:ext cx="1151100" cy="1151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20" name="Flowchart: Connector 19"/>
            <p:cNvSpPr/>
            <p:nvPr/>
          </p:nvSpPr>
          <p:spPr>
            <a:xfrm>
              <a:off x="308493" y="332200"/>
              <a:ext cx="871368" cy="85772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52550" y="554679"/>
              <a:ext cx="582352" cy="400110"/>
            </a:xfrm>
            <a:prstGeom prst="rect">
              <a:avLst/>
            </a:prstGeom>
            <a:noFill/>
          </p:spPr>
          <p:txBody>
            <a:bodyPr wrap="square" rtlCol="0" anchor="ctr">
              <a:spAutoFit/>
            </a:bodyPr>
            <a:lstStyle/>
            <a:p>
              <a:pPr algn="ctr"/>
              <a:r>
                <a:rPr lang="vi-VN" sz="2000" b="1" dirty="0" smtClean="0"/>
                <a:t>02</a:t>
              </a:r>
              <a:endParaRPr lang="en-US" sz="2000" b="1" dirty="0"/>
            </a:p>
          </p:txBody>
        </p:sp>
      </p:grpSp>
      <p:pic>
        <p:nvPicPr>
          <p:cNvPr id="22" name="Picture 272" descr="28">
            <a:extLst>
              <a:ext uri="{FF2B5EF4-FFF2-40B4-BE49-F238E27FC236}">
                <a16:creationId xmlns:a16="http://schemas.microsoft.com/office/drawing/2014/main" id="{D5CA8BD8-C03D-3CB6-CDFA-40ECB428B5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213" y="-831135"/>
            <a:ext cx="3210196" cy="245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950" fill="hold"/>
                                        <p:tgtEl>
                                          <p:spTgt spid="18"/>
                                        </p:tgtEl>
                                        <p:attrNameLst>
                                          <p:attrName>ppt_x</p:attrName>
                                        </p:attrNameLst>
                                      </p:cBhvr>
                                      <p:tavLst>
                                        <p:tav tm="0">
                                          <p:val>
                                            <p:strVal val="0-#ppt_w/2"/>
                                          </p:val>
                                        </p:tav>
                                        <p:tav tm="100000">
                                          <p:val>
                                            <p:strVal val="#ppt_x"/>
                                          </p:val>
                                        </p:tav>
                                      </p:tavLst>
                                    </p:anim>
                                    <p:anim calcmode="lin" valueType="num">
                                      <p:cBhvr additive="base">
                                        <p:cTn id="8" dur="950" fill="hold"/>
                                        <p:tgtEl>
                                          <p:spTgt spid="18"/>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1189"/>
                                        </p:tgtEl>
                                        <p:attrNameLst>
                                          <p:attrName>style.visibility</p:attrName>
                                        </p:attrNameLst>
                                      </p:cBhvr>
                                      <p:to>
                                        <p:strVal val="visible"/>
                                      </p:to>
                                    </p:set>
                                    <p:animEffect transition="in" filter="fade">
                                      <p:cBhvr>
                                        <p:cTn id="11" dur="1000"/>
                                        <p:tgtEl>
                                          <p:spTgt spid="1189"/>
                                        </p:tgtEl>
                                      </p:cBhvr>
                                    </p:animEffect>
                                    <p:anim calcmode="lin" valueType="num">
                                      <p:cBhvr>
                                        <p:cTn id="12" dur="1000" fill="hold"/>
                                        <p:tgtEl>
                                          <p:spTgt spid="1189"/>
                                        </p:tgtEl>
                                        <p:attrNameLst>
                                          <p:attrName>ppt_x</p:attrName>
                                        </p:attrNameLst>
                                      </p:cBhvr>
                                      <p:tavLst>
                                        <p:tav tm="0">
                                          <p:val>
                                            <p:strVal val="#ppt_x"/>
                                          </p:val>
                                        </p:tav>
                                        <p:tav tm="100000">
                                          <p:val>
                                            <p:strVal val="#ppt_x"/>
                                          </p:val>
                                        </p:tav>
                                      </p:tavLst>
                                    </p:anim>
                                    <p:anim calcmode="lin" valueType="num">
                                      <p:cBhvr>
                                        <p:cTn id="13" dur="1000" fill="hold"/>
                                        <p:tgtEl>
                                          <p:spTgt spid="1189"/>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000"/>
                                        <p:tgtEl>
                                          <p:spTgt spid="7"/>
                                        </p:tgtEl>
                                      </p:cBhvr>
                                    </p:animEffect>
                                  </p:childTnLst>
                                </p:cTn>
                              </p:par>
                              <p:par>
                                <p:cTn id="18" presetID="22" presetClass="entr" presetSubtype="4"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1000"/>
                                        <p:tgtEl>
                                          <p:spTgt spid="8"/>
                                        </p:tgtEl>
                                      </p:cBhvr>
                                    </p:animEffect>
                                  </p:childTnLst>
                                </p:cTn>
                              </p:par>
                              <p:par>
                                <p:cTn id="21" presetID="2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1000"/>
                                        <p:tgtEl>
                                          <p:spTgt spid="9"/>
                                        </p:tgtEl>
                                      </p:cBhvr>
                                    </p:animEffect>
                                  </p:childTnLst>
                                </p:cTn>
                              </p:par>
                              <p:par>
                                <p:cTn id="24" presetID="22" presetClass="entr" presetSubtype="4"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1000"/>
                                        <p:tgtEl>
                                          <p:spTgt spid="10"/>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63" presetClass="path" presetSubtype="0" accel="50000" fill="hold" nodeType="withEffect">
                                  <p:stCondLst>
                                    <p:cond delay="0"/>
                                  </p:stCondLst>
                                  <p:childTnLst>
                                    <p:animMotion origin="layout" path="M -0.06944 0.00093 L 0.90782 -0.00494 " pathEditMode="relative" rAng="0" ptsTypes="AA">
                                      <p:cBhvr>
                                        <p:cTn id="32" dur="2000" fill="hold"/>
                                        <p:tgtEl>
                                          <p:spTgt spid="22"/>
                                        </p:tgtEl>
                                        <p:attrNameLst>
                                          <p:attrName>ppt_x</p:attrName>
                                          <p:attrName>ppt_y</p:attrName>
                                        </p:attrNameLst>
                                      </p:cBhvr>
                                      <p:rCtr x="48854" y="-309"/>
                                    </p:animMotion>
                                  </p:childTnLst>
                                </p:cTn>
                              </p:par>
                              <p:par>
                                <p:cTn id="33" presetID="10" presetClass="exit" presetSubtype="0" fill="hold" nodeType="withEffect">
                                  <p:stCondLst>
                                    <p:cond delay="2000"/>
                                  </p:stCondLst>
                                  <p:childTnLst>
                                    <p:animEffect transition="out" filter="fade">
                                      <p:cBhvr>
                                        <p:cTn id="34" dur="1000"/>
                                        <p:tgtEl>
                                          <p:spTgt spid="22"/>
                                        </p:tgtEl>
                                      </p:cBhvr>
                                    </p:animEffect>
                                    <p:set>
                                      <p:cBhvr>
                                        <p:cTn id="35" dur="1" fill="hold">
                                          <p:stCondLst>
                                            <p:cond delay="999"/>
                                          </p:stCondLst>
                                        </p:cTn>
                                        <p:tgtEl>
                                          <p:spTgt spid="22"/>
                                        </p:tgtEl>
                                        <p:attrNameLst>
                                          <p:attrName>style.visibility</p:attrName>
                                        </p:attrNameLst>
                                      </p:cBhvr>
                                      <p:to>
                                        <p:strVal val="hidden"/>
                                      </p:to>
                                    </p:set>
                                  </p:childTnLst>
                                </p:cTn>
                              </p:par>
                              <p:par>
                                <p:cTn id="36" presetID="22" presetClass="entr" presetSubtype="8" fill="hold" nodeType="withEffect">
                                  <p:stCondLst>
                                    <p:cond delay="300"/>
                                  </p:stCondLst>
                                  <p:childTnLst>
                                    <p:set>
                                      <p:cBhvr>
                                        <p:cTn id="37" dur="1" fill="hold">
                                          <p:stCondLst>
                                            <p:cond delay="0"/>
                                          </p:stCondLst>
                                        </p:cTn>
                                        <p:tgtEl>
                                          <p:spTgt spid="23"/>
                                        </p:tgtEl>
                                        <p:attrNameLst>
                                          <p:attrName>style.visibility</p:attrName>
                                        </p:attrNameLst>
                                      </p:cBhvr>
                                      <p:to>
                                        <p:strVal val="visible"/>
                                      </p:to>
                                    </p:set>
                                    <p:animEffect transition="in" filter="wipe(left)">
                                      <p:cBhvr>
                                        <p:cTn id="38"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p:cNvGrpSpPr/>
          <p:nvPr/>
        </p:nvGrpSpPr>
        <p:grpSpPr>
          <a:xfrm>
            <a:off x="3367786" y="43360"/>
            <a:ext cx="2429692" cy="459634"/>
            <a:chOff x="3367786" y="43360"/>
            <a:chExt cx="2429692" cy="459634"/>
          </a:xfrm>
          <a:solidFill>
            <a:srgbClr val="FFC000"/>
          </a:solidFill>
        </p:grpSpPr>
        <p:sp>
          <p:nvSpPr>
            <p:cNvPr id="69" name="Rounded Rectangle 68"/>
            <p:cNvSpPr/>
            <p:nvPr/>
          </p:nvSpPr>
          <p:spPr>
            <a:xfrm>
              <a:off x="3367786" y="43360"/>
              <a:ext cx="2429692" cy="45963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508744" y="115990"/>
              <a:ext cx="2147777" cy="338554"/>
            </a:xfrm>
            <a:prstGeom prst="rect">
              <a:avLst/>
            </a:prstGeom>
            <a:grpFill/>
          </p:spPr>
          <p:txBody>
            <a:bodyPr wrap="square" rtlCol="0">
              <a:spAutoFit/>
            </a:bodyPr>
            <a:lstStyle/>
            <a:p>
              <a:r>
                <a:rPr lang="vi-VN" sz="1600" b="1" dirty="0" smtClean="0">
                  <a:latin typeface="Montserrat Medium" panose="020B0604020202020204" charset="0"/>
                </a:rPr>
                <a:t>Sử dụng ngắt 13h</a:t>
              </a:r>
              <a:endParaRPr lang="en-US" sz="1600" b="1" dirty="0">
                <a:latin typeface="Montserrat Medium" panose="020B0604020202020204" charset="0"/>
              </a:endParaRPr>
            </a:p>
          </p:txBody>
        </p:sp>
      </p:grpSp>
      <p:grpSp>
        <p:nvGrpSpPr>
          <p:cNvPr id="9" name="Group 8"/>
          <p:cNvGrpSpPr/>
          <p:nvPr/>
        </p:nvGrpSpPr>
        <p:grpSpPr>
          <a:xfrm>
            <a:off x="652131" y="550265"/>
            <a:ext cx="1233377" cy="371572"/>
            <a:chOff x="652131" y="550265"/>
            <a:chExt cx="1233377" cy="371572"/>
          </a:xfrm>
          <a:solidFill>
            <a:schemeClr val="accent2"/>
          </a:solidFill>
        </p:grpSpPr>
        <p:sp>
          <p:nvSpPr>
            <p:cNvPr id="11" name="Rounded Rectangle 10"/>
            <p:cNvSpPr/>
            <p:nvPr/>
          </p:nvSpPr>
          <p:spPr>
            <a:xfrm>
              <a:off x="652131" y="550265"/>
              <a:ext cx="1233377" cy="371572"/>
            </a:xfrm>
            <a:prstGeom prst="round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93900" y="582163"/>
              <a:ext cx="964018" cy="307777"/>
            </a:xfrm>
            <a:prstGeom prst="rect">
              <a:avLst/>
            </a:prstGeom>
            <a:grpFill/>
          </p:spPr>
          <p:txBody>
            <a:bodyPr wrap="square" rtlCol="0">
              <a:spAutoFit/>
            </a:bodyPr>
            <a:lstStyle/>
            <a:p>
              <a:pPr algn="ctr"/>
              <a:r>
                <a:rPr lang="vi-VN" dirty="0" smtClean="0"/>
                <a:t>AH</a:t>
              </a:r>
              <a:endParaRPr lang="en-US" dirty="0"/>
            </a:p>
          </p:txBody>
        </p:sp>
      </p:grpSp>
      <p:grpSp>
        <p:nvGrpSpPr>
          <p:cNvPr id="57" name="Group 56"/>
          <p:cNvGrpSpPr/>
          <p:nvPr/>
        </p:nvGrpSpPr>
        <p:grpSpPr>
          <a:xfrm>
            <a:off x="2027277" y="546720"/>
            <a:ext cx="6294475" cy="371572"/>
            <a:chOff x="2027277" y="546720"/>
            <a:chExt cx="6294475" cy="371572"/>
          </a:xfrm>
          <a:solidFill>
            <a:srgbClr val="FFC000"/>
          </a:solidFill>
        </p:grpSpPr>
        <p:sp>
          <p:nvSpPr>
            <p:cNvPr id="12" name="Rounded Rectangle 11"/>
            <p:cNvSpPr/>
            <p:nvPr/>
          </p:nvSpPr>
          <p:spPr>
            <a:xfrm>
              <a:off x="2027277" y="546720"/>
              <a:ext cx="6294475" cy="371572"/>
            </a:xfrm>
            <a:prstGeom prst="round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027277" y="578617"/>
              <a:ext cx="6294475" cy="307777"/>
            </a:xfrm>
            <a:prstGeom prst="rect">
              <a:avLst/>
            </a:prstGeom>
            <a:grpFill/>
          </p:spPr>
          <p:txBody>
            <a:bodyPr wrap="square" rtlCol="0">
              <a:spAutoFit/>
            </a:bodyPr>
            <a:lstStyle/>
            <a:p>
              <a:r>
                <a:rPr lang="vi-VN" dirty="0"/>
                <a:t>2h:Đọc sector; 3h: Ghi Sector</a:t>
              </a:r>
              <a:endParaRPr lang="en-US" dirty="0"/>
            </a:p>
          </p:txBody>
        </p:sp>
      </p:grpSp>
      <p:grpSp>
        <p:nvGrpSpPr>
          <p:cNvPr id="10" name="Group 9"/>
          <p:cNvGrpSpPr/>
          <p:nvPr/>
        </p:nvGrpSpPr>
        <p:grpSpPr>
          <a:xfrm>
            <a:off x="652131" y="1045126"/>
            <a:ext cx="1233377" cy="371572"/>
            <a:chOff x="652131" y="1045126"/>
            <a:chExt cx="1233377" cy="371572"/>
          </a:xfrm>
          <a:solidFill>
            <a:srgbClr val="FFC000"/>
          </a:solidFill>
        </p:grpSpPr>
        <p:sp>
          <p:nvSpPr>
            <p:cNvPr id="18" name="Rounded Rectangle 17"/>
            <p:cNvSpPr/>
            <p:nvPr/>
          </p:nvSpPr>
          <p:spPr>
            <a:xfrm>
              <a:off x="652131" y="1045126"/>
              <a:ext cx="1233377" cy="371572"/>
            </a:xfrm>
            <a:prstGeom prst="round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93900" y="1077024"/>
              <a:ext cx="964018" cy="307777"/>
            </a:xfrm>
            <a:prstGeom prst="rect">
              <a:avLst/>
            </a:prstGeom>
            <a:grpFill/>
          </p:spPr>
          <p:txBody>
            <a:bodyPr wrap="square" rtlCol="0">
              <a:spAutoFit/>
            </a:bodyPr>
            <a:lstStyle/>
            <a:p>
              <a:pPr algn="ctr"/>
              <a:r>
                <a:rPr lang="vi-VN" dirty="0" smtClean="0"/>
                <a:t>AL</a:t>
              </a:r>
              <a:endParaRPr lang="en-US" dirty="0"/>
            </a:p>
          </p:txBody>
        </p:sp>
      </p:grpSp>
      <p:grpSp>
        <p:nvGrpSpPr>
          <p:cNvPr id="58" name="Group 57"/>
          <p:cNvGrpSpPr/>
          <p:nvPr/>
        </p:nvGrpSpPr>
        <p:grpSpPr>
          <a:xfrm>
            <a:off x="2027277" y="1041581"/>
            <a:ext cx="6294475" cy="371572"/>
            <a:chOff x="2027277" y="1041581"/>
            <a:chExt cx="6294475" cy="371572"/>
          </a:xfrm>
          <a:solidFill>
            <a:srgbClr val="FFC000"/>
          </a:solidFill>
        </p:grpSpPr>
        <p:sp>
          <p:nvSpPr>
            <p:cNvPr id="19" name="Rounded Rectangle 18"/>
            <p:cNvSpPr/>
            <p:nvPr/>
          </p:nvSpPr>
          <p:spPr>
            <a:xfrm>
              <a:off x="2027277" y="1041581"/>
              <a:ext cx="6294475" cy="371572"/>
            </a:xfrm>
            <a:prstGeom prst="round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027277" y="1073478"/>
              <a:ext cx="6294475" cy="307777"/>
            </a:xfrm>
            <a:prstGeom prst="rect">
              <a:avLst/>
            </a:prstGeom>
            <a:grpFill/>
          </p:spPr>
          <p:txBody>
            <a:bodyPr wrap="square" rtlCol="0">
              <a:spAutoFit/>
            </a:bodyPr>
            <a:lstStyle/>
            <a:p>
              <a:r>
                <a:rPr lang="vi-VN" dirty="0"/>
                <a:t>Số sector cần đọc</a:t>
              </a:r>
              <a:endParaRPr lang="en-US" dirty="0"/>
            </a:p>
          </p:txBody>
        </p:sp>
      </p:grpSp>
      <p:grpSp>
        <p:nvGrpSpPr>
          <p:cNvPr id="14" name="Group 13"/>
          <p:cNvGrpSpPr/>
          <p:nvPr/>
        </p:nvGrpSpPr>
        <p:grpSpPr>
          <a:xfrm>
            <a:off x="652131" y="1539987"/>
            <a:ext cx="1233377" cy="371572"/>
            <a:chOff x="652131" y="1539987"/>
            <a:chExt cx="1233377" cy="371572"/>
          </a:xfrm>
          <a:solidFill>
            <a:srgbClr val="FFC000"/>
          </a:solidFill>
        </p:grpSpPr>
        <p:sp>
          <p:nvSpPr>
            <p:cNvPr id="23" name="Rounded Rectangle 22"/>
            <p:cNvSpPr/>
            <p:nvPr/>
          </p:nvSpPr>
          <p:spPr>
            <a:xfrm>
              <a:off x="652131" y="1539987"/>
              <a:ext cx="1233377" cy="371572"/>
            </a:xfrm>
            <a:prstGeom prst="round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93900" y="1571885"/>
              <a:ext cx="964018" cy="307777"/>
            </a:xfrm>
            <a:prstGeom prst="rect">
              <a:avLst/>
            </a:prstGeom>
            <a:grpFill/>
          </p:spPr>
          <p:txBody>
            <a:bodyPr wrap="square" rtlCol="0">
              <a:spAutoFit/>
            </a:bodyPr>
            <a:lstStyle/>
            <a:p>
              <a:pPr algn="ctr"/>
              <a:r>
                <a:rPr lang="vi-VN" dirty="0"/>
                <a:t>DH</a:t>
              </a:r>
              <a:endParaRPr lang="en-US" dirty="0"/>
            </a:p>
          </p:txBody>
        </p:sp>
      </p:grpSp>
      <p:grpSp>
        <p:nvGrpSpPr>
          <p:cNvPr id="62" name="Group 61"/>
          <p:cNvGrpSpPr/>
          <p:nvPr/>
        </p:nvGrpSpPr>
        <p:grpSpPr>
          <a:xfrm>
            <a:off x="2027277" y="1536442"/>
            <a:ext cx="6294475" cy="371572"/>
            <a:chOff x="2027277" y="1536442"/>
            <a:chExt cx="6294475" cy="371572"/>
          </a:xfrm>
          <a:solidFill>
            <a:srgbClr val="FFC000"/>
          </a:solidFill>
        </p:grpSpPr>
        <p:sp>
          <p:nvSpPr>
            <p:cNvPr id="24" name="Rounded Rectangle 23"/>
            <p:cNvSpPr/>
            <p:nvPr/>
          </p:nvSpPr>
          <p:spPr>
            <a:xfrm>
              <a:off x="2027277" y="1536442"/>
              <a:ext cx="6294475" cy="371572"/>
            </a:xfrm>
            <a:prstGeom prst="round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27277" y="1568339"/>
              <a:ext cx="6294475" cy="307777"/>
            </a:xfrm>
            <a:prstGeom prst="rect">
              <a:avLst/>
            </a:prstGeom>
            <a:grpFill/>
          </p:spPr>
          <p:txBody>
            <a:bodyPr wrap="square" rtlCol="0">
              <a:spAutoFit/>
            </a:bodyPr>
            <a:lstStyle/>
            <a:p>
              <a:r>
                <a:rPr lang="vi-VN" dirty="0"/>
                <a:t>Các sector đang trên cùng một mặt, một rãnh</a:t>
              </a:r>
              <a:endParaRPr lang="en-US" dirty="0"/>
            </a:p>
          </p:txBody>
        </p:sp>
      </p:grpSp>
      <p:grpSp>
        <p:nvGrpSpPr>
          <p:cNvPr id="27" name="Group 26"/>
          <p:cNvGrpSpPr/>
          <p:nvPr/>
        </p:nvGrpSpPr>
        <p:grpSpPr>
          <a:xfrm>
            <a:off x="652131" y="2034848"/>
            <a:ext cx="1233377" cy="371572"/>
            <a:chOff x="652131" y="2034848"/>
            <a:chExt cx="1233377" cy="371572"/>
          </a:xfrm>
          <a:solidFill>
            <a:srgbClr val="FFC000"/>
          </a:solidFill>
        </p:grpSpPr>
        <p:sp>
          <p:nvSpPr>
            <p:cNvPr id="33" name="Rounded Rectangle 32"/>
            <p:cNvSpPr/>
            <p:nvPr/>
          </p:nvSpPr>
          <p:spPr>
            <a:xfrm>
              <a:off x="652131" y="2034848"/>
              <a:ext cx="1233377" cy="371572"/>
            </a:xfrm>
            <a:prstGeom prst="round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93900" y="2066746"/>
              <a:ext cx="964018" cy="307777"/>
            </a:xfrm>
            <a:prstGeom prst="rect">
              <a:avLst/>
            </a:prstGeom>
            <a:grpFill/>
          </p:spPr>
          <p:txBody>
            <a:bodyPr wrap="square" rtlCol="0">
              <a:spAutoFit/>
            </a:bodyPr>
            <a:lstStyle/>
            <a:p>
              <a:pPr algn="ctr"/>
              <a:r>
                <a:rPr lang="vi-VN" dirty="0"/>
                <a:t>DL</a:t>
              </a:r>
              <a:endParaRPr lang="en-US" dirty="0"/>
            </a:p>
          </p:txBody>
        </p:sp>
      </p:grpSp>
      <p:grpSp>
        <p:nvGrpSpPr>
          <p:cNvPr id="63" name="Group 62"/>
          <p:cNvGrpSpPr/>
          <p:nvPr/>
        </p:nvGrpSpPr>
        <p:grpSpPr>
          <a:xfrm>
            <a:off x="2027277" y="2031303"/>
            <a:ext cx="6294475" cy="371572"/>
            <a:chOff x="2027277" y="2031303"/>
            <a:chExt cx="6294475" cy="371572"/>
          </a:xfrm>
          <a:solidFill>
            <a:srgbClr val="FFC000"/>
          </a:solidFill>
        </p:grpSpPr>
        <p:sp>
          <p:nvSpPr>
            <p:cNvPr id="34" name="Rounded Rectangle 33"/>
            <p:cNvSpPr/>
            <p:nvPr/>
          </p:nvSpPr>
          <p:spPr>
            <a:xfrm>
              <a:off x="2027277" y="2031303"/>
              <a:ext cx="6294475" cy="371572"/>
            </a:xfrm>
            <a:prstGeom prst="round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027277" y="2063200"/>
              <a:ext cx="6294475" cy="307777"/>
            </a:xfrm>
            <a:prstGeom prst="rect">
              <a:avLst/>
            </a:prstGeom>
            <a:grpFill/>
          </p:spPr>
          <p:txBody>
            <a:bodyPr wrap="square" rtlCol="0">
              <a:spAutoFit/>
            </a:bodyPr>
            <a:lstStyle/>
            <a:p>
              <a:r>
                <a:rPr lang="vi-VN" dirty="0"/>
                <a:t>Số hiệu ổ đĩa. 0h:A;</a:t>
              </a:r>
              <a:endParaRPr lang="en-US" dirty="0"/>
            </a:p>
          </p:txBody>
        </p:sp>
      </p:grpSp>
      <p:grpSp>
        <p:nvGrpSpPr>
          <p:cNvPr id="28" name="Group 27"/>
          <p:cNvGrpSpPr/>
          <p:nvPr/>
        </p:nvGrpSpPr>
        <p:grpSpPr>
          <a:xfrm>
            <a:off x="652131" y="2537135"/>
            <a:ext cx="1233377" cy="371572"/>
            <a:chOff x="652131" y="2537135"/>
            <a:chExt cx="1233377" cy="371572"/>
          </a:xfrm>
          <a:solidFill>
            <a:srgbClr val="FFC000"/>
          </a:solidFill>
        </p:grpSpPr>
        <p:sp>
          <p:nvSpPr>
            <p:cNvPr id="38" name="Rounded Rectangle 37"/>
            <p:cNvSpPr/>
            <p:nvPr/>
          </p:nvSpPr>
          <p:spPr>
            <a:xfrm>
              <a:off x="652131" y="2537135"/>
              <a:ext cx="1233377" cy="371572"/>
            </a:xfrm>
            <a:prstGeom prst="round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93900" y="2569033"/>
              <a:ext cx="964018" cy="307777"/>
            </a:xfrm>
            <a:prstGeom prst="rect">
              <a:avLst/>
            </a:prstGeom>
            <a:grpFill/>
          </p:spPr>
          <p:txBody>
            <a:bodyPr wrap="square" rtlCol="0">
              <a:spAutoFit/>
            </a:bodyPr>
            <a:lstStyle/>
            <a:p>
              <a:pPr algn="ctr"/>
              <a:r>
                <a:rPr lang="vi-VN" dirty="0" smtClean="0"/>
                <a:t>CH</a:t>
              </a:r>
              <a:endParaRPr lang="en-US" dirty="0"/>
            </a:p>
          </p:txBody>
        </p:sp>
      </p:grpSp>
      <p:grpSp>
        <p:nvGrpSpPr>
          <p:cNvPr id="64" name="Group 63"/>
          <p:cNvGrpSpPr/>
          <p:nvPr/>
        </p:nvGrpSpPr>
        <p:grpSpPr>
          <a:xfrm>
            <a:off x="2027277" y="2533590"/>
            <a:ext cx="6294475" cy="371572"/>
            <a:chOff x="2027277" y="2533590"/>
            <a:chExt cx="6294475" cy="371572"/>
          </a:xfrm>
          <a:solidFill>
            <a:srgbClr val="FFC000"/>
          </a:solidFill>
        </p:grpSpPr>
        <p:sp>
          <p:nvSpPr>
            <p:cNvPr id="39" name="Rounded Rectangle 38"/>
            <p:cNvSpPr/>
            <p:nvPr/>
          </p:nvSpPr>
          <p:spPr>
            <a:xfrm>
              <a:off x="2027277" y="2533590"/>
              <a:ext cx="6294475" cy="371572"/>
            </a:xfrm>
            <a:prstGeom prst="round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027277" y="2565487"/>
              <a:ext cx="6294475" cy="307777"/>
            </a:xfrm>
            <a:prstGeom prst="rect">
              <a:avLst/>
            </a:prstGeom>
            <a:grpFill/>
          </p:spPr>
          <p:txBody>
            <a:bodyPr wrap="square" rtlCol="0">
              <a:spAutoFit/>
            </a:bodyPr>
            <a:lstStyle/>
            <a:p>
              <a:r>
                <a:rPr lang="vi-VN" dirty="0"/>
                <a:t>80h: Đĩa Track/Cylinder thứ nhất; 81h Đĩa cứng thứ 2</a:t>
              </a:r>
              <a:endParaRPr lang="en-US" dirty="0"/>
            </a:p>
          </p:txBody>
        </p:sp>
      </p:grpSp>
      <p:grpSp>
        <p:nvGrpSpPr>
          <p:cNvPr id="29" name="Group 28"/>
          <p:cNvGrpSpPr/>
          <p:nvPr/>
        </p:nvGrpSpPr>
        <p:grpSpPr>
          <a:xfrm>
            <a:off x="652131" y="3024570"/>
            <a:ext cx="1233377" cy="371572"/>
            <a:chOff x="652131" y="3024570"/>
            <a:chExt cx="1233377" cy="371572"/>
          </a:xfrm>
          <a:solidFill>
            <a:srgbClr val="FFC000"/>
          </a:solidFill>
        </p:grpSpPr>
        <p:sp>
          <p:nvSpPr>
            <p:cNvPr id="43" name="Rounded Rectangle 42"/>
            <p:cNvSpPr/>
            <p:nvPr/>
          </p:nvSpPr>
          <p:spPr>
            <a:xfrm>
              <a:off x="652131" y="3024570"/>
              <a:ext cx="1233377" cy="371572"/>
            </a:xfrm>
            <a:prstGeom prst="round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93900" y="3056468"/>
              <a:ext cx="964018" cy="307777"/>
            </a:xfrm>
            <a:prstGeom prst="rect">
              <a:avLst/>
            </a:prstGeom>
            <a:grpFill/>
          </p:spPr>
          <p:txBody>
            <a:bodyPr wrap="square" rtlCol="0">
              <a:spAutoFit/>
            </a:bodyPr>
            <a:lstStyle/>
            <a:p>
              <a:pPr algn="ctr"/>
              <a:r>
                <a:rPr lang="vi-VN" dirty="0" smtClean="0"/>
                <a:t>CL</a:t>
              </a:r>
              <a:endParaRPr lang="en-US" dirty="0"/>
            </a:p>
          </p:txBody>
        </p:sp>
      </p:grpSp>
      <p:grpSp>
        <p:nvGrpSpPr>
          <p:cNvPr id="65" name="Group 64"/>
          <p:cNvGrpSpPr/>
          <p:nvPr/>
        </p:nvGrpSpPr>
        <p:grpSpPr>
          <a:xfrm>
            <a:off x="2027277" y="3021025"/>
            <a:ext cx="6294475" cy="371572"/>
            <a:chOff x="2027277" y="3021025"/>
            <a:chExt cx="6294475" cy="371572"/>
          </a:xfrm>
          <a:solidFill>
            <a:srgbClr val="FFC000"/>
          </a:solidFill>
        </p:grpSpPr>
        <p:sp>
          <p:nvSpPr>
            <p:cNvPr id="44" name="Rounded Rectangle 43"/>
            <p:cNvSpPr/>
            <p:nvPr/>
          </p:nvSpPr>
          <p:spPr>
            <a:xfrm>
              <a:off x="2027277" y="3021025"/>
              <a:ext cx="6294475" cy="371572"/>
            </a:xfrm>
            <a:prstGeom prst="round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027277" y="3052922"/>
              <a:ext cx="6294475" cy="307777"/>
            </a:xfrm>
            <a:prstGeom prst="rect">
              <a:avLst/>
            </a:prstGeom>
            <a:grpFill/>
          </p:spPr>
          <p:txBody>
            <a:bodyPr wrap="square" rtlCol="0">
              <a:spAutoFit/>
            </a:bodyPr>
            <a:lstStyle/>
            <a:p>
              <a:r>
                <a:rPr lang="vi-VN" dirty="0"/>
                <a:t>(Sử dụng 10 bit, trong đó lày 2 bit cao của CL)</a:t>
              </a:r>
              <a:endParaRPr lang="en-US" dirty="0"/>
            </a:p>
          </p:txBody>
        </p:sp>
      </p:grpSp>
      <p:grpSp>
        <p:nvGrpSpPr>
          <p:cNvPr id="30" name="Group 29"/>
          <p:cNvGrpSpPr/>
          <p:nvPr/>
        </p:nvGrpSpPr>
        <p:grpSpPr>
          <a:xfrm>
            <a:off x="652131" y="3521373"/>
            <a:ext cx="1233377" cy="590959"/>
            <a:chOff x="652131" y="3521373"/>
            <a:chExt cx="1233377" cy="590959"/>
          </a:xfrm>
          <a:solidFill>
            <a:srgbClr val="FFC000"/>
          </a:solidFill>
        </p:grpSpPr>
        <p:sp>
          <p:nvSpPr>
            <p:cNvPr id="48" name="Rounded Rectangle 47"/>
            <p:cNvSpPr/>
            <p:nvPr/>
          </p:nvSpPr>
          <p:spPr>
            <a:xfrm>
              <a:off x="652131" y="3521373"/>
              <a:ext cx="1233377" cy="575010"/>
            </a:xfrm>
            <a:prstGeom prst="round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86810" y="3636045"/>
              <a:ext cx="964018" cy="476287"/>
            </a:xfrm>
            <a:prstGeom prst="rect">
              <a:avLst/>
            </a:prstGeom>
            <a:grpFill/>
          </p:spPr>
          <p:txBody>
            <a:bodyPr wrap="square" rtlCol="0">
              <a:spAutoFit/>
            </a:bodyPr>
            <a:lstStyle/>
            <a:p>
              <a:pPr algn="ctr"/>
              <a:r>
                <a:rPr lang="vi-VN" dirty="0" smtClean="0"/>
                <a:t>ES/BX</a:t>
              </a:r>
              <a:endParaRPr lang="en-US" dirty="0"/>
            </a:p>
          </p:txBody>
        </p:sp>
      </p:grpSp>
      <p:grpSp>
        <p:nvGrpSpPr>
          <p:cNvPr id="66" name="Group 65"/>
          <p:cNvGrpSpPr/>
          <p:nvPr/>
        </p:nvGrpSpPr>
        <p:grpSpPr>
          <a:xfrm>
            <a:off x="2027277" y="3515887"/>
            <a:ext cx="6294475" cy="575010"/>
            <a:chOff x="2027277" y="3515887"/>
            <a:chExt cx="6294475" cy="575010"/>
          </a:xfrm>
          <a:solidFill>
            <a:srgbClr val="FFC000"/>
          </a:solidFill>
        </p:grpSpPr>
        <p:sp>
          <p:nvSpPr>
            <p:cNvPr id="49" name="Rounded Rectangle 48"/>
            <p:cNvSpPr/>
            <p:nvPr/>
          </p:nvSpPr>
          <p:spPr>
            <a:xfrm>
              <a:off x="2027277" y="3515887"/>
              <a:ext cx="6294475" cy="575010"/>
            </a:xfrm>
            <a:prstGeom prst="round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027277" y="3565248"/>
              <a:ext cx="6294475" cy="523220"/>
            </a:xfrm>
            <a:prstGeom prst="rect">
              <a:avLst/>
            </a:prstGeom>
            <a:grpFill/>
          </p:spPr>
          <p:txBody>
            <a:bodyPr wrap="square" rtlCol="0">
              <a:spAutoFit/>
            </a:bodyPr>
            <a:lstStyle/>
            <a:p>
              <a:r>
                <a:rPr lang="vi-VN" dirty="0"/>
                <a:t>Trỏ tới vùng nhớ (chỉ sử dụng số liệu khi được đọc từ AH=2h hoặc được ghi vào khi AH=3h)</a:t>
              </a:r>
              <a:endParaRPr lang="en-US" dirty="0"/>
            </a:p>
          </p:txBody>
        </p:sp>
      </p:grpSp>
      <p:grpSp>
        <p:nvGrpSpPr>
          <p:cNvPr id="31" name="Group 30"/>
          <p:cNvGrpSpPr/>
          <p:nvPr/>
        </p:nvGrpSpPr>
        <p:grpSpPr>
          <a:xfrm>
            <a:off x="652131" y="4225157"/>
            <a:ext cx="1233377" cy="371572"/>
            <a:chOff x="652131" y="4225157"/>
            <a:chExt cx="1233377" cy="371572"/>
          </a:xfrm>
          <a:solidFill>
            <a:srgbClr val="FFC000"/>
          </a:solidFill>
        </p:grpSpPr>
        <p:sp>
          <p:nvSpPr>
            <p:cNvPr id="53" name="Rounded Rectangle 52"/>
            <p:cNvSpPr/>
            <p:nvPr/>
          </p:nvSpPr>
          <p:spPr>
            <a:xfrm>
              <a:off x="652131" y="4225157"/>
              <a:ext cx="1233377" cy="371572"/>
            </a:xfrm>
            <a:prstGeom prst="round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93900" y="4257055"/>
              <a:ext cx="964018" cy="307777"/>
            </a:xfrm>
            <a:prstGeom prst="rect">
              <a:avLst/>
            </a:prstGeom>
            <a:grpFill/>
          </p:spPr>
          <p:txBody>
            <a:bodyPr wrap="square" rtlCol="0">
              <a:spAutoFit/>
            </a:bodyPr>
            <a:lstStyle/>
            <a:p>
              <a:pPr algn="ctr"/>
              <a:r>
                <a:rPr lang="vi-VN" dirty="0"/>
                <a:t>CarryFlag</a:t>
              </a:r>
              <a:endParaRPr lang="en-US" dirty="0"/>
            </a:p>
          </p:txBody>
        </p:sp>
      </p:grpSp>
      <p:grpSp>
        <p:nvGrpSpPr>
          <p:cNvPr id="67" name="Group 66"/>
          <p:cNvGrpSpPr/>
          <p:nvPr/>
        </p:nvGrpSpPr>
        <p:grpSpPr>
          <a:xfrm>
            <a:off x="2027277" y="4221612"/>
            <a:ext cx="6294475" cy="371572"/>
            <a:chOff x="2027277" y="4221612"/>
            <a:chExt cx="6294475" cy="371572"/>
          </a:xfrm>
          <a:solidFill>
            <a:srgbClr val="FFC000"/>
          </a:solidFill>
        </p:grpSpPr>
        <p:sp>
          <p:nvSpPr>
            <p:cNvPr id="54" name="Rounded Rectangle 53"/>
            <p:cNvSpPr/>
            <p:nvPr/>
          </p:nvSpPr>
          <p:spPr>
            <a:xfrm>
              <a:off x="2027277" y="4221612"/>
              <a:ext cx="6294475" cy="371572"/>
            </a:xfrm>
            <a:prstGeom prst="round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2027277" y="4253509"/>
              <a:ext cx="6294475" cy="307777"/>
            </a:xfrm>
            <a:prstGeom prst="rect">
              <a:avLst/>
            </a:prstGeom>
            <a:grpFill/>
          </p:spPr>
          <p:txBody>
            <a:bodyPr wrap="square" rtlCol="0">
              <a:spAutoFit/>
            </a:bodyPr>
            <a:lstStyle/>
            <a:p>
              <a:r>
                <a:rPr lang="vi-VN" dirty="0"/>
                <a:t>CF=0 không lỗi; AL chưa số sector đọc được CF=1 Có lỗi; AH chưa mã lỗi</a:t>
              </a:r>
              <a:endParaRPr lang="en-US" dirty="0"/>
            </a:p>
          </p:txBody>
        </p:sp>
      </p:grpSp>
      <p:grpSp>
        <p:nvGrpSpPr>
          <p:cNvPr id="68" name="Group 67"/>
          <p:cNvGrpSpPr/>
          <p:nvPr/>
        </p:nvGrpSpPr>
        <p:grpSpPr>
          <a:xfrm>
            <a:off x="652131" y="4706009"/>
            <a:ext cx="7669621" cy="371572"/>
            <a:chOff x="652131" y="4706009"/>
            <a:chExt cx="7669621" cy="371572"/>
          </a:xfrm>
          <a:solidFill>
            <a:srgbClr val="FFC000"/>
          </a:solidFill>
        </p:grpSpPr>
        <p:sp>
          <p:nvSpPr>
            <p:cNvPr id="59" name="Rounded Rectangle 58"/>
            <p:cNvSpPr/>
            <p:nvPr/>
          </p:nvSpPr>
          <p:spPr>
            <a:xfrm>
              <a:off x="652131" y="4706009"/>
              <a:ext cx="7669621" cy="371572"/>
            </a:xfrm>
            <a:prstGeom prst="round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722812" y="4713070"/>
              <a:ext cx="7515498" cy="307777"/>
            </a:xfrm>
            <a:prstGeom prst="rect">
              <a:avLst/>
            </a:prstGeom>
            <a:grpFill/>
          </p:spPr>
          <p:txBody>
            <a:bodyPr wrap="square" rtlCol="0">
              <a:spAutoFit/>
            </a:bodyPr>
            <a:lstStyle/>
            <a:p>
              <a:pPr algn="ctr"/>
              <a:r>
                <a:rPr lang="vi-VN" dirty="0"/>
                <a:t>WinXP hạn chế ngắt 13h để truy nhập trực tiếp</a:t>
              </a:r>
              <a:endParaRPr lang="en-US" dirty="0"/>
            </a:p>
          </p:txBody>
        </p:sp>
      </p:grpSp>
    </p:spTree>
    <p:extLst>
      <p:ext uri="{BB962C8B-B14F-4D97-AF65-F5344CB8AC3E}">
        <p14:creationId xmlns:p14="http://schemas.microsoft.com/office/powerpoint/2010/main" val="2140719158"/>
      </p:ext>
    </p:extLst>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25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anim calcmode="lin" valueType="num">
                                      <p:cBhvr>
                                        <p:cTn id="8" dur="500" fill="hold"/>
                                        <p:tgtEl>
                                          <p:spTgt spid="70"/>
                                        </p:tgtEl>
                                        <p:attrNameLst>
                                          <p:attrName>ppt_x</p:attrName>
                                        </p:attrNameLst>
                                      </p:cBhvr>
                                      <p:tavLst>
                                        <p:tav tm="0">
                                          <p:val>
                                            <p:strVal val="#ppt_x"/>
                                          </p:val>
                                        </p:tav>
                                        <p:tav tm="100000">
                                          <p:val>
                                            <p:strVal val="#ppt_x"/>
                                          </p:val>
                                        </p:tav>
                                      </p:tavLst>
                                    </p:anim>
                                    <p:anim calcmode="lin" valueType="num">
                                      <p:cBhvr>
                                        <p:cTn id="9" dur="500" fill="hold"/>
                                        <p:tgtEl>
                                          <p:spTgt spid="70"/>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750" fill="hold"/>
                                        <p:tgtEl>
                                          <p:spTgt spid="9"/>
                                        </p:tgtEl>
                                        <p:attrNameLst>
                                          <p:attrName>ppt_x</p:attrName>
                                        </p:attrNameLst>
                                      </p:cBhvr>
                                      <p:tavLst>
                                        <p:tav tm="0">
                                          <p:val>
                                            <p:strVal val="0-#ppt_w/2"/>
                                          </p:val>
                                        </p:tav>
                                        <p:tav tm="100000">
                                          <p:val>
                                            <p:strVal val="#ppt_x"/>
                                          </p:val>
                                        </p:tav>
                                      </p:tavLst>
                                    </p:anim>
                                    <p:anim calcmode="lin" valueType="num">
                                      <p:cBhvr additive="base">
                                        <p:cTn id="13" dur="750" fill="hold"/>
                                        <p:tgtEl>
                                          <p:spTgt spid="9"/>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57"/>
                                        </p:tgtEl>
                                        <p:attrNameLst>
                                          <p:attrName>style.visibility</p:attrName>
                                        </p:attrNameLst>
                                      </p:cBhvr>
                                      <p:to>
                                        <p:strVal val="visible"/>
                                      </p:to>
                                    </p:set>
                                    <p:anim calcmode="lin" valueType="num">
                                      <p:cBhvr additive="base">
                                        <p:cTn id="16" dur="750" fill="hold"/>
                                        <p:tgtEl>
                                          <p:spTgt spid="57"/>
                                        </p:tgtEl>
                                        <p:attrNameLst>
                                          <p:attrName>ppt_x</p:attrName>
                                        </p:attrNameLst>
                                      </p:cBhvr>
                                      <p:tavLst>
                                        <p:tav tm="0">
                                          <p:val>
                                            <p:strVal val="1+#ppt_w/2"/>
                                          </p:val>
                                        </p:tav>
                                        <p:tav tm="100000">
                                          <p:val>
                                            <p:strVal val="#ppt_x"/>
                                          </p:val>
                                        </p:tav>
                                      </p:tavLst>
                                    </p:anim>
                                    <p:anim calcmode="lin" valueType="num">
                                      <p:cBhvr additive="base">
                                        <p:cTn id="17" dur="750" fill="hold"/>
                                        <p:tgtEl>
                                          <p:spTgt spid="57"/>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2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750" fill="hold"/>
                                        <p:tgtEl>
                                          <p:spTgt spid="10"/>
                                        </p:tgtEl>
                                        <p:attrNameLst>
                                          <p:attrName>ppt_x</p:attrName>
                                        </p:attrNameLst>
                                      </p:cBhvr>
                                      <p:tavLst>
                                        <p:tav tm="0">
                                          <p:val>
                                            <p:strVal val="0-#ppt_w/2"/>
                                          </p:val>
                                        </p:tav>
                                        <p:tav tm="100000">
                                          <p:val>
                                            <p:strVal val="#ppt_x"/>
                                          </p:val>
                                        </p:tav>
                                      </p:tavLst>
                                    </p:anim>
                                    <p:anim calcmode="lin" valueType="num">
                                      <p:cBhvr additive="base">
                                        <p:cTn id="21" dur="75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4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750" fill="hold"/>
                                        <p:tgtEl>
                                          <p:spTgt spid="14"/>
                                        </p:tgtEl>
                                        <p:attrNameLst>
                                          <p:attrName>ppt_x</p:attrName>
                                        </p:attrNameLst>
                                      </p:cBhvr>
                                      <p:tavLst>
                                        <p:tav tm="0">
                                          <p:val>
                                            <p:strVal val="0-#ppt_w/2"/>
                                          </p:val>
                                        </p:tav>
                                        <p:tav tm="100000">
                                          <p:val>
                                            <p:strVal val="#ppt_x"/>
                                          </p:val>
                                        </p:tav>
                                      </p:tavLst>
                                    </p:anim>
                                    <p:anim calcmode="lin" valueType="num">
                                      <p:cBhvr additive="base">
                                        <p:cTn id="25" dur="750" fill="hold"/>
                                        <p:tgtEl>
                                          <p:spTgt spid="14"/>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60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750" fill="hold"/>
                                        <p:tgtEl>
                                          <p:spTgt spid="27"/>
                                        </p:tgtEl>
                                        <p:attrNameLst>
                                          <p:attrName>ppt_x</p:attrName>
                                        </p:attrNameLst>
                                      </p:cBhvr>
                                      <p:tavLst>
                                        <p:tav tm="0">
                                          <p:val>
                                            <p:strVal val="0-#ppt_w/2"/>
                                          </p:val>
                                        </p:tav>
                                        <p:tav tm="100000">
                                          <p:val>
                                            <p:strVal val="#ppt_x"/>
                                          </p:val>
                                        </p:tav>
                                      </p:tavLst>
                                    </p:anim>
                                    <p:anim calcmode="lin" valueType="num">
                                      <p:cBhvr additive="base">
                                        <p:cTn id="29" dur="750" fill="hold"/>
                                        <p:tgtEl>
                                          <p:spTgt spid="27"/>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80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750" fill="hold"/>
                                        <p:tgtEl>
                                          <p:spTgt spid="28"/>
                                        </p:tgtEl>
                                        <p:attrNameLst>
                                          <p:attrName>ppt_x</p:attrName>
                                        </p:attrNameLst>
                                      </p:cBhvr>
                                      <p:tavLst>
                                        <p:tav tm="0">
                                          <p:val>
                                            <p:strVal val="0-#ppt_w/2"/>
                                          </p:val>
                                        </p:tav>
                                        <p:tav tm="100000">
                                          <p:val>
                                            <p:strVal val="#ppt_x"/>
                                          </p:val>
                                        </p:tav>
                                      </p:tavLst>
                                    </p:anim>
                                    <p:anim calcmode="lin" valueType="num">
                                      <p:cBhvr additive="base">
                                        <p:cTn id="33" dur="750" fill="hold"/>
                                        <p:tgtEl>
                                          <p:spTgt spid="28"/>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10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750" fill="hold"/>
                                        <p:tgtEl>
                                          <p:spTgt spid="29"/>
                                        </p:tgtEl>
                                        <p:attrNameLst>
                                          <p:attrName>ppt_x</p:attrName>
                                        </p:attrNameLst>
                                      </p:cBhvr>
                                      <p:tavLst>
                                        <p:tav tm="0">
                                          <p:val>
                                            <p:strVal val="0-#ppt_w/2"/>
                                          </p:val>
                                        </p:tav>
                                        <p:tav tm="100000">
                                          <p:val>
                                            <p:strVal val="#ppt_x"/>
                                          </p:val>
                                        </p:tav>
                                      </p:tavLst>
                                    </p:anim>
                                    <p:anim calcmode="lin" valueType="num">
                                      <p:cBhvr additive="base">
                                        <p:cTn id="37" dur="750" fill="hold"/>
                                        <p:tgtEl>
                                          <p:spTgt spid="29"/>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125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750" fill="hold"/>
                                        <p:tgtEl>
                                          <p:spTgt spid="30"/>
                                        </p:tgtEl>
                                        <p:attrNameLst>
                                          <p:attrName>ppt_x</p:attrName>
                                        </p:attrNameLst>
                                      </p:cBhvr>
                                      <p:tavLst>
                                        <p:tav tm="0">
                                          <p:val>
                                            <p:strVal val="0-#ppt_w/2"/>
                                          </p:val>
                                        </p:tav>
                                        <p:tav tm="100000">
                                          <p:val>
                                            <p:strVal val="#ppt_x"/>
                                          </p:val>
                                        </p:tav>
                                      </p:tavLst>
                                    </p:anim>
                                    <p:anim calcmode="lin" valueType="num">
                                      <p:cBhvr additive="base">
                                        <p:cTn id="41" dur="750" fill="hold"/>
                                        <p:tgtEl>
                                          <p:spTgt spid="30"/>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140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750" fill="hold"/>
                                        <p:tgtEl>
                                          <p:spTgt spid="31"/>
                                        </p:tgtEl>
                                        <p:attrNameLst>
                                          <p:attrName>ppt_x</p:attrName>
                                        </p:attrNameLst>
                                      </p:cBhvr>
                                      <p:tavLst>
                                        <p:tav tm="0">
                                          <p:val>
                                            <p:strVal val="0-#ppt_w/2"/>
                                          </p:val>
                                        </p:tav>
                                        <p:tav tm="100000">
                                          <p:val>
                                            <p:strVal val="#ppt_x"/>
                                          </p:val>
                                        </p:tav>
                                      </p:tavLst>
                                    </p:anim>
                                    <p:anim calcmode="lin" valueType="num">
                                      <p:cBhvr additive="base">
                                        <p:cTn id="45" dur="750" fill="hold"/>
                                        <p:tgtEl>
                                          <p:spTgt spid="31"/>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stCondLst>
                                    <p:cond delay="200"/>
                                  </p:stCondLst>
                                  <p:childTnLst>
                                    <p:set>
                                      <p:cBhvr>
                                        <p:cTn id="47" dur="1" fill="hold">
                                          <p:stCondLst>
                                            <p:cond delay="0"/>
                                          </p:stCondLst>
                                        </p:cTn>
                                        <p:tgtEl>
                                          <p:spTgt spid="58"/>
                                        </p:tgtEl>
                                        <p:attrNameLst>
                                          <p:attrName>style.visibility</p:attrName>
                                        </p:attrNameLst>
                                      </p:cBhvr>
                                      <p:to>
                                        <p:strVal val="visible"/>
                                      </p:to>
                                    </p:set>
                                    <p:anim calcmode="lin" valueType="num">
                                      <p:cBhvr additive="base">
                                        <p:cTn id="48" dur="750" fill="hold"/>
                                        <p:tgtEl>
                                          <p:spTgt spid="58"/>
                                        </p:tgtEl>
                                        <p:attrNameLst>
                                          <p:attrName>ppt_x</p:attrName>
                                        </p:attrNameLst>
                                      </p:cBhvr>
                                      <p:tavLst>
                                        <p:tav tm="0">
                                          <p:val>
                                            <p:strVal val="1+#ppt_w/2"/>
                                          </p:val>
                                        </p:tav>
                                        <p:tav tm="100000">
                                          <p:val>
                                            <p:strVal val="#ppt_x"/>
                                          </p:val>
                                        </p:tav>
                                      </p:tavLst>
                                    </p:anim>
                                    <p:anim calcmode="lin" valueType="num">
                                      <p:cBhvr additive="base">
                                        <p:cTn id="49" dur="750" fill="hold"/>
                                        <p:tgtEl>
                                          <p:spTgt spid="58"/>
                                        </p:tgtEl>
                                        <p:attrNameLst>
                                          <p:attrName>ppt_y</p:attrName>
                                        </p:attrNameLst>
                                      </p:cBhvr>
                                      <p:tavLst>
                                        <p:tav tm="0">
                                          <p:val>
                                            <p:strVal val="#ppt_y"/>
                                          </p:val>
                                        </p:tav>
                                        <p:tav tm="100000">
                                          <p:val>
                                            <p:strVal val="#ppt_y"/>
                                          </p:val>
                                        </p:tav>
                                      </p:tavLst>
                                    </p:anim>
                                  </p:childTnLst>
                                </p:cTn>
                              </p:par>
                              <p:par>
                                <p:cTn id="50" presetID="2" presetClass="entr" presetSubtype="2" fill="hold" nodeType="withEffect">
                                  <p:stCondLst>
                                    <p:cond delay="400"/>
                                  </p:stCondLst>
                                  <p:childTnLst>
                                    <p:set>
                                      <p:cBhvr>
                                        <p:cTn id="51" dur="1" fill="hold">
                                          <p:stCondLst>
                                            <p:cond delay="0"/>
                                          </p:stCondLst>
                                        </p:cTn>
                                        <p:tgtEl>
                                          <p:spTgt spid="62"/>
                                        </p:tgtEl>
                                        <p:attrNameLst>
                                          <p:attrName>style.visibility</p:attrName>
                                        </p:attrNameLst>
                                      </p:cBhvr>
                                      <p:to>
                                        <p:strVal val="visible"/>
                                      </p:to>
                                    </p:set>
                                    <p:anim calcmode="lin" valueType="num">
                                      <p:cBhvr additive="base">
                                        <p:cTn id="52" dur="750" fill="hold"/>
                                        <p:tgtEl>
                                          <p:spTgt spid="62"/>
                                        </p:tgtEl>
                                        <p:attrNameLst>
                                          <p:attrName>ppt_x</p:attrName>
                                        </p:attrNameLst>
                                      </p:cBhvr>
                                      <p:tavLst>
                                        <p:tav tm="0">
                                          <p:val>
                                            <p:strVal val="1+#ppt_w/2"/>
                                          </p:val>
                                        </p:tav>
                                        <p:tav tm="100000">
                                          <p:val>
                                            <p:strVal val="#ppt_x"/>
                                          </p:val>
                                        </p:tav>
                                      </p:tavLst>
                                    </p:anim>
                                    <p:anim calcmode="lin" valueType="num">
                                      <p:cBhvr additive="base">
                                        <p:cTn id="53" dur="750" fill="hold"/>
                                        <p:tgtEl>
                                          <p:spTgt spid="62"/>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600"/>
                                  </p:stCondLst>
                                  <p:childTnLst>
                                    <p:set>
                                      <p:cBhvr>
                                        <p:cTn id="55" dur="1" fill="hold">
                                          <p:stCondLst>
                                            <p:cond delay="0"/>
                                          </p:stCondLst>
                                        </p:cTn>
                                        <p:tgtEl>
                                          <p:spTgt spid="63"/>
                                        </p:tgtEl>
                                        <p:attrNameLst>
                                          <p:attrName>style.visibility</p:attrName>
                                        </p:attrNameLst>
                                      </p:cBhvr>
                                      <p:to>
                                        <p:strVal val="visible"/>
                                      </p:to>
                                    </p:set>
                                    <p:anim calcmode="lin" valueType="num">
                                      <p:cBhvr additive="base">
                                        <p:cTn id="56" dur="750" fill="hold"/>
                                        <p:tgtEl>
                                          <p:spTgt spid="63"/>
                                        </p:tgtEl>
                                        <p:attrNameLst>
                                          <p:attrName>ppt_x</p:attrName>
                                        </p:attrNameLst>
                                      </p:cBhvr>
                                      <p:tavLst>
                                        <p:tav tm="0">
                                          <p:val>
                                            <p:strVal val="1+#ppt_w/2"/>
                                          </p:val>
                                        </p:tav>
                                        <p:tav tm="100000">
                                          <p:val>
                                            <p:strVal val="#ppt_x"/>
                                          </p:val>
                                        </p:tav>
                                      </p:tavLst>
                                    </p:anim>
                                    <p:anim calcmode="lin" valueType="num">
                                      <p:cBhvr additive="base">
                                        <p:cTn id="57" dur="750" fill="hold"/>
                                        <p:tgtEl>
                                          <p:spTgt spid="63"/>
                                        </p:tgtEl>
                                        <p:attrNameLst>
                                          <p:attrName>ppt_y</p:attrName>
                                        </p:attrNameLst>
                                      </p:cBhvr>
                                      <p:tavLst>
                                        <p:tav tm="0">
                                          <p:val>
                                            <p:strVal val="#ppt_y"/>
                                          </p:val>
                                        </p:tav>
                                        <p:tav tm="100000">
                                          <p:val>
                                            <p:strVal val="#ppt_y"/>
                                          </p:val>
                                        </p:tav>
                                      </p:tavLst>
                                    </p:anim>
                                  </p:childTnLst>
                                </p:cTn>
                              </p:par>
                              <p:par>
                                <p:cTn id="58" presetID="2" presetClass="entr" presetSubtype="2" fill="hold" nodeType="withEffect">
                                  <p:stCondLst>
                                    <p:cond delay="800"/>
                                  </p:stCondLst>
                                  <p:childTnLst>
                                    <p:set>
                                      <p:cBhvr>
                                        <p:cTn id="59" dur="1" fill="hold">
                                          <p:stCondLst>
                                            <p:cond delay="0"/>
                                          </p:stCondLst>
                                        </p:cTn>
                                        <p:tgtEl>
                                          <p:spTgt spid="64"/>
                                        </p:tgtEl>
                                        <p:attrNameLst>
                                          <p:attrName>style.visibility</p:attrName>
                                        </p:attrNameLst>
                                      </p:cBhvr>
                                      <p:to>
                                        <p:strVal val="visible"/>
                                      </p:to>
                                    </p:set>
                                    <p:anim calcmode="lin" valueType="num">
                                      <p:cBhvr additive="base">
                                        <p:cTn id="60" dur="750" fill="hold"/>
                                        <p:tgtEl>
                                          <p:spTgt spid="64"/>
                                        </p:tgtEl>
                                        <p:attrNameLst>
                                          <p:attrName>ppt_x</p:attrName>
                                        </p:attrNameLst>
                                      </p:cBhvr>
                                      <p:tavLst>
                                        <p:tav tm="0">
                                          <p:val>
                                            <p:strVal val="1+#ppt_w/2"/>
                                          </p:val>
                                        </p:tav>
                                        <p:tav tm="100000">
                                          <p:val>
                                            <p:strVal val="#ppt_x"/>
                                          </p:val>
                                        </p:tav>
                                      </p:tavLst>
                                    </p:anim>
                                    <p:anim calcmode="lin" valueType="num">
                                      <p:cBhvr additive="base">
                                        <p:cTn id="61" dur="750" fill="hold"/>
                                        <p:tgtEl>
                                          <p:spTgt spid="64"/>
                                        </p:tgtEl>
                                        <p:attrNameLst>
                                          <p:attrName>ppt_y</p:attrName>
                                        </p:attrNameLst>
                                      </p:cBhvr>
                                      <p:tavLst>
                                        <p:tav tm="0">
                                          <p:val>
                                            <p:strVal val="#ppt_y"/>
                                          </p:val>
                                        </p:tav>
                                        <p:tav tm="100000">
                                          <p:val>
                                            <p:strVal val="#ppt_y"/>
                                          </p:val>
                                        </p:tav>
                                      </p:tavLst>
                                    </p:anim>
                                  </p:childTnLst>
                                </p:cTn>
                              </p:par>
                              <p:par>
                                <p:cTn id="62" presetID="2" presetClass="entr" presetSubtype="2" fill="hold" nodeType="withEffect">
                                  <p:stCondLst>
                                    <p:cond delay="1000"/>
                                  </p:stCondLst>
                                  <p:childTnLst>
                                    <p:set>
                                      <p:cBhvr>
                                        <p:cTn id="63" dur="1" fill="hold">
                                          <p:stCondLst>
                                            <p:cond delay="0"/>
                                          </p:stCondLst>
                                        </p:cTn>
                                        <p:tgtEl>
                                          <p:spTgt spid="65"/>
                                        </p:tgtEl>
                                        <p:attrNameLst>
                                          <p:attrName>style.visibility</p:attrName>
                                        </p:attrNameLst>
                                      </p:cBhvr>
                                      <p:to>
                                        <p:strVal val="visible"/>
                                      </p:to>
                                    </p:set>
                                    <p:anim calcmode="lin" valueType="num">
                                      <p:cBhvr additive="base">
                                        <p:cTn id="64" dur="750" fill="hold"/>
                                        <p:tgtEl>
                                          <p:spTgt spid="65"/>
                                        </p:tgtEl>
                                        <p:attrNameLst>
                                          <p:attrName>ppt_x</p:attrName>
                                        </p:attrNameLst>
                                      </p:cBhvr>
                                      <p:tavLst>
                                        <p:tav tm="0">
                                          <p:val>
                                            <p:strVal val="1+#ppt_w/2"/>
                                          </p:val>
                                        </p:tav>
                                        <p:tav tm="100000">
                                          <p:val>
                                            <p:strVal val="#ppt_x"/>
                                          </p:val>
                                        </p:tav>
                                      </p:tavLst>
                                    </p:anim>
                                    <p:anim calcmode="lin" valueType="num">
                                      <p:cBhvr additive="base">
                                        <p:cTn id="65" dur="750" fill="hold"/>
                                        <p:tgtEl>
                                          <p:spTgt spid="65"/>
                                        </p:tgtEl>
                                        <p:attrNameLst>
                                          <p:attrName>ppt_y</p:attrName>
                                        </p:attrNameLst>
                                      </p:cBhvr>
                                      <p:tavLst>
                                        <p:tav tm="0">
                                          <p:val>
                                            <p:strVal val="#ppt_y"/>
                                          </p:val>
                                        </p:tav>
                                        <p:tav tm="100000">
                                          <p:val>
                                            <p:strVal val="#ppt_y"/>
                                          </p:val>
                                        </p:tav>
                                      </p:tavLst>
                                    </p:anim>
                                  </p:childTnLst>
                                </p:cTn>
                              </p:par>
                              <p:par>
                                <p:cTn id="66" presetID="2" presetClass="entr" presetSubtype="2" fill="hold" nodeType="withEffect">
                                  <p:stCondLst>
                                    <p:cond delay="1200"/>
                                  </p:stCondLst>
                                  <p:childTnLst>
                                    <p:set>
                                      <p:cBhvr>
                                        <p:cTn id="67" dur="1" fill="hold">
                                          <p:stCondLst>
                                            <p:cond delay="0"/>
                                          </p:stCondLst>
                                        </p:cTn>
                                        <p:tgtEl>
                                          <p:spTgt spid="66"/>
                                        </p:tgtEl>
                                        <p:attrNameLst>
                                          <p:attrName>style.visibility</p:attrName>
                                        </p:attrNameLst>
                                      </p:cBhvr>
                                      <p:to>
                                        <p:strVal val="visible"/>
                                      </p:to>
                                    </p:set>
                                    <p:anim calcmode="lin" valueType="num">
                                      <p:cBhvr additive="base">
                                        <p:cTn id="68" dur="750" fill="hold"/>
                                        <p:tgtEl>
                                          <p:spTgt spid="66"/>
                                        </p:tgtEl>
                                        <p:attrNameLst>
                                          <p:attrName>ppt_x</p:attrName>
                                        </p:attrNameLst>
                                      </p:cBhvr>
                                      <p:tavLst>
                                        <p:tav tm="0">
                                          <p:val>
                                            <p:strVal val="1+#ppt_w/2"/>
                                          </p:val>
                                        </p:tav>
                                        <p:tav tm="100000">
                                          <p:val>
                                            <p:strVal val="#ppt_x"/>
                                          </p:val>
                                        </p:tav>
                                      </p:tavLst>
                                    </p:anim>
                                    <p:anim calcmode="lin" valueType="num">
                                      <p:cBhvr additive="base">
                                        <p:cTn id="69" dur="750" fill="hold"/>
                                        <p:tgtEl>
                                          <p:spTgt spid="66"/>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1400"/>
                                  </p:stCondLst>
                                  <p:childTnLst>
                                    <p:set>
                                      <p:cBhvr>
                                        <p:cTn id="71" dur="1" fill="hold">
                                          <p:stCondLst>
                                            <p:cond delay="0"/>
                                          </p:stCondLst>
                                        </p:cTn>
                                        <p:tgtEl>
                                          <p:spTgt spid="67"/>
                                        </p:tgtEl>
                                        <p:attrNameLst>
                                          <p:attrName>style.visibility</p:attrName>
                                        </p:attrNameLst>
                                      </p:cBhvr>
                                      <p:to>
                                        <p:strVal val="visible"/>
                                      </p:to>
                                    </p:set>
                                    <p:anim calcmode="lin" valueType="num">
                                      <p:cBhvr additive="base">
                                        <p:cTn id="72" dur="750" fill="hold"/>
                                        <p:tgtEl>
                                          <p:spTgt spid="67"/>
                                        </p:tgtEl>
                                        <p:attrNameLst>
                                          <p:attrName>ppt_x</p:attrName>
                                        </p:attrNameLst>
                                      </p:cBhvr>
                                      <p:tavLst>
                                        <p:tav tm="0">
                                          <p:val>
                                            <p:strVal val="1+#ppt_w/2"/>
                                          </p:val>
                                        </p:tav>
                                        <p:tav tm="100000">
                                          <p:val>
                                            <p:strVal val="#ppt_x"/>
                                          </p:val>
                                        </p:tav>
                                      </p:tavLst>
                                    </p:anim>
                                    <p:anim calcmode="lin" valueType="num">
                                      <p:cBhvr additive="base">
                                        <p:cTn id="73" dur="750" fill="hold"/>
                                        <p:tgtEl>
                                          <p:spTgt spid="67"/>
                                        </p:tgtEl>
                                        <p:attrNameLst>
                                          <p:attrName>ppt_y</p:attrName>
                                        </p:attrNameLst>
                                      </p:cBhvr>
                                      <p:tavLst>
                                        <p:tav tm="0">
                                          <p:val>
                                            <p:strVal val="#ppt_y"/>
                                          </p:val>
                                        </p:tav>
                                        <p:tav tm="100000">
                                          <p:val>
                                            <p:strVal val="#ppt_y"/>
                                          </p:val>
                                        </p:tav>
                                      </p:tavLst>
                                    </p:anim>
                                  </p:childTnLst>
                                </p:cTn>
                              </p:par>
                              <p:par>
                                <p:cTn id="74" presetID="16" presetClass="entr" presetSubtype="21" fill="hold" nodeType="withEffect">
                                  <p:stCondLst>
                                    <p:cond delay="1900"/>
                                  </p:stCondLst>
                                  <p:childTnLst>
                                    <p:set>
                                      <p:cBhvr>
                                        <p:cTn id="75" dur="1" fill="hold">
                                          <p:stCondLst>
                                            <p:cond delay="0"/>
                                          </p:stCondLst>
                                        </p:cTn>
                                        <p:tgtEl>
                                          <p:spTgt spid="68"/>
                                        </p:tgtEl>
                                        <p:attrNameLst>
                                          <p:attrName>style.visibility</p:attrName>
                                        </p:attrNameLst>
                                      </p:cBhvr>
                                      <p:to>
                                        <p:strVal val="visible"/>
                                      </p:to>
                                    </p:set>
                                    <p:animEffect transition="in" filter="barn(inVertical)">
                                      <p:cBhvr>
                                        <p:cTn id="76" dur="57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2736056" y="93282"/>
            <a:ext cx="3700463" cy="513937"/>
            <a:chOff x="2736056" y="93282"/>
            <a:chExt cx="3700463" cy="513937"/>
          </a:xfrm>
        </p:grpSpPr>
        <p:sp>
          <p:nvSpPr>
            <p:cNvPr id="44" name="Rectangle 43"/>
            <p:cNvSpPr/>
            <p:nvPr/>
          </p:nvSpPr>
          <p:spPr>
            <a:xfrm>
              <a:off x="2736056" y="93282"/>
              <a:ext cx="3700463" cy="513937"/>
            </a:xfrm>
            <a:prstGeom prst="rect">
              <a:avLst/>
            </a:prstGeom>
            <a:solidFill>
              <a:srgbClr val="FFC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145715" y="183427"/>
              <a:ext cx="2907506" cy="338554"/>
            </a:xfrm>
            <a:prstGeom prst="rect">
              <a:avLst/>
            </a:prstGeom>
            <a:noFill/>
          </p:spPr>
          <p:txBody>
            <a:bodyPr wrap="square" rtlCol="0">
              <a:spAutoFit/>
            </a:bodyPr>
            <a:lstStyle/>
            <a:p>
              <a:pPr algn="ctr"/>
              <a:r>
                <a:rPr lang="vi-VN" sz="1600" b="1" dirty="0" smtClean="0">
                  <a:latin typeface="Montserrat Medium" panose="020B0604020202020204" charset="0"/>
                </a:rPr>
                <a:t>Sử dụng WIN32API</a:t>
              </a:r>
              <a:endParaRPr lang="en-US" sz="1600" b="1" dirty="0">
                <a:latin typeface="Montserrat Medium" panose="020B0604020202020204" charset="0"/>
              </a:endParaRPr>
            </a:p>
          </p:txBody>
        </p:sp>
      </p:grpSp>
      <p:sp>
        <p:nvSpPr>
          <p:cNvPr id="19" name="Rounded Rectangle 18"/>
          <p:cNvSpPr/>
          <p:nvPr/>
        </p:nvSpPr>
        <p:spPr>
          <a:xfrm>
            <a:off x="161262" y="4301353"/>
            <a:ext cx="8855147" cy="5954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182528" y="4324402"/>
            <a:ext cx="8833881" cy="595423"/>
            <a:chOff x="161262" y="4301353"/>
            <a:chExt cx="8833881" cy="595423"/>
          </a:xfrm>
          <a:solidFill>
            <a:schemeClr val="bg1"/>
          </a:solidFill>
          <a:effectLst>
            <a:outerShdw blurRad="63500" sx="102000" sy="102000" algn="ctr" rotWithShape="0">
              <a:prstClr val="black">
                <a:alpha val="40000"/>
              </a:prstClr>
            </a:outerShdw>
          </a:effectLst>
        </p:grpSpPr>
        <p:sp>
          <p:nvSpPr>
            <p:cNvPr id="20" name="Rounded Rectangle 19"/>
            <p:cNvSpPr/>
            <p:nvPr/>
          </p:nvSpPr>
          <p:spPr>
            <a:xfrm>
              <a:off x="161262" y="4301353"/>
              <a:ext cx="8833881" cy="59542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03790" y="4433087"/>
              <a:ext cx="8791353" cy="292388"/>
            </a:xfrm>
            <a:prstGeom prst="rect">
              <a:avLst/>
            </a:prstGeom>
            <a:grpFill/>
            <a:ln>
              <a:noFill/>
            </a:ln>
          </p:spPr>
          <p:txBody>
            <a:bodyPr wrap="square" rtlCol="0">
              <a:spAutoFit/>
            </a:bodyPr>
            <a:lstStyle/>
            <a:p>
              <a:pPr algn="ctr"/>
              <a:r>
                <a:rPr lang="en-US" sz="1300" dirty="0">
                  <a:latin typeface="Montserrat" panose="020B0604020202020204" charset="0"/>
                  <a:cs typeface="Times New Roman" panose="02020603050405020304" pitchFamily="18" charset="0"/>
                </a:rPr>
                <a:t>BOOL </a:t>
              </a:r>
              <a:r>
                <a:rPr lang="en-US" sz="1300" dirty="0" err="1">
                  <a:latin typeface="Montserrat" panose="020B0604020202020204" charset="0"/>
                  <a:cs typeface="Times New Roman" panose="02020603050405020304" pitchFamily="18" charset="0"/>
                </a:rPr>
                <a:t>WriteFile</a:t>
              </a:r>
              <a:r>
                <a:rPr lang="en-US" sz="1300" dirty="0">
                  <a:latin typeface="Montserrat" panose="020B0604020202020204" charset="0"/>
                  <a:cs typeface="Times New Roman" panose="02020603050405020304" pitchFamily="18" charset="0"/>
                </a:rPr>
                <a:t>(...) =&gt; </a:t>
              </a:r>
              <a:r>
                <a:rPr lang="en-US" sz="1300" dirty="0" err="1">
                  <a:latin typeface="Montserrat" panose="020B0604020202020204" charset="0"/>
                  <a:cs typeface="Times New Roman" panose="02020603050405020304" pitchFamily="18" charset="0"/>
                </a:rPr>
                <a:t>Tham</a:t>
              </a:r>
              <a:r>
                <a:rPr lang="en-US" sz="1300" dirty="0">
                  <a:latin typeface="Montserrat" panose="020B0604020202020204" charset="0"/>
                  <a:cs typeface="Times New Roman" panose="02020603050405020304" pitchFamily="18" charset="0"/>
                </a:rPr>
                <a:t> </a:t>
              </a:r>
              <a:r>
                <a:rPr lang="en-US" sz="1300" dirty="0" err="1">
                  <a:latin typeface="Montserrat" panose="020B0604020202020204" charset="0"/>
                  <a:cs typeface="Times New Roman" panose="02020603050405020304" pitchFamily="18" charset="0"/>
                </a:rPr>
                <a:t>số</a:t>
              </a:r>
              <a:r>
                <a:rPr lang="en-US" sz="1300" dirty="0">
                  <a:latin typeface="Montserrat" panose="020B0604020202020204" charset="0"/>
                  <a:cs typeface="Times New Roman" panose="02020603050405020304" pitchFamily="18" charset="0"/>
                </a:rPr>
                <a:t> </a:t>
              </a:r>
              <a:r>
                <a:rPr lang="en-US" sz="1300" dirty="0" err="1">
                  <a:latin typeface="Montserrat" panose="020B0604020202020204" charset="0"/>
                  <a:cs typeface="Times New Roman" panose="02020603050405020304" pitchFamily="18" charset="0"/>
                </a:rPr>
                <a:t>tương</a:t>
              </a:r>
              <a:r>
                <a:rPr lang="en-US" sz="1300" dirty="0">
                  <a:latin typeface="Montserrat" panose="020B0604020202020204" charset="0"/>
                  <a:cs typeface="Times New Roman" panose="02020603050405020304" pitchFamily="18" charset="0"/>
                </a:rPr>
                <a:t> </a:t>
              </a:r>
              <a:r>
                <a:rPr lang="en-US" sz="1300" dirty="0" err="1">
                  <a:latin typeface="Montserrat" panose="020B0604020202020204" charset="0"/>
                  <a:cs typeface="Times New Roman" panose="02020603050405020304" pitchFamily="18" charset="0"/>
                </a:rPr>
                <a:t>tự</a:t>
              </a:r>
              <a:r>
                <a:rPr lang="en-US" sz="1300" dirty="0">
                  <a:latin typeface="Montserrat" panose="020B0604020202020204" charset="0"/>
                  <a:cs typeface="Times New Roman" panose="02020603050405020304" pitchFamily="18" charset="0"/>
                </a:rPr>
                <a:t> </a:t>
              </a:r>
              <a:r>
                <a:rPr lang="en-US" sz="1300" dirty="0" err="1">
                  <a:latin typeface="Montserrat" panose="020B0604020202020204" charset="0"/>
                  <a:cs typeface="Times New Roman" panose="02020603050405020304" pitchFamily="18" charset="0"/>
                </a:rPr>
                <a:t>ReadFile</a:t>
              </a:r>
              <a:r>
                <a:rPr lang="en-US" sz="1300" dirty="0">
                  <a:latin typeface="Montserrat" panose="020B0604020202020204" charset="0"/>
                  <a:cs typeface="Times New Roman" panose="02020603050405020304" pitchFamily="18" charset="0"/>
                </a:rPr>
                <a:t>().</a:t>
              </a:r>
            </a:p>
          </p:txBody>
        </p:sp>
      </p:grpSp>
      <p:grpSp>
        <p:nvGrpSpPr>
          <p:cNvPr id="33" name="Group 32"/>
          <p:cNvGrpSpPr/>
          <p:nvPr/>
        </p:nvGrpSpPr>
        <p:grpSpPr>
          <a:xfrm>
            <a:off x="243215" y="784701"/>
            <a:ext cx="4356253" cy="3569583"/>
            <a:chOff x="261380" y="762710"/>
            <a:chExt cx="4356253" cy="3569583"/>
          </a:xfrm>
        </p:grpSpPr>
        <p:grpSp>
          <p:nvGrpSpPr>
            <p:cNvPr id="28" name="Group 27"/>
            <p:cNvGrpSpPr/>
            <p:nvPr/>
          </p:nvGrpSpPr>
          <p:grpSpPr>
            <a:xfrm>
              <a:off x="261380" y="762710"/>
              <a:ext cx="4338086" cy="3409664"/>
              <a:chOff x="194931" y="634977"/>
              <a:chExt cx="4338086" cy="3409664"/>
            </a:xfrm>
          </p:grpSpPr>
          <p:sp>
            <p:nvSpPr>
              <p:cNvPr id="26" name="Rounded Rectangle 25"/>
              <p:cNvSpPr/>
              <p:nvPr/>
            </p:nvSpPr>
            <p:spPr>
              <a:xfrm>
                <a:off x="194931" y="644382"/>
                <a:ext cx="4338086" cy="3400259"/>
              </a:xfrm>
              <a:prstGeom prst="roundRect">
                <a:avLst>
                  <a:gd name="adj" fmla="val 4478"/>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194931" y="634977"/>
                <a:ext cx="4338086" cy="101914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p:cNvSpPr txBox="1"/>
            <p:nvPr/>
          </p:nvSpPr>
          <p:spPr>
            <a:xfrm>
              <a:off x="287411" y="1823914"/>
              <a:ext cx="4330222" cy="2508379"/>
            </a:xfrm>
            <a:prstGeom prst="rect">
              <a:avLst/>
            </a:prstGeom>
            <a:noFill/>
          </p:spPr>
          <p:txBody>
            <a:bodyPr wrap="square" rtlCol="0">
              <a:spAutoFit/>
            </a:bodyPr>
            <a:lstStyle/>
            <a:p>
              <a:r>
                <a:rPr lang="vi-VN" sz="1300" dirty="0">
                  <a:latin typeface="Montserrat" panose="020B0604020202020204" charset="0"/>
                </a:rPr>
                <a:t>- LPCSTR ipFileName =&gt; Tên file / thiết bị vào ra</a:t>
              </a:r>
            </a:p>
            <a:p>
              <a:r>
                <a:rPr lang="vi-VN" sz="1300" dirty="0">
                  <a:latin typeface="Montserrat" panose="020B0604020202020204" charset="0"/>
                </a:rPr>
                <a:t>- DWORD dwDesiredAccess =&gt; Thao tác với thiết bị</a:t>
              </a:r>
            </a:p>
            <a:p>
              <a:r>
                <a:rPr lang="en-US" sz="1300" dirty="0">
                  <a:latin typeface="Montserrat" panose="020B0604020202020204" charset="0"/>
                  <a:cs typeface="Times New Roman" panose="02020603050405020304" pitchFamily="18" charset="0"/>
                </a:rPr>
                <a:t>- DWORD </a:t>
              </a:r>
              <a:r>
                <a:rPr lang="en-US" sz="1300" dirty="0" err="1">
                  <a:latin typeface="Montserrat" panose="020B0604020202020204" charset="0"/>
                  <a:cs typeface="Times New Roman" panose="02020603050405020304" pitchFamily="18" charset="0"/>
                </a:rPr>
                <a:t>dwShareMode</a:t>
              </a:r>
              <a:r>
                <a:rPr lang="en-US" sz="1300" dirty="0">
                  <a:latin typeface="Montserrat" panose="020B0604020202020204" charset="0"/>
                  <a:cs typeface="Times New Roman" panose="02020603050405020304" pitchFamily="18" charset="0"/>
                </a:rPr>
                <a:t> =&gt; Cho </a:t>
              </a:r>
              <a:r>
                <a:rPr lang="en-US" sz="1300" dirty="0" err="1">
                  <a:latin typeface="Montserrat" panose="020B0604020202020204" charset="0"/>
                  <a:cs typeface="Times New Roman" panose="02020603050405020304" pitchFamily="18" charset="0"/>
                </a:rPr>
                <a:t>phép</a:t>
              </a:r>
              <a:r>
                <a:rPr lang="en-US" sz="1300" dirty="0">
                  <a:latin typeface="Montserrat" panose="020B0604020202020204" charset="0"/>
                  <a:cs typeface="Times New Roman" panose="02020603050405020304" pitchFamily="18" charset="0"/>
                </a:rPr>
                <a:t> </a:t>
              </a:r>
              <a:r>
                <a:rPr lang="en-US" sz="1300" dirty="0" err="1">
                  <a:latin typeface="Montserrat" panose="020B0604020202020204" charset="0"/>
                  <a:cs typeface="Times New Roman" panose="02020603050405020304" pitchFamily="18" charset="0"/>
                </a:rPr>
                <a:t>dùng</a:t>
              </a:r>
              <a:r>
                <a:rPr lang="en-US" sz="1300" dirty="0">
                  <a:latin typeface="Montserrat" panose="020B0604020202020204" charset="0"/>
                  <a:cs typeface="Times New Roman" panose="02020603050405020304" pitchFamily="18" charset="0"/>
                </a:rPr>
                <a:t> </a:t>
              </a:r>
              <a:r>
                <a:rPr lang="en-US" sz="1300" dirty="0" err="1">
                  <a:latin typeface="Montserrat" panose="020B0604020202020204" charset="0"/>
                  <a:cs typeface="Times New Roman" panose="02020603050405020304" pitchFamily="18" charset="0"/>
                </a:rPr>
                <a:t>chung</a:t>
              </a:r>
              <a:endParaRPr lang="en-US" sz="1300" dirty="0">
                <a:latin typeface="Montserrat" panose="020B0604020202020204" charset="0"/>
                <a:cs typeface="Times New Roman" panose="02020603050405020304" pitchFamily="18" charset="0"/>
              </a:endParaRPr>
            </a:p>
            <a:p>
              <a:r>
                <a:rPr lang="en-US" sz="1300" dirty="0">
                  <a:latin typeface="Montserrat" panose="020B0604020202020204" charset="0"/>
                  <a:cs typeface="Times New Roman" panose="02020603050405020304" pitchFamily="18" charset="0"/>
                </a:rPr>
                <a:t>- LPSECURITY_ATTRIBUTE </a:t>
              </a:r>
              <a:r>
                <a:rPr lang="en-US" sz="1300" dirty="0" err="1">
                  <a:latin typeface="Montserrat" panose="020B0604020202020204" charset="0"/>
                  <a:cs typeface="Times New Roman" panose="02020603050405020304" pitchFamily="18" charset="0"/>
                </a:rPr>
                <a:t>ipSecurityAttributes</a:t>
              </a:r>
              <a:r>
                <a:rPr lang="en-US" sz="1300" dirty="0">
                  <a:latin typeface="Montserrat" panose="020B0604020202020204" charset="0"/>
                  <a:cs typeface="Times New Roman" panose="02020603050405020304" pitchFamily="18" charset="0"/>
                </a:rPr>
                <a:t> (NULL)</a:t>
              </a:r>
            </a:p>
            <a:p>
              <a:r>
                <a:rPr lang="en-US" sz="1300" dirty="0">
                  <a:latin typeface="Montserrat" panose="020B0604020202020204" charset="0"/>
                  <a:cs typeface="Times New Roman" panose="02020603050405020304" pitchFamily="18" charset="0"/>
                </a:rPr>
                <a:t>- DWORD </a:t>
              </a:r>
              <a:r>
                <a:rPr lang="en-US" sz="1300" dirty="0" err="1">
                  <a:latin typeface="Montserrat" panose="020B0604020202020204" charset="0"/>
                  <a:cs typeface="Times New Roman" panose="02020603050405020304" pitchFamily="18" charset="0"/>
                </a:rPr>
                <a:t>dwCreationDisposition</a:t>
              </a:r>
              <a:r>
                <a:rPr lang="en-US" sz="1300" dirty="0">
                  <a:latin typeface="Montserrat" panose="020B0604020202020204" charset="0"/>
                  <a:cs typeface="Times New Roman" panose="02020603050405020304" pitchFamily="18" charset="0"/>
                </a:rPr>
                <a:t> =&gt; </a:t>
              </a:r>
              <a:r>
                <a:rPr lang="en-US" sz="1300" dirty="0" err="1">
                  <a:latin typeface="Montserrat" panose="020B0604020202020204" charset="0"/>
                  <a:cs typeface="Times New Roman" panose="02020603050405020304" pitchFamily="18" charset="0"/>
                </a:rPr>
                <a:t>Hành</a:t>
              </a:r>
              <a:r>
                <a:rPr lang="en-US" sz="1300" dirty="0">
                  <a:latin typeface="Montserrat" panose="020B0604020202020204" charset="0"/>
                  <a:cs typeface="Times New Roman" panose="02020603050405020304" pitchFamily="18" charset="0"/>
                </a:rPr>
                <a:t> </a:t>
              </a:r>
              <a:r>
                <a:rPr lang="en-US" sz="1300" dirty="0" err="1">
                  <a:latin typeface="Montserrat" panose="020B0604020202020204" charset="0"/>
                  <a:cs typeface="Times New Roman" panose="02020603050405020304" pitchFamily="18" charset="0"/>
                </a:rPr>
                <a:t>động</a:t>
              </a:r>
              <a:r>
                <a:rPr lang="en-US" sz="1300" dirty="0">
                  <a:latin typeface="Montserrat" panose="020B0604020202020204" charset="0"/>
                  <a:cs typeface="Times New Roman" panose="02020603050405020304" pitchFamily="18" charset="0"/>
                </a:rPr>
                <a:t> </a:t>
              </a:r>
              <a:r>
                <a:rPr lang="en-US" sz="1300" dirty="0" err="1">
                  <a:latin typeface="Montserrat" panose="020B0604020202020204" charset="0"/>
                  <a:cs typeface="Times New Roman" panose="02020603050405020304" pitchFamily="18" charset="0"/>
                </a:rPr>
                <a:t>thực</a:t>
              </a:r>
              <a:r>
                <a:rPr lang="en-US" sz="1300" dirty="0">
                  <a:latin typeface="Montserrat" panose="020B0604020202020204" charset="0"/>
                  <a:cs typeface="Times New Roman" panose="02020603050405020304" pitchFamily="18" charset="0"/>
                </a:rPr>
                <a:t> </a:t>
              </a:r>
              <a:r>
                <a:rPr lang="en-US" sz="1300" dirty="0" err="1">
                  <a:latin typeface="Montserrat" panose="020B0604020202020204" charset="0"/>
                  <a:cs typeface="Times New Roman" panose="02020603050405020304" pitchFamily="18" charset="0"/>
                </a:rPr>
                <a:t>hiện</a:t>
              </a:r>
              <a:endParaRPr lang="en-US" sz="1300" dirty="0">
                <a:latin typeface="Montserrat" panose="020B0604020202020204" charset="0"/>
                <a:cs typeface="Times New Roman" panose="02020603050405020304" pitchFamily="18" charset="0"/>
              </a:endParaRPr>
            </a:p>
            <a:p>
              <a:r>
                <a:rPr lang="en-US" sz="1300" dirty="0">
                  <a:latin typeface="Montserrat" panose="020B0604020202020204" charset="0"/>
                  <a:cs typeface="Times New Roman" panose="02020603050405020304" pitchFamily="18" charset="0"/>
                </a:rPr>
                <a:t>- DWORD </a:t>
              </a:r>
              <a:r>
                <a:rPr lang="en-US" sz="1300" dirty="0" err="1">
                  <a:latin typeface="Montserrat" panose="020B0604020202020204" charset="0"/>
                  <a:cs typeface="Times New Roman" panose="02020603050405020304" pitchFamily="18" charset="0"/>
                </a:rPr>
                <a:t>dwFlagsAndAttributes</a:t>
              </a:r>
              <a:r>
                <a:rPr lang="en-US" sz="1300" dirty="0">
                  <a:latin typeface="Montserrat" panose="020B0604020202020204" charset="0"/>
                  <a:cs typeface="Times New Roman" panose="02020603050405020304" pitchFamily="18" charset="0"/>
                </a:rPr>
                <a:t> =&gt; </a:t>
              </a:r>
              <a:r>
                <a:rPr lang="en-US" sz="1300" dirty="0" err="1">
                  <a:latin typeface="Montserrat" panose="020B0604020202020204" charset="0"/>
                  <a:cs typeface="Times New Roman" panose="02020603050405020304" pitchFamily="18" charset="0"/>
                </a:rPr>
                <a:t>Thuộc</a:t>
              </a:r>
              <a:r>
                <a:rPr lang="en-US" sz="1300" dirty="0">
                  <a:latin typeface="Montserrat" panose="020B0604020202020204" charset="0"/>
                  <a:cs typeface="Times New Roman" panose="02020603050405020304" pitchFamily="18" charset="0"/>
                </a:rPr>
                <a:t> </a:t>
              </a:r>
              <a:r>
                <a:rPr lang="en-US" sz="1300" dirty="0" err="1">
                  <a:latin typeface="Montserrat" panose="020B0604020202020204" charset="0"/>
                  <a:cs typeface="Times New Roman" panose="02020603050405020304" pitchFamily="18" charset="0"/>
                </a:rPr>
                <a:t>tính</a:t>
              </a:r>
              <a:endParaRPr lang="en-US" sz="1300" dirty="0">
                <a:latin typeface="Montserrat" panose="020B0604020202020204" charset="0"/>
                <a:cs typeface="Times New Roman" panose="02020603050405020304" pitchFamily="18" charset="0"/>
              </a:endParaRPr>
            </a:p>
            <a:p>
              <a:r>
                <a:rPr lang="en-US" sz="1300" dirty="0">
                  <a:latin typeface="Montserrat" panose="020B0604020202020204" charset="0"/>
                  <a:cs typeface="Times New Roman" panose="02020603050405020304" pitchFamily="18" charset="0"/>
                </a:rPr>
                <a:t>- HANDLE </a:t>
              </a:r>
              <a:r>
                <a:rPr lang="en-US" sz="1300" dirty="0" err="1">
                  <a:latin typeface="Montserrat" panose="020B0604020202020204" charset="0"/>
                  <a:cs typeface="Times New Roman" panose="02020603050405020304" pitchFamily="18" charset="0"/>
                </a:rPr>
                <a:t>hTemplateFile</a:t>
              </a:r>
              <a:r>
                <a:rPr lang="en-US" sz="1300" dirty="0">
                  <a:latin typeface="Montserrat" panose="020B0604020202020204" charset="0"/>
                  <a:cs typeface="Times New Roman" panose="02020603050405020304" pitchFamily="18" charset="0"/>
                </a:rPr>
                <a:t> (NULL)</a:t>
              </a:r>
            </a:p>
            <a:p>
              <a:endParaRPr lang="en-US" dirty="0"/>
            </a:p>
          </p:txBody>
        </p:sp>
        <p:sp>
          <p:nvSpPr>
            <p:cNvPr id="31" name="TextBox 30"/>
            <p:cNvSpPr txBox="1"/>
            <p:nvPr/>
          </p:nvSpPr>
          <p:spPr>
            <a:xfrm>
              <a:off x="498039" y="937876"/>
              <a:ext cx="3864768" cy="769441"/>
            </a:xfrm>
            <a:prstGeom prst="rect">
              <a:avLst/>
            </a:prstGeom>
            <a:noFill/>
          </p:spPr>
          <p:txBody>
            <a:bodyPr wrap="square" rtlCol="0">
              <a:spAutoFit/>
            </a:bodyPr>
            <a:lstStyle/>
            <a:p>
              <a:pPr lvl="0" algn="ctr"/>
              <a:r>
                <a:rPr lang="en-US" sz="1500" dirty="0">
                  <a:latin typeface="Montserrat" panose="020B0604020202020204" charset="0"/>
                  <a:cs typeface="Times New Roman" panose="02020603050405020304" pitchFamily="18" charset="0"/>
                </a:rPr>
                <a:t>HANDLE </a:t>
              </a:r>
              <a:r>
                <a:rPr lang="en-US" sz="1500" dirty="0" err="1">
                  <a:latin typeface="Montserrat" panose="020B0604020202020204" charset="0"/>
                  <a:cs typeface="Times New Roman" panose="02020603050405020304" pitchFamily="18" charset="0"/>
                </a:rPr>
                <a:t>CreateFile</a:t>
              </a:r>
              <a:r>
                <a:rPr lang="en-US" sz="1500" dirty="0">
                  <a:latin typeface="Montserrat" panose="020B0604020202020204" charset="0"/>
                  <a:cs typeface="Times New Roman" panose="02020603050405020304" pitchFamily="18" charset="0"/>
                </a:rPr>
                <a:t>(...) : </a:t>
              </a:r>
              <a:r>
                <a:rPr lang="en-US" sz="1500" dirty="0" err="1">
                  <a:latin typeface="Montserrat" panose="020B0604020202020204" charset="0"/>
                  <a:cs typeface="Times New Roman" panose="02020603050405020304" pitchFamily="18" charset="0"/>
                </a:rPr>
                <a:t>Mở</a:t>
              </a:r>
              <a:r>
                <a:rPr lang="en-US" sz="1500" dirty="0">
                  <a:latin typeface="Montserrat" panose="020B0604020202020204" charset="0"/>
                  <a:cs typeface="Times New Roman" panose="02020603050405020304" pitchFamily="18" charset="0"/>
                </a:rPr>
                <a:t> file / </a:t>
              </a:r>
              <a:r>
                <a:rPr lang="en-US" sz="1500" dirty="0" err="1">
                  <a:latin typeface="Montserrat" panose="020B0604020202020204" charset="0"/>
                  <a:cs typeface="Times New Roman" panose="02020603050405020304" pitchFamily="18" charset="0"/>
                </a:rPr>
                <a:t>thiết</a:t>
              </a:r>
              <a:r>
                <a:rPr lang="en-US" sz="1500" dirty="0">
                  <a:latin typeface="Montserrat" panose="020B0604020202020204" charset="0"/>
                  <a:cs typeface="Times New Roman" panose="02020603050405020304" pitchFamily="18" charset="0"/>
                </a:rPr>
                <a:t> </a:t>
              </a:r>
              <a:r>
                <a:rPr lang="en-US" sz="1500" dirty="0" err="1">
                  <a:latin typeface="Montserrat" panose="020B0604020202020204" charset="0"/>
                  <a:cs typeface="Times New Roman" panose="02020603050405020304" pitchFamily="18" charset="0"/>
                </a:rPr>
                <a:t>bị</a:t>
              </a:r>
              <a:r>
                <a:rPr lang="en-US" sz="1500" dirty="0">
                  <a:latin typeface="Montserrat" panose="020B0604020202020204" charset="0"/>
                  <a:cs typeface="Times New Roman" panose="02020603050405020304" pitchFamily="18" charset="0"/>
                </a:rPr>
                <a:t> </a:t>
              </a:r>
              <a:r>
                <a:rPr lang="en-US" sz="1500" dirty="0" err="1">
                  <a:latin typeface="Montserrat" panose="020B0604020202020204" charset="0"/>
                  <a:cs typeface="Times New Roman" panose="02020603050405020304" pitchFamily="18" charset="0"/>
                </a:rPr>
                <a:t>vào</a:t>
              </a:r>
              <a:r>
                <a:rPr lang="en-US" sz="1500" dirty="0">
                  <a:latin typeface="Montserrat" panose="020B0604020202020204" charset="0"/>
                  <a:cs typeface="Times New Roman" panose="02020603050405020304" pitchFamily="18" charset="0"/>
                </a:rPr>
                <a:t> </a:t>
              </a:r>
              <a:r>
                <a:rPr lang="en-US" sz="1500" dirty="0" err="1">
                  <a:latin typeface="Montserrat" panose="020B0604020202020204" charset="0"/>
                  <a:cs typeface="Times New Roman" panose="02020603050405020304" pitchFamily="18" charset="0"/>
                </a:rPr>
                <a:t>ra</a:t>
              </a:r>
              <a:endParaRPr lang="en-US" sz="1500" dirty="0">
                <a:latin typeface="Montserrat" panose="020B0604020202020204" charset="0"/>
                <a:cs typeface="Times New Roman" panose="02020603050405020304" pitchFamily="18" charset="0"/>
              </a:endParaRPr>
            </a:p>
            <a:p>
              <a:endParaRPr lang="en-US" dirty="0"/>
            </a:p>
          </p:txBody>
        </p:sp>
      </p:grpSp>
      <p:grpSp>
        <p:nvGrpSpPr>
          <p:cNvPr id="43" name="Group 42"/>
          <p:cNvGrpSpPr/>
          <p:nvPr/>
        </p:nvGrpSpPr>
        <p:grpSpPr>
          <a:xfrm>
            <a:off x="4655505" y="794106"/>
            <a:ext cx="4360904" cy="3409664"/>
            <a:chOff x="4655505" y="794106"/>
            <a:chExt cx="4360904" cy="3409664"/>
          </a:xfrm>
        </p:grpSpPr>
        <p:grpSp>
          <p:nvGrpSpPr>
            <p:cNvPr id="34" name="Group 33"/>
            <p:cNvGrpSpPr/>
            <p:nvPr/>
          </p:nvGrpSpPr>
          <p:grpSpPr>
            <a:xfrm>
              <a:off x="4660158" y="794106"/>
              <a:ext cx="4356251" cy="3409664"/>
              <a:chOff x="261380" y="762710"/>
              <a:chExt cx="4356251" cy="3409664"/>
            </a:xfrm>
          </p:grpSpPr>
          <p:grpSp>
            <p:nvGrpSpPr>
              <p:cNvPr id="35" name="Group 34"/>
              <p:cNvGrpSpPr/>
              <p:nvPr/>
            </p:nvGrpSpPr>
            <p:grpSpPr>
              <a:xfrm>
                <a:off x="261380" y="762710"/>
                <a:ext cx="4338086" cy="3409664"/>
                <a:chOff x="194931" y="634977"/>
                <a:chExt cx="4338086" cy="3409664"/>
              </a:xfrm>
            </p:grpSpPr>
            <p:sp>
              <p:nvSpPr>
                <p:cNvPr id="38" name="Rounded Rectangle 37"/>
                <p:cNvSpPr/>
                <p:nvPr/>
              </p:nvSpPr>
              <p:spPr>
                <a:xfrm>
                  <a:off x="194931" y="644382"/>
                  <a:ext cx="4338086" cy="3400259"/>
                </a:xfrm>
                <a:prstGeom prst="roundRect">
                  <a:avLst>
                    <a:gd name="adj" fmla="val 4478"/>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94931" y="634977"/>
                  <a:ext cx="4338086" cy="101914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p:cNvSpPr txBox="1"/>
              <p:nvPr/>
            </p:nvSpPr>
            <p:spPr>
              <a:xfrm>
                <a:off x="287409" y="1864902"/>
                <a:ext cx="4330222" cy="307777"/>
              </a:xfrm>
              <a:prstGeom prst="rect">
                <a:avLst/>
              </a:prstGeom>
              <a:noFill/>
            </p:spPr>
            <p:txBody>
              <a:bodyPr wrap="square" rtlCol="0">
                <a:spAutoFit/>
              </a:bodyPr>
              <a:lstStyle/>
              <a:p>
                <a:endParaRPr lang="en-US" dirty="0"/>
              </a:p>
            </p:txBody>
          </p:sp>
          <p:sp>
            <p:nvSpPr>
              <p:cNvPr id="37" name="TextBox 36"/>
              <p:cNvSpPr txBox="1"/>
              <p:nvPr/>
            </p:nvSpPr>
            <p:spPr>
              <a:xfrm>
                <a:off x="498039" y="1103007"/>
                <a:ext cx="3864768" cy="323165"/>
              </a:xfrm>
              <a:prstGeom prst="rect">
                <a:avLst/>
              </a:prstGeom>
              <a:noFill/>
            </p:spPr>
            <p:txBody>
              <a:bodyPr wrap="square" rtlCol="0">
                <a:spAutoFit/>
              </a:bodyPr>
              <a:lstStyle/>
              <a:p>
                <a:pPr algn="ctr"/>
                <a:r>
                  <a:rPr lang="en-US" sz="1500" dirty="0">
                    <a:latin typeface="Montserrat" panose="020B0604020202020204" charset="0"/>
                    <a:cs typeface="Times New Roman" panose="02020603050405020304" pitchFamily="18" charset="0"/>
                  </a:rPr>
                  <a:t>BOOL </a:t>
                </a:r>
                <a:r>
                  <a:rPr lang="en-US" sz="1500" dirty="0" err="1">
                    <a:latin typeface="Montserrat" panose="020B0604020202020204" charset="0"/>
                    <a:cs typeface="Times New Roman" panose="02020603050405020304" pitchFamily="18" charset="0"/>
                  </a:rPr>
                  <a:t>ReadFile</a:t>
                </a:r>
                <a:r>
                  <a:rPr lang="en-US" sz="1500" dirty="0">
                    <a:latin typeface="Montserrat" panose="020B0604020202020204" charset="0"/>
                    <a:cs typeface="Times New Roman" panose="02020603050405020304" pitchFamily="18" charset="0"/>
                  </a:rPr>
                  <a:t>(...)</a:t>
                </a:r>
              </a:p>
            </p:txBody>
          </p:sp>
        </p:grpSp>
        <p:sp>
          <p:nvSpPr>
            <p:cNvPr id="42" name="TextBox 41"/>
            <p:cNvSpPr txBox="1"/>
            <p:nvPr/>
          </p:nvSpPr>
          <p:spPr>
            <a:xfrm>
              <a:off x="4655505" y="1944988"/>
              <a:ext cx="4347392" cy="1692771"/>
            </a:xfrm>
            <a:prstGeom prst="rect">
              <a:avLst/>
            </a:prstGeom>
            <a:noFill/>
          </p:spPr>
          <p:txBody>
            <a:bodyPr wrap="square" rtlCol="0">
              <a:spAutoFit/>
            </a:bodyPr>
            <a:lstStyle/>
            <a:p>
              <a:r>
                <a:rPr lang="vi-VN" sz="1300" dirty="0">
                  <a:latin typeface="Montserrat" panose="020B0604020202020204" charset="0"/>
                </a:rPr>
                <a:t>- HANDLE hFile = &gt; File muốn đọc- DWORD dwDesiredAccess =&gt; Thao tác với thiết bị</a:t>
              </a:r>
            </a:p>
            <a:p>
              <a:r>
                <a:rPr lang="vi-VN" sz="1300" dirty="0" smtClean="0">
                  <a:latin typeface="Montserrat" panose="020B0604020202020204" charset="0"/>
                </a:rPr>
                <a:t>- LPVOID </a:t>
              </a:r>
              <a:r>
                <a:rPr lang="vi-VN" sz="1300" dirty="0">
                  <a:latin typeface="Montserrat" panose="020B0604020202020204" charset="0"/>
                </a:rPr>
                <a:t>ipBuffer = &gt; vùng đệm chứa dữ liệu</a:t>
              </a:r>
              <a:endParaRPr lang="vi-VN" sz="1300" dirty="0">
                <a:latin typeface="Montserrat" panose="020B0604020202020204" charset="0"/>
                <a:cs typeface="Times New Roman" panose="02020603050405020304" pitchFamily="18" charset="0"/>
              </a:endParaRPr>
            </a:p>
            <a:p>
              <a:r>
                <a:rPr lang="vi-VN" sz="1300" dirty="0">
                  <a:latin typeface="Montserrat" panose="020B0604020202020204" charset="0"/>
                  <a:cs typeface="Times New Roman" panose="02020603050405020304" pitchFamily="18" charset="0"/>
                </a:rPr>
                <a:t>-</a:t>
              </a:r>
              <a:r>
                <a:rPr lang="vi-VN" sz="1300" dirty="0">
                  <a:latin typeface="Montserrat" panose="020B0604020202020204" charset="0"/>
                </a:rPr>
                <a:t> DWORD nNumberOfByteToRead =&gt; Số byte cần đọc</a:t>
              </a:r>
            </a:p>
            <a:p>
              <a:r>
                <a:rPr lang="vi-VN" sz="1300" dirty="0">
                  <a:latin typeface="Montserrat" panose="020B0604020202020204" charset="0"/>
                  <a:cs typeface="Times New Roman" panose="02020603050405020304" pitchFamily="18" charset="0"/>
                </a:rPr>
                <a:t>- LPDWORD ipNumberOfByteRead =&gt;số byte đọc được</a:t>
              </a:r>
            </a:p>
            <a:p>
              <a:r>
                <a:rPr lang="vi-VN" sz="1300" dirty="0">
                  <a:latin typeface="Montserrat" panose="020B0604020202020204" charset="0"/>
                  <a:cs typeface="Times New Roman" panose="02020603050405020304" pitchFamily="18" charset="0"/>
                </a:rPr>
                <a:t>- LPOVERLAPPED ipOverlapped (NULL)</a:t>
              </a:r>
            </a:p>
          </p:txBody>
        </p:sp>
      </p:grpSp>
    </p:spTree>
    <p:extLst>
      <p:ext uri="{BB962C8B-B14F-4D97-AF65-F5344CB8AC3E}">
        <p14:creationId xmlns:p14="http://schemas.microsoft.com/office/powerpoint/2010/main" val="2566617304"/>
      </p:ext>
    </p:extLst>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950" fill="hold"/>
                                        <p:tgtEl>
                                          <p:spTgt spid="33"/>
                                        </p:tgtEl>
                                        <p:attrNameLst>
                                          <p:attrName>ppt_x</p:attrName>
                                        </p:attrNameLst>
                                      </p:cBhvr>
                                      <p:tavLst>
                                        <p:tav tm="0">
                                          <p:val>
                                            <p:strVal val="0-#ppt_w/2"/>
                                          </p:val>
                                        </p:tav>
                                        <p:tav tm="100000">
                                          <p:val>
                                            <p:strVal val="#ppt_x"/>
                                          </p:val>
                                        </p:tav>
                                      </p:tavLst>
                                    </p:anim>
                                    <p:anim calcmode="lin" valueType="num">
                                      <p:cBhvr additive="base">
                                        <p:cTn id="13" dur="950" fill="hold"/>
                                        <p:tgtEl>
                                          <p:spTgt spid="33"/>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 calcmode="lin" valueType="num">
                                      <p:cBhvr additive="base">
                                        <p:cTn id="16" dur="950" fill="hold"/>
                                        <p:tgtEl>
                                          <p:spTgt spid="43"/>
                                        </p:tgtEl>
                                        <p:attrNameLst>
                                          <p:attrName>ppt_x</p:attrName>
                                        </p:attrNameLst>
                                      </p:cBhvr>
                                      <p:tavLst>
                                        <p:tav tm="0">
                                          <p:val>
                                            <p:strVal val="1+#ppt_w/2"/>
                                          </p:val>
                                        </p:tav>
                                        <p:tav tm="100000">
                                          <p:val>
                                            <p:strVal val="#ppt_x"/>
                                          </p:val>
                                        </p:tav>
                                      </p:tavLst>
                                    </p:anim>
                                    <p:anim calcmode="lin" valueType="num">
                                      <p:cBhvr additive="base">
                                        <p:cTn id="17" dur="950" fill="hold"/>
                                        <p:tgtEl>
                                          <p:spTgt spid="43"/>
                                        </p:tgtEl>
                                        <p:attrNameLst>
                                          <p:attrName>ppt_y</p:attrName>
                                        </p:attrNameLst>
                                      </p:cBhvr>
                                      <p:tavLst>
                                        <p:tav tm="0">
                                          <p:val>
                                            <p:strVal val="#ppt_y"/>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900"/>
                                        <p:tgtEl>
                                          <p:spTgt spid="25"/>
                                        </p:tgtEl>
                                      </p:cBhvr>
                                    </p:animEffect>
                                    <p:anim calcmode="lin" valueType="num">
                                      <p:cBhvr>
                                        <p:cTn id="21" dur="900" fill="hold"/>
                                        <p:tgtEl>
                                          <p:spTgt spid="25"/>
                                        </p:tgtEl>
                                        <p:attrNameLst>
                                          <p:attrName>ppt_x</p:attrName>
                                        </p:attrNameLst>
                                      </p:cBhvr>
                                      <p:tavLst>
                                        <p:tav tm="0">
                                          <p:val>
                                            <p:strVal val="#ppt_x"/>
                                          </p:val>
                                        </p:tav>
                                        <p:tav tm="100000">
                                          <p:val>
                                            <p:strVal val="#ppt_x"/>
                                          </p:val>
                                        </p:tav>
                                      </p:tavLst>
                                    </p:anim>
                                    <p:anim calcmode="lin" valueType="num">
                                      <p:cBhvr>
                                        <p:cTn id="22" dur="9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pic>
        <p:nvPicPr>
          <p:cNvPr id="22" name="Picture 271" descr="21">
            <a:extLst>
              <a:ext uri="{FF2B5EF4-FFF2-40B4-BE49-F238E27FC236}">
                <a16:creationId xmlns:a16="http://schemas.microsoft.com/office/drawing/2014/main" id="{252AC738-B588-036D-5C39-1F4C0173AC31}"/>
              </a:ext>
            </a:extLst>
          </p:cNvPr>
          <p:cNvPicPr>
            <a:picLocks noChangeAspect="1" noChangeArrowheads="1"/>
          </p:cNvPicPr>
          <p:nvPr/>
        </p:nvPicPr>
        <p:blipFill>
          <a:blip r:embed="rId3">
            <a:lum contrast="-32000"/>
            <a:extLst>
              <a:ext uri="{28A0092B-C50C-407E-A947-70E740481C1C}">
                <a14:useLocalDpi xmlns:a14="http://schemas.microsoft.com/office/drawing/2010/main" val="0"/>
              </a:ext>
            </a:extLst>
          </a:blip>
          <a:srcRect/>
          <a:stretch>
            <a:fillRect/>
          </a:stretch>
        </p:blipFill>
        <p:spPr bwMode="auto">
          <a:xfrm>
            <a:off x="231610" y="-196078"/>
            <a:ext cx="4664481" cy="156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9" name="Google Shape;509;p21"/>
          <p:cNvSpPr txBox="1">
            <a:spLocks noGrp="1"/>
          </p:cNvSpPr>
          <p:nvPr>
            <p:ph type="title"/>
          </p:nvPr>
        </p:nvSpPr>
        <p:spPr>
          <a:xfrm>
            <a:off x="1332614" y="322050"/>
            <a:ext cx="2069805" cy="5616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smtClean="0">
                <a:solidFill>
                  <a:schemeClr val="bg1"/>
                </a:solidFill>
              </a:rPr>
              <a:t>Đĩa Từ</a:t>
            </a:r>
            <a:endParaRPr dirty="0">
              <a:solidFill>
                <a:schemeClr val="bg1"/>
              </a:solidFill>
            </a:endParaRPr>
          </a:p>
        </p:txBody>
      </p:sp>
      <p:grpSp>
        <p:nvGrpSpPr>
          <p:cNvPr id="29" name="Group 28"/>
          <p:cNvGrpSpPr/>
          <p:nvPr/>
        </p:nvGrpSpPr>
        <p:grpSpPr>
          <a:xfrm>
            <a:off x="108871" y="91294"/>
            <a:ext cx="1010155" cy="997801"/>
            <a:chOff x="168627" y="185513"/>
            <a:chExt cx="1151100" cy="1151100"/>
          </a:xfrm>
        </p:grpSpPr>
        <p:sp>
          <p:nvSpPr>
            <p:cNvPr id="30" name="Google Shape;283;p18"/>
            <p:cNvSpPr/>
            <p:nvPr/>
          </p:nvSpPr>
          <p:spPr>
            <a:xfrm>
              <a:off x="168627" y="185513"/>
              <a:ext cx="1151100" cy="1151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31" name="Flowchart: Connector 30"/>
            <p:cNvSpPr/>
            <p:nvPr/>
          </p:nvSpPr>
          <p:spPr>
            <a:xfrm>
              <a:off x="308493" y="332200"/>
              <a:ext cx="871368" cy="85772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52550" y="523944"/>
              <a:ext cx="582352" cy="461582"/>
            </a:xfrm>
            <a:prstGeom prst="rect">
              <a:avLst/>
            </a:prstGeom>
            <a:noFill/>
          </p:spPr>
          <p:txBody>
            <a:bodyPr wrap="square" rtlCol="0" anchor="ctr">
              <a:spAutoFit/>
            </a:bodyPr>
            <a:lstStyle/>
            <a:p>
              <a:pPr algn="ctr"/>
              <a:r>
                <a:rPr lang="vi-VN" sz="2000" b="1" dirty="0" smtClean="0"/>
                <a:t>03</a:t>
              </a:r>
              <a:endParaRPr lang="en-US" sz="2000" b="1" dirty="0"/>
            </a:p>
          </p:txBody>
        </p:sp>
      </p:grpSp>
      <p:sp>
        <p:nvSpPr>
          <p:cNvPr id="39" name="Rounded Rectangle 38"/>
          <p:cNvSpPr/>
          <p:nvPr/>
        </p:nvSpPr>
        <p:spPr>
          <a:xfrm>
            <a:off x="3116158" y="1216247"/>
            <a:ext cx="2908663" cy="3725484"/>
          </a:xfrm>
          <a:prstGeom prst="roundRect">
            <a:avLst>
              <a:gd name="adj" fmla="val 5289"/>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3112638" y="1216247"/>
            <a:ext cx="2912183" cy="505270"/>
          </a:xfrm>
          <a:prstGeom prst="roundRect">
            <a:avLst>
              <a:gd name="adj" fmla="val 21667"/>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3112638" y="1792535"/>
            <a:ext cx="2912183" cy="297619"/>
          </a:xfrm>
          <a:prstGeom prst="rect">
            <a:avLst/>
          </a:prstGeom>
          <a:noFill/>
        </p:spPr>
        <p:txBody>
          <a:bodyPr wrap="square" rtlCol="0">
            <a:spAutoFit/>
          </a:bodyPr>
          <a:lstStyle/>
          <a:p>
            <a:endParaRPr lang="en-US" dirty="0"/>
          </a:p>
        </p:txBody>
      </p:sp>
      <p:grpSp>
        <p:nvGrpSpPr>
          <p:cNvPr id="8" name="Group 7"/>
          <p:cNvGrpSpPr/>
          <p:nvPr/>
        </p:nvGrpSpPr>
        <p:grpSpPr>
          <a:xfrm>
            <a:off x="108871" y="1216247"/>
            <a:ext cx="2912183" cy="3749424"/>
            <a:chOff x="228091" y="1204091"/>
            <a:chExt cx="2912183" cy="3852636"/>
          </a:xfrm>
        </p:grpSpPr>
        <p:sp>
          <p:nvSpPr>
            <p:cNvPr id="4" name="Rounded Rectangle 3"/>
            <p:cNvSpPr/>
            <p:nvPr/>
          </p:nvSpPr>
          <p:spPr>
            <a:xfrm>
              <a:off x="231611" y="1204091"/>
              <a:ext cx="2908663" cy="3852636"/>
            </a:xfrm>
            <a:prstGeom prst="roundRect">
              <a:avLst>
                <a:gd name="adj" fmla="val 5289"/>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28091" y="1204091"/>
              <a:ext cx="2912183" cy="522515"/>
            </a:xfrm>
            <a:prstGeom prst="roundRect">
              <a:avLst>
                <a:gd name="adj" fmla="val 21667"/>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58029" y="1281945"/>
              <a:ext cx="2716097" cy="307777"/>
            </a:xfrm>
            <a:prstGeom prst="rect">
              <a:avLst/>
            </a:prstGeom>
            <a:noFill/>
          </p:spPr>
          <p:txBody>
            <a:bodyPr wrap="square" rtlCol="0">
              <a:spAutoFit/>
            </a:bodyPr>
            <a:lstStyle/>
            <a:p>
              <a:pPr algn="ctr"/>
              <a:r>
                <a:rPr lang="vi-VN" dirty="0" smtClean="0"/>
                <a:t>Khái Niệm</a:t>
              </a:r>
              <a:endParaRPr lang="en-US" dirty="0"/>
            </a:p>
          </p:txBody>
        </p:sp>
        <p:sp>
          <p:nvSpPr>
            <p:cNvPr id="7" name="TextBox 6"/>
            <p:cNvSpPr txBox="1"/>
            <p:nvPr/>
          </p:nvSpPr>
          <p:spPr>
            <a:xfrm>
              <a:off x="228091" y="1800048"/>
              <a:ext cx="2912183" cy="954107"/>
            </a:xfrm>
            <a:prstGeom prst="rect">
              <a:avLst/>
            </a:prstGeom>
            <a:noFill/>
          </p:spPr>
          <p:txBody>
            <a:bodyPr wrap="square" rtlCol="0">
              <a:spAutoFit/>
            </a:bodyPr>
            <a:lstStyle/>
            <a:p>
              <a:r>
                <a:rPr lang="vi-VN" dirty="0"/>
                <a:t>Là thiết bị lưu trữ dữ liệu sử dụng các đĩa từ quay để lưu trữ dữ liệu. Dữ liệu được ghi và đọc bằng đầu từ</a:t>
              </a:r>
              <a:endParaRPr lang="en-US" dirty="0"/>
            </a:p>
          </p:txBody>
        </p:sp>
      </p:grpSp>
      <p:grpSp>
        <p:nvGrpSpPr>
          <p:cNvPr id="43" name="Group 42"/>
          <p:cNvGrpSpPr/>
          <p:nvPr/>
        </p:nvGrpSpPr>
        <p:grpSpPr>
          <a:xfrm>
            <a:off x="6119925" y="1216247"/>
            <a:ext cx="2912183" cy="3725484"/>
            <a:chOff x="228091" y="1204091"/>
            <a:chExt cx="2912183" cy="3852636"/>
          </a:xfrm>
        </p:grpSpPr>
        <p:sp>
          <p:nvSpPr>
            <p:cNvPr id="44" name="Rounded Rectangle 43"/>
            <p:cNvSpPr/>
            <p:nvPr/>
          </p:nvSpPr>
          <p:spPr>
            <a:xfrm>
              <a:off x="231611" y="1204091"/>
              <a:ext cx="2908663" cy="3852636"/>
            </a:xfrm>
            <a:prstGeom prst="roundRect">
              <a:avLst>
                <a:gd name="adj" fmla="val 5289"/>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28091" y="1204091"/>
              <a:ext cx="2912183" cy="522515"/>
            </a:xfrm>
            <a:prstGeom prst="roundRect">
              <a:avLst>
                <a:gd name="adj" fmla="val 21667"/>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326133" y="1227326"/>
              <a:ext cx="2716097" cy="523220"/>
            </a:xfrm>
            <a:prstGeom prst="rect">
              <a:avLst/>
            </a:prstGeom>
            <a:noFill/>
          </p:spPr>
          <p:txBody>
            <a:bodyPr wrap="square" rtlCol="0">
              <a:spAutoFit/>
            </a:bodyPr>
            <a:lstStyle/>
            <a:p>
              <a:pPr algn="ctr"/>
              <a:r>
                <a:rPr lang="vi-VN" dirty="0"/>
                <a:t>Phân biệt đĩa từ với các thiết bị lưu trữ khác</a:t>
              </a:r>
              <a:endParaRPr lang="en-US" dirty="0"/>
            </a:p>
          </p:txBody>
        </p:sp>
        <p:sp>
          <p:nvSpPr>
            <p:cNvPr id="47" name="TextBox 46"/>
            <p:cNvSpPr txBox="1"/>
            <p:nvPr/>
          </p:nvSpPr>
          <p:spPr>
            <a:xfrm>
              <a:off x="228091" y="1800048"/>
              <a:ext cx="2912183" cy="2677656"/>
            </a:xfrm>
            <a:prstGeom prst="rect">
              <a:avLst/>
            </a:prstGeom>
            <a:noFill/>
          </p:spPr>
          <p:txBody>
            <a:bodyPr wrap="square" rtlCol="0">
              <a:spAutoFit/>
            </a:bodyPr>
            <a:lstStyle/>
            <a:p>
              <a:r>
                <a:rPr lang="vi-VN" dirty="0"/>
                <a:t>Bộ nhớ chính: Dung lượng nhỏ hơn, giá thành cao hơn, dữ liệu bị mất khi tắt máy</a:t>
              </a:r>
              <a:r>
                <a:rPr lang="vi-VN" dirty="0" smtClean="0"/>
                <a:t>.</a:t>
              </a:r>
            </a:p>
            <a:p>
              <a:endParaRPr lang="vi-VN" dirty="0"/>
            </a:p>
            <a:p>
              <a:r>
                <a:rPr lang="vi-VN" dirty="0"/>
                <a:t>Băng từ: Dung lượng lớn, giá thành rẻ hơn, nhưng tốc độ truy cập chậm hơn.</a:t>
              </a:r>
            </a:p>
            <a:p>
              <a:endParaRPr lang="vi-VN" dirty="0" smtClean="0"/>
            </a:p>
            <a:p>
              <a:r>
                <a:rPr lang="vi-VN" dirty="0"/>
                <a:t>Đĩa quang: Lưu trữ dữ liệu quang học, chỉ có thể đọc dữ liệu, không thể ghi dữ liệu mới.</a:t>
              </a:r>
            </a:p>
            <a:p>
              <a:endParaRPr lang="vi-VN" dirty="0"/>
            </a:p>
          </p:txBody>
        </p:sp>
      </p:grpSp>
      <p:grpSp>
        <p:nvGrpSpPr>
          <p:cNvPr id="3" name="Group 2"/>
          <p:cNvGrpSpPr/>
          <p:nvPr/>
        </p:nvGrpSpPr>
        <p:grpSpPr>
          <a:xfrm>
            <a:off x="3148052" y="1291532"/>
            <a:ext cx="2905143" cy="1383795"/>
            <a:chOff x="3148052" y="1291532"/>
            <a:chExt cx="2905143" cy="1383795"/>
          </a:xfrm>
        </p:grpSpPr>
        <p:sp>
          <p:nvSpPr>
            <p:cNvPr id="41" name="TextBox 40"/>
            <p:cNvSpPr txBox="1"/>
            <p:nvPr/>
          </p:nvSpPr>
          <p:spPr>
            <a:xfrm>
              <a:off x="3242576" y="1291532"/>
              <a:ext cx="2716097" cy="297619"/>
            </a:xfrm>
            <a:prstGeom prst="rect">
              <a:avLst/>
            </a:prstGeom>
            <a:noFill/>
          </p:spPr>
          <p:txBody>
            <a:bodyPr wrap="square" rtlCol="0">
              <a:spAutoFit/>
            </a:bodyPr>
            <a:lstStyle/>
            <a:p>
              <a:pPr algn="ctr"/>
              <a:r>
                <a:rPr lang="vi-VN" dirty="0"/>
                <a:t>Vai trò </a:t>
              </a:r>
              <a:endParaRPr lang="en-US" dirty="0"/>
            </a:p>
          </p:txBody>
        </p:sp>
        <p:sp>
          <p:nvSpPr>
            <p:cNvPr id="10" name="Rectangle 9"/>
            <p:cNvSpPr/>
            <p:nvPr/>
          </p:nvSpPr>
          <p:spPr>
            <a:xfrm>
              <a:off x="3148052" y="1721220"/>
              <a:ext cx="2905143" cy="954107"/>
            </a:xfrm>
            <a:prstGeom prst="rect">
              <a:avLst/>
            </a:prstGeom>
          </p:spPr>
          <p:txBody>
            <a:bodyPr wrap="square">
              <a:spAutoFit/>
            </a:bodyPr>
            <a:lstStyle/>
            <a:p>
              <a:r>
                <a:rPr lang="vi-VN" dirty="0"/>
                <a:t>Lưu trữ dữ liệu và chương trình cho máy tính hoạt động. Dữ liệu có thể được truy cập nhanh chóng và dễ dàng khi cần thiết.</a:t>
              </a:r>
              <a:endParaRPr lang="en-US" dirty="0"/>
            </a:p>
          </p:txBody>
        </p:sp>
      </p:grpSp>
      <p:pic>
        <p:nvPicPr>
          <p:cNvPr id="23" name="Picture 272" descr="28">
            <a:extLst>
              <a:ext uri="{FF2B5EF4-FFF2-40B4-BE49-F238E27FC236}">
                <a16:creationId xmlns:a16="http://schemas.microsoft.com/office/drawing/2014/main" id="{D5CA8BD8-C03D-3CB6-CDFA-40ECB428B5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088" y="-1008128"/>
            <a:ext cx="3210196" cy="245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80497" y="1172108"/>
            <a:ext cx="799040" cy="3917344"/>
          </a:xfrm>
          <a:prstGeom prst="rect">
            <a:avLst/>
          </a:prstGeom>
          <a:solidFill>
            <a:srgbClr val="2A1CE4"/>
          </a:solidFill>
          <a:ln>
            <a:solidFill>
              <a:srgbClr val="2A0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869200" y="1172108"/>
            <a:ext cx="799040" cy="3971391"/>
          </a:xfrm>
          <a:prstGeom prst="rect">
            <a:avLst/>
          </a:prstGeom>
          <a:solidFill>
            <a:srgbClr val="2A1CE4"/>
          </a:solidFill>
          <a:ln>
            <a:solidFill>
              <a:srgbClr val="2A0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1657903" y="1172109"/>
            <a:ext cx="799040" cy="3971390"/>
          </a:xfrm>
          <a:prstGeom prst="rect">
            <a:avLst/>
          </a:prstGeom>
          <a:solidFill>
            <a:srgbClr val="2A1CE4"/>
          </a:solidFill>
          <a:ln>
            <a:solidFill>
              <a:srgbClr val="2A0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024012" y="1172107"/>
            <a:ext cx="799040" cy="3971391"/>
          </a:xfrm>
          <a:prstGeom prst="rect">
            <a:avLst/>
          </a:prstGeom>
          <a:solidFill>
            <a:srgbClr val="2A1CE4"/>
          </a:solidFill>
          <a:ln>
            <a:solidFill>
              <a:srgbClr val="2A0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812715" y="1177460"/>
            <a:ext cx="799040" cy="3911991"/>
          </a:xfrm>
          <a:prstGeom prst="rect">
            <a:avLst/>
          </a:prstGeom>
          <a:solidFill>
            <a:srgbClr val="2A1CE4"/>
          </a:solidFill>
          <a:ln>
            <a:solidFill>
              <a:srgbClr val="2A0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178824" y="1210309"/>
            <a:ext cx="799040" cy="3879141"/>
          </a:xfrm>
          <a:prstGeom prst="rect">
            <a:avLst/>
          </a:prstGeom>
          <a:solidFill>
            <a:srgbClr val="2A1CE4"/>
          </a:solidFill>
          <a:ln>
            <a:solidFill>
              <a:srgbClr val="2A0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601418" y="1182208"/>
            <a:ext cx="799040" cy="3788814"/>
          </a:xfrm>
          <a:prstGeom prst="rect">
            <a:avLst/>
          </a:prstGeom>
          <a:solidFill>
            <a:srgbClr val="2A1CE4"/>
          </a:solidFill>
          <a:ln>
            <a:solidFill>
              <a:srgbClr val="2A0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390121" y="1182207"/>
            <a:ext cx="799040" cy="3961291"/>
          </a:xfrm>
          <a:prstGeom prst="rect">
            <a:avLst/>
          </a:prstGeom>
          <a:solidFill>
            <a:srgbClr val="2A1CE4"/>
          </a:solidFill>
          <a:ln>
            <a:solidFill>
              <a:srgbClr val="2A0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46606" y="1172109"/>
            <a:ext cx="799040" cy="3971390"/>
          </a:xfrm>
          <a:prstGeom prst="rect">
            <a:avLst/>
          </a:prstGeom>
          <a:solidFill>
            <a:srgbClr val="2A1CE4"/>
          </a:solidFill>
          <a:ln>
            <a:solidFill>
              <a:srgbClr val="2A0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235309" y="1177460"/>
            <a:ext cx="799040" cy="3911991"/>
          </a:xfrm>
          <a:prstGeom prst="rect">
            <a:avLst/>
          </a:prstGeom>
          <a:solidFill>
            <a:srgbClr val="2A1CE4"/>
          </a:solidFill>
          <a:ln>
            <a:solidFill>
              <a:srgbClr val="2A0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967531" y="1201883"/>
            <a:ext cx="799040" cy="3887567"/>
          </a:xfrm>
          <a:prstGeom prst="rect">
            <a:avLst/>
          </a:prstGeom>
          <a:solidFill>
            <a:srgbClr val="2A1CE4"/>
          </a:solidFill>
          <a:ln>
            <a:solidFill>
              <a:srgbClr val="2A0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8316815" y="1182208"/>
            <a:ext cx="799040" cy="3907242"/>
          </a:xfrm>
          <a:prstGeom prst="rect">
            <a:avLst/>
          </a:prstGeom>
          <a:solidFill>
            <a:srgbClr val="2A1CE4"/>
          </a:solidFill>
          <a:ln>
            <a:solidFill>
              <a:srgbClr val="2A0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509"/>
                                        </p:tgtEl>
                                        <p:attrNameLst>
                                          <p:attrName>style.visibility</p:attrName>
                                        </p:attrNameLst>
                                      </p:cBhvr>
                                      <p:to>
                                        <p:strVal val="visible"/>
                                      </p:to>
                                    </p:set>
                                    <p:animEffect transition="in" filter="fade">
                                      <p:cBhvr>
                                        <p:cTn id="11" dur="750"/>
                                        <p:tgtEl>
                                          <p:spTgt spid="509"/>
                                        </p:tgtEl>
                                      </p:cBhvr>
                                    </p:animEffect>
                                    <p:anim calcmode="lin" valueType="num">
                                      <p:cBhvr>
                                        <p:cTn id="12" dur="750" fill="hold"/>
                                        <p:tgtEl>
                                          <p:spTgt spid="509"/>
                                        </p:tgtEl>
                                        <p:attrNameLst>
                                          <p:attrName>ppt_x</p:attrName>
                                        </p:attrNameLst>
                                      </p:cBhvr>
                                      <p:tavLst>
                                        <p:tav tm="0">
                                          <p:val>
                                            <p:strVal val="#ppt_x"/>
                                          </p:val>
                                        </p:tav>
                                        <p:tav tm="100000">
                                          <p:val>
                                            <p:strVal val="#ppt_x"/>
                                          </p:val>
                                        </p:tav>
                                      </p:tavLst>
                                    </p:anim>
                                    <p:anim calcmode="lin" valueType="num">
                                      <p:cBhvr>
                                        <p:cTn id="13" dur="750" fill="hold"/>
                                        <p:tgtEl>
                                          <p:spTgt spid="509"/>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22" presetClass="entr" presetSubtype="8"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2400"/>
                                        <p:tgtEl>
                                          <p:spTgt spid="22"/>
                                        </p:tgtEl>
                                      </p:cBhvr>
                                    </p:animEffect>
                                  </p:childTnLst>
                                </p:cTn>
                              </p:par>
                              <p:par>
                                <p:cTn id="18" presetID="10" presetClass="entr" presetSubtype="0" fill="hold" nodeType="withEffect">
                                  <p:stCondLst>
                                    <p:cond delay="3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63" presetClass="path" presetSubtype="0" accel="50000" fill="hold" nodeType="withEffect">
                                  <p:stCondLst>
                                    <p:cond delay="0"/>
                                  </p:stCondLst>
                                  <p:childTnLst>
                                    <p:animMotion origin="layout" path="M -0.06944 0.00093 L 0.39671 0.00031 " pathEditMode="relative" rAng="0" ptsTypes="AA">
                                      <p:cBhvr>
                                        <p:cTn id="22" dur="2000" fill="hold"/>
                                        <p:tgtEl>
                                          <p:spTgt spid="23"/>
                                        </p:tgtEl>
                                        <p:attrNameLst>
                                          <p:attrName>ppt_x</p:attrName>
                                          <p:attrName>ppt_y</p:attrName>
                                        </p:attrNameLst>
                                      </p:cBhvr>
                                      <p:rCtr x="23299" y="-31"/>
                                    </p:animMotion>
                                  </p:childTnLst>
                                </p:cTn>
                              </p:par>
                              <p:par>
                                <p:cTn id="23" presetID="10" presetClass="exit" presetSubtype="0" fill="hold" nodeType="withEffect">
                                  <p:stCondLst>
                                    <p:cond delay="2000"/>
                                  </p:stCondLst>
                                  <p:childTnLst>
                                    <p:animEffect transition="out" filter="fade">
                                      <p:cBhvr>
                                        <p:cTn id="24" dur="1000"/>
                                        <p:tgtEl>
                                          <p:spTgt spid="23"/>
                                        </p:tgtEl>
                                      </p:cBhvr>
                                    </p:animEffect>
                                    <p:set>
                                      <p:cBhvr>
                                        <p:cTn id="25" dur="1" fill="hold">
                                          <p:stCondLst>
                                            <p:cond delay="999"/>
                                          </p:stCondLst>
                                        </p:cTn>
                                        <p:tgtEl>
                                          <p:spTgt spid="2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50" presetClass="exit" presetSubtype="0" accel="100000" fill="hold" grpId="0" nodeType="clickEffect">
                                  <p:stCondLst>
                                    <p:cond delay="0"/>
                                  </p:stCondLst>
                                  <p:childTnLst>
                                    <p:anim calcmode="lin" valueType="num">
                                      <p:cBhvr>
                                        <p:cTn id="29" dur="1500"/>
                                        <p:tgtEl>
                                          <p:spTgt spid="11"/>
                                        </p:tgtEl>
                                        <p:attrNameLst>
                                          <p:attrName>ppt_w</p:attrName>
                                        </p:attrNameLst>
                                      </p:cBhvr>
                                      <p:tavLst>
                                        <p:tav tm="0">
                                          <p:val>
                                            <p:strVal val="ppt_w"/>
                                          </p:val>
                                        </p:tav>
                                        <p:tav tm="100000">
                                          <p:val>
                                            <p:strVal val="ppt_w+.3"/>
                                          </p:val>
                                        </p:tav>
                                      </p:tavLst>
                                    </p:anim>
                                    <p:anim calcmode="lin" valueType="num">
                                      <p:cBhvr>
                                        <p:cTn id="30" dur="1500"/>
                                        <p:tgtEl>
                                          <p:spTgt spid="11"/>
                                        </p:tgtEl>
                                        <p:attrNameLst>
                                          <p:attrName>ppt_h</p:attrName>
                                        </p:attrNameLst>
                                      </p:cBhvr>
                                      <p:tavLst>
                                        <p:tav tm="0">
                                          <p:val>
                                            <p:strVal val="ppt_h"/>
                                          </p:val>
                                        </p:tav>
                                        <p:tav tm="100000">
                                          <p:val>
                                            <p:strVal val="ppt_h"/>
                                          </p:val>
                                        </p:tav>
                                      </p:tavLst>
                                    </p:anim>
                                    <p:animEffect transition="out" filter="fade">
                                      <p:cBhvr>
                                        <p:cTn id="31" dur="1500"/>
                                        <p:tgtEl>
                                          <p:spTgt spid="11"/>
                                        </p:tgtEl>
                                      </p:cBhvr>
                                    </p:animEffect>
                                    <p:set>
                                      <p:cBhvr>
                                        <p:cTn id="32" dur="1" fill="hold">
                                          <p:stCondLst>
                                            <p:cond delay="1499"/>
                                          </p:stCondLst>
                                        </p:cTn>
                                        <p:tgtEl>
                                          <p:spTgt spid="11"/>
                                        </p:tgtEl>
                                        <p:attrNameLst>
                                          <p:attrName>style.visibility</p:attrName>
                                        </p:attrNameLst>
                                      </p:cBhvr>
                                      <p:to>
                                        <p:strVal val="hidden"/>
                                      </p:to>
                                    </p:set>
                                  </p:childTnLst>
                                </p:cTn>
                              </p:par>
                              <p:par>
                                <p:cTn id="33" presetID="50" presetClass="exit" presetSubtype="0" accel="100000" fill="hold" grpId="0" nodeType="withEffect">
                                  <p:stCondLst>
                                    <p:cond delay="0"/>
                                  </p:stCondLst>
                                  <p:childTnLst>
                                    <p:anim calcmode="lin" valueType="num">
                                      <p:cBhvr>
                                        <p:cTn id="34" dur="1500"/>
                                        <p:tgtEl>
                                          <p:spTgt spid="28"/>
                                        </p:tgtEl>
                                        <p:attrNameLst>
                                          <p:attrName>ppt_w</p:attrName>
                                        </p:attrNameLst>
                                      </p:cBhvr>
                                      <p:tavLst>
                                        <p:tav tm="0">
                                          <p:val>
                                            <p:strVal val="ppt_w"/>
                                          </p:val>
                                        </p:tav>
                                        <p:tav tm="100000">
                                          <p:val>
                                            <p:strVal val="ppt_w+.3"/>
                                          </p:val>
                                        </p:tav>
                                      </p:tavLst>
                                    </p:anim>
                                    <p:anim calcmode="lin" valueType="num">
                                      <p:cBhvr>
                                        <p:cTn id="35" dur="1500"/>
                                        <p:tgtEl>
                                          <p:spTgt spid="28"/>
                                        </p:tgtEl>
                                        <p:attrNameLst>
                                          <p:attrName>ppt_h</p:attrName>
                                        </p:attrNameLst>
                                      </p:cBhvr>
                                      <p:tavLst>
                                        <p:tav tm="0">
                                          <p:val>
                                            <p:strVal val="ppt_h"/>
                                          </p:val>
                                        </p:tav>
                                        <p:tav tm="100000">
                                          <p:val>
                                            <p:strVal val="ppt_h"/>
                                          </p:val>
                                        </p:tav>
                                      </p:tavLst>
                                    </p:anim>
                                    <p:animEffect transition="out" filter="fade">
                                      <p:cBhvr>
                                        <p:cTn id="36" dur="1500"/>
                                        <p:tgtEl>
                                          <p:spTgt spid="28"/>
                                        </p:tgtEl>
                                      </p:cBhvr>
                                    </p:animEffect>
                                    <p:set>
                                      <p:cBhvr>
                                        <p:cTn id="37" dur="1" fill="hold">
                                          <p:stCondLst>
                                            <p:cond delay="1499"/>
                                          </p:stCondLst>
                                        </p:cTn>
                                        <p:tgtEl>
                                          <p:spTgt spid="28"/>
                                        </p:tgtEl>
                                        <p:attrNameLst>
                                          <p:attrName>style.visibility</p:attrName>
                                        </p:attrNameLst>
                                      </p:cBhvr>
                                      <p:to>
                                        <p:strVal val="hidden"/>
                                      </p:to>
                                    </p:set>
                                  </p:childTnLst>
                                </p:cTn>
                              </p:par>
                              <p:par>
                                <p:cTn id="38" presetID="50" presetClass="exit" presetSubtype="0" accel="100000" fill="hold" grpId="0" nodeType="withEffect">
                                  <p:stCondLst>
                                    <p:cond delay="0"/>
                                  </p:stCondLst>
                                  <p:childTnLst>
                                    <p:anim calcmode="lin" valueType="num">
                                      <p:cBhvr>
                                        <p:cTn id="39" dur="1500"/>
                                        <p:tgtEl>
                                          <p:spTgt spid="33"/>
                                        </p:tgtEl>
                                        <p:attrNameLst>
                                          <p:attrName>ppt_w</p:attrName>
                                        </p:attrNameLst>
                                      </p:cBhvr>
                                      <p:tavLst>
                                        <p:tav tm="0">
                                          <p:val>
                                            <p:strVal val="ppt_w"/>
                                          </p:val>
                                        </p:tav>
                                        <p:tav tm="100000">
                                          <p:val>
                                            <p:strVal val="ppt_w+.3"/>
                                          </p:val>
                                        </p:tav>
                                      </p:tavLst>
                                    </p:anim>
                                    <p:anim calcmode="lin" valueType="num">
                                      <p:cBhvr>
                                        <p:cTn id="40" dur="1500"/>
                                        <p:tgtEl>
                                          <p:spTgt spid="33"/>
                                        </p:tgtEl>
                                        <p:attrNameLst>
                                          <p:attrName>ppt_h</p:attrName>
                                        </p:attrNameLst>
                                      </p:cBhvr>
                                      <p:tavLst>
                                        <p:tav tm="0">
                                          <p:val>
                                            <p:strVal val="ppt_h"/>
                                          </p:val>
                                        </p:tav>
                                        <p:tav tm="100000">
                                          <p:val>
                                            <p:strVal val="ppt_h"/>
                                          </p:val>
                                        </p:tav>
                                      </p:tavLst>
                                    </p:anim>
                                    <p:animEffect transition="out" filter="fade">
                                      <p:cBhvr>
                                        <p:cTn id="41" dur="1500"/>
                                        <p:tgtEl>
                                          <p:spTgt spid="33"/>
                                        </p:tgtEl>
                                      </p:cBhvr>
                                    </p:animEffect>
                                    <p:set>
                                      <p:cBhvr>
                                        <p:cTn id="42" dur="1" fill="hold">
                                          <p:stCondLst>
                                            <p:cond delay="1499"/>
                                          </p:stCondLst>
                                        </p:cTn>
                                        <p:tgtEl>
                                          <p:spTgt spid="33"/>
                                        </p:tgtEl>
                                        <p:attrNameLst>
                                          <p:attrName>style.visibility</p:attrName>
                                        </p:attrNameLst>
                                      </p:cBhvr>
                                      <p:to>
                                        <p:strVal val="hidden"/>
                                      </p:to>
                                    </p:set>
                                  </p:childTnLst>
                                </p:cTn>
                              </p:par>
                              <p:par>
                                <p:cTn id="43" presetID="50" presetClass="exit" presetSubtype="0" accel="100000" fill="hold" grpId="0" nodeType="withEffect">
                                  <p:stCondLst>
                                    <p:cond delay="0"/>
                                  </p:stCondLst>
                                  <p:childTnLst>
                                    <p:anim calcmode="lin" valueType="num">
                                      <p:cBhvr>
                                        <p:cTn id="44" dur="1500"/>
                                        <p:tgtEl>
                                          <p:spTgt spid="48"/>
                                        </p:tgtEl>
                                        <p:attrNameLst>
                                          <p:attrName>ppt_w</p:attrName>
                                        </p:attrNameLst>
                                      </p:cBhvr>
                                      <p:tavLst>
                                        <p:tav tm="0">
                                          <p:val>
                                            <p:strVal val="ppt_w"/>
                                          </p:val>
                                        </p:tav>
                                        <p:tav tm="100000">
                                          <p:val>
                                            <p:strVal val="ppt_w+.3"/>
                                          </p:val>
                                        </p:tav>
                                      </p:tavLst>
                                    </p:anim>
                                    <p:anim calcmode="lin" valueType="num">
                                      <p:cBhvr>
                                        <p:cTn id="45" dur="1500"/>
                                        <p:tgtEl>
                                          <p:spTgt spid="48"/>
                                        </p:tgtEl>
                                        <p:attrNameLst>
                                          <p:attrName>ppt_h</p:attrName>
                                        </p:attrNameLst>
                                      </p:cBhvr>
                                      <p:tavLst>
                                        <p:tav tm="0">
                                          <p:val>
                                            <p:strVal val="ppt_h"/>
                                          </p:val>
                                        </p:tav>
                                        <p:tav tm="100000">
                                          <p:val>
                                            <p:strVal val="ppt_h"/>
                                          </p:val>
                                        </p:tav>
                                      </p:tavLst>
                                    </p:anim>
                                    <p:animEffect transition="out" filter="fade">
                                      <p:cBhvr>
                                        <p:cTn id="46" dur="1500"/>
                                        <p:tgtEl>
                                          <p:spTgt spid="48"/>
                                        </p:tgtEl>
                                      </p:cBhvr>
                                    </p:animEffect>
                                    <p:set>
                                      <p:cBhvr>
                                        <p:cTn id="47" dur="1" fill="hold">
                                          <p:stCondLst>
                                            <p:cond delay="1499"/>
                                          </p:stCondLst>
                                        </p:cTn>
                                        <p:tgtEl>
                                          <p:spTgt spid="48"/>
                                        </p:tgtEl>
                                        <p:attrNameLst>
                                          <p:attrName>style.visibility</p:attrName>
                                        </p:attrNameLst>
                                      </p:cBhvr>
                                      <p:to>
                                        <p:strVal val="hidden"/>
                                      </p:to>
                                    </p:set>
                                  </p:childTnLst>
                                </p:cTn>
                              </p:par>
                              <p:par>
                                <p:cTn id="48" presetID="50" presetClass="exit" presetSubtype="0" accel="100000" fill="hold" grpId="0" nodeType="withEffect">
                                  <p:stCondLst>
                                    <p:cond delay="0"/>
                                  </p:stCondLst>
                                  <p:childTnLst>
                                    <p:anim calcmode="lin" valueType="num">
                                      <p:cBhvr>
                                        <p:cTn id="49" dur="1500"/>
                                        <p:tgtEl>
                                          <p:spTgt spid="49"/>
                                        </p:tgtEl>
                                        <p:attrNameLst>
                                          <p:attrName>ppt_w</p:attrName>
                                        </p:attrNameLst>
                                      </p:cBhvr>
                                      <p:tavLst>
                                        <p:tav tm="0">
                                          <p:val>
                                            <p:strVal val="ppt_w"/>
                                          </p:val>
                                        </p:tav>
                                        <p:tav tm="100000">
                                          <p:val>
                                            <p:strVal val="ppt_w+.3"/>
                                          </p:val>
                                        </p:tav>
                                      </p:tavLst>
                                    </p:anim>
                                    <p:anim calcmode="lin" valueType="num">
                                      <p:cBhvr>
                                        <p:cTn id="50" dur="1500"/>
                                        <p:tgtEl>
                                          <p:spTgt spid="49"/>
                                        </p:tgtEl>
                                        <p:attrNameLst>
                                          <p:attrName>ppt_h</p:attrName>
                                        </p:attrNameLst>
                                      </p:cBhvr>
                                      <p:tavLst>
                                        <p:tav tm="0">
                                          <p:val>
                                            <p:strVal val="ppt_h"/>
                                          </p:val>
                                        </p:tav>
                                        <p:tav tm="100000">
                                          <p:val>
                                            <p:strVal val="ppt_h"/>
                                          </p:val>
                                        </p:tav>
                                      </p:tavLst>
                                    </p:anim>
                                    <p:animEffect transition="out" filter="fade">
                                      <p:cBhvr>
                                        <p:cTn id="51" dur="1500"/>
                                        <p:tgtEl>
                                          <p:spTgt spid="49"/>
                                        </p:tgtEl>
                                      </p:cBhvr>
                                    </p:animEffect>
                                    <p:set>
                                      <p:cBhvr>
                                        <p:cTn id="52" dur="1" fill="hold">
                                          <p:stCondLst>
                                            <p:cond delay="1499"/>
                                          </p:stCondLst>
                                        </p:cTn>
                                        <p:tgtEl>
                                          <p:spTgt spid="49"/>
                                        </p:tgtEl>
                                        <p:attrNameLst>
                                          <p:attrName>style.visibility</p:attrName>
                                        </p:attrNameLst>
                                      </p:cBhvr>
                                      <p:to>
                                        <p:strVal val="hidden"/>
                                      </p:to>
                                    </p:set>
                                  </p:childTnLst>
                                </p:cTn>
                              </p:par>
                              <p:par>
                                <p:cTn id="53" presetID="50" presetClass="exit" presetSubtype="0" accel="100000" fill="hold" grpId="0" nodeType="withEffect">
                                  <p:stCondLst>
                                    <p:cond delay="0"/>
                                  </p:stCondLst>
                                  <p:childTnLst>
                                    <p:anim calcmode="lin" valueType="num">
                                      <p:cBhvr>
                                        <p:cTn id="54" dur="1500"/>
                                        <p:tgtEl>
                                          <p:spTgt spid="34"/>
                                        </p:tgtEl>
                                        <p:attrNameLst>
                                          <p:attrName>ppt_w</p:attrName>
                                        </p:attrNameLst>
                                      </p:cBhvr>
                                      <p:tavLst>
                                        <p:tav tm="0">
                                          <p:val>
                                            <p:strVal val="ppt_w"/>
                                          </p:val>
                                        </p:tav>
                                        <p:tav tm="100000">
                                          <p:val>
                                            <p:strVal val="ppt_w+.3"/>
                                          </p:val>
                                        </p:tav>
                                      </p:tavLst>
                                    </p:anim>
                                    <p:anim calcmode="lin" valueType="num">
                                      <p:cBhvr>
                                        <p:cTn id="55" dur="1500"/>
                                        <p:tgtEl>
                                          <p:spTgt spid="34"/>
                                        </p:tgtEl>
                                        <p:attrNameLst>
                                          <p:attrName>ppt_h</p:attrName>
                                        </p:attrNameLst>
                                      </p:cBhvr>
                                      <p:tavLst>
                                        <p:tav tm="0">
                                          <p:val>
                                            <p:strVal val="ppt_h"/>
                                          </p:val>
                                        </p:tav>
                                        <p:tav tm="100000">
                                          <p:val>
                                            <p:strVal val="ppt_h"/>
                                          </p:val>
                                        </p:tav>
                                      </p:tavLst>
                                    </p:anim>
                                    <p:animEffect transition="out" filter="fade">
                                      <p:cBhvr>
                                        <p:cTn id="56" dur="1500"/>
                                        <p:tgtEl>
                                          <p:spTgt spid="34"/>
                                        </p:tgtEl>
                                      </p:cBhvr>
                                    </p:animEffect>
                                    <p:set>
                                      <p:cBhvr>
                                        <p:cTn id="57" dur="1" fill="hold">
                                          <p:stCondLst>
                                            <p:cond delay="1499"/>
                                          </p:stCondLst>
                                        </p:cTn>
                                        <p:tgtEl>
                                          <p:spTgt spid="34"/>
                                        </p:tgtEl>
                                        <p:attrNameLst>
                                          <p:attrName>style.visibility</p:attrName>
                                        </p:attrNameLst>
                                      </p:cBhvr>
                                      <p:to>
                                        <p:strVal val="hidden"/>
                                      </p:to>
                                    </p:set>
                                  </p:childTnLst>
                                </p:cTn>
                              </p:par>
                              <p:par>
                                <p:cTn id="58" presetID="50" presetClass="exit" presetSubtype="0" accel="100000" fill="hold" grpId="0" nodeType="withEffect">
                                  <p:stCondLst>
                                    <p:cond delay="0"/>
                                  </p:stCondLst>
                                  <p:childTnLst>
                                    <p:anim calcmode="lin" valueType="num">
                                      <p:cBhvr>
                                        <p:cTn id="59" dur="1500"/>
                                        <p:tgtEl>
                                          <p:spTgt spid="35"/>
                                        </p:tgtEl>
                                        <p:attrNameLst>
                                          <p:attrName>ppt_w</p:attrName>
                                        </p:attrNameLst>
                                      </p:cBhvr>
                                      <p:tavLst>
                                        <p:tav tm="0">
                                          <p:val>
                                            <p:strVal val="ppt_w"/>
                                          </p:val>
                                        </p:tav>
                                        <p:tav tm="100000">
                                          <p:val>
                                            <p:strVal val="ppt_w+.3"/>
                                          </p:val>
                                        </p:tav>
                                      </p:tavLst>
                                    </p:anim>
                                    <p:anim calcmode="lin" valueType="num">
                                      <p:cBhvr>
                                        <p:cTn id="60" dur="1500"/>
                                        <p:tgtEl>
                                          <p:spTgt spid="35"/>
                                        </p:tgtEl>
                                        <p:attrNameLst>
                                          <p:attrName>ppt_h</p:attrName>
                                        </p:attrNameLst>
                                      </p:cBhvr>
                                      <p:tavLst>
                                        <p:tav tm="0">
                                          <p:val>
                                            <p:strVal val="ppt_h"/>
                                          </p:val>
                                        </p:tav>
                                        <p:tav tm="100000">
                                          <p:val>
                                            <p:strVal val="ppt_h"/>
                                          </p:val>
                                        </p:tav>
                                      </p:tavLst>
                                    </p:anim>
                                    <p:animEffect transition="out" filter="fade">
                                      <p:cBhvr>
                                        <p:cTn id="61" dur="1500"/>
                                        <p:tgtEl>
                                          <p:spTgt spid="35"/>
                                        </p:tgtEl>
                                      </p:cBhvr>
                                    </p:animEffect>
                                    <p:set>
                                      <p:cBhvr>
                                        <p:cTn id="62" dur="1" fill="hold">
                                          <p:stCondLst>
                                            <p:cond delay="1499"/>
                                          </p:stCondLst>
                                        </p:cTn>
                                        <p:tgtEl>
                                          <p:spTgt spid="35"/>
                                        </p:tgtEl>
                                        <p:attrNameLst>
                                          <p:attrName>style.visibility</p:attrName>
                                        </p:attrNameLst>
                                      </p:cBhvr>
                                      <p:to>
                                        <p:strVal val="hidden"/>
                                      </p:to>
                                    </p:set>
                                  </p:childTnLst>
                                </p:cTn>
                              </p:par>
                              <p:par>
                                <p:cTn id="63" presetID="50" presetClass="exit" presetSubtype="0" accel="100000" fill="hold" grpId="0" nodeType="withEffect">
                                  <p:stCondLst>
                                    <p:cond delay="0"/>
                                  </p:stCondLst>
                                  <p:childTnLst>
                                    <p:anim calcmode="lin" valueType="num">
                                      <p:cBhvr>
                                        <p:cTn id="64" dur="1500"/>
                                        <p:tgtEl>
                                          <p:spTgt spid="37"/>
                                        </p:tgtEl>
                                        <p:attrNameLst>
                                          <p:attrName>ppt_w</p:attrName>
                                        </p:attrNameLst>
                                      </p:cBhvr>
                                      <p:tavLst>
                                        <p:tav tm="0">
                                          <p:val>
                                            <p:strVal val="ppt_w"/>
                                          </p:val>
                                        </p:tav>
                                        <p:tav tm="100000">
                                          <p:val>
                                            <p:strVal val="ppt_w+.3"/>
                                          </p:val>
                                        </p:tav>
                                      </p:tavLst>
                                    </p:anim>
                                    <p:anim calcmode="lin" valueType="num">
                                      <p:cBhvr>
                                        <p:cTn id="65" dur="1500"/>
                                        <p:tgtEl>
                                          <p:spTgt spid="37"/>
                                        </p:tgtEl>
                                        <p:attrNameLst>
                                          <p:attrName>ppt_h</p:attrName>
                                        </p:attrNameLst>
                                      </p:cBhvr>
                                      <p:tavLst>
                                        <p:tav tm="0">
                                          <p:val>
                                            <p:strVal val="ppt_h"/>
                                          </p:val>
                                        </p:tav>
                                        <p:tav tm="100000">
                                          <p:val>
                                            <p:strVal val="ppt_h"/>
                                          </p:val>
                                        </p:tav>
                                      </p:tavLst>
                                    </p:anim>
                                    <p:animEffect transition="out" filter="fade">
                                      <p:cBhvr>
                                        <p:cTn id="66" dur="1500"/>
                                        <p:tgtEl>
                                          <p:spTgt spid="37"/>
                                        </p:tgtEl>
                                      </p:cBhvr>
                                    </p:animEffect>
                                    <p:set>
                                      <p:cBhvr>
                                        <p:cTn id="67" dur="1" fill="hold">
                                          <p:stCondLst>
                                            <p:cond delay="1499"/>
                                          </p:stCondLst>
                                        </p:cTn>
                                        <p:tgtEl>
                                          <p:spTgt spid="37"/>
                                        </p:tgtEl>
                                        <p:attrNameLst>
                                          <p:attrName>style.visibility</p:attrName>
                                        </p:attrNameLst>
                                      </p:cBhvr>
                                      <p:to>
                                        <p:strVal val="hidden"/>
                                      </p:to>
                                    </p:set>
                                  </p:childTnLst>
                                </p:cTn>
                              </p:par>
                              <p:par>
                                <p:cTn id="68" presetID="50" presetClass="exit" presetSubtype="0" accel="100000" fill="hold" grpId="0" nodeType="withEffect">
                                  <p:stCondLst>
                                    <p:cond delay="0"/>
                                  </p:stCondLst>
                                  <p:childTnLst>
                                    <p:anim calcmode="lin" valueType="num">
                                      <p:cBhvr>
                                        <p:cTn id="69" dur="1500"/>
                                        <p:tgtEl>
                                          <p:spTgt spid="38"/>
                                        </p:tgtEl>
                                        <p:attrNameLst>
                                          <p:attrName>ppt_w</p:attrName>
                                        </p:attrNameLst>
                                      </p:cBhvr>
                                      <p:tavLst>
                                        <p:tav tm="0">
                                          <p:val>
                                            <p:strVal val="ppt_w"/>
                                          </p:val>
                                        </p:tav>
                                        <p:tav tm="100000">
                                          <p:val>
                                            <p:strVal val="ppt_w+.3"/>
                                          </p:val>
                                        </p:tav>
                                      </p:tavLst>
                                    </p:anim>
                                    <p:anim calcmode="lin" valueType="num">
                                      <p:cBhvr>
                                        <p:cTn id="70" dur="1500"/>
                                        <p:tgtEl>
                                          <p:spTgt spid="38"/>
                                        </p:tgtEl>
                                        <p:attrNameLst>
                                          <p:attrName>ppt_h</p:attrName>
                                        </p:attrNameLst>
                                      </p:cBhvr>
                                      <p:tavLst>
                                        <p:tav tm="0">
                                          <p:val>
                                            <p:strVal val="ppt_h"/>
                                          </p:val>
                                        </p:tav>
                                        <p:tav tm="100000">
                                          <p:val>
                                            <p:strVal val="ppt_h"/>
                                          </p:val>
                                        </p:tav>
                                      </p:tavLst>
                                    </p:anim>
                                    <p:animEffect transition="out" filter="fade">
                                      <p:cBhvr>
                                        <p:cTn id="71" dur="1500"/>
                                        <p:tgtEl>
                                          <p:spTgt spid="38"/>
                                        </p:tgtEl>
                                      </p:cBhvr>
                                    </p:animEffect>
                                    <p:set>
                                      <p:cBhvr>
                                        <p:cTn id="72" dur="1" fill="hold">
                                          <p:stCondLst>
                                            <p:cond delay="1499"/>
                                          </p:stCondLst>
                                        </p:cTn>
                                        <p:tgtEl>
                                          <p:spTgt spid="38"/>
                                        </p:tgtEl>
                                        <p:attrNameLst>
                                          <p:attrName>style.visibility</p:attrName>
                                        </p:attrNameLst>
                                      </p:cBhvr>
                                      <p:to>
                                        <p:strVal val="hidden"/>
                                      </p:to>
                                    </p:set>
                                  </p:childTnLst>
                                </p:cTn>
                              </p:par>
                              <p:par>
                                <p:cTn id="73" presetID="50" presetClass="exit" presetSubtype="0" accel="100000" fill="hold" grpId="0" nodeType="withEffect">
                                  <p:stCondLst>
                                    <p:cond delay="0"/>
                                  </p:stCondLst>
                                  <p:childTnLst>
                                    <p:anim calcmode="lin" valueType="num">
                                      <p:cBhvr>
                                        <p:cTn id="74" dur="1500"/>
                                        <p:tgtEl>
                                          <p:spTgt spid="36"/>
                                        </p:tgtEl>
                                        <p:attrNameLst>
                                          <p:attrName>ppt_w</p:attrName>
                                        </p:attrNameLst>
                                      </p:cBhvr>
                                      <p:tavLst>
                                        <p:tav tm="0">
                                          <p:val>
                                            <p:strVal val="ppt_w"/>
                                          </p:val>
                                        </p:tav>
                                        <p:tav tm="100000">
                                          <p:val>
                                            <p:strVal val="ppt_w+.3"/>
                                          </p:val>
                                        </p:tav>
                                      </p:tavLst>
                                    </p:anim>
                                    <p:anim calcmode="lin" valueType="num">
                                      <p:cBhvr>
                                        <p:cTn id="75" dur="1500"/>
                                        <p:tgtEl>
                                          <p:spTgt spid="36"/>
                                        </p:tgtEl>
                                        <p:attrNameLst>
                                          <p:attrName>ppt_h</p:attrName>
                                        </p:attrNameLst>
                                      </p:cBhvr>
                                      <p:tavLst>
                                        <p:tav tm="0">
                                          <p:val>
                                            <p:strVal val="ppt_h"/>
                                          </p:val>
                                        </p:tav>
                                        <p:tav tm="100000">
                                          <p:val>
                                            <p:strVal val="ppt_h"/>
                                          </p:val>
                                        </p:tav>
                                      </p:tavLst>
                                    </p:anim>
                                    <p:animEffect transition="out" filter="fade">
                                      <p:cBhvr>
                                        <p:cTn id="76" dur="1500"/>
                                        <p:tgtEl>
                                          <p:spTgt spid="36"/>
                                        </p:tgtEl>
                                      </p:cBhvr>
                                    </p:animEffect>
                                    <p:set>
                                      <p:cBhvr>
                                        <p:cTn id="77" dur="1" fill="hold">
                                          <p:stCondLst>
                                            <p:cond delay="1499"/>
                                          </p:stCondLst>
                                        </p:cTn>
                                        <p:tgtEl>
                                          <p:spTgt spid="36"/>
                                        </p:tgtEl>
                                        <p:attrNameLst>
                                          <p:attrName>style.visibility</p:attrName>
                                        </p:attrNameLst>
                                      </p:cBhvr>
                                      <p:to>
                                        <p:strVal val="hidden"/>
                                      </p:to>
                                    </p:set>
                                  </p:childTnLst>
                                </p:cTn>
                              </p:par>
                              <p:par>
                                <p:cTn id="78" presetID="50" presetClass="exit" presetSubtype="0" accel="100000" fill="hold" grpId="0" nodeType="withEffect">
                                  <p:stCondLst>
                                    <p:cond delay="0"/>
                                  </p:stCondLst>
                                  <p:childTnLst>
                                    <p:anim calcmode="lin" valueType="num">
                                      <p:cBhvr>
                                        <p:cTn id="79" dur="1500"/>
                                        <p:tgtEl>
                                          <p:spTgt spid="62"/>
                                        </p:tgtEl>
                                        <p:attrNameLst>
                                          <p:attrName>ppt_w</p:attrName>
                                        </p:attrNameLst>
                                      </p:cBhvr>
                                      <p:tavLst>
                                        <p:tav tm="0">
                                          <p:val>
                                            <p:strVal val="ppt_w"/>
                                          </p:val>
                                        </p:tav>
                                        <p:tav tm="100000">
                                          <p:val>
                                            <p:strVal val="ppt_w+.3"/>
                                          </p:val>
                                        </p:tav>
                                      </p:tavLst>
                                    </p:anim>
                                    <p:anim calcmode="lin" valueType="num">
                                      <p:cBhvr>
                                        <p:cTn id="80" dur="1500"/>
                                        <p:tgtEl>
                                          <p:spTgt spid="62"/>
                                        </p:tgtEl>
                                        <p:attrNameLst>
                                          <p:attrName>ppt_h</p:attrName>
                                        </p:attrNameLst>
                                      </p:cBhvr>
                                      <p:tavLst>
                                        <p:tav tm="0">
                                          <p:val>
                                            <p:strVal val="ppt_h"/>
                                          </p:val>
                                        </p:tav>
                                        <p:tav tm="100000">
                                          <p:val>
                                            <p:strVal val="ppt_h"/>
                                          </p:val>
                                        </p:tav>
                                      </p:tavLst>
                                    </p:anim>
                                    <p:animEffect transition="out" filter="fade">
                                      <p:cBhvr>
                                        <p:cTn id="81" dur="1500"/>
                                        <p:tgtEl>
                                          <p:spTgt spid="62"/>
                                        </p:tgtEl>
                                      </p:cBhvr>
                                    </p:animEffect>
                                    <p:set>
                                      <p:cBhvr>
                                        <p:cTn id="82" dur="1" fill="hold">
                                          <p:stCondLst>
                                            <p:cond delay="1499"/>
                                          </p:stCondLst>
                                        </p:cTn>
                                        <p:tgtEl>
                                          <p:spTgt spid="62"/>
                                        </p:tgtEl>
                                        <p:attrNameLst>
                                          <p:attrName>style.visibility</p:attrName>
                                        </p:attrNameLst>
                                      </p:cBhvr>
                                      <p:to>
                                        <p:strVal val="hidden"/>
                                      </p:to>
                                    </p:set>
                                  </p:childTnLst>
                                </p:cTn>
                              </p:par>
                              <p:par>
                                <p:cTn id="83" presetID="50" presetClass="exit" presetSubtype="0" accel="100000" fill="hold" grpId="0" nodeType="withEffect">
                                  <p:stCondLst>
                                    <p:cond delay="0"/>
                                  </p:stCondLst>
                                  <p:childTnLst>
                                    <p:anim calcmode="lin" valueType="num">
                                      <p:cBhvr>
                                        <p:cTn id="84" dur="1500"/>
                                        <p:tgtEl>
                                          <p:spTgt spid="50"/>
                                        </p:tgtEl>
                                        <p:attrNameLst>
                                          <p:attrName>ppt_w</p:attrName>
                                        </p:attrNameLst>
                                      </p:cBhvr>
                                      <p:tavLst>
                                        <p:tav tm="0">
                                          <p:val>
                                            <p:strVal val="ppt_w"/>
                                          </p:val>
                                        </p:tav>
                                        <p:tav tm="100000">
                                          <p:val>
                                            <p:strVal val="ppt_w+.3"/>
                                          </p:val>
                                        </p:tav>
                                      </p:tavLst>
                                    </p:anim>
                                    <p:anim calcmode="lin" valueType="num">
                                      <p:cBhvr>
                                        <p:cTn id="85" dur="1500"/>
                                        <p:tgtEl>
                                          <p:spTgt spid="50"/>
                                        </p:tgtEl>
                                        <p:attrNameLst>
                                          <p:attrName>ppt_h</p:attrName>
                                        </p:attrNameLst>
                                      </p:cBhvr>
                                      <p:tavLst>
                                        <p:tav tm="0">
                                          <p:val>
                                            <p:strVal val="ppt_h"/>
                                          </p:val>
                                        </p:tav>
                                        <p:tav tm="100000">
                                          <p:val>
                                            <p:strVal val="ppt_h"/>
                                          </p:val>
                                        </p:tav>
                                      </p:tavLst>
                                    </p:anim>
                                    <p:animEffect transition="out" filter="fade">
                                      <p:cBhvr>
                                        <p:cTn id="86" dur="1500"/>
                                        <p:tgtEl>
                                          <p:spTgt spid="50"/>
                                        </p:tgtEl>
                                      </p:cBhvr>
                                    </p:animEffect>
                                    <p:set>
                                      <p:cBhvr>
                                        <p:cTn id="87" dur="1" fill="hold">
                                          <p:stCondLst>
                                            <p:cond delay="1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 grpId="0"/>
      <p:bldP spid="11" grpId="0" animBg="1"/>
      <p:bldP spid="28" grpId="0" animBg="1"/>
      <p:bldP spid="33" grpId="0" animBg="1"/>
      <p:bldP spid="34" grpId="0" animBg="1"/>
      <p:bldP spid="35" grpId="0" animBg="1"/>
      <p:bldP spid="36" grpId="0" animBg="1"/>
      <p:bldP spid="37" grpId="0" animBg="1"/>
      <p:bldP spid="38" grpId="0" animBg="1"/>
      <p:bldP spid="48" grpId="0" animBg="1"/>
      <p:bldP spid="49" grpId="0" animBg="1"/>
      <p:bldP spid="50" grpId="0" animBg="1"/>
      <p:bldP spid="6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pic>
        <p:nvPicPr>
          <p:cNvPr id="150" name="Picture 271" descr="21">
            <a:extLst>
              <a:ext uri="{FF2B5EF4-FFF2-40B4-BE49-F238E27FC236}">
                <a16:creationId xmlns:a16="http://schemas.microsoft.com/office/drawing/2014/main" id="{252AC738-B588-036D-5C39-1F4C0173AC31}"/>
              </a:ext>
            </a:extLst>
          </p:cNvPr>
          <p:cNvPicPr>
            <a:picLocks noChangeAspect="1" noChangeArrowheads="1"/>
          </p:cNvPicPr>
          <p:nvPr/>
        </p:nvPicPr>
        <p:blipFill>
          <a:blip r:embed="rId3">
            <a:lum contrast="-32000"/>
            <a:extLst>
              <a:ext uri="{28A0092B-C50C-407E-A947-70E740481C1C}">
                <a14:useLocalDpi xmlns:a14="http://schemas.microsoft.com/office/drawing/2010/main" val="0"/>
              </a:ext>
            </a:extLst>
          </a:blip>
          <a:srcRect/>
          <a:stretch>
            <a:fillRect/>
          </a:stretch>
        </p:blipFill>
        <p:spPr bwMode="auto">
          <a:xfrm>
            <a:off x="361446" y="-31866"/>
            <a:ext cx="5215626" cy="156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2" name="Google Shape;842;p27"/>
          <p:cNvSpPr txBox="1"/>
          <p:nvPr/>
        </p:nvSpPr>
        <p:spPr>
          <a:xfrm>
            <a:off x="3968190" y="4420690"/>
            <a:ext cx="1608882" cy="406070"/>
          </a:xfrm>
          <a:prstGeom prst="rect">
            <a:avLst/>
          </a:prstGeom>
          <a:noFill/>
          <a:ln>
            <a:noFill/>
          </a:ln>
        </p:spPr>
        <p:txBody>
          <a:bodyPr spcFirstLastPara="1" wrap="square" lIns="91425" tIns="91425" rIns="91425" bIns="91425" anchor="t" anchorCtr="0">
            <a:noAutofit/>
          </a:bodyPr>
          <a:lstStyle/>
          <a:p>
            <a:r>
              <a:rPr lang="en-US" altLang="en-GB" dirty="0">
                <a:solidFill>
                  <a:schemeClr val="bg1"/>
                </a:solidFill>
              </a:rPr>
              <a:t>Cylinder (</a:t>
            </a:r>
            <a:r>
              <a:rPr lang="en-US" altLang="en-GB" dirty="0" err="1">
                <a:solidFill>
                  <a:schemeClr val="bg1"/>
                </a:solidFill>
              </a:rPr>
              <a:t>Xilanh</a:t>
            </a:r>
            <a:r>
              <a:rPr lang="en-US" altLang="en-GB" dirty="0">
                <a:solidFill>
                  <a:schemeClr val="bg1"/>
                </a:solidFill>
              </a:rPr>
              <a:t>)</a:t>
            </a:r>
          </a:p>
          <a:p>
            <a:pPr lvl="0"/>
            <a:endParaRPr dirty="0">
              <a:solidFill>
                <a:schemeClr val="bg1"/>
              </a:solidFill>
              <a:latin typeface="Montserrat Medium"/>
              <a:ea typeface="Montserrat Medium"/>
              <a:cs typeface="Montserrat Medium"/>
              <a:sym typeface="Montserrat Medium"/>
            </a:endParaRPr>
          </a:p>
        </p:txBody>
      </p:sp>
      <p:sp>
        <p:nvSpPr>
          <p:cNvPr id="844" name="Google Shape;844;p27"/>
          <p:cNvSpPr txBox="1"/>
          <p:nvPr/>
        </p:nvSpPr>
        <p:spPr>
          <a:xfrm>
            <a:off x="1536210" y="4032196"/>
            <a:ext cx="1695925" cy="377177"/>
          </a:xfrm>
          <a:prstGeom prst="rect">
            <a:avLst/>
          </a:prstGeom>
          <a:noFill/>
          <a:ln>
            <a:noFill/>
          </a:ln>
        </p:spPr>
        <p:txBody>
          <a:bodyPr spcFirstLastPara="1" wrap="square" lIns="91425" tIns="91425" rIns="91425" bIns="91425" anchor="t" anchorCtr="0">
            <a:noAutofit/>
          </a:bodyPr>
          <a:lstStyle/>
          <a:p>
            <a:pPr lvl="0"/>
            <a:r>
              <a:rPr lang="vi-VN" dirty="0">
                <a:solidFill>
                  <a:schemeClr val="bg1"/>
                </a:solidFill>
                <a:latin typeface="Montserrat Medium"/>
                <a:ea typeface="Montserrat Medium"/>
                <a:cs typeface="Montserrat Medium"/>
                <a:sym typeface="Montserrat Medium"/>
              </a:rPr>
              <a:t>Sector (khu vực)</a:t>
            </a:r>
          </a:p>
        </p:txBody>
      </p:sp>
      <p:sp>
        <p:nvSpPr>
          <p:cNvPr id="846" name="Google Shape;846;p27"/>
          <p:cNvSpPr txBox="1"/>
          <p:nvPr/>
        </p:nvSpPr>
        <p:spPr>
          <a:xfrm>
            <a:off x="678656" y="2759589"/>
            <a:ext cx="1836829" cy="383551"/>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vi-VN" dirty="0">
                <a:solidFill>
                  <a:schemeClr val="bg1"/>
                </a:solidFill>
                <a:latin typeface="Montserrat Medium"/>
                <a:ea typeface="Montserrat Medium"/>
                <a:cs typeface="Montserrat Medium"/>
                <a:sym typeface="Montserrat Medium"/>
              </a:rPr>
              <a:t>Track (đường ghi)</a:t>
            </a:r>
          </a:p>
        </p:txBody>
      </p:sp>
      <p:sp>
        <p:nvSpPr>
          <p:cNvPr id="848" name="Google Shape;848;p27"/>
          <p:cNvSpPr txBox="1"/>
          <p:nvPr/>
        </p:nvSpPr>
        <p:spPr>
          <a:xfrm>
            <a:off x="6078645" y="3839389"/>
            <a:ext cx="2872473" cy="385614"/>
          </a:xfrm>
          <a:prstGeom prst="rect">
            <a:avLst/>
          </a:prstGeom>
          <a:noFill/>
          <a:ln>
            <a:noFill/>
          </a:ln>
        </p:spPr>
        <p:txBody>
          <a:bodyPr spcFirstLastPara="1" wrap="square" lIns="91425" tIns="91425" rIns="91425" bIns="91425" anchor="t" anchorCtr="0">
            <a:noAutofit/>
          </a:bodyPr>
          <a:lstStyle/>
          <a:p>
            <a:pPr lvl="0"/>
            <a:r>
              <a:rPr lang="nn-NO" dirty="0">
                <a:solidFill>
                  <a:schemeClr val="bg1"/>
                </a:solidFill>
                <a:latin typeface="Montserrat Medium"/>
                <a:ea typeface="Montserrat Medium"/>
                <a:cs typeface="Montserrat Medium"/>
                <a:sym typeface="Montserrat Medium"/>
              </a:rPr>
              <a:t>File System (Hệ thống tập tin)</a:t>
            </a:r>
          </a:p>
        </p:txBody>
      </p:sp>
      <p:sp>
        <p:nvSpPr>
          <p:cNvPr id="850" name="Google Shape;850;p27"/>
          <p:cNvSpPr txBox="1"/>
          <p:nvPr/>
        </p:nvSpPr>
        <p:spPr>
          <a:xfrm>
            <a:off x="6833029" y="2740529"/>
            <a:ext cx="2239534" cy="427955"/>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n-US" altLang="en-GB" dirty="0" smtClean="0">
                <a:solidFill>
                  <a:schemeClr val="bg1"/>
                </a:solidFill>
              </a:rPr>
              <a:t>Controller </a:t>
            </a:r>
            <a:r>
              <a:rPr lang="en-US" altLang="en-GB" dirty="0">
                <a:solidFill>
                  <a:schemeClr val="bg1"/>
                </a:solidFill>
              </a:rPr>
              <a:t>(</a:t>
            </a:r>
            <a:r>
              <a:rPr lang="en-US" altLang="en-GB" dirty="0" err="1">
                <a:solidFill>
                  <a:schemeClr val="bg1"/>
                </a:solidFill>
              </a:rPr>
              <a:t>Bộ</a:t>
            </a:r>
            <a:r>
              <a:rPr lang="en-US" altLang="en-GB" dirty="0">
                <a:solidFill>
                  <a:schemeClr val="bg1"/>
                </a:solidFill>
              </a:rPr>
              <a:t> </a:t>
            </a:r>
            <a:r>
              <a:rPr lang="en-US" altLang="en-GB" dirty="0" err="1">
                <a:solidFill>
                  <a:schemeClr val="bg1"/>
                </a:solidFill>
              </a:rPr>
              <a:t>điều</a:t>
            </a:r>
            <a:r>
              <a:rPr lang="en-US" altLang="en-GB" dirty="0">
                <a:solidFill>
                  <a:schemeClr val="bg1"/>
                </a:solidFill>
              </a:rPr>
              <a:t> </a:t>
            </a:r>
            <a:r>
              <a:rPr lang="en-US" altLang="en-GB" dirty="0" err="1">
                <a:solidFill>
                  <a:schemeClr val="bg1"/>
                </a:solidFill>
              </a:rPr>
              <a:t>khiển</a:t>
            </a:r>
            <a:endParaRPr lang="en-US" altLang="en-GB" dirty="0">
              <a:solidFill>
                <a:schemeClr val="bg1"/>
              </a:solidFill>
            </a:endParaRPr>
          </a:p>
        </p:txBody>
      </p:sp>
      <p:grpSp>
        <p:nvGrpSpPr>
          <p:cNvPr id="8" name="Group 7"/>
          <p:cNvGrpSpPr/>
          <p:nvPr/>
        </p:nvGrpSpPr>
        <p:grpSpPr>
          <a:xfrm>
            <a:off x="2615349" y="2073424"/>
            <a:ext cx="3913195" cy="2147361"/>
            <a:chOff x="2615349" y="2073424"/>
            <a:chExt cx="3913195" cy="2147361"/>
          </a:xfrm>
        </p:grpSpPr>
        <p:sp>
          <p:nvSpPr>
            <p:cNvPr id="839" name="Google Shape;839;p27"/>
            <p:cNvSpPr/>
            <p:nvPr/>
          </p:nvSpPr>
          <p:spPr>
            <a:xfrm>
              <a:off x="4243652" y="2880927"/>
              <a:ext cx="656619" cy="1339858"/>
            </a:xfrm>
            <a:custGeom>
              <a:avLst/>
              <a:gdLst/>
              <a:ahLst/>
              <a:cxnLst/>
              <a:rect l="l" t="t" r="r" b="b"/>
              <a:pathLst>
                <a:path w="500281" h="1020844" extrusionOk="0">
                  <a:moveTo>
                    <a:pt x="324507" y="50704"/>
                  </a:moveTo>
                  <a:cubicBezTo>
                    <a:pt x="300845" y="54085"/>
                    <a:pt x="273803" y="54085"/>
                    <a:pt x="250141" y="54085"/>
                  </a:cubicBezTo>
                  <a:cubicBezTo>
                    <a:pt x="158873" y="54085"/>
                    <a:pt x="74366" y="33803"/>
                    <a:pt x="0" y="0"/>
                  </a:cubicBezTo>
                  <a:lnTo>
                    <a:pt x="0" y="797746"/>
                  </a:lnTo>
                  <a:lnTo>
                    <a:pt x="250141" y="1020844"/>
                  </a:lnTo>
                  <a:lnTo>
                    <a:pt x="500281" y="797746"/>
                  </a:lnTo>
                  <a:lnTo>
                    <a:pt x="500281" y="294084"/>
                  </a:lnTo>
                  <a:lnTo>
                    <a:pt x="324507" y="50704"/>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7" name="Google Shape;837;p27"/>
            <p:cNvSpPr/>
            <p:nvPr/>
          </p:nvSpPr>
          <p:spPr>
            <a:xfrm>
              <a:off x="2615349" y="2073424"/>
              <a:ext cx="1237815" cy="949435"/>
            </a:xfrm>
            <a:custGeom>
              <a:avLst/>
              <a:gdLst/>
              <a:ahLst/>
              <a:cxnLst/>
              <a:rect l="l" t="t" r="r" b="b"/>
              <a:pathLst>
                <a:path w="943097" h="723379" extrusionOk="0">
                  <a:moveTo>
                    <a:pt x="919436" y="256901"/>
                  </a:moveTo>
                  <a:lnTo>
                    <a:pt x="919436" y="256901"/>
                  </a:lnTo>
                  <a:cubicBezTo>
                    <a:pt x="892394" y="172394"/>
                    <a:pt x="885633" y="84507"/>
                    <a:pt x="895774" y="0"/>
                  </a:cubicBezTo>
                  <a:lnTo>
                    <a:pt x="135211" y="246760"/>
                  </a:lnTo>
                  <a:lnTo>
                    <a:pt x="0" y="554366"/>
                  </a:lnTo>
                  <a:lnTo>
                    <a:pt x="290704" y="723380"/>
                  </a:lnTo>
                  <a:lnTo>
                    <a:pt x="767324" y="567887"/>
                  </a:lnTo>
                  <a:lnTo>
                    <a:pt x="943098" y="324507"/>
                  </a:lnTo>
                  <a:cubicBezTo>
                    <a:pt x="936337" y="304225"/>
                    <a:pt x="926197" y="280563"/>
                    <a:pt x="919436" y="25690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6" name="Google Shape;836;p27"/>
            <p:cNvSpPr/>
            <p:nvPr/>
          </p:nvSpPr>
          <p:spPr>
            <a:xfrm>
              <a:off x="5153194" y="2073424"/>
              <a:ext cx="1375350" cy="949435"/>
            </a:xfrm>
            <a:custGeom>
              <a:avLst/>
              <a:gdLst/>
              <a:ahLst/>
              <a:cxnLst/>
              <a:rect l="l" t="t" r="r" b="b"/>
              <a:pathLst>
                <a:path w="1047886" h="723379" extrusionOk="0">
                  <a:moveTo>
                    <a:pt x="912675" y="246760"/>
                  </a:moveTo>
                  <a:lnTo>
                    <a:pt x="155493" y="0"/>
                  </a:lnTo>
                  <a:cubicBezTo>
                    <a:pt x="165634" y="84507"/>
                    <a:pt x="158873" y="172394"/>
                    <a:pt x="131831" y="256901"/>
                  </a:cubicBezTo>
                  <a:lnTo>
                    <a:pt x="131831" y="256901"/>
                  </a:lnTo>
                  <a:cubicBezTo>
                    <a:pt x="104789" y="341408"/>
                    <a:pt x="57465" y="415774"/>
                    <a:pt x="0" y="480000"/>
                  </a:cubicBezTo>
                  <a:lnTo>
                    <a:pt x="757183" y="723380"/>
                  </a:lnTo>
                  <a:lnTo>
                    <a:pt x="1047887" y="554366"/>
                  </a:lnTo>
                  <a:lnTo>
                    <a:pt x="912675" y="24676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8" name="Google Shape;838;p27"/>
            <p:cNvSpPr/>
            <p:nvPr/>
          </p:nvSpPr>
          <p:spPr>
            <a:xfrm>
              <a:off x="3267558" y="2552601"/>
              <a:ext cx="922816" cy="1273309"/>
            </a:xfrm>
            <a:custGeom>
              <a:avLst/>
              <a:gdLst/>
              <a:ahLst/>
              <a:cxnLst/>
              <a:rect l="l" t="t" r="r" b="b"/>
              <a:pathLst>
                <a:path w="703098" h="970140" extrusionOk="0">
                  <a:moveTo>
                    <a:pt x="703098" y="233239"/>
                  </a:moveTo>
                  <a:cubicBezTo>
                    <a:pt x="682817" y="219718"/>
                    <a:pt x="659155" y="209577"/>
                    <a:pt x="638873" y="192676"/>
                  </a:cubicBezTo>
                  <a:lnTo>
                    <a:pt x="638873" y="192676"/>
                  </a:lnTo>
                  <a:cubicBezTo>
                    <a:pt x="567887" y="138591"/>
                    <a:pt x="510422" y="74366"/>
                    <a:pt x="466479" y="0"/>
                  </a:cubicBezTo>
                  <a:lnTo>
                    <a:pt x="0" y="642253"/>
                  </a:lnTo>
                  <a:lnTo>
                    <a:pt x="70986" y="970140"/>
                  </a:lnTo>
                  <a:lnTo>
                    <a:pt x="405634" y="936337"/>
                  </a:lnTo>
                  <a:lnTo>
                    <a:pt x="699718" y="530704"/>
                  </a:lnTo>
                  <a:lnTo>
                    <a:pt x="703098" y="23323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0" name="Google Shape;840;p27"/>
            <p:cNvSpPr/>
            <p:nvPr/>
          </p:nvSpPr>
          <p:spPr>
            <a:xfrm>
              <a:off x="4727263" y="2738949"/>
              <a:ext cx="1149083" cy="1091407"/>
            </a:xfrm>
            <a:custGeom>
              <a:avLst/>
              <a:gdLst/>
              <a:ahLst/>
              <a:cxnLst/>
              <a:rect l="l" t="t" r="r" b="b"/>
              <a:pathLst>
                <a:path w="875492" h="831548" extrusionOk="0">
                  <a:moveTo>
                    <a:pt x="581408" y="94648"/>
                  </a:moveTo>
                  <a:lnTo>
                    <a:pt x="294084" y="0"/>
                  </a:lnTo>
                  <a:cubicBezTo>
                    <a:pt x="277183" y="16901"/>
                    <a:pt x="256901" y="33803"/>
                    <a:pt x="236620" y="47324"/>
                  </a:cubicBezTo>
                  <a:cubicBezTo>
                    <a:pt x="165634" y="101408"/>
                    <a:pt x="84507" y="135211"/>
                    <a:pt x="0" y="152113"/>
                  </a:cubicBezTo>
                  <a:lnTo>
                    <a:pt x="469859" y="797746"/>
                  </a:lnTo>
                  <a:lnTo>
                    <a:pt x="804507" y="831549"/>
                  </a:lnTo>
                  <a:lnTo>
                    <a:pt x="804507" y="831549"/>
                  </a:lnTo>
                  <a:lnTo>
                    <a:pt x="875492" y="503662"/>
                  </a:lnTo>
                  <a:lnTo>
                    <a:pt x="581408" y="94648"/>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852" name="Google Shape;852;p27"/>
          <p:cNvSpPr/>
          <p:nvPr/>
        </p:nvSpPr>
        <p:spPr>
          <a:xfrm>
            <a:off x="3953028" y="1547654"/>
            <a:ext cx="1239092" cy="1239092"/>
          </a:xfrm>
          <a:custGeom>
            <a:avLst/>
            <a:gdLst/>
            <a:ahLst/>
            <a:cxnLst/>
            <a:rect l="l" t="t" r="r" b="b"/>
            <a:pathLst>
              <a:path w="1129013" h="1129013" extrusionOk="0">
                <a:moveTo>
                  <a:pt x="1129013" y="564507"/>
                </a:moveTo>
                <a:cubicBezTo>
                  <a:pt x="1129013" y="876275"/>
                  <a:pt x="876275" y="1129013"/>
                  <a:pt x="564507" y="1129013"/>
                </a:cubicBezTo>
                <a:cubicBezTo>
                  <a:pt x="252738" y="1129013"/>
                  <a:pt x="0" y="876275"/>
                  <a:pt x="0" y="564507"/>
                </a:cubicBezTo>
                <a:cubicBezTo>
                  <a:pt x="0" y="252738"/>
                  <a:pt x="252738" y="0"/>
                  <a:pt x="564507" y="0"/>
                </a:cubicBezTo>
                <a:cubicBezTo>
                  <a:pt x="876275" y="0"/>
                  <a:pt x="1129013" y="252738"/>
                  <a:pt x="1129013" y="56450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3" name="Google Shape;853;p27"/>
          <p:cNvSpPr/>
          <p:nvPr/>
        </p:nvSpPr>
        <p:spPr>
          <a:xfrm>
            <a:off x="4349756" y="3385767"/>
            <a:ext cx="444600" cy="444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854" name="Google Shape;854;p27"/>
          <p:cNvSpPr/>
          <p:nvPr/>
        </p:nvSpPr>
        <p:spPr>
          <a:xfrm>
            <a:off x="3494531" y="3110442"/>
            <a:ext cx="444600" cy="444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855" name="Google Shape;855;p27"/>
          <p:cNvSpPr/>
          <p:nvPr/>
        </p:nvSpPr>
        <p:spPr>
          <a:xfrm>
            <a:off x="5204756" y="3110442"/>
            <a:ext cx="444600" cy="444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856" name="Google Shape;856;p27"/>
          <p:cNvSpPr/>
          <p:nvPr/>
        </p:nvSpPr>
        <p:spPr>
          <a:xfrm>
            <a:off x="2966756" y="2388842"/>
            <a:ext cx="444600" cy="444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857" name="Google Shape;857;p27"/>
          <p:cNvSpPr/>
          <p:nvPr/>
        </p:nvSpPr>
        <p:spPr>
          <a:xfrm>
            <a:off x="5732531" y="2388842"/>
            <a:ext cx="444600" cy="444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858" name="Google Shape;858;p27"/>
          <p:cNvGrpSpPr/>
          <p:nvPr/>
        </p:nvGrpSpPr>
        <p:grpSpPr>
          <a:xfrm>
            <a:off x="3039057" y="2461133"/>
            <a:ext cx="300011" cy="300011"/>
            <a:chOff x="5450724" y="2006316"/>
            <a:chExt cx="452437" cy="452437"/>
          </a:xfrm>
        </p:grpSpPr>
        <p:sp>
          <p:nvSpPr>
            <p:cNvPr id="859" name="Google Shape;859;p27"/>
            <p:cNvSpPr/>
            <p:nvPr/>
          </p:nvSpPr>
          <p:spPr>
            <a:xfrm>
              <a:off x="5643631" y="2047668"/>
              <a:ext cx="66623" cy="66619"/>
            </a:xfrm>
            <a:custGeom>
              <a:avLst/>
              <a:gdLst/>
              <a:ahLst/>
              <a:cxnLst/>
              <a:rect l="l" t="t" r="r" b="b"/>
              <a:pathLst>
                <a:path w="88831" h="88825" extrusionOk="0">
                  <a:moveTo>
                    <a:pt x="47284" y="88737"/>
                  </a:moveTo>
                  <a:cubicBezTo>
                    <a:pt x="69515" y="87332"/>
                    <a:pt x="87338" y="69509"/>
                    <a:pt x="88742" y="47279"/>
                  </a:cubicBezTo>
                  <a:cubicBezTo>
                    <a:pt x="89549" y="34513"/>
                    <a:pt x="84840" y="22020"/>
                    <a:pt x="75823" y="13004"/>
                  </a:cubicBezTo>
                  <a:cubicBezTo>
                    <a:pt x="66806" y="3987"/>
                    <a:pt x="54320" y="-703"/>
                    <a:pt x="41546" y="86"/>
                  </a:cubicBezTo>
                  <a:cubicBezTo>
                    <a:pt x="19316" y="1491"/>
                    <a:pt x="1493" y="19314"/>
                    <a:pt x="89" y="41544"/>
                  </a:cubicBezTo>
                  <a:cubicBezTo>
                    <a:pt x="-718" y="54310"/>
                    <a:pt x="3991" y="66802"/>
                    <a:pt x="13006" y="75818"/>
                  </a:cubicBezTo>
                  <a:cubicBezTo>
                    <a:pt x="21767" y="84579"/>
                    <a:pt x="34135" y="89559"/>
                    <a:pt x="47284" y="88737"/>
                  </a:cubicBezTo>
                  <a:close/>
                  <a:moveTo>
                    <a:pt x="17729" y="42658"/>
                  </a:moveTo>
                  <a:cubicBezTo>
                    <a:pt x="18574" y="29289"/>
                    <a:pt x="29292" y="18569"/>
                    <a:pt x="42662" y="17725"/>
                  </a:cubicBezTo>
                  <a:cubicBezTo>
                    <a:pt x="50297" y="17231"/>
                    <a:pt x="57867" y="20042"/>
                    <a:pt x="63325" y="25502"/>
                  </a:cubicBezTo>
                  <a:cubicBezTo>
                    <a:pt x="68754" y="30931"/>
                    <a:pt x="71589" y="38464"/>
                    <a:pt x="71103" y="46167"/>
                  </a:cubicBezTo>
                  <a:cubicBezTo>
                    <a:pt x="70258" y="59536"/>
                    <a:pt x="59540" y="70255"/>
                    <a:pt x="46170" y="71099"/>
                  </a:cubicBezTo>
                  <a:cubicBezTo>
                    <a:pt x="38479" y="71604"/>
                    <a:pt x="30935" y="68754"/>
                    <a:pt x="25506" y="63321"/>
                  </a:cubicBezTo>
                  <a:cubicBezTo>
                    <a:pt x="20076" y="57893"/>
                    <a:pt x="17242" y="50361"/>
                    <a:pt x="17729" y="4265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0" name="Google Shape;860;p27"/>
            <p:cNvSpPr/>
            <p:nvPr/>
          </p:nvSpPr>
          <p:spPr>
            <a:xfrm>
              <a:off x="5608269" y="2006316"/>
              <a:ext cx="137347" cy="149323"/>
            </a:xfrm>
            <a:custGeom>
              <a:avLst/>
              <a:gdLst/>
              <a:ahLst/>
              <a:cxnLst/>
              <a:rect l="l" t="t" r="r" b="b"/>
              <a:pathLst>
                <a:path w="183130" h="199097" extrusionOk="0">
                  <a:moveTo>
                    <a:pt x="7659" y="115144"/>
                  </a:moveTo>
                  <a:lnTo>
                    <a:pt x="2556" y="124425"/>
                  </a:lnTo>
                  <a:cubicBezTo>
                    <a:pt x="-927" y="130760"/>
                    <a:pt x="-846" y="138587"/>
                    <a:pt x="2770" y="144848"/>
                  </a:cubicBezTo>
                  <a:lnTo>
                    <a:pt x="7938" y="153798"/>
                  </a:lnTo>
                  <a:cubicBezTo>
                    <a:pt x="11553" y="160059"/>
                    <a:pt x="18290" y="164044"/>
                    <a:pt x="25518" y="164195"/>
                  </a:cubicBezTo>
                  <a:lnTo>
                    <a:pt x="36111" y="164416"/>
                  </a:lnTo>
                  <a:cubicBezTo>
                    <a:pt x="36634" y="164428"/>
                    <a:pt x="37151" y="164572"/>
                    <a:pt x="37607" y="164835"/>
                  </a:cubicBezTo>
                  <a:lnTo>
                    <a:pt x="62006" y="178921"/>
                  </a:lnTo>
                  <a:cubicBezTo>
                    <a:pt x="62462" y="179184"/>
                    <a:pt x="62846" y="179560"/>
                    <a:pt x="63118" y="180011"/>
                  </a:cubicBezTo>
                  <a:lnTo>
                    <a:pt x="68604" y="189068"/>
                  </a:lnTo>
                  <a:cubicBezTo>
                    <a:pt x="72349" y="195254"/>
                    <a:pt x="79168" y="199097"/>
                    <a:pt x="86398" y="199097"/>
                  </a:cubicBezTo>
                  <a:lnTo>
                    <a:pt x="96732" y="199097"/>
                  </a:lnTo>
                  <a:cubicBezTo>
                    <a:pt x="103962" y="199097"/>
                    <a:pt x="110780" y="195255"/>
                    <a:pt x="114527" y="189069"/>
                  </a:cubicBezTo>
                  <a:lnTo>
                    <a:pt x="120012" y="180014"/>
                  </a:lnTo>
                  <a:cubicBezTo>
                    <a:pt x="120284" y="179562"/>
                    <a:pt x="120670" y="179184"/>
                    <a:pt x="121125" y="178921"/>
                  </a:cubicBezTo>
                  <a:lnTo>
                    <a:pt x="145526" y="164835"/>
                  </a:lnTo>
                  <a:cubicBezTo>
                    <a:pt x="145981" y="164571"/>
                    <a:pt x="146497" y="164427"/>
                    <a:pt x="147024" y="164416"/>
                  </a:cubicBezTo>
                  <a:lnTo>
                    <a:pt x="157610" y="164195"/>
                  </a:lnTo>
                  <a:cubicBezTo>
                    <a:pt x="164840" y="164044"/>
                    <a:pt x="171577" y="160059"/>
                    <a:pt x="175192" y="153798"/>
                  </a:cubicBezTo>
                  <a:lnTo>
                    <a:pt x="180359" y="144848"/>
                  </a:lnTo>
                  <a:cubicBezTo>
                    <a:pt x="183975" y="138585"/>
                    <a:pt x="184058" y="130758"/>
                    <a:pt x="180574" y="124425"/>
                  </a:cubicBezTo>
                  <a:lnTo>
                    <a:pt x="175472" y="115144"/>
                  </a:lnTo>
                  <a:cubicBezTo>
                    <a:pt x="175217" y="114682"/>
                    <a:pt x="175084" y="114162"/>
                    <a:pt x="175084" y="113636"/>
                  </a:cubicBezTo>
                  <a:lnTo>
                    <a:pt x="175084" y="85461"/>
                  </a:lnTo>
                  <a:cubicBezTo>
                    <a:pt x="175084" y="84937"/>
                    <a:pt x="175217" y="84415"/>
                    <a:pt x="175472" y="83954"/>
                  </a:cubicBezTo>
                  <a:lnTo>
                    <a:pt x="180574" y="74673"/>
                  </a:lnTo>
                  <a:cubicBezTo>
                    <a:pt x="184058" y="68338"/>
                    <a:pt x="183976" y="60511"/>
                    <a:pt x="180359" y="54250"/>
                  </a:cubicBezTo>
                  <a:lnTo>
                    <a:pt x="175192" y="45298"/>
                  </a:lnTo>
                  <a:cubicBezTo>
                    <a:pt x="171577" y="39039"/>
                    <a:pt x="164841" y="35056"/>
                    <a:pt x="157610" y="34902"/>
                  </a:cubicBezTo>
                  <a:lnTo>
                    <a:pt x="147025" y="34681"/>
                  </a:lnTo>
                  <a:cubicBezTo>
                    <a:pt x="146501" y="34669"/>
                    <a:pt x="145981" y="34524"/>
                    <a:pt x="145525" y="34262"/>
                  </a:cubicBezTo>
                  <a:lnTo>
                    <a:pt x="121126" y="20175"/>
                  </a:lnTo>
                  <a:cubicBezTo>
                    <a:pt x="120669" y="19911"/>
                    <a:pt x="120285" y="19535"/>
                    <a:pt x="120013" y="19086"/>
                  </a:cubicBezTo>
                  <a:lnTo>
                    <a:pt x="114527" y="10027"/>
                  </a:lnTo>
                  <a:cubicBezTo>
                    <a:pt x="110780" y="3842"/>
                    <a:pt x="103961" y="0"/>
                    <a:pt x="96732" y="0"/>
                  </a:cubicBezTo>
                  <a:lnTo>
                    <a:pt x="86398" y="0"/>
                  </a:lnTo>
                  <a:cubicBezTo>
                    <a:pt x="79168" y="0"/>
                    <a:pt x="72349" y="3843"/>
                    <a:pt x="68605" y="10027"/>
                  </a:cubicBezTo>
                  <a:lnTo>
                    <a:pt x="63115" y="19088"/>
                  </a:lnTo>
                  <a:cubicBezTo>
                    <a:pt x="62846" y="19536"/>
                    <a:pt x="62460" y="19912"/>
                    <a:pt x="62007" y="20175"/>
                  </a:cubicBezTo>
                  <a:lnTo>
                    <a:pt x="37606" y="34262"/>
                  </a:lnTo>
                  <a:cubicBezTo>
                    <a:pt x="37150" y="34525"/>
                    <a:pt x="36631" y="34670"/>
                    <a:pt x="36108" y="34681"/>
                  </a:cubicBezTo>
                  <a:lnTo>
                    <a:pt x="25516" y="34902"/>
                  </a:lnTo>
                  <a:cubicBezTo>
                    <a:pt x="18289" y="35056"/>
                    <a:pt x="11553" y="39039"/>
                    <a:pt x="7938" y="45299"/>
                  </a:cubicBezTo>
                  <a:lnTo>
                    <a:pt x="2770" y="54249"/>
                  </a:lnTo>
                  <a:cubicBezTo>
                    <a:pt x="-844" y="60509"/>
                    <a:pt x="-927" y="68335"/>
                    <a:pt x="2556" y="74673"/>
                  </a:cubicBezTo>
                  <a:lnTo>
                    <a:pt x="7659" y="83954"/>
                  </a:lnTo>
                  <a:cubicBezTo>
                    <a:pt x="7912" y="84415"/>
                    <a:pt x="8045" y="84936"/>
                    <a:pt x="8045" y="85461"/>
                  </a:cubicBezTo>
                  <a:lnTo>
                    <a:pt x="8045" y="113635"/>
                  </a:lnTo>
                  <a:cubicBezTo>
                    <a:pt x="8045" y="114163"/>
                    <a:pt x="7912" y="114683"/>
                    <a:pt x="7659" y="115144"/>
                  </a:cubicBezTo>
                  <a:close/>
                  <a:moveTo>
                    <a:pt x="18076" y="63087"/>
                  </a:moveTo>
                  <a:lnTo>
                    <a:pt x="23243" y="54137"/>
                  </a:lnTo>
                  <a:cubicBezTo>
                    <a:pt x="23788" y="53194"/>
                    <a:pt x="24801" y="52594"/>
                    <a:pt x="25887" y="52571"/>
                  </a:cubicBezTo>
                  <a:lnTo>
                    <a:pt x="36478" y="52350"/>
                  </a:lnTo>
                  <a:cubicBezTo>
                    <a:pt x="39972" y="52277"/>
                    <a:pt x="43418" y="51313"/>
                    <a:pt x="46442" y="49567"/>
                  </a:cubicBezTo>
                  <a:lnTo>
                    <a:pt x="70843" y="35480"/>
                  </a:lnTo>
                  <a:cubicBezTo>
                    <a:pt x="73870" y="33731"/>
                    <a:pt x="76427" y="31228"/>
                    <a:pt x="78233" y="28241"/>
                  </a:cubicBezTo>
                  <a:lnTo>
                    <a:pt x="83721" y="19180"/>
                  </a:lnTo>
                  <a:cubicBezTo>
                    <a:pt x="84285" y="18251"/>
                    <a:pt x="85310" y="17673"/>
                    <a:pt x="86397" y="17673"/>
                  </a:cubicBezTo>
                  <a:lnTo>
                    <a:pt x="96731" y="17673"/>
                  </a:lnTo>
                  <a:cubicBezTo>
                    <a:pt x="97819" y="17673"/>
                    <a:pt x="98845" y="18252"/>
                    <a:pt x="99408" y="19181"/>
                  </a:cubicBezTo>
                  <a:lnTo>
                    <a:pt x="104894" y="28241"/>
                  </a:lnTo>
                  <a:cubicBezTo>
                    <a:pt x="106704" y="31229"/>
                    <a:pt x="109261" y="33731"/>
                    <a:pt x="112286" y="35480"/>
                  </a:cubicBezTo>
                  <a:lnTo>
                    <a:pt x="136685" y="49567"/>
                  </a:lnTo>
                  <a:cubicBezTo>
                    <a:pt x="139711" y="51313"/>
                    <a:pt x="143157" y="52277"/>
                    <a:pt x="146653" y="52350"/>
                  </a:cubicBezTo>
                  <a:lnTo>
                    <a:pt x="157237" y="52571"/>
                  </a:lnTo>
                  <a:cubicBezTo>
                    <a:pt x="158326" y="52595"/>
                    <a:pt x="159340" y="53194"/>
                    <a:pt x="159884" y="54136"/>
                  </a:cubicBezTo>
                  <a:lnTo>
                    <a:pt x="165052" y="63088"/>
                  </a:lnTo>
                  <a:cubicBezTo>
                    <a:pt x="165596" y="64029"/>
                    <a:pt x="165609" y="65206"/>
                    <a:pt x="165084" y="66158"/>
                  </a:cubicBezTo>
                  <a:lnTo>
                    <a:pt x="159982" y="75439"/>
                  </a:lnTo>
                  <a:cubicBezTo>
                    <a:pt x="158297" y="78503"/>
                    <a:pt x="157407" y="81968"/>
                    <a:pt x="157407" y="85461"/>
                  </a:cubicBezTo>
                  <a:lnTo>
                    <a:pt x="157407" y="113635"/>
                  </a:lnTo>
                  <a:cubicBezTo>
                    <a:pt x="157407" y="117129"/>
                    <a:pt x="158298" y="120595"/>
                    <a:pt x="159982" y="123658"/>
                  </a:cubicBezTo>
                  <a:lnTo>
                    <a:pt x="165085" y="132940"/>
                  </a:lnTo>
                  <a:cubicBezTo>
                    <a:pt x="165608" y="133892"/>
                    <a:pt x="165596" y="135069"/>
                    <a:pt x="165052" y="136010"/>
                  </a:cubicBezTo>
                  <a:lnTo>
                    <a:pt x="159884" y="144960"/>
                  </a:lnTo>
                  <a:cubicBezTo>
                    <a:pt x="159340" y="145903"/>
                    <a:pt x="158326" y="146503"/>
                    <a:pt x="157239" y="146525"/>
                  </a:cubicBezTo>
                  <a:lnTo>
                    <a:pt x="146655" y="146746"/>
                  </a:lnTo>
                  <a:cubicBezTo>
                    <a:pt x="143162" y="146818"/>
                    <a:pt x="139713" y="147780"/>
                    <a:pt x="136686" y="149528"/>
                  </a:cubicBezTo>
                  <a:lnTo>
                    <a:pt x="112285" y="163615"/>
                  </a:lnTo>
                  <a:cubicBezTo>
                    <a:pt x="109262" y="165361"/>
                    <a:pt x="106706" y="167864"/>
                    <a:pt x="104894" y="170855"/>
                  </a:cubicBezTo>
                  <a:lnTo>
                    <a:pt x="99408" y="179913"/>
                  </a:lnTo>
                  <a:cubicBezTo>
                    <a:pt x="98844" y="180844"/>
                    <a:pt x="97818" y="181423"/>
                    <a:pt x="96731" y="181423"/>
                  </a:cubicBezTo>
                  <a:lnTo>
                    <a:pt x="86397" y="181423"/>
                  </a:lnTo>
                  <a:cubicBezTo>
                    <a:pt x="85310" y="181423"/>
                    <a:pt x="84285" y="180845"/>
                    <a:pt x="83721" y="179913"/>
                  </a:cubicBezTo>
                  <a:lnTo>
                    <a:pt x="78236" y="170855"/>
                  </a:lnTo>
                  <a:cubicBezTo>
                    <a:pt x="76426" y="167867"/>
                    <a:pt x="73869" y="165364"/>
                    <a:pt x="70843" y="163615"/>
                  </a:cubicBezTo>
                  <a:lnTo>
                    <a:pt x="46445" y="149528"/>
                  </a:lnTo>
                  <a:cubicBezTo>
                    <a:pt x="43417" y="147780"/>
                    <a:pt x="39968" y="146817"/>
                    <a:pt x="36478" y="146746"/>
                  </a:cubicBezTo>
                  <a:lnTo>
                    <a:pt x="25888" y="146525"/>
                  </a:lnTo>
                  <a:cubicBezTo>
                    <a:pt x="24802" y="146501"/>
                    <a:pt x="23789" y="145903"/>
                    <a:pt x="23244" y="144960"/>
                  </a:cubicBezTo>
                  <a:lnTo>
                    <a:pt x="18077" y="136010"/>
                  </a:lnTo>
                  <a:cubicBezTo>
                    <a:pt x="17534" y="135068"/>
                    <a:pt x="17521" y="133891"/>
                    <a:pt x="18045" y="132939"/>
                  </a:cubicBezTo>
                  <a:lnTo>
                    <a:pt x="23148" y="123658"/>
                  </a:lnTo>
                  <a:cubicBezTo>
                    <a:pt x="24831" y="120597"/>
                    <a:pt x="25721" y="117131"/>
                    <a:pt x="25721" y="113635"/>
                  </a:cubicBezTo>
                  <a:lnTo>
                    <a:pt x="25721" y="85461"/>
                  </a:lnTo>
                  <a:cubicBezTo>
                    <a:pt x="25721" y="81965"/>
                    <a:pt x="24831" y="78500"/>
                    <a:pt x="23148" y="75439"/>
                  </a:cubicBezTo>
                  <a:lnTo>
                    <a:pt x="18046" y="66160"/>
                  </a:lnTo>
                  <a:cubicBezTo>
                    <a:pt x="17519" y="65206"/>
                    <a:pt x="17531" y="64029"/>
                    <a:pt x="18076" y="6308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1" name="Google Shape;861;p27"/>
            <p:cNvSpPr/>
            <p:nvPr/>
          </p:nvSpPr>
          <p:spPr>
            <a:xfrm>
              <a:off x="5473962" y="2337344"/>
              <a:ext cx="19876" cy="13255"/>
            </a:xfrm>
            <a:custGeom>
              <a:avLst/>
              <a:gdLst/>
              <a:ahLst/>
              <a:cxnLst/>
              <a:rect l="l" t="t" r="r" b="b"/>
              <a:pathLst>
                <a:path w="26501" h="17673" extrusionOk="0">
                  <a:moveTo>
                    <a:pt x="8837" y="17673"/>
                  </a:moveTo>
                  <a:lnTo>
                    <a:pt x="17665" y="17673"/>
                  </a:lnTo>
                  <a:cubicBezTo>
                    <a:pt x="22546" y="17673"/>
                    <a:pt x="26502" y="13718"/>
                    <a:pt x="26502" y="8837"/>
                  </a:cubicBezTo>
                  <a:cubicBezTo>
                    <a:pt x="26502" y="3955"/>
                    <a:pt x="22546" y="0"/>
                    <a:pt x="17665"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2" name="Google Shape;862;p27"/>
            <p:cNvSpPr/>
            <p:nvPr/>
          </p:nvSpPr>
          <p:spPr>
            <a:xfrm>
              <a:off x="5500203" y="2337344"/>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3" name="Google Shape;863;p27"/>
            <p:cNvSpPr/>
            <p:nvPr/>
          </p:nvSpPr>
          <p:spPr>
            <a:xfrm>
              <a:off x="5473962" y="2364216"/>
              <a:ext cx="19876" cy="13255"/>
            </a:xfrm>
            <a:custGeom>
              <a:avLst/>
              <a:gdLst/>
              <a:ahLst/>
              <a:cxnLst/>
              <a:rect l="l" t="t" r="r" b="b"/>
              <a:pathLst>
                <a:path w="26501" h="17673" extrusionOk="0">
                  <a:moveTo>
                    <a:pt x="8837" y="17673"/>
                  </a:moveTo>
                  <a:lnTo>
                    <a:pt x="17665" y="17673"/>
                  </a:lnTo>
                  <a:cubicBezTo>
                    <a:pt x="22546" y="17673"/>
                    <a:pt x="26502" y="13718"/>
                    <a:pt x="26502" y="8837"/>
                  </a:cubicBezTo>
                  <a:cubicBezTo>
                    <a:pt x="26502" y="3955"/>
                    <a:pt x="22546" y="0"/>
                    <a:pt x="17665"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4" name="Google Shape;864;p27"/>
            <p:cNvSpPr/>
            <p:nvPr/>
          </p:nvSpPr>
          <p:spPr>
            <a:xfrm>
              <a:off x="5500203" y="2364216"/>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5" name="Google Shape;865;p27"/>
            <p:cNvSpPr/>
            <p:nvPr/>
          </p:nvSpPr>
          <p:spPr>
            <a:xfrm>
              <a:off x="5473962" y="2391086"/>
              <a:ext cx="19876" cy="13255"/>
            </a:xfrm>
            <a:custGeom>
              <a:avLst/>
              <a:gdLst/>
              <a:ahLst/>
              <a:cxnLst/>
              <a:rect l="l" t="t" r="r" b="b"/>
              <a:pathLst>
                <a:path w="26501" h="17673" extrusionOk="0">
                  <a:moveTo>
                    <a:pt x="8837" y="17673"/>
                  </a:moveTo>
                  <a:lnTo>
                    <a:pt x="17665" y="17673"/>
                  </a:lnTo>
                  <a:cubicBezTo>
                    <a:pt x="22546" y="17673"/>
                    <a:pt x="26502" y="13718"/>
                    <a:pt x="26502" y="8837"/>
                  </a:cubicBezTo>
                  <a:cubicBezTo>
                    <a:pt x="26502" y="3955"/>
                    <a:pt x="22546" y="0"/>
                    <a:pt x="17665"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6" name="Google Shape;866;p27"/>
            <p:cNvSpPr/>
            <p:nvPr/>
          </p:nvSpPr>
          <p:spPr>
            <a:xfrm>
              <a:off x="5500203" y="2391086"/>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7" name="Google Shape;867;p27"/>
            <p:cNvSpPr/>
            <p:nvPr/>
          </p:nvSpPr>
          <p:spPr>
            <a:xfrm>
              <a:off x="5473962" y="2417955"/>
              <a:ext cx="19876" cy="13255"/>
            </a:xfrm>
            <a:custGeom>
              <a:avLst/>
              <a:gdLst/>
              <a:ahLst/>
              <a:cxnLst/>
              <a:rect l="l" t="t" r="r" b="b"/>
              <a:pathLst>
                <a:path w="26501" h="17673" extrusionOk="0">
                  <a:moveTo>
                    <a:pt x="8837" y="17673"/>
                  </a:moveTo>
                  <a:lnTo>
                    <a:pt x="17665" y="17673"/>
                  </a:lnTo>
                  <a:cubicBezTo>
                    <a:pt x="22546" y="17673"/>
                    <a:pt x="26502" y="13718"/>
                    <a:pt x="26502" y="8837"/>
                  </a:cubicBezTo>
                  <a:cubicBezTo>
                    <a:pt x="26502" y="3955"/>
                    <a:pt x="22546" y="0"/>
                    <a:pt x="17665"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8" name="Google Shape;868;p27"/>
            <p:cNvSpPr/>
            <p:nvPr/>
          </p:nvSpPr>
          <p:spPr>
            <a:xfrm>
              <a:off x="5500203" y="2417955"/>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9" name="Google Shape;869;p27"/>
            <p:cNvSpPr/>
            <p:nvPr/>
          </p:nvSpPr>
          <p:spPr>
            <a:xfrm>
              <a:off x="5499996" y="2287973"/>
              <a:ext cx="31369" cy="13255"/>
            </a:xfrm>
            <a:custGeom>
              <a:avLst/>
              <a:gdLst/>
              <a:ahLst/>
              <a:cxnLst/>
              <a:rect l="l" t="t" r="r" b="b"/>
              <a:pathLst>
                <a:path w="41826" h="17673" extrusionOk="0">
                  <a:moveTo>
                    <a:pt x="32990" y="17673"/>
                  </a:moveTo>
                  <a:cubicBezTo>
                    <a:pt x="37872" y="17673"/>
                    <a:pt x="41827" y="13718"/>
                    <a:pt x="41827" y="8837"/>
                  </a:cubicBezTo>
                  <a:cubicBezTo>
                    <a:pt x="41827" y="3955"/>
                    <a:pt x="37872" y="0"/>
                    <a:pt x="32990"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0" name="Google Shape;870;p27"/>
            <p:cNvSpPr/>
            <p:nvPr/>
          </p:nvSpPr>
          <p:spPr>
            <a:xfrm>
              <a:off x="5611985" y="2266143"/>
              <a:ext cx="129914" cy="192609"/>
            </a:xfrm>
            <a:custGeom>
              <a:avLst/>
              <a:gdLst/>
              <a:ahLst/>
              <a:cxnLst/>
              <a:rect l="l" t="t" r="r" b="b"/>
              <a:pathLst>
                <a:path w="173219" h="256812" extrusionOk="0">
                  <a:moveTo>
                    <a:pt x="164383" y="0"/>
                  </a:moveTo>
                  <a:lnTo>
                    <a:pt x="8837" y="0"/>
                  </a:lnTo>
                  <a:cubicBezTo>
                    <a:pt x="3955" y="0"/>
                    <a:pt x="0" y="3955"/>
                    <a:pt x="0" y="8837"/>
                  </a:cubicBezTo>
                  <a:lnTo>
                    <a:pt x="0" y="247976"/>
                  </a:lnTo>
                  <a:cubicBezTo>
                    <a:pt x="0" y="252857"/>
                    <a:pt x="3955" y="256812"/>
                    <a:pt x="8837" y="256812"/>
                  </a:cubicBezTo>
                  <a:lnTo>
                    <a:pt x="81022" y="256812"/>
                  </a:lnTo>
                  <a:cubicBezTo>
                    <a:pt x="85903" y="256812"/>
                    <a:pt x="89858" y="252857"/>
                    <a:pt x="89858" y="247976"/>
                  </a:cubicBezTo>
                  <a:cubicBezTo>
                    <a:pt x="89858" y="243094"/>
                    <a:pt x="85903" y="239139"/>
                    <a:pt x="81022" y="239139"/>
                  </a:cubicBezTo>
                  <a:lnTo>
                    <a:pt x="17673" y="239139"/>
                  </a:lnTo>
                  <a:lnTo>
                    <a:pt x="17673" y="75885"/>
                  </a:lnTo>
                  <a:lnTo>
                    <a:pt x="155547" y="75885"/>
                  </a:lnTo>
                  <a:lnTo>
                    <a:pt x="155547" y="239139"/>
                  </a:lnTo>
                  <a:lnTo>
                    <a:pt x="116353" y="239139"/>
                  </a:lnTo>
                  <a:cubicBezTo>
                    <a:pt x="111472" y="239139"/>
                    <a:pt x="107516" y="243094"/>
                    <a:pt x="107516" y="247976"/>
                  </a:cubicBezTo>
                  <a:cubicBezTo>
                    <a:pt x="107516" y="252857"/>
                    <a:pt x="111472" y="256812"/>
                    <a:pt x="116353" y="256812"/>
                  </a:cubicBezTo>
                  <a:lnTo>
                    <a:pt x="164383" y="256812"/>
                  </a:lnTo>
                  <a:cubicBezTo>
                    <a:pt x="169265" y="256812"/>
                    <a:pt x="173220" y="252857"/>
                    <a:pt x="173220" y="247976"/>
                  </a:cubicBezTo>
                  <a:lnTo>
                    <a:pt x="173220" y="8837"/>
                  </a:lnTo>
                  <a:cubicBezTo>
                    <a:pt x="173220" y="3956"/>
                    <a:pt x="169263" y="0"/>
                    <a:pt x="164383" y="0"/>
                  </a:cubicBezTo>
                  <a:close/>
                  <a:moveTo>
                    <a:pt x="17673" y="58211"/>
                  </a:moveTo>
                  <a:lnTo>
                    <a:pt x="17673" y="17673"/>
                  </a:lnTo>
                  <a:lnTo>
                    <a:pt x="155547" y="17673"/>
                  </a:lnTo>
                  <a:lnTo>
                    <a:pt x="155547" y="58211"/>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1" name="Google Shape;871;p27"/>
            <p:cNvSpPr/>
            <p:nvPr/>
          </p:nvSpPr>
          <p:spPr>
            <a:xfrm>
              <a:off x="5635223" y="2337344"/>
              <a:ext cx="19876" cy="13255"/>
            </a:xfrm>
            <a:custGeom>
              <a:avLst/>
              <a:gdLst/>
              <a:ahLst/>
              <a:cxnLst/>
              <a:rect l="l" t="t" r="r" b="b"/>
              <a:pathLst>
                <a:path w="26501" h="17673" extrusionOk="0">
                  <a:moveTo>
                    <a:pt x="17665" y="0"/>
                  </a:moveTo>
                  <a:lnTo>
                    <a:pt x="8837" y="0"/>
                  </a:lnTo>
                  <a:cubicBezTo>
                    <a:pt x="3955" y="0"/>
                    <a:pt x="0" y="3955"/>
                    <a:pt x="0" y="8837"/>
                  </a:cubicBezTo>
                  <a:cubicBezTo>
                    <a:pt x="0" y="13718"/>
                    <a:pt x="3955" y="17673"/>
                    <a:pt x="8837" y="17673"/>
                  </a:cubicBezTo>
                  <a:lnTo>
                    <a:pt x="17665" y="17673"/>
                  </a:lnTo>
                  <a:cubicBezTo>
                    <a:pt x="22546" y="17673"/>
                    <a:pt x="26502" y="13718"/>
                    <a:pt x="26502" y="8837"/>
                  </a:cubicBezTo>
                  <a:cubicBezTo>
                    <a:pt x="26502" y="3955"/>
                    <a:pt x="22546" y="0"/>
                    <a:pt x="1766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2" name="Google Shape;872;p27"/>
            <p:cNvSpPr/>
            <p:nvPr/>
          </p:nvSpPr>
          <p:spPr>
            <a:xfrm>
              <a:off x="5661464" y="2337344"/>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3" name="Google Shape;873;p27"/>
            <p:cNvSpPr/>
            <p:nvPr/>
          </p:nvSpPr>
          <p:spPr>
            <a:xfrm>
              <a:off x="5635223" y="2364216"/>
              <a:ext cx="19876" cy="13255"/>
            </a:xfrm>
            <a:custGeom>
              <a:avLst/>
              <a:gdLst/>
              <a:ahLst/>
              <a:cxnLst/>
              <a:rect l="l" t="t" r="r" b="b"/>
              <a:pathLst>
                <a:path w="26501" h="17673" extrusionOk="0">
                  <a:moveTo>
                    <a:pt x="17665" y="0"/>
                  </a:moveTo>
                  <a:lnTo>
                    <a:pt x="8837" y="0"/>
                  </a:lnTo>
                  <a:cubicBezTo>
                    <a:pt x="3955" y="0"/>
                    <a:pt x="0" y="3955"/>
                    <a:pt x="0" y="8837"/>
                  </a:cubicBezTo>
                  <a:cubicBezTo>
                    <a:pt x="0" y="13718"/>
                    <a:pt x="3955" y="17673"/>
                    <a:pt x="8837" y="17673"/>
                  </a:cubicBezTo>
                  <a:lnTo>
                    <a:pt x="17665" y="17673"/>
                  </a:lnTo>
                  <a:cubicBezTo>
                    <a:pt x="22546" y="17673"/>
                    <a:pt x="26502" y="13718"/>
                    <a:pt x="26502" y="8837"/>
                  </a:cubicBezTo>
                  <a:cubicBezTo>
                    <a:pt x="26502" y="3955"/>
                    <a:pt x="22546" y="0"/>
                    <a:pt x="1766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4" name="Google Shape;874;p27"/>
            <p:cNvSpPr/>
            <p:nvPr/>
          </p:nvSpPr>
          <p:spPr>
            <a:xfrm>
              <a:off x="5661464" y="2364216"/>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5" name="Google Shape;875;p27"/>
            <p:cNvSpPr/>
            <p:nvPr/>
          </p:nvSpPr>
          <p:spPr>
            <a:xfrm>
              <a:off x="5635223" y="2391086"/>
              <a:ext cx="19876" cy="13255"/>
            </a:xfrm>
            <a:custGeom>
              <a:avLst/>
              <a:gdLst/>
              <a:ahLst/>
              <a:cxnLst/>
              <a:rect l="l" t="t" r="r" b="b"/>
              <a:pathLst>
                <a:path w="26501" h="17673" extrusionOk="0">
                  <a:moveTo>
                    <a:pt x="17665" y="0"/>
                  </a:moveTo>
                  <a:lnTo>
                    <a:pt x="8837" y="0"/>
                  </a:lnTo>
                  <a:cubicBezTo>
                    <a:pt x="3955" y="0"/>
                    <a:pt x="0" y="3955"/>
                    <a:pt x="0" y="8837"/>
                  </a:cubicBezTo>
                  <a:cubicBezTo>
                    <a:pt x="0" y="13718"/>
                    <a:pt x="3955" y="17673"/>
                    <a:pt x="8837" y="17673"/>
                  </a:cubicBezTo>
                  <a:lnTo>
                    <a:pt x="17665" y="17673"/>
                  </a:lnTo>
                  <a:cubicBezTo>
                    <a:pt x="22546" y="17673"/>
                    <a:pt x="26502" y="13718"/>
                    <a:pt x="26502" y="8837"/>
                  </a:cubicBezTo>
                  <a:cubicBezTo>
                    <a:pt x="26502" y="3955"/>
                    <a:pt x="22546" y="0"/>
                    <a:pt x="1766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6" name="Google Shape;876;p27"/>
            <p:cNvSpPr/>
            <p:nvPr/>
          </p:nvSpPr>
          <p:spPr>
            <a:xfrm>
              <a:off x="5661464" y="2391086"/>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7" name="Google Shape;877;p27"/>
            <p:cNvSpPr/>
            <p:nvPr/>
          </p:nvSpPr>
          <p:spPr>
            <a:xfrm>
              <a:off x="5635223" y="2417955"/>
              <a:ext cx="19876" cy="13255"/>
            </a:xfrm>
            <a:custGeom>
              <a:avLst/>
              <a:gdLst/>
              <a:ahLst/>
              <a:cxnLst/>
              <a:rect l="l" t="t" r="r" b="b"/>
              <a:pathLst>
                <a:path w="26501" h="17673" extrusionOk="0">
                  <a:moveTo>
                    <a:pt x="17665" y="0"/>
                  </a:moveTo>
                  <a:lnTo>
                    <a:pt x="8837" y="0"/>
                  </a:lnTo>
                  <a:cubicBezTo>
                    <a:pt x="3955" y="0"/>
                    <a:pt x="0" y="3955"/>
                    <a:pt x="0" y="8837"/>
                  </a:cubicBezTo>
                  <a:cubicBezTo>
                    <a:pt x="0" y="13718"/>
                    <a:pt x="3955" y="17673"/>
                    <a:pt x="8837" y="17673"/>
                  </a:cubicBezTo>
                  <a:lnTo>
                    <a:pt x="17665" y="17673"/>
                  </a:lnTo>
                  <a:cubicBezTo>
                    <a:pt x="22546" y="17673"/>
                    <a:pt x="26502" y="13718"/>
                    <a:pt x="26502" y="8837"/>
                  </a:cubicBezTo>
                  <a:cubicBezTo>
                    <a:pt x="26502" y="3955"/>
                    <a:pt x="22546" y="0"/>
                    <a:pt x="1766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8" name="Google Shape;878;p27"/>
            <p:cNvSpPr/>
            <p:nvPr/>
          </p:nvSpPr>
          <p:spPr>
            <a:xfrm>
              <a:off x="5661464" y="2417955"/>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9" name="Google Shape;879;p27"/>
            <p:cNvSpPr/>
            <p:nvPr/>
          </p:nvSpPr>
          <p:spPr>
            <a:xfrm>
              <a:off x="5661257" y="2287973"/>
              <a:ext cx="31369" cy="13255"/>
            </a:xfrm>
            <a:custGeom>
              <a:avLst/>
              <a:gdLst/>
              <a:ahLst/>
              <a:cxnLst/>
              <a:rect l="l" t="t" r="r" b="b"/>
              <a:pathLst>
                <a:path w="41826" h="17673" extrusionOk="0">
                  <a:moveTo>
                    <a:pt x="32990" y="0"/>
                  </a:moveTo>
                  <a:lnTo>
                    <a:pt x="8837" y="0"/>
                  </a:lnTo>
                  <a:cubicBezTo>
                    <a:pt x="3955" y="0"/>
                    <a:pt x="0" y="3955"/>
                    <a:pt x="0" y="8837"/>
                  </a:cubicBezTo>
                  <a:cubicBezTo>
                    <a:pt x="0" y="13718"/>
                    <a:pt x="3955" y="17673"/>
                    <a:pt x="8837" y="17673"/>
                  </a:cubicBezTo>
                  <a:lnTo>
                    <a:pt x="32990" y="17673"/>
                  </a:lnTo>
                  <a:cubicBezTo>
                    <a:pt x="37872" y="17673"/>
                    <a:pt x="41827" y="13718"/>
                    <a:pt x="41827" y="8837"/>
                  </a:cubicBezTo>
                  <a:cubicBezTo>
                    <a:pt x="41827" y="3955"/>
                    <a:pt x="37872" y="0"/>
                    <a:pt x="3299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0" name="Google Shape;880;p27"/>
            <p:cNvSpPr/>
            <p:nvPr/>
          </p:nvSpPr>
          <p:spPr>
            <a:xfrm>
              <a:off x="5773247" y="2266143"/>
              <a:ext cx="129914" cy="192609"/>
            </a:xfrm>
            <a:custGeom>
              <a:avLst/>
              <a:gdLst/>
              <a:ahLst/>
              <a:cxnLst/>
              <a:rect l="l" t="t" r="r" b="b"/>
              <a:pathLst>
                <a:path w="173218" h="256812" extrusionOk="0">
                  <a:moveTo>
                    <a:pt x="164382" y="0"/>
                  </a:moveTo>
                  <a:lnTo>
                    <a:pt x="8837" y="0"/>
                  </a:lnTo>
                  <a:cubicBezTo>
                    <a:pt x="3955" y="0"/>
                    <a:pt x="0" y="3955"/>
                    <a:pt x="0" y="8837"/>
                  </a:cubicBezTo>
                  <a:lnTo>
                    <a:pt x="0" y="247976"/>
                  </a:lnTo>
                  <a:cubicBezTo>
                    <a:pt x="0" y="252857"/>
                    <a:pt x="3955" y="256812"/>
                    <a:pt x="8837" y="256812"/>
                  </a:cubicBezTo>
                  <a:lnTo>
                    <a:pt x="164382" y="256812"/>
                  </a:lnTo>
                  <a:cubicBezTo>
                    <a:pt x="169263" y="256812"/>
                    <a:pt x="173219" y="252857"/>
                    <a:pt x="173219" y="247976"/>
                  </a:cubicBezTo>
                  <a:lnTo>
                    <a:pt x="173219" y="140642"/>
                  </a:lnTo>
                  <a:cubicBezTo>
                    <a:pt x="173219" y="135761"/>
                    <a:pt x="169263" y="131805"/>
                    <a:pt x="164382" y="131805"/>
                  </a:cubicBezTo>
                  <a:cubicBezTo>
                    <a:pt x="159501" y="131805"/>
                    <a:pt x="155545" y="135761"/>
                    <a:pt x="155545" y="140642"/>
                  </a:cubicBezTo>
                  <a:lnTo>
                    <a:pt x="155545" y="239139"/>
                  </a:lnTo>
                  <a:lnTo>
                    <a:pt x="17673" y="239139"/>
                  </a:lnTo>
                  <a:lnTo>
                    <a:pt x="17673" y="75885"/>
                  </a:lnTo>
                  <a:lnTo>
                    <a:pt x="155545" y="75885"/>
                  </a:lnTo>
                  <a:lnTo>
                    <a:pt x="155545" y="105311"/>
                  </a:lnTo>
                  <a:cubicBezTo>
                    <a:pt x="155545" y="110192"/>
                    <a:pt x="159501" y="114147"/>
                    <a:pt x="164382" y="114147"/>
                  </a:cubicBezTo>
                  <a:cubicBezTo>
                    <a:pt x="169263" y="114147"/>
                    <a:pt x="173219" y="110192"/>
                    <a:pt x="173219" y="105311"/>
                  </a:cubicBezTo>
                  <a:lnTo>
                    <a:pt x="173219" y="8837"/>
                  </a:lnTo>
                  <a:cubicBezTo>
                    <a:pt x="173219" y="3956"/>
                    <a:pt x="169263" y="0"/>
                    <a:pt x="164382" y="0"/>
                  </a:cubicBezTo>
                  <a:close/>
                  <a:moveTo>
                    <a:pt x="17673" y="58211"/>
                  </a:moveTo>
                  <a:lnTo>
                    <a:pt x="17673" y="17673"/>
                  </a:lnTo>
                  <a:lnTo>
                    <a:pt x="155545" y="17673"/>
                  </a:lnTo>
                  <a:lnTo>
                    <a:pt x="155545" y="58211"/>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1" name="Google Shape;881;p27"/>
            <p:cNvSpPr/>
            <p:nvPr/>
          </p:nvSpPr>
          <p:spPr>
            <a:xfrm>
              <a:off x="5796486" y="2337344"/>
              <a:ext cx="19875" cy="13255"/>
            </a:xfrm>
            <a:custGeom>
              <a:avLst/>
              <a:gdLst/>
              <a:ahLst/>
              <a:cxnLst/>
              <a:rect l="l" t="t" r="r" b="b"/>
              <a:pathLst>
                <a:path w="26500" h="17673" extrusionOk="0">
                  <a:moveTo>
                    <a:pt x="17664" y="0"/>
                  </a:moveTo>
                  <a:lnTo>
                    <a:pt x="8837" y="0"/>
                  </a:lnTo>
                  <a:cubicBezTo>
                    <a:pt x="3955" y="0"/>
                    <a:pt x="0" y="3955"/>
                    <a:pt x="0" y="8837"/>
                  </a:cubicBezTo>
                  <a:cubicBezTo>
                    <a:pt x="0" y="13718"/>
                    <a:pt x="3955" y="17673"/>
                    <a:pt x="8837" y="17673"/>
                  </a:cubicBezTo>
                  <a:lnTo>
                    <a:pt x="17664" y="17673"/>
                  </a:lnTo>
                  <a:cubicBezTo>
                    <a:pt x="22545" y="17673"/>
                    <a:pt x="26501" y="13718"/>
                    <a:pt x="26501" y="8837"/>
                  </a:cubicBezTo>
                  <a:cubicBezTo>
                    <a:pt x="26501" y="3955"/>
                    <a:pt x="22545" y="0"/>
                    <a:pt x="1766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2" name="Google Shape;882;p27"/>
            <p:cNvSpPr/>
            <p:nvPr/>
          </p:nvSpPr>
          <p:spPr>
            <a:xfrm>
              <a:off x="5822725" y="2337344"/>
              <a:ext cx="57196" cy="13255"/>
            </a:xfrm>
            <a:custGeom>
              <a:avLst/>
              <a:gdLst/>
              <a:ahLst/>
              <a:cxnLst/>
              <a:rect l="l" t="t" r="r" b="b"/>
              <a:pathLst>
                <a:path w="76262" h="17673" extrusionOk="0">
                  <a:moveTo>
                    <a:pt x="67426" y="0"/>
                  </a:moveTo>
                  <a:lnTo>
                    <a:pt x="8837" y="0"/>
                  </a:lnTo>
                  <a:cubicBezTo>
                    <a:pt x="3955" y="0"/>
                    <a:pt x="0" y="3955"/>
                    <a:pt x="0" y="8837"/>
                  </a:cubicBezTo>
                  <a:cubicBezTo>
                    <a:pt x="0" y="13718"/>
                    <a:pt x="3955" y="17673"/>
                    <a:pt x="8837" y="17673"/>
                  </a:cubicBezTo>
                  <a:lnTo>
                    <a:pt x="67426" y="17673"/>
                  </a:lnTo>
                  <a:cubicBezTo>
                    <a:pt x="72308" y="17673"/>
                    <a:pt x="76263" y="13718"/>
                    <a:pt x="76263" y="8837"/>
                  </a:cubicBezTo>
                  <a:cubicBezTo>
                    <a:pt x="76263" y="3955"/>
                    <a:pt x="72308" y="0"/>
                    <a:pt x="6742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3" name="Google Shape;883;p27"/>
            <p:cNvSpPr/>
            <p:nvPr/>
          </p:nvSpPr>
          <p:spPr>
            <a:xfrm>
              <a:off x="5796486" y="2364216"/>
              <a:ext cx="19875" cy="13255"/>
            </a:xfrm>
            <a:custGeom>
              <a:avLst/>
              <a:gdLst/>
              <a:ahLst/>
              <a:cxnLst/>
              <a:rect l="l" t="t" r="r" b="b"/>
              <a:pathLst>
                <a:path w="26500" h="17673" extrusionOk="0">
                  <a:moveTo>
                    <a:pt x="17664" y="0"/>
                  </a:moveTo>
                  <a:lnTo>
                    <a:pt x="8837" y="0"/>
                  </a:lnTo>
                  <a:cubicBezTo>
                    <a:pt x="3955" y="0"/>
                    <a:pt x="0" y="3955"/>
                    <a:pt x="0" y="8837"/>
                  </a:cubicBezTo>
                  <a:cubicBezTo>
                    <a:pt x="0" y="13718"/>
                    <a:pt x="3955" y="17673"/>
                    <a:pt x="8837" y="17673"/>
                  </a:cubicBezTo>
                  <a:lnTo>
                    <a:pt x="17664" y="17673"/>
                  </a:lnTo>
                  <a:cubicBezTo>
                    <a:pt x="22545" y="17673"/>
                    <a:pt x="26501" y="13718"/>
                    <a:pt x="26501" y="8837"/>
                  </a:cubicBezTo>
                  <a:cubicBezTo>
                    <a:pt x="26501" y="3955"/>
                    <a:pt x="22545" y="0"/>
                    <a:pt x="1766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4" name="Google Shape;884;p27"/>
            <p:cNvSpPr/>
            <p:nvPr/>
          </p:nvSpPr>
          <p:spPr>
            <a:xfrm>
              <a:off x="5822725" y="2364216"/>
              <a:ext cx="57196" cy="13255"/>
            </a:xfrm>
            <a:custGeom>
              <a:avLst/>
              <a:gdLst/>
              <a:ahLst/>
              <a:cxnLst/>
              <a:rect l="l" t="t" r="r" b="b"/>
              <a:pathLst>
                <a:path w="76262" h="17673" extrusionOk="0">
                  <a:moveTo>
                    <a:pt x="67426" y="0"/>
                  </a:moveTo>
                  <a:lnTo>
                    <a:pt x="8837" y="0"/>
                  </a:lnTo>
                  <a:cubicBezTo>
                    <a:pt x="3955" y="0"/>
                    <a:pt x="0" y="3955"/>
                    <a:pt x="0" y="8837"/>
                  </a:cubicBezTo>
                  <a:cubicBezTo>
                    <a:pt x="0" y="13718"/>
                    <a:pt x="3955" y="17673"/>
                    <a:pt x="8837" y="17673"/>
                  </a:cubicBezTo>
                  <a:lnTo>
                    <a:pt x="67426" y="17673"/>
                  </a:lnTo>
                  <a:cubicBezTo>
                    <a:pt x="72308" y="17673"/>
                    <a:pt x="76263" y="13718"/>
                    <a:pt x="76263" y="8837"/>
                  </a:cubicBezTo>
                  <a:cubicBezTo>
                    <a:pt x="76263" y="3955"/>
                    <a:pt x="72308" y="0"/>
                    <a:pt x="6742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5" name="Google Shape;885;p27"/>
            <p:cNvSpPr/>
            <p:nvPr/>
          </p:nvSpPr>
          <p:spPr>
            <a:xfrm>
              <a:off x="5796486" y="2391086"/>
              <a:ext cx="19875" cy="13255"/>
            </a:xfrm>
            <a:custGeom>
              <a:avLst/>
              <a:gdLst/>
              <a:ahLst/>
              <a:cxnLst/>
              <a:rect l="l" t="t" r="r" b="b"/>
              <a:pathLst>
                <a:path w="26500" h="17673" extrusionOk="0">
                  <a:moveTo>
                    <a:pt x="17664" y="0"/>
                  </a:moveTo>
                  <a:lnTo>
                    <a:pt x="8837" y="0"/>
                  </a:lnTo>
                  <a:cubicBezTo>
                    <a:pt x="3955" y="0"/>
                    <a:pt x="0" y="3955"/>
                    <a:pt x="0" y="8837"/>
                  </a:cubicBezTo>
                  <a:cubicBezTo>
                    <a:pt x="0" y="13718"/>
                    <a:pt x="3955" y="17673"/>
                    <a:pt x="8837" y="17673"/>
                  </a:cubicBezTo>
                  <a:lnTo>
                    <a:pt x="17664" y="17673"/>
                  </a:lnTo>
                  <a:cubicBezTo>
                    <a:pt x="22545" y="17673"/>
                    <a:pt x="26501" y="13718"/>
                    <a:pt x="26501" y="8837"/>
                  </a:cubicBezTo>
                  <a:cubicBezTo>
                    <a:pt x="26501" y="3955"/>
                    <a:pt x="22545" y="0"/>
                    <a:pt x="1766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6" name="Google Shape;886;p27"/>
            <p:cNvSpPr/>
            <p:nvPr/>
          </p:nvSpPr>
          <p:spPr>
            <a:xfrm>
              <a:off x="5822725" y="2391086"/>
              <a:ext cx="57196" cy="13255"/>
            </a:xfrm>
            <a:custGeom>
              <a:avLst/>
              <a:gdLst/>
              <a:ahLst/>
              <a:cxnLst/>
              <a:rect l="l" t="t" r="r" b="b"/>
              <a:pathLst>
                <a:path w="76262" h="17673" extrusionOk="0">
                  <a:moveTo>
                    <a:pt x="67426" y="0"/>
                  </a:moveTo>
                  <a:lnTo>
                    <a:pt x="8837" y="0"/>
                  </a:lnTo>
                  <a:cubicBezTo>
                    <a:pt x="3955" y="0"/>
                    <a:pt x="0" y="3955"/>
                    <a:pt x="0" y="8837"/>
                  </a:cubicBezTo>
                  <a:cubicBezTo>
                    <a:pt x="0" y="13718"/>
                    <a:pt x="3955" y="17673"/>
                    <a:pt x="8837" y="17673"/>
                  </a:cubicBezTo>
                  <a:lnTo>
                    <a:pt x="67426" y="17673"/>
                  </a:lnTo>
                  <a:cubicBezTo>
                    <a:pt x="72308" y="17673"/>
                    <a:pt x="76263" y="13718"/>
                    <a:pt x="76263" y="8837"/>
                  </a:cubicBezTo>
                  <a:cubicBezTo>
                    <a:pt x="76263" y="3955"/>
                    <a:pt x="72308" y="0"/>
                    <a:pt x="6742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7" name="Google Shape;887;p27"/>
            <p:cNvSpPr/>
            <p:nvPr/>
          </p:nvSpPr>
          <p:spPr>
            <a:xfrm>
              <a:off x="5796486" y="2417955"/>
              <a:ext cx="19875" cy="13255"/>
            </a:xfrm>
            <a:custGeom>
              <a:avLst/>
              <a:gdLst/>
              <a:ahLst/>
              <a:cxnLst/>
              <a:rect l="l" t="t" r="r" b="b"/>
              <a:pathLst>
                <a:path w="26500" h="17673" extrusionOk="0">
                  <a:moveTo>
                    <a:pt x="17664" y="0"/>
                  </a:moveTo>
                  <a:lnTo>
                    <a:pt x="8837" y="0"/>
                  </a:lnTo>
                  <a:cubicBezTo>
                    <a:pt x="3955" y="0"/>
                    <a:pt x="0" y="3955"/>
                    <a:pt x="0" y="8837"/>
                  </a:cubicBezTo>
                  <a:cubicBezTo>
                    <a:pt x="0" y="13718"/>
                    <a:pt x="3955" y="17673"/>
                    <a:pt x="8837" y="17673"/>
                  </a:cubicBezTo>
                  <a:lnTo>
                    <a:pt x="17664" y="17673"/>
                  </a:lnTo>
                  <a:cubicBezTo>
                    <a:pt x="22545" y="17673"/>
                    <a:pt x="26501" y="13718"/>
                    <a:pt x="26501" y="8837"/>
                  </a:cubicBezTo>
                  <a:cubicBezTo>
                    <a:pt x="26501" y="3955"/>
                    <a:pt x="22545" y="0"/>
                    <a:pt x="1766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8" name="Google Shape;888;p27"/>
            <p:cNvSpPr/>
            <p:nvPr/>
          </p:nvSpPr>
          <p:spPr>
            <a:xfrm>
              <a:off x="5822725" y="2417955"/>
              <a:ext cx="57196" cy="13255"/>
            </a:xfrm>
            <a:custGeom>
              <a:avLst/>
              <a:gdLst/>
              <a:ahLst/>
              <a:cxnLst/>
              <a:rect l="l" t="t" r="r" b="b"/>
              <a:pathLst>
                <a:path w="76262" h="17673" extrusionOk="0">
                  <a:moveTo>
                    <a:pt x="67426" y="0"/>
                  </a:moveTo>
                  <a:lnTo>
                    <a:pt x="8837" y="0"/>
                  </a:lnTo>
                  <a:cubicBezTo>
                    <a:pt x="3955" y="0"/>
                    <a:pt x="0" y="3955"/>
                    <a:pt x="0" y="8837"/>
                  </a:cubicBezTo>
                  <a:cubicBezTo>
                    <a:pt x="0" y="13718"/>
                    <a:pt x="3955" y="17673"/>
                    <a:pt x="8837" y="17673"/>
                  </a:cubicBezTo>
                  <a:lnTo>
                    <a:pt x="67426" y="17673"/>
                  </a:lnTo>
                  <a:cubicBezTo>
                    <a:pt x="72308" y="17673"/>
                    <a:pt x="76263" y="13718"/>
                    <a:pt x="76263" y="8837"/>
                  </a:cubicBezTo>
                  <a:cubicBezTo>
                    <a:pt x="76263" y="3955"/>
                    <a:pt x="72308" y="0"/>
                    <a:pt x="6742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9" name="Google Shape;889;p27"/>
            <p:cNvSpPr/>
            <p:nvPr/>
          </p:nvSpPr>
          <p:spPr>
            <a:xfrm>
              <a:off x="5822518" y="2287973"/>
              <a:ext cx="31371" cy="13255"/>
            </a:xfrm>
            <a:custGeom>
              <a:avLst/>
              <a:gdLst/>
              <a:ahLst/>
              <a:cxnLst/>
              <a:rect l="l" t="t" r="r" b="b"/>
              <a:pathLst>
                <a:path w="41828" h="17673" extrusionOk="0">
                  <a:moveTo>
                    <a:pt x="32991" y="0"/>
                  </a:moveTo>
                  <a:lnTo>
                    <a:pt x="8837" y="0"/>
                  </a:lnTo>
                  <a:cubicBezTo>
                    <a:pt x="3955" y="0"/>
                    <a:pt x="0" y="3955"/>
                    <a:pt x="0" y="8837"/>
                  </a:cubicBezTo>
                  <a:cubicBezTo>
                    <a:pt x="0" y="13718"/>
                    <a:pt x="3955" y="17673"/>
                    <a:pt x="8837" y="17673"/>
                  </a:cubicBezTo>
                  <a:lnTo>
                    <a:pt x="32991" y="17673"/>
                  </a:lnTo>
                  <a:cubicBezTo>
                    <a:pt x="37873" y="17673"/>
                    <a:pt x="41828" y="13718"/>
                    <a:pt x="41828" y="8837"/>
                  </a:cubicBezTo>
                  <a:cubicBezTo>
                    <a:pt x="41828" y="3955"/>
                    <a:pt x="37873" y="0"/>
                    <a:pt x="32991"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0" name="Google Shape;890;p27"/>
            <p:cNvSpPr/>
            <p:nvPr/>
          </p:nvSpPr>
          <p:spPr>
            <a:xfrm>
              <a:off x="5509054" y="2166970"/>
              <a:ext cx="335777" cy="85328"/>
            </a:xfrm>
            <a:custGeom>
              <a:avLst/>
              <a:gdLst/>
              <a:ahLst/>
              <a:cxnLst/>
              <a:rect l="l" t="t" r="r" b="b"/>
              <a:pathLst>
                <a:path w="447703" h="113771" extrusionOk="0">
                  <a:moveTo>
                    <a:pt x="8837" y="113772"/>
                  </a:moveTo>
                  <a:cubicBezTo>
                    <a:pt x="13718" y="113772"/>
                    <a:pt x="17673" y="109816"/>
                    <a:pt x="17673" y="104935"/>
                  </a:cubicBezTo>
                  <a:lnTo>
                    <a:pt x="17673" y="57032"/>
                  </a:lnTo>
                  <a:lnTo>
                    <a:pt x="215015" y="57032"/>
                  </a:lnTo>
                  <a:lnTo>
                    <a:pt x="215015" y="104935"/>
                  </a:lnTo>
                  <a:cubicBezTo>
                    <a:pt x="215015" y="109816"/>
                    <a:pt x="218970" y="113772"/>
                    <a:pt x="223852" y="113772"/>
                  </a:cubicBezTo>
                  <a:cubicBezTo>
                    <a:pt x="228733" y="113772"/>
                    <a:pt x="232688" y="109816"/>
                    <a:pt x="232688" y="104935"/>
                  </a:cubicBezTo>
                  <a:lnTo>
                    <a:pt x="232688" y="57032"/>
                  </a:lnTo>
                  <a:lnTo>
                    <a:pt x="430030" y="57032"/>
                  </a:lnTo>
                  <a:lnTo>
                    <a:pt x="430030" y="104935"/>
                  </a:lnTo>
                  <a:cubicBezTo>
                    <a:pt x="430030" y="109816"/>
                    <a:pt x="433985" y="113772"/>
                    <a:pt x="438867" y="113772"/>
                  </a:cubicBezTo>
                  <a:cubicBezTo>
                    <a:pt x="443748" y="113772"/>
                    <a:pt x="447703" y="109816"/>
                    <a:pt x="447703" y="104935"/>
                  </a:cubicBezTo>
                  <a:lnTo>
                    <a:pt x="447703" y="48195"/>
                  </a:lnTo>
                  <a:cubicBezTo>
                    <a:pt x="447703" y="43314"/>
                    <a:pt x="443748" y="39359"/>
                    <a:pt x="438867" y="39359"/>
                  </a:cubicBezTo>
                  <a:lnTo>
                    <a:pt x="232688" y="39359"/>
                  </a:lnTo>
                  <a:lnTo>
                    <a:pt x="232688" y="8837"/>
                  </a:lnTo>
                  <a:cubicBezTo>
                    <a:pt x="232688" y="3955"/>
                    <a:pt x="228733" y="0"/>
                    <a:pt x="223852" y="0"/>
                  </a:cubicBezTo>
                  <a:cubicBezTo>
                    <a:pt x="218970" y="0"/>
                    <a:pt x="215015" y="3955"/>
                    <a:pt x="215015" y="8837"/>
                  </a:cubicBezTo>
                  <a:lnTo>
                    <a:pt x="215015" y="39359"/>
                  </a:lnTo>
                  <a:lnTo>
                    <a:pt x="8837" y="39359"/>
                  </a:lnTo>
                  <a:cubicBezTo>
                    <a:pt x="3955" y="39359"/>
                    <a:pt x="0" y="43314"/>
                    <a:pt x="0" y="48195"/>
                  </a:cubicBezTo>
                  <a:lnTo>
                    <a:pt x="0" y="104935"/>
                  </a:lnTo>
                  <a:cubicBezTo>
                    <a:pt x="0" y="109816"/>
                    <a:pt x="3955" y="113772"/>
                    <a:pt x="8837" y="11377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1" name="Google Shape;891;p27"/>
            <p:cNvSpPr/>
            <p:nvPr/>
          </p:nvSpPr>
          <p:spPr>
            <a:xfrm>
              <a:off x="5450724" y="2266143"/>
              <a:ext cx="129914" cy="192609"/>
            </a:xfrm>
            <a:custGeom>
              <a:avLst/>
              <a:gdLst/>
              <a:ahLst/>
              <a:cxnLst/>
              <a:rect l="l" t="t" r="r" b="b"/>
              <a:pathLst>
                <a:path w="173219" h="256812" extrusionOk="0">
                  <a:moveTo>
                    <a:pt x="164383" y="0"/>
                  </a:moveTo>
                  <a:lnTo>
                    <a:pt x="71215" y="0"/>
                  </a:lnTo>
                  <a:cubicBezTo>
                    <a:pt x="66334" y="0"/>
                    <a:pt x="62379" y="3955"/>
                    <a:pt x="62379" y="8837"/>
                  </a:cubicBezTo>
                  <a:cubicBezTo>
                    <a:pt x="62379" y="13718"/>
                    <a:pt x="66334" y="17673"/>
                    <a:pt x="71215" y="17673"/>
                  </a:cubicBezTo>
                  <a:lnTo>
                    <a:pt x="155545" y="17673"/>
                  </a:lnTo>
                  <a:lnTo>
                    <a:pt x="155545" y="58211"/>
                  </a:lnTo>
                  <a:lnTo>
                    <a:pt x="17673" y="58211"/>
                  </a:lnTo>
                  <a:lnTo>
                    <a:pt x="17673" y="17673"/>
                  </a:lnTo>
                  <a:lnTo>
                    <a:pt x="35884" y="17673"/>
                  </a:lnTo>
                  <a:cubicBezTo>
                    <a:pt x="40765" y="17673"/>
                    <a:pt x="44721" y="13718"/>
                    <a:pt x="44721" y="8837"/>
                  </a:cubicBezTo>
                  <a:cubicBezTo>
                    <a:pt x="44721" y="3955"/>
                    <a:pt x="40765" y="0"/>
                    <a:pt x="35884" y="0"/>
                  </a:cubicBezTo>
                  <a:lnTo>
                    <a:pt x="8837" y="0"/>
                  </a:lnTo>
                  <a:cubicBezTo>
                    <a:pt x="3955" y="0"/>
                    <a:pt x="0" y="3955"/>
                    <a:pt x="0" y="8837"/>
                  </a:cubicBezTo>
                  <a:lnTo>
                    <a:pt x="0" y="247976"/>
                  </a:lnTo>
                  <a:cubicBezTo>
                    <a:pt x="0" y="252857"/>
                    <a:pt x="3955" y="256812"/>
                    <a:pt x="8837" y="256812"/>
                  </a:cubicBezTo>
                  <a:lnTo>
                    <a:pt x="164383" y="256812"/>
                  </a:lnTo>
                  <a:cubicBezTo>
                    <a:pt x="169265" y="256812"/>
                    <a:pt x="173220" y="252857"/>
                    <a:pt x="173220" y="247976"/>
                  </a:cubicBezTo>
                  <a:lnTo>
                    <a:pt x="173220" y="8837"/>
                  </a:lnTo>
                  <a:cubicBezTo>
                    <a:pt x="173220" y="3956"/>
                    <a:pt x="169263" y="0"/>
                    <a:pt x="164383" y="0"/>
                  </a:cubicBezTo>
                  <a:close/>
                  <a:moveTo>
                    <a:pt x="155547" y="239139"/>
                  </a:moveTo>
                  <a:lnTo>
                    <a:pt x="17673" y="239139"/>
                  </a:lnTo>
                  <a:lnTo>
                    <a:pt x="17673" y="75885"/>
                  </a:lnTo>
                  <a:lnTo>
                    <a:pt x="155547" y="7588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892" name="Google Shape;892;p27"/>
          <p:cNvGrpSpPr/>
          <p:nvPr/>
        </p:nvGrpSpPr>
        <p:grpSpPr>
          <a:xfrm>
            <a:off x="4421944" y="3458058"/>
            <a:ext cx="300011" cy="300011"/>
            <a:chOff x="3239764" y="2006316"/>
            <a:chExt cx="452437" cy="452438"/>
          </a:xfrm>
        </p:grpSpPr>
        <p:sp>
          <p:nvSpPr>
            <p:cNvPr id="893" name="Google Shape;893;p27"/>
            <p:cNvSpPr/>
            <p:nvPr/>
          </p:nvSpPr>
          <p:spPr>
            <a:xfrm>
              <a:off x="3239764" y="2006316"/>
              <a:ext cx="452437" cy="452438"/>
            </a:xfrm>
            <a:custGeom>
              <a:avLst/>
              <a:gdLst/>
              <a:ahLst/>
              <a:cxnLst/>
              <a:rect l="l" t="t" r="r" b="b"/>
              <a:pathLst>
                <a:path w="603249" h="603250" extrusionOk="0">
                  <a:moveTo>
                    <a:pt x="594413" y="33906"/>
                  </a:moveTo>
                  <a:lnTo>
                    <a:pt x="586449" y="33906"/>
                  </a:lnTo>
                  <a:lnTo>
                    <a:pt x="568646" y="8652"/>
                  </a:lnTo>
                  <a:cubicBezTo>
                    <a:pt x="564826" y="3234"/>
                    <a:pt x="558587" y="0"/>
                    <a:pt x="551960" y="0"/>
                  </a:cubicBezTo>
                  <a:lnTo>
                    <a:pt x="465684" y="0"/>
                  </a:lnTo>
                  <a:cubicBezTo>
                    <a:pt x="460803" y="0"/>
                    <a:pt x="456848" y="3955"/>
                    <a:pt x="456848" y="8837"/>
                  </a:cubicBezTo>
                  <a:cubicBezTo>
                    <a:pt x="456848" y="13718"/>
                    <a:pt x="460803" y="17673"/>
                    <a:pt x="465684" y="17673"/>
                  </a:cubicBezTo>
                  <a:lnTo>
                    <a:pt x="551960" y="17673"/>
                  </a:lnTo>
                  <a:cubicBezTo>
                    <a:pt x="552850" y="17673"/>
                    <a:pt x="553689" y="18108"/>
                    <a:pt x="554202" y="18835"/>
                  </a:cubicBezTo>
                  <a:lnTo>
                    <a:pt x="564826" y="33906"/>
                  </a:lnTo>
                  <a:lnTo>
                    <a:pt x="38424" y="33906"/>
                  </a:lnTo>
                  <a:lnTo>
                    <a:pt x="49048" y="18835"/>
                  </a:lnTo>
                  <a:cubicBezTo>
                    <a:pt x="49561" y="18108"/>
                    <a:pt x="50398" y="17673"/>
                    <a:pt x="51289" y="17673"/>
                  </a:cubicBezTo>
                  <a:lnTo>
                    <a:pt x="430353" y="17673"/>
                  </a:lnTo>
                  <a:cubicBezTo>
                    <a:pt x="435234" y="17673"/>
                    <a:pt x="439190" y="13718"/>
                    <a:pt x="439190" y="8837"/>
                  </a:cubicBezTo>
                  <a:cubicBezTo>
                    <a:pt x="439190" y="3955"/>
                    <a:pt x="435234" y="0"/>
                    <a:pt x="430353" y="0"/>
                  </a:cubicBezTo>
                  <a:lnTo>
                    <a:pt x="51289" y="0"/>
                  </a:lnTo>
                  <a:cubicBezTo>
                    <a:pt x="44661" y="0"/>
                    <a:pt x="38422" y="3234"/>
                    <a:pt x="34603" y="8653"/>
                  </a:cubicBezTo>
                  <a:lnTo>
                    <a:pt x="16800" y="33907"/>
                  </a:lnTo>
                  <a:lnTo>
                    <a:pt x="8837" y="33907"/>
                  </a:lnTo>
                  <a:cubicBezTo>
                    <a:pt x="3955" y="33907"/>
                    <a:pt x="0" y="37862"/>
                    <a:pt x="0" y="42744"/>
                  </a:cubicBezTo>
                  <a:lnTo>
                    <a:pt x="0" y="594413"/>
                  </a:lnTo>
                  <a:cubicBezTo>
                    <a:pt x="0" y="599295"/>
                    <a:pt x="3955" y="603250"/>
                    <a:pt x="8837" y="603250"/>
                  </a:cubicBezTo>
                  <a:lnTo>
                    <a:pt x="72098" y="603250"/>
                  </a:lnTo>
                  <a:cubicBezTo>
                    <a:pt x="76979" y="603250"/>
                    <a:pt x="80934" y="599295"/>
                    <a:pt x="80934" y="594413"/>
                  </a:cubicBezTo>
                  <a:cubicBezTo>
                    <a:pt x="80934" y="589532"/>
                    <a:pt x="76979" y="585577"/>
                    <a:pt x="72098" y="585577"/>
                  </a:cubicBezTo>
                  <a:lnTo>
                    <a:pt x="17673" y="585577"/>
                  </a:lnTo>
                  <a:lnTo>
                    <a:pt x="17673" y="51579"/>
                  </a:lnTo>
                  <a:lnTo>
                    <a:pt x="585577" y="51579"/>
                  </a:lnTo>
                  <a:lnTo>
                    <a:pt x="585577" y="585577"/>
                  </a:lnTo>
                  <a:lnTo>
                    <a:pt x="107430" y="585577"/>
                  </a:lnTo>
                  <a:cubicBezTo>
                    <a:pt x="102549" y="585577"/>
                    <a:pt x="98594" y="589532"/>
                    <a:pt x="98594" y="594413"/>
                  </a:cubicBezTo>
                  <a:cubicBezTo>
                    <a:pt x="98594" y="599295"/>
                    <a:pt x="102549" y="603250"/>
                    <a:pt x="107430" y="603250"/>
                  </a:cubicBezTo>
                  <a:lnTo>
                    <a:pt x="594413" y="603250"/>
                  </a:lnTo>
                  <a:cubicBezTo>
                    <a:pt x="599295" y="603250"/>
                    <a:pt x="603250" y="599295"/>
                    <a:pt x="603250" y="594413"/>
                  </a:cubicBezTo>
                  <a:lnTo>
                    <a:pt x="603250" y="42742"/>
                  </a:lnTo>
                  <a:cubicBezTo>
                    <a:pt x="603250" y="37862"/>
                    <a:pt x="599295" y="33906"/>
                    <a:pt x="594413" y="339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4" name="Google Shape;894;p27"/>
            <p:cNvSpPr/>
            <p:nvPr/>
          </p:nvSpPr>
          <p:spPr>
            <a:xfrm>
              <a:off x="3437217" y="2065463"/>
              <a:ext cx="107223" cy="13255"/>
            </a:xfrm>
            <a:custGeom>
              <a:avLst/>
              <a:gdLst/>
              <a:ahLst/>
              <a:cxnLst/>
              <a:rect l="l" t="t" r="r" b="b"/>
              <a:pathLst>
                <a:path w="142964" h="17673" extrusionOk="0">
                  <a:moveTo>
                    <a:pt x="134128" y="17673"/>
                  </a:moveTo>
                  <a:cubicBezTo>
                    <a:pt x="139009" y="17673"/>
                    <a:pt x="142964" y="13718"/>
                    <a:pt x="142964" y="8837"/>
                  </a:cubicBezTo>
                  <a:cubicBezTo>
                    <a:pt x="142964" y="3955"/>
                    <a:pt x="139009" y="0"/>
                    <a:pt x="134128"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5" name="Google Shape;895;p27"/>
            <p:cNvSpPr/>
            <p:nvPr/>
          </p:nvSpPr>
          <p:spPr>
            <a:xfrm>
              <a:off x="3387523" y="2065463"/>
              <a:ext cx="38663" cy="13255"/>
            </a:xfrm>
            <a:custGeom>
              <a:avLst/>
              <a:gdLst/>
              <a:ahLst/>
              <a:cxnLst/>
              <a:rect l="l" t="t" r="r" b="b"/>
              <a:pathLst>
                <a:path w="51550" h="17673" extrusionOk="0">
                  <a:moveTo>
                    <a:pt x="42714" y="17673"/>
                  </a:moveTo>
                  <a:cubicBezTo>
                    <a:pt x="47595" y="17673"/>
                    <a:pt x="51551" y="13718"/>
                    <a:pt x="51551" y="8837"/>
                  </a:cubicBezTo>
                  <a:cubicBezTo>
                    <a:pt x="51551" y="3955"/>
                    <a:pt x="47595" y="0"/>
                    <a:pt x="4271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6" name="Google Shape;896;p27"/>
            <p:cNvSpPr/>
            <p:nvPr/>
          </p:nvSpPr>
          <p:spPr>
            <a:xfrm>
              <a:off x="3582588" y="2055081"/>
              <a:ext cx="78677" cy="39957"/>
            </a:xfrm>
            <a:custGeom>
              <a:avLst/>
              <a:gdLst/>
              <a:ahLst/>
              <a:cxnLst/>
              <a:rect l="l" t="t" r="r" b="b"/>
              <a:pathLst>
                <a:path w="104903" h="53276" extrusionOk="0">
                  <a:moveTo>
                    <a:pt x="13137" y="53277"/>
                  </a:moveTo>
                  <a:lnTo>
                    <a:pt x="91767" y="53277"/>
                  </a:lnTo>
                  <a:cubicBezTo>
                    <a:pt x="99010" y="53277"/>
                    <a:pt x="104903" y="47383"/>
                    <a:pt x="104903" y="40140"/>
                  </a:cubicBezTo>
                  <a:lnTo>
                    <a:pt x="104903" y="13136"/>
                  </a:lnTo>
                  <a:cubicBezTo>
                    <a:pt x="104903" y="5893"/>
                    <a:pt x="99010" y="0"/>
                    <a:pt x="91767" y="0"/>
                  </a:cubicBezTo>
                  <a:lnTo>
                    <a:pt x="13137" y="0"/>
                  </a:lnTo>
                  <a:cubicBezTo>
                    <a:pt x="5893" y="0"/>
                    <a:pt x="0" y="5893"/>
                    <a:pt x="0" y="13136"/>
                  </a:cubicBezTo>
                  <a:lnTo>
                    <a:pt x="0" y="40140"/>
                  </a:lnTo>
                  <a:cubicBezTo>
                    <a:pt x="0" y="47383"/>
                    <a:pt x="5893" y="53277"/>
                    <a:pt x="13137" y="53277"/>
                  </a:cubicBezTo>
                  <a:close/>
                  <a:moveTo>
                    <a:pt x="17673" y="17673"/>
                  </a:moveTo>
                  <a:lnTo>
                    <a:pt x="87231" y="17673"/>
                  </a:lnTo>
                  <a:lnTo>
                    <a:pt x="87231" y="35605"/>
                  </a:lnTo>
                  <a:lnTo>
                    <a:pt x="17673" y="3560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7" name="Google Shape;897;p27"/>
            <p:cNvSpPr/>
            <p:nvPr/>
          </p:nvSpPr>
          <p:spPr>
            <a:xfrm>
              <a:off x="3270696" y="2055081"/>
              <a:ext cx="78677" cy="39957"/>
            </a:xfrm>
            <a:custGeom>
              <a:avLst/>
              <a:gdLst/>
              <a:ahLst/>
              <a:cxnLst/>
              <a:rect l="l" t="t" r="r" b="b"/>
              <a:pathLst>
                <a:path w="104903" h="53276" extrusionOk="0">
                  <a:moveTo>
                    <a:pt x="91767" y="0"/>
                  </a:moveTo>
                  <a:lnTo>
                    <a:pt x="13136" y="0"/>
                  </a:lnTo>
                  <a:cubicBezTo>
                    <a:pt x="5893" y="0"/>
                    <a:pt x="0" y="5893"/>
                    <a:pt x="0" y="13136"/>
                  </a:cubicBezTo>
                  <a:lnTo>
                    <a:pt x="0" y="40140"/>
                  </a:lnTo>
                  <a:cubicBezTo>
                    <a:pt x="0" y="47383"/>
                    <a:pt x="5893" y="53277"/>
                    <a:pt x="13136" y="53277"/>
                  </a:cubicBezTo>
                  <a:lnTo>
                    <a:pt x="91766" y="53277"/>
                  </a:lnTo>
                  <a:cubicBezTo>
                    <a:pt x="99010" y="53277"/>
                    <a:pt x="104903" y="47383"/>
                    <a:pt x="104903" y="40140"/>
                  </a:cubicBezTo>
                  <a:lnTo>
                    <a:pt x="104903" y="13136"/>
                  </a:lnTo>
                  <a:cubicBezTo>
                    <a:pt x="104904" y="5893"/>
                    <a:pt x="99011" y="0"/>
                    <a:pt x="91767" y="0"/>
                  </a:cubicBezTo>
                  <a:close/>
                  <a:moveTo>
                    <a:pt x="87231" y="35604"/>
                  </a:moveTo>
                  <a:lnTo>
                    <a:pt x="17673" y="35604"/>
                  </a:lnTo>
                  <a:lnTo>
                    <a:pt x="17673" y="17673"/>
                  </a:lnTo>
                  <a:lnTo>
                    <a:pt x="87231" y="1767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8" name="Google Shape;898;p27"/>
            <p:cNvSpPr/>
            <p:nvPr/>
          </p:nvSpPr>
          <p:spPr>
            <a:xfrm>
              <a:off x="3320292" y="2114098"/>
              <a:ext cx="291379" cy="297649"/>
            </a:xfrm>
            <a:custGeom>
              <a:avLst/>
              <a:gdLst/>
              <a:ahLst/>
              <a:cxnLst/>
              <a:rect l="l" t="t" r="r" b="b"/>
              <a:pathLst>
                <a:path w="388505" h="396865" extrusionOk="0">
                  <a:moveTo>
                    <a:pt x="34984" y="157643"/>
                  </a:moveTo>
                  <a:lnTo>
                    <a:pt x="34984" y="219957"/>
                  </a:lnTo>
                  <a:cubicBezTo>
                    <a:pt x="15042" y="224056"/>
                    <a:pt x="0" y="241745"/>
                    <a:pt x="0" y="262883"/>
                  </a:cubicBezTo>
                  <a:cubicBezTo>
                    <a:pt x="0" y="287047"/>
                    <a:pt x="19659" y="306704"/>
                    <a:pt x="43820" y="306704"/>
                  </a:cubicBezTo>
                  <a:cubicBezTo>
                    <a:pt x="67985" y="306704"/>
                    <a:pt x="87642" y="287046"/>
                    <a:pt x="87642" y="262883"/>
                  </a:cubicBezTo>
                  <a:cubicBezTo>
                    <a:pt x="87642" y="241747"/>
                    <a:pt x="72600" y="224057"/>
                    <a:pt x="52657" y="219957"/>
                  </a:cubicBezTo>
                  <a:lnTo>
                    <a:pt x="52657" y="166479"/>
                  </a:lnTo>
                  <a:lnTo>
                    <a:pt x="143625" y="166479"/>
                  </a:lnTo>
                  <a:lnTo>
                    <a:pt x="185417" y="208271"/>
                  </a:lnTo>
                  <a:lnTo>
                    <a:pt x="185417" y="321040"/>
                  </a:lnTo>
                  <a:cubicBezTo>
                    <a:pt x="148992" y="323210"/>
                    <a:pt x="122512" y="338727"/>
                    <a:pt x="122512" y="358822"/>
                  </a:cubicBezTo>
                  <a:cubicBezTo>
                    <a:pt x="122512" y="380511"/>
                    <a:pt x="153354" y="396865"/>
                    <a:pt x="194254" y="396865"/>
                  </a:cubicBezTo>
                  <a:cubicBezTo>
                    <a:pt x="229378" y="396865"/>
                    <a:pt x="257085" y="384803"/>
                    <a:pt x="264208" y="367659"/>
                  </a:cubicBezTo>
                  <a:lnTo>
                    <a:pt x="346564" y="367659"/>
                  </a:lnTo>
                  <a:cubicBezTo>
                    <a:pt x="351445" y="367659"/>
                    <a:pt x="355400" y="363703"/>
                    <a:pt x="355400" y="358822"/>
                  </a:cubicBezTo>
                  <a:lnTo>
                    <a:pt x="355400" y="304825"/>
                  </a:lnTo>
                  <a:lnTo>
                    <a:pt x="379669" y="304825"/>
                  </a:lnTo>
                  <a:cubicBezTo>
                    <a:pt x="384551" y="304825"/>
                    <a:pt x="388506" y="300870"/>
                    <a:pt x="388506" y="295988"/>
                  </a:cubicBezTo>
                  <a:lnTo>
                    <a:pt x="388506" y="229777"/>
                  </a:lnTo>
                  <a:cubicBezTo>
                    <a:pt x="388506" y="224896"/>
                    <a:pt x="384551" y="220940"/>
                    <a:pt x="379669" y="220940"/>
                  </a:cubicBezTo>
                  <a:lnTo>
                    <a:pt x="355400" y="220940"/>
                  </a:lnTo>
                  <a:lnTo>
                    <a:pt x="355400" y="157643"/>
                  </a:lnTo>
                  <a:cubicBezTo>
                    <a:pt x="355400" y="152761"/>
                    <a:pt x="351445" y="148806"/>
                    <a:pt x="346564" y="148806"/>
                  </a:cubicBezTo>
                  <a:lnTo>
                    <a:pt x="244879" y="148806"/>
                  </a:lnTo>
                  <a:lnTo>
                    <a:pt x="203090" y="107014"/>
                  </a:lnTo>
                  <a:lnTo>
                    <a:pt x="203090" y="68434"/>
                  </a:lnTo>
                  <a:lnTo>
                    <a:pt x="250597" y="68434"/>
                  </a:lnTo>
                  <a:cubicBezTo>
                    <a:pt x="255479" y="68434"/>
                    <a:pt x="259434" y="64478"/>
                    <a:pt x="259434" y="59597"/>
                  </a:cubicBezTo>
                  <a:lnTo>
                    <a:pt x="259434" y="8837"/>
                  </a:lnTo>
                  <a:cubicBezTo>
                    <a:pt x="259434" y="3955"/>
                    <a:pt x="255479" y="0"/>
                    <a:pt x="250597" y="0"/>
                  </a:cubicBezTo>
                  <a:lnTo>
                    <a:pt x="137907" y="0"/>
                  </a:lnTo>
                  <a:cubicBezTo>
                    <a:pt x="133026" y="0"/>
                    <a:pt x="129071" y="3955"/>
                    <a:pt x="129071" y="8837"/>
                  </a:cubicBezTo>
                  <a:lnTo>
                    <a:pt x="129071" y="59597"/>
                  </a:lnTo>
                  <a:cubicBezTo>
                    <a:pt x="129071" y="64478"/>
                    <a:pt x="133026" y="68434"/>
                    <a:pt x="137907" y="68434"/>
                  </a:cubicBezTo>
                  <a:lnTo>
                    <a:pt x="185417" y="68434"/>
                  </a:lnTo>
                  <a:lnTo>
                    <a:pt x="185417" y="107014"/>
                  </a:lnTo>
                  <a:lnTo>
                    <a:pt x="143625" y="148806"/>
                  </a:lnTo>
                  <a:lnTo>
                    <a:pt x="43820" y="148806"/>
                  </a:lnTo>
                  <a:cubicBezTo>
                    <a:pt x="38940" y="148806"/>
                    <a:pt x="34984" y="152761"/>
                    <a:pt x="34984" y="157643"/>
                  </a:cubicBezTo>
                  <a:close/>
                  <a:moveTo>
                    <a:pt x="146745" y="17673"/>
                  </a:moveTo>
                  <a:lnTo>
                    <a:pt x="241762" y="17673"/>
                  </a:lnTo>
                  <a:lnTo>
                    <a:pt x="241762" y="50760"/>
                  </a:lnTo>
                  <a:lnTo>
                    <a:pt x="146745" y="50760"/>
                  </a:lnTo>
                  <a:close/>
                  <a:moveTo>
                    <a:pt x="194254" y="379192"/>
                  </a:moveTo>
                  <a:cubicBezTo>
                    <a:pt x="161248" y="379192"/>
                    <a:pt x="140185" y="367128"/>
                    <a:pt x="140185" y="358822"/>
                  </a:cubicBezTo>
                  <a:cubicBezTo>
                    <a:pt x="140185" y="350517"/>
                    <a:pt x="161248" y="338453"/>
                    <a:pt x="194254" y="338453"/>
                  </a:cubicBezTo>
                  <a:cubicBezTo>
                    <a:pt x="227259" y="338453"/>
                    <a:pt x="248321" y="350517"/>
                    <a:pt x="248321" y="358822"/>
                  </a:cubicBezTo>
                  <a:cubicBezTo>
                    <a:pt x="248321" y="367127"/>
                    <a:pt x="227259" y="379192"/>
                    <a:pt x="194254" y="379192"/>
                  </a:cubicBezTo>
                  <a:close/>
                  <a:moveTo>
                    <a:pt x="337727" y="220939"/>
                  </a:moveTo>
                  <a:lnTo>
                    <a:pt x="313457" y="220939"/>
                  </a:lnTo>
                  <a:cubicBezTo>
                    <a:pt x="308575" y="220939"/>
                    <a:pt x="304620" y="224894"/>
                    <a:pt x="304620" y="229776"/>
                  </a:cubicBezTo>
                  <a:lnTo>
                    <a:pt x="304620" y="245050"/>
                  </a:lnTo>
                  <a:cubicBezTo>
                    <a:pt x="304620" y="249932"/>
                    <a:pt x="308575" y="253887"/>
                    <a:pt x="313457" y="253887"/>
                  </a:cubicBezTo>
                  <a:cubicBezTo>
                    <a:pt x="318338" y="253887"/>
                    <a:pt x="322293" y="249932"/>
                    <a:pt x="322293" y="245050"/>
                  </a:cubicBezTo>
                  <a:lnTo>
                    <a:pt x="322293" y="238612"/>
                  </a:lnTo>
                  <a:lnTo>
                    <a:pt x="370831" y="238612"/>
                  </a:lnTo>
                  <a:lnTo>
                    <a:pt x="370831" y="287151"/>
                  </a:lnTo>
                  <a:lnTo>
                    <a:pt x="322293" y="287151"/>
                  </a:lnTo>
                  <a:lnTo>
                    <a:pt x="322293" y="280380"/>
                  </a:lnTo>
                  <a:cubicBezTo>
                    <a:pt x="322293" y="275499"/>
                    <a:pt x="318338" y="271544"/>
                    <a:pt x="313457" y="271544"/>
                  </a:cubicBezTo>
                  <a:cubicBezTo>
                    <a:pt x="308575" y="271544"/>
                    <a:pt x="304620" y="275499"/>
                    <a:pt x="304620" y="280380"/>
                  </a:cubicBezTo>
                  <a:lnTo>
                    <a:pt x="304620" y="295987"/>
                  </a:lnTo>
                  <a:cubicBezTo>
                    <a:pt x="304620" y="300869"/>
                    <a:pt x="308575" y="304824"/>
                    <a:pt x="313457" y="304824"/>
                  </a:cubicBezTo>
                  <a:lnTo>
                    <a:pt x="337727" y="304824"/>
                  </a:lnTo>
                  <a:lnTo>
                    <a:pt x="337727" y="349984"/>
                  </a:lnTo>
                  <a:lnTo>
                    <a:pt x="264208" y="349984"/>
                  </a:lnTo>
                  <a:cubicBezTo>
                    <a:pt x="257694" y="334305"/>
                    <a:pt x="233964" y="322878"/>
                    <a:pt x="203090" y="321039"/>
                  </a:cubicBezTo>
                  <a:lnTo>
                    <a:pt x="203090" y="208270"/>
                  </a:lnTo>
                  <a:lnTo>
                    <a:pt x="244879" y="166478"/>
                  </a:lnTo>
                  <a:lnTo>
                    <a:pt x="337727" y="166478"/>
                  </a:lnTo>
                  <a:close/>
                  <a:moveTo>
                    <a:pt x="194254" y="123173"/>
                  </a:moveTo>
                  <a:lnTo>
                    <a:pt x="228722" y="157643"/>
                  </a:lnTo>
                  <a:lnTo>
                    <a:pt x="194254" y="192112"/>
                  </a:lnTo>
                  <a:lnTo>
                    <a:pt x="159784" y="157641"/>
                  </a:lnTo>
                  <a:close/>
                  <a:moveTo>
                    <a:pt x="69970" y="262882"/>
                  </a:moveTo>
                  <a:cubicBezTo>
                    <a:pt x="69970" y="277299"/>
                    <a:pt x="58240" y="289030"/>
                    <a:pt x="43822" y="289030"/>
                  </a:cubicBezTo>
                  <a:cubicBezTo>
                    <a:pt x="29404" y="289030"/>
                    <a:pt x="17675" y="277299"/>
                    <a:pt x="17675" y="262882"/>
                  </a:cubicBezTo>
                  <a:cubicBezTo>
                    <a:pt x="17675" y="248464"/>
                    <a:pt x="29404" y="236734"/>
                    <a:pt x="43822" y="236734"/>
                  </a:cubicBezTo>
                  <a:cubicBezTo>
                    <a:pt x="58240" y="236734"/>
                    <a:pt x="69970" y="248464"/>
                    <a:pt x="69970" y="2628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899" name="Google Shape;899;p27"/>
          <p:cNvGrpSpPr/>
          <p:nvPr/>
        </p:nvGrpSpPr>
        <p:grpSpPr>
          <a:xfrm>
            <a:off x="3578961" y="3212032"/>
            <a:ext cx="300012" cy="241429"/>
            <a:chOff x="4713737" y="2050488"/>
            <a:chExt cx="452438" cy="364092"/>
          </a:xfrm>
        </p:grpSpPr>
        <p:sp>
          <p:nvSpPr>
            <p:cNvPr id="900" name="Google Shape;900;p27"/>
            <p:cNvSpPr/>
            <p:nvPr/>
          </p:nvSpPr>
          <p:spPr>
            <a:xfrm>
              <a:off x="4736833" y="2117949"/>
              <a:ext cx="44631" cy="75085"/>
            </a:xfrm>
            <a:custGeom>
              <a:avLst/>
              <a:gdLst/>
              <a:ahLst/>
              <a:cxnLst/>
              <a:rect l="l" t="t" r="r" b="b"/>
              <a:pathLst>
                <a:path w="59508" h="100113" extrusionOk="0">
                  <a:moveTo>
                    <a:pt x="2954" y="79205"/>
                  </a:moveTo>
                  <a:lnTo>
                    <a:pt x="23871" y="97870"/>
                  </a:lnTo>
                  <a:cubicBezTo>
                    <a:pt x="25546" y="99367"/>
                    <a:pt x="27649" y="100114"/>
                    <a:pt x="29754" y="100114"/>
                  </a:cubicBezTo>
                  <a:cubicBezTo>
                    <a:pt x="31857" y="100114"/>
                    <a:pt x="33961" y="99365"/>
                    <a:pt x="35637" y="97870"/>
                  </a:cubicBezTo>
                  <a:lnTo>
                    <a:pt x="56555" y="79205"/>
                  </a:lnTo>
                  <a:cubicBezTo>
                    <a:pt x="60197" y="75955"/>
                    <a:pt x="60514" y="70371"/>
                    <a:pt x="57265" y="66729"/>
                  </a:cubicBezTo>
                  <a:cubicBezTo>
                    <a:pt x="54018" y="63088"/>
                    <a:pt x="48432" y="62769"/>
                    <a:pt x="44789" y="66018"/>
                  </a:cubicBezTo>
                  <a:lnTo>
                    <a:pt x="38592" y="71548"/>
                  </a:lnTo>
                  <a:lnTo>
                    <a:pt x="38592" y="8837"/>
                  </a:lnTo>
                  <a:cubicBezTo>
                    <a:pt x="38592" y="3955"/>
                    <a:pt x="34636" y="0"/>
                    <a:pt x="29755" y="0"/>
                  </a:cubicBezTo>
                  <a:cubicBezTo>
                    <a:pt x="24874" y="0"/>
                    <a:pt x="20918" y="3955"/>
                    <a:pt x="20918" y="8837"/>
                  </a:cubicBezTo>
                  <a:lnTo>
                    <a:pt x="20918" y="71550"/>
                  </a:lnTo>
                  <a:lnTo>
                    <a:pt x="14720" y="66019"/>
                  </a:lnTo>
                  <a:cubicBezTo>
                    <a:pt x="11079" y="62769"/>
                    <a:pt x="5492" y="63089"/>
                    <a:pt x="2243" y="66730"/>
                  </a:cubicBezTo>
                  <a:cubicBezTo>
                    <a:pt x="-1006" y="70369"/>
                    <a:pt x="-688" y="75955"/>
                    <a:pt x="2954" y="7920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1" name="Google Shape;901;p27"/>
            <p:cNvSpPr/>
            <p:nvPr/>
          </p:nvSpPr>
          <p:spPr>
            <a:xfrm>
              <a:off x="5098447" y="2117949"/>
              <a:ext cx="44630" cy="75085"/>
            </a:xfrm>
            <a:custGeom>
              <a:avLst/>
              <a:gdLst/>
              <a:ahLst/>
              <a:cxnLst/>
              <a:rect l="l" t="t" r="r" b="b"/>
              <a:pathLst>
                <a:path w="59507" h="100113" extrusionOk="0">
                  <a:moveTo>
                    <a:pt x="2953" y="79205"/>
                  </a:moveTo>
                  <a:lnTo>
                    <a:pt x="23870" y="97870"/>
                  </a:lnTo>
                  <a:cubicBezTo>
                    <a:pt x="25546" y="99367"/>
                    <a:pt x="27649" y="100114"/>
                    <a:pt x="29753" y="100114"/>
                  </a:cubicBezTo>
                  <a:cubicBezTo>
                    <a:pt x="31856" y="100114"/>
                    <a:pt x="33961" y="99365"/>
                    <a:pt x="35636" y="97870"/>
                  </a:cubicBezTo>
                  <a:lnTo>
                    <a:pt x="56554" y="79205"/>
                  </a:lnTo>
                  <a:cubicBezTo>
                    <a:pt x="60196" y="75955"/>
                    <a:pt x="60513" y="70371"/>
                    <a:pt x="57265" y="66729"/>
                  </a:cubicBezTo>
                  <a:cubicBezTo>
                    <a:pt x="54018" y="63088"/>
                    <a:pt x="48430" y="62769"/>
                    <a:pt x="44789" y="66018"/>
                  </a:cubicBezTo>
                  <a:lnTo>
                    <a:pt x="38591" y="71548"/>
                  </a:lnTo>
                  <a:lnTo>
                    <a:pt x="38591" y="8837"/>
                  </a:lnTo>
                  <a:cubicBezTo>
                    <a:pt x="38591" y="3955"/>
                    <a:pt x="34636" y="0"/>
                    <a:pt x="29754" y="0"/>
                  </a:cubicBezTo>
                  <a:cubicBezTo>
                    <a:pt x="24873" y="0"/>
                    <a:pt x="20918" y="3955"/>
                    <a:pt x="20918" y="8837"/>
                  </a:cubicBezTo>
                  <a:lnTo>
                    <a:pt x="20918" y="71550"/>
                  </a:lnTo>
                  <a:lnTo>
                    <a:pt x="14719" y="66019"/>
                  </a:lnTo>
                  <a:cubicBezTo>
                    <a:pt x="11078" y="62769"/>
                    <a:pt x="5491" y="63089"/>
                    <a:pt x="2243" y="66730"/>
                  </a:cubicBezTo>
                  <a:cubicBezTo>
                    <a:pt x="-1005" y="70369"/>
                    <a:pt x="-688" y="75955"/>
                    <a:pt x="2953" y="7920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2" name="Google Shape;902;p27"/>
            <p:cNvSpPr/>
            <p:nvPr/>
          </p:nvSpPr>
          <p:spPr>
            <a:xfrm>
              <a:off x="5044363" y="2251971"/>
              <a:ext cx="20342" cy="13255"/>
            </a:xfrm>
            <a:custGeom>
              <a:avLst/>
              <a:gdLst/>
              <a:ahLst/>
              <a:cxnLst/>
              <a:rect l="l" t="t" r="r" b="b"/>
              <a:pathLst>
                <a:path w="27123" h="17673" extrusionOk="0">
                  <a:moveTo>
                    <a:pt x="18287" y="0"/>
                  </a:moveTo>
                  <a:lnTo>
                    <a:pt x="8837" y="0"/>
                  </a:lnTo>
                  <a:cubicBezTo>
                    <a:pt x="3955" y="0"/>
                    <a:pt x="0" y="3955"/>
                    <a:pt x="0" y="8837"/>
                  </a:cubicBezTo>
                  <a:cubicBezTo>
                    <a:pt x="0" y="13718"/>
                    <a:pt x="3955" y="17673"/>
                    <a:pt x="8837" y="17673"/>
                  </a:cubicBezTo>
                  <a:lnTo>
                    <a:pt x="18287" y="17673"/>
                  </a:lnTo>
                  <a:cubicBezTo>
                    <a:pt x="23169" y="17673"/>
                    <a:pt x="27124" y="13718"/>
                    <a:pt x="27124" y="8837"/>
                  </a:cubicBezTo>
                  <a:cubicBezTo>
                    <a:pt x="27124" y="3955"/>
                    <a:pt x="23167" y="0"/>
                    <a:pt x="18287"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3" name="Google Shape;903;p27"/>
            <p:cNvSpPr/>
            <p:nvPr/>
          </p:nvSpPr>
          <p:spPr>
            <a:xfrm>
              <a:off x="5070972" y="2251971"/>
              <a:ext cx="65494" cy="13255"/>
            </a:xfrm>
            <a:custGeom>
              <a:avLst/>
              <a:gdLst/>
              <a:ahLst/>
              <a:cxnLst/>
              <a:rect l="l" t="t" r="r" b="b"/>
              <a:pathLst>
                <a:path w="87325" h="17673" extrusionOk="0">
                  <a:moveTo>
                    <a:pt x="78488" y="0"/>
                  </a:moveTo>
                  <a:lnTo>
                    <a:pt x="8837" y="0"/>
                  </a:lnTo>
                  <a:cubicBezTo>
                    <a:pt x="3955" y="0"/>
                    <a:pt x="0" y="3955"/>
                    <a:pt x="0" y="8837"/>
                  </a:cubicBezTo>
                  <a:cubicBezTo>
                    <a:pt x="0" y="13718"/>
                    <a:pt x="3955" y="17673"/>
                    <a:pt x="8837" y="17673"/>
                  </a:cubicBezTo>
                  <a:lnTo>
                    <a:pt x="78488" y="17673"/>
                  </a:lnTo>
                  <a:cubicBezTo>
                    <a:pt x="83370" y="17673"/>
                    <a:pt x="87325" y="13718"/>
                    <a:pt x="87325" y="8837"/>
                  </a:cubicBezTo>
                  <a:cubicBezTo>
                    <a:pt x="87325" y="3955"/>
                    <a:pt x="83369" y="0"/>
                    <a:pt x="78488"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4" name="Google Shape;904;p27"/>
            <p:cNvSpPr/>
            <p:nvPr/>
          </p:nvSpPr>
          <p:spPr>
            <a:xfrm>
              <a:off x="5044363" y="2273649"/>
              <a:ext cx="20342" cy="13255"/>
            </a:xfrm>
            <a:custGeom>
              <a:avLst/>
              <a:gdLst/>
              <a:ahLst/>
              <a:cxnLst/>
              <a:rect l="l" t="t" r="r" b="b"/>
              <a:pathLst>
                <a:path w="27123" h="17673" extrusionOk="0">
                  <a:moveTo>
                    <a:pt x="18287" y="0"/>
                  </a:moveTo>
                  <a:lnTo>
                    <a:pt x="8837" y="0"/>
                  </a:lnTo>
                  <a:cubicBezTo>
                    <a:pt x="3955" y="0"/>
                    <a:pt x="0" y="3955"/>
                    <a:pt x="0" y="8837"/>
                  </a:cubicBezTo>
                  <a:cubicBezTo>
                    <a:pt x="0" y="13718"/>
                    <a:pt x="3955" y="17673"/>
                    <a:pt x="8837" y="17673"/>
                  </a:cubicBezTo>
                  <a:lnTo>
                    <a:pt x="18287" y="17673"/>
                  </a:lnTo>
                  <a:cubicBezTo>
                    <a:pt x="23169" y="17673"/>
                    <a:pt x="27124" y="13718"/>
                    <a:pt x="27124" y="8837"/>
                  </a:cubicBezTo>
                  <a:cubicBezTo>
                    <a:pt x="27124" y="3955"/>
                    <a:pt x="23167" y="0"/>
                    <a:pt x="18287"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5" name="Google Shape;905;p27"/>
            <p:cNvSpPr/>
            <p:nvPr/>
          </p:nvSpPr>
          <p:spPr>
            <a:xfrm>
              <a:off x="5070972" y="2273649"/>
              <a:ext cx="65494" cy="13255"/>
            </a:xfrm>
            <a:custGeom>
              <a:avLst/>
              <a:gdLst/>
              <a:ahLst/>
              <a:cxnLst/>
              <a:rect l="l" t="t" r="r" b="b"/>
              <a:pathLst>
                <a:path w="87325" h="17673" extrusionOk="0">
                  <a:moveTo>
                    <a:pt x="78488" y="0"/>
                  </a:moveTo>
                  <a:lnTo>
                    <a:pt x="8837" y="0"/>
                  </a:lnTo>
                  <a:cubicBezTo>
                    <a:pt x="3955" y="0"/>
                    <a:pt x="0" y="3955"/>
                    <a:pt x="0" y="8837"/>
                  </a:cubicBezTo>
                  <a:cubicBezTo>
                    <a:pt x="0" y="13718"/>
                    <a:pt x="3955" y="17673"/>
                    <a:pt x="8837" y="17673"/>
                  </a:cubicBezTo>
                  <a:lnTo>
                    <a:pt x="78488" y="17673"/>
                  </a:lnTo>
                  <a:cubicBezTo>
                    <a:pt x="83370" y="17673"/>
                    <a:pt x="87325" y="13718"/>
                    <a:pt x="87325" y="8837"/>
                  </a:cubicBezTo>
                  <a:cubicBezTo>
                    <a:pt x="87325" y="3955"/>
                    <a:pt x="83369" y="0"/>
                    <a:pt x="78488"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6" name="Google Shape;906;p27"/>
            <p:cNvSpPr/>
            <p:nvPr/>
          </p:nvSpPr>
          <p:spPr>
            <a:xfrm>
              <a:off x="5044363" y="2295327"/>
              <a:ext cx="20342" cy="13255"/>
            </a:xfrm>
            <a:custGeom>
              <a:avLst/>
              <a:gdLst/>
              <a:ahLst/>
              <a:cxnLst/>
              <a:rect l="l" t="t" r="r" b="b"/>
              <a:pathLst>
                <a:path w="27123" h="17673" extrusionOk="0">
                  <a:moveTo>
                    <a:pt x="18287" y="0"/>
                  </a:moveTo>
                  <a:lnTo>
                    <a:pt x="8837" y="0"/>
                  </a:lnTo>
                  <a:cubicBezTo>
                    <a:pt x="3955" y="0"/>
                    <a:pt x="0" y="3955"/>
                    <a:pt x="0" y="8837"/>
                  </a:cubicBezTo>
                  <a:cubicBezTo>
                    <a:pt x="0" y="13718"/>
                    <a:pt x="3955" y="17673"/>
                    <a:pt x="8837" y="17673"/>
                  </a:cubicBezTo>
                  <a:lnTo>
                    <a:pt x="18287" y="17673"/>
                  </a:lnTo>
                  <a:cubicBezTo>
                    <a:pt x="23169" y="17673"/>
                    <a:pt x="27124" y="13718"/>
                    <a:pt x="27124" y="8837"/>
                  </a:cubicBezTo>
                  <a:cubicBezTo>
                    <a:pt x="27124" y="3955"/>
                    <a:pt x="23167" y="0"/>
                    <a:pt x="18287"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7" name="Google Shape;907;p27"/>
            <p:cNvSpPr/>
            <p:nvPr/>
          </p:nvSpPr>
          <p:spPr>
            <a:xfrm>
              <a:off x="5070972" y="2295327"/>
              <a:ext cx="65494" cy="13255"/>
            </a:xfrm>
            <a:custGeom>
              <a:avLst/>
              <a:gdLst/>
              <a:ahLst/>
              <a:cxnLst/>
              <a:rect l="l" t="t" r="r" b="b"/>
              <a:pathLst>
                <a:path w="87325" h="17673" extrusionOk="0">
                  <a:moveTo>
                    <a:pt x="78488" y="0"/>
                  </a:moveTo>
                  <a:lnTo>
                    <a:pt x="8837" y="0"/>
                  </a:lnTo>
                  <a:cubicBezTo>
                    <a:pt x="3955" y="0"/>
                    <a:pt x="0" y="3955"/>
                    <a:pt x="0" y="8837"/>
                  </a:cubicBezTo>
                  <a:cubicBezTo>
                    <a:pt x="0" y="13718"/>
                    <a:pt x="3955" y="17673"/>
                    <a:pt x="8837" y="17673"/>
                  </a:cubicBezTo>
                  <a:lnTo>
                    <a:pt x="78488" y="17673"/>
                  </a:lnTo>
                  <a:cubicBezTo>
                    <a:pt x="83370" y="17673"/>
                    <a:pt x="87325" y="13718"/>
                    <a:pt x="87325" y="8837"/>
                  </a:cubicBezTo>
                  <a:cubicBezTo>
                    <a:pt x="87325" y="3955"/>
                    <a:pt x="83369" y="0"/>
                    <a:pt x="78488"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8" name="Google Shape;908;p27"/>
            <p:cNvSpPr/>
            <p:nvPr/>
          </p:nvSpPr>
          <p:spPr>
            <a:xfrm>
              <a:off x="4743448" y="2338581"/>
              <a:ext cx="97966" cy="46945"/>
            </a:xfrm>
            <a:custGeom>
              <a:avLst/>
              <a:gdLst/>
              <a:ahLst/>
              <a:cxnLst/>
              <a:rect l="l" t="t" r="r" b="b"/>
              <a:pathLst>
                <a:path w="130621" h="62593" extrusionOk="0">
                  <a:moveTo>
                    <a:pt x="82976" y="44920"/>
                  </a:moveTo>
                  <a:cubicBezTo>
                    <a:pt x="78095" y="44920"/>
                    <a:pt x="74140" y="48875"/>
                    <a:pt x="74140" y="53756"/>
                  </a:cubicBezTo>
                  <a:cubicBezTo>
                    <a:pt x="74140" y="58638"/>
                    <a:pt x="78095" y="62593"/>
                    <a:pt x="82976" y="62593"/>
                  </a:cubicBezTo>
                  <a:lnTo>
                    <a:pt x="113264" y="62593"/>
                  </a:lnTo>
                  <a:cubicBezTo>
                    <a:pt x="122834" y="62593"/>
                    <a:pt x="130621" y="54806"/>
                    <a:pt x="130621" y="45236"/>
                  </a:cubicBezTo>
                  <a:lnTo>
                    <a:pt x="130621" y="17358"/>
                  </a:lnTo>
                  <a:cubicBezTo>
                    <a:pt x="130621" y="7787"/>
                    <a:pt x="122834" y="0"/>
                    <a:pt x="113264" y="0"/>
                  </a:cubicBezTo>
                  <a:lnTo>
                    <a:pt x="17358" y="0"/>
                  </a:lnTo>
                  <a:cubicBezTo>
                    <a:pt x="7787" y="0"/>
                    <a:pt x="0" y="7787"/>
                    <a:pt x="0" y="17358"/>
                  </a:cubicBezTo>
                  <a:lnTo>
                    <a:pt x="0" y="45234"/>
                  </a:lnTo>
                  <a:cubicBezTo>
                    <a:pt x="0" y="54805"/>
                    <a:pt x="7787" y="62592"/>
                    <a:pt x="17358" y="62592"/>
                  </a:cubicBezTo>
                  <a:lnTo>
                    <a:pt x="47645" y="62592"/>
                  </a:lnTo>
                  <a:cubicBezTo>
                    <a:pt x="52526" y="62592"/>
                    <a:pt x="56482" y="58637"/>
                    <a:pt x="56482" y="53755"/>
                  </a:cubicBezTo>
                  <a:cubicBezTo>
                    <a:pt x="56482" y="48874"/>
                    <a:pt x="52526" y="44919"/>
                    <a:pt x="47645" y="44919"/>
                  </a:cubicBezTo>
                  <a:lnTo>
                    <a:pt x="17672" y="44919"/>
                  </a:lnTo>
                  <a:lnTo>
                    <a:pt x="17672" y="17671"/>
                  </a:lnTo>
                  <a:lnTo>
                    <a:pt x="112948" y="17671"/>
                  </a:lnTo>
                  <a:lnTo>
                    <a:pt x="112948" y="44919"/>
                  </a:lnTo>
                  <a:lnTo>
                    <a:pt x="82976" y="44919"/>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9" name="Google Shape;909;p27"/>
            <p:cNvSpPr/>
            <p:nvPr/>
          </p:nvSpPr>
          <p:spPr>
            <a:xfrm>
              <a:off x="4713737" y="2050488"/>
              <a:ext cx="452438" cy="364092"/>
            </a:xfrm>
            <a:custGeom>
              <a:avLst/>
              <a:gdLst/>
              <a:ahLst/>
              <a:cxnLst/>
              <a:rect l="l" t="t" r="r" b="b"/>
              <a:pathLst>
                <a:path w="603251" h="485456" extrusionOk="0">
                  <a:moveTo>
                    <a:pt x="594413" y="384130"/>
                  </a:moveTo>
                  <a:cubicBezTo>
                    <a:pt x="599295" y="384130"/>
                    <a:pt x="603250" y="380175"/>
                    <a:pt x="603250" y="375293"/>
                  </a:cubicBezTo>
                  <a:lnTo>
                    <a:pt x="603250" y="254475"/>
                  </a:lnTo>
                  <a:cubicBezTo>
                    <a:pt x="603250" y="240927"/>
                    <a:pt x="592229" y="229904"/>
                    <a:pt x="578681" y="229904"/>
                  </a:cubicBezTo>
                  <a:lnTo>
                    <a:pt x="467196" y="229904"/>
                  </a:lnTo>
                  <a:cubicBezTo>
                    <a:pt x="467166" y="229507"/>
                    <a:pt x="467151" y="229109"/>
                    <a:pt x="467151" y="228710"/>
                  </a:cubicBezTo>
                  <a:lnTo>
                    <a:pt x="467151" y="169598"/>
                  </a:lnTo>
                  <a:cubicBezTo>
                    <a:pt x="467151" y="166866"/>
                    <a:pt x="467848" y="164156"/>
                    <a:pt x="469164" y="161762"/>
                  </a:cubicBezTo>
                  <a:lnTo>
                    <a:pt x="479868" y="142290"/>
                  </a:lnTo>
                  <a:cubicBezTo>
                    <a:pt x="485551" y="131952"/>
                    <a:pt x="485417" y="119182"/>
                    <a:pt x="479518" y="108967"/>
                  </a:cubicBezTo>
                  <a:lnTo>
                    <a:pt x="468677" y="90188"/>
                  </a:lnTo>
                  <a:cubicBezTo>
                    <a:pt x="462779" y="79972"/>
                    <a:pt x="451788" y="73472"/>
                    <a:pt x="439993" y="73225"/>
                  </a:cubicBezTo>
                  <a:lnTo>
                    <a:pt x="417779" y="72760"/>
                  </a:lnTo>
                  <a:cubicBezTo>
                    <a:pt x="415047" y="72702"/>
                    <a:pt x="412352" y="71949"/>
                    <a:pt x="409984" y="70583"/>
                  </a:cubicBezTo>
                  <a:lnTo>
                    <a:pt x="358792" y="41028"/>
                  </a:lnTo>
                  <a:cubicBezTo>
                    <a:pt x="356425" y="39661"/>
                    <a:pt x="354426" y="37704"/>
                    <a:pt x="353011" y="35367"/>
                  </a:cubicBezTo>
                  <a:lnTo>
                    <a:pt x="341501" y="16358"/>
                  </a:lnTo>
                  <a:cubicBezTo>
                    <a:pt x="335388" y="6269"/>
                    <a:pt x="324265" y="0"/>
                    <a:pt x="312467" y="0"/>
                  </a:cubicBezTo>
                  <a:lnTo>
                    <a:pt x="290784" y="0"/>
                  </a:lnTo>
                  <a:cubicBezTo>
                    <a:pt x="278987" y="0"/>
                    <a:pt x="267863" y="6268"/>
                    <a:pt x="261750" y="16360"/>
                  </a:cubicBezTo>
                  <a:lnTo>
                    <a:pt x="250238" y="35368"/>
                  </a:lnTo>
                  <a:cubicBezTo>
                    <a:pt x="248825" y="37702"/>
                    <a:pt x="246826" y="39660"/>
                    <a:pt x="244458" y="41028"/>
                  </a:cubicBezTo>
                  <a:lnTo>
                    <a:pt x="225829" y="51784"/>
                  </a:lnTo>
                  <a:cubicBezTo>
                    <a:pt x="221602" y="54224"/>
                    <a:pt x="220154" y="59629"/>
                    <a:pt x="222595" y="63855"/>
                  </a:cubicBezTo>
                  <a:cubicBezTo>
                    <a:pt x="225036" y="68082"/>
                    <a:pt x="230442" y="69528"/>
                    <a:pt x="234665" y="67089"/>
                  </a:cubicBezTo>
                  <a:lnTo>
                    <a:pt x="253294" y="56333"/>
                  </a:lnTo>
                  <a:cubicBezTo>
                    <a:pt x="258235" y="53480"/>
                    <a:pt x="262406" y="49395"/>
                    <a:pt x="265356" y="44522"/>
                  </a:cubicBezTo>
                  <a:lnTo>
                    <a:pt x="276867" y="25516"/>
                  </a:lnTo>
                  <a:cubicBezTo>
                    <a:pt x="279796" y="20679"/>
                    <a:pt x="285130" y="17675"/>
                    <a:pt x="290784" y="17675"/>
                  </a:cubicBezTo>
                  <a:lnTo>
                    <a:pt x="312467" y="17675"/>
                  </a:lnTo>
                  <a:cubicBezTo>
                    <a:pt x="318121" y="17675"/>
                    <a:pt x="323454" y="20679"/>
                    <a:pt x="326384" y="25514"/>
                  </a:cubicBezTo>
                  <a:lnTo>
                    <a:pt x="337894" y="44522"/>
                  </a:lnTo>
                  <a:cubicBezTo>
                    <a:pt x="340847" y="49398"/>
                    <a:pt x="345018" y="53482"/>
                    <a:pt x="349956" y="56333"/>
                  </a:cubicBezTo>
                  <a:lnTo>
                    <a:pt x="401147" y="85889"/>
                  </a:lnTo>
                  <a:cubicBezTo>
                    <a:pt x="406086" y="88740"/>
                    <a:pt x="411710" y="90311"/>
                    <a:pt x="417409" y="90430"/>
                  </a:cubicBezTo>
                  <a:lnTo>
                    <a:pt x="439623" y="90895"/>
                  </a:lnTo>
                  <a:cubicBezTo>
                    <a:pt x="445276" y="91014"/>
                    <a:pt x="450545" y="94129"/>
                    <a:pt x="453372" y="99026"/>
                  </a:cubicBezTo>
                  <a:lnTo>
                    <a:pt x="464213" y="117805"/>
                  </a:lnTo>
                  <a:cubicBezTo>
                    <a:pt x="467040" y="122700"/>
                    <a:pt x="467104" y="128821"/>
                    <a:pt x="464381" y="133777"/>
                  </a:cubicBezTo>
                  <a:lnTo>
                    <a:pt x="453678" y="153247"/>
                  </a:lnTo>
                  <a:cubicBezTo>
                    <a:pt x="450931" y="158241"/>
                    <a:pt x="449479" y="163895"/>
                    <a:pt x="449479" y="169599"/>
                  </a:cubicBezTo>
                  <a:lnTo>
                    <a:pt x="449479" y="228711"/>
                  </a:lnTo>
                  <a:cubicBezTo>
                    <a:pt x="449479" y="229109"/>
                    <a:pt x="449486" y="229507"/>
                    <a:pt x="449500" y="229905"/>
                  </a:cubicBezTo>
                  <a:lnTo>
                    <a:pt x="434490" y="229905"/>
                  </a:lnTo>
                  <a:cubicBezTo>
                    <a:pt x="426135" y="229905"/>
                    <a:pt x="418432" y="234089"/>
                    <a:pt x="413881" y="241096"/>
                  </a:cubicBezTo>
                  <a:lnTo>
                    <a:pt x="374449" y="301837"/>
                  </a:lnTo>
                  <a:cubicBezTo>
                    <a:pt x="373171" y="303804"/>
                    <a:pt x="371008" y="304978"/>
                    <a:pt x="368664" y="304978"/>
                  </a:cubicBezTo>
                  <a:lnTo>
                    <a:pt x="234589" y="304978"/>
                  </a:lnTo>
                  <a:cubicBezTo>
                    <a:pt x="232244" y="304978"/>
                    <a:pt x="230081" y="303804"/>
                    <a:pt x="228805" y="301837"/>
                  </a:cubicBezTo>
                  <a:lnTo>
                    <a:pt x="189370" y="241096"/>
                  </a:lnTo>
                  <a:cubicBezTo>
                    <a:pt x="184821" y="234089"/>
                    <a:pt x="177116" y="229905"/>
                    <a:pt x="168763" y="229905"/>
                  </a:cubicBezTo>
                  <a:lnTo>
                    <a:pt x="153752" y="229905"/>
                  </a:lnTo>
                  <a:cubicBezTo>
                    <a:pt x="153766" y="229508"/>
                    <a:pt x="153773" y="229110"/>
                    <a:pt x="153773" y="228711"/>
                  </a:cubicBezTo>
                  <a:lnTo>
                    <a:pt x="153773" y="169599"/>
                  </a:lnTo>
                  <a:cubicBezTo>
                    <a:pt x="153773" y="163895"/>
                    <a:pt x="152322" y="158241"/>
                    <a:pt x="149575" y="153248"/>
                  </a:cubicBezTo>
                  <a:lnTo>
                    <a:pt x="138871" y="133777"/>
                  </a:lnTo>
                  <a:cubicBezTo>
                    <a:pt x="136147" y="128821"/>
                    <a:pt x="136211" y="122701"/>
                    <a:pt x="139039" y="117803"/>
                  </a:cubicBezTo>
                  <a:lnTo>
                    <a:pt x="149879" y="99025"/>
                  </a:lnTo>
                  <a:cubicBezTo>
                    <a:pt x="152706" y="94128"/>
                    <a:pt x="157975" y="91012"/>
                    <a:pt x="163629" y="90894"/>
                  </a:cubicBezTo>
                  <a:lnTo>
                    <a:pt x="185843" y="90429"/>
                  </a:lnTo>
                  <a:cubicBezTo>
                    <a:pt x="191544" y="90310"/>
                    <a:pt x="197166" y="88739"/>
                    <a:pt x="202103" y="85889"/>
                  </a:cubicBezTo>
                  <a:lnTo>
                    <a:pt x="204029" y="84778"/>
                  </a:lnTo>
                  <a:cubicBezTo>
                    <a:pt x="208256" y="82339"/>
                    <a:pt x="209705" y="76934"/>
                    <a:pt x="207266" y="72707"/>
                  </a:cubicBezTo>
                  <a:cubicBezTo>
                    <a:pt x="204827" y="68479"/>
                    <a:pt x="199419" y="67030"/>
                    <a:pt x="195195" y="69470"/>
                  </a:cubicBezTo>
                  <a:lnTo>
                    <a:pt x="193267" y="70583"/>
                  </a:lnTo>
                  <a:cubicBezTo>
                    <a:pt x="190900" y="71949"/>
                    <a:pt x="188206" y="72702"/>
                    <a:pt x="185473" y="72760"/>
                  </a:cubicBezTo>
                  <a:lnTo>
                    <a:pt x="163259" y="73225"/>
                  </a:lnTo>
                  <a:cubicBezTo>
                    <a:pt x="151464" y="73473"/>
                    <a:pt x="140472" y="79973"/>
                    <a:pt x="134574" y="90188"/>
                  </a:cubicBezTo>
                  <a:lnTo>
                    <a:pt x="123733" y="108967"/>
                  </a:lnTo>
                  <a:cubicBezTo>
                    <a:pt x="117835" y="119183"/>
                    <a:pt x="117702" y="131953"/>
                    <a:pt x="123385" y="142290"/>
                  </a:cubicBezTo>
                  <a:lnTo>
                    <a:pt x="134090" y="161763"/>
                  </a:lnTo>
                  <a:cubicBezTo>
                    <a:pt x="135405" y="164156"/>
                    <a:pt x="136101" y="166866"/>
                    <a:pt x="136101" y="169598"/>
                  </a:cubicBezTo>
                  <a:lnTo>
                    <a:pt x="136101" y="228710"/>
                  </a:lnTo>
                  <a:cubicBezTo>
                    <a:pt x="136101" y="229109"/>
                    <a:pt x="136086" y="229507"/>
                    <a:pt x="136056" y="229904"/>
                  </a:cubicBezTo>
                  <a:lnTo>
                    <a:pt x="24571" y="229904"/>
                  </a:lnTo>
                  <a:cubicBezTo>
                    <a:pt x="11021" y="229904"/>
                    <a:pt x="0" y="240927"/>
                    <a:pt x="0" y="254475"/>
                  </a:cubicBezTo>
                  <a:lnTo>
                    <a:pt x="0" y="460885"/>
                  </a:lnTo>
                  <a:cubicBezTo>
                    <a:pt x="0" y="474434"/>
                    <a:pt x="11021" y="485456"/>
                    <a:pt x="24571" y="485456"/>
                  </a:cubicBezTo>
                  <a:lnTo>
                    <a:pt x="578682" y="485456"/>
                  </a:lnTo>
                  <a:cubicBezTo>
                    <a:pt x="592229" y="485456"/>
                    <a:pt x="603251" y="474435"/>
                    <a:pt x="603251" y="460885"/>
                  </a:cubicBezTo>
                  <a:lnTo>
                    <a:pt x="603251" y="410625"/>
                  </a:lnTo>
                  <a:cubicBezTo>
                    <a:pt x="603251" y="405743"/>
                    <a:pt x="599296" y="401788"/>
                    <a:pt x="594415" y="401788"/>
                  </a:cubicBezTo>
                  <a:cubicBezTo>
                    <a:pt x="589533" y="401788"/>
                    <a:pt x="585578" y="405743"/>
                    <a:pt x="585578" y="410625"/>
                  </a:cubicBezTo>
                  <a:lnTo>
                    <a:pt x="585578" y="460885"/>
                  </a:lnTo>
                  <a:cubicBezTo>
                    <a:pt x="585578" y="464689"/>
                    <a:pt x="582485" y="467783"/>
                    <a:pt x="578682" y="467783"/>
                  </a:cubicBezTo>
                  <a:lnTo>
                    <a:pt x="24571" y="467783"/>
                  </a:lnTo>
                  <a:cubicBezTo>
                    <a:pt x="20767" y="467783"/>
                    <a:pt x="17673" y="464689"/>
                    <a:pt x="17673" y="460885"/>
                  </a:cubicBezTo>
                  <a:lnTo>
                    <a:pt x="17673" y="254475"/>
                  </a:lnTo>
                  <a:cubicBezTo>
                    <a:pt x="17673" y="250672"/>
                    <a:pt x="20767" y="247578"/>
                    <a:pt x="24571" y="247578"/>
                  </a:cubicBezTo>
                  <a:lnTo>
                    <a:pt x="168764" y="247578"/>
                  </a:lnTo>
                  <a:cubicBezTo>
                    <a:pt x="171109" y="247578"/>
                    <a:pt x="173272" y="248752"/>
                    <a:pt x="174548" y="250719"/>
                  </a:cubicBezTo>
                  <a:lnTo>
                    <a:pt x="213983" y="311461"/>
                  </a:lnTo>
                  <a:cubicBezTo>
                    <a:pt x="218532" y="318467"/>
                    <a:pt x="226236" y="322650"/>
                    <a:pt x="234590" y="322650"/>
                  </a:cubicBezTo>
                  <a:lnTo>
                    <a:pt x="368662" y="322650"/>
                  </a:lnTo>
                  <a:cubicBezTo>
                    <a:pt x="377017" y="322650"/>
                    <a:pt x="384720" y="318467"/>
                    <a:pt x="389271" y="311460"/>
                  </a:cubicBezTo>
                  <a:lnTo>
                    <a:pt x="428703" y="250719"/>
                  </a:lnTo>
                  <a:cubicBezTo>
                    <a:pt x="429981" y="248752"/>
                    <a:pt x="432144" y="247578"/>
                    <a:pt x="434488" y="247578"/>
                  </a:cubicBezTo>
                  <a:lnTo>
                    <a:pt x="578682" y="247578"/>
                  </a:lnTo>
                  <a:cubicBezTo>
                    <a:pt x="582485" y="247578"/>
                    <a:pt x="585578" y="250672"/>
                    <a:pt x="585578" y="254475"/>
                  </a:cubicBezTo>
                  <a:lnTo>
                    <a:pt x="585578" y="375293"/>
                  </a:lnTo>
                  <a:cubicBezTo>
                    <a:pt x="585577" y="380174"/>
                    <a:pt x="589532" y="384130"/>
                    <a:pt x="594413" y="38413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0" name="Google Shape;910;p27"/>
            <p:cNvSpPr/>
            <p:nvPr/>
          </p:nvSpPr>
          <p:spPr>
            <a:xfrm>
              <a:off x="4877346" y="2137244"/>
              <a:ext cx="125221" cy="125221"/>
            </a:xfrm>
            <a:custGeom>
              <a:avLst/>
              <a:gdLst/>
              <a:ahLst/>
              <a:cxnLst/>
              <a:rect l="l" t="t" r="r" b="b"/>
              <a:pathLst>
                <a:path w="166961" h="166961" extrusionOk="0">
                  <a:moveTo>
                    <a:pt x="88886" y="166794"/>
                  </a:moveTo>
                  <a:cubicBezTo>
                    <a:pt x="130661" y="164155"/>
                    <a:pt x="164155" y="130662"/>
                    <a:pt x="166794" y="88885"/>
                  </a:cubicBezTo>
                  <a:cubicBezTo>
                    <a:pt x="168310" y="64883"/>
                    <a:pt x="159459" y="41395"/>
                    <a:pt x="142513" y="24448"/>
                  </a:cubicBezTo>
                  <a:cubicBezTo>
                    <a:pt x="125567" y="7502"/>
                    <a:pt x="102072" y="-1350"/>
                    <a:pt x="78075" y="167"/>
                  </a:cubicBezTo>
                  <a:cubicBezTo>
                    <a:pt x="36300" y="2807"/>
                    <a:pt x="2806" y="36300"/>
                    <a:pt x="167" y="78075"/>
                  </a:cubicBezTo>
                  <a:cubicBezTo>
                    <a:pt x="-1349" y="102079"/>
                    <a:pt x="7502" y="125567"/>
                    <a:pt x="24448" y="142513"/>
                  </a:cubicBezTo>
                  <a:cubicBezTo>
                    <a:pt x="41229" y="159296"/>
                    <a:pt x="64644" y="168323"/>
                    <a:pt x="88886" y="166794"/>
                  </a:cubicBezTo>
                  <a:close/>
                  <a:moveTo>
                    <a:pt x="17805" y="79189"/>
                  </a:moveTo>
                  <a:cubicBezTo>
                    <a:pt x="19885" y="46274"/>
                    <a:pt x="46273" y="19885"/>
                    <a:pt x="79188" y="17805"/>
                  </a:cubicBezTo>
                  <a:cubicBezTo>
                    <a:pt x="97789" y="16627"/>
                    <a:pt x="116422" y="23350"/>
                    <a:pt x="130017" y="36945"/>
                  </a:cubicBezTo>
                  <a:cubicBezTo>
                    <a:pt x="143377" y="50306"/>
                    <a:pt x="150353" y="68830"/>
                    <a:pt x="149156" y="87772"/>
                  </a:cubicBezTo>
                  <a:cubicBezTo>
                    <a:pt x="147076" y="120688"/>
                    <a:pt x="120688" y="147077"/>
                    <a:pt x="87773" y="149156"/>
                  </a:cubicBezTo>
                  <a:cubicBezTo>
                    <a:pt x="68816" y="150351"/>
                    <a:pt x="50305" y="143377"/>
                    <a:pt x="36944" y="130017"/>
                  </a:cubicBezTo>
                  <a:cubicBezTo>
                    <a:pt x="23584" y="116656"/>
                    <a:pt x="16608" y="98130"/>
                    <a:pt x="17805" y="7918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930" name="Google Shape;930;p27"/>
          <p:cNvGrpSpPr/>
          <p:nvPr/>
        </p:nvGrpSpPr>
        <p:grpSpPr>
          <a:xfrm>
            <a:off x="5277061" y="3206214"/>
            <a:ext cx="300011" cy="253103"/>
            <a:chOff x="2502777" y="2043819"/>
            <a:chExt cx="452437" cy="381696"/>
          </a:xfrm>
        </p:grpSpPr>
        <p:sp>
          <p:nvSpPr>
            <p:cNvPr id="931" name="Google Shape;931;p27"/>
            <p:cNvSpPr/>
            <p:nvPr/>
          </p:nvSpPr>
          <p:spPr>
            <a:xfrm>
              <a:off x="2528592" y="2117274"/>
              <a:ext cx="25350" cy="13255"/>
            </a:xfrm>
            <a:custGeom>
              <a:avLst/>
              <a:gdLst/>
              <a:ahLst/>
              <a:cxnLst/>
              <a:rect l="l" t="t" r="r" b="b"/>
              <a:pathLst>
                <a:path w="33800" h="17673" extrusionOk="0">
                  <a:moveTo>
                    <a:pt x="8837" y="17673"/>
                  </a:moveTo>
                  <a:lnTo>
                    <a:pt x="24964" y="17673"/>
                  </a:lnTo>
                  <a:cubicBezTo>
                    <a:pt x="29846" y="17673"/>
                    <a:pt x="33801" y="13718"/>
                    <a:pt x="33801" y="8837"/>
                  </a:cubicBezTo>
                  <a:cubicBezTo>
                    <a:pt x="33801" y="3955"/>
                    <a:pt x="29846" y="0"/>
                    <a:pt x="2496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2" name="Google Shape;932;p27"/>
            <p:cNvSpPr/>
            <p:nvPr/>
          </p:nvSpPr>
          <p:spPr>
            <a:xfrm>
              <a:off x="2528592" y="2166667"/>
              <a:ext cx="25350" cy="13255"/>
            </a:xfrm>
            <a:custGeom>
              <a:avLst/>
              <a:gdLst/>
              <a:ahLst/>
              <a:cxnLst/>
              <a:rect l="l" t="t" r="r" b="b"/>
              <a:pathLst>
                <a:path w="33800" h="17673" extrusionOk="0">
                  <a:moveTo>
                    <a:pt x="8837" y="17673"/>
                  </a:moveTo>
                  <a:lnTo>
                    <a:pt x="24964" y="17673"/>
                  </a:lnTo>
                  <a:cubicBezTo>
                    <a:pt x="29846" y="17673"/>
                    <a:pt x="33801" y="13718"/>
                    <a:pt x="33801" y="8837"/>
                  </a:cubicBezTo>
                  <a:cubicBezTo>
                    <a:pt x="33801" y="3955"/>
                    <a:pt x="29846" y="0"/>
                    <a:pt x="2496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3" name="Google Shape;933;p27"/>
            <p:cNvSpPr/>
            <p:nvPr/>
          </p:nvSpPr>
          <p:spPr>
            <a:xfrm>
              <a:off x="2528592" y="2216058"/>
              <a:ext cx="25350" cy="13255"/>
            </a:xfrm>
            <a:custGeom>
              <a:avLst/>
              <a:gdLst/>
              <a:ahLst/>
              <a:cxnLst/>
              <a:rect l="l" t="t" r="r" b="b"/>
              <a:pathLst>
                <a:path w="33800" h="17673" extrusionOk="0">
                  <a:moveTo>
                    <a:pt x="8837" y="17673"/>
                  </a:moveTo>
                  <a:lnTo>
                    <a:pt x="24964" y="17673"/>
                  </a:lnTo>
                  <a:cubicBezTo>
                    <a:pt x="29846" y="17673"/>
                    <a:pt x="33801" y="13718"/>
                    <a:pt x="33801" y="8837"/>
                  </a:cubicBezTo>
                  <a:cubicBezTo>
                    <a:pt x="33801" y="3955"/>
                    <a:pt x="29846" y="0"/>
                    <a:pt x="2496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4" name="Google Shape;934;p27"/>
            <p:cNvSpPr/>
            <p:nvPr/>
          </p:nvSpPr>
          <p:spPr>
            <a:xfrm>
              <a:off x="2528592" y="2265450"/>
              <a:ext cx="25350" cy="13255"/>
            </a:xfrm>
            <a:custGeom>
              <a:avLst/>
              <a:gdLst/>
              <a:ahLst/>
              <a:cxnLst/>
              <a:rect l="l" t="t" r="r" b="b"/>
              <a:pathLst>
                <a:path w="33800" h="17673" extrusionOk="0">
                  <a:moveTo>
                    <a:pt x="8837" y="17673"/>
                  </a:moveTo>
                  <a:lnTo>
                    <a:pt x="24964" y="17673"/>
                  </a:lnTo>
                  <a:cubicBezTo>
                    <a:pt x="29846" y="17673"/>
                    <a:pt x="33801" y="13718"/>
                    <a:pt x="33801" y="8837"/>
                  </a:cubicBezTo>
                  <a:cubicBezTo>
                    <a:pt x="33801" y="3955"/>
                    <a:pt x="29846" y="0"/>
                    <a:pt x="2496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5" name="Google Shape;935;p27"/>
            <p:cNvSpPr/>
            <p:nvPr/>
          </p:nvSpPr>
          <p:spPr>
            <a:xfrm>
              <a:off x="2528592" y="2314841"/>
              <a:ext cx="25350" cy="13255"/>
            </a:xfrm>
            <a:custGeom>
              <a:avLst/>
              <a:gdLst/>
              <a:ahLst/>
              <a:cxnLst/>
              <a:rect l="l" t="t" r="r" b="b"/>
              <a:pathLst>
                <a:path w="33800" h="17673" extrusionOk="0">
                  <a:moveTo>
                    <a:pt x="8837" y="17673"/>
                  </a:moveTo>
                  <a:lnTo>
                    <a:pt x="24964" y="17673"/>
                  </a:lnTo>
                  <a:cubicBezTo>
                    <a:pt x="29846" y="17673"/>
                    <a:pt x="33801" y="13718"/>
                    <a:pt x="33801" y="8837"/>
                  </a:cubicBezTo>
                  <a:cubicBezTo>
                    <a:pt x="33801" y="3955"/>
                    <a:pt x="29846" y="0"/>
                    <a:pt x="2496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6" name="Google Shape;936;p27"/>
            <p:cNvSpPr/>
            <p:nvPr/>
          </p:nvSpPr>
          <p:spPr>
            <a:xfrm>
              <a:off x="2528592" y="2364233"/>
              <a:ext cx="25350" cy="13255"/>
            </a:xfrm>
            <a:custGeom>
              <a:avLst/>
              <a:gdLst/>
              <a:ahLst/>
              <a:cxnLst/>
              <a:rect l="l" t="t" r="r" b="b"/>
              <a:pathLst>
                <a:path w="33800" h="17673" extrusionOk="0">
                  <a:moveTo>
                    <a:pt x="8837" y="17673"/>
                  </a:moveTo>
                  <a:lnTo>
                    <a:pt x="24964" y="17673"/>
                  </a:lnTo>
                  <a:cubicBezTo>
                    <a:pt x="29846" y="17673"/>
                    <a:pt x="33801" y="13718"/>
                    <a:pt x="33801" y="8837"/>
                  </a:cubicBezTo>
                  <a:cubicBezTo>
                    <a:pt x="33801" y="3955"/>
                    <a:pt x="29846" y="0"/>
                    <a:pt x="2496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7" name="Google Shape;937;p27"/>
            <p:cNvSpPr/>
            <p:nvPr/>
          </p:nvSpPr>
          <p:spPr>
            <a:xfrm>
              <a:off x="2502777" y="2043819"/>
              <a:ext cx="452437" cy="381696"/>
            </a:xfrm>
            <a:custGeom>
              <a:avLst/>
              <a:gdLst/>
              <a:ahLst/>
              <a:cxnLst/>
              <a:rect l="l" t="t" r="r" b="b"/>
              <a:pathLst>
                <a:path w="603249" h="508928" extrusionOk="0">
                  <a:moveTo>
                    <a:pt x="594413" y="33906"/>
                  </a:moveTo>
                  <a:lnTo>
                    <a:pt x="586449" y="33906"/>
                  </a:lnTo>
                  <a:lnTo>
                    <a:pt x="568646" y="8653"/>
                  </a:lnTo>
                  <a:cubicBezTo>
                    <a:pt x="564827" y="3234"/>
                    <a:pt x="558588" y="0"/>
                    <a:pt x="551960" y="0"/>
                  </a:cubicBezTo>
                  <a:lnTo>
                    <a:pt x="465684" y="0"/>
                  </a:lnTo>
                  <a:cubicBezTo>
                    <a:pt x="460803" y="0"/>
                    <a:pt x="456848" y="3955"/>
                    <a:pt x="456848" y="8837"/>
                  </a:cubicBezTo>
                  <a:cubicBezTo>
                    <a:pt x="456848" y="13718"/>
                    <a:pt x="460803" y="17673"/>
                    <a:pt x="465684" y="17673"/>
                  </a:cubicBezTo>
                  <a:lnTo>
                    <a:pt x="551960" y="17673"/>
                  </a:lnTo>
                  <a:cubicBezTo>
                    <a:pt x="552850" y="17673"/>
                    <a:pt x="553688" y="18108"/>
                    <a:pt x="554201" y="18835"/>
                  </a:cubicBezTo>
                  <a:lnTo>
                    <a:pt x="564825" y="33905"/>
                  </a:lnTo>
                  <a:lnTo>
                    <a:pt x="38424" y="33905"/>
                  </a:lnTo>
                  <a:lnTo>
                    <a:pt x="49047" y="18837"/>
                  </a:lnTo>
                  <a:cubicBezTo>
                    <a:pt x="49562" y="18108"/>
                    <a:pt x="50400" y="17673"/>
                    <a:pt x="51290" y="17673"/>
                  </a:cubicBezTo>
                  <a:lnTo>
                    <a:pt x="430354" y="17673"/>
                  </a:lnTo>
                  <a:cubicBezTo>
                    <a:pt x="435235" y="17673"/>
                    <a:pt x="439191" y="13718"/>
                    <a:pt x="439191" y="8837"/>
                  </a:cubicBezTo>
                  <a:cubicBezTo>
                    <a:pt x="439191" y="3955"/>
                    <a:pt x="435235" y="0"/>
                    <a:pt x="430354" y="0"/>
                  </a:cubicBezTo>
                  <a:lnTo>
                    <a:pt x="51290" y="0"/>
                  </a:lnTo>
                  <a:cubicBezTo>
                    <a:pt x="44663" y="0"/>
                    <a:pt x="38424" y="3234"/>
                    <a:pt x="34603" y="8653"/>
                  </a:cubicBezTo>
                  <a:lnTo>
                    <a:pt x="16801" y="33906"/>
                  </a:lnTo>
                  <a:lnTo>
                    <a:pt x="8837" y="33906"/>
                  </a:lnTo>
                  <a:cubicBezTo>
                    <a:pt x="3955" y="33906"/>
                    <a:pt x="0" y="37861"/>
                    <a:pt x="0" y="42742"/>
                  </a:cubicBezTo>
                  <a:lnTo>
                    <a:pt x="0" y="500092"/>
                  </a:lnTo>
                  <a:cubicBezTo>
                    <a:pt x="0" y="504973"/>
                    <a:pt x="3955" y="508929"/>
                    <a:pt x="8837" y="508929"/>
                  </a:cubicBezTo>
                  <a:lnTo>
                    <a:pt x="283960" y="508929"/>
                  </a:lnTo>
                  <a:cubicBezTo>
                    <a:pt x="288841" y="508929"/>
                    <a:pt x="292797" y="504973"/>
                    <a:pt x="292797" y="500092"/>
                  </a:cubicBezTo>
                  <a:cubicBezTo>
                    <a:pt x="292797" y="495211"/>
                    <a:pt x="288841" y="491255"/>
                    <a:pt x="283960" y="491255"/>
                  </a:cubicBezTo>
                  <a:lnTo>
                    <a:pt x="102642" y="491255"/>
                  </a:lnTo>
                  <a:lnTo>
                    <a:pt x="102642" y="51579"/>
                  </a:lnTo>
                  <a:lnTo>
                    <a:pt x="585577" y="51579"/>
                  </a:lnTo>
                  <a:lnTo>
                    <a:pt x="585577" y="491255"/>
                  </a:lnTo>
                  <a:lnTo>
                    <a:pt x="319291" y="491255"/>
                  </a:lnTo>
                  <a:cubicBezTo>
                    <a:pt x="314410" y="491255"/>
                    <a:pt x="310455" y="495211"/>
                    <a:pt x="310455" y="500092"/>
                  </a:cubicBezTo>
                  <a:cubicBezTo>
                    <a:pt x="310455" y="504973"/>
                    <a:pt x="314410" y="508929"/>
                    <a:pt x="319291" y="508929"/>
                  </a:cubicBezTo>
                  <a:lnTo>
                    <a:pt x="594413" y="508929"/>
                  </a:lnTo>
                  <a:cubicBezTo>
                    <a:pt x="599295" y="508929"/>
                    <a:pt x="603250" y="504973"/>
                    <a:pt x="603250" y="500092"/>
                  </a:cubicBezTo>
                  <a:lnTo>
                    <a:pt x="603250" y="42742"/>
                  </a:lnTo>
                  <a:cubicBezTo>
                    <a:pt x="603250" y="37861"/>
                    <a:pt x="599295" y="33906"/>
                    <a:pt x="594413" y="33906"/>
                  </a:cubicBezTo>
                  <a:close/>
                  <a:moveTo>
                    <a:pt x="84969" y="491255"/>
                  </a:moveTo>
                  <a:lnTo>
                    <a:pt x="17673" y="491255"/>
                  </a:lnTo>
                  <a:lnTo>
                    <a:pt x="17673" y="51579"/>
                  </a:lnTo>
                  <a:lnTo>
                    <a:pt x="84969" y="51579"/>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8" name="Google Shape;938;p27"/>
            <p:cNvSpPr/>
            <p:nvPr/>
          </p:nvSpPr>
          <p:spPr>
            <a:xfrm>
              <a:off x="2633106" y="2123487"/>
              <a:ext cx="79851" cy="91374"/>
            </a:xfrm>
            <a:custGeom>
              <a:avLst/>
              <a:gdLst/>
              <a:ahLst/>
              <a:cxnLst/>
              <a:rect l="l" t="t" r="r" b="b"/>
              <a:pathLst>
                <a:path w="106468" h="121832" extrusionOk="0">
                  <a:moveTo>
                    <a:pt x="54845" y="104299"/>
                  </a:moveTo>
                  <a:lnTo>
                    <a:pt x="62752" y="117529"/>
                  </a:lnTo>
                  <a:cubicBezTo>
                    <a:pt x="65261" y="121726"/>
                    <a:pt x="70691" y="123078"/>
                    <a:pt x="74870" y="120580"/>
                  </a:cubicBezTo>
                  <a:cubicBezTo>
                    <a:pt x="94361" y="108931"/>
                    <a:pt x="106469" y="87590"/>
                    <a:pt x="106469" y="64885"/>
                  </a:cubicBezTo>
                  <a:cubicBezTo>
                    <a:pt x="106469" y="29107"/>
                    <a:pt x="77362" y="0"/>
                    <a:pt x="41584" y="0"/>
                  </a:cubicBezTo>
                  <a:cubicBezTo>
                    <a:pt x="36703" y="0"/>
                    <a:pt x="32748" y="3955"/>
                    <a:pt x="32748" y="8837"/>
                  </a:cubicBezTo>
                  <a:lnTo>
                    <a:pt x="32748" y="24248"/>
                  </a:lnTo>
                  <a:cubicBezTo>
                    <a:pt x="14048" y="28310"/>
                    <a:pt x="0" y="44988"/>
                    <a:pt x="0" y="64886"/>
                  </a:cubicBezTo>
                  <a:cubicBezTo>
                    <a:pt x="0" y="87815"/>
                    <a:pt x="18655" y="106469"/>
                    <a:pt x="41584" y="106469"/>
                  </a:cubicBezTo>
                  <a:cubicBezTo>
                    <a:pt x="46116" y="106468"/>
                    <a:pt x="50594" y="105728"/>
                    <a:pt x="54845" y="104299"/>
                  </a:cubicBezTo>
                  <a:close/>
                  <a:moveTo>
                    <a:pt x="50421" y="18503"/>
                  </a:moveTo>
                  <a:cubicBezTo>
                    <a:pt x="72245" y="22651"/>
                    <a:pt x="88796" y="41872"/>
                    <a:pt x="88796" y="64885"/>
                  </a:cubicBezTo>
                  <a:cubicBezTo>
                    <a:pt x="88796" y="78415"/>
                    <a:pt x="82886" y="91280"/>
                    <a:pt x="72956" y="100151"/>
                  </a:cubicBezTo>
                  <a:lnTo>
                    <a:pt x="50421" y="62446"/>
                  </a:lnTo>
                  <a:close/>
                  <a:moveTo>
                    <a:pt x="17673" y="64885"/>
                  </a:moveTo>
                  <a:cubicBezTo>
                    <a:pt x="17673" y="54820"/>
                    <a:pt x="23925" y="46189"/>
                    <a:pt x="32748" y="42668"/>
                  </a:cubicBezTo>
                  <a:lnTo>
                    <a:pt x="32748" y="64885"/>
                  </a:lnTo>
                  <a:cubicBezTo>
                    <a:pt x="32748" y="66480"/>
                    <a:pt x="33180" y="68048"/>
                    <a:pt x="33999" y="69419"/>
                  </a:cubicBezTo>
                  <a:lnTo>
                    <a:pt x="45396" y="88490"/>
                  </a:lnTo>
                  <a:cubicBezTo>
                    <a:pt x="44141" y="88693"/>
                    <a:pt x="42867" y="88796"/>
                    <a:pt x="41584" y="88796"/>
                  </a:cubicBezTo>
                  <a:cubicBezTo>
                    <a:pt x="28400" y="88794"/>
                    <a:pt x="17673" y="78068"/>
                    <a:pt x="17673" y="6488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9" name="Google Shape;939;p27"/>
            <p:cNvSpPr/>
            <p:nvPr/>
          </p:nvSpPr>
          <p:spPr>
            <a:xfrm>
              <a:off x="2594121" y="2101494"/>
              <a:ext cx="157822" cy="135358"/>
            </a:xfrm>
            <a:custGeom>
              <a:avLst/>
              <a:gdLst/>
              <a:ahLst/>
              <a:cxnLst/>
              <a:rect l="l" t="t" r="r" b="b"/>
              <a:pathLst>
                <a:path w="210429" h="180478" extrusionOk="0">
                  <a:moveTo>
                    <a:pt x="8837" y="96311"/>
                  </a:moveTo>
                  <a:cubicBezTo>
                    <a:pt x="3955" y="96311"/>
                    <a:pt x="0" y="100267"/>
                    <a:pt x="0" y="105148"/>
                  </a:cubicBezTo>
                  <a:lnTo>
                    <a:pt x="0" y="171642"/>
                  </a:lnTo>
                  <a:cubicBezTo>
                    <a:pt x="0" y="176524"/>
                    <a:pt x="3955" y="180479"/>
                    <a:pt x="8837" y="180479"/>
                  </a:cubicBezTo>
                  <a:lnTo>
                    <a:pt x="201593" y="180479"/>
                  </a:lnTo>
                  <a:cubicBezTo>
                    <a:pt x="206474" y="180479"/>
                    <a:pt x="210429" y="176524"/>
                    <a:pt x="210429" y="171642"/>
                  </a:cubicBezTo>
                  <a:lnTo>
                    <a:pt x="210429" y="8837"/>
                  </a:lnTo>
                  <a:cubicBezTo>
                    <a:pt x="210429" y="3955"/>
                    <a:pt x="206474" y="0"/>
                    <a:pt x="201593" y="0"/>
                  </a:cubicBezTo>
                  <a:lnTo>
                    <a:pt x="8837" y="0"/>
                  </a:lnTo>
                  <a:cubicBezTo>
                    <a:pt x="3955" y="0"/>
                    <a:pt x="0" y="3955"/>
                    <a:pt x="0" y="8837"/>
                  </a:cubicBezTo>
                  <a:lnTo>
                    <a:pt x="0" y="69817"/>
                  </a:lnTo>
                  <a:cubicBezTo>
                    <a:pt x="0" y="74698"/>
                    <a:pt x="3955" y="78653"/>
                    <a:pt x="8837" y="78653"/>
                  </a:cubicBezTo>
                  <a:cubicBezTo>
                    <a:pt x="13718" y="78653"/>
                    <a:pt x="17673" y="74698"/>
                    <a:pt x="17673" y="69817"/>
                  </a:cubicBezTo>
                  <a:lnTo>
                    <a:pt x="17673" y="17673"/>
                  </a:lnTo>
                  <a:lnTo>
                    <a:pt x="192756" y="17673"/>
                  </a:lnTo>
                  <a:lnTo>
                    <a:pt x="192756" y="162806"/>
                  </a:lnTo>
                  <a:lnTo>
                    <a:pt x="17673" y="162806"/>
                  </a:lnTo>
                  <a:lnTo>
                    <a:pt x="17673" y="105148"/>
                  </a:lnTo>
                  <a:cubicBezTo>
                    <a:pt x="17673" y="100268"/>
                    <a:pt x="13718" y="96311"/>
                    <a:pt x="8837" y="963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0" name="Google Shape;940;p27"/>
            <p:cNvSpPr/>
            <p:nvPr/>
          </p:nvSpPr>
          <p:spPr>
            <a:xfrm>
              <a:off x="2769774" y="2101494"/>
              <a:ext cx="157822" cy="135358"/>
            </a:xfrm>
            <a:custGeom>
              <a:avLst/>
              <a:gdLst/>
              <a:ahLst/>
              <a:cxnLst/>
              <a:rect l="l" t="t" r="r" b="b"/>
              <a:pathLst>
                <a:path w="210429" h="180478" extrusionOk="0">
                  <a:moveTo>
                    <a:pt x="8837" y="180479"/>
                  </a:moveTo>
                  <a:lnTo>
                    <a:pt x="201593" y="180479"/>
                  </a:lnTo>
                  <a:cubicBezTo>
                    <a:pt x="206474" y="180479"/>
                    <a:pt x="210429" y="176524"/>
                    <a:pt x="210429" y="171642"/>
                  </a:cubicBezTo>
                  <a:lnTo>
                    <a:pt x="210429" y="8837"/>
                  </a:lnTo>
                  <a:cubicBezTo>
                    <a:pt x="210429" y="3955"/>
                    <a:pt x="206474" y="0"/>
                    <a:pt x="201593" y="0"/>
                  </a:cubicBezTo>
                  <a:lnTo>
                    <a:pt x="8837" y="0"/>
                  </a:lnTo>
                  <a:cubicBezTo>
                    <a:pt x="3955" y="0"/>
                    <a:pt x="0" y="3955"/>
                    <a:pt x="0" y="8837"/>
                  </a:cubicBezTo>
                  <a:lnTo>
                    <a:pt x="0" y="171642"/>
                  </a:lnTo>
                  <a:cubicBezTo>
                    <a:pt x="0" y="176523"/>
                    <a:pt x="3956" y="180479"/>
                    <a:pt x="8837" y="180479"/>
                  </a:cubicBezTo>
                  <a:close/>
                  <a:moveTo>
                    <a:pt x="17673" y="17673"/>
                  </a:moveTo>
                  <a:lnTo>
                    <a:pt x="192756" y="17673"/>
                  </a:lnTo>
                  <a:lnTo>
                    <a:pt x="192756" y="162806"/>
                  </a:lnTo>
                  <a:lnTo>
                    <a:pt x="17673" y="16280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1" name="Google Shape;941;p27"/>
            <p:cNvSpPr/>
            <p:nvPr/>
          </p:nvSpPr>
          <p:spPr>
            <a:xfrm>
              <a:off x="2797351" y="2125854"/>
              <a:ext cx="102669" cy="37853"/>
            </a:xfrm>
            <a:custGeom>
              <a:avLst/>
              <a:gdLst/>
              <a:ahLst/>
              <a:cxnLst/>
              <a:rect l="l" t="t" r="r" b="b"/>
              <a:pathLst>
                <a:path w="136892" h="50470" extrusionOk="0">
                  <a:moveTo>
                    <a:pt x="128056" y="0"/>
                  </a:moveTo>
                  <a:lnTo>
                    <a:pt x="8837" y="0"/>
                  </a:lnTo>
                  <a:cubicBezTo>
                    <a:pt x="3955" y="0"/>
                    <a:pt x="0" y="3955"/>
                    <a:pt x="0" y="8837"/>
                  </a:cubicBezTo>
                  <a:lnTo>
                    <a:pt x="0" y="41634"/>
                  </a:lnTo>
                  <a:cubicBezTo>
                    <a:pt x="0" y="46515"/>
                    <a:pt x="3955" y="50470"/>
                    <a:pt x="8837" y="50470"/>
                  </a:cubicBezTo>
                  <a:lnTo>
                    <a:pt x="128056" y="50470"/>
                  </a:lnTo>
                  <a:cubicBezTo>
                    <a:pt x="132938" y="50470"/>
                    <a:pt x="136893" y="46515"/>
                    <a:pt x="136893" y="41634"/>
                  </a:cubicBezTo>
                  <a:lnTo>
                    <a:pt x="136893" y="8837"/>
                  </a:lnTo>
                  <a:cubicBezTo>
                    <a:pt x="136893" y="3956"/>
                    <a:pt x="132938" y="0"/>
                    <a:pt x="128056" y="0"/>
                  </a:cubicBezTo>
                  <a:close/>
                  <a:moveTo>
                    <a:pt x="119220" y="32797"/>
                  </a:moveTo>
                  <a:lnTo>
                    <a:pt x="17672" y="32797"/>
                  </a:lnTo>
                  <a:lnTo>
                    <a:pt x="17672" y="17673"/>
                  </a:lnTo>
                  <a:lnTo>
                    <a:pt x="119220" y="1767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2" name="Google Shape;942;p27"/>
            <p:cNvSpPr/>
            <p:nvPr/>
          </p:nvSpPr>
          <p:spPr>
            <a:xfrm>
              <a:off x="2797351" y="2174640"/>
              <a:ext cx="102669" cy="37853"/>
            </a:xfrm>
            <a:custGeom>
              <a:avLst/>
              <a:gdLst/>
              <a:ahLst/>
              <a:cxnLst/>
              <a:rect l="l" t="t" r="r" b="b"/>
              <a:pathLst>
                <a:path w="136892" h="50470" extrusionOk="0">
                  <a:moveTo>
                    <a:pt x="128056" y="0"/>
                  </a:moveTo>
                  <a:lnTo>
                    <a:pt x="8837" y="0"/>
                  </a:lnTo>
                  <a:cubicBezTo>
                    <a:pt x="3955" y="0"/>
                    <a:pt x="0" y="3955"/>
                    <a:pt x="0" y="8837"/>
                  </a:cubicBezTo>
                  <a:lnTo>
                    <a:pt x="0" y="41634"/>
                  </a:lnTo>
                  <a:cubicBezTo>
                    <a:pt x="0" y="46515"/>
                    <a:pt x="3955" y="50470"/>
                    <a:pt x="8837" y="50470"/>
                  </a:cubicBezTo>
                  <a:lnTo>
                    <a:pt x="128056" y="50470"/>
                  </a:lnTo>
                  <a:cubicBezTo>
                    <a:pt x="132938" y="50470"/>
                    <a:pt x="136893" y="46515"/>
                    <a:pt x="136893" y="41634"/>
                  </a:cubicBezTo>
                  <a:lnTo>
                    <a:pt x="136893" y="8837"/>
                  </a:lnTo>
                  <a:cubicBezTo>
                    <a:pt x="136893" y="3956"/>
                    <a:pt x="132938" y="0"/>
                    <a:pt x="128056" y="0"/>
                  </a:cubicBezTo>
                  <a:close/>
                  <a:moveTo>
                    <a:pt x="119220" y="32797"/>
                  </a:moveTo>
                  <a:lnTo>
                    <a:pt x="17672" y="32797"/>
                  </a:lnTo>
                  <a:lnTo>
                    <a:pt x="17672" y="17673"/>
                  </a:lnTo>
                  <a:lnTo>
                    <a:pt x="119220" y="1767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3" name="Google Shape;943;p27"/>
            <p:cNvSpPr/>
            <p:nvPr/>
          </p:nvSpPr>
          <p:spPr>
            <a:xfrm>
              <a:off x="2594121" y="2257911"/>
              <a:ext cx="157822" cy="135358"/>
            </a:xfrm>
            <a:custGeom>
              <a:avLst/>
              <a:gdLst/>
              <a:ahLst/>
              <a:cxnLst/>
              <a:rect l="l" t="t" r="r" b="b"/>
              <a:pathLst>
                <a:path w="210429" h="180477" extrusionOk="0">
                  <a:moveTo>
                    <a:pt x="0" y="171641"/>
                  </a:moveTo>
                  <a:cubicBezTo>
                    <a:pt x="0" y="176523"/>
                    <a:pt x="3955" y="180478"/>
                    <a:pt x="8837" y="180478"/>
                  </a:cubicBezTo>
                  <a:lnTo>
                    <a:pt x="201593" y="180478"/>
                  </a:lnTo>
                  <a:cubicBezTo>
                    <a:pt x="206474" y="180478"/>
                    <a:pt x="210429" y="176523"/>
                    <a:pt x="210429" y="171641"/>
                  </a:cubicBezTo>
                  <a:lnTo>
                    <a:pt x="210429" y="8837"/>
                  </a:lnTo>
                  <a:cubicBezTo>
                    <a:pt x="210429" y="3955"/>
                    <a:pt x="206474" y="0"/>
                    <a:pt x="201593" y="0"/>
                  </a:cubicBezTo>
                  <a:lnTo>
                    <a:pt x="8837" y="0"/>
                  </a:lnTo>
                  <a:cubicBezTo>
                    <a:pt x="3955" y="0"/>
                    <a:pt x="0" y="3955"/>
                    <a:pt x="0" y="8837"/>
                  </a:cubicBezTo>
                  <a:close/>
                  <a:moveTo>
                    <a:pt x="17673" y="17673"/>
                  </a:moveTo>
                  <a:lnTo>
                    <a:pt x="192756" y="17673"/>
                  </a:lnTo>
                  <a:lnTo>
                    <a:pt x="192756" y="162806"/>
                  </a:lnTo>
                  <a:lnTo>
                    <a:pt x="17673" y="16280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4" name="Google Shape;944;p27"/>
            <p:cNvSpPr/>
            <p:nvPr/>
          </p:nvSpPr>
          <p:spPr>
            <a:xfrm>
              <a:off x="2618950" y="2330466"/>
              <a:ext cx="13255" cy="35715"/>
            </a:xfrm>
            <a:custGeom>
              <a:avLst/>
              <a:gdLst/>
              <a:ahLst/>
              <a:cxnLst/>
              <a:rect l="l" t="t" r="r" b="b"/>
              <a:pathLst>
                <a:path w="17673" h="47620" extrusionOk="0">
                  <a:moveTo>
                    <a:pt x="8837" y="0"/>
                  </a:moveTo>
                  <a:cubicBezTo>
                    <a:pt x="3955" y="0"/>
                    <a:pt x="0" y="3955"/>
                    <a:pt x="0" y="8837"/>
                  </a:cubicBezTo>
                  <a:lnTo>
                    <a:pt x="0" y="38784"/>
                  </a:lnTo>
                  <a:cubicBezTo>
                    <a:pt x="0" y="43665"/>
                    <a:pt x="3955" y="47620"/>
                    <a:pt x="8837" y="47620"/>
                  </a:cubicBezTo>
                  <a:cubicBezTo>
                    <a:pt x="13718" y="47620"/>
                    <a:pt x="17673" y="43665"/>
                    <a:pt x="17673" y="38784"/>
                  </a:cubicBezTo>
                  <a:lnTo>
                    <a:pt x="17673" y="8837"/>
                  </a:lnTo>
                  <a:cubicBezTo>
                    <a:pt x="17673" y="3956"/>
                    <a:pt x="13717" y="0"/>
                    <a:pt x="8837"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5" name="Google Shape;945;p27"/>
            <p:cNvSpPr/>
            <p:nvPr/>
          </p:nvSpPr>
          <p:spPr>
            <a:xfrm>
              <a:off x="2640438" y="2295198"/>
              <a:ext cx="13255" cy="70983"/>
            </a:xfrm>
            <a:custGeom>
              <a:avLst/>
              <a:gdLst/>
              <a:ahLst/>
              <a:cxnLst/>
              <a:rect l="l" t="t" r="r" b="b"/>
              <a:pathLst>
                <a:path w="17673" h="94644" extrusionOk="0">
                  <a:moveTo>
                    <a:pt x="8837" y="0"/>
                  </a:moveTo>
                  <a:cubicBezTo>
                    <a:pt x="3955" y="0"/>
                    <a:pt x="0" y="3955"/>
                    <a:pt x="0" y="8837"/>
                  </a:cubicBezTo>
                  <a:lnTo>
                    <a:pt x="0" y="85808"/>
                  </a:lnTo>
                  <a:cubicBezTo>
                    <a:pt x="0" y="90689"/>
                    <a:pt x="3955" y="94644"/>
                    <a:pt x="8837" y="94644"/>
                  </a:cubicBezTo>
                  <a:cubicBezTo>
                    <a:pt x="13718" y="94644"/>
                    <a:pt x="17673" y="90689"/>
                    <a:pt x="17673" y="85808"/>
                  </a:cubicBezTo>
                  <a:lnTo>
                    <a:pt x="17673" y="8837"/>
                  </a:lnTo>
                  <a:cubicBezTo>
                    <a:pt x="17673" y="3955"/>
                    <a:pt x="13718" y="0"/>
                    <a:pt x="8837"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6" name="Google Shape;946;p27"/>
            <p:cNvSpPr/>
            <p:nvPr/>
          </p:nvSpPr>
          <p:spPr>
            <a:xfrm>
              <a:off x="2661927" y="2341695"/>
              <a:ext cx="13255" cy="24485"/>
            </a:xfrm>
            <a:custGeom>
              <a:avLst/>
              <a:gdLst/>
              <a:ahLst/>
              <a:cxnLst/>
              <a:rect l="l" t="t" r="r" b="b"/>
              <a:pathLst>
                <a:path w="17673" h="32647" extrusionOk="0">
                  <a:moveTo>
                    <a:pt x="8837" y="0"/>
                  </a:moveTo>
                  <a:cubicBezTo>
                    <a:pt x="3955" y="0"/>
                    <a:pt x="0" y="3955"/>
                    <a:pt x="0" y="8837"/>
                  </a:cubicBezTo>
                  <a:lnTo>
                    <a:pt x="0" y="23811"/>
                  </a:lnTo>
                  <a:cubicBezTo>
                    <a:pt x="0" y="28692"/>
                    <a:pt x="3955" y="32647"/>
                    <a:pt x="8837" y="32647"/>
                  </a:cubicBezTo>
                  <a:cubicBezTo>
                    <a:pt x="13718" y="32647"/>
                    <a:pt x="17673" y="28692"/>
                    <a:pt x="17673" y="23811"/>
                  </a:cubicBezTo>
                  <a:lnTo>
                    <a:pt x="17673" y="8837"/>
                  </a:lnTo>
                  <a:cubicBezTo>
                    <a:pt x="17673" y="3956"/>
                    <a:pt x="13717" y="0"/>
                    <a:pt x="8837"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7" name="Google Shape;947;p27"/>
            <p:cNvSpPr/>
            <p:nvPr/>
          </p:nvSpPr>
          <p:spPr>
            <a:xfrm>
              <a:off x="2683415" y="2319235"/>
              <a:ext cx="13255" cy="46946"/>
            </a:xfrm>
            <a:custGeom>
              <a:avLst/>
              <a:gdLst/>
              <a:ahLst/>
              <a:cxnLst/>
              <a:rect l="l" t="t" r="r" b="b"/>
              <a:pathLst>
                <a:path w="17673" h="62594" extrusionOk="0">
                  <a:moveTo>
                    <a:pt x="8837" y="0"/>
                  </a:moveTo>
                  <a:cubicBezTo>
                    <a:pt x="3955" y="0"/>
                    <a:pt x="0" y="3955"/>
                    <a:pt x="0" y="8837"/>
                  </a:cubicBezTo>
                  <a:lnTo>
                    <a:pt x="0" y="53758"/>
                  </a:lnTo>
                  <a:cubicBezTo>
                    <a:pt x="0" y="58639"/>
                    <a:pt x="3955" y="62594"/>
                    <a:pt x="8837" y="62594"/>
                  </a:cubicBezTo>
                  <a:cubicBezTo>
                    <a:pt x="13718" y="62594"/>
                    <a:pt x="17673" y="58639"/>
                    <a:pt x="17673" y="53758"/>
                  </a:cubicBezTo>
                  <a:lnTo>
                    <a:pt x="17673" y="8837"/>
                  </a:lnTo>
                  <a:cubicBezTo>
                    <a:pt x="17673" y="3956"/>
                    <a:pt x="13718" y="0"/>
                    <a:pt x="8837"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8" name="Google Shape;948;p27"/>
            <p:cNvSpPr/>
            <p:nvPr/>
          </p:nvSpPr>
          <p:spPr>
            <a:xfrm>
              <a:off x="2700883" y="2285000"/>
              <a:ext cx="26231" cy="13255"/>
            </a:xfrm>
            <a:custGeom>
              <a:avLst/>
              <a:gdLst/>
              <a:ahLst/>
              <a:cxnLst/>
              <a:rect l="l" t="t" r="r" b="b"/>
              <a:pathLst>
                <a:path w="34975" h="17673" extrusionOk="0">
                  <a:moveTo>
                    <a:pt x="26139" y="0"/>
                  </a:moveTo>
                  <a:lnTo>
                    <a:pt x="8837" y="0"/>
                  </a:lnTo>
                  <a:cubicBezTo>
                    <a:pt x="3955" y="0"/>
                    <a:pt x="0" y="3955"/>
                    <a:pt x="0" y="8837"/>
                  </a:cubicBezTo>
                  <a:cubicBezTo>
                    <a:pt x="0" y="13718"/>
                    <a:pt x="3955" y="17673"/>
                    <a:pt x="8837" y="17673"/>
                  </a:cubicBezTo>
                  <a:lnTo>
                    <a:pt x="26139" y="17673"/>
                  </a:lnTo>
                  <a:cubicBezTo>
                    <a:pt x="31020" y="17673"/>
                    <a:pt x="34976" y="13718"/>
                    <a:pt x="34976" y="8837"/>
                  </a:cubicBezTo>
                  <a:cubicBezTo>
                    <a:pt x="34976" y="3955"/>
                    <a:pt x="31020" y="0"/>
                    <a:pt x="26139"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9" name="Google Shape;949;p27"/>
            <p:cNvSpPr/>
            <p:nvPr/>
          </p:nvSpPr>
          <p:spPr>
            <a:xfrm>
              <a:off x="2700883" y="2303280"/>
              <a:ext cx="26231" cy="13255"/>
            </a:xfrm>
            <a:custGeom>
              <a:avLst/>
              <a:gdLst/>
              <a:ahLst/>
              <a:cxnLst/>
              <a:rect l="l" t="t" r="r" b="b"/>
              <a:pathLst>
                <a:path w="34975" h="17673" extrusionOk="0">
                  <a:moveTo>
                    <a:pt x="26139" y="0"/>
                  </a:moveTo>
                  <a:lnTo>
                    <a:pt x="8837" y="0"/>
                  </a:lnTo>
                  <a:cubicBezTo>
                    <a:pt x="3955" y="0"/>
                    <a:pt x="0" y="3955"/>
                    <a:pt x="0" y="8837"/>
                  </a:cubicBezTo>
                  <a:cubicBezTo>
                    <a:pt x="0" y="13718"/>
                    <a:pt x="3955" y="17673"/>
                    <a:pt x="8837" y="17673"/>
                  </a:cubicBezTo>
                  <a:lnTo>
                    <a:pt x="26139" y="17673"/>
                  </a:lnTo>
                  <a:cubicBezTo>
                    <a:pt x="31020" y="17673"/>
                    <a:pt x="34976" y="13718"/>
                    <a:pt x="34976" y="8837"/>
                  </a:cubicBezTo>
                  <a:cubicBezTo>
                    <a:pt x="34976" y="3955"/>
                    <a:pt x="31020" y="0"/>
                    <a:pt x="26139"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0" name="Google Shape;950;p27"/>
            <p:cNvSpPr/>
            <p:nvPr/>
          </p:nvSpPr>
          <p:spPr>
            <a:xfrm>
              <a:off x="2769774" y="2257911"/>
              <a:ext cx="157822" cy="135358"/>
            </a:xfrm>
            <a:custGeom>
              <a:avLst/>
              <a:gdLst/>
              <a:ahLst/>
              <a:cxnLst/>
              <a:rect l="l" t="t" r="r" b="b"/>
              <a:pathLst>
                <a:path w="210429" h="180477" extrusionOk="0">
                  <a:moveTo>
                    <a:pt x="0" y="171641"/>
                  </a:moveTo>
                  <a:cubicBezTo>
                    <a:pt x="0" y="176523"/>
                    <a:pt x="3955" y="180478"/>
                    <a:pt x="8837" y="180478"/>
                  </a:cubicBezTo>
                  <a:lnTo>
                    <a:pt x="201593" y="180478"/>
                  </a:lnTo>
                  <a:cubicBezTo>
                    <a:pt x="206474" y="180478"/>
                    <a:pt x="210429" y="176523"/>
                    <a:pt x="210429" y="171641"/>
                  </a:cubicBezTo>
                  <a:lnTo>
                    <a:pt x="210429" y="8837"/>
                  </a:lnTo>
                  <a:cubicBezTo>
                    <a:pt x="210429" y="3955"/>
                    <a:pt x="206474" y="0"/>
                    <a:pt x="201593" y="0"/>
                  </a:cubicBezTo>
                  <a:lnTo>
                    <a:pt x="8837" y="0"/>
                  </a:lnTo>
                  <a:cubicBezTo>
                    <a:pt x="3955" y="0"/>
                    <a:pt x="0" y="3955"/>
                    <a:pt x="0" y="8837"/>
                  </a:cubicBezTo>
                  <a:close/>
                  <a:moveTo>
                    <a:pt x="17673" y="17673"/>
                  </a:moveTo>
                  <a:lnTo>
                    <a:pt x="192756" y="17673"/>
                  </a:lnTo>
                  <a:lnTo>
                    <a:pt x="192756" y="162806"/>
                  </a:lnTo>
                  <a:lnTo>
                    <a:pt x="17673" y="16280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1" name="Google Shape;951;p27"/>
            <p:cNvSpPr/>
            <p:nvPr/>
          </p:nvSpPr>
          <p:spPr>
            <a:xfrm>
              <a:off x="2791723" y="2286651"/>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3" y="0"/>
                    <a:pt x="2045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2" name="Google Shape;952;p27"/>
            <p:cNvSpPr/>
            <p:nvPr/>
          </p:nvSpPr>
          <p:spPr>
            <a:xfrm>
              <a:off x="2819620" y="2286651"/>
              <a:ext cx="58131" cy="13255"/>
            </a:xfrm>
            <a:custGeom>
              <a:avLst/>
              <a:gdLst/>
              <a:ahLst/>
              <a:cxnLst/>
              <a:rect l="l" t="t" r="r" b="b"/>
              <a:pathLst>
                <a:path w="77508" h="17673" extrusionOk="0">
                  <a:moveTo>
                    <a:pt x="68672" y="0"/>
                  </a:moveTo>
                  <a:lnTo>
                    <a:pt x="8837" y="0"/>
                  </a:lnTo>
                  <a:cubicBezTo>
                    <a:pt x="3955" y="0"/>
                    <a:pt x="0" y="3955"/>
                    <a:pt x="0" y="8837"/>
                  </a:cubicBezTo>
                  <a:cubicBezTo>
                    <a:pt x="0" y="13718"/>
                    <a:pt x="3955" y="17673"/>
                    <a:pt x="8837" y="17673"/>
                  </a:cubicBezTo>
                  <a:lnTo>
                    <a:pt x="68672" y="17673"/>
                  </a:lnTo>
                  <a:cubicBezTo>
                    <a:pt x="73553" y="17673"/>
                    <a:pt x="77508" y="13718"/>
                    <a:pt x="77508" y="8837"/>
                  </a:cubicBezTo>
                  <a:cubicBezTo>
                    <a:pt x="77508" y="3955"/>
                    <a:pt x="73552" y="0"/>
                    <a:pt x="6867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3" name="Google Shape;953;p27"/>
            <p:cNvSpPr/>
            <p:nvPr/>
          </p:nvSpPr>
          <p:spPr>
            <a:xfrm>
              <a:off x="2883681" y="2286651"/>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4" y="0"/>
                    <a:pt x="2045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4" name="Google Shape;954;p27"/>
            <p:cNvSpPr/>
            <p:nvPr/>
          </p:nvSpPr>
          <p:spPr>
            <a:xfrm>
              <a:off x="2791723" y="2308193"/>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3" y="0"/>
                    <a:pt x="2045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5" name="Google Shape;955;p27"/>
            <p:cNvSpPr/>
            <p:nvPr/>
          </p:nvSpPr>
          <p:spPr>
            <a:xfrm>
              <a:off x="2819620" y="2308193"/>
              <a:ext cx="58131" cy="13255"/>
            </a:xfrm>
            <a:custGeom>
              <a:avLst/>
              <a:gdLst/>
              <a:ahLst/>
              <a:cxnLst/>
              <a:rect l="l" t="t" r="r" b="b"/>
              <a:pathLst>
                <a:path w="77508" h="17673" extrusionOk="0">
                  <a:moveTo>
                    <a:pt x="68672" y="0"/>
                  </a:moveTo>
                  <a:lnTo>
                    <a:pt x="8837" y="0"/>
                  </a:lnTo>
                  <a:cubicBezTo>
                    <a:pt x="3955" y="0"/>
                    <a:pt x="0" y="3955"/>
                    <a:pt x="0" y="8837"/>
                  </a:cubicBezTo>
                  <a:cubicBezTo>
                    <a:pt x="0" y="13718"/>
                    <a:pt x="3955" y="17673"/>
                    <a:pt x="8837" y="17673"/>
                  </a:cubicBezTo>
                  <a:lnTo>
                    <a:pt x="68672" y="17673"/>
                  </a:lnTo>
                  <a:cubicBezTo>
                    <a:pt x="73553" y="17673"/>
                    <a:pt x="77508" y="13718"/>
                    <a:pt x="77508" y="8837"/>
                  </a:cubicBezTo>
                  <a:cubicBezTo>
                    <a:pt x="77508" y="3955"/>
                    <a:pt x="73552" y="0"/>
                    <a:pt x="6867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6" name="Google Shape;956;p27"/>
            <p:cNvSpPr/>
            <p:nvPr/>
          </p:nvSpPr>
          <p:spPr>
            <a:xfrm>
              <a:off x="2883681" y="2308193"/>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4" y="0"/>
                    <a:pt x="2045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7" name="Google Shape;957;p27"/>
            <p:cNvSpPr/>
            <p:nvPr/>
          </p:nvSpPr>
          <p:spPr>
            <a:xfrm>
              <a:off x="2791723" y="2329733"/>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3" y="0"/>
                    <a:pt x="2045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8" name="Google Shape;958;p27"/>
            <p:cNvSpPr/>
            <p:nvPr/>
          </p:nvSpPr>
          <p:spPr>
            <a:xfrm>
              <a:off x="2819620" y="2329733"/>
              <a:ext cx="58131" cy="13255"/>
            </a:xfrm>
            <a:custGeom>
              <a:avLst/>
              <a:gdLst/>
              <a:ahLst/>
              <a:cxnLst/>
              <a:rect l="l" t="t" r="r" b="b"/>
              <a:pathLst>
                <a:path w="77508" h="17673" extrusionOk="0">
                  <a:moveTo>
                    <a:pt x="68672" y="0"/>
                  </a:moveTo>
                  <a:lnTo>
                    <a:pt x="8837" y="0"/>
                  </a:lnTo>
                  <a:cubicBezTo>
                    <a:pt x="3955" y="0"/>
                    <a:pt x="0" y="3955"/>
                    <a:pt x="0" y="8837"/>
                  </a:cubicBezTo>
                  <a:cubicBezTo>
                    <a:pt x="0" y="13718"/>
                    <a:pt x="3955" y="17673"/>
                    <a:pt x="8837" y="17673"/>
                  </a:cubicBezTo>
                  <a:lnTo>
                    <a:pt x="68672" y="17673"/>
                  </a:lnTo>
                  <a:cubicBezTo>
                    <a:pt x="73553" y="17673"/>
                    <a:pt x="77508" y="13718"/>
                    <a:pt x="77508" y="8837"/>
                  </a:cubicBezTo>
                  <a:cubicBezTo>
                    <a:pt x="77508" y="3955"/>
                    <a:pt x="73552" y="0"/>
                    <a:pt x="6867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9" name="Google Shape;959;p27"/>
            <p:cNvSpPr/>
            <p:nvPr/>
          </p:nvSpPr>
          <p:spPr>
            <a:xfrm>
              <a:off x="2883681" y="2329733"/>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4" y="0"/>
                    <a:pt x="2045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0" name="Google Shape;960;p27"/>
            <p:cNvSpPr/>
            <p:nvPr/>
          </p:nvSpPr>
          <p:spPr>
            <a:xfrm>
              <a:off x="2791723" y="2351273"/>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3" y="0"/>
                    <a:pt x="2045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1" name="Google Shape;961;p27"/>
            <p:cNvSpPr/>
            <p:nvPr/>
          </p:nvSpPr>
          <p:spPr>
            <a:xfrm>
              <a:off x="2819620" y="2351273"/>
              <a:ext cx="58131" cy="13255"/>
            </a:xfrm>
            <a:custGeom>
              <a:avLst/>
              <a:gdLst/>
              <a:ahLst/>
              <a:cxnLst/>
              <a:rect l="l" t="t" r="r" b="b"/>
              <a:pathLst>
                <a:path w="77508" h="17673" extrusionOk="0">
                  <a:moveTo>
                    <a:pt x="68672" y="0"/>
                  </a:moveTo>
                  <a:lnTo>
                    <a:pt x="8837" y="0"/>
                  </a:lnTo>
                  <a:cubicBezTo>
                    <a:pt x="3955" y="0"/>
                    <a:pt x="0" y="3955"/>
                    <a:pt x="0" y="8837"/>
                  </a:cubicBezTo>
                  <a:cubicBezTo>
                    <a:pt x="0" y="13718"/>
                    <a:pt x="3955" y="17673"/>
                    <a:pt x="8837" y="17673"/>
                  </a:cubicBezTo>
                  <a:lnTo>
                    <a:pt x="68672" y="17673"/>
                  </a:lnTo>
                  <a:cubicBezTo>
                    <a:pt x="73553" y="17673"/>
                    <a:pt x="77508" y="13718"/>
                    <a:pt x="77508" y="8837"/>
                  </a:cubicBezTo>
                  <a:cubicBezTo>
                    <a:pt x="77508" y="3955"/>
                    <a:pt x="73552" y="0"/>
                    <a:pt x="6867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2" name="Google Shape;962;p27"/>
            <p:cNvSpPr/>
            <p:nvPr/>
          </p:nvSpPr>
          <p:spPr>
            <a:xfrm>
              <a:off x="2883681" y="2351273"/>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4" y="0"/>
                    <a:pt x="2045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963" name="Google Shape;963;p27"/>
          <p:cNvGrpSpPr/>
          <p:nvPr/>
        </p:nvGrpSpPr>
        <p:grpSpPr>
          <a:xfrm>
            <a:off x="5812046" y="2490370"/>
            <a:ext cx="286167" cy="241423"/>
            <a:chOff x="7662743" y="2041685"/>
            <a:chExt cx="452438" cy="381697"/>
          </a:xfrm>
        </p:grpSpPr>
        <p:sp>
          <p:nvSpPr>
            <p:cNvPr id="964" name="Google Shape;964;p27"/>
            <p:cNvSpPr/>
            <p:nvPr/>
          </p:nvSpPr>
          <p:spPr>
            <a:xfrm>
              <a:off x="7860197" y="2100832"/>
              <a:ext cx="107222" cy="13255"/>
            </a:xfrm>
            <a:custGeom>
              <a:avLst/>
              <a:gdLst/>
              <a:ahLst/>
              <a:cxnLst/>
              <a:rect l="l" t="t" r="r" b="b"/>
              <a:pathLst>
                <a:path w="142963" h="17673" extrusionOk="0">
                  <a:moveTo>
                    <a:pt x="8837" y="17673"/>
                  </a:moveTo>
                  <a:lnTo>
                    <a:pt x="134126" y="17673"/>
                  </a:lnTo>
                  <a:cubicBezTo>
                    <a:pt x="139008" y="17673"/>
                    <a:pt x="142963" y="13718"/>
                    <a:pt x="142963" y="8837"/>
                  </a:cubicBezTo>
                  <a:cubicBezTo>
                    <a:pt x="142963" y="3955"/>
                    <a:pt x="139008" y="0"/>
                    <a:pt x="1341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5" name="Google Shape;965;p27"/>
            <p:cNvSpPr/>
            <p:nvPr/>
          </p:nvSpPr>
          <p:spPr>
            <a:xfrm>
              <a:off x="7810504" y="2100832"/>
              <a:ext cx="38663" cy="13255"/>
            </a:xfrm>
            <a:custGeom>
              <a:avLst/>
              <a:gdLst/>
              <a:ahLst/>
              <a:cxnLst/>
              <a:rect l="l" t="t" r="r" b="b"/>
              <a:pathLst>
                <a:path w="51550" h="17673" extrusionOk="0">
                  <a:moveTo>
                    <a:pt x="8837" y="17673"/>
                  </a:moveTo>
                  <a:lnTo>
                    <a:pt x="42714" y="17673"/>
                  </a:lnTo>
                  <a:cubicBezTo>
                    <a:pt x="47595" y="17673"/>
                    <a:pt x="51551" y="13718"/>
                    <a:pt x="51551" y="8837"/>
                  </a:cubicBezTo>
                  <a:cubicBezTo>
                    <a:pt x="51551" y="3955"/>
                    <a:pt x="47595" y="0"/>
                    <a:pt x="4271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6" name="Google Shape;966;p27"/>
            <p:cNvSpPr/>
            <p:nvPr/>
          </p:nvSpPr>
          <p:spPr>
            <a:xfrm>
              <a:off x="8005568" y="2090451"/>
              <a:ext cx="78677" cy="39957"/>
            </a:xfrm>
            <a:custGeom>
              <a:avLst/>
              <a:gdLst/>
              <a:ahLst/>
              <a:cxnLst/>
              <a:rect l="l" t="t" r="r" b="b"/>
              <a:pathLst>
                <a:path w="104903" h="53276" extrusionOk="0">
                  <a:moveTo>
                    <a:pt x="13137" y="53277"/>
                  </a:moveTo>
                  <a:lnTo>
                    <a:pt x="91767" y="53277"/>
                  </a:lnTo>
                  <a:cubicBezTo>
                    <a:pt x="99010" y="53277"/>
                    <a:pt x="104903" y="47383"/>
                    <a:pt x="104903" y="40141"/>
                  </a:cubicBezTo>
                  <a:lnTo>
                    <a:pt x="104903" y="13137"/>
                  </a:lnTo>
                  <a:cubicBezTo>
                    <a:pt x="104903" y="5893"/>
                    <a:pt x="99010" y="0"/>
                    <a:pt x="91767" y="0"/>
                  </a:cubicBezTo>
                  <a:lnTo>
                    <a:pt x="13137" y="0"/>
                  </a:lnTo>
                  <a:cubicBezTo>
                    <a:pt x="5893" y="0"/>
                    <a:pt x="0" y="5893"/>
                    <a:pt x="0" y="13137"/>
                  </a:cubicBezTo>
                  <a:lnTo>
                    <a:pt x="0" y="40141"/>
                  </a:lnTo>
                  <a:cubicBezTo>
                    <a:pt x="0" y="47383"/>
                    <a:pt x="5893" y="53277"/>
                    <a:pt x="13137" y="53277"/>
                  </a:cubicBezTo>
                  <a:close/>
                  <a:moveTo>
                    <a:pt x="17673" y="17672"/>
                  </a:moveTo>
                  <a:lnTo>
                    <a:pt x="87231" y="17672"/>
                  </a:lnTo>
                  <a:lnTo>
                    <a:pt x="87231" y="35604"/>
                  </a:lnTo>
                  <a:lnTo>
                    <a:pt x="17673" y="3560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7" name="Google Shape;967;p27"/>
            <p:cNvSpPr/>
            <p:nvPr/>
          </p:nvSpPr>
          <p:spPr>
            <a:xfrm>
              <a:off x="7693676" y="2090451"/>
              <a:ext cx="78677" cy="39957"/>
            </a:xfrm>
            <a:custGeom>
              <a:avLst/>
              <a:gdLst/>
              <a:ahLst/>
              <a:cxnLst/>
              <a:rect l="l" t="t" r="r" b="b"/>
              <a:pathLst>
                <a:path w="104903" h="53276" extrusionOk="0">
                  <a:moveTo>
                    <a:pt x="13137" y="53277"/>
                  </a:moveTo>
                  <a:lnTo>
                    <a:pt x="91767" y="53277"/>
                  </a:lnTo>
                  <a:cubicBezTo>
                    <a:pt x="99010" y="53277"/>
                    <a:pt x="104903" y="47383"/>
                    <a:pt x="104903" y="40141"/>
                  </a:cubicBezTo>
                  <a:lnTo>
                    <a:pt x="104903" y="13137"/>
                  </a:lnTo>
                  <a:cubicBezTo>
                    <a:pt x="104903" y="5893"/>
                    <a:pt x="99010" y="0"/>
                    <a:pt x="91767" y="0"/>
                  </a:cubicBezTo>
                  <a:lnTo>
                    <a:pt x="13137" y="0"/>
                  </a:lnTo>
                  <a:cubicBezTo>
                    <a:pt x="5893" y="0"/>
                    <a:pt x="0" y="5893"/>
                    <a:pt x="0" y="13137"/>
                  </a:cubicBezTo>
                  <a:lnTo>
                    <a:pt x="0" y="40141"/>
                  </a:lnTo>
                  <a:cubicBezTo>
                    <a:pt x="0" y="47383"/>
                    <a:pt x="5893" y="53277"/>
                    <a:pt x="13137" y="53277"/>
                  </a:cubicBezTo>
                  <a:close/>
                  <a:moveTo>
                    <a:pt x="17673" y="17672"/>
                  </a:moveTo>
                  <a:lnTo>
                    <a:pt x="87231" y="17672"/>
                  </a:lnTo>
                  <a:lnTo>
                    <a:pt x="87231" y="35604"/>
                  </a:lnTo>
                  <a:lnTo>
                    <a:pt x="17673" y="3560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8" name="Google Shape;968;p27"/>
            <p:cNvSpPr/>
            <p:nvPr/>
          </p:nvSpPr>
          <p:spPr>
            <a:xfrm>
              <a:off x="7693396" y="2168306"/>
              <a:ext cx="39787" cy="13255"/>
            </a:xfrm>
            <a:custGeom>
              <a:avLst/>
              <a:gdLst/>
              <a:ahLst/>
              <a:cxnLst/>
              <a:rect l="l" t="t" r="r" b="b"/>
              <a:pathLst>
                <a:path w="53049" h="17673" extrusionOk="0">
                  <a:moveTo>
                    <a:pt x="8837" y="17673"/>
                  </a:moveTo>
                  <a:lnTo>
                    <a:pt x="44213" y="17673"/>
                  </a:lnTo>
                  <a:cubicBezTo>
                    <a:pt x="49094" y="17673"/>
                    <a:pt x="53049" y="13718"/>
                    <a:pt x="53049" y="8837"/>
                  </a:cubicBezTo>
                  <a:cubicBezTo>
                    <a:pt x="53049" y="3955"/>
                    <a:pt x="49094" y="0"/>
                    <a:pt x="44213"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9" name="Google Shape;969;p27"/>
            <p:cNvSpPr/>
            <p:nvPr/>
          </p:nvSpPr>
          <p:spPr>
            <a:xfrm>
              <a:off x="7693396" y="2191179"/>
              <a:ext cx="39787" cy="13255"/>
            </a:xfrm>
            <a:custGeom>
              <a:avLst/>
              <a:gdLst/>
              <a:ahLst/>
              <a:cxnLst/>
              <a:rect l="l" t="t" r="r" b="b"/>
              <a:pathLst>
                <a:path w="53049" h="17673" extrusionOk="0">
                  <a:moveTo>
                    <a:pt x="8837" y="17673"/>
                  </a:moveTo>
                  <a:lnTo>
                    <a:pt x="44213" y="17673"/>
                  </a:lnTo>
                  <a:cubicBezTo>
                    <a:pt x="49094" y="17673"/>
                    <a:pt x="53049" y="13718"/>
                    <a:pt x="53049" y="8837"/>
                  </a:cubicBezTo>
                  <a:cubicBezTo>
                    <a:pt x="53049" y="3955"/>
                    <a:pt x="49094" y="0"/>
                    <a:pt x="44213"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0" name="Google Shape;970;p27"/>
            <p:cNvSpPr/>
            <p:nvPr/>
          </p:nvSpPr>
          <p:spPr>
            <a:xfrm>
              <a:off x="7781232" y="2168306"/>
              <a:ext cx="39787" cy="13255"/>
            </a:xfrm>
            <a:custGeom>
              <a:avLst/>
              <a:gdLst/>
              <a:ahLst/>
              <a:cxnLst/>
              <a:rect l="l" t="t" r="r" b="b"/>
              <a:pathLst>
                <a:path w="53049" h="17673" extrusionOk="0">
                  <a:moveTo>
                    <a:pt x="8837" y="17673"/>
                  </a:moveTo>
                  <a:lnTo>
                    <a:pt x="44213" y="17673"/>
                  </a:lnTo>
                  <a:cubicBezTo>
                    <a:pt x="49094" y="17673"/>
                    <a:pt x="53049" y="13718"/>
                    <a:pt x="53049" y="8837"/>
                  </a:cubicBezTo>
                  <a:cubicBezTo>
                    <a:pt x="53049" y="3955"/>
                    <a:pt x="49094" y="0"/>
                    <a:pt x="44213"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1" name="Google Shape;971;p27"/>
            <p:cNvSpPr/>
            <p:nvPr/>
          </p:nvSpPr>
          <p:spPr>
            <a:xfrm>
              <a:off x="7781232" y="2191179"/>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4"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2" name="Google Shape;972;p27"/>
            <p:cNvSpPr/>
            <p:nvPr/>
          </p:nvSpPr>
          <p:spPr>
            <a:xfrm>
              <a:off x="7869067" y="2168306"/>
              <a:ext cx="39787" cy="13255"/>
            </a:xfrm>
            <a:custGeom>
              <a:avLst/>
              <a:gdLst/>
              <a:ahLst/>
              <a:cxnLst/>
              <a:rect l="l" t="t" r="r" b="b"/>
              <a:pathLst>
                <a:path w="53049" h="17673" extrusionOk="0">
                  <a:moveTo>
                    <a:pt x="8837" y="17673"/>
                  </a:moveTo>
                  <a:lnTo>
                    <a:pt x="44213" y="17673"/>
                  </a:lnTo>
                  <a:cubicBezTo>
                    <a:pt x="49094" y="17673"/>
                    <a:pt x="53049" y="13718"/>
                    <a:pt x="53049" y="8837"/>
                  </a:cubicBezTo>
                  <a:cubicBezTo>
                    <a:pt x="53049" y="3955"/>
                    <a:pt x="49094" y="0"/>
                    <a:pt x="44213"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3" name="Google Shape;973;p27"/>
            <p:cNvSpPr/>
            <p:nvPr/>
          </p:nvSpPr>
          <p:spPr>
            <a:xfrm>
              <a:off x="7869068" y="2191179"/>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3"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4" name="Google Shape;974;p27"/>
            <p:cNvSpPr/>
            <p:nvPr/>
          </p:nvSpPr>
          <p:spPr>
            <a:xfrm>
              <a:off x="7956905" y="2168306"/>
              <a:ext cx="39787" cy="13255"/>
            </a:xfrm>
            <a:custGeom>
              <a:avLst/>
              <a:gdLst/>
              <a:ahLst/>
              <a:cxnLst/>
              <a:rect l="l" t="t" r="r" b="b"/>
              <a:pathLst>
                <a:path w="53049" h="17673" extrusionOk="0">
                  <a:moveTo>
                    <a:pt x="8837" y="17673"/>
                  </a:moveTo>
                  <a:lnTo>
                    <a:pt x="44213" y="17673"/>
                  </a:lnTo>
                  <a:cubicBezTo>
                    <a:pt x="49094" y="17673"/>
                    <a:pt x="53049" y="13718"/>
                    <a:pt x="53049" y="8837"/>
                  </a:cubicBezTo>
                  <a:cubicBezTo>
                    <a:pt x="53049" y="3955"/>
                    <a:pt x="49094" y="0"/>
                    <a:pt x="44213"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5" name="Google Shape;975;p27"/>
            <p:cNvSpPr/>
            <p:nvPr/>
          </p:nvSpPr>
          <p:spPr>
            <a:xfrm>
              <a:off x="7956905" y="2191179"/>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4"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6" name="Google Shape;976;p27"/>
            <p:cNvSpPr/>
            <p:nvPr/>
          </p:nvSpPr>
          <p:spPr>
            <a:xfrm>
              <a:off x="8044741" y="2168306"/>
              <a:ext cx="39787" cy="13255"/>
            </a:xfrm>
            <a:custGeom>
              <a:avLst/>
              <a:gdLst/>
              <a:ahLst/>
              <a:cxnLst/>
              <a:rect l="l" t="t" r="r" b="b"/>
              <a:pathLst>
                <a:path w="53049" h="17673" extrusionOk="0">
                  <a:moveTo>
                    <a:pt x="8837" y="17673"/>
                  </a:moveTo>
                  <a:lnTo>
                    <a:pt x="44213" y="17673"/>
                  </a:lnTo>
                  <a:cubicBezTo>
                    <a:pt x="49094" y="17673"/>
                    <a:pt x="53049" y="13718"/>
                    <a:pt x="53049" y="8837"/>
                  </a:cubicBezTo>
                  <a:cubicBezTo>
                    <a:pt x="53049" y="3955"/>
                    <a:pt x="49094" y="0"/>
                    <a:pt x="44213"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7" name="Google Shape;977;p27"/>
            <p:cNvSpPr/>
            <p:nvPr/>
          </p:nvSpPr>
          <p:spPr>
            <a:xfrm>
              <a:off x="8044741" y="2191179"/>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4"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8" name="Google Shape;978;p27"/>
            <p:cNvSpPr/>
            <p:nvPr/>
          </p:nvSpPr>
          <p:spPr>
            <a:xfrm>
              <a:off x="7693396" y="2236347"/>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3"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9" name="Google Shape;979;p27"/>
            <p:cNvSpPr/>
            <p:nvPr/>
          </p:nvSpPr>
          <p:spPr>
            <a:xfrm>
              <a:off x="7781232" y="2236347"/>
              <a:ext cx="39787" cy="13255"/>
            </a:xfrm>
            <a:custGeom>
              <a:avLst/>
              <a:gdLst/>
              <a:ahLst/>
              <a:cxnLst/>
              <a:rect l="l" t="t" r="r" b="b"/>
              <a:pathLst>
                <a:path w="53049" h="17673" extrusionOk="0">
                  <a:moveTo>
                    <a:pt x="8837" y="17673"/>
                  </a:moveTo>
                  <a:lnTo>
                    <a:pt x="44213" y="17673"/>
                  </a:lnTo>
                  <a:cubicBezTo>
                    <a:pt x="49094" y="17673"/>
                    <a:pt x="53049" y="13718"/>
                    <a:pt x="53049" y="8837"/>
                  </a:cubicBezTo>
                  <a:cubicBezTo>
                    <a:pt x="53049" y="3955"/>
                    <a:pt x="49094" y="0"/>
                    <a:pt x="44213"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0" name="Google Shape;980;p27"/>
            <p:cNvSpPr/>
            <p:nvPr/>
          </p:nvSpPr>
          <p:spPr>
            <a:xfrm>
              <a:off x="7781232" y="2259221"/>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4"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1" name="Google Shape;981;p27"/>
            <p:cNvSpPr/>
            <p:nvPr/>
          </p:nvSpPr>
          <p:spPr>
            <a:xfrm>
              <a:off x="7869068" y="2236347"/>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3"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2" name="Google Shape;982;p27"/>
            <p:cNvSpPr/>
            <p:nvPr/>
          </p:nvSpPr>
          <p:spPr>
            <a:xfrm>
              <a:off x="7956905" y="2236347"/>
              <a:ext cx="39787" cy="13255"/>
            </a:xfrm>
            <a:custGeom>
              <a:avLst/>
              <a:gdLst/>
              <a:ahLst/>
              <a:cxnLst/>
              <a:rect l="l" t="t" r="r" b="b"/>
              <a:pathLst>
                <a:path w="53049" h="17673" extrusionOk="0">
                  <a:moveTo>
                    <a:pt x="8837" y="17673"/>
                  </a:moveTo>
                  <a:lnTo>
                    <a:pt x="44213" y="17673"/>
                  </a:lnTo>
                  <a:cubicBezTo>
                    <a:pt x="49094" y="17673"/>
                    <a:pt x="53049" y="13718"/>
                    <a:pt x="53049" y="8837"/>
                  </a:cubicBezTo>
                  <a:cubicBezTo>
                    <a:pt x="53049" y="3955"/>
                    <a:pt x="49094" y="0"/>
                    <a:pt x="44213"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3" name="Google Shape;983;p27"/>
            <p:cNvSpPr/>
            <p:nvPr/>
          </p:nvSpPr>
          <p:spPr>
            <a:xfrm>
              <a:off x="7956905" y="2259221"/>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4"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4" name="Google Shape;984;p27"/>
            <p:cNvSpPr/>
            <p:nvPr/>
          </p:nvSpPr>
          <p:spPr>
            <a:xfrm>
              <a:off x="8044741" y="2236347"/>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4"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5" name="Google Shape;985;p27"/>
            <p:cNvSpPr/>
            <p:nvPr/>
          </p:nvSpPr>
          <p:spPr>
            <a:xfrm>
              <a:off x="7693396" y="2304388"/>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3"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6" name="Google Shape;986;p27"/>
            <p:cNvSpPr/>
            <p:nvPr/>
          </p:nvSpPr>
          <p:spPr>
            <a:xfrm>
              <a:off x="7693396" y="2327262"/>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3"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7" name="Google Shape;987;p27"/>
            <p:cNvSpPr/>
            <p:nvPr/>
          </p:nvSpPr>
          <p:spPr>
            <a:xfrm>
              <a:off x="7781232" y="2304388"/>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4"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8" name="Google Shape;988;p27"/>
            <p:cNvSpPr/>
            <p:nvPr/>
          </p:nvSpPr>
          <p:spPr>
            <a:xfrm>
              <a:off x="7869068" y="2304388"/>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3"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9" name="Google Shape;989;p27"/>
            <p:cNvSpPr/>
            <p:nvPr/>
          </p:nvSpPr>
          <p:spPr>
            <a:xfrm>
              <a:off x="7869068" y="2327262"/>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3"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0" name="Google Shape;990;p27"/>
            <p:cNvSpPr/>
            <p:nvPr/>
          </p:nvSpPr>
          <p:spPr>
            <a:xfrm>
              <a:off x="8044741" y="2304388"/>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4"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1" name="Google Shape;991;p27"/>
            <p:cNvSpPr/>
            <p:nvPr/>
          </p:nvSpPr>
          <p:spPr>
            <a:xfrm>
              <a:off x="8044741" y="2327262"/>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4"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2" name="Google Shape;992;p27"/>
            <p:cNvSpPr/>
            <p:nvPr/>
          </p:nvSpPr>
          <p:spPr>
            <a:xfrm>
              <a:off x="7703059" y="2378163"/>
              <a:ext cx="27748" cy="13255"/>
            </a:xfrm>
            <a:custGeom>
              <a:avLst/>
              <a:gdLst/>
              <a:ahLst/>
              <a:cxnLst/>
              <a:rect l="l" t="t" r="r" b="b"/>
              <a:pathLst>
                <a:path w="36997" h="17673" extrusionOk="0">
                  <a:moveTo>
                    <a:pt x="28161" y="0"/>
                  </a:moveTo>
                  <a:lnTo>
                    <a:pt x="8837" y="0"/>
                  </a:lnTo>
                  <a:cubicBezTo>
                    <a:pt x="3955" y="0"/>
                    <a:pt x="0" y="3955"/>
                    <a:pt x="0" y="8837"/>
                  </a:cubicBezTo>
                  <a:cubicBezTo>
                    <a:pt x="0" y="13718"/>
                    <a:pt x="3955" y="17673"/>
                    <a:pt x="8837" y="17673"/>
                  </a:cubicBezTo>
                  <a:lnTo>
                    <a:pt x="28161" y="17673"/>
                  </a:lnTo>
                  <a:cubicBezTo>
                    <a:pt x="33042" y="17673"/>
                    <a:pt x="36997" y="13718"/>
                    <a:pt x="36997" y="8837"/>
                  </a:cubicBezTo>
                  <a:cubicBezTo>
                    <a:pt x="36997" y="3955"/>
                    <a:pt x="33042" y="0"/>
                    <a:pt x="28161"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3" name="Google Shape;993;p27"/>
            <p:cNvSpPr/>
            <p:nvPr/>
          </p:nvSpPr>
          <p:spPr>
            <a:xfrm>
              <a:off x="7743333" y="2378163"/>
              <a:ext cx="90218" cy="13255"/>
            </a:xfrm>
            <a:custGeom>
              <a:avLst/>
              <a:gdLst/>
              <a:ahLst/>
              <a:cxnLst/>
              <a:rect l="l" t="t" r="r" b="b"/>
              <a:pathLst>
                <a:path w="120290" h="17673" extrusionOk="0">
                  <a:moveTo>
                    <a:pt x="111454" y="17673"/>
                  </a:moveTo>
                  <a:cubicBezTo>
                    <a:pt x="116335" y="17673"/>
                    <a:pt x="120291" y="13718"/>
                    <a:pt x="120291" y="8837"/>
                  </a:cubicBezTo>
                  <a:cubicBezTo>
                    <a:pt x="120291" y="3955"/>
                    <a:pt x="116335" y="0"/>
                    <a:pt x="11145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4" name="Google Shape;994;p27"/>
            <p:cNvSpPr/>
            <p:nvPr/>
          </p:nvSpPr>
          <p:spPr>
            <a:xfrm>
              <a:off x="7662743" y="2041685"/>
              <a:ext cx="452438" cy="381697"/>
            </a:xfrm>
            <a:custGeom>
              <a:avLst/>
              <a:gdLst/>
              <a:ahLst/>
              <a:cxnLst/>
              <a:rect l="l" t="t" r="r" b="b"/>
              <a:pathLst>
                <a:path w="603250" h="508929" extrusionOk="0">
                  <a:moveTo>
                    <a:pt x="594413" y="33907"/>
                  </a:moveTo>
                  <a:lnTo>
                    <a:pt x="586450" y="33907"/>
                  </a:lnTo>
                  <a:lnTo>
                    <a:pt x="568647" y="8653"/>
                  </a:lnTo>
                  <a:cubicBezTo>
                    <a:pt x="564828" y="3234"/>
                    <a:pt x="558590" y="0"/>
                    <a:pt x="551961" y="0"/>
                  </a:cubicBezTo>
                  <a:lnTo>
                    <a:pt x="465685" y="0"/>
                  </a:lnTo>
                  <a:cubicBezTo>
                    <a:pt x="460804" y="0"/>
                    <a:pt x="456849" y="3955"/>
                    <a:pt x="456849" y="8837"/>
                  </a:cubicBezTo>
                  <a:cubicBezTo>
                    <a:pt x="456849" y="13718"/>
                    <a:pt x="460804" y="17673"/>
                    <a:pt x="465685" y="17673"/>
                  </a:cubicBezTo>
                  <a:lnTo>
                    <a:pt x="551961" y="17673"/>
                  </a:lnTo>
                  <a:cubicBezTo>
                    <a:pt x="552852" y="17673"/>
                    <a:pt x="553689" y="18108"/>
                    <a:pt x="554202" y="18835"/>
                  </a:cubicBezTo>
                  <a:lnTo>
                    <a:pt x="564826" y="33906"/>
                  </a:lnTo>
                  <a:lnTo>
                    <a:pt x="38424" y="33906"/>
                  </a:lnTo>
                  <a:lnTo>
                    <a:pt x="49047" y="18837"/>
                  </a:lnTo>
                  <a:cubicBezTo>
                    <a:pt x="49562" y="18108"/>
                    <a:pt x="50400" y="17673"/>
                    <a:pt x="51290" y="17673"/>
                  </a:cubicBezTo>
                  <a:lnTo>
                    <a:pt x="430354" y="17673"/>
                  </a:lnTo>
                  <a:cubicBezTo>
                    <a:pt x="435235" y="17673"/>
                    <a:pt x="439191" y="13718"/>
                    <a:pt x="439191" y="8837"/>
                  </a:cubicBezTo>
                  <a:cubicBezTo>
                    <a:pt x="439191" y="3955"/>
                    <a:pt x="435235" y="0"/>
                    <a:pt x="430354" y="0"/>
                  </a:cubicBezTo>
                  <a:lnTo>
                    <a:pt x="51290" y="0"/>
                  </a:lnTo>
                  <a:cubicBezTo>
                    <a:pt x="44663" y="0"/>
                    <a:pt x="38424" y="3234"/>
                    <a:pt x="34603" y="8653"/>
                  </a:cubicBezTo>
                  <a:lnTo>
                    <a:pt x="16801" y="33907"/>
                  </a:lnTo>
                  <a:lnTo>
                    <a:pt x="8837" y="33907"/>
                  </a:lnTo>
                  <a:cubicBezTo>
                    <a:pt x="3955" y="33907"/>
                    <a:pt x="0" y="37862"/>
                    <a:pt x="0" y="42744"/>
                  </a:cubicBezTo>
                  <a:lnTo>
                    <a:pt x="0" y="500093"/>
                  </a:lnTo>
                  <a:cubicBezTo>
                    <a:pt x="0" y="504974"/>
                    <a:pt x="3955" y="508930"/>
                    <a:pt x="8837" y="508930"/>
                  </a:cubicBezTo>
                  <a:lnTo>
                    <a:pt x="67418" y="508930"/>
                  </a:lnTo>
                  <a:cubicBezTo>
                    <a:pt x="72299" y="508930"/>
                    <a:pt x="76255" y="504974"/>
                    <a:pt x="76255" y="500093"/>
                  </a:cubicBezTo>
                  <a:cubicBezTo>
                    <a:pt x="76255" y="495212"/>
                    <a:pt x="72299" y="491256"/>
                    <a:pt x="67418" y="491256"/>
                  </a:cubicBezTo>
                  <a:lnTo>
                    <a:pt x="17673" y="491256"/>
                  </a:lnTo>
                  <a:lnTo>
                    <a:pt x="17673" y="428555"/>
                  </a:lnTo>
                  <a:lnTo>
                    <a:pt x="401075" y="428555"/>
                  </a:lnTo>
                  <a:cubicBezTo>
                    <a:pt x="405957" y="428555"/>
                    <a:pt x="409912" y="424600"/>
                    <a:pt x="409912" y="419718"/>
                  </a:cubicBezTo>
                  <a:cubicBezTo>
                    <a:pt x="409912" y="414837"/>
                    <a:pt x="405957" y="410882"/>
                    <a:pt x="401075" y="410882"/>
                  </a:cubicBezTo>
                  <a:lnTo>
                    <a:pt x="369019" y="410882"/>
                  </a:lnTo>
                  <a:lnTo>
                    <a:pt x="369019" y="337833"/>
                  </a:lnTo>
                  <a:lnTo>
                    <a:pt x="468461" y="337833"/>
                  </a:lnTo>
                  <a:lnTo>
                    <a:pt x="468461" y="410882"/>
                  </a:lnTo>
                  <a:lnTo>
                    <a:pt x="436405" y="410882"/>
                  </a:lnTo>
                  <a:cubicBezTo>
                    <a:pt x="431524" y="410882"/>
                    <a:pt x="427569" y="414837"/>
                    <a:pt x="427569" y="419718"/>
                  </a:cubicBezTo>
                  <a:cubicBezTo>
                    <a:pt x="427569" y="424600"/>
                    <a:pt x="431524" y="428555"/>
                    <a:pt x="436405" y="428555"/>
                  </a:cubicBezTo>
                  <a:lnTo>
                    <a:pt x="585577" y="428555"/>
                  </a:lnTo>
                  <a:lnTo>
                    <a:pt x="585577" y="491256"/>
                  </a:lnTo>
                  <a:lnTo>
                    <a:pt x="102748" y="491256"/>
                  </a:lnTo>
                  <a:cubicBezTo>
                    <a:pt x="97867" y="491256"/>
                    <a:pt x="93911" y="495212"/>
                    <a:pt x="93911" y="500093"/>
                  </a:cubicBezTo>
                  <a:cubicBezTo>
                    <a:pt x="93911" y="504974"/>
                    <a:pt x="97867" y="508930"/>
                    <a:pt x="102748" y="508930"/>
                  </a:cubicBezTo>
                  <a:lnTo>
                    <a:pt x="594413" y="508930"/>
                  </a:lnTo>
                  <a:cubicBezTo>
                    <a:pt x="599295" y="508930"/>
                    <a:pt x="603250" y="504974"/>
                    <a:pt x="603250" y="500093"/>
                  </a:cubicBezTo>
                  <a:lnTo>
                    <a:pt x="603250" y="42744"/>
                  </a:lnTo>
                  <a:cubicBezTo>
                    <a:pt x="603250" y="37863"/>
                    <a:pt x="599295" y="33907"/>
                    <a:pt x="594413" y="33907"/>
                  </a:cubicBezTo>
                  <a:close/>
                  <a:moveTo>
                    <a:pt x="134789" y="156388"/>
                  </a:moveTo>
                  <a:lnTo>
                    <a:pt x="234231" y="156388"/>
                  </a:lnTo>
                  <a:lnTo>
                    <a:pt x="234231" y="229436"/>
                  </a:lnTo>
                  <a:lnTo>
                    <a:pt x="134789" y="229436"/>
                  </a:lnTo>
                  <a:close/>
                  <a:moveTo>
                    <a:pt x="251905" y="156388"/>
                  </a:moveTo>
                  <a:lnTo>
                    <a:pt x="351346" y="156388"/>
                  </a:lnTo>
                  <a:lnTo>
                    <a:pt x="351346" y="229436"/>
                  </a:lnTo>
                  <a:lnTo>
                    <a:pt x="251905" y="229436"/>
                  </a:lnTo>
                  <a:close/>
                  <a:moveTo>
                    <a:pt x="369019" y="156388"/>
                  </a:moveTo>
                  <a:lnTo>
                    <a:pt x="468461" y="156388"/>
                  </a:lnTo>
                  <a:lnTo>
                    <a:pt x="468461" y="229436"/>
                  </a:lnTo>
                  <a:lnTo>
                    <a:pt x="369019" y="229436"/>
                  </a:lnTo>
                  <a:close/>
                  <a:moveTo>
                    <a:pt x="486136" y="156388"/>
                  </a:moveTo>
                  <a:lnTo>
                    <a:pt x="585577" y="156388"/>
                  </a:lnTo>
                  <a:lnTo>
                    <a:pt x="585577" y="229436"/>
                  </a:lnTo>
                  <a:lnTo>
                    <a:pt x="486136" y="229436"/>
                  </a:lnTo>
                  <a:close/>
                  <a:moveTo>
                    <a:pt x="234232" y="247111"/>
                  </a:moveTo>
                  <a:lnTo>
                    <a:pt x="234232" y="320158"/>
                  </a:lnTo>
                  <a:lnTo>
                    <a:pt x="134790" y="320158"/>
                  </a:lnTo>
                  <a:lnTo>
                    <a:pt x="134790" y="247111"/>
                  </a:lnTo>
                  <a:close/>
                  <a:moveTo>
                    <a:pt x="251905" y="320158"/>
                  </a:moveTo>
                  <a:lnTo>
                    <a:pt x="251905" y="247111"/>
                  </a:lnTo>
                  <a:lnTo>
                    <a:pt x="351346" y="247111"/>
                  </a:lnTo>
                  <a:lnTo>
                    <a:pt x="351346" y="320158"/>
                  </a:lnTo>
                  <a:close/>
                  <a:moveTo>
                    <a:pt x="369019" y="247111"/>
                  </a:moveTo>
                  <a:lnTo>
                    <a:pt x="468461" y="247111"/>
                  </a:lnTo>
                  <a:lnTo>
                    <a:pt x="468461" y="320158"/>
                  </a:lnTo>
                  <a:lnTo>
                    <a:pt x="369019" y="320158"/>
                  </a:lnTo>
                  <a:close/>
                  <a:moveTo>
                    <a:pt x="486136" y="320158"/>
                  </a:moveTo>
                  <a:lnTo>
                    <a:pt x="486136" y="247111"/>
                  </a:lnTo>
                  <a:lnTo>
                    <a:pt x="585577" y="247111"/>
                  </a:lnTo>
                  <a:lnTo>
                    <a:pt x="585577" y="320158"/>
                  </a:lnTo>
                  <a:close/>
                  <a:moveTo>
                    <a:pt x="117115" y="229436"/>
                  </a:moveTo>
                  <a:lnTo>
                    <a:pt x="17673" y="229436"/>
                  </a:lnTo>
                  <a:lnTo>
                    <a:pt x="17673" y="156388"/>
                  </a:lnTo>
                  <a:lnTo>
                    <a:pt x="117115" y="156388"/>
                  </a:lnTo>
                  <a:close/>
                  <a:moveTo>
                    <a:pt x="17673" y="247111"/>
                  </a:moveTo>
                  <a:lnTo>
                    <a:pt x="117115" y="247111"/>
                  </a:lnTo>
                  <a:lnTo>
                    <a:pt x="117115" y="320158"/>
                  </a:lnTo>
                  <a:lnTo>
                    <a:pt x="17673" y="320158"/>
                  </a:lnTo>
                  <a:close/>
                  <a:moveTo>
                    <a:pt x="585577" y="51580"/>
                  </a:moveTo>
                  <a:lnTo>
                    <a:pt x="585577" y="138715"/>
                  </a:lnTo>
                  <a:lnTo>
                    <a:pt x="17673" y="138715"/>
                  </a:lnTo>
                  <a:lnTo>
                    <a:pt x="17673" y="51580"/>
                  </a:lnTo>
                  <a:close/>
                  <a:moveTo>
                    <a:pt x="17673" y="337833"/>
                  </a:moveTo>
                  <a:lnTo>
                    <a:pt x="117115" y="337833"/>
                  </a:lnTo>
                  <a:lnTo>
                    <a:pt x="117115" y="410882"/>
                  </a:lnTo>
                  <a:lnTo>
                    <a:pt x="17673" y="410882"/>
                  </a:lnTo>
                  <a:close/>
                  <a:moveTo>
                    <a:pt x="134789" y="337833"/>
                  </a:moveTo>
                  <a:lnTo>
                    <a:pt x="234231" y="337833"/>
                  </a:lnTo>
                  <a:lnTo>
                    <a:pt x="234231" y="410882"/>
                  </a:lnTo>
                  <a:lnTo>
                    <a:pt x="134789" y="410882"/>
                  </a:lnTo>
                  <a:close/>
                  <a:moveTo>
                    <a:pt x="251905" y="337833"/>
                  </a:moveTo>
                  <a:lnTo>
                    <a:pt x="351346" y="337833"/>
                  </a:lnTo>
                  <a:lnTo>
                    <a:pt x="351346" y="410882"/>
                  </a:lnTo>
                  <a:lnTo>
                    <a:pt x="251905" y="410882"/>
                  </a:lnTo>
                  <a:close/>
                  <a:moveTo>
                    <a:pt x="486136" y="410882"/>
                  </a:moveTo>
                  <a:lnTo>
                    <a:pt x="486136" y="337833"/>
                  </a:lnTo>
                  <a:lnTo>
                    <a:pt x="585577" y="337833"/>
                  </a:lnTo>
                  <a:lnTo>
                    <a:pt x="585577" y="41088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66" name="Group 165"/>
          <p:cNvGrpSpPr/>
          <p:nvPr/>
        </p:nvGrpSpPr>
        <p:grpSpPr>
          <a:xfrm>
            <a:off x="93172" y="177208"/>
            <a:ext cx="1151100" cy="1151100"/>
            <a:chOff x="168627" y="185513"/>
            <a:chExt cx="1151100" cy="1151100"/>
          </a:xfrm>
        </p:grpSpPr>
        <p:sp>
          <p:nvSpPr>
            <p:cNvPr id="167" name="Google Shape;283;p18"/>
            <p:cNvSpPr/>
            <p:nvPr/>
          </p:nvSpPr>
          <p:spPr>
            <a:xfrm>
              <a:off x="168627" y="185513"/>
              <a:ext cx="1151100" cy="1151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68" name="Flowchart: Connector 167"/>
            <p:cNvSpPr/>
            <p:nvPr/>
          </p:nvSpPr>
          <p:spPr>
            <a:xfrm>
              <a:off x="282874" y="300493"/>
              <a:ext cx="922606" cy="921139"/>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p:cNvSpPr txBox="1"/>
            <p:nvPr/>
          </p:nvSpPr>
          <p:spPr>
            <a:xfrm>
              <a:off x="400249" y="554679"/>
              <a:ext cx="687855" cy="400110"/>
            </a:xfrm>
            <a:prstGeom prst="rect">
              <a:avLst/>
            </a:prstGeom>
            <a:noFill/>
          </p:spPr>
          <p:txBody>
            <a:bodyPr wrap="square" rtlCol="0">
              <a:spAutoFit/>
            </a:bodyPr>
            <a:lstStyle/>
            <a:p>
              <a:pPr algn="ctr"/>
              <a:r>
                <a:rPr lang="vi-VN" sz="2000" b="1" dirty="0" smtClean="0"/>
                <a:t>03</a:t>
              </a:r>
              <a:endParaRPr lang="en-US" sz="2000" b="1" dirty="0"/>
            </a:p>
          </p:txBody>
        </p:sp>
      </p:grpSp>
      <p:grpSp>
        <p:nvGrpSpPr>
          <p:cNvPr id="7" name="Group 6"/>
          <p:cNvGrpSpPr/>
          <p:nvPr/>
        </p:nvGrpSpPr>
        <p:grpSpPr>
          <a:xfrm>
            <a:off x="3831030" y="1425649"/>
            <a:ext cx="1481830" cy="1481830"/>
            <a:chOff x="3831030" y="1425649"/>
            <a:chExt cx="1481830" cy="1481830"/>
          </a:xfrm>
        </p:grpSpPr>
        <p:sp>
          <p:nvSpPr>
            <p:cNvPr id="841" name="Google Shape;841;p27"/>
            <p:cNvSpPr/>
            <p:nvPr/>
          </p:nvSpPr>
          <p:spPr>
            <a:xfrm>
              <a:off x="3831030" y="1425649"/>
              <a:ext cx="1481830" cy="1481830"/>
            </a:xfrm>
            <a:custGeom>
              <a:avLst/>
              <a:gdLst/>
              <a:ahLst/>
              <a:cxnLst/>
              <a:rect l="l" t="t" r="r" b="b"/>
              <a:pathLst>
                <a:path w="1129013" h="1129013" extrusionOk="0">
                  <a:moveTo>
                    <a:pt x="1129013" y="564507"/>
                  </a:moveTo>
                  <a:cubicBezTo>
                    <a:pt x="1129013" y="876275"/>
                    <a:pt x="876275" y="1129013"/>
                    <a:pt x="564507" y="1129013"/>
                  </a:cubicBezTo>
                  <a:cubicBezTo>
                    <a:pt x="252738" y="1129013"/>
                    <a:pt x="0" y="876275"/>
                    <a:pt x="0" y="564507"/>
                  </a:cubicBezTo>
                  <a:cubicBezTo>
                    <a:pt x="0" y="252738"/>
                    <a:pt x="252738" y="0"/>
                    <a:pt x="564507" y="0"/>
                  </a:cubicBezTo>
                  <a:cubicBezTo>
                    <a:pt x="876275" y="0"/>
                    <a:pt x="1129013" y="252738"/>
                    <a:pt x="1129013" y="564507"/>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p:txBody>
        </p:sp>
        <p:sp>
          <p:nvSpPr>
            <p:cNvPr id="5" name="TextBox 4"/>
            <p:cNvSpPr txBox="1"/>
            <p:nvPr/>
          </p:nvSpPr>
          <p:spPr>
            <a:xfrm>
              <a:off x="3974828" y="1916724"/>
              <a:ext cx="1220515" cy="569387"/>
            </a:xfrm>
            <a:prstGeom prst="rect">
              <a:avLst/>
            </a:prstGeom>
            <a:noFill/>
          </p:spPr>
          <p:txBody>
            <a:bodyPr wrap="square" rtlCol="0">
              <a:spAutoFit/>
            </a:bodyPr>
            <a:lstStyle/>
            <a:p>
              <a:pPr algn="ctr"/>
              <a:r>
                <a:rPr lang="vi-VN" sz="1550" dirty="0" smtClean="0">
                  <a:latin typeface="Montserrat Medium" panose="020B0604020202020204" charset="0"/>
                </a:rPr>
                <a:t>Các thành phần</a:t>
              </a:r>
              <a:endParaRPr lang="en-US" sz="1550" dirty="0">
                <a:latin typeface="Montserrat Medium" panose="020B0604020202020204" charset="0"/>
              </a:endParaRPr>
            </a:p>
          </p:txBody>
        </p:sp>
      </p:grpSp>
      <p:sp>
        <p:nvSpPr>
          <p:cNvPr id="6" name="TextBox 5"/>
          <p:cNvSpPr txBox="1"/>
          <p:nvPr/>
        </p:nvSpPr>
        <p:spPr>
          <a:xfrm>
            <a:off x="1410586" y="489098"/>
            <a:ext cx="2198487" cy="461665"/>
          </a:xfrm>
          <a:prstGeom prst="rect">
            <a:avLst/>
          </a:prstGeom>
          <a:noFill/>
        </p:spPr>
        <p:txBody>
          <a:bodyPr wrap="square" rtlCol="0">
            <a:spAutoFit/>
          </a:bodyPr>
          <a:lstStyle/>
          <a:p>
            <a:r>
              <a:rPr lang="vi-VN" sz="2400" b="1" dirty="0" smtClean="0">
                <a:solidFill>
                  <a:schemeClr val="bg1"/>
                </a:solidFill>
                <a:latin typeface="Montserrat Medium" panose="020B0604020202020204" charset="0"/>
              </a:rPr>
              <a:t>Đĩa Từ </a:t>
            </a:r>
            <a:endParaRPr lang="en-US" sz="2400" b="1" dirty="0">
              <a:solidFill>
                <a:schemeClr val="bg1"/>
              </a:solidFill>
              <a:latin typeface="Montserrat Medium" panose="020B0604020202020204" charset="0"/>
            </a:endParaRPr>
          </a:p>
        </p:txBody>
      </p:sp>
      <p:pic>
        <p:nvPicPr>
          <p:cNvPr id="148" name="Picture 272" descr="28">
            <a:extLst>
              <a:ext uri="{FF2B5EF4-FFF2-40B4-BE49-F238E27FC236}">
                <a16:creationId xmlns:a16="http://schemas.microsoft.com/office/drawing/2014/main" id="{D5CA8BD8-C03D-3CB6-CDFA-40ECB428B5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611" y="-760004"/>
            <a:ext cx="3210196" cy="245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1915023"/>
      </p:ext>
    </p:extLst>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6"/>
                                        </p:tgtEl>
                                        <p:attrNameLst>
                                          <p:attrName>style.visibility</p:attrName>
                                        </p:attrNameLst>
                                      </p:cBhvr>
                                      <p:to>
                                        <p:strVal val="visible"/>
                                      </p:to>
                                    </p:set>
                                    <p:anim calcmode="lin" valueType="num">
                                      <p:cBhvr additive="base">
                                        <p:cTn id="7" dur="750" fill="hold"/>
                                        <p:tgtEl>
                                          <p:spTgt spid="166"/>
                                        </p:tgtEl>
                                        <p:attrNameLst>
                                          <p:attrName>ppt_x</p:attrName>
                                        </p:attrNameLst>
                                      </p:cBhvr>
                                      <p:tavLst>
                                        <p:tav tm="0">
                                          <p:val>
                                            <p:strVal val="0-#ppt_w/2"/>
                                          </p:val>
                                        </p:tav>
                                        <p:tav tm="100000">
                                          <p:val>
                                            <p:strVal val="#ppt_x"/>
                                          </p:val>
                                        </p:tav>
                                      </p:tavLst>
                                    </p:anim>
                                    <p:anim calcmode="lin" valueType="num">
                                      <p:cBhvr additive="base">
                                        <p:cTn id="8" dur="750" fill="hold"/>
                                        <p:tgtEl>
                                          <p:spTgt spid="166"/>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10" presetClass="entr" presetSubtype="0" fill="hold" nodeType="afterEffect">
                                  <p:stCondLst>
                                    <p:cond delay="0"/>
                                  </p:stCondLst>
                                  <p:childTnLst>
                                    <p:set>
                                      <p:cBhvr>
                                        <p:cTn id="16" dur="1" fill="hold">
                                          <p:stCondLst>
                                            <p:cond delay="0"/>
                                          </p:stCondLst>
                                        </p:cTn>
                                        <p:tgtEl>
                                          <p:spTgt spid="148"/>
                                        </p:tgtEl>
                                        <p:attrNameLst>
                                          <p:attrName>style.visibility</p:attrName>
                                        </p:attrNameLst>
                                      </p:cBhvr>
                                      <p:to>
                                        <p:strVal val="visible"/>
                                      </p:to>
                                    </p:set>
                                    <p:animEffect transition="in" filter="fade">
                                      <p:cBhvr>
                                        <p:cTn id="17" dur="500"/>
                                        <p:tgtEl>
                                          <p:spTgt spid="148"/>
                                        </p:tgtEl>
                                      </p:cBhvr>
                                    </p:animEffect>
                                  </p:childTnLst>
                                </p:cTn>
                              </p:par>
                              <p:par>
                                <p:cTn id="18" presetID="63" presetClass="path" presetSubtype="0" accel="50000" fill="hold" nodeType="withEffect">
                                  <p:stCondLst>
                                    <p:cond delay="0"/>
                                  </p:stCondLst>
                                  <p:childTnLst>
                                    <p:animMotion origin="layout" path="M -0.06945 0.00093 L 0.4026 -0.00123 " pathEditMode="relative" rAng="0" ptsTypes="AA">
                                      <p:cBhvr>
                                        <p:cTn id="19" dur="2000" fill="hold"/>
                                        <p:tgtEl>
                                          <p:spTgt spid="148"/>
                                        </p:tgtEl>
                                        <p:attrNameLst>
                                          <p:attrName>ppt_x</p:attrName>
                                          <p:attrName>ppt_y</p:attrName>
                                        </p:attrNameLst>
                                      </p:cBhvr>
                                      <p:rCtr x="23594" y="-123"/>
                                    </p:animMotion>
                                  </p:childTnLst>
                                </p:cTn>
                              </p:par>
                              <p:par>
                                <p:cTn id="20" presetID="10" presetClass="exit" presetSubtype="0" fill="hold" nodeType="withEffect">
                                  <p:stCondLst>
                                    <p:cond delay="2000"/>
                                  </p:stCondLst>
                                  <p:childTnLst>
                                    <p:animEffect transition="out" filter="fade">
                                      <p:cBhvr>
                                        <p:cTn id="21" dur="1000"/>
                                        <p:tgtEl>
                                          <p:spTgt spid="148"/>
                                        </p:tgtEl>
                                      </p:cBhvr>
                                    </p:animEffect>
                                    <p:set>
                                      <p:cBhvr>
                                        <p:cTn id="22" dur="1" fill="hold">
                                          <p:stCondLst>
                                            <p:cond delay="999"/>
                                          </p:stCondLst>
                                        </p:cTn>
                                        <p:tgtEl>
                                          <p:spTgt spid="148"/>
                                        </p:tgtEl>
                                        <p:attrNameLst>
                                          <p:attrName>style.visibility</p:attrName>
                                        </p:attrNameLst>
                                      </p:cBhvr>
                                      <p:to>
                                        <p:strVal val="hidden"/>
                                      </p:to>
                                    </p:set>
                                  </p:childTnLst>
                                </p:cTn>
                              </p:par>
                              <p:par>
                                <p:cTn id="23" presetID="22" presetClass="entr" presetSubtype="8" fill="hold" nodeType="withEffect">
                                  <p:stCondLst>
                                    <p:cond delay="300"/>
                                  </p:stCondLst>
                                  <p:childTnLst>
                                    <p:set>
                                      <p:cBhvr>
                                        <p:cTn id="24" dur="1" fill="hold">
                                          <p:stCondLst>
                                            <p:cond delay="0"/>
                                          </p:stCondLst>
                                        </p:cTn>
                                        <p:tgtEl>
                                          <p:spTgt spid="150"/>
                                        </p:tgtEl>
                                        <p:attrNameLst>
                                          <p:attrName>style.visibility</p:attrName>
                                        </p:attrNameLst>
                                      </p:cBhvr>
                                      <p:to>
                                        <p:strVal val="visible"/>
                                      </p:to>
                                    </p:set>
                                    <p:animEffect transition="in" filter="wipe(left)">
                                      <p:cBhvr>
                                        <p:cTn id="25" dur="2150"/>
                                        <p:tgtEl>
                                          <p:spTgt spid="150"/>
                                        </p:tgtEl>
                                      </p:cBhvr>
                                    </p:animEffect>
                                  </p:childTnLst>
                                </p:cTn>
                              </p:par>
                            </p:childTnLst>
                          </p:cTn>
                        </p:par>
                        <p:par>
                          <p:cTn id="26" fill="hold">
                            <p:stCondLst>
                              <p:cond delay="3750"/>
                            </p:stCondLst>
                            <p:childTnLst>
                              <p:par>
                                <p:cTn id="27" presetID="21" presetClass="entr" presetSubtype="8"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heel(8)">
                                      <p:cBhvr>
                                        <p:cTn id="29" dur="2000"/>
                                        <p:tgtEl>
                                          <p:spTgt spid="7"/>
                                        </p:tgtEl>
                                      </p:cBhvr>
                                    </p:animEffect>
                                  </p:childTnLst>
                                </p:cTn>
                              </p:par>
                              <p:par>
                                <p:cTn id="30" presetID="21" presetClass="entr" presetSubtype="8" fill="hold" nodeType="withEffect">
                                  <p:stCondLst>
                                    <p:cond delay="300"/>
                                  </p:stCondLst>
                                  <p:childTnLst>
                                    <p:set>
                                      <p:cBhvr>
                                        <p:cTn id="31" dur="1" fill="hold">
                                          <p:stCondLst>
                                            <p:cond delay="0"/>
                                          </p:stCondLst>
                                        </p:cTn>
                                        <p:tgtEl>
                                          <p:spTgt spid="8"/>
                                        </p:tgtEl>
                                        <p:attrNameLst>
                                          <p:attrName>style.visibility</p:attrName>
                                        </p:attrNameLst>
                                      </p:cBhvr>
                                      <p:to>
                                        <p:strVal val="visible"/>
                                      </p:to>
                                    </p:set>
                                    <p:animEffect transition="in" filter="wheel(8)">
                                      <p:cBhvr>
                                        <p:cTn id="32" dur="2000"/>
                                        <p:tgtEl>
                                          <p:spTgt spid="8"/>
                                        </p:tgtEl>
                                      </p:cBhvr>
                                    </p:animEffect>
                                  </p:childTnLst>
                                </p:cTn>
                              </p:par>
                            </p:childTnLst>
                          </p:cTn>
                        </p:par>
                        <p:par>
                          <p:cTn id="33" fill="hold">
                            <p:stCondLst>
                              <p:cond delay="6050"/>
                            </p:stCondLst>
                            <p:childTnLst>
                              <p:par>
                                <p:cTn id="34" presetID="23" presetClass="entr" presetSubtype="16" fill="hold" grpId="0" nodeType="afterEffect">
                                  <p:stCondLst>
                                    <p:cond delay="0"/>
                                  </p:stCondLst>
                                  <p:childTnLst>
                                    <p:set>
                                      <p:cBhvr>
                                        <p:cTn id="35" dur="1" fill="hold">
                                          <p:stCondLst>
                                            <p:cond delay="0"/>
                                          </p:stCondLst>
                                        </p:cTn>
                                        <p:tgtEl>
                                          <p:spTgt spid="846"/>
                                        </p:tgtEl>
                                        <p:attrNameLst>
                                          <p:attrName>style.visibility</p:attrName>
                                        </p:attrNameLst>
                                      </p:cBhvr>
                                      <p:to>
                                        <p:strVal val="visible"/>
                                      </p:to>
                                    </p:set>
                                    <p:anim calcmode="lin" valueType="num">
                                      <p:cBhvr>
                                        <p:cTn id="36" dur="600" fill="hold"/>
                                        <p:tgtEl>
                                          <p:spTgt spid="846"/>
                                        </p:tgtEl>
                                        <p:attrNameLst>
                                          <p:attrName>ppt_w</p:attrName>
                                        </p:attrNameLst>
                                      </p:cBhvr>
                                      <p:tavLst>
                                        <p:tav tm="0">
                                          <p:val>
                                            <p:fltVal val="0"/>
                                          </p:val>
                                        </p:tav>
                                        <p:tav tm="100000">
                                          <p:val>
                                            <p:strVal val="#ppt_w"/>
                                          </p:val>
                                        </p:tav>
                                      </p:tavLst>
                                    </p:anim>
                                    <p:anim calcmode="lin" valueType="num">
                                      <p:cBhvr>
                                        <p:cTn id="37" dur="600" fill="hold"/>
                                        <p:tgtEl>
                                          <p:spTgt spid="846"/>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childTnLst>
                                    <p:set>
                                      <p:cBhvr>
                                        <p:cTn id="39" dur="1" fill="hold">
                                          <p:stCondLst>
                                            <p:cond delay="0"/>
                                          </p:stCondLst>
                                        </p:cTn>
                                        <p:tgtEl>
                                          <p:spTgt spid="844"/>
                                        </p:tgtEl>
                                        <p:attrNameLst>
                                          <p:attrName>style.visibility</p:attrName>
                                        </p:attrNameLst>
                                      </p:cBhvr>
                                      <p:to>
                                        <p:strVal val="visible"/>
                                      </p:to>
                                    </p:set>
                                    <p:anim calcmode="lin" valueType="num">
                                      <p:cBhvr>
                                        <p:cTn id="40" dur="600" fill="hold"/>
                                        <p:tgtEl>
                                          <p:spTgt spid="844"/>
                                        </p:tgtEl>
                                        <p:attrNameLst>
                                          <p:attrName>ppt_w</p:attrName>
                                        </p:attrNameLst>
                                      </p:cBhvr>
                                      <p:tavLst>
                                        <p:tav tm="0">
                                          <p:val>
                                            <p:fltVal val="0"/>
                                          </p:val>
                                        </p:tav>
                                        <p:tav tm="100000">
                                          <p:val>
                                            <p:strVal val="#ppt_w"/>
                                          </p:val>
                                        </p:tav>
                                      </p:tavLst>
                                    </p:anim>
                                    <p:anim calcmode="lin" valueType="num">
                                      <p:cBhvr>
                                        <p:cTn id="41" dur="600" fill="hold"/>
                                        <p:tgtEl>
                                          <p:spTgt spid="844"/>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0"/>
                                  </p:stCondLst>
                                  <p:childTnLst>
                                    <p:set>
                                      <p:cBhvr>
                                        <p:cTn id="43" dur="1" fill="hold">
                                          <p:stCondLst>
                                            <p:cond delay="0"/>
                                          </p:stCondLst>
                                        </p:cTn>
                                        <p:tgtEl>
                                          <p:spTgt spid="842"/>
                                        </p:tgtEl>
                                        <p:attrNameLst>
                                          <p:attrName>style.visibility</p:attrName>
                                        </p:attrNameLst>
                                      </p:cBhvr>
                                      <p:to>
                                        <p:strVal val="visible"/>
                                      </p:to>
                                    </p:set>
                                    <p:anim calcmode="lin" valueType="num">
                                      <p:cBhvr>
                                        <p:cTn id="44" dur="600" fill="hold"/>
                                        <p:tgtEl>
                                          <p:spTgt spid="842"/>
                                        </p:tgtEl>
                                        <p:attrNameLst>
                                          <p:attrName>ppt_w</p:attrName>
                                        </p:attrNameLst>
                                      </p:cBhvr>
                                      <p:tavLst>
                                        <p:tav tm="0">
                                          <p:val>
                                            <p:fltVal val="0"/>
                                          </p:val>
                                        </p:tav>
                                        <p:tav tm="100000">
                                          <p:val>
                                            <p:strVal val="#ppt_w"/>
                                          </p:val>
                                        </p:tav>
                                      </p:tavLst>
                                    </p:anim>
                                    <p:anim calcmode="lin" valueType="num">
                                      <p:cBhvr>
                                        <p:cTn id="45" dur="600" fill="hold"/>
                                        <p:tgtEl>
                                          <p:spTgt spid="842"/>
                                        </p:tgtEl>
                                        <p:attrNameLst>
                                          <p:attrName>ppt_h</p:attrName>
                                        </p:attrNameLst>
                                      </p:cBhvr>
                                      <p:tavLst>
                                        <p:tav tm="0">
                                          <p:val>
                                            <p:fltVal val="0"/>
                                          </p:val>
                                        </p:tav>
                                        <p:tav tm="100000">
                                          <p:val>
                                            <p:strVal val="#ppt_h"/>
                                          </p:val>
                                        </p:tav>
                                      </p:tavLst>
                                    </p:anim>
                                  </p:childTnLst>
                                </p:cTn>
                              </p:par>
                              <p:par>
                                <p:cTn id="46" presetID="23" presetClass="entr" presetSubtype="16" fill="hold" grpId="0" nodeType="withEffect">
                                  <p:stCondLst>
                                    <p:cond delay="0"/>
                                  </p:stCondLst>
                                  <p:childTnLst>
                                    <p:set>
                                      <p:cBhvr>
                                        <p:cTn id="47" dur="1" fill="hold">
                                          <p:stCondLst>
                                            <p:cond delay="0"/>
                                          </p:stCondLst>
                                        </p:cTn>
                                        <p:tgtEl>
                                          <p:spTgt spid="848"/>
                                        </p:tgtEl>
                                        <p:attrNameLst>
                                          <p:attrName>style.visibility</p:attrName>
                                        </p:attrNameLst>
                                      </p:cBhvr>
                                      <p:to>
                                        <p:strVal val="visible"/>
                                      </p:to>
                                    </p:set>
                                    <p:anim calcmode="lin" valueType="num">
                                      <p:cBhvr>
                                        <p:cTn id="48" dur="600" fill="hold"/>
                                        <p:tgtEl>
                                          <p:spTgt spid="848"/>
                                        </p:tgtEl>
                                        <p:attrNameLst>
                                          <p:attrName>ppt_w</p:attrName>
                                        </p:attrNameLst>
                                      </p:cBhvr>
                                      <p:tavLst>
                                        <p:tav tm="0">
                                          <p:val>
                                            <p:fltVal val="0"/>
                                          </p:val>
                                        </p:tav>
                                        <p:tav tm="100000">
                                          <p:val>
                                            <p:strVal val="#ppt_w"/>
                                          </p:val>
                                        </p:tav>
                                      </p:tavLst>
                                    </p:anim>
                                    <p:anim calcmode="lin" valueType="num">
                                      <p:cBhvr>
                                        <p:cTn id="49" dur="600" fill="hold"/>
                                        <p:tgtEl>
                                          <p:spTgt spid="848"/>
                                        </p:tgtEl>
                                        <p:attrNameLst>
                                          <p:attrName>ppt_h</p:attrName>
                                        </p:attrNameLst>
                                      </p:cBhvr>
                                      <p:tavLst>
                                        <p:tav tm="0">
                                          <p:val>
                                            <p:fltVal val="0"/>
                                          </p:val>
                                        </p:tav>
                                        <p:tav tm="100000">
                                          <p:val>
                                            <p:strVal val="#ppt_h"/>
                                          </p:val>
                                        </p:tav>
                                      </p:tavLst>
                                    </p:anim>
                                  </p:childTnLst>
                                </p:cTn>
                              </p:par>
                              <p:par>
                                <p:cTn id="50" presetID="23" presetClass="entr" presetSubtype="16" fill="hold" grpId="0" nodeType="withEffect">
                                  <p:stCondLst>
                                    <p:cond delay="0"/>
                                  </p:stCondLst>
                                  <p:childTnLst>
                                    <p:set>
                                      <p:cBhvr>
                                        <p:cTn id="51" dur="1" fill="hold">
                                          <p:stCondLst>
                                            <p:cond delay="0"/>
                                          </p:stCondLst>
                                        </p:cTn>
                                        <p:tgtEl>
                                          <p:spTgt spid="850"/>
                                        </p:tgtEl>
                                        <p:attrNameLst>
                                          <p:attrName>style.visibility</p:attrName>
                                        </p:attrNameLst>
                                      </p:cBhvr>
                                      <p:to>
                                        <p:strVal val="visible"/>
                                      </p:to>
                                    </p:set>
                                    <p:anim calcmode="lin" valueType="num">
                                      <p:cBhvr>
                                        <p:cTn id="52" dur="600" fill="hold"/>
                                        <p:tgtEl>
                                          <p:spTgt spid="850"/>
                                        </p:tgtEl>
                                        <p:attrNameLst>
                                          <p:attrName>ppt_w</p:attrName>
                                        </p:attrNameLst>
                                      </p:cBhvr>
                                      <p:tavLst>
                                        <p:tav tm="0">
                                          <p:val>
                                            <p:fltVal val="0"/>
                                          </p:val>
                                        </p:tav>
                                        <p:tav tm="100000">
                                          <p:val>
                                            <p:strVal val="#ppt_w"/>
                                          </p:val>
                                        </p:tav>
                                      </p:tavLst>
                                    </p:anim>
                                    <p:anim calcmode="lin" valueType="num">
                                      <p:cBhvr>
                                        <p:cTn id="53" dur="600" fill="hold"/>
                                        <p:tgtEl>
                                          <p:spTgt spid="8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 grpId="0"/>
      <p:bldP spid="844" grpId="0"/>
      <p:bldP spid="846" grpId="0"/>
      <p:bldP spid="848" grpId="0"/>
      <p:bldP spid="850"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pic>
        <p:nvPicPr>
          <p:cNvPr id="47" name="Picture 271" descr="21">
            <a:extLst>
              <a:ext uri="{FF2B5EF4-FFF2-40B4-BE49-F238E27FC236}">
                <a16:creationId xmlns:a16="http://schemas.microsoft.com/office/drawing/2014/main" id="{252AC738-B588-036D-5C39-1F4C0173AC31}"/>
              </a:ext>
            </a:extLst>
          </p:cNvPr>
          <p:cNvPicPr>
            <a:picLocks noChangeAspect="1" noChangeArrowheads="1"/>
          </p:cNvPicPr>
          <p:nvPr/>
        </p:nvPicPr>
        <p:blipFill>
          <a:blip r:embed="rId3">
            <a:lum contrast="-32000"/>
            <a:extLst>
              <a:ext uri="{28A0092B-C50C-407E-A947-70E740481C1C}">
                <a14:useLocalDpi xmlns:a14="http://schemas.microsoft.com/office/drawing/2010/main" val="0"/>
              </a:ext>
            </a:extLst>
          </a:blip>
          <a:srcRect/>
          <a:stretch>
            <a:fillRect/>
          </a:stretch>
        </p:blipFill>
        <p:spPr bwMode="auto">
          <a:xfrm>
            <a:off x="374946" y="-104068"/>
            <a:ext cx="5215626" cy="156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9" name="Google Shape;659;p24"/>
          <p:cNvSpPr txBox="1"/>
          <p:nvPr/>
        </p:nvSpPr>
        <p:spPr>
          <a:xfrm>
            <a:off x="2828265" y="2844509"/>
            <a:ext cx="1814400" cy="639451"/>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vi-VN" sz="1300" dirty="0">
                <a:solidFill>
                  <a:schemeClr val="bg1"/>
                </a:solidFill>
                <a:latin typeface="Montserrat Medium"/>
                <a:ea typeface="Montserrat Medium"/>
                <a:cs typeface="Montserrat Medium"/>
                <a:sym typeface="Montserrat Medium"/>
              </a:rPr>
              <a:t>Mỗi track được chia thành nhiều sector </a:t>
            </a:r>
            <a:endParaRPr sz="1300" dirty="0">
              <a:solidFill>
                <a:schemeClr val="bg1"/>
              </a:solidFill>
              <a:latin typeface="Montserrat Medium"/>
              <a:ea typeface="Montserrat Medium"/>
              <a:cs typeface="Montserrat Medium"/>
              <a:sym typeface="Montserrat Medium"/>
            </a:endParaRPr>
          </a:p>
        </p:txBody>
      </p:sp>
      <p:sp>
        <p:nvSpPr>
          <p:cNvPr id="661" name="Google Shape;661;p24"/>
          <p:cNvSpPr txBox="1"/>
          <p:nvPr/>
        </p:nvSpPr>
        <p:spPr>
          <a:xfrm>
            <a:off x="6529770" y="2839941"/>
            <a:ext cx="1814400" cy="1179638"/>
          </a:xfrm>
          <a:prstGeom prst="rect">
            <a:avLst/>
          </a:prstGeom>
          <a:noFill/>
          <a:ln>
            <a:noFill/>
          </a:ln>
        </p:spPr>
        <p:txBody>
          <a:bodyPr spcFirstLastPara="1" wrap="square" lIns="91425" tIns="91425" rIns="91425" bIns="91425" anchor="t" anchorCtr="0">
            <a:noAutofit/>
          </a:bodyPr>
          <a:lstStyle/>
          <a:p>
            <a:pPr lvl="0" algn="ctr">
              <a:buSzPts val="1100"/>
            </a:pPr>
            <a:r>
              <a:rPr lang="vi-VN" sz="1300" dirty="0" smtClean="0">
                <a:solidFill>
                  <a:schemeClr val="bg1"/>
                </a:solidFill>
                <a:latin typeface="Montserrat Medium"/>
                <a:ea typeface="Montserrat Medium"/>
                <a:cs typeface="Montserrat Medium"/>
                <a:sym typeface="Montserrat Medium"/>
              </a:rPr>
              <a:t>-tổng </a:t>
            </a:r>
            <a:r>
              <a:rPr lang="vi-VN" sz="1300" dirty="0">
                <a:solidFill>
                  <a:schemeClr val="bg1"/>
                </a:solidFill>
                <a:latin typeface="Montserrat Medium"/>
                <a:ea typeface="Montserrat Medium"/>
                <a:cs typeface="Montserrat Medium"/>
                <a:sym typeface="Montserrat Medium"/>
              </a:rPr>
              <a:t>dung lượng = số lượng Tracks * số lượng Sectors của mỗi Track * kích thươc của Sector</a:t>
            </a:r>
          </a:p>
        </p:txBody>
      </p:sp>
      <p:sp>
        <p:nvSpPr>
          <p:cNvPr id="664" name="Google Shape;664;p24"/>
          <p:cNvSpPr txBox="1"/>
          <p:nvPr/>
        </p:nvSpPr>
        <p:spPr>
          <a:xfrm>
            <a:off x="887414" y="2817213"/>
            <a:ext cx="1814400" cy="1345483"/>
          </a:xfrm>
          <a:prstGeom prst="rect">
            <a:avLst/>
          </a:prstGeom>
          <a:noFill/>
          <a:ln>
            <a:noFill/>
          </a:ln>
        </p:spPr>
        <p:txBody>
          <a:bodyPr spcFirstLastPara="1" wrap="square" lIns="91425" tIns="91425" rIns="91425" bIns="91425" anchor="t" anchorCtr="0">
            <a:noAutofit/>
          </a:bodyPr>
          <a:lstStyle/>
          <a:p>
            <a:pPr lvl="0"/>
            <a:r>
              <a:rPr lang="vi-VN" sz="1300" dirty="0">
                <a:solidFill>
                  <a:schemeClr val="bg1"/>
                </a:solidFill>
                <a:latin typeface="Montserrat Medium"/>
                <a:ea typeface="Montserrat Medium"/>
                <a:cs typeface="Montserrat Medium"/>
                <a:sym typeface="Montserrat Medium"/>
              </a:rPr>
              <a:t>Track là đơn vị lữu trũ cơ bản trên đĩa, mỗi đĩa có thể có nhiều track và được đánh số từ 0 đến ngoài cùng</a:t>
            </a:r>
          </a:p>
        </p:txBody>
      </p:sp>
      <p:sp>
        <p:nvSpPr>
          <p:cNvPr id="665" name="Google Shape;665;p24"/>
          <p:cNvSpPr txBox="1"/>
          <p:nvPr/>
        </p:nvSpPr>
        <p:spPr>
          <a:xfrm>
            <a:off x="4642665" y="2844509"/>
            <a:ext cx="1915298" cy="1425267"/>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vi-VN" sz="1300" dirty="0">
                <a:solidFill>
                  <a:schemeClr val="bg1"/>
                </a:solidFill>
                <a:latin typeface="Montserrat Medium"/>
                <a:ea typeface="Montserrat Medium"/>
                <a:cs typeface="Montserrat Medium"/>
                <a:sym typeface="Montserrat Medium"/>
              </a:rPr>
              <a:t>Track cung cấp một đơn vị lưu trữ cơ bản để tổ chúc dữ liệu nhanh chóng và hiệu quả, cho phép chia sẻ dữ nhiệu giữa các phiên bản khác nhau</a:t>
            </a:r>
          </a:p>
        </p:txBody>
      </p:sp>
      <p:grpSp>
        <p:nvGrpSpPr>
          <p:cNvPr id="9" name="Group 8"/>
          <p:cNvGrpSpPr/>
          <p:nvPr/>
        </p:nvGrpSpPr>
        <p:grpSpPr>
          <a:xfrm>
            <a:off x="1406633" y="1380988"/>
            <a:ext cx="841200" cy="841200"/>
            <a:chOff x="1406625" y="1380988"/>
            <a:chExt cx="841200" cy="841200"/>
          </a:xfrm>
        </p:grpSpPr>
        <p:sp>
          <p:nvSpPr>
            <p:cNvPr id="667" name="Google Shape;667;p24"/>
            <p:cNvSpPr/>
            <p:nvPr/>
          </p:nvSpPr>
          <p:spPr>
            <a:xfrm>
              <a:off x="1406625" y="1380988"/>
              <a:ext cx="841200" cy="841200"/>
            </a:xfrm>
            <a:prstGeom prst="pie">
              <a:avLst>
                <a:gd name="adj1" fmla="val 16203127"/>
                <a:gd name="adj2" fmla="val 215958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68" name="Google Shape;668;p24"/>
            <p:cNvSpPr/>
            <p:nvPr/>
          </p:nvSpPr>
          <p:spPr>
            <a:xfrm>
              <a:off x="1502675" y="1477038"/>
              <a:ext cx="649200" cy="649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669" name="Google Shape;669;p24"/>
            <p:cNvSpPr/>
            <p:nvPr/>
          </p:nvSpPr>
          <p:spPr>
            <a:xfrm>
              <a:off x="1572875" y="1547238"/>
              <a:ext cx="508800" cy="50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79" name="Google Shape;679;p24"/>
            <p:cNvSpPr txBox="1"/>
            <p:nvPr/>
          </p:nvSpPr>
          <p:spPr>
            <a:xfrm>
              <a:off x="1578787" y="1684294"/>
              <a:ext cx="5028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dk1"/>
                  </a:solidFill>
                  <a:latin typeface="Montserrat SemiBold"/>
                  <a:ea typeface="Montserrat SemiBold"/>
                  <a:cs typeface="Montserrat SemiBold"/>
                  <a:sym typeface="Montserrat SemiBold"/>
                </a:rPr>
                <a:t>01</a:t>
              </a:r>
              <a:endParaRPr sz="1600">
                <a:solidFill>
                  <a:schemeClr val="dk1"/>
                </a:solidFill>
                <a:latin typeface="Montserrat SemiBold"/>
                <a:ea typeface="Montserrat SemiBold"/>
                <a:cs typeface="Montserrat SemiBold"/>
                <a:sym typeface="Montserrat SemiBold"/>
              </a:endParaRPr>
            </a:p>
          </p:txBody>
        </p:sp>
      </p:grpSp>
      <p:grpSp>
        <p:nvGrpSpPr>
          <p:cNvPr id="11" name="Group 10"/>
          <p:cNvGrpSpPr/>
          <p:nvPr/>
        </p:nvGrpSpPr>
        <p:grpSpPr>
          <a:xfrm>
            <a:off x="3236474" y="1380988"/>
            <a:ext cx="841200" cy="841200"/>
            <a:chOff x="3236474" y="1380988"/>
            <a:chExt cx="841200" cy="841200"/>
          </a:xfrm>
        </p:grpSpPr>
        <p:sp>
          <p:nvSpPr>
            <p:cNvPr id="670" name="Google Shape;670;p24"/>
            <p:cNvSpPr/>
            <p:nvPr/>
          </p:nvSpPr>
          <p:spPr>
            <a:xfrm>
              <a:off x="3236474" y="1380988"/>
              <a:ext cx="841200" cy="841200"/>
            </a:xfrm>
            <a:prstGeom prst="pie">
              <a:avLst>
                <a:gd name="adj1" fmla="val 16203127"/>
                <a:gd name="adj2" fmla="val 540163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71" name="Google Shape;671;p24"/>
            <p:cNvSpPr/>
            <p:nvPr/>
          </p:nvSpPr>
          <p:spPr>
            <a:xfrm>
              <a:off x="3332524" y="1477038"/>
              <a:ext cx="649200" cy="649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672" name="Google Shape;672;p24"/>
            <p:cNvSpPr/>
            <p:nvPr/>
          </p:nvSpPr>
          <p:spPr>
            <a:xfrm>
              <a:off x="3402724" y="1547238"/>
              <a:ext cx="508800" cy="508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80" name="Google Shape;680;p24"/>
            <p:cNvSpPr txBox="1"/>
            <p:nvPr/>
          </p:nvSpPr>
          <p:spPr>
            <a:xfrm>
              <a:off x="3405687" y="1684344"/>
              <a:ext cx="5028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dk1"/>
                  </a:solidFill>
                  <a:latin typeface="Montserrat SemiBold"/>
                  <a:ea typeface="Montserrat SemiBold"/>
                  <a:cs typeface="Montserrat SemiBold"/>
                  <a:sym typeface="Montserrat SemiBold"/>
                </a:rPr>
                <a:t>02</a:t>
              </a:r>
              <a:endParaRPr sz="1600">
                <a:solidFill>
                  <a:schemeClr val="dk1"/>
                </a:solidFill>
                <a:latin typeface="Montserrat SemiBold"/>
                <a:ea typeface="Montserrat SemiBold"/>
                <a:cs typeface="Montserrat SemiBold"/>
                <a:sym typeface="Montserrat SemiBold"/>
              </a:endParaRPr>
            </a:p>
          </p:txBody>
        </p:sp>
      </p:grpSp>
      <p:grpSp>
        <p:nvGrpSpPr>
          <p:cNvPr id="12" name="Group 11"/>
          <p:cNvGrpSpPr/>
          <p:nvPr/>
        </p:nvGrpSpPr>
        <p:grpSpPr>
          <a:xfrm>
            <a:off x="5066314" y="1380988"/>
            <a:ext cx="841200" cy="841200"/>
            <a:chOff x="5066314" y="1380988"/>
            <a:chExt cx="841200" cy="841200"/>
          </a:xfrm>
        </p:grpSpPr>
        <p:sp>
          <p:nvSpPr>
            <p:cNvPr id="673" name="Google Shape;673;p24"/>
            <p:cNvSpPr/>
            <p:nvPr/>
          </p:nvSpPr>
          <p:spPr>
            <a:xfrm>
              <a:off x="5066314" y="1380988"/>
              <a:ext cx="841200" cy="841200"/>
            </a:xfrm>
            <a:prstGeom prst="pie">
              <a:avLst>
                <a:gd name="adj1" fmla="val 16203127"/>
                <a:gd name="adj2" fmla="val 10804358"/>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74" name="Google Shape;674;p24"/>
            <p:cNvSpPr/>
            <p:nvPr/>
          </p:nvSpPr>
          <p:spPr>
            <a:xfrm>
              <a:off x="5162364" y="1477038"/>
              <a:ext cx="649200" cy="649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675" name="Google Shape;675;p24"/>
            <p:cNvSpPr/>
            <p:nvPr/>
          </p:nvSpPr>
          <p:spPr>
            <a:xfrm>
              <a:off x="5232564" y="1547238"/>
              <a:ext cx="508800" cy="50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81" name="Google Shape;681;p24"/>
            <p:cNvSpPr txBox="1"/>
            <p:nvPr/>
          </p:nvSpPr>
          <p:spPr>
            <a:xfrm>
              <a:off x="5236299" y="1684294"/>
              <a:ext cx="5028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dk1"/>
                  </a:solidFill>
                  <a:latin typeface="Montserrat SemiBold"/>
                  <a:ea typeface="Montserrat SemiBold"/>
                  <a:cs typeface="Montserrat SemiBold"/>
                  <a:sym typeface="Montserrat SemiBold"/>
                </a:rPr>
                <a:t>03</a:t>
              </a:r>
              <a:endParaRPr sz="1600">
                <a:solidFill>
                  <a:schemeClr val="dk1"/>
                </a:solidFill>
                <a:latin typeface="Montserrat SemiBold"/>
                <a:ea typeface="Montserrat SemiBold"/>
                <a:cs typeface="Montserrat SemiBold"/>
                <a:sym typeface="Montserrat SemiBold"/>
              </a:endParaRPr>
            </a:p>
          </p:txBody>
        </p:sp>
      </p:grpSp>
      <p:grpSp>
        <p:nvGrpSpPr>
          <p:cNvPr id="13" name="Group 12"/>
          <p:cNvGrpSpPr/>
          <p:nvPr/>
        </p:nvGrpSpPr>
        <p:grpSpPr>
          <a:xfrm>
            <a:off x="6897707" y="1380988"/>
            <a:ext cx="841200" cy="841200"/>
            <a:chOff x="6897707" y="1380988"/>
            <a:chExt cx="841200" cy="841200"/>
          </a:xfrm>
        </p:grpSpPr>
        <p:sp>
          <p:nvSpPr>
            <p:cNvPr id="676" name="Google Shape;676;p24"/>
            <p:cNvSpPr/>
            <p:nvPr/>
          </p:nvSpPr>
          <p:spPr>
            <a:xfrm>
              <a:off x="6897707" y="1380988"/>
              <a:ext cx="841200" cy="841200"/>
            </a:xfrm>
            <a:prstGeom prst="pie">
              <a:avLst>
                <a:gd name="adj1" fmla="val 16203127"/>
                <a:gd name="adj2" fmla="val 16200559"/>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77" name="Google Shape;677;p24"/>
            <p:cNvSpPr/>
            <p:nvPr/>
          </p:nvSpPr>
          <p:spPr>
            <a:xfrm>
              <a:off x="6993757" y="1477038"/>
              <a:ext cx="649200" cy="649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678" name="Google Shape;678;p24"/>
            <p:cNvSpPr/>
            <p:nvPr/>
          </p:nvSpPr>
          <p:spPr>
            <a:xfrm>
              <a:off x="7063957" y="1547238"/>
              <a:ext cx="508800" cy="508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82" name="Google Shape;682;p24"/>
            <p:cNvSpPr txBox="1"/>
            <p:nvPr/>
          </p:nvSpPr>
          <p:spPr>
            <a:xfrm>
              <a:off x="7062337" y="1684294"/>
              <a:ext cx="5028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dk1"/>
                  </a:solidFill>
                  <a:latin typeface="Montserrat SemiBold"/>
                  <a:ea typeface="Montserrat SemiBold"/>
                  <a:cs typeface="Montserrat SemiBold"/>
                  <a:sym typeface="Montserrat SemiBold"/>
                </a:rPr>
                <a:t>04</a:t>
              </a:r>
              <a:endParaRPr sz="1600">
                <a:solidFill>
                  <a:schemeClr val="dk1"/>
                </a:solidFill>
                <a:latin typeface="Montserrat SemiBold"/>
                <a:ea typeface="Montserrat SemiBold"/>
                <a:cs typeface="Montserrat SemiBold"/>
                <a:sym typeface="Montserrat SemiBold"/>
              </a:endParaRPr>
            </a:p>
          </p:txBody>
        </p:sp>
      </p:grpSp>
      <p:grpSp>
        <p:nvGrpSpPr>
          <p:cNvPr id="6" name="Group 5"/>
          <p:cNvGrpSpPr/>
          <p:nvPr/>
        </p:nvGrpSpPr>
        <p:grpSpPr>
          <a:xfrm>
            <a:off x="2249738" y="1703850"/>
            <a:ext cx="1117458" cy="195600"/>
            <a:chOff x="2249738" y="1703850"/>
            <a:chExt cx="1117458" cy="195600"/>
          </a:xfrm>
        </p:grpSpPr>
        <p:sp>
          <p:nvSpPr>
            <p:cNvPr id="689" name="Google Shape;689;p24"/>
            <p:cNvSpPr/>
            <p:nvPr/>
          </p:nvSpPr>
          <p:spPr>
            <a:xfrm>
              <a:off x="2249738"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90" name="Google Shape;690;p24"/>
            <p:cNvSpPr/>
            <p:nvPr/>
          </p:nvSpPr>
          <p:spPr>
            <a:xfrm>
              <a:off x="3111063"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693" name="Google Shape;693;p24"/>
            <p:cNvCxnSpPr>
              <a:stCxn id="689" idx="6"/>
              <a:endCxn id="690" idx="2"/>
            </p:cNvCxnSpPr>
            <p:nvPr/>
          </p:nvCxnSpPr>
          <p:spPr>
            <a:xfrm>
              <a:off x="2373338" y="1801600"/>
              <a:ext cx="737700" cy="0"/>
            </a:xfrm>
            <a:prstGeom prst="straightConnector1">
              <a:avLst/>
            </a:prstGeom>
            <a:noFill/>
            <a:ln w="19050" cap="flat" cmpd="sng">
              <a:solidFill>
                <a:schemeClr val="bg1"/>
              </a:solidFill>
              <a:prstDash val="dot"/>
              <a:round/>
              <a:headEnd type="none" w="med" len="med"/>
              <a:tailEnd type="none" w="med" len="med"/>
            </a:ln>
          </p:spPr>
        </p:cxnSp>
        <p:sp>
          <p:nvSpPr>
            <p:cNvPr id="696" name="Google Shape;696;p24"/>
            <p:cNvSpPr/>
            <p:nvPr/>
          </p:nvSpPr>
          <p:spPr>
            <a:xfrm rot="5400000">
              <a:off x="3176546" y="1708800"/>
              <a:ext cx="195600" cy="185700"/>
            </a:xfrm>
            <a:prstGeom prst="triangle">
              <a:avLst>
                <a:gd name="adj" fmla="val 50000"/>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grpSp>
        <p:nvGrpSpPr>
          <p:cNvPr id="7" name="Group 6"/>
          <p:cNvGrpSpPr/>
          <p:nvPr/>
        </p:nvGrpSpPr>
        <p:grpSpPr>
          <a:xfrm>
            <a:off x="4077579" y="1703850"/>
            <a:ext cx="988735" cy="195600"/>
            <a:chOff x="4081400" y="1703850"/>
            <a:chExt cx="988735" cy="195600"/>
          </a:xfrm>
        </p:grpSpPr>
        <p:sp>
          <p:nvSpPr>
            <p:cNvPr id="687" name="Google Shape;687;p24"/>
            <p:cNvSpPr/>
            <p:nvPr/>
          </p:nvSpPr>
          <p:spPr>
            <a:xfrm>
              <a:off x="4081400"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88" name="Google Shape;688;p24"/>
            <p:cNvSpPr/>
            <p:nvPr/>
          </p:nvSpPr>
          <p:spPr>
            <a:xfrm>
              <a:off x="4942725"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694" name="Google Shape;694;p24"/>
            <p:cNvCxnSpPr>
              <a:stCxn id="687" idx="6"/>
              <a:endCxn id="688" idx="2"/>
            </p:cNvCxnSpPr>
            <p:nvPr/>
          </p:nvCxnSpPr>
          <p:spPr>
            <a:xfrm>
              <a:off x="4205000" y="1801600"/>
              <a:ext cx="737700" cy="0"/>
            </a:xfrm>
            <a:prstGeom prst="straightConnector1">
              <a:avLst/>
            </a:prstGeom>
            <a:noFill/>
            <a:ln w="19050" cap="flat" cmpd="sng">
              <a:solidFill>
                <a:schemeClr val="bg1"/>
              </a:solidFill>
              <a:prstDash val="dot"/>
              <a:round/>
              <a:headEnd type="none" w="med" len="med"/>
              <a:tailEnd type="none" w="med" len="med"/>
            </a:ln>
          </p:spPr>
        </p:cxnSp>
        <p:sp>
          <p:nvSpPr>
            <p:cNvPr id="697" name="Google Shape;697;p24"/>
            <p:cNvSpPr/>
            <p:nvPr/>
          </p:nvSpPr>
          <p:spPr>
            <a:xfrm rot="5400000">
              <a:off x="4879485" y="1708800"/>
              <a:ext cx="195600" cy="185700"/>
            </a:xfrm>
            <a:prstGeom prst="triangle">
              <a:avLst>
                <a:gd name="adj" fmla="val 50000"/>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grpSp>
        <p:nvGrpSpPr>
          <p:cNvPr id="8" name="Group 7"/>
          <p:cNvGrpSpPr/>
          <p:nvPr/>
        </p:nvGrpSpPr>
        <p:grpSpPr>
          <a:xfrm>
            <a:off x="5910188" y="1703850"/>
            <a:ext cx="984925" cy="195600"/>
            <a:chOff x="5910188" y="1703850"/>
            <a:chExt cx="984925" cy="195600"/>
          </a:xfrm>
        </p:grpSpPr>
        <p:sp>
          <p:nvSpPr>
            <p:cNvPr id="691" name="Google Shape;691;p24"/>
            <p:cNvSpPr/>
            <p:nvPr/>
          </p:nvSpPr>
          <p:spPr>
            <a:xfrm>
              <a:off x="5910188"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92" name="Google Shape;692;p24"/>
            <p:cNvSpPr/>
            <p:nvPr/>
          </p:nvSpPr>
          <p:spPr>
            <a:xfrm>
              <a:off x="6771513"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695" name="Google Shape;695;p24"/>
            <p:cNvCxnSpPr>
              <a:stCxn id="691" idx="6"/>
              <a:endCxn id="692" idx="2"/>
            </p:cNvCxnSpPr>
            <p:nvPr/>
          </p:nvCxnSpPr>
          <p:spPr>
            <a:xfrm>
              <a:off x="6033788" y="1801600"/>
              <a:ext cx="737700" cy="0"/>
            </a:xfrm>
            <a:prstGeom prst="straightConnector1">
              <a:avLst/>
            </a:prstGeom>
            <a:noFill/>
            <a:ln w="19050" cap="flat" cmpd="sng">
              <a:solidFill>
                <a:schemeClr val="bg1"/>
              </a:solidFill>
              <a:prstDash val="dot"/>
              <a:round/>
              <a:headEnd type="none" w="med" len="med"/>
              <a:tailEnd type="none" w="med" len="med"/>
            </a:ln>
          </p:spPr>
        </p:cxnSp>
        <p:sp>
          <p:nvSpPr>
            <p:cNvPr id="698" name="Google Shape;698;p24"/>
            <p:cNvSpPr/>
            <p:nvPr/>
          </p:nvSpPr>
          <p:spPr>
            <a:xfrm rot="5400000">
              <a:off x="6703957" y="1708800"/>
              <a:ext cx="195600" cy="185700"/>
            </a:xfrm>
            <a:prstGeom prst="triangle">
              <a:avLst>
                <a:gd name="adj" fmla="val 50000"/>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grpSp>
        <p:nvGrpSpPr>
          <p:cNvPr id="60" name="Group 59"/>
          <p:cNvGrpSpPr/>
          <p:nvPr/>
        </p:nvGrpSpPr>
        <p:grpSpPr>
          <a:xfrm>
            <a:off x="238352" y="284430"/>
            <a:ext cx="649062" cy="661851"/>
            <a:chOff x="783125" y="1225710"/>
            <a:chExt cx="464100" cy="464100"/>
          </a:xfrm>
        </p:grpSpPr>
        <p:sp>
          <p:nvSpPr>
            <p:cNvPr id="61" name="Google Shape;634;p52"/>
            <p:cNvSpPr/>
            <p:nvPr/>
          </p:nvSpPr>
          <p:spPr>
            <a:xfrm>
              <a:off x="783125" y="1225710"/>
              <a:ext cx="464100" cy="46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36;p52"/>
            <p:cNvGrpSpPr/>
            <p:nvPr/>
          </p:nvGrpSpPr>
          <p:grpSpPr>
            <a:xfrm>
              <a:off x="882707" y="1325585"/>
              <a:ext cx="264945" cy="264347"/>
              <a:chOff x="432225" y="396500"/>
              <a:chExt cx="325525" cy="324750"/>
            </a:xfrm>
          </p:grpSpPr>
          <p:sp>
            <p:nvSpPr>
              <p:cNvPr id="63" name="Google Shape;637;p52"/>
              <p:cNvSpPr/>
              <p:nvPr/>
            </p:nvSpPr>
            <p:spPr>
              <a:xfrm>
                <a:off x="432225" y="396500"/>
                <a:ext cx="325525" cy="324750"/>
              </a:xfrm>
              <a:custGeom>
                <a:avLst/>
                <a:gdLst/>
                <a:ahLst/>
                <a:cxnLst/>
                <a:rect l="l" t="t" r="r" b="b"/>
                <a:pathLst>
                  <a:path w="13021" h="12990" extrusionOk="0">
                    <a:moveTo>
                      <a:pt x="12236" y="792"/>
                    </a:moveTo>
                    <a:cubicBezTo>
                      <a:pt x="12206" y="1183"/>
                      <a:pt x="12118" y="1839"/>
                      <a:pt x="11893" y="2621"/>
                    </a:cubicBezTo>
                    <a:cubicBezTo>
                      <a:pt x="11815" y="2909"/>
                      <a:pt x="11709" y="3229"/>
                      <a:pt x="11575" y="3572"/>
                    </a:cubicBezTo>
                    <a:lnTo>
                      <a:pt x="9441" y="1438"/>
                    </a:lnTo>
                    <a:cubicBezTo>
                      <a:pt x="10329" y="1088"/>
                      <a:pt x="11270" y="871"/>
                      <a:pt x="12236" y="792"/>
                    </a:cubicBezTo>
                    <a:close/>
                    <a:moveTo>
                      <a:pt x="2580" y="4763"/>
                    </a:moveTo>
                    <a:lnTo>
                      <a:pt x="4122" y="4834"/>
                    </a:lnTo>
                    <a:cubicBezTo>
                      <a:pt x="3723" y="5424"/>
                      <a:pt x="3355" y="6039"/>
                      <a:pt x="3052" y="6584"/>
                    </a:cubicBezTo>
                    <a:lnTo>
                      <a:pt x="1166" y="6175"/>
                    </a:lnTo>
                    <a:lnTo>
                      <a:pt x="2580" y="4763"/>
                    </a:lnTo>
                    <a:close/>
                    <a:moveTo>
                      <a:pt x="3339" y="7646"/>
                    </a:moveTo>
                    <a:lnTo>
                      <a:pt x="4099" y="8405"/>
                    </a:lnTo>
                    <a:lnTo>
                      <a:pt x="3491" y="9003"/>
                    </a:lnTo>
                    <a:lnTo>
                      <a:pt x="2931" y="8443"/>
                    </a:lnTo>
                    <a:cubicBezTo>
                      <a:pt x="3019" y="8261"/>
                      <a:pt x="3163" y="7981"/>
                      <a:pt x="3339" y="7646"/>
                    </a:cubicBezTo>
                    <a:close/>
                    <a:moveTo>
                      <a:pt x="8690" y="1766"/>
                    </a:moveTo>
                    <a:lnTo>
                      <a:pt x="11255" y="4322"/>
                    </a:lnTo>
                    <a:cubicBezTo>
                      <a:pt x="10831" y="5202"/>
                      <a:pt x="10224" y="6152"/>
                      <a:pt x="9353" y="7023"/>
                    </a:cubicBezTo>
                    <a:cubicBezTo>
                      <a:pt x="8707" y="7669"/>
                      <a:pt x="7237" y="8597"/>
                      <a:pt x="6054" y="9291"/>
                    </a:cubicBezTo>
                    <a:lnTo>
                      <a:pt x="5168" y="8405"/>
                    </a:lnTo>
                    <a:lnTo>
                      <a:pt x="6422" y="7149"/>
                    </a:lnTo>
                    <a:cubicBezTo>
                      <a:pt x="6566" y="7006"/>
                      <a:pt x="6566" y="6766"/>
                      <a:pt x="6422" y="6614"/>
                    </a:cubicBezTo>
                    <a:cubicBezTo>
                      <a:pt x="6346" y="6539"/>
                      <a:pt x="6249" y="6501"/>
                      <a:pt x="6151" y="6501"/>
                    </a:cubicBezTo>
                    <a:cubicBezTo>
                      <a:pt x="6053" y="6501"/>
                      <a:pt x="5955" y="6539"/>
                      <a:pt x="5880" y="6614"/>
                    </a:cubicBezTo>
                    <a:lnTo>
                      <a:pt x="4633" y="7861"/>
                    </a:lnTo>
                    <a:lnTo>
                      <a:pt x="3723" y="6950"/>
                    </a:lnTo>
                    <a:cubicBezTo>
                      <a:pt x="3754" y="6894"/>
                      <a:pt x="3786" y="6831"/>
                      <a:pt x="3819" y="6775"/>
                    </a:cubicBezTo>
                    <a:cubicBezTo>
                      <a:pt x="4609" y="5401"/>
                      <a:pt x="5360" y="4331"/>
                      <a:pt x="6016" y="3683"/>
                    </a:cubicBezTo>
                    <a:cubicBezTo>
                      <a:pt x="6798" y="2893"/>
                      <a:pt x="7701" y="2246"/>
                      <a:pt x="8690" y="1766"/>
                    </a:cubicBezTo>
                    <a:close/>
                    <a:moveTo>
                      <a:pt x="4633" y="8940"/>
                    </a:moveTo>
                    <a:lnTo>
                      <a:pt x="5375" y="9682"/>
                    </a:lnTo>
                    <a:cubicBezTo>
                      <a:pt x="5057" y="9866"/>
                      <a:pt x="4785" y="10017"/>
                      <a:pt x="4609" y="10113"/>
                    </a:cubicBezTo>
                    <a:lnTo>
                      <a:pt x="4033" y="9538"/>
                    </a:lnTo>
                    <a:lnTo>
                      <a:pt x="4633" y="8940"/>
                    </a:lnTo>
                    <a:close/>
                    <a:moveTo>
                      <a:pt x="2813" y="9642"/>
                    </a:moveTo>
                    <a:cubicBezTo>
                      <a:pt x="2962" y="9642"/>
                      <a:pt x="3111" y="9698"/>
                      <a:pt x="3226" y="9810"/>
                    </a:cubicBezTo>
                    <a:cubicBezTo>
                      <a:pt x="3451" y="10034"/>
                      <a:pt x="3451" y="10401"/>
                      <a:pt x="3226" y="10633"/>
                    </a:cubicBezTo>
                    <a:cubicBezTo>
                      <a:pt x="3188" y="10665"/>
                      <a:pt x="3155" y="10696"/>
                      <a:pt x="3108" y="10721"/>
                    </a:cubicBezTo>
                    <a:cubicBezTo>
                      <a:pt x="3092" y="10728"/>
                      <a:pt x="3067" y="10744"/>
                      <a:pt x="3052" y="10753"/>
                    </a:cubicBezTo>
                    <a:cubicBezTo>
                      <a:pt x="3044" y="10753"/>
                      <a:pt x="3035" y="10761"/>
                      <a:pt x="3019" y="10761"/>
                    </a:cubicBezTo>
                    <a:lnTo>
                      <a:pt x="1375" y="11647"/>
                    </a:lnTo>
                    <a:lnTo>
                      <a:pt x="2268" y="10017"/>
                    </a:lnTo>
                    <a:cubicBezTo>
                      <a:pt x="2277" y="10010"/>
                      <a:pt x="2277" y="10002"/>
                      <a:pt x="2285" y="9987"/>
                    </a:cubicBezTo>
                    <a:cubicBezTo>
                      <a:pt x="2316" y="9921"/>
                      <a:pt x="2356" y="9866"/>
                      <a:pt x="2404" y="9810"/>
                    </a:cubicBezTo>
                    <a:cubicBezTo>
                      <a:pt x="2516" y="9698"/>
                      <a:pt x="2664" y="9642"/>
                      <a:pt x="2813" y="9642"/>
                    </a:cubicBezTo>
                    <a:close/>
                    <a:moveTo>
                      <a:pt x="8172" y="8867"/>
                    </a:moveTo>
                    <a:lnTo>
                      <a:pt x="8251" y="10433"/>
                    </a:lnTo>
                    <a:lnTo>
                      <a:pt x="6838" y="11846"/>
                    </a:lnTo>
                    <a:lnTo>
                      <a:pt x="6422" y="9954"/>
                    </a:lnTo>
                    <a:cubicBezTo>
                      <a:pt x="6982" y="9626"/>
                      <a:pt x="7597" y="9250"/>
                      <a:pt x="8172" y="8867"/>
                    </a:cubicBezTo>
                    <a:close/>
                    <a:moveTo>
                      <a:pt x="12620" y="1"/>
                    </a:moveTo>
                    <a:cubicBezTo>
                      <a:pt x="9505" y="137"/>
                      <a:pt x="6551" y="1615"/>
                      <a:pt x="4649" y="4099"/>
                    </a:cubicBezTo>
                    <a:lnTo>
                      <a:pt x="2452" y="3996"/>
                    </a:lnTo>
                    <a:cubicBezTo>
                      <a:pt x="2441" y="3995"/>
                      <a:pt x="2430" y="3994"/>
                      <a:pt x="2420" y="3994"/>
                    </a:cubicBezTo>
                    <a:cubicBezTo>
                      <a:pt x="2321" y="3994"/>
                      <a:pt x="2230" y="4034"/>
                      <a:pt x="2164" y="4107"/>
                    </a:cubicBezTo>
                    <a:lnTo>
                      <a:pt x="136" y="6135"/>
                    </a:lnTo>
                    <a:cubicBezTo>
                      <a:pt x="40" y="6231"/>
                      <a:pt x="0" y="6375"/>
                      <a:pt x="40" y="6511"/>
                    </a:cubicBezTo>
                    <a:cubicBezTo>
                      <a:pt x="81" y="6639"/>
                      <a:pt x="192" y="6743"/>
                      <a:pt x="328" y="6775"/>
                    </a:cubicBezTo>
                    <a:lnTo>
                      <a:pt x="2669" y="7278"/>
                    </a:lnTo>
                    <a:cubicBezTo>
                      <a:pt x="2348" y="7885"/>
                      <a:pt x="2149" y="8309"/>
                      <a:pt x="2124" y="8357"/>
                    </a:cubicBezTo>
                    <a:cubicBezTo>
                      <a:pt x="2061" y="8501"/>
                      <a:pt x="2086" y="8675"/>
                      <a:pt x="2205" y="8788"/>
                    </a:cubicBezTo>
                    <a:lnTo>
                      <a:pt x="2373" y="8955"/>
                    </a:lnTo>
                    <a:cubicBezTo>
                      <a:pt x="2189" y="9018"/>
                      <a:pt x="2013" y="9124"/>
                      <a:pt x="1869" y="9275"/>
                    </a:cubicBezTo>
                    <a:cubicBezTo>
                      <a:pt x="1750" y="9386"/>
                      <a:pt x="1662" y="9523"/>
                      <a:pt x="1597" y="9666"/>
                    </a:cubicBezTo>
                    <a:lnTo>
                      <a:pt x="88" y="12406"/>
                    </a:lnTo>
                    <a:cubicBezTo>
                      <a:pt x="8" y="12550"/>
                      <a:pt x="33" y="12734"/>
                      <a:pt x="151" y="12852"/>
                    </a:cubicBezTo>
                    <a:cubicBezTo>
                      <a:pt x="224" y="12933"/>
                      <a:pt x="320" y="12973"/>
                      <a:pt x="424" y="12973"/>
                    </a:cubicBezTo>
                    <a:cubicBezTo>
                      <a:pt x="479" y="12973"/>
                      <a:pt x="543" y="12958"/>
                      <a:pt x="600" y="12925"/>
                    </a:cubicBezTo>
                    <a:lnTo>
                      <a:pt x="3370" y="11440"/>
                    </a:lnTo>
                    <a:cubicBezTo>
                      <a:pt x="3410" y="11415"/>
                      <a:pt x="3458" y="11399"/>
                      <a:pt x="3499" y="11376"/>
                    </a:cubicBezTo>
                    <a:lnTo>
                      <a:pt x="3506" y="11367"/>
                    </a:lnTo>
                    <a:cubicBezTo>
                      <a:pt x="3602" y="11311"/>
                      <a:pt x="3683" y="11248"/>
                      <a:pt x="3763" y="11167"/>
                    </a:cubicBezTo>
                    <a:cubicBezTo>
                      <a:pt x="3907" y="11024"/>
                      <a:pt x="4018" y="10849"/>
                      <a:pt x="4081" y="10665"/>
                    </a:cubicBezTo>
                    <a:lnTo>
                      <a:pt x="4273" y="10857"/>
                    </a:lnTo>
                    <a:cubicBezTo>
                      <a:pt x="4342" y="10929"/>
                      <a:pt x="4437" y="10967"/>
                      <a:pt x="4535" y="10967"/>
                    </a:cubicBezTo>
                    <a:cubicBezTo>
                      <a:pt x="4598" y="10967"/>
                      <a:pt x="4662" y="10952"/>
                      <a:pt x="4722" y="10920"/>
                    </a:cubicBezTo>
                    <a:cubicBezTo>
                      <a:pt x="4770" y="10897"/>
                      <a:pt x="5168" y="10680"/>
                      <a:pt x="5736" y="10353"/>
                    </a:cubicBezTo>
                    <a:lnTo>
                      <a:pt x="6238" y="12686"/>
                    </a:lnTo>
                    <a:cubicBezTo>
                      <a:pt x="6280" y="12875"/>
                      <a:pt x="6446" y="12989"/>
                      <a:pt x="6615" y="12989"/>
                    </a:cubicBezTo>
                    <a:cubicBezTo>
                      <a:pt x="6709" y="12989"/>
                      <a:pt x="6804" y="12954"/>
                      <a:pt x="6878" y="12877"/>
                    </a:cubicBezTo>
                    <a:lnTo>
                      <a:pt x="8907" y="10849"/>
                    </a:lnTo>
                    <a:cubicBezTo>
                      <a:pt x="8978" y="10776"/>
                      <a:pt x="9025" y="10673"/>
                      <a:pt x="9018" y="10562"/>
                    </a:cubicBezTo>
                    <a:lnTo>
                      <a:pt x="8907" y="8365"/>
                    </a:lnTo>
                    <a:cubicBezTo>
                      <a:pt x="9305" y="8077"/>
                      <a:pt x="9648" y="7805"/>
                      <a:pt x="9888" y="7565"/>
                    </a:cubicBezTo>
                    <a:cubicBezTo>
                      <a:pt x="11358" y="6064"/>
                      <a:pt x="12125" y="4531"/>
                      <a:pt x="12637" y="2805"/>
                    </a:cubicBezTo>
                    <a:cubicBezTo>
                      <a:pt x="13021" y="1423"/>
                      <a:pt x="13021" y="424"/>
                      <a:pt x="13021" y="384"/>
                    </a:cubicBezTo>
                    <a:cubicBezTo>
                      <a:pt x="13021" y="281"/>
                      <a:pt x="12980" y="177"/>
                      <a:pt x="12900" y="104"/>
                    </a:cubicBezTo>
                    <a:cubicBezTo>
                      <a:pt x="12829" y="41"/>
                      <a:pt x="12725" y="1"/>
                      <a:pt x="12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38;p52"/>
              <p:cNvSpPr/>
              <p:nvPr/>
            </p:nvSpPr>
            <p:spPr>
              <a:xfrm>
                <a:off x="597175" y="477575"/>
                <a:ext cx="93000" cy="79525"/>
              </a:xfrm>
              <a:custGeom>
                <a:avLst/>
                <a:gdLst/>
                <a:ahLst/>
                <a:cxnLst/>
                <a:rect l="l" t="t" r="r" b="b"/>
                <a:pathLst>
                  <a:path w="3720" h="3181" extrusionOk="0">
                    <a:moveTo>
                      <a:pt x="1605" y="762"/>
                    </a:moveTo>
                    <a:cubicBezTo>
                      <a:pt x="1817" y="762"/>
                      <a:pt x="2029" y="844"/>
                      <a:pt x="2188" y="1008"/>
                    </a:cubicBezTo>
                    <a:cubicBezTo>
                      <a:pt x="2516" y="1328"/>
                      <a:pt x="2516" y="1855"/>
                      <a:pt x="2188" y="2173"/>
                    </a:cubicBezTo>
                    <a:cubicBezTo>
                      <a:pt x="2036" y="2337"/>
                      <a:pt x="1821" y="2419"/>
                      <a:pt x="1604" y="2419"/>
                    </a:cubicBezTo>
                    <a:cubicBezTo>
                      <a:pt x="1387" y="2419"/>
                      <a:pt x="1170" y="2337"/>
                      <a:pt x="1015" y="2173"/>
                    </a:cubicBezTo>
                    <a:cubicBezTo>
                      <a:pt x="694" y="1870"/>
                      <a:pt x="694" y="1311"/>
                      <a:pt x="1015" y="1008"/>
                    </a:cubicBezTo>
                    <a:cubicBezTo>
                      <a:pt x="1178" y="844"/>
                      <a:pt x="1392" y="762"/>
                      <a:pt x="1605" y="762"/>
                    </a:cubicBezTo>
                    <a:close/>
                    <a:moveTo>
                      <a:pt x="1624" y="0"/>
                    </a:moveTo>
                    <a:cubicBezTo>
                      <a:pt x="802" y="0"/>
                      <a:pt x="11" y="638"/>
                      <a:pt x="16" y="1591"/>
                    </a:cubicBezTo>
                    <a:cubicBezTo>
                      <a:pt x="1" y="2436"/>
                      <a:pt x="733" y="3180"/>
                      <a:pt x="1576" y="3180"/>
                    </a:cubicBezTo>
                    <a:cubicBezTo>
                      <a:pt x="1586" y="3180"/>
                      <a:pt x="1595" y="3180"/>
                      <a:pt x="1605" y="3180"/>
                    </a:cubicBezTo>
                    <a:cubicBezTo>
                      <a:pt x="1608" y="3180"/>
                      <a:pt x="1611" y="3180"/>
                      <a:pt x="1614" y="3180"/>
                    </a:cubicBezTo>
                    <a:cubicBezTo>
                      <a:pt x="3015" y="3180"/>
                      <a:pt x="3719" y="1452"/>
                      <a:pt x="2732" y="465"/>
                    </a:cubicBezTo>
                    <a:cubicBezTo>
                      <a:pt x="2411" y="144"/>
                      <a:pt x="2014" y="0"/>
                      <a:pt x="1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TextBox 14"/>
          <p:cNvSpPr txBox="1"/>
          <p:nvPr/>
        </p:nvSpPr>
        <p:spPr>
          <a:xfrm>
            <a:off x="1171818" y="422559"/>
            <a:ext cx="2809906" cy="615553"/>
          </a:xfrm>
          <a:prstGeom prst="rect">
            <a:avLst/>
          </a:prstGeom>
          <a:noFill/>
        </p:spPr>
        <p:txBody>
          <a:bodyPr wrap="square" rtlCol="0">
            <a:spAutoFit/>
          </a:bodyPr>
          <a:lstStyle/>
          <a:p>
            <a:pPr lvl="0"/>
            <a:r>
              <a:rPr lang="en-US" altLang="en-GB" sz="2000" b="1" dirty="0">
                <a:solidFill>
                  <a:schemeClr val="bg1"/>
                </a:solidFill>
                <a:latin typeface="Montserrat" panose="020B0604020202020204" charset="0"/>
              </a:rPr>
              <a:t>Track (</a:t>
            </a:r>
            <a:r>
              <a:rPr lang="en-US" altLang="en-GB" sz="2000" b="1" dirty="0" err="1">
                <a:solidFill>
                  <a:schemeClr val="bg1"/>
                </a:solidFill>
                <a:latin typeface="Montserrat" panose="020B0604020202020204" charset="0"/>
              </a:rPr>
              <a:t>Đường</a:t>
            </a:r>
            <a:r>
              <a:rPr lang="en-US" altLang="en-GB" sz="2000" b="1" dirty="0">
                <a:solidFill>
                  <a:schemeClr val="bg1"/>
                </a:solidFill>
                <a:latin typeface="Montserrat" panose="020B0604020202020204" charset="0"/>
              </a:rPr>
              <a:t> </a:t>
            </a:r>
            <a:r>
              <a:rPr lang="en-US" altLang="en-GB" sz="2000" b="1" dirty="0" err="1">
                <a:solidFill>
                  <a:schemeClr val="bg1"/>
                </a:solidFill>
                <a:latin typeface="Montserrat" panose="020B0604020202020204" charset="0"/>
              </a:rPr>
              <a:t>ghi</a:t>
            </a:r>
            <a:r>
              <a:rPr lang="en-US" altLang="en-GB" sz="2000" b="1" dirty="0">
                <a:solidFill>
                  <a:schemeClr val="bg1"/>
                </a:solidFill>
                <a:latin typeface="Montserrat" panose="020B0604020202020204" charset="0"/>
              </a:rPr>
              <a:t>)</a:t>
            </a:r>
          </a:p>
          <a:p>
            <a:endParaRPr lang="en-US" dirty="0"/>
          </a:p>
        </p:txBody>
      </p:sp>
      <p:pic>
        <p:nvPicPr>
          <p:cNvPr id="50" name="Picture 272" descr="28">
            <a:extLst>
              <a:ext uri="{FF2B5EF4-FFF2-40B4-BE49-F238E27FC236}">
                <a16:creationId xmlns:a16="http://schemas.microsoft.com/office/drawing/2014/main" id="{D5CA8BD8-C03D-3CB6-CDFA-40ECB428B5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269" y="-786829"/>
            <a:ext cx="3210196" cy="245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6649829"/>
      </p:ext>
    </p:extLst>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400"/>
                                        <p:tgtEl>
                                          <p:spTgt spid="9"/>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400"/>
                                        <p:tgtEl>
                                          <p:spTgt spid="11"/>
                                        </p:tgtEl>
                                      </p:cBhvr>
                                    </p:animEffect>
                                  </p:childTnLst>
                                </p:cTn>
                              </p:par>
                              <p:par>
                                <p:cTn id="11" presetID="21" presetClass="entr" presetSubtype="1"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heel(1)">
                                      <p:cBhvr>
                                        <p:cTn id="13" dur="1400"/>
                                        <p:tgtEl>
                                          <p:spTgt spid="12"/>
                                        </p:tgtEl>
                                      </p:cBhvr>
                                    </p:animEffect>
                                  </p:childTnLst>
                                </p:cTn>
                              </p:par>
                              <p:par>
                                <p:cTn id="14" presetID="21" presetClass="entr" presetSubtype="1"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1400"/>
                                        <p:tgtEl>
                                          <p:spTgt spid="13"/>
                                        </p:tgtEl>
                                      </p:cBhvr>
                                    </p:animEffect>
                                  </p:childTnLst>
                                </p:cTn>
                              </p:par>
                              <p:par>
                                <p:cTn id="17" presetID="2" presetClass="entr" presetSubtype="8"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100" fill="hold"/>
                                        <p:tgtEl>
                                          <p:spTgt spid="6"/>
                                        </p:tgtEl>
                                        <p:attrNameLst>
                                          <p:attrName>ppt_x</p:attrName>
                                        </p:attrNameLst>
                                      </p:cBhvr>
                                      <p:tavLst>
                                        <p:tav tm="0">
                                          <p:val>
                                            <p:strVal val="0-#ppt_w/2"/>
                                          </p:val>
                                        </p:tav>
                                        <p:tav tm="100000">
                                          <p:val>
                                            <p:strVal val="#ppt_x"/>
                                          </p:val>
                                        </p:tav>
                                      </p:tavLst>
                                    </p:anim>
                                    <p:anim calcmode="lin" valueType="num">
                                      <p:cBhvr additive="base">
                                        <p:cTn id="20" dur="11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100" fill="hold"/>
                                        <p:tgtEl>
                                          <p:spTgt spid="7"/>
                                        </p:tgtEl>
                                        <p:attrNameLst>
                                          <p:attrName>ppt_x</p:attrName>
                                        </p:attrNameLst>
                                      </p:cBhvr>
                                      <p:tavLst>
                                        <p:tav tm="0">
                                          <p:val>
                                            <p:strVal val="0-#ppt_w/2"/>
                                          </p:val>
                                        </p:tav>
                                        <p:tav tm="100000">
                                          <p:val>
                                            <p:strVal val="#ppt_x"/>
                                          </p:val>
                                        </p:tav>
                                      </p:tavLst>
                                    </p:anim>
                                    <p:anim calcmode="lin" valueType="num">
                                      <p:cBhvr additive="base">
                                        <p:cTn id="24" dur="11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100" fill="hold"/>
                                        <p:tgtEl>
                                          <p:spTgt spid="8"/>
                                        </p:tgtEl>
                                        <p:attrNameLst>
                                          <p:attrName>ppt_x</p:attrName>
                                        </p:attrNameLst>
                                      </p:cBhvr>
                                      <p:tavLst>
                                        <p:tav tm="0">
                                          <p:val>
                                            <p:strVal val="0-#ppt_w/2"/>
                                          </p:val>
                                        </p:tav>
                                        <p:tav tm="100000">
                                          <p:val>
                                            <p:strVal val="#ppt_x"/>
                                          </p:val>
                                        </p:tav>
                                      </p:tavLst>
                                    </p:anim>
                                    <p:anim calcmode="lin" valueType="num">
                                      <p:cBhvr additive="base">
                                        <p:cTn id="28" dur="11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64"/>
                                        </p:tgtEl>
                                        <p:attrNameLst>
                                          <p:attrName>style.visibility</p:attrName>
                                        </p:attrNameLst>
                                      </p:cBhvr>
                                      <p:to>
                                        <p:strVal val="visible"/>
                                      </p:to>
                                    </p:set>
                                    <p:animEffect transition="in" filter="fade">
                                      <p:cBhvr>
                                        <p:cTn id="33" dur="1100"/>
                                        <p:tgtEl>
                                          <p:spTgt spid="664"/>
                                        </p:tgtEl>
                                      </p:cBhvr>
                                    </p:animEffect>
                                    <p:anim calcmode="lin" valueType="num">
                                      <p:cBhvr>
                                        <p:cTn id="34" dur="1100" fill="hold"/>
                                        <p:tgtEl>
                                          <p:spTgt spid="664"/>
                                        </p:tgtEl>
                                        <p:attrNameLst>
                                          <p:attrName>ppt_x</p:attrName>
                                        </p:attrNameLst>
                                      </p:cBhvr>
                                      <p:tavLst>
                                        <p:tav tm="0">
                                          <p:val>
                                            <p:strVal val="#ppt_x"/>
                                          </p:val>
                                        </p:tav>
                                        <p:tav tm="100000">
                                          <p:val>
                                            <p:strVal val="#ppt_x"/>
                                          </p:val>
                                        </p:tav>
                                      </p:tavLst>
                                    </p:anim>
                                    <p:anim calcmode="lin" valueType="num">
                                      <p:cBhvr>
                                        <p:cTn id="35" dur="1100" fill="hold"/>
                                        <p:tgtEl>
                                          <p:spTgt spid="66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659"/>
                                        </p:tgtEl>
                                        <p:attrNameLst>
                                          <p:attrName>style.visibility</p:attrName>
                                        </p:attrNameLst>
                                      </p:cBhvr>
                                      <p:to>
                                        <p:strVal val="visible"/>
                                      </p:to>
                                    </p:set>
                                    <p:animEffect transition="in" filter="fade">
                                      <p:cBhvr>
                                        <p:cTn id="38" dur="1100"/>
                                        <p:tgtEl>
                                          <p:spTgt spid="659"/>
                                        </p:tgtEl>
                                      </p:cBhvr>
                                    </p:animEffect>
                                    <p:anim calcmode="lin" valueType="num">
                                      <p:cBhvr>
                                        <p:cTn id="39" dur="1100" fill="hold"/>
                                        <p:tgtEl>
                                          <p:spTgt spid="659"/>
                                        </p:tgtEl>
                                        <p:attrNameLst>
                                          <p:attrName>ppt_x</p:attrName>
                                        </p:attrNameLst>
                                      </p:cBhvr>
                                      <p:tavLst>
                                        <p:tav tm="0">
                                          <p:val>
                                            <p:strVal val="#ppt_x"/>
                                          </p:val>
                                        </p:tav>
                                        <p:tav tm="100000">
                                          <p:val>
                                            <p:strVal val="#ppt_x"/>
                                          </p:val>
                                        </p:tav>
                                      </p:tavLst>
                                    </p:anim>
                                    <p:anim calcmode="lin" valueType="num">
                                      <p:cBhvr>
                                        <p:cTn id="40" dur="1100" fill="hold"/>
                                        <p:tgtEl>
                                          <p:spTgt spid="65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65"/>
                                        </p:tgtEl>
                                        <p:attrNameLst>
                                          <p:attrName>style.visibility</p:attrName>
                                        </p:attrNameLst>
                                      </p:cBhvr>
                                      <p:to>
                                        <p:strVal val="visible"/>
                                      </p:to>
                                    </p:set>
                                    <p:animEffect transition="in" filter="fade">
                                      <p:cBhvr>
                                        <p:cTn id="43" dur="1100"/>
                                        <p:tgtEl>
                                          <p:spTgt spid="665"/>
                                        </p:tgtEl>
                                      </p:cBhvr>
                                    </p:animEffect>
                                    <p:anim calcmode="lin" valueType="num">
                                      <p:cBhvr>
                                        <p:cTn id="44" dur="1100" fill="hold"/>
                                        <p:tgtEl>
                                          <p:spTgt spid="665"/>
                                        </p:tgtEl>
                                        <p:attrNameLst>
                                          <p:attrName>ppt_x</p:attrName>
                                        </p:attrNameLst>
                                      </p:cBhvr>
                                      <p:tavLst>
                                        <p:tav tm="0">
                                          <p:val>
                                            <p:strVal val="#ppt_x"/>
                                          </p:val>
                                        </p:tav>
                                        <p:tav tm="100000">
                                          <p:val>
                                            <p:strVal val="#ppt_x"/>
                                          </p:val>
                                        </p:tav>
                                      </p:tavLst>
                                    </p:anim>
                                    <p:anim calcmode="lin" valueType="num">
                                      <p:cBhvr>
                                        <p:cTn id="45" dur="1100" fill="hold"/>
                                        <p:tgtEl>
                                          <p:spTgt spid="66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61"/>
                                        </p:tgtEl>
                                        <p:attrNameLst>
                                          <p:attrName>style.visibility</p:attrName>
                                        </p:attrNameLst>
                                      </p:cBhvr>
                                      <p:to>
                                        <p:strVal val="visible"/>
                                      </p:to>
                                    </p:set>
                                    <p:animEffect transition="in" filter="fade">
                                      <p:cBhvr>
                                        <p:cTn id="48" dur="1100"/>
                                        <p:tgtEl>
                                          <p:spTgt spid="661"/>
                                        </p:tgtEl>
                                      </p:cBhvr>
                                    </p:animEffect>
                                    <p:anim calcmode="lin" valueType="num">
                                      <p:cBhvr>
                                        <p:cTn id="49" dur="1100" fill="hold"/>
                                        <p:tgtEl>
                                          <p:spTgt spid="661"/>
                                        </p:tgtEl>
                                        <p:attrNameLst>
                                          <p:attrName>ppt_x</p:attrName>
                                        </p:attrNameLst>
                                      </p:cBhvr>
                                      <p:tavLst>
                                        <p:tav tm="0">
                                          <p:val>
                                            <p:strVal val="#ppt_x"/>
                                          </p:val>
                                        </p:tav>
                                        <p:tav tm="100000">
                                          <p:val>
                                            <p:strVal val="#ppt_x"/>
                                          </p:val>
                                        </p:tav>
                                      </p:tavLst>
                                    </p:anim>
                                    <p:anim calcmode="lin" valueType="num">
                                      <p:cBhvr>
                                        <p:cTn id="50" dur="1100" fill="hold"/>
                                        <p:tgtEl>
                                          <p:spTgt spid="661"/>
                                        </p:tgtEl>
                                        <p:attrNameLst>
                                          <p:attrName>ppt_y</p:attrName>
                                        </p:attrNameLst>
                                      </p:cBhvr>
                                      <p:tavLst>
                                        <p:tav tm="0">
                                          <p:val>
                                            <p:strVal val="#ppt_y+.1"/>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anim calcmode="lin" valueType="num">
                                      <p:cBhvr additive="base">
                                        <p:cTn id="53" dur="1100" fill="hold"/>
                                        <p:tgtEl>
                                          <p:spTgt spid="60"/>
                                        </p:tgtEl>
                                        <p:attrNameLst>
                                          <p:attrName>ppt_x</p:attrName>
                                        </p:attrNameLst>
                                      </p:cBhvr>
                                      <p:tavLst>
                                        <p:tav tm="0">
                                          <p:val>
                                            <p:strVal val="0-#ppt_w/2"/>
                                          </p:val>
                                        </p:tav>
                                        <p:tav tm="100000">
                                          <p:val>
                                            <p:strVal val="#ppt_x"/>
                                          </p:val>
                                        </p:tav>
                                      </p:tavLst>
                                    </p:anim>
                                    <p:anim calcmode="lin" valueType="num">
                                      <p:cBhvr additive="base">
                                        <p:cTn id="54" dur="1100" fill="hold"/>
                                        <p:tgtEl>
                                          <p:spTgt spid="60"/>
                                        </p:tgtEl>
                                        <p:attrNameLst>
                                          <p:attrName>ppt_y</p:attrName>
                                        </p:attrNameLst>
                                      </p:cBhvr>
                                      <p:tavLst>
                                        <p:tav tm="0">
                                          <p:val>
                                            <p:strVal val="#ppt_y"/>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150"/>
                                        <p:tgtEl>
                                          <p:spTgt spid="15"/>
                                        </p:tgtEl>
                                      </p:cBhvr>
                                    </p:animEffect>
                                    <p:anim calcmode="lin" valueType="num">
                                      <p:cBhvr>
                                        <p:cTn id="58" dur="1150" fill="hold"/>
                                        <p:tgtEl>
                                          <p:spTgt spid="15"/>
                                        </p:tgtEl>
                                        <p:attrNameLst>
                                          <p:attrName>ppt_x</p:attrName>
                                        </p:attrNameLst>
                                      </p:cBhvr>
                                      <p:tavLst>
                                        <p:tav tm="0">
                                          <p:val>
                                            <p:strVal val="#ppt_x"/>
                                          </p:val>
                                        </p:tav>
                                        <p:tav tm="100000">
                                          <p:val>
                                            <p:strVal val="#ppt_x"/>
                                          </p:val>
                                        </p:tav>
                                      </p:tavLst>
                                    </p:anim>
                                    <p:anim calcmode="lin" valueType="num">
                                      <p:cBhvr>
                                        <p:cTn id="59" dur="1150" fill="hold"/>
                                        <p:tgtEl>
                                          <p:spTgt spid="15"/>
                                        </p:tgtEl>
                                        <p:attrNameLst>
                                          <p:attrName>ppt_y</p:attrName>
                                        </p:attrNameLst>
                                      </p:cBhvr>
                                      <p:tavLst>
                                        <p:tav tm="0">
                                          <p:val>
                                            <p:strVal val="#ppt_y-.1"/>
                                          </p:val>
                                        </p:tav>
                                        <p:tav tm="100000">
                                          <p:val>
                                            <p:strVal val="#ppt_y"/>
                                          </p:val>
                                        </p:tav>
                                      </p:tavLst>
                                    </p:anim>
                                  </p:childTnLst>
                                </p:cTn>
                              </p:par>
                            </p:childTnLst>
                          </p:cTn>
                        </p:par>
                        <p:par>
                          <p:cTn id="60" fill="hold">
                            <p:stCondLst>
                              <p:cond delay="1150"/>
                            </p:stCondLst>
                            <p:childTnLst>
                              <p:par>
                                <p:cTn id="61" presetID="10" presetClass="entr" presetSubtype="0" fill="hold" nodeType="after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fade">
                                      <p:cBhvr>
                                        <p:cTn id="63" dur="500"/>
                                        <p:tgtEl>
                                          <p:spTgt spid="50"/>
                                        </p:tgtEl>
                                      </p:cBhvr>
                                    </p:animEffect>
                                  </p:childTnLst>
                                </p:cTn>
                              </p:par>
                              <p:par>
                                <p:cTn id="64" presetID="22" presetClass="entr" presetSubtype="8" fill="hold" nodeType="withEffect">
                                  <p:stCondLst>
                                    <p:cond delay="300"/>
                                  </p:stCondLst>
                                  <p:childTnLst>
                                    <p:set>
                                      <p:cBhvr>
                                        <p:cTn id="65" dur="1" fill="hold">
                                          <p:stCondLst>
                                            <p:cond delay="0"/>
                                          </p:stCondLst>
                                        </p:cTn>
                                        <p:tgtEl>
                                          <p:spTgt spid="47"/>
                                        </p:tgtEl>
                                        <p:attrNameLst>
                                          <p:attrName>style.visibility</p:attrName>
                                        </p:attrNameLst>
                                      </p:cBhvr>
                                      <p:to>
                                        <p:strVal val="visible"/>
                                      </p:to>
                                    </p:set>
                                    <p:animEffect transition="in" filter="wipe(left)">
                                      <p:cBhvr>
                                        <p:cTn id="66" dur="2150"/>
                                        <p:tgtEl>
                                          <p:spTgt spid="47"/>
                                        </p:tgtEl>
                                      </p:cBhvr>
                                    </p:animEffect>
                                  </p:childTnLst>
                                </p:cTn>
                              </p:par>
                              <p:par>
                                <p:cTn id="67" presetID="63" presetClass="path" presetSubtype="0" accel="50000" fill="hold" nodeType="withEffect">
                                  <p:stCondLst>
                                    <p:cond delay="0"/>
                                  </p:stCondLst>
                                  <p:childTnLst>
                                    <p:animMotion origin="layout" path="M -0.06945 0.00093 L 0.4026 -0.00123 " pathEditMode="relative" rAng="0" ptsTypes="AA">
                                      <p:cBhvr>
                                        <p:cTn id="68" dur="2000" fill="hold"/>
                                        <p:tgtEl>
                                          <p:spTgt spid="50"/>
                                        </p:tgtEl>
                                        <p:attrNameLst>
                                          <p:attrName>ppt_x</p:attrName>
                                          <p:attrName>ppt_y</p:attrName>
                                        </p:attrNameLst>
                                      </p:cBhvr>
                                      <p:rCtr x="23594" y="-123"/>
                                    </p:animMotion>
                                  </p:childTnLst>
                                </p:cTn>
                              </p:par>
                              <p:par>
                                <p:cTn id="69" presetID="10" presetClass="exit" presetSubtype="0" fill="hold" nodeType="withEffect">
                                  <p:stCondLst>
                                    <p:cond delay="2000"/>
                                  </p:stCondLst>
                                  <p:childTnLst>
                                    <p:animEffect transition="out" filter="fade">
                                      <p:cBhvr>
                                        <p:cTn id="70" dur="1000"/>
                                        <p:tgtEl>
                                          <p:spTgt spid="50"/>
                                        </p:tgtEl>
                                      </p:cBhvr>
                                    </p:animEffect>
                                    <p:set>
                                      <p:cBhvr>
                                        <p:cTn id="71" dur="1" fill="hold">
                                          <p:stCondLst>
                                            <p:cond delay="9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 grpId="0"/>
      <p:bldP spid="661" grpId="0"/>
      <p:bldP spid="664" grpId="0"/>
      <p:bldP spid="665"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pic>
        <p:nvPicPr>
          <p:cNvPr id="47" name="Picture 271" descr="21">
            <a:extLst>
              <a:ext uri="{FF2B5EF4-FFF2-40B4-BE49-F238E27FC236}">
                <a16:creationId xmlns:a16="http://schemas.microsoft.com/office/drawing/2014/main" id="{252AC738-B588-036D-5C39-1F4C0173AC31}"/>
              </a:ext>
            </a:extLst>
          </p:cNvPr>
          <p:cNvPicPr>
            <a:picLocks noChangeAspect="1" noChangeArrowheads="1"/>
          </p:cNvPicPr>
          <p:nvPr/>
        </p:nvPicPr>
        <p:blipFill>
          <a:blip r:embed="rId3">
            <a:lum contrast="-32000"/>
            <a:extLst>
              <a:ext uri="{28A0092B-C50C-407E-A947-70E740481C1C}">
                <a14:useLocalDpi xmlns:a14="http://schemas.microsoft.com/office/drawing/2010/main" val="0"/>
              </a:ext>
            </a:extLst>
          </a:blip>
          <a:srcRect/>
          <a:stretch>
            <a:fillRect/>
          </a:stretch>
        </p:blipFill>
        <p:spPr bwMode="auto">
          <a:xfrm>
            <a:off x="366715" y="-133411"/>
            <a:ext cx="5215626" cy="156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9" name="Google Shape;659;p24"/>
          <p:cNvSpPr txBox="1"/>
          <p:nvPr/>
        </p:nvSpPr>
        <p:spPr>
          <a:xfrm>
            <a:off x="2828265" y="2844509"/>
            <a:ext cx="1814400" cy="149236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vi-VN" sz="1300" dirty="0">
                <a:solidFill>
                  <a:schemeClr val="bg1"/>
                </a:solidFill>
                <a:latin typeface="Montserrat Medium"/>
                <a:ea typeface="Montserrat Medium"/>
                <a:cs typeface="Montserrat Medium"/>
                <a:sym typeface="Montserrat Medium"/>
              </a:rPr>
              <a:t>Vị trí sector xác định bởi mặt đĩa, track và sector number. Dữ liệu lưu trữ theo thứ tự từ byte 0 đến cuối cùng.</a:t>
            </a:r>
          </a:p>
        </p:txBody>
      </p:sp>
      <p:sp>
        <p:nvSpPr>
          <p:cNvPr id="661" name="Google Shape;661;p24"/>
          <p:cNvSpPr txBox="1"/>
          <p:nvPr/>
        </p:nvSpPr>
        <p:spPr>
          <a:xfrm>
            <a:off x="6457065" y="2844509"/>
            <a:ext cx="1814400" cy="1179638"/>
          </a:xfrm>
          <a:prstGeom prst="rect">
            <a:avLst/>
          </a:prstGeom>
          <a:noFill/>
          <a:ln>
            <a:noFill/>
          </a:ln>
        </p:spPr>
        <p:txBody>
          <a:bodyPr spcFirstLastPara="1" wrap="square" lIns="91425" tIns="91425" rIns="91425" bIns="91425" anchor="t" anchorCtr="0">
            <a:noAutofit/>
          </a:bodyPr>
          <a:lstStyle/>
          <a:p>
            <a:pPr lvl="0" algn="ctr">
              <a:buSzPts val="1100"/>
            </a:pPr>
            <a:r>
              <a:rPr lang="vi-VN" sz="1300" dirty="0">
                <a:solidFill>
                  <a:schemeClr val="bg1"/>
                </a:solidFill>
                <a:latin typeface="Montserrat Medium"/>
                <a:ea typeface="Montserrat Medium"/>
                <a:cs typeface="Montserrat Medium"/>
                <a:sym typeface="Montserrat Medium"/>
              </a:rPr>
              <a:t>Giúp quản lý dữ liệu hiệu quả.</a:t>
            </a:r>
          </a:p>
        </p:txBody>
      </p:sp>
      <p:sp>
        <p:nvSpPr>
          <p:cNvPr id="664" name="Google Shape;664;p24"/>
          <p:cNvSpPr txBox="1"/>
          <p:nvPr/>
        </p:nvSpPr>
        <p:spPr>
          <a:xfrm>
            <a:off x="887414" y="2817213"/>
            <a:ext cx="1814400" cy="1345483"/>
          </a:xfrm>
          <a:prstGeom prst="rect">
            <a:avLst/>
          </a:prstGeom>
          <a:noFill/>
          <a:ln>
            <a:noFill/>
          </a:ln>
        </p:spPr>
        <p:txBody>
          <a:bodyPr spcFirstLastPara="1" wrap="square" lIns="91425" tIns="91425" rIns="91425" bIns="91425" anchor="t" anchorCtr="0">
            <a:noAutofit/>
          </a:bodyPr>
          <a:lstStyle/>
          <a:p>
            <a:pPr lvl="0"/>
            <a:r>
              <a:rPr lang="vi-VN" sz="1300" dirty="0">
                <a:solidFill>
                  <a:schemeClr val="bg1"/>
                </a:solidFill>
                <a:latin typeface="Montserrat Medium"/>
                <a:ea typeface="Montserrat Medium"/>
                <a:cs typeface="Montserrat Medium"/>
                <a:sym typeface="Montserrat Medium"/>
              </a:rPr>
              <a:t>Sector (khu vực) là đơn vị lưu trữ nhỏ nhất trên đĩa từ. Mỗi track chia thành nhiều sector, thường 512 byte. </a:t>
            </a:r>
          </a:p>
        </p:txBody>
      </p:sp>
      <p:sp>
        <p:nvSpPr>
          <p:cNvPr id="665" name="Google Shape;665;p24"/>
          <p:cNvSpPr txBox="1"/>
          <p:nvPr/>
        </p:nvSpPr>
        <p:spPr>
          <a:xfrm>
            <a:off x="4642665" y="2844509"/>
            <a:ext cx="1814400" cy="1425267"/>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n-GB" sz="1300" dirty="0" err="1">
                <a:solidFill>
                  <a:schemeClr val="bg1"/>
                </a:solidFill>
                <a:latin typeface="Montserrat" panose="020B0604020202020204" charset="0"/>
              </a:rPr>
              <a:t>Cung</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cấp</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đơn</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vị</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lưu</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trữ</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nhỏ</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nhất</a:t>
            </a:r>
            <a:r>
              <a:rPr lang="en-GB" sz="1300" dirty="0" smtClean="0">
                <a:solidFill>
                  <a:schemeClr val="bg1"/>
                </a:solidFill>
                <a:latin typeface="Montserrat" panose="020B0604020202020204" charset="0"/>
              </a:rPr>
              <a:t>.</a:t>
            </a:r>
            <a:endParaRPr lang="vi-VN" sz="1300" dirty="0" smtClean="0">
              <a:solidFill>
                <a:schemeClr val="bg1"/>
              </a:solidFill>
              <a:latin typeface="Montserrat" panose="020B0604020202020204" charset="0"/>
            </a:endParaRPr>
          </a:p>
          <a:p>
            <a:pPr lvl="0">
              <a:buClr>
                <a:schemeClr val="dk1"/>
              </a:buClr>
              <a:buSzPts val="1100"/>
            </a:pPr>
            <a:endParaRPr lang="vi-VN" sz="1300" dirty="0">
              <a:solidFill>
                <a:schemeClr val="bg1"/>
              </a:solidFill>
              <a:latin typeface="Montserrat" panose="020B0604020202020204" charset="0"/>
            </a:endParaRPr>
          </a:p>
          <a:p>
            <a:pPr lvl="0">
              <a:buClr>
                <a:schemeClr val="dk1"/>
              </a:buClr>
              <a:buSzPts val="1100"/>
            </a:pPr>
            <a:r>
              <a:rPr lang="en-GB" sz="1300" dirty="0">
                <a:solidFill>
                  <a:schemeClr val="bg1"/>
                </a:solidFill>
                <a:latin typeface="Montserrat" panose="020B0604020202020204" charset="0"/>
              </a:rPr>
              <a:t>Cho </a:t>
            </a:r>
            <a:r>
              <a:rPr lang="en-GB" sz="1300" dirty="0" err="1">
                <a:solidFill>
                  <a:schemeClr val="bg1"/>
                </a:solidFill>
                <a:latin typeface="Montserrat" panose="020B0604020202020204" charset="0"/>
              </a:rPr>
              <a:t>phép</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truy</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cập</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dữ</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liệu</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chính</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xác</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và</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hiệu</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quả</a:t>
            </a:r>
            <a:r>
              <a:rPr lang="en-GB" sz="1300" dirty="0">
                <a:solidFill>
                  <a:schemeClr val="bg1"/>
                </a:solidFill>
                <a:latin typeface="Montserrat" panose="020B0604020202020204" charset="0"/>
              </a:rPr>
              <a:t>.</a:t>
            </a:r>
          </a:p>
          <a:p>
            <a:pPr lvl="0">
              <a:buClr>
                <a:schemeClr val="dk1"/>
              </a:buClr>
              <a:buSzPts val="1100"/>
            </a:pPr>
            <a:endParaRPr lang="en-GB" sz="1200" dirty="0"/>
          </a:p>
        </p:txBody>
      </p:sp>
      <p:grpSp>
        <p:nvGrpSpPr>
          <p:cNvPr id="9" name="Group 8"/>
          <p:cNvGrpSpPr/>
          <p:nvPr/>
        </p:nvGrpSpPr>
        <p:grpSpPr>
          <a:xfrm>
            <a:off x="1406633" y="1380988"/>
            <a:ext cx="841200" cy="841200"/>
            <a:chOff x="1406625" y="1380988"/>
            <a:chExt cx="841200" cy="841200"/>
          </a:xfrm>
        </p:grpSpPr>
        <p:sp>
          <p:nvSpPr>
            <p:cNvPr id="667" name="Google Shape;667;p24"/>
            <p:cNvSpPr/>
            <p:nvPr/>
          </p:nvSpPr>
          <p:spPr>
            <a:xfrm>
              <a:off x="1406625" y="1380988"/>
              <a:ext cx="841200" cy="841200"/>
            </a:xfrm>
            <a:prstGeom prst="pie">
              <a:avLst>
                <a:gd name="adj1" fmla="val 16203127"/>
                <a:gd name="adj2" fmla="val 215958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68" name="Google Shape;668;p24"/>
            <p:cNvSpPr/>
            <p:nvPr/>
          </p:nvSpPr>
          <p:spPr>
            <a:xfrm>
              <a:off x="1502675" y="1477038"/>
              <a:ext cx="649200" cy="649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669" name="Google Shape;669;p24"/>
            <p:cNvSpPr/>
            <p:nvPr/>
          </p:nvSpPr>
          <p:spPr>
            <a:xfrm>
              <a:off x="1572875" y="1547238"/>
              <a:ext cx="508800" cy="50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79" name="Google Shape;679;p24"/>
            <p:cNvSpPr txBox="1"/>
            <p:nvPr/>
          </p:nvSpPr>
          <p:spPr>
            <a:xfrm>
              <a:off x="1578787" y="1684294"/>
              <a:ext cx="5028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dk1"/>
                  </a:solidFill>
                  <a:latin typeface="Montserrat SemiBold"/>
                  <a:ea typeface="Montserrat SemiBold"/>
                  <a:cs typeface="Montserrat SemiBold"/>
                  <a:sym typeface="Montserrat SemiBold"/>
                </a:rPr>
                <a:t>01</a:t>
              </a:r>
              <a:endParaRPr sz="1600">
                <a:solidFill>
                  <a:schemeClr val="dk1"/>
                </a:solidFill>
                <a:latin typeface="Montserrat SemiBold"/>
                <a:ea typeface="Montserrat SemiBold"/>
                <a:cs typeface="Montserrat SemiBold"/>
                <a:sym typeface="Montserrat SemiBold"/>
              </a:endParaRPr>
            </a:p>
          </p:txBody>
        </p:sp>
      </p:grpSp>
      <p:grpSp>
        <p:nvGrpSpPr>
          <p:cNvPr id="11" name="Group 10"/>
          <p:cNvGrpSpPr/>
          <p:nvPr/>
        </p:nvGrpSpPr>
        <p:grpSpPr>
          <a:xfrm>
            <a:off x="3236474" y="1380988"/>
            <a:ext cx="841200" cy="841200"/>
            <a:chOff x="3236474" y="1380988"/>
            <a:chExt cx="841200" cy="841200"/>
          </a:xfrm>
        </p:grpSpPr>
        <p:sp>
          <p:nvSpPr>
            <p:cNvPr id="670" name="Google Shape;670;p24"/>
            <p:cNvSpPr/>
            <p:nvPr/>
          </p:nvSpPr>
          <p:spPr>
            <a:xfrm>
              <a:off x="3236474" y="1380988"/>
              <a:ext cx="841200" cy="841200"/>
            </a:xfrm>
            <a:prstGeom prst="pie">
              <a:avLst>
                <a:gd name="adj1" fmla="val 16203127"/>
                <a:gd name="adj2" fmla="val 540163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71" name="Google Shape;671;p24"/>
            <p:cNvSpPr/>
            <p:nvPr/>
          </p:nvSpPr>
          <p:spPr>
            <a:xfrm>
              <a:off x="3332524" y="1477038"/>
              <a:ext cx="649200" cy="649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672" name="Google Shape;672;p24"/>
            <p:cNvSpPr/>
            <p:nvPr/>
          </p:nvSpPr>
          <p:spPr>
            <a:xfrm>
              <a:off x="3402724" y="1547238"/>
              <a:ext cx="508800" cy="508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80" name="Google Shape;680;p24"/>
            <p:cNvSpPr txBox="1"/>
            <p:nvPr/>
          </p:nvSpPr>
          <p:spPr>
            <a:xfrm>
              <a:off x="3405687" y="1684344"/>
              <a:ext cx="5028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dk1"/>
                  </a:solidFill>
                  <a:latin typeface="Montserrat SemiBold"/>
                  <a:ea typeface="Montserrat SemiBold"/>
                  <a:cs typeface="Montserrat SemiBold"/>
                  <a:sym typeface="Montserrat SemiBold"/>
                </a:rPr>
                <a:t>02</a:t>
              </a:r>
              <a:endParaRPr sz="1600">
                <a:solidFill>
                  <a:schemeClr val="dk1"/>
                </a:solidFill>
                <a:latin typeface="Montserrat SemiBold"/>
                <a:ea typeface="Montserrat SemiBold"/>
                <a:cs typeface="Montserrat SemiBold"/>
                <a:sym typeface="Montserrat SemiBold"/>
              </a:endParaRPr>
            </a:p>
          </p:txBody>
        </p:sp>
      </p:grpSp>
      <p:grpSp>
        <p:nvGrpSpPr>
          <p:cNvPr id="12" name="Group 11"/>
          <p:cNvGrpSpPr/>
          <p:nvPr/>
        </p:nvGrpSpPr>
        <p:grpSpPr>
          <a:xfrm>
            <a:off x="5066314" y="1380988"/>
            <a:ext cx="841200" cy="841200"/>
            <a:chOff x="5066314" y="1380988"/>
            <a:chExt cx="841200" cy="841200"/>
          </a:xfrm>
        </p:grpSpPr>
        <p:sp>
          <p:nvSpPr>
            <p:cNvPr id="673" name="Google Shape;673;p24"/>
            <p:cNvSpPr/>
            <p:nvPr/>
          </p:nvSpPr>
          <p:spPr>
            <a:xfrm>
              <a:off x="5066314" y="1380988"/>
              <a:ext cx="841200" cy="841200"/>
            </a:xfrm>
            <a:prstGeom prst="pie">
              <a:avLst>
                <a:gd name="adj1" fmla="val 16203127"/>
                <a:gd name="adj2" fmla="val 10804358"/>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74" name="Google Shape;674;p24"/>
            <p:cNvSpPr/>
            <p:nvPr/>
          </p:nvSpPr>
          <p:spPr>
            <a:xfrm>
              <a:off x="5162364" y="1477038"/>
              <a:ext cx="649200" cy="649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675" name="Google Shape;675;p24"/>
            <p:cNvSpPr/>
            <p:nvPr/>
          </p:nvSpPr>
          <p:spPr>
            <a:xfrm>
              <a:off x="5232564" y="1547238"/>
              <a:ext cx="508800" cy="50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81" name="Google Shape;681;p24"/>
            <p:cNvSpPr txBox="1"/>
            <p:nvPr/>
          </p:nvSpPr>
          <p:spPr>
            <a:xfrm>
              <a:off x="5236299" y="1684294"/>
              <a:ext cx="5028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dk1"/>
                  </a:solidFill>
                  <a:latin typeface="Montserrat SemiBold"/>
                  <a:ea typeface="Montserrat SemiBold"/>
                  <a:cs typeface="Montserrat SemiBold"/>
                  <a:sym typeface="Montserrat SemiBold"/>
                </a:rPr>
                <a:t>03</a:t>
              </a:r>
              <a:endParaRPr sz="1600">
                <a:solidFill>
                  <a:schemeClr val="dk1"/>
                </a:solidFill>
                <a:latin typeface="Montserrat SemiBold"/>
                <a:ea typeface="Montserrat SemiBold"/>
                <a:cs typeface="Montserrat SemiBold"/>
                <a:sym typeface="Montserrat SemiBold"/>
              </a:endParaRPr>
            </a:p>
          </p:txBody>
        </p:sp>
      </p:grpSp>
      <p:grpSp>
        <p:nvGrpSpPr>
          <p:cNvPr id="13" name="Group 12"/>
          <p:cNvGrpSpPr/>
          <p:nvPr/>
        </p:nvGrpSpPr>
        <p:grpSpPr>
          <a:xfrm>
            <a:off x="6897707" y="1380988"/>
            <a:ext cx="841200" cy="841200"/>
            <a:chOff x="6897707" y="1380988"/>
            <a:chExt cx="841200" cy="841200"/>
          </a:xfrm>
        </p:grpSpPr>
        <p:sp>
          <p:nvSpPr>
            <p:cNvPr id="676" name="Google Shape;676;p24"/>
            <p:cNvSpPr/>
            <p:nvPr/>
          </p:nvSpPr>
          <p:spPr>
            <a:xfrm>
              <a:off x="6897707" y="1380988"/>
              <a:ext cx="841200" cy="841200"/>
            </a:xfrm>
            <a:prstGeom prst="pie">
              <a:avLst>
                <a:gd name="adj1" fmla="val 16203127"/>
                <a:gd name="adj2" fmla="val 16200559"/>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77" name="Google Shape;677;p24"/>
            <p:cNvSpPr/>
            <p:nvPr/>
          </p:nvSpPr>
          <p:spPr>
            <a:xfrm>
              <a:off x="6993757" y="1477038"/>
              <a:ext cx="649200" cy="649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678" name="Google Shape;678;p24"/>
            <p:cNvSpPr/>
            <p:nvPr/>
          </p:nvSpPr>
          <p:spPr>
            <a:xfrm>
              <a:off x="7063957" y="1547238"/>
              <a:ext cx="508800" cy="508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82" name="Google Shape;682;p24"/>
            <p:cNvSpPr txBox="1"/>
            <p:nvPr/>
          </p:nvSpPr>
          <p:spPr>
            <a:xfrm>
              <a:off x="7062337" y="1684294"/>
              <a:ext cx="5028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dk1"/>
                  </a:solidFill>
                  <a:latin typeface="Montserrat SemiBold"/>
                  <a:ea typeface="Montserrat SemiBold"/>
                  <a:cs typeface="Montserrat SemiBold"/>
                  <a:sym typeface="Montserrat SemiBold"/>
                </a:rPr>
                <a:t>04</a:t>
              </a:r>
              <a:endParaRPr sz="1600">
                <a:solidFill>
                  <a:schemeClr val="dk1"/>
                </a:solidFill>
                <a:latin typeface="Montserrat SemiBold"/>
                <a:ea typeface="Montserrat SemiBold"/>
                <a:cs typeface="Montserrat SemiBold"/>
                <a:sym typeface="Montserrat SemiBold"/>
              </a:endParaRPr>
            </a:p>
          </p:txBody>
        </p:sp>
      </p:grpSp>
      <p:grpSp>
        <p:nvGrpSpPr>
          <p:cNvPr id="6" name="Group 5"/>
          <p:cNvGrpSpPr/>
          <p:nvPr/>
        </p:nvGrpSpPr>
        <p:grpSpPr>
          <a:xfrm>
            <a:off x="2249738" y="1703850"/>
            <a:ext cx="1117458" cy="195600"/>
            <a:chOff x="2249738" y="1703850"/>
            <a:chExt cx="1117458" cy="195600"/>
          </a:xfrm>
        </p:grpSpPr>
        <p:sp>
          <p:nvSpPr>
            <p:cNvPr id="689" name="Google Shape;689;p24"/>
            <p:cNvSpPr/>
            <p:nvPr/>
          </p:nvSpPr>
          <p:spPr>
            <a:xfrm>
              <a:off x="2249738"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90" name="Google Shape;690;p24"/>
            <p:cNvSpPr/>
            <p:nvPr/>
          </p:nvSpPr>
          <p:spPr>
            <a:xfrm>
              <a:off x="3111063"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693" name="Google Shape;693;p24"/>
            <p:cNvCxnSpPr>
              <a:stCxn id="689" idx="6"/>
              <a:endCxn id="690" idx="2"/>
            </p:cNvCxnSpPr>
            <p:nvPr/>
          </p:nvCxnSpPr>
          <p:spPr>
            <a:xfrm>
              <a:off x="2373338" y="1801600"/>
              <a:ext cx="737700" cy="0"/>
            </a:xfrm>
            <a:prstGeom prst="straightConnector1">
              <a:avLst/>
            </a:prstGeom>
            <a:noFill/>
            <a:ln w="19050" cap="flat" cmpd="sng">
              <a:solidFill>
                <a:schemeClr val="bg1"/>
              </a:solidFill>
              <a:prstDash val="dot"/>
              <a:round/>
              <a:headEnd type="none" w="med" len="med"/>
              <a:tailEnd type="none" w="med" len="med"/>
            </a:ln>
          </p:spPr>
        </p:cxnSp>
        <p:sp>
          <p:nvSpPr>
            <p:cNvPr id="696" name="Google Shape;696;p24"/>
            <p:cNvSpPr/>
            <p:nvPr/>
          </p:nvSpPr>
          <p:spPr>
            <a:xfrm rot="5400000">
              <a:off x="3176546" y="1708800"/>
              <a:ext cx="195600" cy="185700"/>
            </a:xfrm>
            <a:prstGeom prst="triangle">
              <a:avLst>
                <a:gd name="adj" fmla="val 50000"/>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grpSp>
        <p:nvGrpSpPr>
          <p:cNvPr id="7" name="Group 6"/>
          <p:cNvGrpSpPr/>
          <p:nvPr/>
        </p:nvGrpSpPr>
        <p:grpSpPr>
          <a:xfrm>
            <a:off x="4077579" y="1703850"/>
            <a:ext cx="988735" cy="195600"/>
            <a:chOff x="4081400" y="1703850"/>
            <a:chExt cx="988735" cy="195600"/>
          </a:xfrm>
        </p:grpSpPr>
        <p:sp>
          <p:nvSpPr>
            <p:cNvPr id="687" name="Google Shape;687;p24"/>
            <p:cNvSpPr/>
            <p:nvPr/>
          </p:nvSpPr>
          <p:spPr>
            <a:xfrm>
              <a:off x="4081400"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88" name="Google Shape;688;p24"/>
            <p:cNvSpPr/>
            <p:nvPr/>
          </p:nvSpPr>
          <p:spPr>
            <a:xfrm>
              <a:off x="4942725"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694" name="Google Shape;694;p24"/>
            <p:cNvCxnSpPr>
              <a:stCxn id="687" idx="6"/>
              <a:endCxn id="688" idx="2"/>
            </p:cNvCxnSpPr>
            <p:nvPr/>
          </p:nvCxnSpPr>
          <p:spPr>
            <a:xfrm>
              <a:off x="4205000" y="1801600"/>
              <a:ext cx="737700" cy="0"/>
            </a:xfrm>
            <a:prstGeom prst="straightConnector1">
              <a:avLst/>
            </a:prstGeom>
            <a:noFill/>
            <a:ln w="19050" cap="flat" cmpd="sng">
              <a:solidFill>
                <a:schemeClr val="bg1"/>
              </a:solidFill>
              <a:prstDash val="dot"/>
              <a:round/>
              <a:headEnd type="none" w="med" len="med"/>
              <a:tailEnd type="none" w="med" len="med"/>
            </a:ln>
          </p:spPr>
        </p:cxnSp>
        <p:sp>
          <p:nvSpPr>
            <p:cNvPr id="697" name="Google Shape;697;p24"/>
            <p:cNvSpPr/>
            <p:nvPr/>
          </p:nvSpPr>
          <p:spPr>
            <a:xfrm rot="5400000">
              <a:off x="4879485" y="1708800"/>
              <a:ext cx="195600" cy="185700"/>
            </a:xfrm>
            <a:prstGeom prst="triangle">
              <a:avLst>
                <a:gd name="adj" fmla="val 50000"/>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grpSp>
        <p:nvGrpSpPr>
          <p:cNvPr id="8" name="Group 7"/>
          <p:cNvGrpSpPr/>
          <p:nvPr/>
        </p:nvGrpSpPr>
        <p:grpSpPr>
          <a:xfrm>
            <a:off x="5910188" y="1703850"/>
            <a:ext cx="984925" cy="195600"/>
            <a:chOff x="5910188" y="1703850"/>
            <a:chExt cx="984925" cy="195600"/>
          </a:xfrm>
        </p:grpSpPr>
        <p:sp>
          <p:nvSpPr>
            <p:cNvPr id="691" name="Google Shape;691;p24"/>
            <p:cNvSpPr/>
            <p:nvPr/>
          </p:nvSpPr>
          <p:spPr>
            <a:xfrm>
              <a:off x="5910188"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92" name="Google Shape;692;p24"/>
            <p:cNvSpPr/>
            <p:nvPr/>
          </p:nvSpPr>
          <p:spPr>
            <a:xfrm>
              <a:off x="6771513"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695" name="Google Shape;695;p24"/>
            <p:cNvCxnSpPr>
              <a:stCxn id="691" idx="6"/>
              <a:endCxn id="692" idx="2"/>
            </p:cNvCxnSpPr>
            <p:nvPr/>
          </p:nvCxnSpPr>
          <p:spPr>
            <a:xfrm>
              <a:off x="6033788" y="1801600"/>
              <a:ext cx="737700" cy="0"/>
            </a:xfrm>
            <a:prstGeom prst="straightConnector1">
              <a:avLst/>
            </a:prstGeom>
            <a:noFill/>
            <a:ln w="19050" cap="flat" cmpd="sng">
              <a:solidFill>
                <a:schemeClr val="bg1"/>
              </a:solidFill>
              <a:prstDash val="dot"/>
              <a:round/>
              <a:headEnd type="none" w="med" len="med"/>
              <a:tailEnd type="none" w="med" len="med"/>
            </a:ln>
          </p:spPr>
        </p:cxnSp>
        <p:sp>
          <p:nvSpPr>
            <p:cNvPr id="698" name="Google Shape;698;p24"/>
            <p:cNvSpPr/>
            <p:nvPr/>
          </p:nvSpPr>
          <p:spPr>
            <a:xfrm rot="5400000">
              <a:off x="6703957" y="1708800"/>
              <a:ext cx="195600" cy="185700"/>
            </a:xfrm>
            <a:prstGeom prst="triangle">
              <a:avLst>
                <a:gd name="adj" fmla="val 50000"/>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grpSp>
        <p:nvGrpSpPr>
          <p:cNvPr id="60" name="Group 59"/>
          <p:cNvGrpSpPr/>
          <p:nvPr/>
        </p:nvGrpSpPr>
        <p:grpSpPr>
          <a:xfrm>
            <a:off x="238352" y="284430"/>
            <a:ext cx="649062" cy="661851"/>
            <a:chOff x="783125" y="1225710"/>
            <a:chExt cx="464100" cy="464100"/>
          </a:xfrm>
        </p:grpSpPr>
        <p:sp>
          <p:nvSpPr>
            <p:cNvPr id="61" name="Google Shape;634;p52"/>
            <p:cNvSpPr/>
            <p:nvPr/>
          </p:nvSpPr>
          <p:spPr>
            <a:xfrm>
              <a:off x="783125" y="1225710"/>
              <a:ext cx="464100" cy="46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36;p52"/>
            <p:cNvGrpSpPr/>
            <p:nvPr/>
          </p:nvGrpSpPr>
          <p:grpSpPr>
            <a:xfrm>
              <a:off x="882707" y="1325585"/>
              <a:ext cx="264945" cy="264347"/>
              <a:chOff x="432225" y="396500"/>
              <a:chExt cx="325525" cy="324750"/>
            </a:xfrm>
          </p:grpSpPr>
          <p:sp>
            <p:nvSpPr>
              <p:cNvPr id="63" name="Google Shape;637;p52"/>
              <p:cNvSpPr/>
              <p:nvPr/>
            </p:nvSpPr>
            <p:spPr>
              <a:xfrm>
                <a:off x="432225" y="396500"/>
                <a:ext cx="325525" cy="324750"/>
              </a:xfrm>
              <a:custGeom>
                <a:avLst/>
                <a:gdLst/>
                <a:ahLst/>
                <a:cxnLst/>
                <a:rect l="l" t="t" r="r" b="b"/>
                <a:pathLst>
                  <a:path w="13021" h="12990" extrusionOk="0">
                    <a:moveTo>
                      <a:pt x="12236" y="792"/>
                    </a:moveTo>
                    <a:cubicBezTo>
                      <a:pt x="12206" y="1183"/>
                      <a:pt x="12118" y="1839"/>
                      <a:pt x="11893" y="2621"/>
                    </a:cubicBezTo>
                    <a:cubicBezTo>
                      <a:pt x="11815" y="2909"/>
                      <a:pt x="11709" y="3229"/>
                      <a:pt x="11575" y="3572"/>
                    </a:cubicBezTo>
                    <a:lnTo>
                      <a:pt x="9441" y="1438"/>
                    </a:lnTo>
                    <a:cubicBezTo>
                      <a:pt x="10329" y="1088"/>
                      <a:pt x="11270" y="871"/>
                      <a:pt x="12236" y="792"/>
                    </a:cubicBezTo>
                    <a:close/>
                    <a:moveTo>
                      <a:pt x="2580" y="4763"/>
                    </a:moveTo>
                    <a:lnTo>
                      <a:pt x="4122" y="4834"/>
                    </a:lnTo>
                    <a:cubicBezTo>
                      <a:pt x="3723" y="5424"/>
                      <a:pt x="3355" y="6039"/>
                      <a:pt x="3052" y="6584"/>
                    </a:cubicBezTo>
                    <a:lnTo>
                      <a:pt x="1166" y="6175"/>
                    </a:lnTo>
                    <a:lnTo>
                      <a:pt x="2580" y="4763"/>
                    </a:lnTo>
                    <a:close/>
                    <a:moveTo>
                      <a:pt x="3339" y="7646"/>
                    </a:moveTo>
                    <a:lnTo>
                      <a:pt x="4099" y="8405"/>
                    </a:lnTo>
                    <a:lnTo>
                      <a:pt x="3491" y="9003"/>
                    </a:lnTo>
                    <a:lnTo>
                      <a:pt x="2931" y="8443"/>
                    </a:lnTo>
                    <a:cubicBezTo>
                      <a:pt x="3019" y="8261"/>
                      <a:pt x="3163" y="7981"/>
                      <a:pt x="3339" y="7646"/>
                    </a:cubicBezTo>
                    <a:close/>
                    <a:moveTo>
                      <a:pt x="8690" y="1766"/>
                    </a:moveTo>
                    <a:lnTo>
                      <a:pt x="11255" y="4322"/>
                    </a:lnTo>
                    <a:cubicBezTo>
                      <a:pt x="10831" y="5202"/>
                      <a:pt x="10224" y="6152"/>
                      <a:pt x="9353" y="7023"/>
                    </a:cubicBezTo>
                    <a:cubicBezTo>
                      <a:pt x="8707" y="7669"/>
                      <a:pt x="7237" y="8597"/>
                      <a:pt x="6054" y="9291"/>
                    </a:cubicBezTo>
                    <a:lnTo>
                      <a:pt x="5168" y="8405"/>
                    </a:lnTo>
                    <a:lnTo>
                      <a:pt x="6422" y="7149"/>
                    </a:lnTo>
                    <a:cubicBezTo>
                      <a:pt x="6566" y="7006"/>
                      <a:pt x="6566" y="6766"/>
                      <a:pt x="6422" y="6614"/>
                    </a:cubicBezTo>
                    <a:cubicBezTo>
                      <a:pt x="6346" y="6539"/>
                      <a:pt x="6249" y="6501"/>
                      <a:pt x="6151" y="6501"/>
                    </a:cubicBezTo>
                    <a:cubicBezTo>
                      <a:pt x="6053" y="6501"/>
                      <a:pt x="5955" y="6539"/>
                      <a:pt x="5880" y="6614"/>
                    </a:cubicBezTo>
                    <a:lnTo>
                      <a:pt x="4633" y="7861"/>
                    </a:lnTo>
                    <a:lnTo>
                      <a:pt x="3723" y="6950"/>
                    </a:lnTo>
                    <a:cubicBezTo>
                      <a:pt x="3754" y="6894"/>
                      <a:pt x="3786" y="6831"/>
                      <a:pt x="3819" y="6775"/>
                    </a:cubicBezTo>
                    <a:cubicBezTo>
                      <a:pt x="4609" y="5401"/>
                      <a:pt x="5360" y="4331"/>
                      <a:pt x="6016" y="3683"/>
                    </a:cubicBezTo>
                    <a:cubicBezTo>
                      <a:pt x="6798" y="2893"/>
                      <a:pt x="7701" y="2246"/>
                      <a:pt x="8690" y="1766"/>
                    </a:cubicBezTo>
                    <a:close/>
                    <a:moveTo>
                      <a:pt x="4633" y="8940"/>
                    </a:moveTo>
                    <a:lnTo>
                      <a:pt x="5375" y="9682"/>
                    </a:lnTo>
                    <a:cubicBezTo>
                      <a:pt x="5057" y="9866"/>
                      <a:pt x="4785" y="10017"/>
                      <a:pt x="4609" y="10113"/>
                    </a:cubicBezTo>
                    <a:lnTo>
                      <a:pt x="4033" y="9538"/>
                    </a:lnTo>
                    <a:lnTo>
                      <a:pt x="4633" y="8940"/>
                    </a:lnTo>
                    <a:close/>
                    <a:moveTo>
                      <a:pt x="2813" y="9642"/>
                    </a:moveTo>
                    <a:cubicBezTo>
                      <a:pt x="2962" y="9642"/>
                      <a:pt x="3111" y="9698"/>
                      <a:pt x="3226" y="9810"/>
                    </a:cubicBezTo>
                    <a:cubicBezTo>
                      <a:pt x="3451" y="10034"/>
                      <a:pt x="3451" y="10401"/>
                      <a:pt x="3226" y="10633"/>
                    </a:cubicBezTo>
                    <a:cubicBezTo>
                      <a:pt x="3188" y="10665"/>
                      <a:pt x="3155" y="10696"/>
                      <a:pt x="3108" y="10721"/>
                    </a:cubicBezTo>
                    <a:cubicBezTo>
                      <a:pt x="3092" y="10728"/>
                      <a:pt x="3067" y="10744"/>
                      <a:pt x="3052" y="10753"/>
                    </a:cubicBezTo>
                    <a:cubicBezTo>
                      <a:pt x="3044" y="10753"/>
                      <a:pt x="3035" y="10761"/>
                      <a:pt x="3019" y="10761"/>
                    </a:cubicBezTo>
                    <a:lnTo>
                      <a:pt x="1375" y="11647"/>
                    </a:lnTo>
                    <a:lnTo>
                      <a:pt x="2268" y="10017"/>
                    </a:lnTo>
                    <a:cubicBezTo>
                      <a:pt x="2277" y="10010"/>
                      <a:pt x="2277" y="10002"/>
                      <a:pt x="2285" y="9987"/>
                    </a:cubicBezTo>
                    <a:cubicBezTo>
                      <a:pt x="2316" y="9921"/>
                      <a:pt x="2356" y="9866"/>
                      <a:pt x="2404" y="9810"/>
                    </a:cubicBezTo>
                    <a:cubicBezTo>
                      <a:pt x="2516" y="9698"/>
                      <a:pt x="2664" y="9642"/>
                      <a:pt x="2813" y="9642"/>
                    </a:cubicBezTo>
                    <a:close/>
                    <a:moveTo>
                      <a:pt x="8172" y="8867"/>
                    </a:moveTo>
                    <a:lnTo>
                      <a:pt x="8251" y="10433"/>
                    </a:lnTo>
                    <a:lnTo>
                      <a:pt x="6838" y="11846"/>
                    </a:lnTo>
                    <a:lnTo>
                      <a:pt x="6422" y="9954"/>
                    </a:lnTo>
                    <a:cubicBezTo>
                      <a:pt x="6982" y="9626"/>
                      <a:pt x="7597" y="9250"/>
                      <a:pt x="8172" y="8867"/>
                    </a:cubicBezTo>
                    <a:close/>
                    <a:moveTo>
                      <a:pt x="12620" y="1"/>
                    </a:moveTo>
                    <a:cubicBezTo>
                      <a:pt x="9505" y="137"/>
                      <a:pt x="6551" y="1615"/>
                      <a:pt x="4649" y="4099"/>
                    </a:cubicBezTo>
                    <a:lnTo>
                      <a:pt x="2452" y="3996"/>
                    </a:lnTo>
                    <a:cubicBezTo>
                      <a:pt x="2441" y="3995"/>
                      <a:pt x="2430" y="3994"/>
                      <a:pt x="2420" y="3994"/>
                    </a:cubicBezTo>
                    <a:cubicBezTo>
                      <a:pt x="2321" y="3994"/>
                      <a:pt x="2230" y="4034"/>
                      <a:pt x="2164" y="4107"/>
                    </a:cubicBezTo>
                    <a:lnTo>
                      <a:pt x="136" y="6135"/>
                    </a:lnTo>
                    <a:cubicBezTo>
                      <a:pt x="40" y="6231"/>
                      <a:pt x="0" y="6375"/>
                      <a:pt x="40" y="6511"/>
                    </a:cubicBezTo>
                    <a:cubicBezTo>
                      <a:pt x="81" y="6639"/>
                      <a:pt x="192" y="6743"/>
                      <a:pt x="328" y="6775"/>
                    </a:cubicBezTo>
                    <a:lnTo>
                      <a:pt x="2669" y="7278"/>
                    </a:lnTo>
                    <a:cubicBezTo>
                      <a:pt x="2348" y="7885"/>
                      <a:pt x="2149" y="8309"/>
                      <a:pt x="2124" y="8357"/>
                    </a:cubicBezTo>
                    <a:cubicBezTo>
                      <a:pt x="2061" y="8501"/>
                      <a:pt x="2086" y="8675"/>
                      <a:pt x="2205" y="8788"/>
                    </a:cubicBezTo>
                    <a:lnTo>
                      <a:pt x="2373" y="8955"/>
                    </a:lnTo>
                    <a:cubicBezTo>
                      <a:pt x="2189" y="9018"/>
                      <a:pt x="2013" y="9124"/>
                      <a:pt x="1869" y="9275"/>
                    </a:cubicBezTo>
                    <a:cubicBezTo>
                      <a:pt x="1750" y="9386"/>
                      <a:pt x="1662" y="9523"/>
                      <a:pt x="1597" y="9666"/>
                    </a:cubicBezTo>
                    <a:lnTo>
                      <a:pt x="88" y="12406"/>
                    </a:lnTo>
                    <a:cubicBezTo>
                      <a:pt x="8" y="12550"/>
                      <a:pt x="33" y="12734"/>
                      <a:pt x="151" y="12852"/>
                    </a:cubicBezTo>
                    <a:cubicBezTo>
                      <a:pt x="224" y="12933"/>
                      <a:pt x="320" y="12973"/>
                      <a:pt x="424" y="12973"/>
                    </a:cubicBezTo>
                    <a:cubicBezTo>
                      <a:pt x="479" y="12973"/>
                      <a:pt x="543" y="12958"/>
                      <a:pt x="600" y="12925"/>
                    </a:cubicBezTo>
                    <a:lnTo>
                      <a:pt x="3370" y="11440"/>
                    </a:lnTo>
                    <a:cubicBezTo>
                      <a:pt x="3410" y="11415"/>
                      <a:pt x="3458" y="11399"/>
                      <a:pt x="3499" y="11376"/>
                    </a:cubicBezTo>
                    <a:lnTo>
                      <a:pt x="3506" y="11367"/>
                    </a:lnTo>
                    <a:cubicBezTo>
                      <a:pt x="3602" y="11311"/>
                      <a:pt x="3683" y="11248"/>
                      <a:pt x="3763" y="11167"/>
                    </a:cubicBezTo>
                    <a:cubicBezTo>
                      <a:pt x="3907" y="11024"/>
                      <a:pt x="4018" y="10849"/>
                      <a:pt x="4081" y="10665"/>
                    </a:cubicBezTo>
                    <a:lnTo>
                      <a:pt x="4273" y="10857"/>
                    </a:lnTo>
                    <a:cubicBezTo>
                      <a:pt x="4342" y="10929"/>
                      <a:pt x="4437" y="10967"/>
                      <a:pt x="4535" y="10967"/>
                    </a:cubicBezTo>
                    <a:cubicBezTo>
                      <a:pt x="4598" y="10967"/>
                      <a:pt x="4662" y="10952"/>
                      <a:pt x="4722" y="10920"/>
                    </a:cubicBezTo>
                    <a:cubicBezTo>
                      <a:pt x="4770" y="10897"/>
                      <a:pt x="5168" y="10680"/>
                      <a:pt x="5736" y="10353"/>
                    </a:cubicBezTo>
                    <a:lnTo>
                      <a:pt x="6238" y="12686"/>
                    </a:lnTo>
                    <a:cubicBezTo>
                      <a:pt x="6280" y="12875"/>
                      <a:pt x="6446" y="12989"/>
                      <a:pt x="6615" y="12989"/>
                    </a:cubicBezTo>
                    <a:cubicBezTo>
                      <a:pt x="6709" y="12989"/>
                      <a:pt x="6804" y="12954"/>
                      <a:pt x="6878" y="12877"/>
                    </a:cubicBezTo>
                    <a:lnTo>
                      <a:pt x="8907" y="10849"/>
                    </a:lnTo>
                    <a:cubicBezTo>
                      <a:pt x="8978" y="10776"/>
                      <a:pt x="9025" y="10673"/>
                      <a:pt x="9018" y="10562"/>
                    </a:cubicBezTo>
                    <a:lnTo>
                      <a:pt x="8907" y="8365"/>
                    </a:lnTo>
                    <a:cubicBezTo>
                      <a:pt x="9305" y="8077"/>
                      <a:pt x="9648" y="7805"/>
                      <a:pt x="9888" y="7565"/>
                    </a:cubicBezTo>
                    <a:cubicBezTo>
                      <a:pt x="11358" y="6064"/>
                      <a:pt x="12125" y="4531"/>
                      <a:pt x="12637" y="2805"/>
                    </a:cubicBezTo>
                    <a:cubicBezTo>
                      <a:pt x="13021" y="1423"/>
                      <a:pt x="13021" y="424"/>
                      <a:pt x="13021" y="384"/>
                    </a:cubicBezTo>
                    <a:cubicBezTo>
                      <a:pt x="13021" y="281"/>
                      <a:pt x="12980" y="177"/>
                      <a:pt x="12900" y="104"/>
                    </a:cubicBezTo>
                    <a:cubicBezTo>
                      <a:pt x="12829" y="41"/>
                      <a:pt x="12725" y="1"/>
                      <a:pt x="12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38;p52"/>
              <p:cNvSpPr/>
              <p:nvPr/>
            </p:nvSpPr>
            <p:spPr>
              <a:xfrm>
                <a:off x="597175" y="477575"/>
                <a:ext cx="93000" cy="79525"/>
              </a:xfrm>
              <a:custGeom>
                <a:avLst/>
                <a:gdLst/>
                <a:ahLst/>
                <a:cxnLst/>
                <a:rect l="l" t="t" r="r" b="b"/>
                <a:pathLst>
                  <a:path w="3720" h="3181" extrusionOk="0">
                    <a:moveTo>
                      <a:pt x="1605" y="762"/>
                    </a:moveTo>
                    <a:cubicBezTo>
                      <a:pt x="1817" y="762"/>
                      <a:pt x="2029" y="844"/>
                      <a:pt x="2188" y="1008"/>
                    </a:cubicBezTo>
                    <a:cubicBezTo>
                      <a:pt x="2516" y="1328"/>
                      <a:pt x="2516" y="1855"/>
                      <a:pt x="2188" y="2173"/>
                    </a:cubicBezTo>
                    <a:cubicBezTo>
                      <a:pt x="2036" y="2337"/>
                      <a:pt x="1821" y="2419"/>
                      <a:pt x="1604" y="2419"/>
                    </a:cubicBezTo>
                    <a:cubicBezTo>
                      <a:pt x="1387" y="2419"/>
                      <a:pt x="1170" y="2337"/>
                      <a:pt x="1015" y="2173"/>
                    </a:cubicBezTo>
                    <a:cubicBezTo>
                      <a:pt x="694" y="1870"/>
                      <a:pt x="694" y="1311"/>
                      <a:pt x="1015" y="1008"/>
                    </a:cubicBezTo>
                    <a:cubicBezTo>
                      <a:pt x="1178" y="844"/>
                      <a:pt x="1392" y="762"/>
                      <a:pt x="1605" y="762"/>
                    </a:cubicBezTo>
                    <a:close/>
                    <a:moveTo>
                      <a:pt x="1624" y="0"/>
                    </a:moveTo>
                    <a:cubicBezTo>
                      <a:pt x="802" y="0"/>
                      <a:pt x="11" y="638"/>
                      <a:pt x="16" y="1591"/>
                    </a:cubicBezTo>
                    <a:cubicBezTo>
                      <a:pt x="1" y="2436"/>
                      <a:pt x="733" y="3180"/>
                      <a:pt x="1576" y="3180"/>
                    </a:cubicBezTo>
                    <a:cubicBezTo>
                      <a:pt x="1586" y="3180"/>
                      <a:pt x="1595" y="3180"/>
                      <a:pt x="1605" y="3180"/>
                    </a:cubicBezTo>
                    <a:cubicBezTo>
                      <a:pt x="1608" y="3180"/>
                      <a:pt x="1611" y="3180"/>
                      <a:pt x="1614" y="3180"/>
                    </a:cubicBezTo>
                    <a:cubicBezTo>
                      <a:pt x="3015" y="3180"/>
                      <a:pt x="3719" y="1452"/>
                      <a:pt x="2732" y="465"/>
                    </a:cubicBezTo>
                    <a:cubicBezTo>
                      <a:pt x="2411" y="144"/>
                      <a:pt x="2014" y="0"/>
                      <a:pt x="1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TextBox 14"/>
          <p:cNvSpPr txBox="1"/>
          <p:nvPr/>
        </p:nvSpPr>
        <p:spPr>
          <a:xfrm>
            <a:off x="1171818" y="447900"/>
            <a:ext cx="2905761" cy="400110"/>
          </a:xfrm>
          <a:prstGeom prst="rect">
            <a:avLst/>
          </a:prstGeom>
          <a:noFill/>
        </p:spPr>
        <p:txBody>
          <a:bodyPr wrap="square" rtlCol="0">
            <a:spAutoFit/>
          </a:bodyPr>
          <a:lstStyle/>
          <a:p>
            <a:pPr lvl="0"/>
            <a:r>
              <a:rPr lang="en-US" altLang="en-GB" sz="2000" b="1" dirty="0">
                <a:solidFill>
                  <a:schemeClr val="bg1"/>
                </a:solidFill>
                <a:latin typeface="Montserrat" panose="020B0604020202020204" charset="0"/>
              </a:rPr>
              <a:t>Sector (</a:t>
            </a:r>
            <a:r>
              <a:rPr lang="en-US" altLang="en-GB" sz="2000" b="1" dirty="0" err="1">
                <a:solidFill>
                  <a:schemeClr val="bg1"/>
                </a:solidFill>
                <a:latin typeface="Montserrat" panose="020B0604020202020204" charset="0"/>
              </a:rPr>
              <a:t>khu</a:t>
            </a:r>
            <a:r>
              <a:rPr lang="en-US" altLang="en-GB" sz="2000" b="1" dirty="0">
                <a:solidFill>
                  <a:schemeClr val="bg1"/>
                </a:solidFill>
                <a:latin typeface="Montserrat" panose="020B0604020202020204" charset="0"/>
              </a:rPr>
              <a:t> </a:t>
            </a:r>
            <a:r>
              <a:rPr lang="en-US" altLang="en-GB" sz="2000" b="1" dirty="0" err="1">
                <a:solidFill>
                  <a:schemeClr val="bg1"/>
                </a:solidFill>
                <a:latin typeface="Montserrat" panose="020B0604020202020204" charset="0"/>
              </a:rPr>
              <a:t>vực</a:t>
            </a:r>
            <a:r>
              <a:rPr lang="en-US" altLang="en-GB" sz="2000" b="1" dirty="0">
                <a:solidFill>
                  <a:schemeClr val="bg1"/>
                </a:solidFill>
                <a:latin typeface="Montserrat" panose="020B0604020202020204" charset="0"/>
              </a:rPr>
              <a:t>)</a:t>
            </a:r>
          </a:p>
        </p:txBody>
      </p:sp>
      <p:pic>
        <p:nvPicPr>
          <p:cNvPr id="48" name="Picture 272" descr="28">
            <a:extLst>
              <a:ext uri="{FF2B5EF4-FFF2-40B4-BE49-F238E27FC236}">
                <a16:creationId xmlns:a16="http://schemas.microsoft.com/office/drawing/2014/main" id="{D5CA8BD8-C03D-3CB6-CDFA-40ECB428B5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269" y="-786829"/>
            <a:ext cx="3210196" cy="245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439379"/>
      </p:ext>
    </p:extLst>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400"/>
                                        <p:tgtEl>
                                          <p:spTgt spid="9"/>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400"/>
                                        <p:tgtEl>
                                          <p:spTgt spid="11"/>
                                        </p:tgtEl>
                                      </p:cBhvr>
                                    </p:animEffect>
                                  </p:childTnLst>
                                </p:cTn>
                              </p:par>
                              <p:par>
                                <p:cTn id="11" presetID="21" presetClass="entr" presetSubtype="1"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heel(1)">
                                      <p:cBhvr>
                                        <p:cTn id="13" dur="1400"/>
                                        <p:tgtEl>
                                          <p:spTgt spid="12"/>
                                        </p:tgtEl>
                                      </p:cBhvr>
                                    </p:animEffect>
                                  </p:childTnLst>
                                </p:cTn>
                              </p:par>
                              <p:par>
                                <p:cTn id="14" presetID="21" presetClass="entr" presetSubtype="1"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1400"/>
                                        <p:tgtEl>
                                          <p:spTgt spid="13"/>
                                        </p:tgtEl>
                                      </p:cBhvr>
                                    </p:animEffect>
                                  </p:childTnLst>
                                </p:cTn>
                              </p:par>
                              <p:par>
                                <p:cTn id="17" presetID="2" presetClass="entr" presetSubtype="8"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100" fill="hold"/>
                                        <p:tgtEl>
                                          <p:spTgt spid="6"/>
                                        </p:tgtEl>
                                        <p:attrNameLst>
                                          <p:attrName>ppt_x</p:attrName>
                                        </p:attrNameLst>
                                      </p:cBhvr>
                                      <p:tavLst>
                                        <p:tav tm="0">
                                          <p:val>
                                            <p:strVal val="0-#ppt_w/2"/>
                                          </p:val>
                                        </p:tav>
                                        <p:tav tm="100000">
                                          <p:val>
                                            <p:strVal val="#ppt_x"/>
                                          </p:val>
                                        </p:tav>
                                      </p:tavLst>
                                    </p:anim>
                                    <p:anim calcmode="lin" valueType="num">
                                      <p:cBhvr additive="base">
                                        <p:cTn id="20" dur="11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100" fill="hold"/>
                                        <p:tgtEl>
                                          <p:spTgt spid="7"/>
                                        </p:tgtEl>
                                        <p:attrNameLst>
                                          <p:attrName>ppt_x</p:attrName>
                                        </p:attrNameLst>
                                      </p:cBhvr>
                                      <p:tavLst>
                                        <p:tav tm="0">
                                          <p:val>
                                            <p:strVal val="0-#ppt_w/2"/>
                                          </p:val>
                                        </p:tav>
                                        <p:tav tm="100000">
                                          <p:val>
                                            <p:strVal val="#ppt_x"/>
                                          </p:val>
                                        </p:tav>
                                      </p:tavLst>
                                    </p:anim>
                                    <p:anim calcmode="lin" valueType="num">
                                      <p:cBhvr additive="base">
                                        <p:cTn id="24" dur="11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100" fill="hold"/>
                                        <p:tgtEl>
                                          <p:spTgt spid="8"/>
                                        </p:tgtEl>
                                        <p:attrNameLst>
                                          <p:attrName>ppt_x</p:attrName>
                                        </p:attrNameLst>
                                      </p:cBhvr>
                                      <p:tavLst>
                                        <p:tav tm="0">
                                          <p:val>
                                            <p:strVal val="0-#ppt_w/2"/>
                                          </p:val>
                                        </p:tav>
                                        <p:tav tm="100000">
                                          <p:val>
                                            <p:strVal val="#ppt_x"/>
                                          </p:val>
                                        </p:tav>
                                      </p:tavLst>
                                    </p:anim>
                                    <p:anim calcmode="lin" valueType="num">
                                      <p:cBhvr additive="base">
                                        <p:cTn id="28" dur="11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64"/>
                                        </p:tgtEl>
                                        <p:attrNameLst>
                                          <p:attrName>style.visibility</p:attrName>
                                        </p:attrNameLst>
                                      </p:cBhvr>
                                      <p:to>
                                        <p:strVal val="visible"/>
                                      </p:to>
                                    </p:set>
                                    <p:animEffect transition="in" filter="fade">
                                      <p:cBhvr>
                                        <p:cTn id="33" dur="1100"/>
                                        <p:tgtEl>
                                          <p:spTgt spid="664"/>
                                        </p:tgtEl>
                                      </p:cBhvr>
                                    </p:animEffect>
                                    <p:anim calcmode="lin" valueType="num">
                                      <p:cBhvr>
                                        <p:cTn id="34" dur="1100" fill="hold"/>
                                        <p:tgtEl>
                                          <p:spTgt spid="664"/>
                                        </p:tgtEl>
                                        <p:attrNameLst>
                                          <p:attrName>ppt_x</p:attrName>
                                        </p:attrNameLst>
                                      </p:cBhvr>
                                      <p:tavLst>
                                        <p:tav tm="0">
                                          <p:val>
                                            <p:strVal val="#ppt_x"/>
                                          </p:val>
                                        </p:tav>
                                        <p:tav tm="100000">
                                          <p:val>
                                            <p:strVal val="#ppt_x"/>
                                          </p:val>
                                        </p:tav>
                                      </p:tavLst>
                                    </p:anim>
                                    <p:anim calcmode="lin" valueType="num">
                                      <p:cBhvr>
                                        <p:cTn id="35" dur="1100" fill="hold"/>
                                        <p:tgtEl>
                                          <p:spTgt spid="66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659"/>
                                        </p:tgtEl>
                                        <p:attrNameLst>
                                          <p:attrName>style.visibility</p:attrName>
                                        </p:attrNameLst>
                                      </p:cBhvr>
                                      <p:to>
                                        <p:strVal val="visible"/>
                                      </p:to>
                                    </p:set>
                                    <p:animEffect transition="in" filter="fade">
                                      <p:cBhvr>
                                        <p:cTn id="38" dur="1100"/>
                                        <p:tgtEl>
                                          <p:spTgt spid="659"/>
                                        </p:tgtEl>
                                      </p:cBhvr>
                                    </p:animEffect>
                                    <p:anim calcmode="lin" valueType="num">
                                      <p:cBhvr>
                                        <p:cTn id="39" dur="1100" fill="hold"/>
                                        <p:tgtEl>
                                          <p:spTgt spid="659"/>
                                        </p:tgtEl>
                                        <p:attrNameLst>
                                          <p:attrName>ppt_x</p:attrName>
                                        </p:attrNameLst>
                                      </p:cBhvr>
                                      <p:tavLst>
                                        <p:tav tm="0">
                                          <p:val>
                                            <p:strVal val="#ppt_x"/>
                                          </p:val>
                                        </p:tav>
                                        <p:tav tm="100000">
                                          <p:val>
                                            <p:strVal val="#ppt_x"/>
                                          </p:val>
                                        </p:tav>
                                      </p:tavLst>
                                    </p:anim>
                                    <p:anim calcmode="lin" valueType="num">
                                      <p:cBhvr>
                                        <p:cTn id="40" dur="1100" fill="hold"/>
                                        <p:tgtEl>
                                          <p:spTgt spid="65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65"/>
                                        </p:tgtEl>
                                        <p:attrNameLst>
                                          <p:attrName>style.visibility</p:attrName>
                                        </p:attrNameLst>
                                      </p:cBhvr>
                                      <p:to>
                                        <p:strVal val="visible"/>
                                      </p:to>
                                    </p:set>
                                    <p:animEffect transition="in" filter="fade">
                                      <p:cBhvr>
                                        <p:cTn id="43" dur="1100"/>
                                        <p:tgtEl>
                                          <p:spTgt spid="665"/>
                                        </p:tgtEl>
                                      </p:cBhvr>
                                    </p:animEffect>
                                    <p:anim calcmode="lin" valueType="num">
                                      <p:cBhvr>
                                        <p:cTn id="44" dur="1100" fill="hold"/>
                                        <p:tgtEl>
                                          <p:spTgt spid="665"/>
                                        </p:tgtEl>
                                        <p:attrNameLst>
                                          <p:attrName>ppt_x</p:attrName>
                                        </p:attrNameLst>
                                      </p:cBhvr>
                                      <p:tavLst>
                                        <p:tav tm="0">
                                          <p:val>
                                            <p:strVal val="#ppt_x"/>
                                          </p:val>
                                        </p:tav>
                                        <p:tav tm="100000">
                                          <p:val>
                                            <p:strVal val="#ppt_x"/>
                                          </p:val>
                                        </p:tav>
                                      </p:tavLst>
                                    </p:anim>
                                    <p:anim calcmode="lin" valueType="num">
                                      <p:cBhvr>
                                        <p:cTn id="45" dur="1100" fill="hold"/>
                                        <p:tgtEl>
                                          <p:spTgt spid="66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61"/>
                                        </p:tgtEl>
                                        <p:attrNameLst>
                                          <p:attrName>style.visibility</p:attrName>
                                        </p:attrNameLst>
                                      </p:cBhvr>
                                      <p:to>
                                        <p:strVal val="visible"/>
                                      </p:to>
                                    </p:set>
                                    <p:animEffect transition="in" filter="fade">
                                      <p:cBhvr>
                                        <p:cTn id="48" dur="1100"/>
                                        <p:tgtEl>
                                          <p:spTgt spid="661"/>
                                        </p:tgtEl>
                                      </p:cBhvr>
                                    </p:animEffect>
                                    <p:anim calcmode="lin" valueType="num">
                                      <p:cBhvr>
                                        <p:cTn id="49" dur="1100" fill="hold"/>
                                        <p:tgtEl>
                                          <p:spTgt spid="661"/>
                                        </p:tgtEl>
                                        <p:attrNameLst>
                                          <p:attrName>ppt_x</p:attrName>
                                        </p:attrNameLst>
                                      </p:cBhvr>
                                      <p:tavLst>
                                        <p:tav tm="0">
                                          <p:val>
                                            <p:strVal val="#ppt_x"/>
                                          </p:val>
                                        </p:tav>
                                        <p:tav tm="100000">
                                          <p:val>
                                            <p:strVal val="#ppt_x"/>
                                          </p:val>
                                        </p:tav>
                                      </p:tavLst>
                                    </p:anim>
                                    <p:anim calcmode="lin" valueType="num">
                                      <p:cBhvr>
                                        <p:cTn id="50" dur="1100" fill="hold"/>
                                        <p:tgtEl>
                                          <p:spTgt spid="661"/>
                                        </p:tgtEl>
                                        <p:attrNameLst>
                                          <p:attrName>ppt_y</p:attrName>
                                        </p:attrNameLst>
                                      </p:cBhvr>
                                      <p:tavLst>
                                        <p:tav tm="0">
                                          <p:val>
                                            <p:strVal val="#ppt_y+.1"/>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anim calcmode="lin" valueType="num">
                                      <p:cBhvr additive="base">
                                        <p:cTn id="53" dur="1100" fill="hold"/>
                                        <p:tgtEl>
                                          <p:spTgt spid="60"/>
                                        </p:tgtEl>
                                        <p:attrNameLst>
                                          <p:attrName>ppt_x</p:attrName>
                                        </p:attrNameLst>
                                      </p:cBhvr>
                                      <p:tavLst>
                                        <p:tav tm="0">
                                          <p:val>
                                            <p:strVal val="0-#ppt_w/2"/>
                                          </p:val>
                                        </p:tav>
                                        <p:tav tm="100000">
                                          <p:val>
                                            <p:strVal val="#ppt_x"/>
                                          </p:val>
                                        </p:tav>
                                      </p:tavLst>
                                    </p:anim>
                                    <p:anim calcmode="lin" valueType="num">
                                      <p:cBhvr additive="base">
                                        <p:cTn id="54" dur="1100" fill="hold"/>
                                        <p:tgtEl>
                                          <p:spTgt spid="60"/>
                                        </p:tgtEl>
                                        <p:attrNameLst>
                                          <p:attrName>ppt_y</p:attrName>
                                        </p:attrNameLst>
                                      </p:cBhvr>
                                      <p:tavLst>
                                        <p:tav tm="0">
                                          <p:val>
                                            <p:strVal val="#ppt_y"/>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150"/>
                                        <p:tgtEl>
                                          <p:spTgt spid="15"/>
                                        </p:tgtEl>
                                      </p:cBhvr>
                                    </p:animEffect>
                                    <p:anim calcmode="lin" valueType="num">
                                      <p:cBhvr>
                                        <p:cTn id="58" dur="1150" fill="hold"/>
                                        <p:tgtEl>
                                          <p:spTgt spid="15"/>
                                        </p:tgtEl>
                                        <p:attrNameLst>
                                          <p:attrName>ppt_x</p:attrName>
                                        </p:attrNameLst>
                                      </p:cBhvr>
                                      <p:tavLst>
                                        <p:tav tm="0">
                                          <p:val>
                                            <p:strVal val="#ppt_x"/>
                                          </p:val>
                                        </p:tav>
                                        <p:tav tm="100000">
                                          <p:val>
                                            <p:strVal val="#ppt_x"/>
                                          </p:val>
                                        </p:tav>
                                      </p:tavLst>
                                    </p:anim>
                                    <p:anim calcmode="lin" valueType="num">
                                      <p:cBhvr>
                                        <p:cTn id="59" dur="1150" fill="hold"/>
                                        <p:tgtEl>
                                          <p:spTgt spid="15"/>
                                        </p:tgtEl>
                                        <p:attrNameLst>
                                          <p:attrName>ppt_y</p:attrName>
                                        </p:attrNameLst>
                                      </p:cBhvr>
                                      <p:tavLst>
                                        <p:tav tm="0">
                                          <p:val>
                                            <p:strVal val="#ppt_y-.1"/>
                                          </p:val>
                                        </p:tav>
                                        <p:tav tm="100000">
                                          <p:val>
                                            <p:strVal val="#ppt_y"/>
                                          </p:val>
                                        </p:tav>
                                      </p:tavLst>
                                    </p:anim>
                                  </p:childTnLst>
                                </p:cTn>
                              </p:par>
                            </p:childTnLst>
                          </p:cTn>
                        </p:par>
                        <p:par>
                          <p:cTn id="60" fill="hold">
                            <p:stCondLst>
                              <p:cond delay="1150"/>
                            </p:stCondLst>
                            <p:childTnLst>
                              <p:par>
                                <p:cTn id="61" presetID="22" presetClass="entr" presetSubtype="8" fill="hold" nodeType="after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wipe(left)">
                                      <p:cBhvr>
                                        <p:cTn id="63" dur="2500"/>
                                        <p:tgtEl>
                                          <p:spTgt spid="47"/>
                                        </p:tgtEl>
                                      </p:cBhvr>
                                    </p:animEffect>
                                  </p:childTnLst>
                                </p:cTn>
                              </p:par>
                              <p:par>
                                <p:cTn id="64" presetID="10" presetClass="entr" presetSubtype="0" fill="hold" nodeType="withEffect">
                                  <p:stCondLst>
                                    <p:cond delay="30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500"/>
                                        <p:tgtEl>
                                          <p:spTgt spid="48"/>
                                        </p:tgtEl>
                                      </p:cBhvr>
                                    </p:animEffect>
                                  </p:childTnLst>
                                </p:cTn>
                              </p:par>
                              <p:par>
                                <p:cTn id="67" presetID="63" presetClass="path" presetSubtype="0" accel="50000" fill="hold" nodeType="withEffect">
                                  <p:stCondLst>
                                    <p:cond delay="0"/>
                                  </p:stCondLst>
                                  <p:childTnLst>
                                    <p:animMotion origin="layout" path="M -0.06945 0.00093 L 0.4026 -0.00123 " pathEditMode="relative" rAng="0" ptsTypes="AA">
                                      <p:cBhvr>
                                        <p:cTn id="68" dur="2000" fill="hold"/>
                                        <p:tgtEl>
                                          <p:spTgt spid="48"/>
                                        </p:tgtEl>
                                        <p:attrNameLst>
                                          <p:attrName>ppt_x</p:attrName>
                                          <p:attrName>ppt_y</p:attrName>
                                        </p:attrNameLst>
                                      </p:cBhvr>
                                      <p:rCtr x="23594" y="-123"/>
                                    </p:animMotion>
                                  </p:childTnLst>
                                </p:cTn>
                              </p:par>
                              <p:par>
                                <p:cTn id="69" presetID="10" presetClass="exit" presetSubtype="0" fill="hold" nodeType="withEffect">
                                  <p:stCondLst>
                                    <p:cond delay="2000"/>
                                  </p:stCondLst>
                                  <p:childTnLst>
                                    <p:animEffect transition="out" filter="fade">
                                      <p:cBhvr>
                                        <p:cTn id="70" dur="1000"/>
                                        <p:tgtEl>
                                          <p:spTgt spid="48"/>
                                        </p:tgtEl>
                                      </p:cBhvr>
                                    </p:animEffect>
                                    <p:set>
                                      <p:cBhvr>
                                        <p:cTn id="71" dur="1" fill="hold">
                                          <p:stCondLst>
                                            <p:cond delay="9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 grpId="0"/>
      <p:bldP spid="661" grpId="0"/>
      <p:bldP spid="664" grpId="0"/>
      <p:bldP spid="665"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130"/>
        <p:cNvGrpSpPr/>
        <p:nvPr/>
      </p:nvGrpSpPr>
      <p:grpSpPr>
        <a:xfrm>
          <a:off x="0" y="0"/>
          <a:ext cx="0" cy="0"/>
          <a:chOff x="0" y="0"/>
          <a:chExt cx="0" cy="0"/>
        </a:xfrm>
      </p:grpSpPr>
      <p:sp>
        <p:nvSpPr>
          <p:cNvPr id="131" name="Google Shape;131;p17"/>
          <p:cNvSpPr/>
          <p:nvPr/>
        </p:nvSpPr>
        <p:spPr>
          <a:xfrm>
            <a:off x="891838" y="3214175"/>
            <a:ext cx="1288200" cy="1288200"/>
          </a:xfrm>
          <a:prstGeom prst="ellipse">
            <a:avLst/>
          </a:prstGeom>
          <a:noFill/>
          <a:ln w="19050" cap="flat" cmpd="sng">
            <a:solidFill>
              <a:schemeClr val="bg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32" name="Google Shape;132;p17"/>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solidFill>
                  <a:schemeClr val="bg1"/>
                </a:solidFill>
              </a:rPr>
              <a:t>Nội dung chính</a:t>
            </a:r>
            <a:endParaRPr dirty="0">
              <a:solidFill>
                <a:schemeClr val="bg1"/>
              </a:solidFill>
            </a:endParaRPr>
          </a:p>
        </p:txBody>
      </p:sp>
      <p:sp>
        <p:nvSpPr>
          <p:cNvPr id="134" name="Google Shape;134;p17"/>
          <p:cNvSpPr txBox="1"/>
          <p:nvPr/>
        </p:nvSpPr>
        <p:spPr>
          <a:xfrm>
            <a:off x="3766067" y="1903318"/>
            <a:ext cx="1599185" cy="949868"/>
          </a:xfrm>
          <a:prstGeom prst="rect">
            <a:avLst/>
          </a:prstGeom>
          <a:noFill/>
          <a:ln>
            <a:noFill/>
          </a:ln>
        </p:spPr>
        <p:txBody>
          <a:bodyPr spcFirstLastPara="1" wrap="square" lIns="91425" tIns="91425" rIns="91425" bIns="91425" anchor="t" anchorCtr="0">
            <a:noAutofit/>
          </a:bodyPr>
          <a:lstStyle/>
          <a:p>
            <a:pPr lvl="0" algn="ctr">
              <a:buSzPts val="1100"/>
            </a:pPr>
            <a:r>
              <a:rPr lang="vi-VN" sz="1300" dirty="0">
                <a:solidFill>
                  <a:schemeClr val="bg1"/>
                </a:solidFill>
                <a:latin typeface="Montserrat Medium"/>
                <a:ea typeface="Montserrat Medium"/>
                <a:cs typeface="Montserrat Medium"/>
                <a:sym typeface="Montserrat Medium"/>
              </a:rPr>
              <a:t>Cấu trúc </a:t>
            </a:r>
          </a:p>
          <a:p>
            <a:pPr lvl="0" algn="ctr">
              <a:buSzPts val="1100"/>
            </a:pPr>
            <a:r>
              <a:rPr lang="vi-VN" sz="1300" dirty="0">
                <a:solidFill>
                  <a:schemeClr val="bg1"/>
                </a:solidFill>
                <a:latin typeface="Montserrat Medium"/>
                <a:ea typeface="Montserrat Medium"/>
                <a:cs typeface="Montserrat Medium"/>
                <a:sym typeface="Montserrat Medium"/>
              </a:rPr>
              <a:t>Phân vùng </a:t>
            </a:r>
          </a:p>
          <a:p>
            <a:pPr lvl="0" algn="ctr">
              <a:buSzPts val="1100"/>
            </a:pPr>
            <a:r>
              <a:rPr lang="vi-VN" sz="1300" dirty="0">
                <a:solidFill>
                  <a:schemeClr val="bg1"/>
                </a:solidFill>
                <a:latin typeface="Montserrat Medium"/>
                <a:ea typeface="Montserrat Medium"/>
                <a:cs typeface="Montserrat Medium"/>
                <a:sym typeface="Montserrat Medium"/>
              </a:rPr>
              <a:t>Hệ thống tập tin</a:t>
            </a:r>
          </a:p>
        </p:txBody>
      </p:sp>
      <p:sp>
        <p:nvSpPr>
          <p:cNvPr id="135" name="Google Shape;135;p17"/>
          <p:cNvSpPr txBox="1"/>
          <p:nvPr/>
        </p:nvSpPr>
        <p:spPr>
          <a:xfrm>
            <a:off x="3984413" y="1284045"/>
            <a:ext cx="1187700" cy="562231"/>
          </a:xfrm>
          <a:prstGeom prst="rect">
            <a:avLst/>
          </a:prstGeom>
          <a:noFill/>
          <a:ln>
            <a:noFill/>
          </a:ln>
        </p:spPr>
        <p:txBody>
          <a:bodyPr spcFirstLastPara="1" wrap="square" lIns="91425" tIns="91425" rIns="91425" bIns="91425" anchor="b" anchorCtr="0">
            <a:noAutofit/>
          </a:bodyPr>
          <a:lstStyle/>
          <a:p>
            <a:pPr lvl="0" algn="ctr"/>
            <a:r>
              <a:rPr lang="vi-VN" sz="1600" dirty="0">
                <a:solidFill>
                  <a:schemeClr val="bg1"/>
                </a:solidFill>
                <a:latin typeface="Montserrat SemiBold"/>
                <a:ea typeface="Montserrat SemiBold"/>
                <a:cs typeface="Montserrat SemiBold"/>
                <a:sym typeface="Montserrat SemiBold"/>
              </a:rPr>
              <a:t>Cấu trúc Logic</a:t>
            </a:r>
          </a:p>
        </p:txBody>
      </p:sp>
      <p:sp>
        <p:nvSpPr>
          <p:cNvPr id="136" name="Google Shape;136;p17"/>
          <p:cNvSpPr txBox="1"/>
          <p:nvPr/>
        </p:nvSpPr>
        <p:spPr>
          <a:xfrm>
            <a:off x="5369699" y="3517654"/>
            <a:ext cx="1481248" cy="98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vi-VN" sz="1300" dirty="0" smtClean="0">
                <a:solidFill>
                  <a:schemeClr val="bg1"/>
                </a:solidFill>
                <a:latin typeface="Montserrat Medium"/>
                <a:ea typeface="Montserrat Medium"/>
                <a:cs typeface="Montserrat Medium"/>
                <a:sym typeface="Montserrat Medium"/>
              </a:rPr>
              <a:t>Ưu nhược điểm khi lưu trũ thông tin trên đĩa từ</a:t>
            </a:r>
            <a:endParaRPr sz="1300" dirty="0">
              <a:solidFill>
                <a:schemeClr val="bg1"/>
              </a:solidFill>
              <a:latin typeface="Montserrat Medium"/>
              <a:ea typeface="Montserrat Medium"/>
              <a:cs typeface="Montserrat Medium"/>
              <a:sym typeface="Montserrat Medium"/>
            </a:endParaRPr>
          </a:p>
        </p:txBody>
      </p:sp>
      <p:sp>
        <p:nvSpPr>
          <p:cNvPr id="137" name="Google Shape;137;p17"/>
          <p:cNvSpPr txBox="1"/>
          <p:nvPr/>
        </p:nvSpPr>
        <p:spPr>
          <a:xfrm>
            <a:off x="5442300" y="2974027"/>
            <a:ext cx="1307937" cy="543692"/>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600" dirty="0" smtClean="0">
                <a:solidFill>
                  <a:schemeClr val="bg1"/>
                </a:solidFill>
                <a:latin typeface="Montserrat SemiBold"/>
                <a:ea typeface="Montserrat SemiBold"/>
                <a:cs typeface="Montserrat SemiBold"/>
                <a:sym typeface="Montserrat SemiBold"/>
              </a:rPr>
              <a:t>Ưu nhược điểm</a:t>
            </a:r>
            <a:endParaRPr sz="1600" dirty="0">
              <a:solidFill>
                <a:schemeClr val="bg1"/>
              </a:solidFill>
              <a:latin typeface="Montserrat SemiBold"/>
              <a:ea typeface="Montserrat SemiBold"/>
              <a:cs typeface="Montserrat SemiBold"/>
              <a:sym typeface="Montserrat SemiBold"/>
            </a:endParaRPr>
          </a:p>
        </p:txBody>
      </p:sp>
      <p:sp>
        <p:nvSpPr>
          <p:cNvPr id="138" name="Google Shape;138;p17"/>
          <p:cNvSpPr txBox="1"/>
          <p:nvPr/>
        </p:nvSpPr>
        <p:spPr>
          <a:xfrm>
            <a:off x="7035699" y="1634054"/>
            <a:ext cx="1187700" cy="98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vi-VN" sz="1300" dirty="0" smtClean="0">
                <a:solidFill>
                  <a:schemeClr val="bg1"/>
                </a:solidFill>
                <a:latin typeface="Montserrat Medium"/>
                <a:ea typeface="Montserrat Medium"/>
                <a:cs typeface="Montserrat Medium"/>
                <a:sym typeface="Montserrat Medium"/>
              </a:rPr>
              <a:t>Tóm tắt nội dung</a:t>
            </a:r>
          </a:p>
          <a:p>
            <a:pPr marL="0" lvl="0" indent="0" algn="ctr" rtl="0">
              <a:spcBef>
                <a:spcPts val="0"/>
              </a:spcBef>
              <a:spcAft>
                <a:spcPts val="0"/>
              </a:spcAft>
              <a:buClr>
                <a:srgbClr val="000000"/>
              </a:buClr>
              <a:buSzPts val="1100"/>
              <a:buFont typeface="Arial"/>
              <a:buNone/>
            </a:pPr>
            <a:r>
              <a:rPr lang="vi-VN" sz="1300" dirty="0" smtClean="0">
                <a:solidFill>
                  <a:schemeClr val="bg1"/>
                </a:solidFill>
                <a:latin typeface="Montserrat Medium"/>
                <a:ea typeface="Montserrat Medium"/>
                <a:cs typeface="Montserrat Medium"/>
                <a:sym typeface="Montserrat Medium"/>
              </a:rPr>
              <a:t>Đánh giá </a:t>
            </a:r>
          </a:p>
          <a:p>
            <a:pPr marL="0" lvl="0" indent="0" algn="ctr" rtl="0">
              <a:spcBef>
                <a:spcPts val="0"/>
              </a:spcBef>
              <a:spcAft>
                <a:spcPts val="0"/>
              </a:spcAft>
              <a:buClr>
                <a:srgbClr val="000000"/>
              </a:buClr>
              <a:buSzPts val="1100"/>
              <a:buFont typeface="Arial"/>
              <a:buNone/>
            </a:pPr>
            <a:r>
              <a:rPr lang="vi-VN" sz="1300" dirty="0" smtClean="0">
                <a:solidFill>
                  <a:schemeClr val="bg1"/>
                </a:solidFill>
                <a:latin typeface="Montserrat Medium"/>
                <a:ea typeface="Montserrat Medium"/>
                <a:cs typeface="Montserrat Medium"/>
                <a:sym typeface="Montserrat Medium"/>
              </a:rPr>
              <a:t>Nhận xét</a:t>
            </a:r>
            <a:endParaRPr sz="1300" dirty="0">
              <a:solidFill>
                <a:schemeClr val="bg1"/>
              </a:solidFill>
              <a:latin typeface="Montserrat Medium"/>
              <a:ea typeface="Montserrat Medium"/>
              <a:cs typeface="Montserrat Medium"/>
              <a:sym typeface="Montserrat Medium"/>
            </a:endParaRPr>
          </a:p>
        </p:txBody>
      </p:sp>
      <p:sp>
        <p:nvSpPr>
          <p:cNvPr id="139" name="Google Shape;139;p17"/>
          <p:cNvSpPr txBox="1"/>
          <p:nvPr/>
        </p:nvSpPr>
        <p:spPr>
          <a:xfrm>
            <a:off x="7035687" y="1309819"/>
            <a:ext cx="11877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600" dirty="0" smtClean="0">
                <a:solidFill>
                  <a:schemeClr val="bg1"/>
                </a:solidFill>
                <a:latin typeface="Montserrat SemiBold"/>
                <a:ea typeface="Montserrat SemiBold"/>
                <a:cs typeface="Montserrat SemiBold"/>
                <a:sym typeface="Montserrat SemiBold"/>
              </a:rPr>
              <a:t>Kết luận</a:t>
            </a:r>
            <a:endParaRPr sz="1600" dirty="0">
              <a:solidFill>
                <a:schemeClr val="bg1"/>
              </a:solidFill>
              <a:latin typeface="Montserrat SemiBold"/>
              <a:ea typeface="Montserrat SemiBold"/>
              <a:cs typeface="Montserrat SemiBold"/>
              <a:sym typeface="Montserrat SemiBold"/>
            </a:endParaRPr>
          </a:p>
        </p:txBody>
      </p:sp>
      <p:sp>
        <p:nvSpPr>
          <p:cNvPr id="140" name="Google Shape;140;p17"/>
          <p:cNvSpPr txBox="1"/>
          <p:nvPr/>
        </p:nvSpPr>
        <p:spPr>
          <a:xfrm>
            <a:off x="946837" y="1309781"/>
            <a:ext cx="11877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600" dirty="0" smtClean="0">
                <a:solidFill>
                  <a:schemeClr val="bg1"/>
                </a:solidFill>
                <a:latin typeface="Montserrat SemiBold"/>
                <a:ea typeface="Montserrat SemiBold"/>
                <a:cs typeface="Montserrat SemiBold"/>
                <a:sym typeface="Montserrat SemiBold"/>
              </a:rPr>
              <a:t>Giới thiệu</a:t>
            </a:r>
            <a:endParaRPr sz="1600" dirty="0">
              <a:solidFill>
                <a:schemeClr val="bg1"/>
              </a:solidFill>
              <a:latin typeface="Montserrat SemiBold"/>
              <a:ea typeface="Montserrat SemiBold"/>
              <a:cs typeface="Montserrat SemiBold"/>
              <a:sym typeface="Montserrat SemiBold"/>
            </a:endParaRPr>
          </a:p>
        </p:txBody>
      </p:sp>
      <p:sp>
        <p:nvSpPr>
          <p:cNvPr id="141" name="Google Shape;141;p17"/>
          <p:cNvSpPr txBox="1"/>
          <p:nvPr/>
        </p:nvSpPr>
        <p:spPr>
          <a:xfrm>
            <a:off x="825931" y="1841799"/>
            <a:ext cx="1362245" cy="98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300" dirty="0" smtClean="0">
                <a:solidFill>
                  <a:schemeClr val="bg1"/>
                </a:solidFill>
                <a:latin typeface="Montserrat Medium"/>
                <a:ea typeface="Montserrat Medium"/>
                <a:cs typeface="Montserrat Medium"/>
                <a:sym typeface="Montserrat Medium"/>
              </a:rPr>
              <a:t>Mục đích</a:t>
            </a:r>
          </a:p>
          <a:p>
            <a:pPr marL="0" lvl="0" indent="0" algn="ctr" rtl="0">
              <a:spcBef>
                <a:spcPts val="0"/>
              </a:spcBef>
              <a:spcAft>
                <a:spcPts val="0"/>
              </a:spcAft>
              <a:buNone/>
            </a:pPr>
            <a:r>
              <a:rPr lang="vi-VN" sz="1300" dirty="0" smtClean="0">
                <a:solidFill>
                  <a:schemeClr val="bg1"/>
                </a:solidFill>
                <a:latin typeface="Montserrat Medium"/>
                <a:ea typeface="Montserrat Medium"/>
                <a:cs typeface="Montserrat Medium"/>
                <a:sym typeface="Montserrat Medium"/>
              </a:rPr>
              <a:t>Đối tượng</a:t>
            </a:r>
          </a:p>
          <a:p>
            <a:pPr marL="0" lvl="0" indent="0" algn="ctr" rtl="0">
              <a:spcBef>
                <a:spcPts val="0"/>
              </a:spcBef>
              <a:spcAft>
                <a:spcPts val="0"/>
              </a:spcAft>
              <a:buNone/>
            </a:pPr>
            <a:r>
              <a:rPr lang="vi-VN" sz="1300" dirty="0" smtClean="0">
                <a:solidFill>
                  <a:schemeClr val="bg1"/>
                </a:solidFill>
                <a:latin typeface="Montserrat Medium"/>
                <a:ea typeface="Montserrat Medium"/>
                <a:cs typeface="Montserrat Medium"/>
                <a:sym typeface="Montserrat Medium"/>
              </a:rPr>
              <a:t>Phương pháp</a:t>
            </a:r>
          </a:p>
          <a:p>
            <a:pPr marL="0" lvl="0" indent="0" algn="ctr" rtl="0">
              <a:spcBef>
                <a:spcPts val="0"/>
              </a:spcBef>
              <a:spcAft>
                <a:spcPts val="0"/>
              </a:spcAft>
              <a:buNone/>
            </a:pPr>
            <a:endParaRPr sz="1200" dirty="0">
              <a:solidFill>
                <a:schemeClr val="dk1"/>
              </a:solidFill>
              <a:latin typeface="Montserrat Medium"/>
              <a:ea typeface="Montserrat Medium"/>
              <a:cs typeface="Montserrat Medium"/>
              <a:sym typeface="Montserrat Medium"/>
            </a:endParaRPr>
          </a:p>
        </p:txBody>
      </p:sp>
      <p:sp>
        <p:nvSpPr>
          <p:cNvPr id="142" name="Google Shape;142;p17"/>
          <p:cNvSpPr txBox="1"/>
          <p:nvPr/>
        </p:nvSpPr>
        <p:spPr>
          <a:xfrm>
            <a:off x="2465643" y="3520342"/>
            <a:ext cx="1187700" cy="98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300" dirty="0" smtClean="0">
                <a:solidFill>
                  <a:schemeClr val="bg1"/>
                </a:solidFill>
                <a:latin typeface="Montserrat Medium"/>
                <a:ea typeface="Montserrat Medium"/>
                <a:cs typeface="Montserrat Medium"/>
                <a:sym typeface="Montserrat Medium"/>
              </a:rPr>
              <a:t>Đĩa từ</a:t>
            </a:r>
          </a:p>
          <a:p>
            <a:pPr marL="0" lvl="0" indent="0" algn="ctr" rtl="0">
              <a:spcBef>
                <a:spcPts val="0"/>
              </a:spcBef>
              <a:spcAft>
                <a:spcPts val="0"/>
              </a:spcAft>
              <a:buNone/>
            </a:pPr>
            <a:r>
              <a:rPr lang="vi-VN" sz="1300" dirty="0" smtClean="0">
                <a:solidFill>
                  <a:schemeClr val="bg1"/>
                </a:solidFill>
                <a:latin typeface="Montserrat Medium"/>
                <a:ea typeface="Montserrat Medium"/>
                <a:cs typeface="Montserrat Medium"/>
                <a:sym typeface="Montserrat Medium"/>
              </a:rPr>
              <a:t>Đĩa mềm</a:t>
            </a:r>
          </a:p>
          <a:p>
            <a:pPr marL="0" lvl="0" indent="0" algn="ctr" rtl="0">
              <a:spcBef>
                <a:spcPts val="0"/>
              </a:spcBef>
              <a:spcAft>
                <a:spcPts val="0"/>
              </a:spcAft>
              <a:buNone/>
            </a:pPr>
            <a:r>
              <a:rPr lang="vi-VN" sz="1300" dirty="0" smtClean="0">
                <a:solidFill>
                  <a:schemeClr val="bg1"/>
                </a:solidFill>
                <a:latin typeface="Montserrat Medium"/>
                <a:ea typeface="Montserrat Medium"/>
                <a:cs typeface="Montserrat Medium"/>
                <a:sym typeface="Montserrat Medium"/>
              </a:rPr>
              <a:t>Đĩa cứng</a:t>
            </a:r>
            <a:endParaRPr sz="1300" dirty="0">
              <a:solidFill>
                <a:schemeClr val="bg1"/>
              </a:solidFill>
              <a:latin typeface="Montserrat Medium"/>
              <a:ea typeface="Montserrat Medium"/>
              <a:cs typeface="Montserrat Medium"/>
              <a:sym typeface="Montserrat Medium"/>
            </a:endParaRPr>
          </a:p>
        </p:txBody>
      </p:sp>
      <p:sp>
        <p:nvSpPr>
          <p:cNvPr id="143" name="Google Shape;143;p17"/>
          <p:cNvSpPr txBox="1"/>
          <p:nvPr/>
        </p:nvSpPr>
        <p:spPr>
          <a:xfrm>
            <a:off x="2465630" y="3196106"/>
            <a:ext cx="11877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600" dirty="0" smtClean="0">
                <a:solidFill>
                  <a:schemeClr val="bg1"/>
                </a:solidFill>
                <a:latin typeface="Montserrat SemiBold"/>
                <a:ea typeface="Montserrat SemiBold"/>
                <a:cs typeface="Montserrat SemiBold"/>
                <a:sym typeface="Montserrat SemiBold"/>
              </a:rPr>
              <a:t>Cấu trúc vật </a:t>
            </a:r>
            <a:endParaRPr sz="1600" dirty="0">
              <a:solidFill>
                <a:schemeClr val="bg1"/>
              </a:solidFill>
              <a:latin typeface="Montserrat SemiBold"/>
              <a:ea typeface="Montserrat SemiBold"/>
              <a:cs typeface="Montserrat SemiBold"/>
              <a:sym typeface="Montserrat SemiBold"/>
            </a:endParaRPr>
          </a:p>
        </p:txBody>
      </p:sp>
      <p:sp>
        <p:nvSpPr>
          <p:cNvPr id="144" name="Google Shape;144;p17"/>
          <p:cNvSpPr/>
          <p:nvPr/>
        </p:nvSpPr>
        <p:spPr>
          <a:xfrm>
            <a:off x="960585" y="3282775"/>
            <a:ext cx="1151100" cy="1151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45" name="Google Shape;145;p17"/>
          <p:cNvSpPr/>
          <p:nvPr/>
        </p:nvSpPr>
        <p:spPr>
          <a:xfrm>
            <a:off x="3938717" y="3219386"/>
            <a:ext cx="1288200" cy="1288200"/>
          </a:xfrm>
          <a:prstGeom prst="ellipse">
            <a:avLst/>
          </a:prstGeom>
          <a:noFill/>
          <a:ln w="19050" cap="flat" cmpd="sng">
            <a:solidFill>
              <a:schemeClr val="bg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46" name="Google Shape;146;p17"/>
          <p:cNvSpPr/>
          <p:nvPr/>
        </p:nvSpPr>
        <p:spPr>
          <a:xfrm>
            <a:off x="6985475" y="3214175"/>
            <a:ext cx="1288200" cy="1288200"/>
          </a:xfrm>
          <a:prstGeom prst="ellipse">
            <a:avLst/>
          </a:prstGeom>
          <a:noFill/>
          <a:ln w="19050" cap="flat" cmpd="sng">
            <a:solidFill>
              <a:schemeClr val="bg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47" name="Google Shape;147;p17"/>
          <p:cNvSpPr/>
          <p:nvPr/>
        </p:nvSpPr>
        <p:spPr>
          <a:xfrm>
            <a:off x="2415375" y="1312538"/>
            <a:ext cx="1288200" cy="1288200"/>
          </a:xfrm>
          <a:prstGeom prst="ellipse">
            <a:avLst/>
          </a:prstGeom>
          <a:noFill/>
          <a:ln w="19050" cap="flat" cmpd="sng">
            <a:solidFill>
              <a:schemeClr val="bg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48" name="Google Shape;148;p17"/>
          <p:cNvSpPr/>
          <p:nvPr/>
        </p:nvSpPr>
        <p:spPr>
          <a:xfrm>
            <a:off x="5462063" y="1312538"/>
            <a:ext cx="1288200" cy="1288200"/>
          </a:xfrm>
          <a:prstGeom prst="ellipse">
            <a:avLst/>
          </a:prstGeom>
          <a:noFill/>
          <a:ln w="19050" cap="flat" cmpd="sng">
            <a:solidFill>
              <a:schemeClr val="bg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cxnSp>
        <p:nvCxnSpPr>
          <p:cNvPr id="149" name="Google Shape;149;p17"/>
          <p:cNvCxnSpPr>
            <a:stCxn id="145" idx="2"/>
            <a:endCxn id="147" idx="6"/>
          </p:cNvCxnSpPr>
          <p:nvPr/>
        </p:nvCxnSpPr>
        <p:spPr>
          <a:xfrm rot="10800000">
            <a:off x="3703575" y="1956638"/>
            <a:ext cx="235142" cy="1906848"/>
          </a:xfrm>
          <a:prstGeom prst="bentConnector3">
            <a:avLst>
              <a:gd name="adj1" fmla="val 50000"/>
            </a:avLst>
          </a:prstGeom>
          <a:noFill/>
          <a:ln w="9525" cap="flat" cmpd="sng">
            <a:solidFill>
              <a:schemeClr val="bg1"/>
            </a:solidFill>
            <a:prstDash val="solid"/>
            <a:round/>
            <a:headEnd type="none" w="med" len="med"/>
            <a:tailEnd type="none" w="med" len="med"/>
          </a:ln>
        </p:spPr>
      </p:cxnSp>
      <p:cxnSp>
        <p:nvCxnSpPr>
          <p:cNvPr id="150" name="Google Shape;150;p17"/>
          <p:cNvCxnSpPr>
            <a:stCxn id="131" idx="6"/>
            <a:endCxn id="147" idx="2"/>
          </p:cNvCxnSpPr>
          <p:nvPr/>
        </p:nvCxnSpPr>
        <p:spPr>
          <a:xfrm rot="10800000" flipH="1">
            <a:off x="2180038" y="1956575"/>
            <a:ext cx="235200" cy="1901700"/>
          </a:xfrm>
          <a:prstGeom prst="bentConnector3">
            <a:avLst>
              <a:gd name="adj1" fmla="val 50029"/>
            </a:avLst>
          </a:prstGeom>
          <a:noFill/>
          <a:ln w="9525" cap="flat" cmpd="sng">
            <a:solidFill>
              <a:schemeClr val="bg1"/>
            </a:solidFill>
            <a:prstDash val="solid"/>
            <a:round/>
            <a:headEnd type="none" w="med" len="med"/>
            <a:tailEnd type="none" w="med" len="med"/>
          </a:ln>
        </p:spPr>
      </p:cxnSp>
      <p:cxnSp>
        <p:nvCxnSpPr>
          <p:cNvPr id="151" name="Google Shape;151;p17"/>
          <p:cNvCxnSpPr>
            <a:stCxn id="145" idx="6"/>
            <a:endCxn id="148" idx="2"/>
          </p:cNvCxnSpPr>
          <p:nvPr/>
        </p:nvCxnSpPr>
        <p:spPr>
          <a:xfrm flipV="1">
            <a:off x="5226917" y="1956638"/>
            <a:ext cx="235146" cy="1906848"/>
          </a:xfrm>
          <a:prstGeom prst="bentConnector3">
            <a:avLst>
              <a:gd name="adj1" fmla="val 50000"/>
            </a:avLst>
          </a:prstGeom>
          <a:noFill/>
          <a:ln w="9525" cap="flat" cmpd="sng">
            <a:solidFill>
              <a:schemeClr val="bg1"/>
            </a:solidFill>
            <a:prstDash val="solid"/>
            <a:round/>
            <a:headEnd type="none" w="med" len="med"/>
            <a:tailEnd type="none" w="med" len="med"/>
          </a:ln>
        </p:spPr>
      </p:cxnSp>
      <p:cxnSp>
        <p:nvCxnSpPr>
          <p:cNvPr id="152" name="Google Shape;152;p17"/>
          <p:cNvCxnSpPr>
            <a:stCxn id="148" idx="6"/>
            <a:endCxn id="146" idx="2"/>
          </p:cNvCxnSpPr>
          <p:nvPr/>
        </p:nvCxnSpPr>
        <p:spPr>
          <a:xfrm>
            <a:off x="6750263" y="1956638"/>
            <a:ext cx="235200" cy="1901700"/>
          </a:xfrm>
          <a:prstGeom prst="bentConnector3">
            <a:avLst>
              <a:gd name="adj1" fmla="val 50003"/>
            </a:avLst>
          </a:prstGeom>
          <a:noFill/>
          <a:ln w="9525" cap="flat" cmpd="sng">
            <a:solidFill>
              <a:schemeClr val="bg1"/>
            </a:solidFill>
            <a:prstDash val="solid"/>
            <a:round/>
            <a:headEnd type="none" w="med" len="med"/>
            <a:tailEnd type="none" w="med" len="med"/>
          </a:ln>
        </p:spPr>
      </p:cxnSp>
      <p:sp>
        <p:nvSpPr>
          <p:cNvPr id="153" name="Google Shape;153;p17"/>
          <p:cNvSpPr/>
          <p:nvPr/>
        </p:nvSpPr>
        <p:spPr>
          <a:xfrm>
            <a:off x="1103250" y="3425575"/>
            <a:ext cx="865500" cy="8655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54" name="Google Shape;154;p17"/>
          <p:cNvSpPr/>
          <p:nvPr/>
        </p:nvSpPr>
        <p:spPr>
          <a:xfrm>
            <a:off x="4007289" y="3282775"/>
            <a:ext cx="1151100" cy="1151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55" name="Google Shape;155;p17"/>
          <p:cNvSpPr/>
          <p:nvPr/>
        </p:nvSpPr>
        <p:spPr>
          <a:xfrm>
            <a:off x="4150075" y="3425575"/>
            <a:ext cx="865500" cy="8655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56" name="Google Shape;156;p17"/>
          <p:cNvSpPr/>
          <p:nvPr/>
        </p:nvSpPr>
        <p:spPr>
          <a:xfrm>
            <a:off x="7053993" y="3282775"/>
            <a:ext cx="1151100" cy="1151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57" name="Google Shape;157;p17"/>
          <p:cNvSpPr/>
          <p:nvPr/>
        </p:nvSpPr>
        <p:spPr>
          <a:xfrm>
            <a:off x="7196825" y="3425575"/>
            <a:ext cx="865500" cy="8655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58" name="Google Shape;158;p17"/>
          <p:cNvSpPr/>
          <p:nvPr/>
        </p:nvSpPr>
        <p:spPr>
          <a:xfrm>
            <a:off x="2483937" y="1381100"/>
            <a:ext cx="1151100" cy="1151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59" name="Google Shape;159;p17"/>
          <p:cNvSpPr/>
          <p:nvPr/>
        </p:nvSpPr>
        <p:spPr>
          <a:xfrm>
            <a:off x="2626750" y="1523900"/>
            <a:ext cx="865500" cy="8655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60" name="Google Shape;160;p17"/>
          <p:cNvSpPr/>
          <p:nvPr/>
        </p:nvSpPr>
        <p:spPr>
          <a:xfrm>
            <a:off x="5530641" y="1381100"/>
            <a:ext cx="1151100" cy="1151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61" name="Google Shape;161;p17"/>
          <p:cNvSpPr/>
          <p:nvPr/>
        </p:nvSpPr>
        <p:spPr>
          <a:xfrm>
            <a:off x="5673438" y="1523900"/>
            <a:ext cx="865500" cy="8655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162" name="Google Shape;162;p17"/>
          <p:cNvGrpSpPr/>
          <p:nvPr/>
        </p:nvGrpSpPr>
        <p:grpSpPr>
          <a:xfrm>
            <a:off x="2812647" y="1773592"/>
            <a:ext cx="493473" cy="366115"/>
            <a:chOff x="5450724" y="1396287"/>
            <a:chExt cx="452437" cy="335639"/>
          </a:xfrm>
        </p:grpSpPr>
        <p:sp>
          <p:nvSpPr>
            <p:cNvPr id="163" name="Google Shape;163;p17"/>
            <p:cNvSpPr/>
            <p:nvPr/>
          </p:nvSpPr>
          <p:spPr>
            <a:xfrm>
              <a:off x="5729875" y="1520526"/>
              <a:ext cx="44028" cy="58875"/>
            </a:xfrm>
            <a:custGeom>
              <a:avLst/>
              <a:gdLst/>
              <a:ahLst/>
              <a:cxnLst/>
              <a:rect l="l" t="t" r="r" b="b"/>
              <a:pathLst>
                <a:path w="58704" h="78500" extrusionOk="0">
                  <a:moveTo>
                    <a:pt x="8838" y="49146"/>
                  </a:moveTo>
                  <a:lnTo>
                    <a:pt x="13659" y="49146"/>
                  </a:lnTo>
                  <a:cubicBezTo>
                    <a:pt x="13673" y="51797"/>
                    <a:pt x="12861" y="53567"/>
                    <a:pt x="9739" y="57763"/>
                  </a:cubicBezTo>
                  <a:lnTo>
                    <a:pt x="4914" y="63827"/>
                  </a:lnTo>
                  <a:cubicBezTo>
                    <a:pt x="2812" y="66471"/>
                    <a:pt x="2400" y="70083"/>
                    <a:pt x="3855" y="73131"/>
                  </a:cubicBezTo>
                  <a:cubicBezTo>
                    <a:pt x="5310" y="76179"/>
                    <a:pt x="8375" y="78134"/>
                    <a:pt x="11753" y="78163"/>
                  </a:cubicBezTo>
                  <a:lnTo>
                    <a:pt x="49789" y="78500"/>
                  </a:lnTo>
                  <a:lnTo>
                    <a:pt x="49868" y="78500"/>
                  </a:lnTo>
                  <a:cubicBezTo>
                    <a:pt x="54712" y="78500"/>
                    <a:pt x="58660" y="74596"/>
                    <a:pt x="58704" y="69741"/>
                  </a:cubicBezTo>
                  <a:cubicBezTo>
                    <a:pt x="58746" y="64861"/>
                    <a:pt x="54825" y="60870"/>
                    <a:pt x="49945" y="60827"/>
                  </a:cubicBezTo>
                  <a:lnTo>
                    <a:pt x="28724" y="60640"/>
                  </a:lnTo>
                  <a:cubicBezTo>
                    <a:pt x="30515" y="56915"/>
                    <a:pt x="31285" y="53373"/>
                    <a:pt x="31288" y="49144"/>
                  </a:cubicBezTo>
                  <a:lnTo>
                    <a:pt x="35549" y="49144"/>
                  </a:lnTo>
                  <a:cubicBezTo>
                    <a:pt x="40431" y="49144"/>
                    <a:pt x="44386" y="45188"/>
                    <a:pt x="44386" y="40307"/>
                  </a:cubicBezTo>
                  <a:cubicBezTo>
                    <a:pt x="44386" y="35426"/>
                    <a:pt x="40431" y="31470"/>
                    <a:pt x="35549" y="31470"/>
                  </a:cubicBezTo>
                  <a:lnTo>
                    <a:pt x="26937" y="31470"/>
                  </a:lnTo>
                  <a:cubicBezTo>
                    <a:pt x="25393" y="28784"/>
                    <a:pt x="23720" y="25076"/>
                    <a:pt x="23733" y="22297"/>
                  </a:cubicBezTo>
                  <a:cubicBezTo>
                    <a:pt x="23733" y="22285"/>
                    <a:pt x="23733" y="22273"/>
                    <a:pt x="23733" y="22261"/>
                  </a:cubicBezTo>
                  <a:cubicBezTo>
                    <a:pt x="23733" y="22249"/>
                    <a:pt x="23733" y="22239"/>
                    <a:pt x="23733" y="22228"/>
                  </a:cubicBezTo>
                  <a:cubicBezTo>
                    <a:pt x="23728" y="20892"/>
                    <a:pt x="24063" y="19874"/>
                    <a:pt x="25745" y="18925"/>
                  </a:cubicBezTo>
                  <a:cubicBezTo>
                    <a:pt x="28916" y="17131"/>
                    <a:pt x="33875" y="17366"/>
                    <a:pt x="36187" y="18771"/>
                  </a:cubicBezTo>
                  <a:cubicBezTo>
                    <a:pt x="38579" y="20225"/>
                    <a:pt x="39988" y="22013"/>
                    <a:pt x="40283" y="23058"/>
                  </a:cubicBezTo>
                  <a:cubicBezTo>
                    <a:pt x="41616" y="27753"/>
                    <a:pt x="46502" y="30475"/>
                    <a:pt x="51197" y="29148"/>
                  </a:cubicBezTo>
                  <a:cubicBezTo>
                    <a:pt x="55891" y="27815"/>
                    <a:pt x="58619" y="22930"/>
                    <a:pt x="57288" y="18234"/>
                  </a:cubicBezTo>
                  <a:cubicBezTo>
                    <a:pt x="55692" y="12614"/>
                    <a:pt x="51349" y="7307"/>
                    <a:pt x="45370" y="3671"/>
                  </a:cubicBezTo>
                  <a:cubicBezTo>
                    <a:pt x="37401" y="-1172"/>
                    <a:pt x="25496" y="-1229"/>
                    <a:pt x="17056" y="3536"/>
                  </a:cubicBezTo>
                  <a:cubicBezTo>
                    <a:pt x="10068" y="7482"/>
                    <a:pt x="6064" y="14280"/>
                    <a:pt x="6061" y="22198"/>
                  </a:cubicBezTo>
                  <a:lnTo>
                    <a:pt x="6061" y="22221"/>
                  </a:lnTo>
                  <a:lnTo>
                    <a:pt x="6061" y="22257"/>
                  </a:lnTo>
                  <a:lnTo>
                    <a:pt x="6061" y="22290"/>
                  </a:lnTo>
                  <a:lnTo>
                    <a:pt x="6061" y="22313"/>
                  </a:lnTo>
                  <a:cubicBezTo>
                    <a:pt x="6060" y="25508"/>
                    <a:pt x="6712" y="28661"/>
                    <a:pt x="7658" y="31549"/>
                  </a:cubicBezTo>
                  <a:cubicBezTo>
                    <a:pt x="3336" y="32125"/>
                    <a:pt x="0" y="35826"/>
                    <a:pt x="0" y="40308"/>
                  </a:cubicBezTo>
                  <a:cubicBezTo>
                    <a:pt x="1" y="45189"/>
                    <a:pt x="3958" y="49146"/>
                    <a:pt x="8838" y="4914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4" name="Google Shape;164;p17"/>
            <p:cNvSpPr/>
            <p:nvPr/>
          </p:nvSpPr>
          <p:spPr>
            <a:xfrm>
              <a:off x="5823457" y="1610969"/>
              <a:ext cx="38434" cy="50609"/>
            </a:xfrm>
            <a:custGeom>
              <a:avLst/>
              <a:gdLst/>
              <a:ahLst/>
              <a:cxnLst/>
              <a:rect l="l" t="t" r="r" b="b"/>
              <a:pathLst>
                <a:path w="51245" h="67479" extrusionOk="0">
                  <a:moveTo>
                    <a:pt x="4370" y="52870"/>
                  </a:moveTo>
                  <a:cubicBezTo>
                    <a:pt x="2268" y="55514"/>
                    <a:pt x="1856" y="59125"/>
                    <a:pt x="3311" y="62173"/>
                  </a:cubicBezTo>
                  <a:cubicBezTo>
                    <a:pt x="4766" y="65221"/>
                    <a:pt x="7830" y="67176"/>
                    <a:pt x="11208" y="67206"/>
                  </a:cubicBezTo>
                  <a:lnTo>
                    <a:pt x="42331" y="67480"/>
                  </a:lnTo>
                  <a:lnTo>
                    <a:pt x="42410" y="67480"/>
                  </a:lnTo>
                  <a:cubicBezTo>
                    <a:pt x="47254" y="67480"/>
                    <a:pt x="51202" y="63575"/>
                    <a:pt x="51246" y="58721"/>
                  </a:cubicBezTo>
                  <a:cubicBezTo>
                    <a:pt x="51288" y="53840"/>
                    <a:pt x="47367" y="49850"/>
                    <a:pt x="42487" y="49807"/>
                  </a:cubicBezTo>
                  <a:lnTo>
                    <a:pt x="27537" y="49676"/>
                  </a:lnTo>
                  <a:cubicBezTo>
                    <a:pt x="28261" y="47674"/>
                    <a:pt x="28656" y="45664"/>
                    <a:pt x="28778" y="43461"/>
                  </a:cubicBezTo>
                  <a:lnTo>
                    <a:pt x="30694" y="43461"/>
                  </a:lnTo>
                  <a:cubicBezTo>
                    <a:pt x="35575" y="43461"/>
                    <a:pt x="39531" y="39505"/>
                    <a:pt x="39531" y="34624"/>
                  </a:cubicBezTo>
                  <a:cubicBezTo>
                    <a:pt x="39531" y="29743"/>
                    <a:pt x="35575" y="25787"/>
                    <a:pt x="30694" y="25787"/>
                  </a:cubicBezTo>
                  <a:lnTo>
                    <a:pt x="24587" y="25787"/>
                  </a:lnTo>
                  <a:cubicBezTo>
                    <a:pt x="23537" y="23813"/>
                    <a:pt x="22624" y="21509"/>
                    <a:pt x="22631" y="19895"/>
                  </a:cubicBezTo>
                  <a:cubicBezTo>
                    <a:pt x="22631" y="19883"/>
                    <a:pt x="22631" y="19872"/>
                    <a:pt x="22631" y="19860"/>
                  </a:cubicBezTo>
                  <a:cubicBezTo>
                    <a:pt x="22631" y="19848"/>
                    <a:pt x="22631" y="19837"/>
                    <a:pt x="22631" y="19827"/>
                  </a:cubicBezTo>
                  <a:cubicBezTo>
                    <a:pt x="22629" y="19275"/>
                    <a:pt x="22628" y="18999"/>
                    <a:pt x="23462" y="18527"/>
                  </a:cubicBezTo>
                  <a:cubicBezTo>
                    <a:pt x="25461" y="17397"/>
                    <a:pt x="28938" y="17497"/>
                    <a:pt x="30382" y="18376"/>
                  </a:cubicBezTo>
                  <a:cubicBezTo>
                    <a:pt x="32005" y="19364"/>
                    <a:pt x="32904" y="20540"/>
                    <a:pt x="33023" y="20951"/>
                  </a:cubicBezTo>
                  <a:cubicBezTo>
                    <a:pt x="34355" y="25644"/>
                    <a:pt x="39237" y="28370"/>
                    <a:pt x="43937" y="27039"/>
                  </a:cubicBezTo>
                  <a:cubicBezTo>
                    <a:pt x="48631" y="25706"/>
                    <a:pt x="51358" y="20820"/>
                    <a:pt x="50025" y="16125"/>
                  </a:cubicBezTo>
                  <a:cubicBezTo>
                    <a:pt x="48611" y="11141"/>
                    <a:pt x="44796" y="6456"/>
                    <a:pt x="39562" y="3275"/>
                  </a:cubicBezTo>
                  <a:cubicBezTo>
                    <a:pt x="32462" y="-1042"/>
                    <a:pt x="22270" y="-1095"/>
                    <a:pt x="14771" y="3138"/>
                  </a:cubicBezTo>
                  <a:cubicBezTo>
                    <a:pt x="8537" y="6659"/>
                    <a:pt x="4965" y="12727"/>
                    <a:pt x="4958" y="19796"/>
                  </a:cubicBezTo>
                  <a:lnTo>
                    <a:pt x="4958" y="19821"/>
                  </a:lnTo>
                  <a:lnTo>
                    <a:pt x="4958" y="19859"/>
                  </a:lnTo>
                  <a:lnTo>
                    <a:pt x="4958" y="19890"/>
                  </a:lnTo>
                  <a:lnTo>
                    <a:pt x="4958" y="19910"/>
                  </a:lnTo>
                  <a:cubicBezTo>
                    <a:pt x="4958" y="22115"/>
                    <a:pt x="5302" y="24276"/>
                    <a:pt x="5842" y="26311"/>
                  </a:cubicBezTo>
                  <a:cubicBezTo>
                    <a:pt x="2435" y="27538"/>
                    <a:pt x="0" y="30797"/>
                    <a:pt x="0" y="34626"/>
                  </a:cubicBezTo>
                  <a:cubicBezTo>
                    <a:pt x="0" y="39508"/>
                    <a:pt x="3955" y="43463"/>
                    <a:pt x="8837" y="43463"/>
                  </a:cubicBezTo>
                  <a:lnTo>
                    <a:pt x="10980" y="43463"/>
                  </a:lnTo>
                  <a:cubicBezTo>
                    <a:pt x="10652" y="44598"/>
                    <a:pt x="9879" y="45805"/>
                    <a:pt x="8301" y="4792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 name="Google Shape;165;p17"/>
            <p:cNvSpPr/>
            <p:nvPr/>
          </p:nvSpPr>
          <p:spPr>
            <a:xfrm>
              <a:off x="5483254" y="1434699"/>
              <a:ext cx="203597" cy="59712"/>
            </a:xfrm>
            <a:custGeom>
              <a:avLst/>
              <a:gdLst/>
              <a:ahLst/>
              <a:cxnLst/>
              <a:rect l="l" t="t" r="r" b="b"/>
              <a:pathLst>
                <a:path w="271463" h="79616" extrusionOk="0">
                  <a:moveTo>
                    <a:pt x="271464" y="61454"/>
                  </a:moveTo>
                  <a:lnTo>
                    <a:pt x="271464" y="18162"/>
                  </a:lnTo>
                  <a:cubicBezTo>
                    <a:pt x="271464" y="8147"/>
                    <a:pt x="263316" y="0"/>
                    <a:pt x="253303" y="0"/>
                  </a:cubicBezTo>
                  <a:lnTo>
                    <a:pt x="18161" y="0"/>
                  </a:lnTo>
                  <a:cubicBezTo>
                    <a:pt x="8147" y="0"/>
                    <a:pt x="0" y="8147"/>
                    <a:pt x="0" y="18162"/>
                  </a:cubicBezTo>
                  <a:lnTo>
                    <a:pt x="0" y="61454"/>
                  </a:lnTo>
                  <a:cubicBezTo>
                    <a:pt x="0" y="71469"/>
                    <a:pt x="8147" y="79616"/>
                    <a:pt x="18161" y="79616"/>
                  </a:cubicBezTo>
                  <a:lnTo>
                    <a:pt x="253303" y="79616"/>
                  </a:lnTo>
                  <a:cubicBezTo>
                    <a:pt x="263316" y="79616"/>
                    <a:pt x="271464" y="71469"/>
                    <a:pt x="271464" y="61454"/>
                  </a:cubicBezTo>
                  <a:close/>
                  <a:moveTo>
                    <a:pt x="17672" y="61454"/>
                  </a:moveTo>
                  <a:lnTo>
                    <a:pt x="17672" y="18162"/>
                  </a:lnTo>
                  <a:cubicBezTo>
                    <a:pt x="17672" y="17892"/>
                    <a:pt x="17891" y="17673"/>
                    <a:pt x="18160" y="17673"/>
                  </a:cubicBezTo>
                  <a:lnTo>
                    <a:pt x="253303" y="17673"/>
                  </a:lnTo>
                  <a:cubicBezTo>
                    <a:pt x="253572" y="17673"/>
                    <a:pt x="253790" y="17894"/>
                    <a:pt x="253790" y="18162"/>
                  </a:cubicBezTo>
                  <a:lnTo>
                    <a:pt x="253790" y="61454"/>
                  </a:lnTo>
                  <a:cubicBezTo>
                    <a:pt x="253790" y="61724"/>
                    <a:pt x="253571" y="61943"/>
                    <a:pt x="253303" y="61943"/>
                  </a:cubicBezTo>
                  <a:lnTo>
                    <a:pt x="18161" y="61943"/>
                  </a:lnTo>
                  <a:cubicBezTo>
                    <a:pt x="17891" y="61943"/>
                    <a:pt x="17672" y="61722"/>
                    <a:pt x="17672" y="6145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 name="Google Shape;166;p17"/>
            <p:cNvSpPr/>
            <p:nvPr/>
          </p:nvSpPr>
          <p:spPr>
            <a:xfrm>
              <a:off x="5523695" y="1547478"/>
              <a:ext cx="41999" cy="41999"/>
            </a:xfrm>
            <a:custGeom>
              <a:avLst/>
              <a:gdLst/>
              <a:ahLst/>
              <a:cxnLst/>
              <a:rect l="l" t="t" r="r" b="b"/>
              <a:pathLst>
                <a:path w="55999" h="55999" extrusionOk="0">
                  <a:moveTo>
                    <a:pt x="47163" y="19163"/>
                  </a:moveTo>
                  <a:lnTo>
                    <a:pt x="36837" y="19163"/>
                  </a:lnTo>
                  <a:lnTo>
                    <a:pt x="36837" y="8837"/>
                  </a:lnTo>
                  <a:cubicBezTo>
                    <a:pt x="36837" y="3955"/>
                    <a:pt x="32882" y="0"/>
                    <a:pt x="28000" y="0"/>
                  </a:cubicBezTo>
                  <a:cubicBezTo>
                    <a:pt x="23119" y="0"/>
                    <a:pt x="19164" y="3955"/>
                    <a:pt x="19164" y="8837"/>
                  </a:cubicBezTo>
                  <a:lnTo>
                    <a:pt x="19164" y="19163"/>
                  </a:lnTo>
                  <a:lnTo>
                    <a:pt x="8837" y="19163"/>
                  </a:lnTo>
                  <a:cubicBezTo>
                    <a:pt x="3955" y="19163"/>
                    <a:pt x="0" y="23118"/>
                    <a:pt x="0" y="27999"/>
                  </a:cubicBezTo>
                  <a:cubicBezTo>
                    <a:pt x="0" y="32881"/>
                    <a:pt x="3955" y="36836"/>
                    <a:pt x="8837" y="36836"/>
                  </a:cubicBezTo>
                  <a:lnTo>
                    <a:pt x="19164" y="36836"/>
                  </a:lnTo>
                  <a:lnTo>
                    <a:pt x="19164" y="47163"/>
                  </a:lnTo>
                  <a:cubicBezTo>
                    <a:pt x="19164" y="52044"/>
                    <a:pt x="23119" y="56000"/>
                    <a:pt x="28000" y="56000"/>
                  </a:cubicBezTo>
                  <a:cubicBezTo>
                    <a:pt x="32882" y="56000"/>
                    <a:pt x="36837" y="52044"/>
                    <a:pt x="36837" y="47163"/>
                  </a:cubicBezTo>
                  <a:lnTo>
                    <a:pt x="36837" y="36836"/>
                  </a:lnTo>
                  <a:lnTo>
                    <a:pt x="47163" y="36836"/>
                  </a:lnTo>
                  <a:cubicBezTo>
                    <a:pt x="52044" y="36836"/>
                    <a:pt x="56000" y="32881"/>
                    <a:pt x="56000" y="27999"/>
                  </a:cubicBezTo>
                  <a:cubicBezTo>
                    <a:pt x="56000" y="23118"/>
                    <a:pt x="52044" y="19163"/>
                    <a:pt x="47163" y="191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 name="Google Shape;167;p17"/>
            <p:cNvSpPr/>
            <p:nvPr/>
          </p:nvSpPr>
          <p:spPr>
            <a:xfrm>
              <a:off x="5527905" y="1624279"/>
              <a:ext cx="33582" cy="33579"/>
            </a:xfrm>
            <a:custGeom>
              <a:avLst/>
              <a:gdLst/>
              <a:ahLst/>
              <a:cxnLst/>
              <a:rect l="l" t="t" r="r" b="b"/>
              <a:pathLst>
                <a:path w="44776" h="44772" extrusionOk="0">
                  <a:moveTo>
                    <a:pt x="2588" y="42185"/>
                  </a:moveTo>
                  <a:cubicBezTo>
                    <a:pt x="4314" y="43910"/>
                    <a:pt x="6576" y="44772"/>
                    <a:pt x="8837" y="44772"/>
                  </a:cubicBezTo>
                  <a:cubicBezTo>
                    <a:pt x="11098" y="44772"/>
                    <a:pt x="13360" y="43910"/>
                    <a:pt x="15087" y="42185"/>
                  </a:cubicBezTo>
                  <a:lnTo>
                    <a:pt x="22388" y="34884"/>
                  </a:lnTo>
                  <a:lnTo>
                    <a:pt x="29689" y="42185"/>
                  </a:lnTo>
                  <a:cubicBezTo>
                    <a:pt x="31416" y="43910"/>
                    <a:pt x="33678" y="44772"/>
                    <a:pt x="35939" y="44772"/>
                  </a:cubicBezTo>
                  <a:cubicBezTo>
                    <a:pt x="38200" y="44772"/>
                    <a:pt x="40462" y="43910"/>
                    <a:pt x="42188" y="42185"/>
                  </a:cubicBezTo>
                  <a:cubicBezTo>
                    <a:pt x="45639" y="38733"/>
                    <a:pt x="45639" y="33139"/>
                    <a:pt x="42188" y="29688"/>
                  </a:cubicBezTo>
                  <a:lnTo>
                    <a:pt x="34887" y="22386"/>
                  </a:lnTo>
                  <a:lnTo>
                    <a:pt x="42188" y="15085"/>
                  </a:lnTo>
                  <a:cubicBezTo>
                    <a:pt x="45639" y="11633"/>
                    <a:pt x="45639" y="6038"/>
                    <a:pt x="42188" y="2587"/>
                  </a:cubicBezTo>
                  <a:cubicBezTo>
                    <a:pt x="38736" y="-862"/>
                    <a:pt x="33142" y="-862"/>
                    <a:pt x="29691" y="2587"/>
                  </a:cubicBezTo>
                  <a:lnTo>
                    <a:pt x="22389" y="9889"/>
                  </a:lnTo>
                  <a:lnTo>
                    <a:pt x="15088" y="2587"/>
                  </a:lnTo>
                  <a:cubicBezTo>
                    <a:pt x="11636" y="-862"/>
                    <a:pt x="6041" y="-862"/>
                    <a:pt x="2590" y="2587"/>
                  </a:cubicBezTo>
                  <a:cubicBezTo>
                    <a:pt x="-861" y="6040"/>
                    <a:pt x="-861" y="11634"/>
                    <a:pt x="2590" y="15085"/>
                  </a:cubicBezTo>
                  <a:lnTo>
                    <a:pt x="9892" y="22386"/>
                  </a:lnTo>
                  <a:lnTo>
                    <a:pt x="2590" y="29688"/>
                  </a:lnTo>
                  <a:cubicBezTo>
                    <a:pt x="-863" y="33140"/>
                    <a:pt x="-863" y="38734"/>
                    <a:pt x="2588" y="4218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8" name="Google Shape;168;p17"/>
            <p:cNvSpPr/>
            <p:nvPr/>
          </p:nvSpPr>
          <p:spPr>
            <a:xfrm>
              <a:off x="5604410" y="1561849"/>
              <a:ext cx="41999" cy="13255"/>
            </a:xfrm>
            <a:custGeom>
              <a:avLst/>
              <a:gdLst/>
              <a:ahLst/>
              <a:cxnLst/>
              <a:rect l="l" t="t" r="r" b="b"/>
              <a:pathLst>
                <a:path w="55998" h="17673" extrusionOk="0">
                  <a:moveTo>
                    <a:pt x="8837" y="17673"/>
                  </a:moveTo>
                  <a:lnTo>
                    <a:pt x="47162" y="17673"/>
                  </a:lnTo>
                  <a:cubicBezTo>
                    <a:pt x="52043" y="17673"/>
                    <a:pt x="55999" y="13718"/>
                    <a:pt x="55999" y="8837"/>
                  </a:cubicBezTo>
                  <a:cubicBezTo>
                    <a:pt x="55999" y="3955"/>
                    <a:pt x="52043" y="0"/>
                    <a:pt x="47162"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9" name="Google Shape;169;p17"/>
            <p:cNvSpPr/>
            <p:nvPr/>
          </p:nvSpPr>
          <p:spPr>
            <a:xfrm>
              <a:off x="5604410" y="1634442"/>
              <a:ext cx="41999" cy="13255"/>
            </a:xfrm>
            <a:custGeom>
              <a:avLst/>
              <a:gdLst/>
              <a:ahLst/>
              <a:cxnLst/>
              <a:rect l="l" t="t" r="r" b="b"/>
              <a:pathLst>
                <a:path w="55998" h="17673" extrusionOk="0">
                  <a:moveTo>
                    <a:pt x="47162" y="0"/>
                  </a:moveTo>
                  <a:lnTo>
                    <a:pt x="8837" y="0"/>
                  </a:lnTo>
                  <a:cubicBezTo>
                    <a:pt x="3955" y="0"/>
                    <a:pt x="0" y="3955"/>
                    <a:pt x="0" y="8837"/>
                  </a:cubicBezTo>
                  <a:cubicBezTo>
                    <a:pt x="0" y="13718"/>
                    <a:pt x="3955" y="17673"/>
                    <a:pt x="8837" y="17673"/>
                  </a:cubicBezTo>
                  <a:lnTo>
                    <a:pt x="47162" y="17673"/>
                  </a:lnTo>
                  <a:cubicBezTo>
                    <a:pt x="52043" y="17673"/>
                    <a:pt x="55999" y="13718"/>
                    <a:pt x="55999" y="8837"/>
                  </a:cubicBezTo>
                  <a:cubicBezTo>
                    <a:pt x="55999" y="3955"/>
                    <a:pt x="52043" y="0"/>
                    <a:pt x="4716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0" name="Google Shape;170;p17"/>
            <p:cNvSpPr/>
            <p:nvPr/>
          </p:nvSpPr>
          <p:spPr>
            <a:xfrm>
              <a:off x="5618782" y="1616429"/>
              <a:ext cx="13255" cy="14600"/>
            </a:xfrm>
            <a:custGeom>
              <a:avLst/>
              <a:gdLst/>
              <a:ahLst/>
              <a:cxnLst/>
              <a:rect l="l" t="t" r="r" b="b"/>
              <a:pathLst>
                <a:path w="17673" h="19466" extrusionOk="0">
                  <a:moveTo>
                    <a:pt x="8837" y="19467"/>
                  </a:moveTo>
                  <a:cubicBezTo>
                    <a:pt x="13718" y="19467"/>
                    <a:pt x="17673" y="15511"/>
                    <a:pt x="17673" y="10630"/>
                  </a:cubicBezTo>
                  <a:lnTo>
                    <a:pt x="17673" y="8837"/>
                  </a:lnTo>
                  <a:cubicBezTo>
                    <a:pt x="17673" y="3955"/>
                    <a:pt x="13718" y="0"/>
                    <a:pt x="8837" y="0"/>
                  </a:cubicBezTo>
                  <a:cubicBezTo>
                    <a:pt x="3955" y="0"/>
                    <a:pt x="0" y="3955"/>
                    <a:pt x="0" y="8837"/>
                  </a:cubicBezTo>
                  <a:lnTo>
                    <a:pt x="0" y="10630"/>
                  </a:lnTo>
                  <a:cubicBezTo>
                    <a:pt x="0" y="15511"/>
                    <a:pt x="3955" y="19467"/>
                    <a:pt x="8837" y="1946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1" name="Google Shape;171;p17"/>
            <p:cNvSpPr/>
            <p:nvPr/>
          </p:nvSpPr>
          <p:spPr>
            <a:xfrm>
              <a:off x="5618782" y="1651110"/>
              <a:ext cx="13255" cy="14599"/>
            </a:xfrm>
            <a:custGeom>
              <a:avLst/>
              <a:gdLst/>
              <a:ahLst/>
              <a:cxnLst/>
              <a:rect l="l" t="t" r="r" b="b"/>
              <a:pathLst>
                <a:path w="17673" h="19466" extrusionOk="0">
                  <a:moveTo>
                    <a:pt x="8837" y="0"/>
                  </a:moveTo>
                  <a:cubicBezTo>
                    <a:pt x="3955" y="0"/>
                    <a:pt x="0" y="3955"/>
                    <a:pt x="0" y="8837"/>
                  </a:cubicBezTo>
                  <a:lnTo>
                    <a:pt x="0" y="10630"/>
                  </a:lnTo>
                  <a:cubicBezTo>
                    <a:pt x="0" y="15511"/>
                    <a:pt x="3955" y="19467"/>
                    <a:pt x="8837" y="19467"/>
                  </a:cubicBezTo>
                  <a:cubicBezTo>
                    <a:pt x="13718" y="19467"/>
                    <a:pt x="17673" y="15511"/>
                    <a:pt x="17673" y="10630"/>
                  </a:cubicBezTo>
                  <a:lnTo>
                    <a:pt x="17673" y="8837"/>
                  </a:lnTo>
                  <a:cubicBezTo>
                    <a:pt x="17673" y="3955"/>
                    <a:pt x="13717" y="0"/>
                    <a:pt x="8837"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 name="Google Shape;172;p17"/>
            <p:cNvSpPr/>
            <p:nvPr/>
          </p:nvSpPr>
          <p:spPr>
            <a:xfrm>
              <a:off x="5578425" y="1460832"/>
              <a:ext cx="80008" cy="13255"/>
            </a:xfrm>
            <a:custGeom>
              <a:avLst/>
              <a:gdLst/>
              <a:ahLst/>
              <a:cxnLst/>
              <a:rect l="l" t="t" r="r" b="b"/>
              <a:pathLst>
                <a:path w="106678" h="17673" extrusionOk="0">
                  <a:moveTo>
                    <a:pt x="97842" y="0"/>
                  </a:moveTo>
                  <a:lnTo>
                    <a:pt x="8837" y="0"/>
                  </a:lnTo>
                  <a:cubicBezTo>
                    <a:pt x="3955" y="0"/>
                    <a:pt x="0" y="3955"/>
                    <a:pt x="0" y="8837"/>
                  </a:cubicBezTo>
                  <a:cubicBezTo>
                    <a:pt x="0" y="13718"/>
                    <a:pt x="3955" y="17673"/>
                    <a:pt x="8837" y="17673"/>
                  </a:cubicBezTo>
                  <a:lnTo>
                    <a:pt x="97842" y="17673"/>
                  </a:lnTo>
                  <a:cubicBezTo>
                    <a:pt x="102723" y="17673"/>
                    <a:pt x="106679" y="13718"/>
                    <a:pt x="106679" y="8837"/>
                  </a:cubicBezTo>
                  <a:cubicBezTo>
                    <a:pt x="106679" y="3955"/>
                    <a:pt x="102722" y="0"/>
                    <a:pt x="9784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 name="Google Shape;173;p17"/>
            <p:cNvSpPr/>
            <p:nvPr/>
          </p:nvSpPr>
          <p:spPr>
            <a:xfrm>
              <a:off x="5497711" y="1525554"/>
              <a:ext cx="174682" cy="158438"/>
            </a:xfrm>
            <a:custGeom>
              <a:avLst/>
              <a:gdLst/>
              <a:ahLst/>
              <a:cxnLst/>
              <a:rect l="l" t="t" r="r" b="b"/>
              <a:pathLst>
                <a:path w="232909" h="211251" extrusionOk="0">
                  <a:moveTo>
                    <a:pt x="80312" y="211252"/>
                  </a:moveTo>
                  <a:lnTo>
                    <a:pt x="209614" y="211252"/>
                  </a:lnTo>
                  <a:cubicBezTo>
                    <a:pt x="222459" y="211252"/>
                    <a:pt x="232910" y="200801"/>
                    <a:pt x="232910" y="187955"/>
                  </a:cubicBezTo>
                  <a:lnTo>
                    <a:pt x="232910" y="23297"/>
                  </a:lnTo>
                  <a:cubicBezTo>
                    <a:pt x="232910" y="10451"/>
                    <a:pt x="222459" y="0"/>
                    <a:pt x="209614" y="0"/>
                  </a:cubicBezTo>
                  <a:lnTo>
                    <a:pt x="23297" y="0"/>
                  </a:lnTo>
                  <a:cubicBezTo>
                    <a:pt x="10451" y="0"/>
                    <a:pt x="0" y="10451"/>
                    <a:pt x="0" y="23297"/>
                  </a:cubicBezTo>
                  <a:lnTo>
                    <a:pt x="0" y="187955"/>
                  </a:lnTo>
                  <a:cubicBezTo>
                    <a:pt x="0" y="200801"/>
                    <a:pt x="10451" y="211252"/>
                    <a:pt x="23297" y="211252"/>
                  </a:cubicBezTo>
                  <a:lnTo>
                    <a:pt x="44981" y="211252"/>
                  </a:lnTo>
                  <a:cubicBezTo>
                    <a:pt x="49862" y="211252"/>
                    <a:pt x="53818" y="207297"/>
                    <a:pt x="53818" y="202415"/>
                  </a:cubicBezTo>
                  <a:cubicBezTo>
                    <a:pt x="53818" y="197534"/>
                    <a:pt x="49862" y="193578"/>
                    <a:pt x="44981" y="193578"/>
                  </a:cubicBezTo>
                  <a:lnTo>
                    <a:pt x="23297" y="193578"/>
                  </a:lnTo>
                  <a:cubicBezTo>
                    <a:pt x="20196" y="193578"/>
                    <a:pt x="17673" y="191055"/>
                    <a:pt x="17673" y="187955"/>
                  </a:cubicBezTo>
                  <a:lnTo>
                    <a:pt x="17673" y="114463"/>
                  </a:lnTo>
                  <a:lnTo>
                    <a:pt x="107619" y="114463"/>
                  </a:lnTo>
                  <a:lnTo>
                    <a:pt x="107619" y="193578"/>
                  </a:lnTo>
                  <a:lnTo>
                    <a:pt x="80312" y="193578"/>
                  </a:lnTo>
                  <a:cubicBezTo>
                    <a:pt x="75431" y="193578"/>
                    <a:pt x="71476" y="197534"/>
                    <a:pt x="71476" y="202415"/>
                  </a:cubicBezTo>
                  <a:cubicBezTo>
                    <a:pt x="71476" y="207297"/>
                    <a:pt x="75431" y="211252"/>
                    <a:pt x="80312" y="211252"/>
                  </a:cubicBezTo>
                  <a:close/>
                  <a:moveTo>
                    <a:pt x="215238" y="23297"/>
                  </a:moveTo>
                  <a:lnTo>
                    <a:pt x="215238" y="96790"/>
                  </a:lnTo>
                  <a:lnTo>
                    <a:pt x="125292" y="96790"/>
                  </a:lnTo>
                  <a:lnTo>
                    <a:pt x="125292" y="17673"/>
                  </a:lnTo>
                  <a:lnTo>
                    <a:pt x="209614" y="17673"/>
                  </a:lnTo>
                  <a:cubicBezTo>
                    <a:pt x="212715" y="17672"/>
                    <a:pt x="215238" y="20196"/>
                    <a:pt x="215238" y="23297"/>
                  </a:cubicBezTo>
                  <a:close/>
                  <a:moveTo>
                    <a:pt x="17673" y="96790"/>
                  </a:moveTo>
                  <a:lnTo>
                    <a:pt x="17673" y="23297"/>
                  </a:lnTo>
                  <a:cubicBezTo>
                    <a:pt x="17673" y="20196"/>
                    <a:pt x="20197" y="17673"/>
                    <a:pt x="23297" y="17673"/>
                  </a:cubicBezTo>
                  <a:lnTo>
                    <a:pt x="107618" y="17673"/>
                  </a:lnTo>
                  <a:lnTo>
                    <a:pt x="107618" y="96790"/>
                  </a:lnTo>
                  <a:close/>
                  <a:moveTo>
                    <a:pt x="125292" y="114463"/>
                  </a:moveTo>
                  <a:lnTo>
                    <a:pt x="215238" y="114463"/>
                  </a:lnTo>
                  <a:lnTo>
                    <a:pt x="215238" y="187955"/>
                  </a:lnTo>
                  <a:cubicBezTo>
                    <a:pt x="215238" y="191056"/>
                    <a:pt x="212715" y="193578"/>
                    <a:pt x="209615" y="193578"/>
                  </a:cubicBezTo>
                  <a:lnTo>
                    <a:pt x="125293" y="193578"/>
                  </a:lnTo>
                  <a:lnTo>
                    <a:pt x="125293" y="11446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 name="Google Shape;174;p17"/>
            <p:cNvSpPr/>
            <p:nvPr/>
          </p:nvSpPr>
          <p:spPr>
            <a:xfrm>
              <a:off x="5450724" y="1396287"/>
              <a:ext cx="452437" cy="335639"/>
            </a:xfrm>
            <a:custGeom>
              <a:avLst/>
              <a:gdLst/>
              <a:ahLst/>
              <a:cxnLst/>
              <a:rect l="l" t="t" r="r" b="b"/>
              <a:pathLst>
                <a:path w="603249" h="447519" extrusionOk="0">
                  <a:moveTo>
                    <a:pt x="536465" y="240540"/>
                  </a:moveTo>
                  <a:lnTo>
                    <a:pt x="532129" y="232652"/>
                  </a:lnTo>
                  <a:cubicBezTo>
                    <a:pt x="531283" y="231114"/>
                    <a:pt x="530835" y="229372"/>
                    <a:pt x="530835" y="227614"/>
                  </a:cubicBezTo>
                  <a:lnTo>
                    <a:pt x="530835" y="182177"/>
                  </a:lnTo>
                  <a:cubicBezTo>
                    <a:pt x="530835" y="180419"/>
                    <a:pt x="531283" y="178675"/>
                    <a:pt x="532129" y="177138"/>
                  </a:cubicBezTo>
                  <a:lnTo>
                    <a:pt x="540358" y="162169"/>
                  </a:lnTo>
                  <a:cubicBezTo>
                    <a:pt x="545068" y="153603"/>
                    <a:pt x="544956" y="143017"/>
                    <a:pt x="540068" y="134548"/>
                  </a:cubicBezTo>
                  <a:lnTo>
                    <a:pt x="531734" y="120116"/>
                  </a:lnTo>
                  <a:cubicBezTo>
                    <a:pt x="526846" y="111646"/>
                    <a:pt x="517733" y="106257"/>
                    <a:pt x="507958" y="106054"/>
                  </a:cubicBezTo>
                  <a:lnTo>
                    <a:pt x="490881" y="105695"/>
                  </a:lnTo>
                  <a:cubicBezTo>
                    <a:pt x="487969" y="105634"/>
                    <a:pt x="487795" y="105630"/>
                    <a:pt x="469277" y="94803"/>
                  </a:cubicBezTo>
                  <a:cubicBezTo>
                    <a:pt x="463413" y="91376"/>
                    <a:pt x="456117" y="87110"/>
                    <a:pt x="446520" y="81577"/>
                  </a:cubicBezTo>
                  <a:cubicBezTo>
                    <a:pt x="444998" y="80698"/>
                    <a:pt x="443713" y="79440"/>
                    <a:pt x="442803" y="77937"/>
                  </a:cubicBezTo>
                  <a:lnTo>
                    <a:pt x="433955" y="63327"/>
                  </a:lnTo>
                  <a:cubicBezTo>
                    <a:pt x="428890" y="54962"/>
                    <a:pt x="419668" y="49766"/>
                    <a:pt x="409890" y="49766"/>
                  </a:cubicBezTo>
                  <a:lnTo>
                    <a:pt x="393222" y="49766"/>
                  </a:lnTo>
                  <a:cubicBezTo>
                    <a:pt x="383443" y="49766"/>
                    <a:pt x="374221" y="54962"/>
                    <a:pt x="369156" y="63327"/>
                  </a:cubicBezTo>
                  <a:lnTo>
                    <a:pt x="360310" y="77935"/>
                  </a:lnTo>
                  <a:cubicBezTo>
                    <a:pt x="359743" y="78869"/>
                    <a:pt x="359033" y="79709"/>
                    <a:pt x="358210" y="80422"/>
                  </a:cubicBezTo>
                  <a:lnTo>
                    <a:pt x="358210" y="23078"/>
                  </a:lnTo>
                  <a:cubicBezTo>
                    <a:pt x="358210" y="10353"/>
                    <a:pt x="347858" y="1"/>
                    <a:pt x="335134" y="1"/>
                  </a:cubicBezTo>
                  <a:lnTo>
                    <a:pt x="89153" y="1"/>
                  </a:lnTo>
                  <a:cubicBezTo>
                    <a:pt x="84271" y="1"/>
                    <a:pt x="80316" y="3956"/>
                    <a:pt x="80316" y="8838"/>
                  </a:cubicBezTo>
                  <a:cubicBezTo>
                    <a:pt x="80316" y="13719"/>
                    <a:pt x="84271" y="17675"/>
                    <a:pt x="89153" y="17675"/>
                  </a:cubicBezTo>
                  <a:lnTo>
                    <a:pt x="335134" y="17675"/>
                  </a:lnTo>
                  <a:cubicBezTo>
                    <a:pt x="338112" y="17675"/>
                    <a:pt x="340537" y="20099"/>
                    <a:pt x="340537" y="23078"/>
                  </a:cubicBezTo>
                  <a:lnTo>
                    <a:pt x="340537" y="424443"/>
                  </a:lnTo>
                  <a:cubicBezTo>
                    <a:pt x="340537" y="427423"/>
                    <a:pt x="338112" y="429847"/>
                    <a:pt x="335134" y="429847"/>
                  </a:cubicBezTo>
                  <a:lnTo>
                    <a:pt x="23077" y="429847"/>
                  </a:lnTo>
                  <a:cubicBezTo>
                    <a:pt x="20098" y="429847"/>
                    <a:pt x="17673" y="427423"/>
                    <a:pt x="17673" y="424443"/>
                  </a:cubicBezTo>
                  <a:lnTo>
                    <a:pt x="17673" y="23077"/>
                  </a:lnTo>
                  <a:cubicBezTo>
                    <a:pt x="17673" y="20098"/>
                    <a:pt x="20098" y="17673"/>
                    <a:pt x="23077" y="17673"/>
                  </a:cubicBezTo>
                  <a:lnTo>
                    <a:pt x="53821" y="17673"/>
                  </a:lnTo>
                  <a:cubicBezTo>
                    <a:pt x="58703" y="17673"/>
                    <a:pt x="62658" y="13718"/>
                    <a:pt x="62658" y="8837"/>
                  </a:cubicBezTo>
                  <a:cubicBezTo>
                    <a:pt x="62658" y="3955"/>
                    <a:pt x="58703" y="0"/>
                    <a:pt x="53821" y="0"/>
                  </a:cubicBezTo>
                  <a:lnTo>
                    <a:pt x="23077" y="0"/>
                  </a:lnTo>
                  <a:cubicBezTo>
                    <a:pt x="10352" y="0"/>
                    <a:pt x="0" y="10352"/>
                    <a:pt x="0" y="23077"/>
                  </a:cubicBezTo>
                  <a:lnTo>
                    <a:pt x="0" y="424442"/>
                  </a:lnTo>
                  <a:cubicBezTo>
                    <a:pt x="0" y="437167"/>
                    <a:pt x="10352" y="447520"/>
                    <a:pt x="23077" y="447520"/>
                  </a:cubicBezTo>
                  <a:lnTo>
                    <a:pt x="335134" y="447520"/>
                  </a:lnTo>
                  <a:cubicBezTo>
                    <a:pt x="347858" y="447520"/>
                    <a:pt x="358210" y="437167"/>
                    <a:pt x="358210" y="424442"/>
                  </a:cubicBezTo>
                  <a:lnTo>
                    <a:pt x="358210" y="329367"/>
                  </a:lnTo>
                  <a:cubicBezTo>
                    <a:pt x="359033" y="330079"/>
                    <a:pt x="359743" y="330919"/>
                    <a:pt x="360309" y="331852"/>
                  </a:cubicBezTo>
                  <a:lnTo>
                    <a:pt x="369156" y="346462"/>
                  </a:lnTo>
                  <a:cubicBezTo>
                    <a:pt x="374221" y="354828"/>
                    <a:pt x="383443" y="360024"/>
                    <a:pt x="393222" y="360024"/>
                  </a:cubicBezTo>
                  <a:lnTo>
                    <a:pt x="409890" y="360024"/>
                  </a:lnTo>
                  <a:cubicBezTo>
                    <a:pt x="419668" y="360024"/>
                    <a:pt x="428890" y="354828"/>
                    <a:pt x="433955" y="346462"/>
                  </a:cubicBezTo>
                  <a:lnTo>
                    <a:pt x="442803" y="331852"/>
                  </a:lnTo>
                  <a:cubicBezTo>
                    <a:pt x="442808" y="331844"/>
                    <a:pt x="442813" y="331837"/>
                    <a:pt x="442817" y="331829"/>
                  </a:cubicBezTo>
                  <a:cubicBezTo>
                    <a:pt x="448559" y="370710"/>
                    <a:pt x="482150" y="400645"/>
                    <a:pt x="522601" y="400645"/>
                  </a:cubicBezTo>
                  <a:cubicBezTo>
                    <a:pt x="535128" y="400645"/>
                    <a:pt x="547150" y="397836"/>
                    <a:pt x="558336" y="392299"/>
                  </a:cubicBezTo>
                  <a:cubicBezTo>
                    <a:pt x="562710" y="390132"/>
                    <a:pt x="564499" y="384831"/>
                    <a:pt x="562335" y="380458"/>
                  </a:cubicBezTo>
                  <a:cubicBezTo>
                    <a:pt x="560170" y="376086"/>
                    <a:pt x="554871" y="374295"/>
                    <a:pt x="550494" y="376459"/>
                  </a:cubicBezTo>
                  <a:cubicBezTo>
                    <a:pt x="541768" y="380780"/>
                    <a:pt x="532382" y="382971"/>
                    <a:pt x="522601" y="382971"/>
                  </a:cubicBezTo>
                  <a:cubicBezTo>
                    <a:pt x="487875" y="382971"/>
                    <a:pt x="459625" y="354719"/>
                    <a:pt x="459625" y="319995"/>
                  </a:cubicBezTo>
                  <a:cubicBezTo>
                    <a:pt x="459625" y="318821"/>
                    <a:pt x="459658" y="317655"/>
                    <a:pt x="459721" y="316497"/>
                  </a:cubicBezTo>
                  <a:cubicBezTo>
                    <a:pt x="459760" y="316169"/>
                    <a:pt x="459781" y="315839"/>
                    <a:pt x="459783" y="315509"/>
                  </a:cubicBezTo>
                  <a:cubicBezTo>
                    <a:pt x="462091" y="282870"/>
                    <a:pt x="489383" y="257020"/>
                    <a:pt x="522601" y="257020"/>
                  </a:cubicBezTo>
                  <a:cubicBezTo>
                    <a:pt x="557328" y="257020"/>
                    <a:pt x="585577" y="285272"/>
                    <a:pt x="585577" y="319995"/>
                  </a:cubicBezTo>
                  <a:cubicBezTo>
                    <a:pt x="585577" y="333042"/>
                    <a:pt x="581607" y="345569"/>
                    <a:pt x="574096" y="356223"/>
                  </a:cubicBezTo>
                  <a:cubicBezTo>
                    <a:pt x="571284" y="360211"/>
                    <a:pt x="572238" y="365724"/>
                    <a:pt x="576227" y="368536"/>
                  </a:cubicBezTo>
                  <a:cubicBezTo>
                    <a:pt x="580217" y="371349"/>
                    <a:pt x="585729" y="370394"/>
                    <a:pt x="588541" y="366405"/>
                  </a:cubicBezTo>
                  <a:cubicBezTo>
                    <a:pt x="598164" y="352758"/>
                    <a:pt x="603250" y="336709"/>
                    <a:pt x="603250" y="319996"/>
                  </a:cubicBezTo>
                  <a:cubicBezTo>
                    <a:pt x="603250" y="280252"/>
                    <a:pt x="574352" y="247131"/>
                    <a:pt x="536465" y="240540"/>
                  </a:cubicBezTo>
                  <a:close/>
                  <a:moveTo>
                    <a:pt x="358210" y="162900"/>
                  </a:moveTo>
                  <a:cubicBezTo>
                    <a:pt x="368747" y="151998"/>
                    <a:pt x="382620" y="145521"/>
                    <a:pt x="397611" y="144574"/>
                  </a:cubicBezTo>
                  <a:cubicBezTo>
                    <a:pt x="415010" y="143466"/>
                    <a:pt x="432025" y="149882"/>
                    <a:pt x="444296" y="162153"/>
                  </a:cubicBezTo>
                  <a:cubicBezTo>
                    <a:pt x="456567" y="174424"/>
                    <a:pt x="462976" y="191439"/>
                    <a:pt x="461875" y="208838"/>
                  </a:cubicBezTo>
                  <a:cubicBezTo>
                    <a:pt x="459965" y="239067"/>
                    <a:pt x="435728" y="263306"/>
                    <a:pt x="405498" y="265216"/>
                  </a:cubicBezTo>
                  <a:cubicBezTo>
                    <a:pt x="387614" y="266363"/>
                    <a:pt x="370559" y="259738"/>
                    <a:pt x="358209" y="246999"/>
                  </a:cubicBezTo>
                  <a:lnTo>
                    <a:pt x="358209" y="162900"/>
                  </a:lnTo>
                  <a:close/>
                  <a:moveTo>
                    <a:pt x="442556" y="310094"/>
                  </a:moveTo>
                  <a:lnTo>
                    <a:pt x="437684" y="312908"/>
                  </a:lnTo>
                  <a:cubicBezTo>
                    <a:pt x="433591" y="315270"/>
                    <a:pt x="430134" y="318656"/>
                    <a:pt x="427687" y="322699"/>
                  </a:cubicBezTo>
                  <a:lnTo>
                    <a:pt x="418838" y="337309"/>
                  </a:lnTo>
                  <a:cubicBezTo>
                    <a:pt x="416954" y="340419"/>
                    <a:pt x="413526" y="342350"/>
                    <a:pt x="409890" y="342350"/>
                  </a:cubicBezTo>
                  <a:lnTo>
                    <a:pt x="393222" y="342350"/>
                  </a:lnTo>
                  <a:cubicBezTo>
                    <a:pt x="389586" y="342350"/>
                    <a:pt x="386157" y="340418"/>
                    <a:pt x="384273" y="337309"/>
                  </a:cubicBezTo>
                  <a:lnTo>
                    <a:pt x="375424" y="322696"/>
                  </a:lnTo>
                  <a:cubicBezTo>
                    <a:pt x="372975" y="318653"/>
                    <a:pt x="369517" y="315268"/>
                    <a:pt x="365427" y="312908"/>
                  </a:cubicBezTo>
                  <a:lnTo>
                    <a:pt x="358210" y="308740"/>
                  </a:lnTo>
                  <a:lnTo>
                    <a:pt x="358210" y="269906"/>
                  </a:lnTo>
                  <a:cubicBezTo>
                    <a:pt x="372237" y="279304"/>
                    <a:pt x="389077" y="283959"/>
                    <a:pt x="406613" y="282854"/>
                  </a:cubicBezTo>
                  <a:cubicBezTo>
                    <a:pt x="445703" y="280383"/>
                    <a:pt x="477044" y="249042"/>
                    <a:pt x="479514" y="209951"/>
                  </a:cubicBezTo>
                  <a:cubicBezTo>
                    <a:pt x="480933" y="187492"/>
                    <a:pt x="472652" y="165513"/>
                    <a:pt x="456793" y="149655"/>
                  </a:cubicBezTo>
                  <a:cubicBezTo>
                    <a:pt x="440936" y="133797"/>
                    <a:pt x="418965" y="125507"/>
                    <a:pt x="396498" y="126935"/>
                  </a:cubicBezTo>
                  <a:cubicBezTo>
                    <a:pt x="382635" y="127811"/>
                    <a:pt x="369525" y="132320"/>
                    <a:pt x="358210" y="139945"/>
                  </a:cubicBezTo>
                  <a:lnTo>
                    <a:pt x="358210" y="101048"/>
                  </a:lnTo>
                  <a:lnTo>
                    <a:pt x="365425" y="96883"/>
                  </a:lnTo>
                  <a:cubicBezTo>
                    <a:pt x="369518" y="94522"/>
                    <a:pt x="372975" y="91137"/>
                    <a:pt x="375425" y="87091"/>
                  </a:cubicBezTo>
                  <a:lnTo>
                    <a:pt x="384273" y="72481"/>
                  </a:lnTo>
                  <a:cubicBezTo>
                    <a:pt x="386157" y="69370"/>
                    <a:pt x="389586" y="67439"/>
                    <a:pt x="393222" y="67439"/>
                  </a:cubicBezTo>
                  <a:lnTo>
                    <a:pt x="409890" y="67439"/>
                  </a:lnTo>
                  <a:cubicBezTo>
                    <a:pt x="413526" y="67439"/>
                    <a:pt x="416954" y="69371"/>
                    <a:pt x="418838" y="72481"/>
                  </a:cubicBezTo>
                  <a:lnTo>
                    <a:pt x="427687" y="87091"/>
                  </a:lnTo>
                  <a:cubicBezTo>
                    <a:pt x="430134" y="91133"/>
                    <a:pt x="433592" y="94519"/>
                    <a:pt x="437689" y="96884"/>
                  </a:cubicBezTo>
                  <a:cubicBezTo>
                    <a:pt x="447244" y="102392"/>
                    <a:pt x="454515" y="106642"/>
                    <a:pt x="460356" y="110059"/>
                  </a:cubicBezTo>
                  <a:cubicBezTo>
                    <a:pt x="480710" y="121959"/>
                    <a:pt x="482838" y="123203"/>
                    <a:pt x="490512" y="123362"/>
                  </a:cubicBezTo>
                  <a:lnTo>
                    <a:pt x="507589" y="123722"/>
                  </a:lnTo>
                  <a:cubicBezTo>
                    <a:pt x="511224" y="123797"/>
                    <a:pt x="514611" y="125801"/>
                    <a:pt x="516429" y="128951"/>
                  </a:cubicBezTo>
                  <a:lnTo>
                    <a:pt x="524763" y="143383"/>
                  </a:lnTo>
                  <a:cubicBezTo>
                    <a:pt x="526581" y="146533"/>
                    <a:pt x="526622" y="150470"/>
                    <a:pt x="524871" y="153654"/>
                  </a:cubicBezTo>
                  <a:lnTo>
                    <a:pt x="516642" y="168621"/>
                  </a:lnTo>
                  <a:cubicBezTo>
                    <a:pt x="514366" y="172762"/>
                    <a:pt x="513163" y="177449"/>
                    <a:pt x="513163" y="182177"/>
                  </a:cubicBezTo>
                  <a:lnTo>
                    <a:pt x="513163" y="227614"/>
                  </a:lnTo>
                  <a:cubicBezTo>
                    <a:pt x="513163" y="231763"/>
                    <a:pt x="514090" y="235884"/>
                    <a:pt x="515857" y="239627"/>
                  </a:cubicBezTo>
                  <a:cubicBezTo>
                    <a:pt x="477812" y="242790"/>
                    <a:pt x="447181" y="272477"/>
                    <a:pt x="442556" y="31009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75" name="Google Shape;175;p17"/>
          <p:cNvGrpSpPr/>
          <p:nvPr/>
        </p:nvGrpSpPr>
        <p:grpSpPr>
          <a:xfrm>
            <a:off x="4336110" y="3665853"/>
            <a:ext cx="493473" cy="384942"/>
            <a:chOff x="6924697" y="1387657"/>
            <a:chExt cx="452437" cy="352899"/>
          </a:xfrm>
        </p:grpSpPr>
        <p:sp>
          <p:nvSpPr>
            <p:cNvPr id="176" name="Google Shape;176;p17"/>
            <p:cNvSpPr/>
            <p:nvPr/>
          </p:nvSpPr>
          <p:spPr>
            <a:xfrm>
              <a:off x="6924697" y="1387657"/>
              <a:ext cx="195515" cy="259714"/>
            </a:xfrm>
            <a:custGeom>
              <a:avLst/>
              <a:gdLst/>
              <a:ahLst/>
              <a:cxnLst/>
              <a:rect l="l" t="t" r="r" b="b"/>
              <a:pathLst>
                <a:path w="260687" h="346285" extrusionOk="0">
                  <a:moveTo>
                    <a:pt x="260688" y="337449"/>
                  </a:moveTo>
                  <a:lnTo>
                    <a:pt x="260688" y="8837"/>
                  </a:lnTo>
                  <a:cubicBezTo>
                    <a:pt x="260688" y="3955"/>
                    <a:pt x="256732" y="0"/>
                    <a:pt x="251851" y="0"/>
                  </a:cubicBezTo>
                  <a:lnTo>
                    <a:pt x="84066" y="0"/>
                  </a:lnTo>
                  <a:cubicBezTo>
                    <a:pt x="79185" y="0"/>
                    <a:pt x="75230" y="3955"/>
                    <a:pt x="75230" y="8837"/>
                  </a:cubicBezTo>
                  <a:cubicBezTo>
                    <a:pt x="75230" y="13718"/>
                    <a:pt x="79185" y="17673"/>
                    <a:pt x="84066" y="17673"/>
                  </a:cubicBezTo>
                  <a:lnTo>
                    <a:pt x="243014" y="17673"/>
                  </a:lnTo>
                  <a:lnTo>
                    <a:pt x="243014" y="54363"/>
                  </a:lnTo>
                  <a:lnTo>
                    <a:pt x="17673" y="54363"/>
                  </a:lnTo>
                  <a:lnTo>
                    <a:pt x="17673" y="17673"/>
                  </a:lnTo>
                  <a:lnTo>
                    <a:pt x="48734" y="17673"/>
                  </a:lnTo>
                  <a:cubicBezTo>
                    <a:pt x="53615" y="17673"/>
                    <a:pt x="57570" y="13718"/>
                    <a:pt x="57570" y="8837"/>
                  </a:cubicBezTo>
                  <a:cubicBezTo>
                    <a:pt x="57570" y="3955"/>
                    <a:pt x="53615" y="0"/>
                    <a:pt x="48734" y="0"/>
                  </a:cubicBezTo>
                  <a:lnTo>
                    <a:pt x="8837" y="0"/>
                  </a:lnTo>
                  <a:cubicBezTo>
                    <a:pt x="3955" y="0"/>
                    <a:pt x="0" y="3955"/>
                    <a:pt x="0" y="8837"/>
                  </a:cubicBezTo>
                  <a:lnTo>
                    <a:pt x="0" y="337449"/>
                  </a:lnTo>
                  <a:cubicBezTo>
                    <a:pt x="0" y="342330"/>
                    <a:pt x="3955" y="346286"/>
                    <a:pt x="8837" y="346286"/>
                  </a:cubicBezTo>
                  <a:lnTo>
                    <a:pt x="251851" y="346286"/>
                  </a:lnTo>
                  <a:cubicBezTo>
                    <a:pt x="256731" y="346286"/>
                    <a:pt x="260688" y="342330"/>
                    <a:pt x="260688" y="337449"/>
                  </a:cubicBezTo>
                  <a:close/>
                  <a:moveTo>
                    <a:pt x="243014" y="328612"/>
                  </a:moveTo>
                  <a:lnTo>
                    <a:pt x="17673" y="328612"/>
                  </a:lnTo>
                  <a:lnTo>
                    <a:pt x="17673" y="72035"/>
                  </a:lnTo>
                  <a:lnTo>
                    <a:pt x="243014" y="720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7" name="Google Shape;177;p17"/>
            <p:cNvSpPr/>
            <p:nvPr/>
          </p:nvSpPr>
          <p:spPr>
            <a:xfrm>
              <a:off x="6999903" y="1408044"/>
              <a:ext cx="45103" cy="13255"/>
            </a:xfrm>
            <a:custGeom>
              <a:avLst/>
              <a:gdLst/>
              <a:ahLst/>
              <a:cxnLst/>
              <a:rect l="l" t="t" r="r" b="b"/>
              <a:pathLst>
                <a:path w="60137" h="17673" extrusionOk="0">
                  <a:moveTo>
                    <a:pt x="51301" y="17673"/>
                  </a:moveTo>
                  <a:cubicBezTo>
                    <a:pt x="56182" y="17673"/>
                    <a:pt x="60138" y="13718"/>
                    <a:pt x="60138" y="8837"/>
                  </a:cubicBezTo>
                  <a:cubicBezTo>
                    <a:pt x="60138" y="3955"/>
                    <a:pt x="56182" y="0"/>
                    <a:pt x="51301"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 name="Google Shape;178;p17"/>
            <p:cNvSpPr/>
            <p:nvPr/>
          </p:nvSpPr>
          <p:spPr>
            <a:xfrm>
              <a:off x="6952827" y="1458064"/>
              <a:ext cx="30329" cy="30328"/>
            </a:xfrm>
            <a:custGeom>
              <a:avLst/>
              <a:gdLst/>
              <a:ahLst/>
              <a:cxnLst/>
              <a:rect l="l" t="t" r="r" b="b"/>
              <a:pathLst>
                <a:path w="40438" h="40438" extrusionOk="0">
                  <a:moveTo>
                    <a:pt x="8837" y="29056"/>
                  </a:moveTo>
                  <a:lnTo>
                    <a:pt x="11383" y="29056"/>
                  </a:lnTo>
                  <a:lnTo>
                    <a:pt x="11383" y="31602"/>
                  </a:lnTo>
                  <a:cubicBezTo>
                    <a:pt x="11383" y="36484"/>
                    <a:pt x="15338" y="40439"/>
                    <a:pt x="20219" y="40439"/>
                  </a:cubicBezTo>
                  <a:cubicBezTo>
                    <a:pt x="25101" y="40439"/>
                    <a:pt x="29056" y="36484"/>
                    <a:pt x="29056" y="31602"/>
                  </a:cubicBezTo>
                  <a:lnTo>
                    <a:pt x="29056" y="29056"/>
                  </a:lnTo>
                  <a:lnTo>
                    <a:pt x="31602" y="29056"/>
                  </a:lnTo>
                  <a:cubicBezTo>
                    <a:pt x="36484" y="29056"/>
                    <a:pt x="40439" y="25101"/>
                    <a:pt x="40439" y="20219"/>
                  </a:cubicBezTo>
                  <a:cubicBezTo>
                    <a:pt x="40439" y="15338"/>
                    <a:pt x="36484" y="11383"/>
                    <a:pt x="31602" y="11383"/>
                  </a:cubicBezTo>
                  <a:lnTo>
                    <a:pt x="29056" y="11383"/>
                  </a:lnTo>
                  <a:lnTo>
                    <a:pt x="29056" y="8837"/>
                  </a:lnTo>
                  <a:cubicBezTo>
                    <a:pt x="29056" y="3955"/>
                    <a:pt x="25101" y="0"/>
                    <a:pt x="20219" y="0"/>
                  </a:cubicBezTo>
                  <a:cubicBezTo>
                    <a:pt x="15338" y="0"/>
                    <a:pt x="11383" y="3955"/>
                    <a:pt x="11383" y="8837"/>
                  </a:cubicBezTo>
                  <a:lnTo>
                    <a:pt x="11383" y="11383"/>
                  </a:lnTo>
                  <a:lnTo>
                    <a:pt x="8837" y="11383"/>
                  </a:lnTo>
                  <a:cubicBezTo>
                    <a:pt x="3955" y="11383"/>
                    <a:pt x="0" y="15338"/>
                    <a:pt x="0" y="20219"/>
                  </a:cubicBezTo>
                  <a:cubicBezTo>
                    <a:pt x="0" y="25101"/>
                    <a:pt x="3955" y="29056"/>
                    <a:pt x="8837" y="29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 name="Google Shape;179;p17"/>
            <p:cNvSpPr/>
            <p:nvPr/>
          </p:nvSpPr>
          <p:spPr>
            <a:xfrm>
              <a:off x="6995471" y="1466601"/>
              <a:ext cx="96612" cy="13255"/>
            </a:xfrm>
            <a:custGeom>
              <a:avLst/>
              <a:gdLst/>
              <a:ahLst/>
              <a:cxnLst/>
              <a:rect l="l" t="t" r="r" b="b"/>
              <a:pathLst>
                <a:path w="128816" h="17673" extrusionOk="0">
                  <a:moveTo>
                    <a:pt x="8837" y="17673"/>
                  </a:moveTo>
                  <a:lnTo>
                    <a:pt x="119980" y="17673"/>
                  </a:lnTo>
                  <a:cubicBezTo>
                    <a:pt x="124861" y="17673"/>
                    <a:pt x="128816" y="13718"/>
                    <a:pt x="128816" y="8837"/>
                  </a:cubicBezTo>
                  <a:cubicBezTo>
                    <a:pt x="128816" y="3955"/>
                    <a:pt x="124861" y="0"/>
                    <a:pt x="119980"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0" name="Google Shape;180;p17"/>
            <p:cNvSpPr/>
            <p:nvPr/>
          </p:nvSpPr>
          <p:spPr>
            <a:xfrm>
              <a:off x="6952827" y="1501179"/>
              <a:ext cx="30329" cy="30330"/>
            </a:xfrm>
            <a:custGeom>
              <a:avLst/>
              <a:gdLst/>
              <a:ahLst/>
              <a:cxnLst/>
              <a:rect l="l" t="t" r="r" b="b"/>
              <a:pathLst>
                <a:path w="40438" h="40440" extrusionOk="0">
                  <a:moveTo>
                    <a:pt x="8837" y="29056"/>
                  </a:moveTo>
                  <a:lnTo>
                    <a:pt x="11383" y="29056"/>
                  </a:lnTo>
                  <a:lnTo>
                    <a:pt x="11383" y="31603"/>
                  </a:lnTo>
                  <a:cubicBezTo>
                    <a:pt x="11383" y="36485"/>
                    <a:pt x="15338" y="40440"/>
                    <a:pt x="20219" y="40440"/>
                  </a:cubicBezTo>
                  <a:cubicBezTo>
                    <a:pt x="25101" y="40440"/>
                    <a:pt x="29056" y="36485"/>
                    <a:pt x="29056" y="31603"/>
                  </a:cubicBezTo>
                  <a:lnTo>
                    <a:pt x="29056" y="29056"/>
                  </a:lnTo>
                  <a:lnTo>
                    <a:pt x="31602" y="29056"/>
                  </a:lnTo>
                  <a:cubicBezTo>
                    <a:pt x="36484" y="29056"/>
                    <a:pt x="40439" y="25101"/>
                    <a:pt x="40439" y="20219"/>
                  </a:cubicBezTo>
                  <a:cubicBezTo>
                    <a:pt x="40439" y="15338"/>
                    <a:pt x="36484" y="11383"/>
                    <a:pt x="31602" y="11383"/>
                  </a:cubicBezTo>
                  <a:lnTo>
                    <a:pt x="29056" y="11383"/>
                  </a:lnTo>
                  <a:lnTo>
                    <a:pt x="29056" y="8837"/>
                  </a:lnTo>
                  <a:cubicBezTo>
                    <a:pt x="29056" y="3955"/>
                    <a:pt x="25101" y="0"/>
                    <a:pt x="20219" y="0"/>
                  </a:cubicBezTo>
                  <a:cubicBezTo>
                    <a:pt x="15338" y="0"/>
                    <a:pt x="11383" y="3955"/>
                    <a:pt x="11383" y="8837"/>
                  </a:cubicBezTo>
                  <a:lnTo>
                    <a:pt x="11383" y="11383"/>
                  </a:lnTo>
                  <a:lnTo>
                    <a:pt x="8837" y="11383"/>
                  </a:lnTo>
                  <a:cubicBezTo>
                    <a:pt x="3955" y="11383"/>
                    <a:pt x="0" y="15338"/>
                    <a:pt x="0" y="20219"/>
                  </a:cubicBezTo>
                  <a:cubicBezTo>
                    <a:pt x="0" y="25101"/>
                    <a:pt x="3955" y="29056"/>
                    <a:pt x="8837" y="29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1" name="Google Shape;181;p17"/>
            <p:cNvSpPr/>
            <p:nvPr/>
          </p:nvSpPr>
          <p:spPr>
            <a:xfrm>
              <a:off x="6995471" y="1509716"/>
              <a:ext cx="96612" cy="13255"/>
            </a:xfrm>
            <a:custGeom>
              <a:avLst/>
              <a:gdLst/>
              <a:ahLst/>
              <a:cxnLst/>
              <a:rect l="l" t="t" r="r" b="b"/>
              <a:pathLst>
                <a:path w="128816" h="17673" extrusionOk="0">
                  <a:moveTo>
                    <a:pt x="8837" y="17673"/>
                  </a:moveTo>
                  <a:lnTo>
                    <a:pt x="119980" y="17673"/>
                  </a:lnTo>
                  <a:cubicBezTo>
                    <a:pt x="124861" y="17673"/>
                    <a:pt x="128816" y="13718"/>
                    <a:pt x="128816" y="8837"/>
                  </a:cubicBezTo>
                  <a:cubicBezTo>
                    <a:pt x="128816" y="3955"/>
                    <a:pt x="124861" y="0"/>
                    <a:pt x="119980"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2" name="Google Shape;182;p17"/>
            <p:cNvSpPr/>
            <p:nvPr/>
          </p:nvSpPr>
          <p:spPr>
            <a:xfrm>
              <a:off x="6952827" y="1544292"/>
              <a:ext cx="30329" cy="30330"/>
            </a:xfrm>
            <a:custGeom>
              <a:avLst/>
              <a:gdLst/>
              <a:ahLst/>
              <a:cxnLst/>
              <a:rect l="l" t="t" r="r" b="b"/>
              <a:pathLst>
                <a:path w="40438" h="40440" extrusionOk="0">
                  <a:moveTo>
                    <a:pt x="8837" y="29057"/>
                  </a:moveTo>
                  <a:lnTo>
                    <a:pt x="11383" y="29057"/>
                  </a:lnTo>
                  <a:lnTo>
                    <a:pt x="11383" y="31603"/>
                  </a:lnTo>
                  <a:cubicBezTo>
                    <a:pt x="11383" y="36485"/>
                    <a:pt x="15338" y="40440"/>
                    <a:pt x="20219" y="40440"/>
                  </a:cubicBezTo>
                  <a:cubicBezTo>
                    <a:pt x="25101" y="40440"/>
                    <a:pt x="29056" y="36485"/>
                    <a:pt x="29056" y="31603"/>
                  </a:cubicBezTo>
                  <a:lnTo>
                    <a:pt x="29056" y="29057"/>
                  </a:lnTo>
                  <a:lnTo>
                    <a:pt x="31602" y="29057"/>
                  </a:lnTo>
                  <a:cubicBezTo>
                    <a:pt x="36484" y="29057"/>
                    <a:pt x="40439" y="25102"/>
                    <a:pt x="40439" y="20221"/>
                  </a:cubicBezTo>
                  <a:cubicBezTo>
                    <a:pt x="40439" y="15339"/>
                    <a:pt x="36484" y="11384"/>
                    <a:pt x="31602" y="11384"/>
                  </a:cubicBezTo>
                  <a:lnTo>
                    <a:pt x="29056" y="11384"/>
                  </a:lnTo>
                  <a:lnTo>
                    <a:pt x="29056" y="8837"/>
                  </a:lnTo>
                  <a:cubicBezTo>
                    <a:pt x="29056" y="3955"/>
                    <a:pt x="25101" y="0"/>
                    <a:pt x="20219" y="0"/>
                  </a:cubicBezTo>
                  <a:cubicBezTo>
                    <a:pt x="15338" y="0"/>
                    <a:pt x="11383" y="3955"/>
                    <a:pt x="11383" y="8837"/>
                  </a:cubicBezTo>
                  <a:lnTo>
                    <a:pt x="11383" y="11384"/>
                  </a:lnTo>
                  <a:lnTo>
                    <a:pt x="8837" y="11384"/>
                  </a:lnTo>
                  <a:cubicBezTo>
                    <a:pt x="3955" y="11384"/>
                    <a:pt x="0" y="15339"/>
                    <a:pt x="0" y="20221"/>
                  </a:cubicBezTo>
                  <a:cubicBezTo>
                    <a:pt x="0" y="25102"/>
                    <a:pt x="3955" y="29057"/>
                    <a:pt x="8837" y="2905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3" name="Google Shape;183;p17"/>
            <p:cNvSpPr/>
            <p:nvPr/>
          </p:nvSpPr>
          <p:spPr>
            <a:xfrm>
              <a:off x="6995471" y="1552830"/>
              <a:ext cx="96612" cy="13255"/>
            </a:xfrm>
            <a:custGeom>
              <a:avLst/>
              <a:gdLst/>
              <a:ahLst/>
              <a:cxnLst/>
              <a:rect l="l" t="t" r="r" b="b"/>
              <a:pathLst>
                <a:path w="128816" h="17673" extrusionOk="0">
                  <a:moveTo>
                    <a:pt x="8837" y="17673"/>
                  </a:moveTo>
                  <a:lnTo>
                    <a:pt x="119980" y="17673"/>
                  </a:lnTo>
                  <a:cubicBezTo>
                    <a:pt x="124861" y="17673"/>
                    <a:pt x="128816" y="13718"/>
                    <a:pt x="128816" y="8837"/>
                  </a:cubicBezTo>
                  <a:cubicBezTo>
                    <a:pt x="128816" y="3955"/>
                    <a:pt x="124861" y="0"/>
                    <a:pt x="119980"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 name="Google Shape;184;p17"/>
            <p:cNvSpPr/>
            <p:nvPr/>
          </p:nvSpPr>
          <p:spPr>
            <a:xfrm>
              <a:off x="6952827" y="1587407"/>
              <a:ext cx="30329" cy="30330"/>
            </a:xfrm>
            <a:custGeom>
              <a:avLst/>
              <a:gdLst/>
              <a:ahLst/>
              <a:cxnLst/>
              <a:rect l="l" t="t" r="r" b="b"/>
              <a:pathLst>
                <a:path w="40438" h="40440" extrusionOk="0">
                  <a:moveTo>
                    <a:pt x="8837" y="29057"/>
                  </a:moveTo>
                  <a:lnTo>
                    <a:pt x="11383" y="29057"/>
                  </a:lnTo>
                  <a:lnTo>
                    <a:pt x="11383" y="31603"/>
                  </a:lnTo>
                  <a:cubicBezTo>
                    <a:pt x="11383" y="36485"/>
                    <a:pt x="15338" y="40440"/>
                    <a:pt x="20219" y="40440"/>
                  </a:cubicBezTo>
                  <a:cubicBezTo>
                    <a:pt x="25101" y="40440"/>
                    <a:pt x="29056" y="36485"/>
                    <a:pt x="29056" y="31603"/>
                  </a:cubicBezTo>
                  <a:lnTo>
                    <a:pt x="29056" y="29057"/>
                  </a:lnTo>
                  <a:lnTo>
                    <a:pt x="31602" y="29057"/>
                  </a:lnTo>
                  <a:cubicBezTo>
                    <a:pt x="36484" y="29057"/>
                    <a:pt x="40439" y="25102"/>
                    <a:pt x="40439" y="20221"/>
                  </a:cubicBezTo>
                  <a:cubicBezTo>
                    <a:pt x="40439" y="15339"/>
                    <a:pt x="36484" y="11384"/>
                    <a:pt x="31602" y="11384"/>
                  </a:cubicBezTo>
                  <a:lnTo>
                    <a:pt x="29056" y="11384"/>
                  </a:lnTo>
                  <a:lnTo>
                    <a:pt x="29056" y="8837"/>
                  </a:lnTo>
                  <a:cubicBezTo>
                    <a:pt x="29056" y="3955"/>
                    <a:pt x="25101" y="0"/>
                    <a:pt x="20219" y="0"/>
                  </a:cubicBezTo>
                  <a:cubicBezTo>
                    <a:pt x="15338" y="0"/>
                    <a:pt x="11383" y="3955"/>
                    <a:pt x="11383" y="8837"/>
                  </a:cubicBezTo>
                  <a:lnTo>
                    <a:pt x="11383" y="11384"/>
                  </a:lnTo>
                  <a:lnTo>
                    <a:pt x="8837" y="11384"/>
                  </a:lnTo>
                  <a:cubicBezTo>
                    <a:pt x="3955" y="11384"/>
                    <a:pt x="0" y="15339"/>
                    <a:pt x="0" y="20221"/>
                  </a:cubicBezTo>
                  <a:cubicBezTo>
                    <a:pt x="0" y="25102"/>
                    <a:pt x="3955" y="29057"/>
                    <a:pt x="8837" y="2905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5" name="Google Shape;185;p17"/>
            <p:cNvSpPr/>
            <p:nvPr/>
          </p:nvSpPr>
          <p:spPr>
            <a:xfrm>
              <a:off x="6995471" y="1595945"/>
              <a:ext cx="96612" cy="13255"/>
            </a:xfrm>
            <a:custGeom>
              <a:avLst/>
              <a:gdLst/>
              <a:ahLst/>
              <a:cxnLst/>
              <a:rect l="l" t="t" r="r" b="b"/>
              <a:pathLst>
                <a:path w="128816" h="17673" extrusionOk="0">
                  <a:moveTo>
                    <a:pt x="8837" y="17673"/>
                  </a:moveTo>
                  <a:lnTo>
                    <a:pt x="119980" y="17673"/>
                  </a:lnTo>
                  <a:cubicBezTo>
                    <a:pt x="124861" y="17673"/>
                    <a:pt x="128816" y="13718"/>
                    <a:pt x="128816" y="8837"/>
                  </a:cubicBezTo>
                  <a:cubicBezTo>
                    <a:pt x="128816" y="3955"/>
                    <a:pt x="124861" y="0"/>
                    <a:pt x="119980"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 name="Google Shape;186;p17"/>
            <p:cNvSpPr/>
            <p:nvPr/>
          </p:nvSpPr>
          <p:spPr>
            <a:xfrm>
              <a:off x="7181619" y="1387657"/>
              <a:ext cx="195515" cy="259714"/>
            </a:xfrm>
            <a:custGeom>
              <a:avLst/>
              <a:gdLst/>
              <a:ahLst/>
              <a:cxnLst/>
              <a:rect l="l" t="t" r="r" b="b"/>
              <a:pathLst>
                <a:path w="260687" h="346285" extrusionOk="0">
                  <a:moveTo>
                    <a:pt x="251851" y="0"/>
                  </a:moveTo>
                  <a:lnTo>
                    <a:pt x="8837" y="0"/>
                  </a:lnTo>
                  <a:cubicBezTo>
                    <a:pt x="3955" y="0"/>
                    <a:pt x="0" y="3955"/>
                    <a:pt x="0" y="8837"/>
                  </a:cubicBezTo>
                  <a:lnTo>
                    <a:pt x="0" y="337449"/>
                  </a:lnTo>
                  <a:cubicBezTo>
                    <a:pt x="0" y="342330"/>
                    <a:pt x="3955" y="346286"/>
                    <a:pt x="8837" y="346286"/>
                  </a:cubicBezTo>
                  <a:lnTo>
                    <a:pt x="251851" y="346286"/>
                  </a:lnTo>
                  <a:cubicBezTo>
                    <a:pt x="256732" y="346286"/>
                    <a:pt x="260688" y="342330"/>
                    <a:pt x="260688" y="337449"/>
                  </a:cubicBezTo>
                  <a:lnTo>
                    <a:pt x="260688" y="217989"/>
                  </a:lnTo>
                  <a:cubicBezTo>
                    <a:pt x="260688" y="213107"/>
                    <a:pt x="256732" y="209152"/>
                    <a:pt x="251851" y="209152"/>
                  </a:cubicBezTo>
                  <a:cubicBezTo>
                    <a:pt x="246970" y="209152"/>
                    <a:pt x="243014" y="213107"/>
                    <a:pt x="243014" y="217989"/>
                  </a:cubicBezTo>
                  <a:lnTo>
                    <a:pt x="243014" y="328612"/>
                  </a:lnTo>
                  <a:lnTo>
                    <a:pt x="17673" y="328612"/>
                  </a:lnTo>
                  <a:lnTo>
                    <a:pt x="17673" y="72035"/>
                  </a:lnTo>
                  <a:lnTo>
                    <a:pt x="243014" y="72035"/>
                  </a:lnTo>
                  <a:lnTo>
                    <a:pt x="243014" y="182658"/>
                  </a:lnTo>
                  <a:cubicBezTo>
                    <a:pt x="243014" y="187539"/>
                    <a:pt x="246970" y="191494"/>
                    <a:pt x="251851" y="191494"/>
                  </a:cubicBezTo>
                  <a:cubicBezTo>
                    <a:pt x="256732" y="191494"/>
                    <a:pt x="260688" y="187539"/>
                    <a:pt x="260688" y="182658"/>
                  </a:cubicBezTo>
                  <a:lnTo>
                    <a:pt x="260688" y="8837"/>
                  </a:lnTo>
                  <a:cubicBezTo>
                    <a:pt x="260688" y="3955"/>
                    <a:pt x="256732" y="0"/>
                    <a:pt x="251851" y="0"/>
                  </a:cubicBezTo>
                  <a:close/>
                  <a:moveTo>
                    <a:pt x="17673" y="54362"/>
                  </a:moveTo>
                  <a:lnTo>
                    <a:pt x="17673" y="17672"/>
                  </a:lnTo>
                  <a:lnTo>
                    <a:pt x="243014" y="17672"/>
                  </a:lnTo>
                  <a:lnTo>
                    <a:pt x="243014" y="5436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 name="Google Shape;187;p17"/>
            <p:cNvSpPr/>
            <p:nvPr/>
          </p:nvSpPr>
          <p:spPr>
            <a:xfrm>
              <a:off x="7256826" y="1408044"/>
              <a:ext cx="45103" cy="13255"/>
            </a:xfrm>
            <a:custGeom>
              <a:avLst/>
              <a:gdLst/>
              <a:ahLst/>
              <a:cxnLst/>
              <a:rect l="l" t="t" r="r" b="b"/>
              <a:pathLst>
                <a:path w="60137" h="17673" extrusionOk="0">
                  <a:moveTo>
                    <a:pt x="51301" y="0"/>
                  </a:moveTo>
                  <a:lnTo>
                    <a:pt x="8837" y="0"/>
                  </a:lnTo>
                  <a:cubicBezTo>
                    <a:pt x="3955" y="0"/>
                    <a:pt x="0" y="3955"/>
                    <a:pt x="0" y="8837"/>
                  </a:cubicBezTo>
                  <a:cubicBezTo>
                    <a:pt x="0" y="13718"/>
                    <a:pt x="3955" y="17673"/>
                    <a:pt x="8837" y="17673"/>
                  </a:cubicBezTo>
                  <a:lnTo>
                    <a:pt x="51301" y="17673"/>
                  </a:lnTo>
                  <a:cubicBezTo>
                    <a:pt x="56182" y="17673"/>
                    <a:pt x="60138" y="13718"/>
                    <a:pt x="60138" y="8837"/>
                  </a:cubicBezTo>
                  <a:cubicBezTo>
                    <a:pt x="60138" y="3955"/>
                    <a:pt x="56181" y="0"/>
                    <a:pt x="51301"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8" name="Google Shape;188;p17"/>
            <p:cNvSpPr/>
            <p:nvPr/>
          </p:nvSpPr>
          <p:spPr>
            <a:xfrm>
              <a:off x="7209749" y="1458064"/>
              <a:ext cx="30329" cy="30328"/>
            </a:xfrm>
            <a:custGeom>
              <a:avLst/>
              <a:gdLst/>
              <a:ahLst/>
              <a:cxnLst/>
              <a:rect l="l" t="t" r="r" b="b"/>
              <a:pathLst>
                <a:path w="40438" h="40438" extrusionOk="0">
                  <a:moveTo>
                    <a:pt x="31602" y="11383"/>
                  </a:moveTo>
                  <a:lnTo>
                    <a:pt x="29056" y="11383"/>
                  </a:lnTo>
                  <a:lnTo>
                    <a:pt x="29056" y="8837"/>
                  </a:lnTo>
                  <a:cubicBezTo>
                    <a:pt x="29056" y="3955"/>
                    <a:pt x="25101" y="0"/>
                    <a:pt x="20219" y="0"/>
                  </a:cubicBezTo>
                  <a:cubicBezTo>
                    <a:pt x="15338" y="0"/>
                    <a:pt x="11383" y="3955"/>
                    <a:pt x="11383" y="8837"/>
                  </a:cubicBezTo>
                  <a:lnTo>
                    <a:pt x="11383" y="11383"/>
                  </a:lnTo>
                  <a:lnTo>
                    <a:pt x="8837" y="11383"/>
                  </a:lnTo>
                  <a:cubicBezTo>
                    <a:pt x="3955" y="11383"/>
                    <a:pt x="0" y="15338"/>
                    <a:pt x="0" y="20219"/>
                  </a:cubicBezTo>
                  <a:cubicBezTo>
                    <a:pt x="0" y="25101"/>
                    <a:pt x="3955" y="29056"/>
                    <a:pt x="8837" y="29056"/>
                  </a:cubicBezTo>
                  <a:lnTo>
                    <a:pt x="11383" y="29056"/>
                  </a:lnTo>
                  <a:lnTo>
                    <a:pt x="11383" y="31602"/>
                  </a:lnTo>
                  <a:cubicBezTo>
                    <a:pt x="11383" y="36484"/>
                    <a:pt x="15338" y="40439"/>
                    <a:pt x="20219" y="40439"/>
                  </a:cubicBezTo>
                  <a:cubicBezTo>
                    <a:pt x="25101" y="40439"/>
                    <a:pt x="29056" y="36484"/>
                    <a:pt x="29056" y="31602"/>
                  </a:cubicBezTo>
                  <a:lnTo>
                    <a:pt x="29056" y="29056"/>
                  </a:lnTo>
                  <a:lnTo>
                    <a:pt x="31602" y="29056"/>
                  </a:lnTo>
                  <a:cubicBezTo>
                    <a:pt x="36484" y="29056"/>
                    <a:pt x="40439" y="25101"/>
                    <a:pt x="40439" y="20219"/>
                  </a:cubicBezTo>
                  <a:cubicBezTo>
                    <a:pt x="40439" y="15338"/>
                    <a:pt x="36484" y="11383"/>
                    <a:pt x="31602" y="113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9" name="Google Shape;189;p17"/>
            <p:cNvSpPr/>
            <p:nvPr/>
          </p:nvSpPr>
          <p:spPr>
            <a:xfrm>
              <a:off x="7252393" y="1466601"/>
              <a:ext cx="96612" cy="13255"/>
            </a:xfrm>
            <a:custGeom>
              <a:avLst/>
              <a:gdLst/>
              <a:ahLst/>
              <a:cxnLst/>
              <a:rect l="l" t="t" r="r" b="b"/>
              <a:pathLst>
                <a:path w="128816" h="17673" extrusionOk="0">
                  <a:moveTo>
                    <a:pt x="119980" y="0"/>
                  </a:moveTo>
                  <a:lnTo>
                    <a:pt x="8837" y="0"/>
                  </a:lnTo>
                  <a:cubicBezTo>
                    <a:pt x="3955" y="0"/>
                    <a:pt x="0" y="3955"/>
                    <a:pt x="0" y="8837"/>
                  </a:cubicBezTo>
                  <a:cubicBezTo>
                    <a:pt x="0" y="13718"/>
                    <a:pt x="3955" y="17673"/>
                    <a:pt x="8837" y="17673"/>
                  </a:cubicBezTo>
                  <a:lnTo>
                    <a:pt x="119980" y="17673"/>
                  </a:lnTo>
                  <a:cubicBezTo>
                    <a:pt x="124861" y="17673"/>
                    <a:pt x="128816" y="13718"/>
                    <a:pt x="128816" y="8837"/>
                  </a:cubicBezTo>
                  <a:cubicBezTo>
                    <a:pt x="128816" y="3955"/>
                    <a:pt x="124861" y="0"/>
                    <a:pt x="11998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0" name="Google Shape;190;p17"/>
            <p:cNvSpPr/>
            <p:nvPr/>
          </p:nvSpPr>
          <p:spPr>
            <a:xfrm>
              <a:off x="7209749" y="1501179"/>
              <a:ext cx="30329" cy="30330"/>
            </a:xfrm>
            <a:custGeom>
              <a:avLst/>
              <a:gdLst/>
              <a:ahLst/>
              <a:cxnLst/>
              <a:rect l="l" t="t" r="r" b="b"/>
              <a:pathLst>
                <a:path w="40438" h="40440" extrusionOk="0">
                  <a:moveTo>
                    <a:pt x="31602" y="11383"/>
                  </a:moveTo>
                  <a:lnTo>
                    <a:pt x="29056" y="11383"/>
                  </a:lnTo>
                  <a:lnTo>
                    <a:pt x="29056" y="8837"/>
                  </a:lnTo>
                  <a:cubicBezTo>
                    <a:pt x="29056" y="3955"/>
                    <a:pt x="25101" y="0"/>
                    <a:pt x="20219" y="0"/>
                  </a:cubicBezTo>
                  <a:cubicBezTo>
                    <a:pt x="15338" y="0"/>
                    <a:pt x="11383" y="3955"/>
                    <a:pt x="11383" y="8837"/>
                  </a:cubicBezTo>
                  <a:lnTo>
                    <a:pt x="11383" y="11383"/>
                  </a:lnTo>
                  <a:lnTo>
                    <a:pt x="8837" y="11383"/>
                  </a:lnTo>
                  <a:cubicBezTo>
                    <a:pt x="3955" y="11383"/>
                    <a:pt x="0" y="15338"/>
                    <a:pt x="0" y="20219"/>
                  </a:cubicBezTo>
                  <a:cubicBezTo>
                    <a:pt x="0" y="25101"/>
                    <a:pt x="3955" y="29056"/>
                    <a:pt x="8837" y="29056"/>
                  </a:cubicBezTo>
                  <a:lnTo>
                    <a:pt x="11383" y="29056"/>
                  </a:lnTo>
                  <a:lnTo>
                    <a:pt x="11383" y="31603"/>
                  </a:lnTo>
                  <a:cubicBezTo>
                    <a:pt x="11383" y="36485"/>
                    <a:pt x="15338" y="40440"/>
                    <a:pt x="20219" y="40440"/>
                  </a:cubicBezTo>
                  <a:cubicBezTo>
                    <a:pt x="25101" y="40440"/>
                    <a:pt x="29056" y="36485"/>
                    <a:pt x="29056" y="31603"/>
                  </a:cubicBezTo>
                  <a:lnTo>
                    <a:pt x="29056" y="29056"/>
                  </a:lnTo>
                  <a:lnTo>
                    <a:pt x="31602" y="29056"/>
                  </a:lnTo>
                  <a:cubicBezTo>
                    <a:pt x="36484" y="29056"/>
                    <a:pt x="40439" y="25101"/>
                    <a:pt x="40439" y="20219"/>
                  </a:cubicBezTo>
                  <a:cubicBezTo>
                    <a:pt x="40439" y="15338"/>
                    <a:pt x="36484" y="11383"/>
                    <a:pt x="31602" y="113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1" name="Google Shape;191;p17"/>
            <p:cNvSpPr/>
            <p:nvPr/>
          </p:nvSpPr>
          <p:spPr>
            <a:xfrm>
              <a:off x="7252393" y="1509716"/>
              <a:ext cx="96612" cy="13255"/>
            </a:xfrm>
            <a:custGeom>
              <a:avLst/>
              <a:gdLst/>
              <a:ahLst/>
              <a:cxnLst/>
              <a:rect l="l" t="t" r="r" b="b"/>
              <a:pathLst>
                <a:path w="128816" h="17673" extrusionOk="0">
                  <a:moveTo>
                    <a:pt x="119980" y="0"/>
                  </a:moveTo>
                  <a:lnTo>
                    <a:pt x="8837" y="0"/>
                  </a:lnTo>
                  <a:cubicBezTo>
                    <a:pt x="3955" y="0"/>
                    <a:pt x="0" y="3955"/>
                    <a:pt x="0" y="8837"/>
                  </a:cubicBezTo>
                  <a:cubicBezTo>
                    <a:pt x="0" y="13718"/>
                    <a:pt x="3955" y="17673"/>
                    <a:pt x="8837" y="17673"/>
                  </a:cubicBezTo>
                  <a:lnTo>
                    <a:pt x="119980" y="17673"/>
                  </a:lnTo>
                  <a:cubicBezTo>
                    <a:pt x="124861" y="17673"/>
                    <a:pt x="128816" y="13718"/>
                    <a:pt x="128816" y="8837"/>
                  </a:cubicBezTo>
                  <a:cubicBezTo>
                    <a:pt x="128816" y="3955"/>
                    <a:pt x="124861" y="0"/>
                    <a:pt x="11998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2" name="Google Shape;192;p17"/>
            <p:cNvSpPr/>
            <p:nvPr/>
          </p:nvSpPr>
          <p:spPr>
            <a:xfrm>
              <a:off x="7209749" y="1544292"/>
              <a:ext cx="30329" cy="30330"/>
            </a:xfrm>
            <a:custGeom>
              <a:avLst/>
              <a:gdLst/>
              <a:ahLst/>
              <a:cxnLst/>
              <a:rect l="l" t="t" r="r" b="b"/>
              <a:pathLst>
                <a:path w="40438" h="40440" extrusionOk="0">
                  <a:moveTo>
                    <a:pt x="31602" y="11384"/>
                  </a:moveTo>
                  <a:lnTo>
                    <a:pt x="29056" y="11384"/>
                  </a:lnTo>
                  <a:lnTo>
                    <a:pt x="29056" y="8837"/>
                  </a:lnTo>
                  <a:cubicBezTo>
                    <a:pt x="29056" y="3955"/>
                    <a:pt x="25101" y="0"/>
                    <a:pt x="20219" y="0"/>
                  </a:cubicBezTo>
                  <a:cubicBezTo>
                    <a:pt x="15338" y="0"/>
                    <a:pt x="11383" y="3955"/>
                    <a:pt x="11383" y="8837"/>
                  </a:cubicBezTo>
                  <a:lnTo>
                    <a:pt x="11383" y="11384"/>
                  </a:lnTo>
                  <a:lnTo>
                    <a:pt x="8837" y="11384"/>
                  </a:lnTo>
                  <a:cubicBezTo>
                    <a:pt x="3955" y="11384"/>
                    <a:pt x="0" y="15339"/>
                    <a:pt x="0" y="20221"/>
                  </a:cubicBezTo>
                  <a:cubicBezTo>
                    <a:pt x="0" y="25102"/>
                    <a:pt x="3955" y="29057"/>
                    <a:pt x="8837" y="29057"/>
                  </a:cubicBezTo>
                  <a:lnTo>
                    <a:pt x="11383" y="29057"/>
                  </a:lnTo>
                  <a:lnTo>
                    <a:pt x="11383" y="31603"/>
                  </a:lnTo>
                  <a:cubicBezTo>
                    <a:pt x="11383" y="36485"/>
                    <a:pt x="15338" y="40440"/>
                    <a:pt x="20219" y="40440"/>
                  </a:cubicBezTo>
                  <a:cubicBezTo>
                    <a:pt x="25101" y="40440"/>
                    <a:pt x="29056" y="36485"/>
                    <a:pt x="29056" y="31603"/>
                  </a:cubicBezTo>
                  <a:lnTo>
                    <a:pt x="29056" y="29057"/>
                  </a:lnTo>
                  <a:lnTo>
                    <a:pt x="31602" y="29057"/>
                  </a:lnTo>
                  <a:cubicBezTo>
                    <a:pt x="36484" y="29057"/>
                    <a:pt x="40439" y="25102"/>
                    <a:pt x="40439" y="20221"/>
                  </a:cubicBezTo>
                  <a:cubicBezTo>
                    <a:pt x="40439" y="15339"/>
                    <a:pt x="36484" y="11384"/>
                    <a:pt x="31602" y="1138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3" name="Google Shape;193;p17"/>
            <p:cNvSpPr/>
            <p:nvPr/>
          </p:nvSpPr>
          <p:spPr>
            <a:xfrm>
              <a:off x="7252393" y="1552830"/>
              <a:ext cx="96612" cy="13255"/>
            </a:xfrm>
            <a:custGeom>
              <a:avLst/>
              <a:gdLst/>
              <a:ahLst/>
              <a:cxnLst/>
              <a:rect l="l" t="t" r="r" b="b"/>
              <a:pathLst>
                <a:path w="128816" h="17673" extrusionOk="0">
                  <a:moveTo>
                    <a:pt x="119980" y="0"/>
                  </a:moveTo>
                  <a:lnTo>
                    <a:pt x="8837" y="0"/>
                  </a:lnTo>
                  <a:cubicBezTo>
                    <a:pt x="3955" y="0"/>
                    <a:pt x="0" y="3955"/>
                    <a:pt x="0" y="8837"/>
                  </a:cubicBezTo>
                  <a:cubicBezTo>
                    <a:pt x="0" y="13718"/>
                    <a:pt x="3955" y="17673"/>
                    <a:pt x="8837" y="17673"/>
                  </a:cubicBezTo>
                  <a:lnTo>
                    <a:pt x="119980" y="17673"/>
                  </a:lnTo>
                  <a:cubicBezTo>
                    <a:pt x="124861" y="17673"/>
                    <a:pt x="128816" y="13718"/>
                    <a:pt x="128816" y="8837"/>
                  </a:cubicBezTo>
                  <a:cubicBezTo>
                    <a:pt x="128816" y="3955"/>
                    <a:pt x="124861" y="0"/>
                    <a:pt x="11998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4" name="Google Shape;194;p17"/>
            <p:cNvSpPr/>
            <p:nvPr/>
          </p:nvSpPr>
          <p:spPr>
            <a:xfrm>
              <a:off x="7209749" y="1587407"/>
              <a:ext cx="30329" cy="30330"/>
            </a:xfrm>
            <a:custGeom>
              <a:avLst/>
              <a:gdLst/>
              <a:ahLst/>
              <a:cxnLst/>
              <a:rect l="l" t="t" r="r" b="b"/>
              <a:pathLst>
                <a:path w="40438" h="40440" extrusionOk="0">
                  <a:moveTo>
                    <a:pt x="20219" y="40440"/>
                  </a:moveTo>
                  <a:cubicBezTo>
                    <a:pt x="25101" y="40440"/>
                    <a:pt x="29056" y="36485"/>
                    <a:pt x="29056" y="31603"/>
                  </a:cubicBezTo>
                  <a:lnTo>
                    <a:pt x="29056" y="29057"/>
                  </a:lnTo>
                  <a:lnTo>
                    <a:pt x="31602" y="29057"/>
                  </a:lnTo>
                  <a:cubicBezTo>
                    <a:pt x="36484" y="29057"/>
                    <a:pt x="40439" y="25102"/>
                    <a:pt x="40439" y="20221"/>
                  </a:cubicBezTo>
                  <a:cubicBezTo>
                    <a:pt x="40439" y="15339"/>
                    <a:pt x="36484" y="11384"/>
                    <a:pt x="31602" y="11384"/>
                  </a:cubicBezTo>
                  <a:lnTo>
                    <a:pt x="29056" y="11384"/>
                  </a:lnTo>
                  <a:lnTo>
                    <a:pt x="29056" y="8837"/>
                  </a:lnTo>
                  <a:cubicBezTo>
                    <a:pt x="29056" y="3955"/>
                    <a:pt x="25101" y="0"/>
                    <a:pt x="20219" y="0"/>
                  </a:cubicBezTo>
                  <a:cubicBezTo>
                    <a:pt x="15338" y="0"/>
                    <a:pt x="11383" y="3955"/>
                    <a:pt x="11383" y="8837"/>
                  </a:cubicBezTo>
                  <a:lnTo>
                    <a:pt x="11383" y="11384"/>
                  </a:lnTo>
                  <a:lnTo>
                    <a:pt x="8837" y="11384"/>
                  </a:lnTo>
                  <a:cubicBezTo>
                    <a:pt x="3955" y="11384"/>
                    <a:pt x="0" y="15339"/>
                    <a:pt x="0" y="20221"/>
                  </a:cubicBezTo>
                  <a:cubicBezTo>
                    <a:pt x="0" y="25102"/>
                    <a:pt x="3955" y="29057"/>
                    <a:pt x="8837" y="29057"/>
                  </a:cubicBezTo>
                  <a:lnTo>
                    <a:pt x="11383" y="29057"/>
                  </a:lnTo>
                  <a:lnTo>
                    <a:pt x="11383" y="31603"/>
                  </a:lnTo>
                  <a:cubicBezTo>
                    <a:pt x="11383" y="36485"/>
                    <a:pt x="15339" y="40440"/>
                    <a:pt x="20219" y="4044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5" name="Google Shape;195;p17"/>
            <p:cNvSpPr/>
            <p:nvPr/>
          </p:nvSpPr>
          <p:spPr>
            <a:xfrm>
              <a:off x="7252393" y="1595945"/>
              <a:ext cx="96612" cy="13255"/>
            </a:xfrm>
            <a:custGeom>
              <a:avLst/>
              <a:gdLst/>
              <a:ahLst/>
              <a:cxnLst/>
              <a:rect l="l" t="t" r="r" b="b"/>
              <a:pathLst>
                <a:path w="128816" h="17673" extrusionOk="0">
                  <a:moveTo>
                    <a:pt x="119980" y="0"/>
                  </a:moveTo>
                  <a:lnTo>
                    <a:pt x="8837" y="0"/>
                  </a:lnTo>
                  <a:cubicBezTo>
                    <a:pt x="3955" y="0"/>
                    <a:pt x="0" y="3955"/>
                    <a:pt x="0" y="8837"/>
                  </a:cubicBezTo>
                  <a:cubicBezTo>
                    <a:pt x="0" y="13718"/>
                    <a:pt x="3955" y="17673"/>
                    <a:pt x="8837" y="17673"/>
                  </a:cubicBezTo>
                  <a:lnTo>
                    <a:pt x="119980" y="17673"/>
                  </a:lnTo>
                  <a:cubicBezTo>
                    <a:pt x="124861" y="17673"/>
                    <a:pt x="128816" y="13718"/>
                    <a:pt x="128816" y="8837"/>
                  </a:cubicBezTo>
                  <a:cubicBezTo>
                    <a:pt x="128816" y="3955"/>
                    <a:pt x="124861" y="0"/>
                    <a:pt x="11998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6" name="Google Shape;196;p17"/>
            <p:cNvSpPr/>
            <p:nvPr/>
          </p:nvSpPr>
          <p:spPr>
            <a:xfrm>
              <a:off x="7125060" y="1446834"/>
              <a:ext cx="51711" cy="13255"/>
            </a:xfrm>
            <a:custGeom>
              <a:avLst/>
              <a:gdLst/>
              <a:ahLst/>
              <a:cxnLst/>
              <a:rect l="l" t="t" r="r" b="b"/>
              <a:pathLst>
                <a:path w="68948" h="17673" extrusionOk="0">
                  <a:moveTo>
                    <a:pt x="8837" y="17673"/>
                  </a:moveTo>
                  <a:lnTo>
                    <a:pt x="60112" y="17673"/>
                  </a:lnTo>
                  <a:cubicBezTo>
                    <a:pt x="64993" y="17673"/>
                    <a:pt x="68948" y="13718"/>
                    <a:pt x="68948" y="8837"/>
                  </a:cubicBezTo>
                  <a:cubicBezTo>
                    <a:pt x="68948" y="3955"/>
                    <a:pt x="64993" y="0"/>
                    <a:pt x="60112"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7" name="Google Shape;197;p17"/>
            <p:cNvSpPr/>
            <p:nvPr/>
          </p:nvSpPr>
          <p:spPr>
            <a:xfrm>
              <a:off x="7008216" y="1666684"/>
              <a:ext cx="57756" cy="66934"/>
            </a:xfrm>
            <a:custGeom>
              <a:avLst/>
              <a:gdLst/>
              <a:ahLst/>
              <a:cxnLst/>
              <a:rect l="l" t="t" r="r" b="b"/>
              <a:pathLst>
                <a:path w="77008" h="89245" extrusionOk="0">
                  <a:moveTo>
                    <a:pt x="54133" y="28281"/>
                  </a:moveTo>
                  <a:cubicBezTo>
                    <a:pt x="50886" y="24639"/>
                    <a:pt x="45300" y="24321"/>
                    <a:pt x="41657" y="27570"/>
                  </a:cubicBezTo>
                  <a:cubicBezTo>
                    <a:pt x="38015" y="30820"/>
                    <a:pt x="37698" y="36406"/>
                    <a:pt x="40947" y="40047"/>
                  </a:cubicBezTo>
                  <a:lnTo>
                    <a:pt x="48444" y="48449"/>
                  </a:lnTo>
                  <a:lnTo>
                    <a:pt x="17673" y="48449"/>
                  </a:lnTo>
                  <a:lnTo>
                    <a:pt x="17673" y="8837"/>
                  </a:lnTo>
                  <a:cubicBezTo>
                    <a:pt x="17673" y="3955"/>
                    <a:pt x="13718" y="0"/>
                    <a:pt x="8837" y="0"/>
                  </a:cubicBezTo>
                  <a:cubicBezTo>
                    <a:pt x="3955" y="0"/>
                    <a:pt x="0" y="3955"/>
                    <a:pt x="0" y="8837"/>
                  </a:cubicBezTo>
                  <a:lnTo>
                    <a:pt x="0" y="57285"/>
                  </a:lnTo>
                  <a:cubicBezTo>
                    <a:pt x="0" y="62167"/>
                    <a:pt x="3955" y="66122"/>
                    <a:pt x="8837" y="66122"/>
                  </a:cubicBezTo>
                  <a:lnTo>
                    <a:pt x="48445" y="66122"/>
                  </a:lnTo>
                  <a:lnTo>
                    <a:pt x="40946" y="74526"/>
                  </a:lnTo>
                  <a:cubicBezTo>
                    <a:pt x="37696" y="78167"/>
                    <a:pt x="38014" y="83753"/>
                    <a:pt x="41656" y="87002"/>
                  </a:cubicBezTo>
                  <a:cubicBezTo>
                    <a:pt x="43341" y="88506"/>
                    <a:pt x="45443" y="89246"/>
                    <a:pt x="47535" y="89246"/>
                  </a:cubicBezTo>
                  <a:cubicBezTo>
                    <a:pt x="49966" y="89246"/>
                    <a:pt x="52386" y="88248"/>
                    <a:pt x="54132" y="86292"/>
                  </a:cubicBezTo>
                  <a:lnTo>
                    <a:pt x="74765" y="63169"/>
                  </a:lnTo>
                  <a:cubicBezTo>
                    <a:pt x="77757" y="59817"/>
                    <a:pt x="77757" y="54754"/>
                    <a:pt x="74765" y="5140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8" name="Google Shape;198;p17"/>
            <p:cNvSpPr/>
            <p:nvPr/>
          </p:nvSpPr>
          <p:spPr>
            <a:xfrm>
              <a:off x="7235858" y="1666685"/>
              <a:ext cx="57756" cy="66934"/>
            </a:xfrm>
            <a:custGeom>
              <a:avLst/>
              <a:gdLst/>
              <a:ahLst/>
              <a:cxnLst/>
              <a:rect l="l" t="t" r="r" b="b"/>
              <a:pathLst>
                <a:path w="77008" h="89245" extrusionOk="0">
                  <a:moveTo>
                    <a:pt x="68172" y="0"/>
                  </a:moveTo>
                  <a:cubicBezTo>
                    <a:pt x="63291" y="0"/>
                    <a:pt x="59336" y="3955"/>
                    <a:pt x="59336" y="8837"/>
                  </a:cubicBezTo>
                  <a:lnTo>
                    <a:pt x="59336" y="48449"/>
                  </a:lnTo>
                  <a:lnTo>
                    <a:pt x="28566" y="48449"/>
                  </a:lnTo>
                  <a:lnTo>
                    <a:pt x="36063" y="40047"/>
                  </a:lnTo>
                  <a:cubicBezTo>
                    <a:pt x="39313" y="36406"/>
                    <a:pt x="38995" y="30820"/>
                    <a:pt x="35353" y="27570"/>
                  </a:cubicBezTo>
                  <a:cubicBezTo>
                    <a:pt x="31712" y="24320"/>
                    <a:pt x="26126" y="24641"/>
                    <a:pt x="22877" y="28281"/>
                  </a:cubicBezTo>
                  <a:lnTo>
                    <a:pt x="2244" y="51403"/>
                  </a:lnTo>
                  <a:cubicBezTo>
                    <a:pt x="-748" y="54756"/>
                    <a:pt x="-748" y="59818"/>
                    <a:pt x="2244" y="63169"/>
                  </a:cubicBezTo>
                  <a:lnTo>
                    <a:pt x="22877" y="86292"/>
                  </a:lnTo>
                  <a:cubicBezTo>
                    <a:pt x="24622" y="88249"/>
                    <a:pt x="27042" y="89246"/>
                    <a:pt x="29474" y="89246"/>
                  </a:cubicBezTo>
                  <a:cubicBezTo>
                    <a:pt x="31566" y="89246"/>
                    <a:pt x="33669" y="88506"/>
                    <a:pt x="35353" y="87002"/>
                  </a:cubicBezTo>
                  <a:cubicBezTo>
                    <a:pt x="38995" y="83753"/>
                    <a:pt x="39312" y="78167"/>
                    <a:pt x="36063" y="74526"/>
                  </a:cubicBezTo>
                  <a:lnTo>
                    <a:pt x="28564" y="66122"/>
                  </a:lnTo>
                  <a:lnTo>
                    <a:pt x="68172" y="66122"/>
                  </a:lnTo>
                  <a:cubicBezTo>
                    <a:pt x="73054" y="66122"/>
                    <a:pt x="77009" y="62167"/>
                    <a:pt x="77009" y="57285"/>
                  </a:cubicBezTo>
                  <a:lnTo>
                    <a:pt x="77009" y="8837"/>
                  </a:lnTo>
                  <a:cubicBezTo>
                    <a:pt x="77009" y="3955"/>
                    <a:pt x="73054" y="0"/>
                    <a:pt x="6817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9" name="Google Shape;199;p17"/>
            <p:cNvSpPr/>
            <p:nvPr/>
          </p:nvSpPr>
          <p:spPr>
            <a:xfrm>
              <a:off x="7131084" y="1702584"/>
              <a:ext cx="39664" cy="13255"/>
            </a:xfrm>
            <a:custGeom>
              <a:avLst/>
              <a:gdLst/>
              <a:ahLst/>
              <a:cxnLst/>
              <a:rect l="l" t="t" r="r" b="b"/>
              <a:pathLst>
                <a:path w="52885" h="17673" extrusionOk="0">
                  <a:moveTo>
                    <a:pt x="52886" y="8837"/>
                  </a:moveTo>
                  <a:cubicBezTo>
                    <a:pt x="52886" y="3955"/>
                    <a:pt x="48930" y="0"/>
                    <a:pt x="44049" y="0"/>
                  </a:cubicBezTo>
                  <a:lnTo>
                    <a:pt x="8837" y="0"/>
                  </a:lnTo>
                  <a:cubicBezTo>
                    <a:pt x="3955" y="0"/>
                    <a:pt x="0" y="3955"/>
                    <a:pt x="0" y="8837"/>
                  </a:cubicBezTo>
                  <a:cubicBezTo>
                    <a:pt x="0" y="13718"/>
                    <a:pt x="3955" y="17673"/>
                    <a:pt x="8837" y="17673"/>
                  </a:cubicBezTo>
                  <a:lnTo>
                    <a:pt x="44049" y="17673"/>
                  </a:lnTo>
                  <a:cubicBezTo>
                    <a:pt x="48930" y="17673"/>
                    <a:pt x="52886" y="13717"/>
                    <a:pt x="52886" y="8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0" name="Google Shape;200;p17"/>
            <p:cNvSpPr/>
            <p:nvPr/>
          </p:nvSpPr>
          <p:spPr>
            <a:xfrm>
              <a:off x="7093929" y="1677866"/>
              <a:ext cx="113974" cy="62690"/>
            </a:xfrm>
            <a:custGeom>
              <a:avLst/>
              <a:gdLst/>
              <a:ahLst/>
              <a:cxnLst/>
              <a:rect l="l" t="t" r="r" b="b"/>
              <a:pathLst>
                <a:path w="151965" h="83587" extrusionOk="0">
                  <a:moveTo>
                    <a:pt x="143129" y="0"/>
                  </a:moveTo>
                  <a:lnTo>
                    <a:pt x="8837" y="0"/>
                  </a:lnTo>
                  <a:cubicBezTo>
                    <a:pt x="3955" y="0"/>
                    <a:pt x="0" y="3955"/>
                    <a:pt x="0" y="8837"/>
                  </a:cubicBezTo>
                  <a:lnTo>
                    <a:pt x="0" y="74751"/>
                  </a:lnTo>
                  <a:cubicBezTo>
                    <a:pt x="0" y="79633"/>
                    <a:pt x="3955" y="83588"/>
                    <a:pt x="8837" y="83588"/>
                  </a:cubicBezTo>
                  <a:lnTo>
                    <a:pt x="50345" y="83588"/>
                  </a:lnTo>
                  <a:cubicBezTo>
                    <a:pt x="55227" y="83588"/>
                    <a:pt x="59182" y="79633"/>
                    <a:pt x="59182" y="74751"/>
                  </a:cubicBezTo>
                  <a:cubicBezTo>
                    <a:pt x="59182" y="69870"/>
                    <a:pt x="55227" y="65914"/>
                    <a:pt x="50345" y="65914"/>
                  </a:cubicBezTo>
                  <a:lnTo>
                    <a:pt x="17673" y="65914"/>
                  </a:lnTo>
                  <a:lnTo>
                    <a:pt x="17673" y="17673"/>
                  </a:lnTo>
                  <a:lnTo>
                    <a:pt x="134293" y="17673"/>
                  </a:lnTo>
                  <a:lnTo>
                    <a:pt x="134293" y="65914"/>
                  </a:lnTo>
                  <a:lnTo>
                    <a:pt x="85676" y="65914"/>
                  </a:lnTo>
                  <a:cubicBezTo>
                    <a:pt x="80794" y="65914"/>
                    <a:pt x="76839" y="69870"/>
                    <a:pt x="76839" y="74751"/>
                  </a:cubicBezTo>
                  <a:cubicBezTo>
                    <a:pt x="76839" y="79633"/>
                    <a:pt x="80794" y="83588"/>
                    <a:pt x="85676" y="83588"/>
                  </a:cubicBezTo>
                  <a:lnTo>
                    <a:pt x="143129" y="83588"/>
                  </a:lnTo>
                  <a:cubicBezTo>
                    <a:pt x="148011" y="83588"/>
                    <a:pt x="151966" y="79633"/>
                    <a:pt x="151966" y="74751"/>
                  </a:cubicBezTo>
                  <a:lnTo>
                    <a:pt x="151966" y="8837"/>
                  </a:lnTo>
                  <a:cubicBezTo>
                    <a:pt x="151966" y="3955"/>
                    <a:pt x="148011" y="0"/>
                    <a:pt x="143129"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01" name="Google Shape;201;p17"/>
          <p:cNvGrpSpPr/>
          <p:nvPr/>
        </p:nvGrpSpPr>
        <p:grpSpPr>
          <a:xfrm>
            <a:off x="7382829" y="3612044"/>
            <a:ext cx="493474" cy="492562"/>
            <a:chOff x="7661684" y="1338327"/>
            <a:chExt cx="452438" cy="451561"/>
          </a:xfrm>
        </p:grpSpPr>
        <p:sp>
          <p:nvSpPr>
            <p:cNvPr id="202" name="Google Shape;202;p17"/>
            <p:cNvSpPr/>
            <p:nvPr/>
          </p:nvSpPr>
          <p:spPr>
            <a:xfrm>
              <a:off x="7880303" y="1444395"/>
              <a:ext cx="50813" cy="68949"/>
            </a:xfrm>
            <a:custGeom>
              <a:avLst/>
              <a:gdLst/>
              <a:ahLst/>
              <a:cxnLst/>
              <a:rect l="l" t="t" r="r" b="b"/>
              <a:pathLst>
                <a:path w="67751" h="91932" extrusionOk="0">
                  <a:moveTo>
                    <a:pt x="58995" y="74261"/>
                  </a:moveTo>
                  <a:lnTo>
                    <a:pt x="29895" y="74004"/>
                  </a:lnTo>
                  <a:cubicBezTo>
                    <a:pt x="33359" y="68058"/>
                    <a:pt x="34558" y="62961"/>
                    <a:pt x="34252" y="56104"/>
                  </a:cubicBezTo>
                  <a:lnTo>
                    <a:pt x="41442" y="56104"/>
                  </a:lnTo>
                  <a:cubicBezTo>
                    <a:pt x="46323" y="56104"/>
                    <a:pt x="50278" y="52148"/>
                    <a:pt x="50278" y="47267"/>
                  </a:cubicBezTo>
                  <a:cubicBezTo>
                    <a:pt x="50278" y="42386"/>
                    <a:pt x="46323" y="38430"/>
                    <a:pt x="41442" y="38430"/>
                  </a:cubicBezTo>
                  <a:lnTo>
                    <a:pt x="29823" y="38430"/>
                  </a:lnTo>
                  <a:cubicBezTo>
                    <a:pt x="27787" y="35084"/>
                    <a:pt x="25053" y="29615"/>
                    <a:pt x="25071" y="25277"/>
                  </a:cubicBezTo>
                  <a:cubicBezTo>
                    <a:pt x="25071" y="25265"/>
                    <a:pt x="25071" y="25252"/>
                    <a:pt x="25071" y="25240"/>
                  </a:cubicBezTo>
                  <a:cubicBezTo>
                    <a:pt x="25071" y="25228"/>
                    <a:pt x="25071" y="25218"/>
                    <a:pt x="25071" y="25206"/>
                  </a:cubicBezTo>
                  <a:cubicBezTo>
                    <a:pt x="25064" y="23446"/>
                    <a:pt x="25451" y="21203"/>
                    <a:pt x="28517" y="19471"/>
                  </a:cubicBezTo>
                  <a:cubicBezTo>
                    <a:pt x="33089" y="16890"/>
                    <a:pt x="39942" y="17315"/>
                    <a:pt x="43233" y="19316"/>
                  </a:cubicBezTo>
                  <a:cubicBezTo>
                    <a:pt x="46211" y="21127"/>
                    <a:pt x="48512" y="23626"/>
                    <a:pt x="49095" y="25681"/>
                  </a:cubicBezTo>
                  <a:cubicBezTo>
                    <a:pt x="50428" y="30376"/>
                    <a:pt x="55313" y="33101"/>
                    <a:pt x="60009" y="31771"/>
                  </a:cubicBezTo>
                  <a:cubicBezTo>
                    <a:pt x="64703" y="30438"/>
                    <a:pt x="67431" y="25553"/>
                    <a:pt x="66099" y="20857"/>
                  </a:cubicBezTo>
                  <a:cubicBezTo>
                    <a:pt x="64286" y="14466"/>
                    <a:pt x="59300" y="8401"/>
                    <a:pt x="52416" y="4215"/>
                  </a:cubicBezTo>
                  <a:cubicBezTo>
                    <a:pt x="43256" y="-1357"/>
                    <a:pt x="29551" y="-1408"/>
                    <a:pt x="19827" y="4083"/>
                  </a:cubicBezTo>
                  <a:cubicBezTo>
                    <a:pt x="11925" y="8546"/>
                    <a:pt x="7399" y="16230"/>
                    <a:pt x="7400" y="25175"/>
                  </a:cubicBezTo>
                  <a:lnTo>
                    <a:pt x="7400" y="25200"/>
                  </a:lnTo>
                  <a:lnTo>
                    <a:pt x="7400" y="25234"/>
                  </a:lnTo>
                  <a:lnTo>
                    <a:pt x="7400" y="25269"/>
                  </a:lnTo>
                  <a:lnTo>
                    <a:pt x="7400" y="25295"/>
                  </a:lnTo>
                  <a:cubicBezTo>
                    <a:pt x="7397" y="29901"/>
                    <a:pt x="8576" y="34447"/>
                    <a:pt x="10126" y="38428"/>
                  </a:cubicBezTo>
                  <a:lnTo>
                    <a:pt x="8837" y="38428"/>
                  </a:lnTo>
                  <a:cubicBezTo>
                    <a:pt x="3955" y="38428"/>
                    <a:pt x="0" y="42383"/>
                    <a:pt x="0" y="47265"/>
                  </a:cubicBezTo>
                  <a:cubicBezTo>
                    <a:pt x="0" y="52146"/>
                    <a:pt x="3955" y="56101"/>
                    <a:pt x="8837" y="56101"/>
                  </a:cubicBezTo>
                  <a:lnTo>
                    <a:pt x="16567" y="56101"/>
                  </a:lnTo>
                  <a:cubicBezTo>
                    <a:pt x="16966" y="61181"/>
                    <a:pt x="16179" y="63444"/>
                    <a:pt x="11482" y="69758"/>
                  </a:cubicBezTo>
                  <a:lnTo>
                    <a:pt x="5574" y="77186"/>
                  </a:lnTo>
                  <a:cubicBezTo>
                    <a:pt x="3472" y="79829"/>
                    <a:pt x="3060" y="83441"/>
                    <a:pt x="4515" y="86489"/>
                  </a:cubicBezTo>
                  <a:cubicBezTo>
                    <a:pt x="5970" y="89537"/>
                    <a:pt x="9035" y="91491"/>
                    <a:pt x="12413" y="91521"/>
                  </a:cubicBezTo>
                  <a:lnTo>
                    <a:pt x="58837" y="91932"/>
                  </a:lnTo>
                  <a:lnTo>
                    <a:pt x="58916" y="91932"/>
                  </a:lnTo>
                  <a:cubicBezTo>
                    <a:pt x="63760" y="91932"/>
                    <a:pt x="67708" y="88028"/>
                    <a:pt x="67751" y="83173"/>
                  </a:cubicBezTo>
                  <a:cubicBezTo>
                    <a:pt x="67795" y="78295"/>
                    <a:pt x="63874" y="74305"/>
                    <a:pt x="58995" y="7426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 name="Google Shape;203;p17"/>
            <p:cNvSpPr/>
            <p:nvPr/>
          </p:nvSpPr>
          <p:spPr>
            <a:xfrm>
              <a:off x="7697302" y="1338327"/>
              <a:ext cx="416820" cy="281087"/>
            </a:xfrm>
            <a:custGeom>
              <a:avLst/>
              <a:gdLst/>
              <a:ahLst/>
              <a:cxnLst/>
              <a:rect l="l" t="t" r="r" b="b"/>
              <a:pathLst>
                <a:path w="555760" h="374783" extrusionOk="0">
                  <a:moveTo>
                    <a:pt x="467499" y="124437"/>
                  </a:moveTo>
                  <a:cubicBezTo>
                    <a:pt x="461024" y="124437"/>
                    <a:pt x="454710" y="125138"/>
                    <a:pt x="448630" y="126467"/>
                  </a:cubicBezTo>
                  <a:cubicBezTo>
                    <a:pt x="450592" y="118442"/>
                    <a:pt x="449459" y="109793"/>
                    <a:pt x="445250" y="102504"/>
                  </a:cubicBezTo>
                  <a:lnTo>
                    <a:pt x="435079" y="84889"/>
                  </a:lnTo>
                  <a:cubicBezTo>
                    <a:pt x="429452" y="75138"/>
                    <a:pt x="418962" y="68934"/>
                    <a:pt x="407706" y="68699"/>
                  </a:cubicBezTo>
                  <a:lnTo>
                    <a:pt x="386866" y="68263"/>
                  </a:lnTo>
                  <a:cubicBezTo>
                    <a:pt x="384670" y="68217"/>
                    <a:pt x="382466" y="67661"/>
                    <a:pt x="380494" y="66656"/>
                  </a:cubicBezTo>
                  <a:cubicBezTo>
                    <a:pt x="376149" y="64437"/>
                    <a:pt x="370826" y="66164"/>
                    <a:pt x="368608" y="70514"/>
                  </a:cubicBezTo>
                  <a:cubicBezTo>
                    <a:pt x="366391" y="74861"/>
                    <a:pt x="368119" y="80184"/>
                    <a:pt x="372467" y="82400"/>
                  </a:cubicBezTo>
                  <a:cubicBezTo>
                    <a:pt x="376798" y="84608"/>
                    <a:pt x="381649" y="85830"/>
                    <a:pt x="386494" y="85931"/>
                  </a:cubicBezTo>
                  <a:lnTo>
                    <a:pt x="407335" y="86367"/>
                  </a:lnTo>
                  <a:cubicBezTo>
                    <a:pt x="412450" y="86474"/>
                    <a:pt x="417216" y="89293"/>
                    <a:pt x="419774" y="93724"/>
                  </a:cubicBezTo>
                  <a:lnTo>
                    <a:pt x="429945" y="111341"/>
                  </a:lnTo>
                  <a:cubicBezTo>
                    <a:pt x="432503" y="115771"/>
                    <a:pt x="432561" y="121307"/>
                    <a:pt x="430096" y="125791"/>
                  </a:cubicBezTo>
                  <a:lnTo>
                    <a:pt x="424765" y="135490"/>
                  </a:lnTo>
                  <a:cubicBezTo>
                    <a:pt x="397636" y="150565"/>
                    <a:pt x="379237" y="179523"/>
                    <a:pt x="379237" y="212699"/>
                  </a:cubicBezTo>
                  <a:cubicBezTo>
                    <a:pt x="379237" y="242453"/>
                    <a:pt x="394038" y="268817"/>
                    <a:pt x="416663" y="284814"/>
                  </a:cubicBezTo>
                  <a:cubicBezTo>
                    <a:pt x="414098" y="287029"/>
                    <a:pt x="410797" y="288344"/>
                    <a:pt x="407334" y="288416"/>
                  </a:cubicBezTo>
                  <a:lnTo>
                    <a:pt x="386494" y="288853"/>
                  </a:lnTo>
                  <a:cubicBezTo>
                    <a:pt x="381055" y="288966"/>
                    <a:pt x="375688" y="290464"/>
                    <a:pt x="370976" y="293185"/>
                  </a:cubicBezTo>
                  <a:lnTo>
                    <a:pt x="322947" y="320914"/>
                  </a:lnTo>
                  <a:cubicBezTo>
                    <a:pt x="318236" y="323634"/>
                    <a:pt x="314254" y="327532"/>
                    <a:pt x="311436" y="332186"/>
                  </a:cubicBezTo>
                  <a:lnTo>
                    <a:pt x="300638" y="350017"/>
                  </a:lnTo>
                  <a:cubicBezTo>
                    <a:pt x="297988" y="354393"/>
                    <a:pt x="293163" y="357111"/>
                    <a:pt x="288047" y="357111"/>
                  </a:cubicBezTo>
                  <a:lnTo>
                    <a:pt x="267705" y="357111"/>
                  </a:lnTo>
                  <a:cubicBezTo>
                    <a:pt x="262588" y="357111"/>
                    <a:pt x="257764" y="354393"/>
                    <a:pt x="255115" y="350018"/>
                  </a:cubicBezTo>
                  <a:lnTo>
                    <a:pt x="244316" y="332185"/>
                  </a:lnTo>
                  <a:cubicBezTo>
                    <a:pt x="241497" y="327531"/>
                    <a:pt x="237517" y="323633"/>
                    <a:pt x="232805" y="320914"/>
                  </a:cubicBezTo>
                  <a:lnTo>
                    <a:pt x="184776" y="293185"/>
                  </a:lnTo>
                  <a:cubicBezTo>
                    <a:pt x="180064" y="290464"/>
                    <a:pt x="174697" y="288966"/>
                    <a:pt x="169259" y="288853"/>
                  </a:cubicBezTo>
                  <a:lnTo>
                    <a:pt x="148416" y="288416"/>
                  </a:lnTo>
                  <a:cubicBezTo>
                    <a:pt x="144956" y="288343"/>
                    <a:pt x="141654" y="287029"/>
                    <a:pt x="139089" y="284813"/>
                  </a:cubicBezTo>
                  <a:cubicBezTo>
                    <a:pt x="161715" y="268816"/>
                    <a:pt x="176515" y="242453"/>
                    <a:pt x="176515" y="212699"/>
                  </a:cubicBezTo>
                  <a:cubicBezTo>
                    <a:pt x="176515" y="179525"/>
                    <a:pt x="158119" y="150567"/>
                    <a:pt x="130991" y="135492"/>
                  </a:cubicBezTo>
                  <a:lnTo>
                    <a:pt x="125657" y="125789"/>
                  </a:lnTo>
                  <a:cubicBezTo>
                    <a:pt x="123193" y="121309"/>
                    <a:pt x="123250" y="115772"/>
                    <a:pt x="125808" y="111342"/>
                  </a:cubicBezTo>
                  <a:lnTo>
                    <a:pt x="135980" y="93725"/>
                  </a:lnTo>
                  <a:cubicBezTo>
                    <a:pt x="138538" y="89294"/>
                    <a:pt x="143304" y="86476"/>
                    <a:pt x="148418" y="86368"/>
                  </a:cubicBezTo>
                  <a:lnTo>
                    <a:pt x="169259" y="85932"/>
                  </a:lnTo>
                  <a:cubicBezTo>
                    <a:pt x="174699" y="85819"/>
                    <a:pt x="180065" y="84322"/>
                    <a:pt x="184777" y="81600"/>
                  </a:cubicBezTo>
                  <a:lnTo>
                    <a:pt x="232809" y="53871"/>
                  </a:lnTo>
                  <a:cubicBezTo>
                    <a:pt x="237518" y="51151"/>
                    <a:pt x="241498" y="47255"/>
                    <a:pt x="244320" y="42599"/>
                  </a:cubicBezTo>
                  <a:lnTo>
                    <a:pt x="255118" y="24766"/>
                  </a:lnTo>
                  <a:cubicBezTo>
                    <a:pt x="257768" y="20391"/>
                    <a:pt x="262592" y="17673"/>
                    <a:pt x="267709" y="17673"/>
                  </a:cubicBezTo>
                  <a:lnTo>
                    <a:pt x="288051" y="17673"/>
                  </a:lnTo>
                  <a:cubicBezTo>
                    <a:pt x="293167" y="17673"/>
                    <a:pt x="297991" y="20391"/>
                    <a:pt x="300641" y="24766"/>
                  </a:cubicBezTo>
                  <a:lnTo>
                    <a:pt x="311440" y="42600"/>
                  </a:lnTo>
                  <a:cubicBezTo>
                    <a:pt x="314258" y="47253"/>
                    <a:pt x="318239" y="51151"/>
                    <a:pt x="322951" y="53871"/>
                  </a:cubicBezTo>
                  <a:lnTo>
                    <a:pt x="341604" y="64641"/>
                  </a:lnTo>
                  <a:cubicBezTo>
                    <a:pt x="345832" y="67077"/>
                    <a:pt x="351235" y="65633"/>
                    <a:pt x="353675" y="61407"/>
                  </a:cubicBezTo>
                  <a:cubicBezTo>
                    <a:pt x="356115" y="57180"/>
                    <a:pt x="354667" y="51776"/>
                    <a:pt x="350441" y="49336"/>
                  </a:cubicBezTo>
                  <a:lnTo>
                    <a:pt x="331788" y="38566"/>
                  </a:lnTo>
                  <a:cubicBezTo>
                    <a:pt x="329647" y="37328"/>
                    <a:pt x="327837" y="35558"/>
                    <a:pt x="326557" y="33444"/>
                  </a:cubicBezTo>
                  <a:lnTo>
                    <a:pt x="315759" y="15610"/>
                  </a:lnTo>
                  <a:cubicBezTo>
                    <a:pt x="309927" y="5982"/>
                    <a:pt x="299310" y="0"/>
                    <a:pt x="288052" y="0"/>
                  </a:cubicBezTo>
                  <a:lnTo>
                    <a:pt x="267710" y="0"/>
                  </a:lnTo>
                  <a:cubicBezTo>
                    <a:pt x="256450" y="0"/>
                    <a:pt x="245834" y="5982"/>
                    <a:pt x="240003" y="15611"/>
                  </a:cubicBezTo>
                  <a:lnTo>
                    <a:pt x="229206" y="33441"/>
                  </a:lnTo>
                  <a:cubicBezTo>
                    <a:pt x="227922" y="35558"/>
                    <a:pt x="226114" y="37330"/>
                    <a:pt x="223974" y="38566"/>
                  </a:cubicBezTo>
                  <a:lnTo>
                    <a:pt x="175945" y="66294"/>
                  </a:lnTo>
                  <a:cubicBezTo>
                    <a:pt x="173804" y="67530"/>
                    <a:pt x="171365" y="68211"/>
                    <a:pt x="168895" y="68263"/>
                  </a:cubicBezTo>
                  <a:lnTo>
                    <a:pt x="148053" y="68699"/>
                  </a:lnTo>
                  <a:cubicBezTo>
                    <a:pt x="136799" y="68934"/>
                    <a:pt x="126310" y="75138"/>
                    <a:pt x="120681" y="84887"/>
                  </a:cubicBezTo>
                  <a:lnTo>
                    <a:pt x="110509" y="102504"/>
                  </a:lnTo>
                  <a:cubicBezTo>
                    <a:pt x="106300" y="109794"/>
                    <a:pt x="105168" y="118443"/>
                    <a:pt x="107130" y="126467"/>
                  </a:cubicBezTo>
                  <a:cubicBezTo>
                    <a:pt x="101049" y="125138"/>
                    <a:pt x="94735" y="124437"/>
                    <a:pt x="88261" y="124437"/>
                  </a:cubicBezTo>
                  <a:cubicBezTo>
                    <a:pt x="39593" y="124437"/>
                    <a:pt x="0" y="164030"/>
                    <a:pt x="0" y="212697"/>
                  </a:cubicBezTo>
                  <a:cubicBezTo>
                    <a:pt x="0" y="261365"/>
                    <a:pt x="39593" y="300958"/>
                    <a:pt x="88261" y="300958"/>
                  </a:cubicBezTo>
                  <a:cubicBezTo>
                    <a:pt x="100693" y="300958"/>
                    <a:pt x="112533" y="298374"/>
                    <a:pt x="123273" y="293716"/>
                  </a:cubicBezTo>
                  <a:cubicBezTo>
                    <a:pt x="129215" y="301242"/>
                    <a:pt x="138349" y="305882"/>
                    <a:pt x="148053" y="306083"/>
                  </a:cubicBezTo>
                  <a:lnTo>
                    <a:pt x="168896" y="306521"/>
                  </a:lnTo>
                  <a:cubicBezTo>
                    <a:pt x="171367" y="306572"/>
                    <a:pt x="173804" y="307253"/>
                    <a:pt x="175945" y="308489"/>
                  </a:cubicBezTo>
                  <a:lnTo>
                    <a:pt x="223974" y="336218"/>
                  </a:lnTo>
                  <a:cubicBezTo>
                    <a:pt x="226115" y="337454"/>
                    <a:pt x="227925" y="339226"/>
                    <a:pt x="229204" y="341339"/>
                  </a:cubicBezTo>
                  <a:lnTo>
                    <a:pt x="240003" y="359172"/>
                  </a:lnTo>
                  <a:cubicBezTo>
                    <a:pt x="245833" y="368801"/>
                    <a:pt x="256450" y="374783"/>
                    <a:pt x="267710" y="374783"/>
                  </a:cubicBezTo>
                  <a:lnTo>
                    <a:pt x="288052" y="374783"/>
                  </a:lnTo>
                  <a:cubicBezTo>
                    <a:pt x="299310" y="374783"/>
                    <a:pt x="309926" y="368801"/>
                    <a:pt x="315759" y="359172"/>
                  </a:cubicBezTo>
                  <a:lnTo>
                    <a:pt x="326557" y="341339"/>
                  </a:lnTo>
                  <a:cubicBezTo>
                    <a:pt x="327838" y="339226"/>
                    <a:pt x="329647" y="337455"/>
                    <a:pt x="331788" y="336218"/>
                  </a:cubicBezTo>
                  <a:lnTo>
                    <a:pt x="379817" y="308489"/>
                  </a:lnTo>
                  <a:cubicBezTo>
                    <a:pt x="381957" y="307253"/>
                    <a:pt x="384395" y="306572"/>
                    <a:pt x="386866" y="306521"/>
                  </a:cubicBezTo>
                  <a:lnTo>
                    <a:pt x="407706" y="306083"/>
                  </a:lnTo>
                  <a:cubicBezTo>
                    <a:pt x="417412" y="305882"/>
                    <a:pt x="426547" y="301241"/>
                    <a:pt x="432489" y="293716"/>
                  </a:cubicBezTo>
                  <a:cubicBezTo>
                    <a:pt x="443229" y="298374"/>
                    <a:pt x="455068" y="300958"/>
                    <a:pt x="467500" y="300958"/>
                  </a:cubicBezTo>
                  <a:cubicBezTo>
                    <a:pt x="516168" y="300958"/>
                    <a:pt x="555761" y="261365"/>
                    <a:pt x="555761" y="212697"/>
                  </a:cubicBezTo>
                  <a:cubicBezTo>
                    <a:pt x="555761" y="164030"/>
                    <a:pt x="516166" y="124437"/>
                    <a:pt x="467499" y="124437"/>
                  </a:cubicBezTo>
                  <a:close/>
                  <a:moveTo>
                    <a:pt x="17671" y="212699"/>
                  </a:moveTo>
                  <a:cubicBezTo>
                    <a:pt x="17671" y="173777"/>
                    <a:pt x="49337" y="142111"/>
                    <a:pt x="88258" y="142111"/>
                  </a:cubicBezTo>
                  <a:cubicBezTo>
                    <a:pt x="127180" y="142111"/>
                    <a:pt x="158846" y="173777"/>
                    <a:pt x="158846" y="212699"/>
                  </a:cubicBezTo>
                  <a:cubicBezTo>
                    <a:pt x="158846" y="251620"/>
                    <a:pt x="127180" y="283286"/>
                    <a:pt x="88258" y="283286"/>
                  </a:cubicBezTo>
                  <a:cubicBezTo>
                    <a:pt x="49337" y="283286"/>
                    <a:pt x="17671" y="251620"/>
                    <a:pt x="17671" y="212699"/>
                  </a:cubicBezTo>
                  <a:close/>
                  <a:moveTo>
                    <a:pt x="467499" y="283286"/>
                  </a:moveTo>
                  <a:cubicBezTo>
                    <a:pt x="428577" y="283286"/>
                    <a:pt x="396911" y="251620"/>
                    <a:pt x="396911" y="212699"/>
                  </a:cubicBezTo>
                  <a:cubicBezTo>
                    <a:pt x="396911" y="173777"/>
                    <a:pt x="428577" y="142111"/>
                    <a:pt x="467499" y="142111"/>
                  </a:cubicBezTo>
                  <a:cubicBezTo>
                    <a:pt x="506420" y="142111"/>
                    <a:pt x="538086" y="173776"/>
                    <a:pt x="538086" y="212699"/>
                  </a:cubicBezTo>
                  <a:cubicBezTo>
                    <a:pt x="538086" y="251621"/>
                    <a:pt x="506420" y="283286"/>
                    <a:pt x="467499" y="28328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 name="Google Shape;204;p17"/>
            <p:cNvSpPr/>
            <p:nvPr/>
          </p:nvSpPr>
          <p:spPr>
            <a:xfrm>
              <a:off x="8027375" y="1470590"/>
              <a:ext cx="41103" cy="54533"/>
            </a:xfrm>
            <a:custGeom>
              <a:avLst/>
              <a:gdLst/>
              <a:ahLst/>
              <a:cxnLst/>
              <a:rect l="l" t="t" r="r" b="b"/>
              <a:pathLst>
                <a:path w="54804" h="72711" extrusionOk="0">
                  <a:moveTo>
                    <a:pt x="46045" y="55040"/>
                  </a:moveTo>
                  <a:lnTo>
                    <a:pt x="28139" y="54882"/>
                  </a:lnTo>
                  <a:cubicBezTo>
                    <a:pt x="29332" y="52067"/>
                    <a:pt x="29903" y="49304"/>
                    <a:pt x="29986" y="46146"/>
                  </a:cubicBezTo>
                  <a:lnTo>
                    <a:pt x="33010" y="46146"/>
                  </a:lnTo>
                  <a:cubicBezTo>
                    <a:pt x="37892" y="46146"/>
                    <a:pt x="41847" y="42191"/>
                    <a:pt x="41847" y="37310"/>
                  </a:cubicBezTo>
                  <a:cubicBezTo>
                    <a:pt x="41847" y="32428"/>
                    <a:pt x="37892" y="28473"/>
                    <a:pt x="33010" y="28473"/>
                  </a:cubicBezTo>
                  <a:lnTo>
                    <a:pt x="25693" y="28473"/>
                  </a:lnTo>
                  <a:cubicBezTo>
                    <a:pt x="24357" y="26067"/>
                    <a:pt x="23147" y="23124"/>
                    <a:pt x="23156" y="21016"/>
                  </a:cubicBezTo>
                  <a:cubicBezTo>
                    <a:pt x="23156" y="21004"/>
                    <a:pt x="23156" y="20992"/>
                    <a:pt x="23156" y="20981"/>
                  </a:cubicBezTo>
                  <a:cubicBezTo>
                    <a:pt x="23156" y="20969"/>
                    <a:pt x="23156" y="20958"/>
                    <a:pt x="23156" y="20948"/>
                  </a:cubicBezTo>
                  <a:cubicBezTo>
                    <a:pt x="23152" y="20117"/>
                    <a:pt x="23253" y="19424"/>
                    <a:pt x="24551" y="18691"/>
                  </a:cubicBezTo>
                  <a:cubicBezTo>
                    <a:pt x="27134" y="17235"/>
                    <a:pt x="31296" y="17413"/>
                    <a:pt x="33150" y="18539"/>
                  </a:cubicBezTo>
                  <a:cubicBezTo>
                    <a:pt x="35241" y="19811"/>
                    <a:pt x="36307" y="21293"/>
                    <a:pt x="36486" y="21929"/>
                  </a:cubicBezTo>
                  <a:cubicBezTo>
                    <a:pt x="37819" y="26624"/>
                    <a:pt x="42711" y="29351"/>
                    <a:pt x="47399" y="28021"/>
                  </a:cubicBezTo>
                  <a:cubicBezTo>
                    <a:pt x="52094" y="26688"/>
                    <a:pt x="54822" y="21803"/>
                    <a:pt x="53490" y="17108"/>
                  </a:cubicBezTo>
                  <a:cubicBezTo>
                    <a:pt x="51990" y="11820"/>
                    <a:pt x="47923" y="6837"/>
                    <a:pt x="42332" y="3438"/>
                  </a:cubicBezTo>
                  <a:cubicBezTo>
                    <a:pt x="34878" y="-1096"/>
                    <a:pt x="23746" y="-1150"/>
                    <a:pt x="15860" y="3301"/>
                  </a:cubicBezTo>
                  <a:cubicBezTo>
                    <a:pt x="9266" y="7026"/>
                    <a:pt x="5488" y="13441"/>
                    <a:pt x="5483" y="20917"/>
                  </a:cubicBezTo>
                  <a:lnTo>
                    <a:pt x="5483" y="20941"/>
                  </a:lnTo>
                  <a:lnTo>
                    <a:pt x="5483" y="20976"/>
                  </a:lnTo>
                  <a:cubicBezTo>
                    <a:pt x="5483" y="20976"/>
                    <a:pt x="5483" y="20998"/>
                    <a:pt x="5483" y="21009"/>
                  </a:cubicBezTo>
                  <a:lnTo>
                    <a:pt x="5483" y="21031"/>
                  </a:lnTo>
                  <a:cubicBezTo>
                    <a:pt x="5483" y="23682"/>
                    <a:pt x="5964" y="26299"/>
                    <a:pt x="6690" y="28736"/>
                  </a:cubicBezTo>
                  <a:cubicBezTo>
                    <a:pt x="2847" y="29695"/>
                    <a:pt x="0" y="33169"/>
                    <a:pt x="0" y="37310"/>
                  </a:cubicBezTo>
                  <a:cubicBezTo>
                    <a:pt x="0" y="42191"/>
                    <a:pt x="3955" y="46146"/>
                    <a:pt x="8837" y="46146"/>
                  </a:cubicBezTo>
                  <a:lnTo>
                    <a:pt x="12337" y="46146"/>
                  </a:lnTo>
                  <a:cubicBezTo>
                    <a:pt x="12170" y="47898"/>
                    <a:pt x="11349" y="49417"/>
                    <a:pt x="8986" y="52594"/>
                  </a:cubicBezTo>
                  <a:lnTo>
                    <a:pt x="4629" y="58071"/>
                  </a:lnTo>
                  <a:cubicBezTo>
                    <a:pt x="2526" y="60715"/>
                    <a:pt x="2114" y="64328"/>
                    <a:pt x="3569" y="67376"/>
                  </a:cubicBezTo>
                  <a:cubicBezTo>
                    <a:pt x="5024" y="70424"/>
                    <a:pt x="8088" y="72378"/>
                    <a:pt x="11466" y="72408"/>
                  </a:cubicBezTo>
                  <a:lnTo>
                    <a:pt x="45889" y="72712"/>
                  </a:lnTo>
                  <a:lnTo>
                    <a:pt x="45968" y="72712"/>
                  </a:lnTo>
                  <a:cubicBezTo>
                    <a:pt x="50812" y="72712"/>
                    <a:pt x="54760" y="68807"/>
                    <a:pt x="54804" y="63953"/>
                  </a:cubicBezTo>
                  <a:cubicBezTo>
                    <a:pt x="54846" y="59074"/>
                    <a:pt x="50925" y="55083"/>
                    <a:pt x="46045" y="5504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5" name="Google Shape;205;p17"/>
            <p:cNvSpPr/>
            <p:nvPr/>
          </p:nvSpPr>
          <p:spPr>
            <a:xfrm>
              <a:off x="7835665" y="1408826"/>
              <a:ext cx="140092" cy="140090"/>
            </a:xfrm>
            <a:custGeom>
              <a:avLst/>
              <a:gdLst/>
              <a:ahLst/>
              <a:cxnLst/>
              <a:rect l="l" t="t" r="r" b="b"/>
              <a:pathLst>
                <a:path w="186789" h="186786" extrusionOk="0">
                  <a:moveTo>
                    <a:pt x="87344" y="186"/>
                  </a:moveTo>
                  <a:cubicBezTo>
                    <a:pt x="40610" y="3140"/>
                    <a:pt x="3141" y="40608"/>
                    <a:pt x="187" y="87344"/>
                  </a:cubicBezTo>
                  <a:cubicBezTo>
                    <a:pt x="-1509" y="114199"/>
                    <a:pt x="8391" y="140477"/>
                    <a:pt x="27352" y="159437"/>
                  </a:cubicBezTo>
                  <a:cubicBezTo>
                    <a:pt x="45830" y="177915"/>
                    <a:pt x="71888" y="188329"/>
                    <a:pt x="99444" y="186601"/>
                  </a:cubicBezTo>
                  <a:cubicBezTo>
                    <a:pt x="146180" y="183647"/>
                    <a:pt x="183648" y="146177"/>
                    <a:pt x="186602" y="99442"/>
                  </a:cubicBezTo>
                  <a:cubicBezTo>
                    <a:pt x="188299" y="72588"/>
                    <a:pt x="178398" y="46311"/>
                    <a:pt x="159437" y="27350"/>
                  </a:cubicBezTo>
                  <a:cubicBezTo>
                    <a:pt x="140476" y="8389"/>
                    <a:pt x="114201" y="-1504"/>
                    <a:pt x="87344" y="186"/>
                  </a:cubicBezTo>
                  <a:close/>
                  <a:moveTo>
                    <a:pt x="168962" y="98327"/>
                  </a:moveTo>
                  <a:cubicBezTo>
                    <a:pt x="166570" y="136202"/>
                    <a:pt x="136204" y="166569"/>
                    <a:pt x="98330" y="168960"/>
                  </a:cubicBezTo>
                  <a:cubicBezTo>
                    <a:pt x="76535" y="170360"/>
                    <a:pt x="55222" y="162310"/>
                    <a:pt x="39849" y="146938"/>
                  </a:cubicBezTo>
                  <a:cubicBezTo>
                    <a:pt x="24475" y="131566"/>
                    <a:pt x="16449" y="110250"/>
                    <a:pt x="17826" y="88456"/>
                  </a:cubicBezTo>
                  <a:cubicBezTo>
                    <a:pt x="20218" y="50581"/>
                    <a:pt x="50584" y="20216"/>
                    <a:pt x="88457" y="17824"/>
                  </a:cubicBezTo>
                  <a:cubicBezTo>
                    <a:pt x="109975" y="16455"/>
                    <a:pt x="131391" y="24297"/>
                    <a:pt x="146940" y="39846"/>
                  </a:cubicBezTo>
                  <a:cubicBezTo>
                    <a:pt x="162312" y="55221"/>
                    <a:pt x="170339" y="76535"/>
                    <a:pt x="168962" y="9832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6" name="Google Shape;206;p17"/>
            <p:cNvSpPr/>
            <p:nvPr/>
          </p:nvSpPr>
          <p:spPr>
            <a:xfrm>
              <a:off x="7742945" y="1470589"/>
              <a:ext cx="41103" cy="54534"/>
            </a:xfrm>
            <a:custGeom>
              <a:avLst/>
              <a:gdLst/>
              <a:ahLst/>
              <a:cxnLst/>
              <a:rect l="l" t="t" r="r" b="b"/>
              <a:pathLst>
                <a:path w="54804" h="72712" extrusionOk="0">
                  <a:moveTo>
                    <a:pt x="46045" y="55041"/>
                  </a:moveTo>
                  <a:lnTo>
                    <a:pt x="28139" y="54883"/>
                  </a:lnTo>
                  <a:cubicBezTo>
                    <a:pt x="29332" y="52068"/>
                    <a:pt x="29903" y="49305"/>
                    <a:pt x="29986" y="46148"/>
                  </a:cubicBezTo>
                  <a:lnTo>
                    <a:pt x="33010" y="46148"/>
                  </a:lnTo>
                  <a:cubicBezTo>
                    <a:pt x="37892" y="46148"/>
                    <a:pt x="41847" y="42192"/>
                    <a:pt x="41847" y="37311"/>
                  </a:cubicBezTo>
                  <a:cubicBezTo>
                    <a:pt x="41847" y="32429"/>
                    <a:pt x="37892" y="28474"/>
                    <a:pt x="33010" y="28474"/>
                  </a:cubicBezTo>
                  <a:lnTo>
                    <a:pt x="25695" y="28474"/>
                  </a:lnTo>
                  <a:cubicBezTo>
                    <a:pt x="24359" y="26068"/>
                    <a:pt x="23147" y="23124"/>
                    <a:pt x="23157" y="21016"/>
                  </a:cubicBezTo>
                  <a:cubicBezTo>
                    <a:pt x="23157" y="21004"/>
                    <a:pt x="23157" y="20992"/>
                    <a:pt x="23157" y="20981"/>
                  </a:cubicBezTo>
                  <a:cubicBezTo>
                    <a:pt x="23157" y="20970"/>
                    <a:pt x="23157" y="20958"/>
                    <a:pt x="23157" y="20948"/>
                  </a:cubicBezTo>
                  <a:cubicBezTo>
                    <a:pt x="23153" y="20117"/>
                    <a:pt x="23255" y="19424"/>
                    <a:pt x="24552" y="18691"/>
                  </a:cubicBezTo>
                  <a:cubicBezTo>
                    <a:pt x="27134" y="17235"/>
                    <a:pt x="31297" y="17413"/>
                    <a:pt x="33152" y="18539"/>
                  </a:cubicBezTo>
                  <a:cubicBezTo>
                    <a:pt x="35242" y="19811"/>
                    <a:pt x="36308" y="21293"/>
                    <a:pt x="36487" y="21929"/>
                  </a:cubicBezTo>
                  <a:cubicBezTo>
                    <a:pt x="37820" y="26624"/>
                    <a:pt x="42711" y="29351"/>
                    <a:pt x="47400" y="28021"/>
                  </a:cubicBezTo>
                  <a:cubicBezTo>
                    <a:pt x="52095" y="26688"/>
                    <a:pt x="54823" y="21803"/>
                    <a:pt x="53491" y="17108"/>
                  </a:cubicBezTo>
                  <a:cubicBezTo>
                    <a:pt x="51991" y="11820"/>
                    <a:pt x="47924" y="6837"/>
                    <a:pt x="42334" y="3438"/>
                  </a:cubicBezTo>
                  <a:cubicBezTo>
                    <a:pt x="34879" y="-1096"/>
                    <a:pt x="23747" y="-1150"/>
                    <a:pt x="15861" y="3301"/>
                  </a:cubicBezTo>
                  <a:cubicBezTo>
                    <a:pt x="9267" y="7026"/>
                    <a:pt x="5488" y="13442"/>
                    <a:pt x="5485" y="20918"/>
                  </a:cubicBezTo>
                  <a:lnTo>
                    <a:pt x="5485" y="20942"/>
                  </a:lnTo>
                  <a:lnTo>
                    <a:pt x="5485" y="20977"/>
                  </a:lnTo>
                  <a:lnTo>
                    <a:pt x="5485" y="21010"/>
                  </a:lnTo>
                  <a:lnTo>
                    <a:pt x="5485" y="21033"/>
                  </a:lnTo>
                  <a:cubicBezTo>
                    <a:pt x="5485" y="23684"/>
                    <a:pt x="5967" y="26300"/>
                    <a:pt x="6691" y="28737"/>
                  </a:cubicBezTo>
                  <a:cubicBezTo>
                    <a:pt x="2848" y="29695"/>
                    <a:pt x="0" y="33169"/>
                    <a:pt x="0" y="37311"/>
                  </a:cubicBezTo>
                  <a:cubicBezTo>
                    <a:pt x="0" y="42192"/>
                    <a:pt x="3955" y="46148"/>
                    <a:pt x="8837" y="46148"/>
                  </a:cubicBezTo>
                  <a:lnTo>
                    <a:pt x="12337" y="46148"/>
                  </a:lnTo>
                  <a:cubicBezTo>
                    <a:pt x="12170" y="47900"/>
                    <a:pt x="11349" y="49418"/>
                    <a:pt x="8986" y="52595"/>
                  </a:cubicBezTo>
                  <a:lnTo>
                    <a:pt x="4629" y="58072"/>
                  </a:lnTo>
                  <a:cubicBezTo>
                    <a:pt x="2526" y="60716"/>
                    <a:pt x="2114" y="64329"/>
                    <a:pt x="3569" y="67377"/>
                  </a:cubicBezTo>
                  <a:cubicBezTo>
                    <a:pt x="5024" y="70425"/>
                    <a:pt x="8088" y="72379"/>
                    <a:pt x="11466" y="72409"/>
                  </a:cubicBezTo>
                  <a:lnTo>
                    <a:pt x="45889" y="72713"/>
                  </a:lnTo>
                  <a:lnTo>
                    <a:pt x="45968" y="72713"/>
                  </a:lnTo>
                  <a:cubicBezTo>
                    <a:pt x="50812" y="72713"/>
                    <a:pt x="54760" y="68808"/>
                    <a:pt x="54804" y="63954"/>
                  </a:cubicBezTo>
                  <a:cubicBezTo>
                    <a:pt x="54846" y="59075"/>
                    <a:pt x="50925" y="55084"/>
                    <a:pt x="46045" y="5504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7" name="Google Shape;207;p17"/>
            <p:cNvSpPr/>
            <p:nvPr/>
          </p:nvSpPr>
          <p:spPr>
            <a:xfrm>
              <a:off x="7661684" y="1628982"/>
              <a:ext cx="340693" cy="160905"/>
            </a:xfrm>
            <a:custGeom>
              <a:avLst/>
              <a:gdLst/>
              <a:ahLst/>
              <a:cxnLst/>
              <a:rect l="l" t="t" r="r" b="b"/>
              <a:pathLst>
                <a:path w="454257" h="214540" extrusionOk="0">
                  <a:moveTo>
                    <a:pt x="398989" y="74363"/>
                  </a:moveTo>
                  <a:lnTo>
                    <a:pt x="353817" y="101841"/>
                  </a:lnTo>
                  <a:cubicBezTo>
                    <a:pt x="339080" y="110805"/>
                    <a:pt x="323122" y="117475"/>
                    <a:pt x="306386" y="121662"/>
                  </a:cubicBezTo>
                  <a:cubicBezTo>
                    <a:pt x="301651" y="122846"/>
                    <a:pt x="298774" y="127645"/>
                    <a:pt x="299959" y="132379"/>
                  </a:cubicBezTo>
                  <a:cubicBezTo>
                    <a:pt x="301143" y="137114"/>
                    <a:pt x="305947" y="139989"/>
                    <a:pt x="310676" y="138806"/>
                  </a:cubicBezTo>
                  <a:cubicBezTo>
                    <a:pt x="329139" y="134186"/>
                    <a:pt x="346743" y="126830"/>
                    <a:pt x="363001" y="116940"/>
                  </a:cubicBezTo>
                  <a:lnTo>
                    <a:pt x="408173" y="89461"/>
                  </a:lnTo>
                  <a:cubicBezTo>
                    <a:pt x="420351" y="82055"/>
                    <a:pt x="436917" y="90214"/>
                    <a:pt x="436577" y="101688"/>
                  </a:cubicBezTo>
                  <a:cubicBezTo>
                    <a:pt x="436471" y="105268"/>
                    <a:pt x="434890" y="108493"/>
                    <a:pt x="432125" y="110770"/>
                  </a:cubicBezTo>
                  <a:cubicBezTo>
                    <a:pt x="344297" y="183070"/>
                    <a:pt x="226612" y="207409"/>
                    <a:pt x="117312" y="175872"/>
                  </a:cubicBezTo>
                  <a:lnTo>
                    <a:pt x="109959" y="173750"/>
                  </a:lnTo>
                  <a:lnTo>
                    <a:pt x="109959" y="44868"/>
                  </a:lnTo>
                  <a:lnTo>
                    <a:pt x="232666" y="17947"/>
                  </a:lnTo>
                  <a:cubicBezTo>
                    <a:pt x="237176" y="16964"/>
                    <a:pt x="241743" y="18801"/>
                    <a:pt x="244303" y="22642"/>
                  </a:cubicBezTo>
                  <a:cubicBezTo>
                    <a:pt x="247675" y="27703"/>
                    <a:pt x="246421" y="34407"/>
                    <a:pt x="241443" y="37904"/>
                  </a:cubicBezTo>
                  <a:lnTo>
                    <a:pt x="194462" y="70919"/>
                  </a:lnTo>
                  <a:cubicBezTo>
                    <a:pt x="183368" y="78716"/>
                    <a:pt x="177659" y="91899"/>
                    <a:pt x="179565" y="105324"/>
                  </a:cubicBezTo>
                  <a:cubicBezTo>
                    <a:pt x="181469" y="118748"/>
                    <a:pt x="190620" y="129822"/>
                    <a:pt x="203444" y="134224"/>
                  </a:cubicBezTo>
                  <a:cubicBezTo>
                    <a:pt x="226095" y="142002"/>
                    <a:pt x="249734" y="145368"/>
                    <a:pt x="273687" y="144241"/>
                  </a:cubicBezTo>
                  <a:cubicBezTo>
                    <a:pt x="278561" y="144012"/>
                    <a:pt x="282327" y="139873"/>
                    <a:pt x="282097" y="134997"/>
                  </a:cubicBezTo>
                  <a:cubicBezTo>
                    <a:pt x="281870" y="130124"/>
                    <a:pt x="277783" y="126350"/>
                    <a:pt x="272854" y="126587"/>
                  </a:cubicBezTo>
                  <a:cubicBezTo>
                    <a:pt x="251133" y="127601"/>
                    <a:pt x="229712" y="124554"/>
                    <a:pt x="209182" y="117508"/>
                  </a:cubicBezTo>
                  <a:cubicBezTo>
                    <a:pt x="202575" y="115239"/>
                    <a:pt x="198044" y="109756"/>
                    <a:pt x="197062" y="102840"/>
                  </a:cubicBezTo>
                  <a:cubicBezTo>
                    <a:pt x="196081" y="95924"/>
                    <a:pt x="198908" y="89396"/>
                    <a:pt x="204624" y="85380"/>
                  </a:cubicBezTo>
                  <a:lnTo>
                    <a:pt x="251605" y="52365"/>
                  </a:lnTo>
                  <a:cubicBezTo>
                    <a:pt x="264492" y="43308"/>
                    <a:pt x="267744" y="25948"/>
                    <a:pt x="259010" y="12841"/>
                  </a:cubicBezTo>
                  <a:cubicBezTo>
                    <a:pt x="252382" y="2894"/>
                    <a:pt x="240554" y="-1877"/>
                    <a:pt x="228879" y="682"/>
                  </a:cubicBezTo>
                  <a:lnTo>
                    <a:pt x="109955" y="26774"/>
                  </a:lnTo>
                  <a:cubicBezTo>
                    <a:pt x="109799" y="15556"/>
                    <a:pt x="100625" y="6478"/>
                    <a:pt x="89371" y="6478"/>
                  </a:cubicBezTo>
                  <a:lnTo>
                    <a:pt x="16539" y="6478"/>
                  </a:lnTo>
                  <a:cubicBezTo>
                    <a:pt x="7419" y="6478"/>
                    <a:pt x="0" y="13897"/>
                    <a:pt x="0" y="23016"/>
                  </a:cubicBezTo>
                  <a:lnTo>
                    <a:pt x="0" y="111904"/>
                  </a:lnTo>
                  <a:cubicBezTo>
                    <a:pt x="0" y="116785"/>
                    <a:pt x="3955" y="120741"/>
                    <a:pt x="8837" y="120741"/>
                  </a:cubicBezTo>
                  <a:cubicBezTo>
                    <a:pt x="13718" y="120741"/>
                    <a:pt x="17673" y="116785"/>
                    <a:pt x="17673" y="111904"/>
                  </a:cubicBezTo>
                  <a:lnTo>
                    <a:pt x="17673" y="24151"/>
                  </a:lnTo>
                  <a:lnTo>
                    <a:pt x="89372" y="24151"/>
                  </a:lnTo>
                  <a:cubicBezTo>
                    <a:pt x="90978" y="24151"/>
                    <a:pt x="92285" y="25458"/>
                    <a:pt x="92285" y="27066"/>
                  </a:cubicBezTo>
                  <a:lnTo>
                    <a:pt x="92285" y="193952"/>
                  </a:lnTo>
                  <a:cubicBezTo>
                    <a:pt x="92285" y="195559"/>
                    <a:pt x="90979" y="196867"/>
                    <a:pt x="89372" y="196867"/>
                  </a:cubicBezTo>
                  <a:lnTo>
                    <a:pt x="17673" y="196867"/>
                  </a:lnTo>
                  <a:lnTo>
                    <a:pt x="17673" y="151017"/>
                  </a:lnTo>
                  <a:cubicBezTo>
                    <a:pt x="17673" y="146136"/>
                    <a:pt x="13718" y="142181"/>
                    <a:pt x="8837" y="142181"/>
                  </a:cubicBezTo>
                  <a:cubicBezTo>
                    <a:pt x="3955" y="142181"/>
                    <a:pt x="0" y="146136"/>
                    <a:pt x="0" y="151017"/>
                  </a:cubicBezTo>
                  <a:lnTo>
                    <a:pt x="0" y="198003"/>
                  </a:lnTo>
                  <a:cubicBezTo>
                    <a:pt x="0" y="207121"/>
                    <a:pt x="7419" y="214540"/>
                    <a:pt x="16539" y="214540"/>
                  </a:cubicBezTo>
                  <a:lnTo>
                    <a:pt x="89371" y="214540"/>
                  </a:lnTo>
                  <a:cubicBezTo>
                    <a:pt x="100723" y="214540"/>
                    <a:pt x="109958" y="205304"/>
                    <a:pt x="109958" y="193952"/>
                  </a:cubicBezTo>
                  <a:lnTo>
                    <a:pt x="109958" y="192144"/>
                  </a:lnTo>
                  <a:lnTo>
                    <a:pt x="112412" y="192852"/>
                  </a:lnTo>
                  <a:cubicBezTo>
                    <a:pt x="145513" y="202402"/>
                    <a:pt x="179343" y="207078"/>
                    <a:pt x="212946" y="207078"/>
                  </a:cubicBezTo>
                  <a:cubicBezTo>
                    <a:pt x="295986" y="207077"/>
                    <a:pt x="377626" y="178523"/>
                    <a:pt x="443357" y="124415"/>
                  </a:cubicBezTo>
                  <a:cubicBezTo>
                    <a:pt x="450020" y="118931"/>
                    <a:pt x="453988" y="110838"/>
                    <a:pt x="454244" y="102209"/>
                  </a:cubicBezTo>
                  <a:cubicBezTo>
                    <a:pt x="455021" y="75854"/>
                    <a:pt x="422359" y="60143"/>
                    <a:pt x="398989" y="743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08" name="Google Shape;208;p17"/>
          <p:cNvGrpSpPr/>
          <p:nvPr/>
        </p:nvGrpSpPr>
        <p:grpSpPr>
          <a:xfrm>
            <a:off x="1289416" y="3650097"/>
            <a:ext cx="493473" cy="416355"/>
            <a:chOff x="4713737" y="1373258"/>
            <a:chExt cx="452437" cy="381697"/>
          </a:xfrm>
        </p:grpSpPr>
        <p:sp>
          <p:nvSpPr>
            <p:cNvPr id="209" name="Google Shape;209;p17"/>
            <p:cNvSpPr/>
            <p:nvPr/>
          </p:nvSpPr>
          <p:spPr>
            <a:xfrm>
              <a:off x="4745346" y="1446715"/>
              <a:ext cx="51206" cy="13255"/>
            </a:xfrm>
            <a:custGeom>
              <a:avLst/>
              <a:gdLst/>
              <a:ahLst/>
              <a:cxnLst/>
              <a:rect l="l" t="t" r="r" b="b"/>
              <a:pathLst>
                <a:path w="68274" h="17673" extrusionOk="0">
                  <a:moveTo>
                    <a:pt x="8837" y="17673"/>
                  </a:moveTo>
                  <a:lnTo>
                    <a:pt x="59438" y="17673"/>
                  </a:lnTo>
                  <a:cubicBezTo>
                    <a:pt x="64319" y="17673"/>
                    <a:pt x="68274" y="13718"/>
                    <a:pt x="68274" y="8837"/>
                  </a:cubicBezTo>
                  <a:cubicBezTo>
                    <a:pt x="68274" y="3955"/>
                    <a:pt x="64319" y="0"/>
                    <a:pt x="59438"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0" name="Google Shape;210;p17"/>
            <p:cNvSpPr/>
            <p:nvPr/>
          </p:nvSpPr>
          <p:spPr>
            <a:xfrm>
              <a:off x="4745346" y="1496106"/>
              <a:ext cx="51206" cy="13255"/>
            </a:xfrm>
            <a:custGeom>
              <a:avLst/>
              <a:gdLst/>
              <a:ahLst/>
              <a:cxnLst/>
              <a:rect l="l" t="t" r="r" b="b"/>
              <a:pathLst>
                <a:path w="68274" h="17673" extrusionOk="0">
                  <a:moveTo>
                    <a:pt x="8837" y="17673"/>
                  </a:moveTo>
                  <a:lnTo>
                    <a:pt x="59438" y="17673"/>
                  </a:lnTo>
                  <a:cubicBezTo>
                    <a:pt x="64319" y="17673"/>
                    <a:pt x="68274" y="13718"/>
                    <a:pt x="68274" y="8837"/>
                  </a:cubicBezTo>
                  <a:cubicBezTo>
                    <a:pt x="68274" y="3955"/>
                    <a:pt x="64319" y="0"/>
                    <a:pt x="59438"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1" name="Google Shape;211;p17"/>
            <p:cNvSpPr/>
            <p:nvPr/>
          </p:nvSpPr>
          <p:spPr>
            <a:xfrm>
              <a:off x="4745346" y="1545498"/>
              <a:ext cx="51206" cy="13255"/>
            </a:xfrm>
            <a:custGeom>
              <a:avLst/>
              <a:gdLst/>
              <a:ahLst/>
              <a:cxnLst/>
              <a:rect l="l" t="t" r="r" b="b"/>
              <a:pathLst>
                <a:path w="68274" h="17673" extrusionOk="0">
                  <a:moveTo>
                    <a:pt x="8837" y="17673"/>
                  </a:moveTo>
                  <a:lnTo>
                    <a:pt x="59438" y="17673"/>
                  </a:lnTo>
                  <a:cubicBezTo>
                    <a:pt x="64319" y="17673"/>
                    <a:pt x="68274" y="13718"/>
                    <a:pt x="68274" y="8837"/>
                  </a:cubicBezTo>
                  <a:cubicBezTo>
                    <a:pt x="68274" y="3955"/>
                    <a:pt x="64319" y="0"/>
                    <a:pt x="59438"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2" name="Google Shape;212;p17"/>
            <p:cNvSpPr/>
            <p:nvPr/>
          </p:nvSpPr>
          <p:spPr>
            <a:xfrm>
              <a:off x="4745346" y="1594890"/>
              <a:ext cx="51206" cy="13255"/>
            </a:xfrm>
            <a:custGeom>
              <a:avLst/>
              <a:gdLst/>
              <a:ahLst/>
              <a:cxnLst/>
              <a:rect l="l" t="t" r="r" b="b"/>
              <a:pathLst>
                <a:path w="68274" h="17673" extrusionOk="0">
                  <a:moveTo>
                    <a:pt x="8837" y="17673"/>
                  </a:moveTo>
                  <a:lnTo>
                    <a:pt x="59438" y="17673"/>
                  </a:lnTo>
                  <a:cubicBezTo>
                    <a:pt x="64319" y="17673"/>
                    <a:pt x="68274" y="13718"/>
                    <a:pt x="68274" y="8837"/>
                  </a:cubicBezTo>
                  <a:cubicBezTo>
                    <a:pt x="68274" y="3955"/>
                    <a:pt x="64319" y="0"/>
                    <a:pt x="59438"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3" name="Google Shape;213;p17"/>
            <p:cNvSpPr/>
            <p:nvPr/>
          </p:nvSpPr>
          <p:spPr>
            <a:xfrm>
              <a:off x="4745346" y="1644282"/>
              <a:ext cx="51206" cy="13255"/>
            </a:xfrm>
            <a:custGeom>
              <a:avLst/>
              <a:gdLst/>
              <a:ahLst/>
              <a:cxnLst/>
              <a:rect l="l" t="t" r="r" b="b"/>
              <a:pathLst>
                <a:path w="68274" h="17673" extrusionOk="0">
                  <a:moveTo>
                    <a:pt x="8837" y="17673"/>
                  </a:moveTo>
                  <a:lnTo>
                    <a:pt x="59438" y="17673"/>
                  </a:lnTo>
                  <a:cubicBezTo>
                    <a:pt x="64319" y="17673"/>
                    <a:pt x="68274" y="13718"/>
                    <a:pt x="68274" y="8837"/>
                  </a:cubicBezTo>
                  <a:cubicBezTo>
                    <a:pt x="68274" y="3955"/>
                    <a:pt x="64319" y="0"/>
                    <a:pt x="59438"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 name="Google Shape;214;p17"/>
            <p:cNvSpPr/>
            <p:nvPr/>
          </p:nvSpPr>
          <p:spPr>
            <a:xfrm>
              <a:off x="4745346" y="1693674"/>
              <a:ext cx="51206" cy="13255"/>
            </a:xfrm>
            <a:custGeom>
              <a:avLst/>
              <a:gdLst/>
              <a:ahLst/>
              <a:cxnLst/>
              <a:rect l="l" t="t" r="r" b="b"/>
              <a:pathLst>
                <a:path w="68274" h="17673" extrusionOk="0">
                  <a:moveTo>
                    <a:pt x="8837" y="17673"/>
                  </a:moveTo>
                  <a:lnTo>
                    <a:pt x="59438" y="17673"/>
                  </a:lnTo>
                  <a:cubicBezTo>
                    <a:pt x="64319" y="17673"/>
                    <a:pt x="68274" y="13718"/>
                    <a:pt x="68274" y="8837"/>
                  </a:cubicBezTo>
                  <a:cubicBezTo>
                    <a:pt x="68274" y="3955"/>
                    <a:pt x="64319" y="0"/>
                    <a:pt x="59438"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 name="Google Shape;215;p17"/>
            <p:cNvSpPr/>
            <p:nvPr/>
          </p:nvSpPr>
          <p:spPr>
            <a:xfrm>
              <a:off x="4713737" y="1373258"/>
              <a:ext cx="452437" cy="381697"/>
            </a:xfrm>
            <a:custGeom>
              <a:avLst/>
              <a:gdLst/>
              <a:ahLst/>
              <a:cxnLst/>
              <a:rect l="l" t="t" r="r" b="b"/>
              <a:pathLst>
                <a:path w="603249" h="508929" extrusionOk="0">
                  <a:moveTo>
                    <a:pt x="594413" y="33907"/>
                  </a:moveTo>
                  <a:lnTo>
                    <a:pt x="586449" y="33907"/>
                  </a:lnTo>
                  <a:lnTo>
                    <a:pt x="568647" y="8655"/>
                  </a:lnTo>
                  <a:cubicBezTo>
                    <a:pt x="564828" y="3235"/>
                    <a:pt x="558590" y="0"/>
                    <a:pt x="551960" y="0"/>
                  </a:cubicBezTo>
                  <a:lnTo>
                    <a:pt x="465684" y="0"/>
                  </a:lnTo>
                  <a:cubicBezTo>
                    <a:pt x="460803" y="0"/>
                    <a:pt x="456848" y="3955"/>
                    <a:pt x="456848" y="8837"/>
                  </a:cubicBezTo>
                  <a:cubicBezTo>
                    <a:pt x="456848" y="13718"/>
                    <a:pt x="460803" y="17673"/>
                    <a:pt x="465684" y="17673"/>
                  </a:cubicBezTo>
                  <a:lnTo>
                    <a:pt x="551960" y="17673"/>
                  </a:lnTo>
                  <a:cubicBezTo>
                    <a:pt x="552850" y="17673"/>
                    <a:pt x="553687" y="18108"/>
                    <a:pt x="554201" y="18836"/>
                  </a:cubicBezTo>
                  <a:lnTo>
                    <a:pt x="564825" y="33906"/>
                  </a:lnTo>
                  <a:lnTo>
                    <a:pt x="38424" y="33906"/>
                  </a:lnTo>
                  <a:lnTo>
                    <a:pt x="49048" y="18836"/>
                  </a:lnTo>
                  <a:cubicBezTo>
                    <a:pt x="49562" y="18108"/>
                    <a:pt x="50400" y="17673"/>
                    <a:pt x="51290" y="17673"/>
                  </a:cubicBezTo>
                  <a:lnTo>
                    <a:pt x="430354" y="17673"/>
                  </a:lnTo>
                  <a:cubicBezTo>
                    <a:pt x="435235" y="17673"/>
                    <a:pt x="439191" y="13718"/>
                    <a:pt x="439191" y="8837"/>
                  </a:cubicBezTo>
                  <a:cubicBezTo>
                    <a:pt x="439191" y="3955"/>
                    <a:pt x="435235" y="0"/>
                    <a:pt x="430354" y="0"/>
                  </a:cubicBezTo>
                  <a:lnTo>
                    <a:pt x="51290" y="0"/>
                  </a:lnTo>
                  <a:cubicBezTo>
                    <a:pt x="44662" y="0"/>
                    <a:pt x="38423" y="3234"/>
                    <a:pt x="34603" y="8654"/>
                  </a:cubicBezTo>
                  <a:lnTo>
                    <a:pt x="16801" y="33907"/>
                  </a:lnTo>
                  <a:lnTo>
                    <a:pt x="8837" y="33907"/>
                  </a:lnTo>
                  <a:cubicBezTo>
                    <a:pt x="3955" y="33907"/>
                    <a:pt x="0" y="37862"/>
                    <a:pt x="0" y="42744"/>
                  </a:cubicBezTo>
                  <a:lnTo>
                    <a:pt x="0" y="500093"/>
                  </a:lnTo>
                  <a:cubicBezTo>
                    <a:pt x="0" y="504974"/>
                    <a:pt x="3955" y="508930"/>
                    <a:pt x="8837" y="508930"/>
                  </a:cubicBezTo>
                  <a:lnTo>
                    <a:pt x="283960" y="508930"/>
                  </a:lnTo>
                  <a:cubicBezTo>
                    <a:pt x="288841" y="508930"/>
                    <a:pt x="292797" y="504974"/>
                    <a:pt x="292797" y="500093"/>
                  </a:cubicBezTo>
                  <a:cubicBezTo>
                    <a:pt x="292797" y="495212"/>
                    <a:pt x="288841" y="491256"/>
                    <a:pt x="283960" y="491256"/>
                  </a:cubicBezTo>
                  <a:lnTo>
                    <a:pt x="152562" y="491256"/>
                  </a:lnTo>
                  <a:lnTo>
                    <a:pt x="152562" y="51580"/>
                  </a:lnTo>
                  <a:lnTo>
                    <a:pt x="585577" y="51580"/>
                  </a:lnTo>
                  <a:lnTo>
                    <a:pt x="585577" y="491256"/>
                  </a:lnTo>
                  <a:lnTo>
                    <a:pt x="319291" y="491256"/>
                  </a:lnTo>
                  <a:cubicBezTo>
                    <a:pt x="314410" y="491256"/>
                    <a:pt x="310455" y="495212"/>
                    <a:pt x="310455" y="500093"/>
                  </a:cubicBezTo>
                  <a:cubicBezTo>
                    <a:pt x="310455" y="504974"/>
                    <a:pt x="314410" y="508930"/>
                    <a:pt x="319291" y="508930"/>
                  </a:cubicBezTo>
                  <a:lnTo>
                    <a:pt x="594413" y="508930"/>
                  </a:lnTo>
                  <a:cubicBezTo>
                    <a:pt x="599295" y="508930"/>
                    <a:pt x="603250" y="504974"/>
                    <a:pt x="603250" y="500093"/>
                  </a:cubicBezTo>
                  <a:lnTo>
                    <a:pt x="603250" y="42744"/>
                  </a:lnTo>
                  <a:cubicBezTo>
                    <a:pt x="603250" y="37863"/>
                    <a:pt x="599295" y="33907"/>
                    <a:pt x="594413" y="33907"/>
                  </a:cubicBezTo>
                  <a:close/>
                  <a:moveTo>
                    <a:pt x="134889" y="491256"/>
                  </a:moveTo>
                  <a:lnTo>
                    <a:pt x="17673" y="491256"/>
                  </a:lnTo>
                  <a:lnTo>
                    <a:pt x="17673" y="51580"/>
                  </a:lnTo>
                  <a:lnTo>
                    <a:pt x="134889" y="5158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6" name="Google Shape;216;p17"/>
            <p:cNvSpPr/>
            <p:nvPr/>
          </p:nvSpPr>
          <p:spPr>
            <a:xfrm>
              <a:off x="4841722" y="1448365"/>
              <a:ext cx="89023" cy="42002"/>
            </a:xfrm>
            <a:custGeom>
              <a:avLst/>
              <a:gdLst/>
              <a:ahLst/>
              <a:cxnLst/>
              <a:rect l="l" t="t" r="r" b="b"/>
              <a:pathLst>
                <a:path w="118697" h="56003" extrusionOk="0">
                  <a:moveTo>
                    <a:pt x="118698" y="47167"/>
                  </a:moveTo>
                  <a:lnTo>
                    <a:pt x="118698" y="8837"/>
                  </a:lnTo>
                  <a:cubicBezTo>
                    <a:pt x="118698" y="3955"/>
                    <a:pt x="114742" y="0"/>
                    <a:pt x="109861" y="0"/>
                  </a:cubicBezTo>
                  <a:lnTo>
                    <a:pt x="8837" y="0"/>
                  </a:lnTo>
                  <a:cubicBezTo>
                    <a:pt x="3955" y="0"/>
                    <a:pt x="0" y="3955"/>
                    <a:pt x="0" y="8837"/>
                  </a:cubicBezTo>
                  <a:lnTo>
                    <a:pt x="0" y="47167"/>
                  </a:lnTo>
                  <a:cubicBezTo>
                    <a:pt x="0" y="52048"/>
                    <a:pt x="3955" y="56003"/>
                    <a:pt x="8837" y="56003"/>
                  </a:cubicBezTo>
                  <a:lnTo>
                    <a:pt x="109861" y="56003"/>
                  </a:lnTo>
                  <a:cubicBezTo>
                    <a:pt x="114742" y="56003"/>
                    <a:pt x="118698" y="52048"/>
                    <a:pt x="118698" y="47167"/>
                  </a:cubicBezTo>
                  <a:close/>
                  <a:moveTo>
                    <a:pt x="101024" y="38330"/>
                  </a:moveTo>
                  <a:lnTo>
                    <a:pt x="17673" y="38330"/>
                  </a:lnTo>
                  <a:lnTo>
                    <a:pt x="17673" y="17673"/>
                  </a:lnTo>
                  <a:lnTo>
                    <a:pt x="101024" y="1767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7" name="Google Shape;217;p17"/>
            <p:cNvSpPr/>
            <p:nvPr/>
          </p:nvSpPr>
          <p:spPr>
            <a:xfrm>
              <a:off x="4915170" y="1555821"/>
              <a:ext cx="115533" cy="42002"/>
            </a:xfrm>
            <a:custGeom>
              <a:avLst/>
              <a:gdLst/>
              <a:ahLst/>
              <a:cxnLst/>
              <a:rect l="l" t="t" r="r" b="b"/>
              <a:pathLst>
                <a:path w="154044" h="56003" extrusionOk="0">
                  <a:moveTo>
                    <a:pt x="8837" y="56003"/>
                  </a:moveTo>
                  <a:lnTo>
                    <a:pt x="145208" y="56003"/>
                  </a:lnTo>
                  <a:cubicBezTo>
                    <a:pt x="150089" y="56003"/>
                    <a:pt x="154044" y="52048"/>
                    <a:pt x="154044" y="47167"/>
                  </a:cubicBezTo>
                  <a:lnTo>
                    <a:pt x="154044" y="8837"/>
                  </a:lnTo>
                  <a:cubicBezTo>
                    <a:pt x="154044" y="3955"/>
                    <a:pt x="150089" y="0"/>
                    <a:pt x="145208" y="0"/>
                  </a:cubicBezTo>
                  <a:lnTo>
                    <a:pt x="8837" y="0"/>
                  </a:lnTo>
                  <a:cubicBezTo>
                    <a:pt x="3955" y="0"/>
                    <a:pt x="0" y="3955"/>
                    <a:pt x="0" y="8837"/>
                  </a:cubicBezTo>
                  <a:lnTo>
                    <a:pt x="0" y="47167"/>
                  </a:lnTo>
                  <a:cubicBezTo>
                    <a:pt x="0" y="52047"/>
                    <a:pt x="3956" y="56003"/>
                    <a:pt x="8837" y="56003"/>
                  </a:cubicBezTo>
                  <a:close/>
                  <a:moveTo>
                    <a:pt x="17673" y="17673"/>
                  </a:moveTo>
                  <a:lnTo>
                    <a:pt x="136371" y="17673"/>
                  </a:lnTo>
                  <a:lnTo>
                    <a:pt x="136371" y="38330"/>
                  </a:lnTo>
                  <a:lnTo>
                    <a:pt x="17673" y="3833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8" name="Google Shape;218;p17"/>
            <p:cNvSpPr/>
            <p:nvPr/>
          </p:nvSpPr>
          <p:spPr>
            <a:xfrm>
              <a:off x="4933337" y="1609550"/>
              <a:ext cx="203900" cy="42002"/>
            </a:xfrm>
            <a:custGeom>
              <a:avLst/>
              <a:gdLst/>
              <a:ahLst/>
              <a:cxnLst/>
              <a:rect l="l" t="t" r="r" b="b"/>
              <a:pathLst>
                <a:path w="271866" h="56002" extrusionOk="0">
                  <a:moveTo>
                    <a:pt x="271867" y="47165"/>
                  </a:moveTo>
                  <a:lnTo>
                    <a:pt x="271867" y="8837"/>
                  </a:lnTo>
                  <a:cubicBezTo>
                    <a:pt x="271867" y="3955"/>
                    <a:pt x="267911" y="0"/>
                    <a:pt x="263030" y="0"/>
                  </a:cubicBezTo>
                  <a:lnTo>
                    <a:pt x="8837" y="0"/>
                  </a:lnTo>
                  <a:cubicBezTo>
                    <a:pt x="3955" y="0"/>
                    <a:pt x="0" y="3955"/>
                    <a:pt x="0" y="8837"/>
                  </a:cubicBezTo>
                  <a:lnTo>
                    <a:pt x="0" y="47165"/>
                  </a:lnTo>
                  <a:cubicBezTo>
                    <a:pt x="0" y="52047"/>
                    <a:pt x="3955" y="56002"/>
                    <a:pt x="8837" y="56002"/>
                  </a:cubicBezTo>
                  <a:lnTo>
                    <a:pt x="263030" y="56002"/>
                  </a:lnTo>
                  <a:cubicBezTo>
                    <a:pt x="267911" y="56002"/>
                    <a:pt x="271867" y="52046"/>
                    <a:pt x="271867" y="47165"/>
                  </a:cubicBezTo>
                  <a:close/>
                  <a:moveTo>
                    <a:pt x="254193" y="38329"/>
                  </a:moveTo>
                  <a:lnTo>
                    <a:pt x="17673" y="38329"/>
                  </a:lnTo>
                  <a:lnTo>
                    <a:pt x="17673" y="17673"/>
                  </a:lnTo>
                  <a:lnTo>
                    <a:pt x="254193" y="1767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9" name="Google Shape;219;p17"/>
            <p:cNvSpPr/>
            <p:nvPr/>
          </p:nvSpPr>
          <p:spPr>
            <a:xfrm>
              <a:off x="5015127" y="1663277"/>
              <a:ext cx="89023" cy="42001"/>
            </a:xfrm>
            <a:custGeom>
              <a:avLst/>
              <a:gdLst/>
              <a:ahLst/>
              <a:cxnLst/>
              <a:rect l="l" t="t" r="r" b="b"/>
              <a:pathLst>
                <a:path w="118697" h="56002" extrusionOk="0">
                  <a:moveTo>
                    <a:pt x="8837" y="0"/>
                  </a:moveTo>
                  <a:cubicBezTo>
                    <a:pt x="3955" y="0"/>
                    <a:pt x="0" y="3955"/>
                    <a:pt x="0" y="8837"/>
                  </a:cubicBezTo>
                  <a:lnTo>
                    <a:pt x="0" y="47165"/>
                  </a:lnTo>
                  <a:cubicBezTo>
                    <a:pt x="0" y="52047"/>
                    <a:pt x="3955" y="56002"/>
                    <a:pt x="8837" y="56002"/>
                  </a:cubicBezTo>
                  <a:lnTo>
                    <a:pt x="109861" y="56002"/>
                  </a:lnTo>
                  <a:cubicBezTo>
                    <a:pt x="114742" y="56002"/>
                    <a:pt x="118698" y="52047"/>
                    <a:pt x="118698" y="47165"/>
                  </a:cubicBezTo>
                  <a:lnTo>
                    <a:pt x="118698" y="8837"/>
                  </a:lnTo>
                  <a:cubicBezTo>
                    <a:pt x="118698" y="3955"/>
                    <a:pt x="114742" y="0"/>
                    <a:pt x="109861" y="0"/>
                  </a:cubicBezTo>
                  <a:close/>
                  <a:moveTo>
                    <a:pt x="101026" y="38329"/>
                  </a:moveTo>
                  <a:lnTo>
                    <a:pt x="17675" y="38329"/>
                  </a:lnTo>
                  <a:lnTo>
                    <a:pt x="17675" y="17673"/>
                  </a:lnTo>
                  <a:lnTo>
                    <a:pt x="101026" y="1767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0" name="Google Shape;220;p17"/>
            <p:cNvSpPr/>
            <p:nvPr/>
          </p:nvSpPr>
          <p:spPr>
            <a:xfrm>
              <a:off x="4878446" y="1477113"/>
              <a:ext cx="223476" cy="77246"/>
            </a:xfrm>
            <a:custGeom>
              <a:avLst/>
              <a:gdLst/>
              <a:ahLst/>
              <a:cxnLst/>
              <a:rect l="l" t="t" r="r" b="b"/>
              <a:pathLst>
                <a:path w="297968" h="102995" extrusionOk="0">
                  <a:moveTo>
                    <a:pt x="8837" y="89309"/>
                  </a:moveTo>
                  <a:lnTo>
                    <a:pt x="205938" y="89309"/>
                  </a:lnTo>
                  <a:cubicBezTo>
                    <a:pt x="206294" y="93576"/>
                    <a:pt x="208470" y="97517"/>
                    <a:pt x="212058" y="100123"/>
                  </a:cubicBezTo>
                  <a:cubicBezTo>
                    <a:pt x="214679" y="102027"/>
                    <a:pt x="217746" y="102996"/>
                    <a:pt x="220834" y="102996"/>
                  </a:cubicBezTo>
                  <a:cubicBezTo>
                    <a:pt x="223212" y="102996"/>
                    <a:pt x="225601" y="102423"/>
                    <a:pt x="227809" y="101261"/>
                  </a:cubicBezTo>
                  <a:lnTo>
                    <a:pt x="244588" y="92440"/>
                  </a:lnTo>
                  <a:lnTo>
                    <a:pt x="261367" y="101260"/>
                  </a:lnTo>
                  <a:cubicBezTo>
                    <a:pt x="266444" y="103931"/>
                    <a:pt x="272478" y="103494"/>
                    <a:pt x="277119" y="100123"/>
                  </a:cubicBezTo>
                  <a:cubicBezTo>
                    <a:pt x="281759" y="96753"/>
                    <a:pt x="284040" y="91147"/>
                    <a:pt x="283070" y="85493"/>
                  </a:cubicBezTo>
                  <a:lnTo>
                    <a:pt x="279866" y="66809"/>
                  </a:lnTo>
                  <a:lnTo>
                    <a:pt x="293441" y="53576"/>
                  </a:lnTo>
                  <a:cubicBezTo>
                    <a:pt x="297547" y="49573"/>
                    <a:pt x="298998" y="43697"/>
                    <a:pt x="297226" y="38242"/>
                  </a:cubicBezTo>
                  <a:cubicBezTo>
                    <a:pt x="295452" y="32788"/>
                    <a:pt x="290827" y="28889"/>
                    <a:pt x="285151" y="28063"/>
                  </a:cubicBezTo>
                  <a:lnTo>
                    <a:pt x="266391" y="25338"/>
                  </a:lnTo>
                  <a:lnTo>
                    <a:pt x="258001" y="8337"/>
                  </a:lnTo>
                  <a:cubicBezTo>
                    <a:pt x="258001" y="8337"/>
                    <a:pt x="258001" y="8337"/>
                    <a:pt x="258001" y="8336"/>
                  </a:cubicBezTo>
                  <a:cubicBezTo>
                    <a:pt x="255462" y="3193"/>
                    <a:pt x="250320" y="-1"/>
                    <a:pt x="244586" y="0"/>
                  </a:cubicBezTo>
                  <a:cubicBezTo>
                    <a:pt x="238852" y="0"/>
                    <a:pt x="233712" y="3195"/>
                    <a:pt x="231174" y="8337"/>
                  </a:cubicBezTo>
                  <a:lnTo>
                    <a:pt x="222784" y="25338"/>
                  </a:lnTo>
                  <a:lnTo>
                    <a:pt x="204025" y="28063"/>
                  </a:lnTo>
                  <a:cubicBezTo>
                    <a:pt x="200266" y="28610"/>
                    <a:pt x="196968" y="30504"/>
                    <a:pt x="194654" y="33306"/>
                  </a:cubicBezTo>
                  <a:lnTo>
                    <a:pt x="8837" y="33306"/>
                  </a:lnTo>
                  <a:cubicBezTo>
                    <a:pt x="3955" y="33306"/>
                    <a:pt x="0" y="37261"/>
                    <a:pt x="0" y="42143"/>
                  </a:cubicBezTo>
                  <a:lnTo>
                    <a:pt x="0" y="80473"/>
                  </a:lnTo>
                  <a:cubicBezTo>
                    <a:pt x="0" y="85354"/>
                    <a:pt x="3955" y="89309"/>
                    <a:pt x="8837" y="89309"/>
                  </a:cubicBezTo>
                  <a:close/>
                  <a:moveTo>
                    <a:pt x="226743" y="42621"/>
                  </a:moveTo>
                  <a:cubicBezTo>
                    <a:pt x="231615" y="41912"/>
                    <a:pt x="235824" y="38854"/>
                    <a:pt x="238003" y="34439"/>
                  </a:cubicBezTo>
                  <a:lnTo>
                    <a:pt x="244591" y="21093"/>
                  </a:lnTo>
                  <a:lnTo>
                    <a:pt x="251176" y="34436"/>
                  </a:lnTo>
                  <a:cubicBezTo>
                    <a:pt x="253353" y="38853"/>
                    <a:pt x="257563" y="41913"/>
                    <a:pt x="262440" y="42621"/>
                  </a:cubicBezTo>
                  <a:lnTo>
                    <a:pt x="277167" y="44761"/>
                  </a:lnTo>
                  <a:lnTo>
                    <a:pt x="266510" y="55148"/>
                  </a:lnTo>
                  <a:cubicBezTo>
                    <a:pt x="262984" y="58584"/>
                    <a:pt x="261376" y="63533"/>
                    <a:pt x="262209" y="68386"/>
                  </a:cubicBezTo>
                  <a:lnTo>
                    <a:pt x="264724" y="83055"/>
                  </a:lnTo>
                  <a:lnTo>
                    <a:pt x="251552" y="76130"/>
                  </a:lnTo>
                  <a:cubicBezTo>
                    <a:pt x="247195" y="73838"/>
                    <a:pt x="241990" y="73837"/>
                    <a:pt x="237631" y="76130"/>
                  </a:cubicBezTo>
                  <a:lnTo>
                    <a:pt x="224457" y="83055"/>
                  </a:lnTo>
                  <a:lnTo>
                    <a:pt x="226973" y="68386"/>
                  </a:lnTo>
                  <a:cubicBezTo>
                    <a:pt x="227806" y="63534"/>
                    <a:pt x="226199" y="58587"/>
                    <a:pt x="222673" y="55149"/>
                  </a:cubicBezTo>
                  <a:lnTo>
                    <a:pt x="212015" y="44761"/>
                  </a:lnTo>
                  <a:close/>
                  <a:moveTo>
                    <a:pt x="17673" y="50979"/>
                  </a:moveTo>
                  <a:lnTo>
                    <a:pt x="193604" y="50979"/>
                  </a:lnTo>
                  <a:cubicBezTo>
                    <a:pt x="194206" y="51907"/>
                    <a:pt x="194919" y="52778"/>
                    <a:pt x="195737" y="53575"/>
                  </a:cubicBezTo>
                  <a:lnTo>
                    <a:pt x="209311" y="66808"/>
                  </a:lnTo>
                  <a:lnTo>
                    <a:pt x="208483" y="71636"/>
                  </a:lnTo>
                  <a:lnTo>
                    <a:pt x="17673" y="7163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21" name="Google Shape;221;p17"/>
          <p:cNvGrpSpPr/>
          <p:nvPr/>
        </p:nvGrpSpPr>
        <p:grpSpPr>
          <a:xfrm>
            <a:off x="5897915" y="1709891"/>
            <a:ext cx="416574" cy="493518"/>
            <a:chOff x="6222962" y="1337889"/>
            <a:chExt cx="381933" cy="452437"/>
          </a:xfrm>
        </p:grpSpPr>
        <p:sp>
          <p:nvSpPr>
            <p:cNvPr id="222" name="Google Shape;222;p17"/>
            <p:cNvSpPr/>
            <p:nvPr/>
          </p:nvSpPr>
          <p:spPr>
            <a:xfrm>
              <a:off x="6292483" y="1390709"/>
              <a:ext cx="180844" cy="46263"/>
            </a:xfrm>
            <a:custGeom>
              <a:avLst/>
              <a:gdLst/>
              <a:ahLst/>
              <a:cxnLst/>
              <a:rect l="l" t="t" r="r" b="b"/>
              <a:pathLst>
                <a:path w="241126" h="61684" extrusionOk="0">
                  <a:moveTo>
                    <a:pt x="241127" y="52848"/>
                  </a:moveTo>
                  <a:lnTo>
                    <a:pt x="241127" y="8837"/>
                  </a:lnTo>
                  <a:cubicBezTo>
                    <a:pt x="241127" y="3955"/>
                    <a:pt x="237172" y="0"/>
                    <a:pt x="232290" y="0"/>
                  </a:cubicBezTo>
                  <a:lnTo>
                    <a:pt x="8837" y="0"/>
                  </a:lnTo>
                  <a:cubicBezTo>
                    <a:pt x="3955" y="0"/>
                    <a:pt x="0" y="3955"/>
                    <a:pt x="0" y="8837"/>
                  </a:cubicBezTo>
                  <a:lnTo>
                    <a:pt x="0" y="52848"/>
                  </a:lnTo>
                  <a:cubicBezTo>
                    <a:pt x="0" y="57729"/>
                    <a:pt x="3955" y="61685"/>
                    <a:pt x="8837" y="61685"/>
                  </a:cubicBezTo>
                  <a:lnTo>
                    <a:pt x="232289" y="61685"/>
                  </a:lnTo>
                  <a:cubicBezTo>
                    <a:pt x="237170" y="61685"/>
                    <a:pt x="241127" y="57729"/>
                    <a:pt x="241127" y="52848"/>
                  </a:cubicBezTo>
                  <a:close/>
                  <a:moveTo>
                    <a:pt x="223453" y="44011"/>
                  </a:moveTo>
                  <a:lnTo>
                    <a:pt x="17673" y="44011"/>
                  </a:lnTo>
                  <a:lnTo>
                    <a:pt x="17673" y="17673"/>
                  </a:lnTo>
                  <a:lnTo>
                    <a:pt x="223452" y="17673"/>
                  </a:lnTo>
                  <a:lnTo>
                    <a:pt x="223452" y="44011"/>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3" name="Google Shape;223;p17"/>
            <p:cNvSpPr/>
            <p:nvPr/>
          </p:nvSpPr>
          <p:spPr>
            <a:xfrm>
              <a:off x="6351661" y="1454159"/>
              <a:ext cx="62487" cy="68458"/>
            </a:xfrm>
            <a:custGeom>
              <a:avLst/>
              <a:gdLst/>
              <a:ahLst/>
              <a:cxnLst/>
              <a:rect l="l" t="t" r="r" b="b"/>
              <a:pathLst>
                <a:path w="83316" h="91277" extrusionOk="0">
                  <a:moveTo>
                    <a:pt x="33710" y="89153"/>
                  </a:moveTo>
                  <a:cubicBezTo>
                    <a:pt x="36162" y="90570"/>
                    <a:pt x="38911" y="91278"/>
                    <a:pt x="41660" y="91278"/>
                  </a:cubicBezTo>
                  <a:cubicBezTo>
                    <a:pt x="44407" y="91278"/>
                    <a:pt x="47155" y="90570"/>
                    <a:pt x="49604" y="89155"/>
                  </a:cubicBezTo>
                  <a:lnTo>
                    <a:pt x="75370" y="74278"/>
                  </a:lnTo>
                  <a:cubicBezTo>
                    <a:pt x="80272" y="71449"/>
                    <a:pt x="83317" y="66176"/>
                    <a:pt x="83317" y="60514"/>
                  </a:cubicBezTo>
                  <a:lnTo>
                    <a:pt x="83317" y="30763"/>
                  </a:lnTo>
                  <a:cubicBezTo>
                    <a:pt x="83317" y="25102"/>
                    <a:pt x="80272" y="19829"/>
                    <a:pt x="75371" y="16999"/>
                  </a:cubicBezTo>
                  <a:lnTo>
                    <a:pt x="49607" y="2124"/>
                  </a:lnTo>
                  <a:cubicBezTo>
                    <a:pt x="44704" y="-708"/>
                    <a:pt x="38613" y="-707"/>
                    <a:pt x="33712" y="2123"/>
                  </a:cubicBezTo>
                  <a:lnTo>
                    <a:pt x="7947" y="16999"/>
                  </a:lnTo>
                  <a:cubicBezTo>
                    <a:pt x="3045" y="19828"/>
                    <a:pt x="0" y="25102"/>
                    <a:pt x="0" y="30763"/>
                  </a:cubicBezTo>
                  <a:lnTo>
                    <a:pt x="0" y="60514"/>
                  </a:lnTo>
                  <a:cubicBezTo>
                    <a:pt x="0" y="66176"/>
                    <a:pt x="3045" y="71448"/>
                    <a:pt x="7946" y="74278"/>
                  </a:cubicBezTo>
                  <a:close/>
                  <a:moveTo>
                    <a:pt x="17673" y="31792"/>
                  </a:moveTo>
                  <a:lnTo>
                    <a:pt x="41658" y="17944"/>
                  </a:lnTo>
                  <a:lnTo>
                    <a:pt x="65643" y="31792"/>
                  </a:lnTo>
                  <a:lnTo>
                    <a:pt x="65643" y="59488"/>
                  </a:lnTo>
                  <a:lnTo>
                    <a:pt x="41658" y="73336"/>
                  </a:lnTo>
                  <a:lnTo>
                    <a:pt x="17673" y="59488"/>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4" name="Google Shape;224;p17"/>
            <p:cNvSpPr/>
            <p:nvPr/>
          </p:nvSpPr>
          <p:spPr>
            <a:xfrm>
              <a:off x="6291598" y="1569971"/>
              <a:ext cx="62487" cy="68457"/>
            </a:xfrm>
            <a:custGeom>
              <a:avLst/>
              <a:gdLst/>
              <a:ahLst/>
              <a:cxnLst/>
              <a:rect l="l" t="t" r="r" b="b"/>
              <a:pathLst>
                <a:path w="83316" h="91276" extrusionOk="0">
                  <a:moveTo>
                    <a:pt x="41658" y="91277"/>
                  </a:moveTo>
                  <a:cubicBezTo>
                    <a:pt x="44406" y="91277"/>
                    <a:pt x="47154" y="90570"/>
                    <a:pt x="49604" y="89155"/>
                  </a:cubicBezTo>
                  <a:lnTo>
                    <a:pt x="75373" y="74277"/>
                  </a:lnTo>
                  <a:cubicBezTo>
                    <a:pt x="80273" y="71447"/>
                    <a:pt x="83317" y="66172"/>
                    <a:pt x="83317" y="60514"/>
                  </a:cubicBezTo>
                  <a:lnTo>
                    <a:pt x="83317" y="30762"/>
                  </a:lnTo>
                  <a:cubicBezTo>
                    <a:pt x="83317" y="25104"/>
                    <a:pt x="80273" y="19830"/>
                    <a:pt x="75371" y="16998"/>
                  </a:cubicBezTo>
                  <a:lnTo>
                    <a:pt x="49607" y="2124"/>
                  </a:lnTo>
                  <a:cubicBezTo>
                    <a:pt x="44704" y="-708"/>
                    <a:pt x="38613" y="-707"/>
                    <a:pt x="33712" y="2123"/>
                  </a:cubicBezTo>
                  <a:lnTo>
                    <a:pt x="7944" y="16999"/>
                  </a:lnTo>
                  <a:cubicBezTo>
                    <a:pt x="3043" y="19829"/>
                    <a:pt x="0" y="25104"/>
                    <a:pt x="0" y="30762"/>
                  </a:cubicBezTo>
                  <a:lnTo>
                    <a:pt x="0" y="60514"/>
                  </a:lnTo>
                  <a:cubicBezTo>
                    <a:pt x="0" y="66172"/>
                    <a:pt x="3043" y="71446"/>
                    <a:pt x="7946" y="74278"/>
                  </a:cubicBezTo>
                  <a:lnTo>
                    <a:pt x="33714" y="89155"/>
                  </a:lnTo>
                  <a:cubicBezTo>
                    <a:pt x="36163" y="90571"/>
                    <a:pt x="38911" y="91277"/>
                    <a:pt x="41658" y="91277"/>
                  </a:cubicBezTo>
                  <a:close/>
                  <a:moveTo>
                    <a:pt x="17672" y="31791"/>
                  </a:moveTo>
                  <a:lnTo>
                    <a:pt x="41657" y="17944"/>
                  </a:lnTo>
                  <a:lnTo>
                    <a:pt x="65642" y="31791"/>
                  </a:lnTo>
                  <a:lnTo>
                    <a:pt x="65642" y="59488"/>
                  </a:lnTo>
                  <a:lnTo>
                    <a:pt x="41657" y="73336"/>
                  </a:lnTo>
                  <a:lnTo>
                    <a:pt x="17672" y="59488"/>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5" name="Google Shape;225;p17"/>
            <p:cNvSpPr/>
            <p:nvPr/>
          </p:nvSpPr>
          <p:spPr>
            <a:xfrm>
              <a:off x="6411725" y="1569972"/>
              <a:ext cx="62487" cy="68457"/>
            </a:xfrm>
            <a:custGeom>
              <a:avLst/>
              <a:gdLst/>
              <a:ahLst/>
              <a:cxnLst/>
              <a:rect l="l" t="t" r="r" b="b"/>
              <a:pathLst>
                <a:path w="83316" h="91276" extrusionOk="0">
                  <a:moveTo>
                    <a:pt x="7947" y="74278"/>
                  </a:moveTo>
                  <a:lnTo>
                    <a:pt x="33714" y="89155"/>
                  </a:lnTo>
                  <a:cubicBezTo>
                    <a:pt x="36163" y="90570"/>
                    <a:pt x="38911" y="91277"/>
                    <a:pt x="41658" y="91277"/>
                  </a:cubicBezTo>
                  <a:cubicBezTo>
                    <a:pt x="44406" y="91277"/>
                    <a:pt x="47154" y="90570"/>
                    <a:pt x="49604" y="89155"/>
                  </a:cubicBezTo>
                  <a:lnTo>
                    <a:pt x="75373" y="74277"/>
                  </a:lnTo>
                  <a:cubicBezTo>
                    <a:pt x="80273" y="71447"/>
                    <a:pt x="83317" y="66172"/>
                    <a:pt x="83317" y="60514"/>
                  </a:cubicBezTo>
                  <a:lnTo>
                    <a:pt x="83317" y="30762"/>
                  </a:lnTo>
                  <a:cubicBezTo>
                    <a:pt x="83317" y="25104"/>
                    <a:pt x="80273" y="19830"/>
                    <a:pt x="75371" y="16998"/>
                  </a:cubicBezTo>
                  <a:lnTo>
                    <a:pt x="49607" y="2124"/>
                  </a:lnTo>
                  <a:cubicBezTo>
                    <a:pt x="44704" y="-708"/>
                    <a:pt x="38613" y="-707"/>
                    <a:pt x="33712" y="2123"/>
                  </a:cubicBezTo>
                  <a:lnTo>
                    <a:pt x="7947" y="16998"/>
                  </a:lnTo>
                  <a:cubicBezTo>
                    <a:pt x="3045" y="19828"/>
                    <a:pt x="0" y="25103"/>
                    <a:pt x="0" y="30762"/>
                  </a:cubicBezTo>
                  <a:lnTo>
                    <a:pt x="0" y="60514"/>
                  </a:lnTo>
                  <a:cubicBezTo>
                    <a:pt x="0" y="66173"/>
                    <a:pt x="3045" y="71447"/>
                    <a:pt x="7947" y="74278"/>
                  </a:cubicBezTo>
                  <a:close/>
                  <a:moveTo>
                    <a:pt x="17673" y="31790"/>
                  </a:moveTo>
                  <a:lnTo>
                    <a:pt x="41658" y="17943"/>
                  </a:lnTo>
                  <a:lnTo>
                    <a:pt x="65644" y="31789"/>
                  </a:lnTo>
                  <a:lnTo>
                    <a:pt x="65644" y="59487"/>
                  </a:lnTo>
                  <a:lnTo>
                    <a:pt x="41658" y="73335"/>
                  </a:lnTo>
                  <a:lnTo>
                    <a:pt x="17673" y="5948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6" name="Google Shape;226;p17"/>
            <p:cNvSpPr/>
            <p:nvPr/>
          </p:nvSpPr>
          <p:spPr>
            <a:xfrm>
              <a:off x="6316214" y="1526400"/>
              <a:ext cx="133382" cy="36089"/>
            </a:xfrm>
            <a:custGeom>
              <a:avLst/>
              <a:gdLst/>
              <a:ahLst/>
              <a:cxnLst/>
              <a:rect l="l" t="t" r="r" b="b"/>
              <a:pathLst>
                <a:path w="177843" h="48119" extrusionOk="0">
                  <a:moveTo>
                    <a:pt x="169007" y="48120"/>
                  </a:moveTo>
                  <a:cubicBezTo>
                    <a:pt x="173888" y="48120"/>
                    <a:pt x="177843" y="44165"/>
                    <a:pt x="177843" y="39283"/>
                  </a:cubicBezTo>
                  <a:lnTo>
                    <a:pt x="177843" y="24855"/>
                  </a:lnTo>
                  <a:cubicBezTo>
                    <a:pt x="177843" y="19973"/>
                    <a:pt x="173888" y="16018"/>
                    <a:pt x="169007" y="16018"/>
                  </a:cubicBezTo>
                  <a:lnTo>
                    <a:pt x="97758" y="16018"/>
                  </a:lnTo>
                  <a:lnTo>
                    <a:pt x="97758" y="8837"/>
                  </a:lnTo>
                  <a:cubicBezTo>
                    <a:pt x="97758" y="3955"/>
                    <a:pt x="93803" y="0"/>
                    <a:pt x="88922" y="0"/>
                  </a:cubicBezTo>
                  <a:cubicBezTo>
                    <a:pt x="84040" y="0"/>
                    <a:pt x="80085" y="3955"/>
                    <a:pt x="80085" y="8837"/>
                  </a:cubicBezTo>
                  <a:lnTo>
                    <a:pt x="80085" y="16018"/>
                  </a:lnTo>
                  <a:lnTo>
                    <a:pt x="8837" y="16018"/>
                  </a:lnTo>
                  <a:cubicBezTo>
                    <a:pt x="3955" y="16018"/>
                    <a:pt x="0" y="19973"/>
                    <a:pt x="0" y="24855"/>
                  </a:cubicBezTo>
                  <a:lnTo>
                    <a:pt x="0" y="39283"/>
                  </a:lnTo>
                  <a:cubicBezTo>
                    <a:pt x="0" y="44165"/>
                    <a:pt x="3955" y="48120"/>
                    <a:pt x="8837" y="48120"/>
                  </a:cubicBezTo>
                  <a:cubicBezTo>
                    <a:pt x="13718" y="48120"/>
                    <a:pt x="17673" y="44165"/>
                    <a:pt x="17673" y="39283"/>
                  </a:cubicBezTo>
                  <a:lnTo>
                    <a:pt x="17673" y="33691"/>
                  </a:lnTo>
                  <a:lnTo>
                    <a:pt x="160169" y="33691"/>
                  </a:lnTo>
                  <a:lnTo>
                    <a:pt x="160169" y="39283"/>
                  </a:lnTo>
                  <a:cubicBezTo>
                    <a:pt x="160170" y="44163"/>
                    <a:pt x="164126" y="48120"/>
                    <a:pt x="169007" y="481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7" name="Google Shape;227;p17"/>
            <p:cNvSpPr/>
            <p:nvPr/>
          </p:nvSpPr>
          <p:spPr>
            <a:xfrm>
              <a:off x="6222962" y="1337889"/>
              <a:ext cx="381933" cy="452437"/>
            </a:xfrm>
            <a:custGeom>
              <a:avLst/>
              <a:gdLst/>
              <a:ahLst/>
              <a:cxnLst/>
              <a:rect l="l" t="t" r="r" b="b"/>
              <a:pathLst>
                <a:path w="509244" h="603249" extrusionOk="0">
                  <a:moveTo>
                    <a:pt x="506688" y="497406"/>
                  </a:moveTo>
                  <a:lnTo>
                    <a:pt x="501586" y="488125"/>
                  </a:lnTo>
                  <a:cubicBezTo>
                    <a:pt x="501331" y="487663"/>
                    <a:pt x="501198" y="487142"/>
                    <a:pt x="501198" y="486618"/>
                  </a:cubicBezTo>
                  <a:lnTo>
                    <a:pt x="501198" y="458444"/>
                  </a:lnTo>
                  <a:cubicBezTo>
                    <a:pt x="501198" y="457919"/>
                    <a:pt x="501331" y="457397"/>
                    <a:pt x="501586" y="456936"/>
                  </a:cubicBezTo>
                  <a:lnTo>
                    <a:pt x="506686" y="447656"/>
                  </a:lnTo>
                  <a:cubicBezTo>
                    <a:pt x="510172" y="441322"/>
                    <a:pt x="510090" y="433495"/>
                    <a:pt x="506473" y="427232"/>
                  </a:cubicBezTo>
                  <a:lnTo>
                    <a:pt x="501305" y="418282"/>
                  </a:lnTo>
                  <a:cubicBezTo>
                    <a:pt x="497691" y="412021"/>
                    <a:pt x="490954" y="408036"/>
                    <a:pt x="483725" y="407885"/>
                  </a:cubicBezTo>
                  <a:lnTo>
                    <a:pt x="473139" y="407664"/>
                  </a:lnTo>
                  <a:cubicBezTo>
                    <a:pt x="472612" y="407652"/>
                    <a:pt x="472094" y="407507"/>
                    <a:pt x="471639" y="407246"/>
                  </a:cubicBezTo>
                  <a:lnTo>
                    <a:pt x="447240" y="393159"/>
                  </a:lnTo>
                  <a:cubicBezTo>
                    <a:pt x="446783" y="392895"/>
                    <a:pt x="446399" y="392519"/>
                    <a:pt x="446127" y="392070"/>
                  </a:cubicBezTo>
                  <a:lnTo>
                    <a:pt x="440641" y="383011"/>
                  </a:lnTo>
                  <a:cubicBezTo>
                    <a:pt x="437537" y="377887"/>
                    <a:pt x="432324" y="374371"/>
                    <a:pt x="426517" y="373315"/>
                  </a:cubicBezTo>
                  <a:lnTo>
                    <a:pt x="426517" y="42742"/>
                  </a:lnTo>
                  <a:cubicBezTo>
                    <a:pt x="426517" y="37861"/>
                    <a:pt x="422561" y="33906"/>
                    <a:pt x="417680" y="33906"/>
                  </a:cubicBezTo>
                  <a:lnTo>
                    <a:pt x="409715" y="33906"/>
                  </a:lnTo>
                  <a:lnTo>
                    <a:pt x="391913" y="8655"/>
                  </a:lnTo>
                  <a:cubicBezTo>
                    <a:pt x="388095" y="3235"/>
                    <a:pt x="381856" y="0"/>
                    <a:pt x="375226" y="0"/>
                  </a:cubicBezTo>
                  <a:lnTo>
                    <a:pt x="134330" y="0"/>
                  </a:lnTo>
                  <a:cubicBezTo>
                    <a:pt x="129449" y="0"/>
                    <a:pt x="125494" y="3955"/>
                    <a:pt x="125494" y="8837"/>
                  </a:cubicBezTo>
                  <a:cubicBezTo>
                    <a:pt x="125494" y="13718"/>
                    <a:pt x="129449" y="17673"/>
                    <a:pt x="134330" y="17673"/>
                  </a:cubicBezTo>
                  <a:lnTo>
                    <a:pt x="375226" y="17673"/>
                  </a:lnTo>
                  <a:cubicBezTo>
                    <a:pt x="376117" y="17673"/>
                    <a:pt x="376955" y="18108"/>
                    <a:pt x="377467" y="18836"/>
                  </a:cubicBezTo>
                  <a:lnTo>
                    <a:pt x="388091" y="33906"/>
                  </a:lnTo>
                  <a:lnTo>
                    <a:pt x="38424" y="33906"/>
                  </a:lnTo>
                  <a:lnTo>
                    <a:pt x="49048" y="18836"/>
                  </a:lnTo>
                  <a:cubicBezTo>
                    <a:pt x="49561" y="18108"/>
                    <a:pt x="50400" y="17673"/>
                    <a:pt x="51290" y="17673"/>
                  </a:cubicBezTo>
                  <a:lnTo>
                    <a:pt x="98999" y="17673"/>
                  </a:lnTo>
                  <a:cubicBezTo>
                    <a:pt x="103880" y="17673"/>
                    <a:pt x="107836" y="13718"/>
                    <a:pt x="107836" y="8837"/>
                  </a:cubicBezTo>
                  <a:cubicBezTo>
                    <a:pt x="107836" y="3955"/>
                    <a:pt x="103880" y="0"/>
                    <a:pt x="98999" y="0"/>
                  </a:cubicBezTo>
                  <a:lnTo>
                    <a:pt x="51290" y="0"/>
                  </a:lnTo>
                  <a:cubicBezTo>
                    <a:pt x="44662" y="0"/>
                    <a:pt x="38423" y="3234"/>
                    <a:pt x="34603" y="8654"/>
                  </a:cubicBezTo>
                  <a:lnTo>
                    <a:pt x="16801" y="33906"/>
                  </a:lnTo>
                  <a:lnTo>
                    <a:pt x="8837" y="33906"/>
                  </a:lnTo>
                  <a:cubicBezTo>
                    <a:pt x="3955" y="33906"/>
                    <a:pt x="0" y="37861"/>
                    <a:pt x="0" y="42742"/>
                  </a:cubicBezTo>
                  <a:lnTo>
                    <a:pt x="0" y="594413"/>
                  </a:lnTo>
                  <a:cubicBezTo>
                    <a:pt x="0" y="599295"/>
                    <a:pt x="3955" y="603250"/>
                    <a:pt x="8837" y="603250"/>
                  </a:cubicBezTo>
                  <a:lnTo>
                    <a:pt x="347950" y="603250"/>
                  </a:lnTo>
                  <a:cubicBezTo>
                    <a:pt x="352832" y="603250"/>
                    <a:pt x="356787" y="599295"/>
                    <a:pt x="356787" y="594413"/>
                  </a:cubicBezTo>
                  <a:cubicBezTo>
                    <a:pt x="356787" y="589532"/>
                    <a:pt x="352832" y="585577"/>
                    <a:pt x="347950" y="585577"/>
                  </a:cubicBezTo>
                  <a:lnTo>
                    <a:pt x="17673" y="585577"/>
                  </a:lnTo>
                  <a:lnTo>
                    <a:pt x="17673" y="51579"/>
                  </a:lnTo>
                  <a:lnTo>
                    <a:pt x="408843" y="51579"/>
                  </a:lnTo>
                  <a:lnTo>
                    <a:pt x="408843" y="373313"/>
                  </a:lnTo>
                  <a:cubicBezTo>
                    <a:pt x="403036" y="374368"/>
                    <a:pt x="397822" y="377884"/>
                    <a:pt x="394719" y="383008"/>
                  </a:cubicBezTo>
                  <a:lnTo>
                    <a:pt x="389232" y="392067"/>
                  </a:lnTo>
                  <a:cubicBezTo>
                    <a:pt x="388961" y="392517"/>
                    <a:pt x="388576" y="392893"/>
                    <a:pt x="388122" y="393155"/>
                  </a:cubicBezTo>
                  <a:lnTo>
                    <a:pt x="363721" y="407242"/>
                  </a:lnTo>
                  <a:cubicBezTo>
                    <a:pt x="363266" y="407505"/>
                    <a:pt x="362748" y="407650"/>
                    <a:pt x="362222" y="407660"/>
                  </a:cubicBezTo>
                  <a:lnTo>
                    <a:pt x="351636" y="407882"/>
                  </a:lnTo>
                  <a:cubicBezTo>
                    <a:pt x="344406" y="408033"/>
                    <a:pt x="337669" y="412017"/>
                    <a:pt x="334054" y="418278"/>
                  </a:cubicBezTo>
                  <a:lnTo>
                    <a:pt x="328887" y="427228"/>
                  </a:lnTo>
                  <a:cubicBezTo>
                    <a:pt x="325272" y="433489"/>
                    <a:pt x="325189" y="441316"/>
                    <a:pt x="328672" y="447652"/>
                  </a:cubicBezTo>
                  <a:lnTo>
                    <a:pt x="333773" y="456929"/>
                  </a:lnTo>
                  <a:cubicBezTo>
                    <a:pt x="334027" y="457392"/>
                    <a:pt x="334162" y="457915"/>
                    <a:pt x="334162" y="458441"/>
                  </a:cubicBezTo>
                  <a:lnTo>
                    <a:pt x="334162" y="486614"/>
                  </a:lnTo>
                  <a:cubicBezTo>
                    <a:pt x="334162" y="487140"/>
                    <a:pt x="334027" y="487663"/>
                    <a:pt x="333775" y="488121"/>
                  </a:cubicBezTo>
                  <a:lnTo>
                    <a:pt x="328671" y="497403"/>
                  </a:lnTo>
                  <a:cubicBezTo>
                    <a:pt x="325189" y="503741"/>
                    <a:pt x="325271" y="511567"/>
                    <a:pt x="328887" y="517825"/>
                  </a:cubicBezTo>
                  <a:lnTo>
                    <a:pt x="334054" y="526777"/>
                  </a:lnTo>
                  <a:cubicBezTo>
                    <a:pt x="337669" y="533036"/>
                    <a:pt x="344405" y="537020"/>
                    <a:pt x="351636" y="537173"/>
                  </a:cubicBezTo>
                  <a:lnTo>
                    <a:pt x="362221" y="537394"/>
                  </a:lnTo>
                  <a:cubicBezTo>
                    <a:pt x="362748" y="537406"/>
                    <a:pt x="363268" y="537551"/>
                    <a:pt x="363722" y="537813"/>
                  </a:cubicBezTo>
                  <a:lnTo>
                    <a:pt x="388121" y="551901"/>
                  </a:lnTo>
                  <a:cubicBezTo>
                    <a:pt x="388577" y="552163"/>
                    <a:pt x="388961" y="552539"/>
                    <a:pt x="389233" y="552989"/>
                  </a:cubicBezTo>
                  <a:lnTo>
                    <a:pt x="394719" y="562049"/>
                  </a:lnTo>
                  <a:cubicBezTo>
                    <a:pt x="397823" y="567173"/>
                    <a:pt x="403036" y="570689"/>
                    <a:pt x="408843" y="571744"/>
                  </a:cubicBezTo>
                  <a:lnTo>
                    <a:pt x="408843" y="585577"/>
                  </a:lnTo>
                  <a:lnTo>
                    <a:pt x="383283" y="585577"/>
                  </a:lnTo>
                  <a:cubicBezTo>
                    <a:pt x="378402" y="585577"/>
                    <a:pt x="374446" y="589532"/>
                    <a:pt x="374446" y="594413"/>
                  </a:cubicBezTo>
                  <a:cubicBezTo>
                    <a:pt x="374446" y="599295"/>
                    <a:pt x="378402" y="603250"/>
                    <a:pt x="383283" y="603250"/>
                  </a:cubicBezTo>
                  <a:lnTo>
                    <a:pt x="417680" y="603250"/>
                  </a:lnTo>
                  <a:cubicBezTo>
                    <a:pt x="422561" y="603250"/>
                    <a:pt x="426517" y="599295"/>
                    <a:pt x="426517" y="594413"/>
                  </a:cubicBezTo>
                  <a:lnTo>
                    <a:pt x="426517" y="571748"/>
                  </a:lnTo>
                  <a:cubicBezTo>
                    <a:pt x="432324" y="570692"/>
                    <a:pt x="437538" y="567176"/>
                    <a:pt x="440641" y="562052"/>
                  </a:cubicBezTo>
                  <a:lnTo>
                    <a:pt x="446129" y="552992"/>
                  </a:lnTo>
                  <a:cubicBezTo>
                    <a:pt x="446399" y="552544"/>
                    <a:pt x="446784" y="552169"/>
                    <a:pt x="447239" y="551905"/>
                  </a:cubicBezTo>
                  <a:lnTo>
                    <a:pt x="471635" y="537820"/>
                  </a:lnTo>
                  <a:cubicBezTo>
                    <a:pt x="472094" y="537555"/>
                    <a:pt x="472613" y="537410"/>
                    <a:pt x="473137" y="537399"/>
                  </a:cubicBezTo>
                  <a:lnTo>
                    <a:pt x="483728" y="537178"/>
                  </a:lnTo>
                  <a:cubicBezTo>
                    <a:pt x="490955" y="537024"/>
                    <a:pt x="497691" y="533041"/>
                    <a:pt x="501305" y="526781"/>
                  </a:cubicBezTo>
                  <a:lnTo>
                    <a:pt x="506473" y="517831"/>
                  </a:lnTo>
                  <a:cubicBezTo>
                    <a:pt x="510090" y="511568"/>
                    <a:pt x="510172" y="503741"/>
                    <a:pt x="506688" y="497406"/>
                  </a:cubicBezTo>
                  <a:close/>
                  <a:moveTo>
                    <a:pt x="486099" y="496640"/>
                  </a:moveTo>
                  <a:lnTo>
                    <a:pt x="491201" y="505921"/>
                  </a:lnTo>
                  <a:cubicBezTo>
                    <a:pt x="491725" y="506874"/>
                    <a:pt x="491714" y="508051"/>
                    <a:pt x="491169" y="508992"/>
                  </a:cubicBezTo>
                  <a:lnTo>
                    <a:pt x="486002" y="517942"/>
                  </a:lnTo>
                  <a:cubicBezTo>
                    <a:pt x="485457" y="518885"/>
                    <a:pt x="484444" y="519485"/>
                    <a:pt x="483358" y="519508"/>
                  </a:cubicBezTo>
                  <a:lnTo>
                    <a:pt x="472768" y="519729"/>
                  </a:lnTo>
                  <a:cubicBezTo>
                    <a:pt x="469277" y="519802"/>
                    <a:pt x="465833" y="520764"/>
                    <a:pt x="462804" y="522511"/>
                  </a:cubicBezTo>
                  <a:lnTo>
                    <a:pt x="438403" y="536599"/>
                  </a:lnTo>
                  <a:cubicBezTo>
                    <a:pt x="435375" y="538348"/>
                    <a:pt x="432818" y="540853"/>
                    <a:pt x="431012" y="543839"/>
                  </a:cubicBezTo>
                  <a:lnTo>
                    <a:pt x="425526" y="552898"/>
                  </a:lnTo>
                  <a:cubicBezTo>
                    <a:pt x="424961" y="553828"/>
                    <a:pt x="423935" y="554407"/>
                    <a:pt x="422849" y="554407"/>
                  </a:cubicBezTo>
                  <a:lnTo>
                    <a:pt x="412515" y="554407"/>
                  </a:lnTo>
                  <a:cubicBezTo>
                    <a:pt x="411427" y="554407"/>
                    <a:pt x="410401" y="553828"/>
                    <a:pt x="409838" y="552899"/>
                  </a:cubicBezTo>
                  <a:lnTo>
                    <a:pt x="404354" y="543842"/>
                  </a:lnTo>
                  <a:cubicBezTo>
                    <a:pt x="402546" y="540853"/>
                    <a:pt x="399989" y="538349"/>
                    <a:pt x="396961" y="536600"/>
                  </a:cubicBezTo>
                  <a:lnTo>
                    <a:pt x="372558" y="522510"/>
                  </a:lnTo>
                  <a:cubicBezTo>
                    <a:pt x="369532" y="520765"/>
                    <a:pt x="366087" y="519804"/>
                    <a:pt x="362593" y="519731"/>
                  </a:cubicBezTo>
                  <a:lnTo>
                    <a:pt x="352009" y="519509"/>
                  </a:lnTo>
                  <a:cubicBezTo>
                    <a:pt x="350919" y="519485"/>
                    <a:pt x="349906" y="518886"/>
                    <a:pt x="349362" y="517944"/>
                  </a:cubicBezTo>
                  <a:lnTo>
                    <a:pt x="344194" y="508992"/>
                  </a:lnTo>
                  <a:cubicBezTo>
                    <a:pt x="343650" y="508051"/>
                    <a:pt x="343638" y="506874"/>
                    <a:pt x="344162" y="505922"/>
                  </a:cubicBezTo>
                  <a:lnTo>
                    <a:pt x="349268" y="496637"/>
                  </a:lnTo>
                  <a:cubicBezTo>
                    <a:pt x="350949" y="493574"/>
                    <a:pt x="351838" y="490110"/>
                    <a:pt x="351838" y="486619"/>
                  </a:cubicBezTo>
                  <a:lnTo>
                    <a:pt x="351838" y="458445"/>
                  </a:lnTo>
                  <a:cubicBezTo>
                    <a:pt x="351838" y="454953"/>
                    <a:pt x="350949" y="451489"/>
                    <a:pt x="349265" y="448422"/>
                  </a:cubicBezTo>
                  <a:lnTo>
                    <a:pt x="344162" y="439141"/>
                  </a:lnTo>
                  <a:cubicBezTo>
                    <a:pt x="343639" y="438188"/>
                    <a:pt x="343651" y="437011"/>
                    <a:pt x="344194" y="436070"/>
                  </a:cubicBezTo>
                  <a:lnTo>
                    <a:pt x="349362" y="427120"/>
                  </a:lnTo>
                  <a:cubicBezTo>
                    <a:pt x="349906" y="426177"/>
                    <a:pt x="350919" y="425578"/>
                    <a:pt x="352007" y="425555"/>
                  </a:cubicBezTo>
                  <a:lnTo>
                    <a:pt x="362596" y="425334"/>
                  </a:lnTo>
                  <a:cubicBezTo>
                    <a:pt x="366091" y="425261"/>
                    <a:pt x="369538" y="424298"/>
                    <a:pt x="372561" y="422552"/>
                  </a:cubicBezTo>
                  <a:lnTo>
                    <a:pt x="396962" y="408465"/>
                  </a:lnTo>
                  <a:cubicBezTo>
                    <a:pt x="399987" y="406718"/>
                    <a:pt x="402543" y="404214"/>
                    <a:pt x="404352" y="401225"/>
                  </a:cubicBezTo>
                  <a:lnTo>
                    <a:pt x="409838" y="392167"/>
                  </a:lnTo>
                  <a:cubicBezTo>
                    <a:pt x="410402" y="391236"/>
                    <a:pt x="411428" y="390657"/>
                    <a:pt x="412515" y="390657"/>
                  </a:cubicBezTo>
                  <a:lnTo>
                    <a:pt x="422849" y="390657"/>
                  </a:lnTo>
                  <a:cubicBezTo>
                    <a:pt x="423936" y="390657"/>
                    <a:pt x="424963" y="391236"/>
                    <a:pt x="425526" y="392166"/>
                  </a:cubicBezTo>
                  <a:lnTo>
                    <a:pt x="431010" y="401224"/>
                  </a:lnTo>
                  <a:cubicBezTo>
                    <a:pt x="432820" y="404212"/>
                    <a:pt x="435377" y="406715"/>
                    <a:pt x="438404" y="408464"/>
                  </a:cubicBezTo>
                  <a:lnTo>
                    <a:pt x="462802" y="422551"/>
                  </a:lnTo>
                  <a:cubicBezTo>
                    <a:pt x="465827" y="424297"/>
                    <a:pt x="469273" y="425259"/>
                    <a:pt x="472769" y="425332"/>
                  </a:cubicBezTo>
                  <a:lnTo>
                    <a:pt x="483358" y="425554"/>
                  </a:lnTo>
                  <a:cubicBezTo>
                    <a:pt x="484444" y="425578"/>
                    <a:pt x="485457" y="426176"/>
                    <a:pt x="486002" y="427119"/>
                  </a:cubicBezTo>
                  <a:lnTo>
                    <a:pt x="491169" y="436068"/>
                  </a:lnTo>
                  <a:cubicBezTo>
                    <a:pt x="491714" y="437011"/>
                    <a:pt x="491727" y="438188"/>
                    <a:pt x="491201" y="439140"/>
                  </a:cubicBezTo>
                  <a:lnTo>
                    <a:pt x="486099" y="448421"/>
                  </a:lnTo>
                  <a:cubicBezTo>
                    <a:pt x="484414" y="451484"/>
                    <a:pt x="483525" y="454949"/>
                    <a:pt x="483525" y="458444"/>
                  </a:cubicBezTo>
                  <a:lnTo>
                    <a:pt x="483525" y="486618"/>
                  </a:lnTo>
                  <a:cubicBezTo>
                    <a:pt x="483525" y="490111"/>
                    <a:pt x="484416" y="493576"/>
                    <a:pt x="486099" y="49664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8" name="Google Shape;228;p17"/>
            <p:cNvSpPr/>
            <p:nvPr/>
          </p:nvSpPr>
          <p:spPr>
            <a:xfrm>
              <a:off x="6502910" y="1658977"/>
              <a:ext cx="66623" cy="66620"/>
            </a:xfrm>
            <a:custGeom>
              <a:avLst/>
              <a:gdLst/>
              <a:ahLst/>
              <a:cxnLst/>
              <a:rect l="l" t="t" r="r" b="b"/>
              <a:pathLst>
                <a:path w="88831" h="88827" extrusionOk="0">
                  <a:moveTo>
                    <a:pt x="41546" y="86"/>
                  </a:moveTo>
                  <a:cubicBezTo>
                    <a:pt x="19318" y="1492"/>
                    <a:pt x="1496" y="19314"/>
                    <a:pt x="89" y="41544"/>
                  </a:cubicBezTo>
                  <a:cubicBezTo>
                    <a:pt x="-718" y="54310"/>
                    <a:pt x="3991" y="66803"/>
                    <a:pt x="13008" y="75820"/>
                  </a:cubicBezTo>
                  <a:cubicBezTo>
                    <a:pt x="21751" y="84563"/>
                    <a:pt x="34111" y="89562"/>
                    <a:pt x="47284" y="88739"/>
                  </a:cubicBezTo>
                  <a:lnTo>
                    <a:pt x="47285" y="88739"/>
                  </a:lnTo>
                  <a:cubicBezTo>
                    <a:pt x="69515" y="87334"/>
                    <a:pt x="87338" y="69511"/>
                    <a:pt x="88742" y="47280"/>
                  </a:cubicBezTo>
                  <a:cubicBezTo>
                    <a:pt x="89549" y="34515"/>
                    <a:pt x="84840" y="22021"/>
                    <a:pt x="75823" y="13006"/>
                  </a:cubicBezTo>
                  <a:cubicBezTo>
                    <a:pt x="66806" y="3990"/>
                    <a:pt x="54318" y="-707"/>
                    <a:pt x="41546" y="86"/>
                  </a:cubicBezTo>
                  <a:close/>
                  <a:moveTo>
                    <a:pt x="71103" y="46165"/>
                  </a:moveTo>
                  <a:cubicBezTo>
                    <a:pt x="70258" y="59535"/>
                    <a:pt x="59540" y="70254"/>
                    <a:pt x="46170" y="71099"/>
                  </a:cubicBezTo>
                  <a:cubicBezTo>
                    <a:pt x="38458" y="71600"/>
                    <a:pt x="30934" y="68751"/>
                    <a:pt x="25506" y="63322"/>
                  </a:cubicBezTo>
                  <a:cubicBezTo>
                    <a:pt x="20076" y="57892"/>
                    <a:pt x="17242" y="50360"/>
                    <a:pt x="17728" y="42658"/>
                  </a:cubicBezTo>
                  <a:cubicBezTo>
                    <a:pt x="18573" y="29287"/>
                    <a:pt x="29291" y="18569"/>
                    <a:pt x="42661" y="17724"/>
                  </a:cubicBezTo>
                  <a:cubicBezTo>
                    <a:pt x="50297" y="17231"/>
                    <a:pt x="57867" y="20042"/>
                    <a:pt x="63325" y="25502"/>
                  </a:cubicBezTo>
                  <a:cubicBezTo>
                    <a:pt x="68756" y="30931"/>
                    <a:pt x="71589" y="38462"/>
                    <a:pt x="71103" y="4616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9" name="Google Shape;229;p17"/>
            <p:cNvSpPr/>
            <p:nvPr/>
          </p:nvSpPr>
          <p:spPr>
            <a:xfrm>
              <a:off x="6272956" y="1680105"/>
              <a:ext cx="26464" cy="13255"/>
            </a:xfrm>
            <a:custGeom>
              <a:avLst/>
              <a:gdLst/>
              <a:ahLst/>
              <a:cxnLst/>
              <a:rect l="l" t="t" r="r" b="b"/>
              <a:pathLst>
                <a:path w="35285" h="17673" extrusionOk="0">
                  <a:moveTo>
                    <a:pt x="26449" y="0"/>
                  </a:moveTo>
                  <a:lnTo>
                    <a:pt x="8837" y="0"/>
                  </a:lnTo>
                  <a:cubicBezTo>
                    <a:pt x="3955" y="0"/>
                    <a:pt x="0" y="3955"/>
                    <a:pt x="0" y="8837"/>
                  </a:cubicBezTo>
                  <a:cubicBezTo>
                    <a:pt x="0" y="13718"/>
                    <a:pt x="3955" y="17673"/>
                    <a:pt x="8837" y="17673"/>
                  </a:cubicBezTo>
                  <a:lnTo>
                    <a:pt x="26449" y="17673"/>
                  </a:lnTo>
                  <a:cubicBezTo>
                    <a:pt x="31330" y="17673"/>
                    <a:pt x="35285" y="13718"/>
                    <a:pt x="35285" y="8837"/>
                  </a:cubicBezTo>
                  <a:cubicBezTo>
                    <a:pt x="35285" y="3955"/>
                    <a:pt x="31330" y="0"/>
                    <a:pt x="26449"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0" name="Google Shape;230;p17"/>
            <p:cNvSpPr/>
            <p:nvPr/>
          </p:nvSpPr>
          <p:spPr>
            <a:xfrm>
              <a:off x="6307006" y="1680105"/>
              <a:ext cx="107143" cy="13255"/>
            </a:xfrm>
            <a:custGeom>
              <a:avLst/>
              <a:gdLst/>
              <a:ahLst/>
              <a:cxnLst/>
              <a:rect l="l" t="t" r="r" b="b"/>
              <a:pathLst>
                <a:path w="142858" h="17673" extrusionOk="0">
                  <a:moveTo>
                    <a:pt x="134022" y="0"/>
                  </a:moveTo>
                  <a:lnTo>
                    <a:pt x="8837" y="0"/>
                  </a:lnTo>
                  <a:cubicBezTo>
                    <a:pt x="3955" y="0"/>
                    <a:pt x="0" y="3955"/>
                    <a:pt x="0" y="8837"/>
                  </a:cubicBezTo>
                  <a:cubicBezTo>
                    <a:pt x="0" y="13718"/>
                    <a:pt x="3955" y="17673"/>
                    <a:pt x="8837" y="17673"/>
                  </a:cubicBezTo>
                  <a:lnTo>
                    <a:pt x="134022" y="17673"/>
                  </a:lnTo>
                  <a:cubicBezTo>
                    <a:pt x="138903" y="17673"/>
                    <a:pt x="142858" y="13718"/>
                    <a:pt x="142858" y="8837"/>
                  </a:cubicBezTo>
                  <a:cubicBezTo>
                    <a:pt x="142858" y="3955"/>
                    <a:pt x="138903" y="0"/>
                    <a:pt x="13402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1" name="Google Shape;231;p17"/>
            <p:cNvSpPr/>
            <p:nvPr/>
          </p:nvSpPr>
          <p:spPr>
            <a:xfrm>
              <a:off x="6272956" y="1700843"/>
              <a:ext cx="26464" cy="13255"/>
            </a:xfrm>
            <a:custGeom>
              <a:avLst/>
              <a:gdLst/>
              <a:ahLst/>
              <a:cxnLst/>
              <a:rect l="l" t="t" r="r" b="b"/>
              <a:pathLst>
                <a:path w="35285" h="17673" extrusionOk="0">
                  <a:moveTo>
                    <a:pt x="26449" y="0"/>
                  </a:moveTo>
                  <a:lnTo>
                    <a:pt x="8837" y="0"/>
                  </a:lnTo>
                  <a:cubicBezTo>
                    <a:pt x="3955" y="0"/>
                    <a:pt x="0" y="3955"/>
                    <a:pt x="0" y="8837"/>
                  </a:cubicBezTo>
                  <a:cubicBezTo>
                    <a:pt x="0" y="13718"/>
                    <a:pt x="3955" y="17673"/>
                    <a:pt x="8837" y="17673"/>
                  </a:cubicBezTo>
                  <a:lnTo>
                    <a:pt x="26449" y="17673"/>
                  </a:lnTo>
                  <a:cubicBezTo>
                    <a:pt x="31330" y="17673"/>
                    <a:pt x="35285" y="13718"/>
                    <a:pt x="35285" y="8837"/>
                  </a:cubicBezTo>
                  <a:cubicBezTo>
                    <a:pt x="35285" y="3955"/>
                    <a:pt x="31330" y="0"/>
                    <a:pt x="26449"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2" name="Google Shape;232;p17"/>
            <p:cNvSpPr/>
            <p:nvPr/>
          </p:nvSpPr>
          <p:spPr>
            <a:xfrm>
              <a:off x="6307006" y="1700843"/>
              <a:ext cx="107143" cy="13255"/>
            </a:xfrm>
            <a:custGeom>
              <a:avLst/>
              <a:gdLst/>
              <a:ahLst/>
              <a:cxnLst/>
              <a:rect l="l" t="t" r="r" b="b"/>
              <a:pathLst>
                <a:path w="142858" h="17673" extrusionOk="0">
                  <a:moveTo>
                    <a:pt x="134022" y="0"/>
                  </a:moveTo>
                  <a:lnTo>
                    <a:pt x="8837" y="0"/>
                  </a:lnTo>
                  <a:cubicBezTo>
                    <a:pt x="3955" y="0"/>
                    <a:pt x="0" y="3955"/>
                    <a:pt x="0" y="8837"/>
                  </a:cubicBezTo>
                  <a:cubicBezTo>
                    <a:pt x="0" y="13718"/>
                    <a:pt x="3955" y="17673"/>
                    <a:pt x="8837" y="17673"/>
                  </a:cubicBezTo>
                  <a:lnTo>
                    <a:pt x="134022" y="17673"/>
                  </a:lnTo>
                  <a:cubicBezTo>
                    <a:pt x="138903" y="17673"/>
                    <a:pt x="142858" y="13718"/>
                    <a:pt x="142858" y="8837"/>
                  </a:cubicBezTo>
                  <a:cubicBezTo>
                    <a:pt x="142858" y="3955"/>
                    <a:pt x="138903" y="0"/>
                    <a:pt x="13402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3" name="Google Shape;233;p17"/>
            <p:cNvSpPr/>
            <p:nvPr/>
          </p:nvSpPr>
          <p:spPr>
            <a:xfrm>
              <a:off x="6272956" y="1721582"/>
              <a:ext cx="26464" cy="13255"/>
            </a:xfrm>
            <a:custGeom>
              <a:avLst/>
              <a:gdLst/>
              <a:ahLst/>
              <a:cxnLst/>
              <a:rect l="l" t="t" r="r" b="b"/>
              <a:pathLst>
                <a:path w="35285" h="17673" extrusionOk="0">
                  <a:moveTo>
                    <a:pt x="26449" y="0"/>
                  </a:moveTo>
                  <a:lnTo>
                    <a:pt x="8837" y="0"/>
                  </a:lnTo>
                  <a:cubicBezTo>
                    <a:pt x="3955" y="0"/>
                    <a:pt x="0" y="3955"/>
                    <a:pt x="0" y="8837"/>
                  </a:cubicBezTo>
                  <a:cubicBezTo>
                    <a:pt x="0" y="13718"/>
                    <a:pt x="3955" y="17673"/>
                    <a:pt x="8837" y="17673"/>
                  </a:cubicBezTo>
                  <a:lnTo>
                    <a:pt x="26449" y="17673"/>
                  </a:lnTo>
                  <a:cubicBezTo>
                    <a:pt x="31330" y="17673"/>
                    <a:pt x="35285" y="13718"/>
                    <a:pt x="35285" y="8837"/>
                  </a:cubicBezTo>
                  <a:cubicBezTo>
                    <a:pt x="35285" y="3955"/>
                    <a:pt x="31330" y="0"/>
                    <a:pt x="26449"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4" name="Google Shape;234;p17"/>
            <p:cNvSpPr/>
            <p:nvPr/>
          </p:nvSpPr>
          <p:spPr>
            <a:xfrm>
              <a:off x="6307006" y="1721582"/>
              <a:ext cx="107143" cy="13255"/>
            </a:xfrm>
            <a:custGeom>
              <a:avLst/>
              <a:gdLst/>
              <a:ahLst/>
              <a:cxnLst/>
              <a:rect l="l" t="t" r="r" b="b"/>
              <a:pathLst>
                <a:path w="142858" h="17673" extrusionOk="0">
                  <a:moveTo>
                    <a:pt x="134022" y="0"/>
                  </a:moveTo>
                  <a:lnTo>
                    <a:pt x="8837" y="0"/>
                  </a:lnTo>
                  <a:cubicBezTo>
                    <a:pt x="3955" y="0"/>
                    <a:pt x="0" y="3955"/>
                    <a:pt x="0" y="8837"/>
                  </a:cubicBezTo>
                  <a:cubicBezTo>
                    <a:pt x="0" y="13718"/>
                    <a:pt x="3955" y="17673"/>
                    <a:pt x="8837" y="17673"/>
                  </a:cubicBezTo>
                  <a:lnTo>
                    <a:pt x="134022" y="17673"/>
                  </a:lnTo>
                  <a:cubicBezTo>
                    <a:pt x="138903" y="17673"/>
                    <a:pt x="142858" y="13718"/>
                    <a:pt x="142858" y="8837"/>
                  </a:cubicBezTo>
                  <a:cubicBezTo>
                    <a:pt x="142858" y="3955"/>
                    <a:pt x="138903" y="0"/>
                    <a:pt x="13402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35" name="Google Shape;235;p17"/>
          <p:cNvSpPr/>
          <p:nvPr/>
        </p:nvSpPr>
        <p:spPr>
          <a:xfrm>
            <a:off x="1390304" y="2426092"/>
            <a:ext cx="291300" cy="291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236" name="Google Shape;236;p17"/>
          <p:cNvSpPr/>
          <p:nvPr/>
        </p:nvSpPr>
        <p:spPr>
          <a:xfrm>
            <a:off x="4437167" y="2426092"/>
            <a:ext cx="291300" cy="291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237" name="Google Shape;237;p17"/>
          <p:cNvSpPr/>
          <p:nvPr/>
        </p:nvSpPr>
        <p:spPr>
          <a:xfrm>
            <a:off x="7483867" y="2426092"/>
            <a:ext cx="291300" cy="291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238" name="Google Shape;238;p17"/>
          <p:cNvSpPr/>
          <p:nvPr/>
        </p:nvSpPr>
        <p:spPr>
          <a:xfrm>
            <a:off x="2913729" y="2925829"/>
            <a:ext cx="291300" cy="291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239" name="Google Shape;239;p17"/>
          <p:cNvSpPr/>
          <p:nvPr/>
        </p:nvSpPr>
        <p:spPr>
          <a:xfrm>
            <a:off x="5960554" y="2925829"/>
            <a:ext cx="291300" cy="291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240" name="Google Shape;240;p17"/>
          <p:cNvCxnSpPr>
            <a:stCxn id="131" idx="0"/>
            <a:endCxn id="235" idx="4"/>
          </p:cNvCxnSpPr>
          <p:nvPr/>
        </p:nvCxnSpPr>
        <p:spPr>
          <a:xfrm rot="10800000">
            <a:off x="1535938" y="2717375"/>
            <a:ext cx="0" cy="496800"/>
          </a:xfrm>
          <a:prstGeom prst="straightConnector1">
            <a:avLst/>
          </a:prstGeom>
          <a:noFill/>
          <a:ln w="19050" cap="flat" cmpd="sng">
            <a:solidFill>
              <a:schemeClr val="bg1"/>
            </a:solidFill>
            <a:prstDash val="dot"/>
            <a:round/>
            <a:headEnd type="none" w="med" len="med"/>
            <a:tailEnd type="none" w="med" len="med"/>
          </a:ln>
        </p:spPr>
      </p:cxnSp>
      <p:cxnSp>
        <p:nvCxnSpPr>
          <p:cNvPr id="241" name="Google Shape;241;p17"/>
          <p:cNvCxnSpPr/>
          <p:nvPr/>
        </p:nvCxnSpPr>
        <p:spPr>
          <a:xfrm rot="10800000">
            <a:off x="3059280" y="2600629"/>
            <a:ext cx="0" cy="325200"/>
          </a:xfrm>
          <a:prstGeom prst="straightConnector1">
            <a:avLst/>
          </a:prstGeom>
          <a:noFill/>
          <a:ln w="19050" cap="flat" cmpd="sng">
            <a:solidFill>
              <a:schemeClr val="bg1"/>
            </a:solidFill>
            <a:prstDash val="dot"/>
            <a:round/>
            <a:headEnd type="none" w="med" len="med"/>
            <a:tailEnd type="none" w="med" len="med"/>
          </a:ln>
        </p:spPr>
      </p:cxnSp>
      <p:cxnSp>
        <p:nvCxnSpPr>
          <p:cNvPr id="242" name="Google Shape;242;p17"/>
          <p:cNvCxnSpPr>
            <a:stCxn id="145" idx="0"/>
            <a:endCxn id="236" idx="4"/>
          </p:cNvCxnSpPr>
          <p:nvPr/>
        </p:nvCxnSpPr>
        <p:spPr>
          <a:xfrm flipV="1">
            <a:off x="4582817" y="2717392"/>
            <a:ext cx="0" cy="501994"/>
          </a:xfrm>
          <a:prstGeom prst="straightConnector1">
            <a:avLst/>
          </a:prstGeom>
          <a:noFill/>
          <a:ln w="19050" cap="flat" cmpd="sng">
            <a:solidFill>
              <a:schemeClr val="bg1"/>
            </a:solidFill>
            <a:prstDash val="dot"/>
            <a:round/>
            <a:headEnd type="none" w="med" len="med"/>
            <a:tailEnd type="none" w="med" len="med"/>
          </a:ln>
        </p:spPr>
      </p:cxnSp>
      <p:cxnSp>
        <p:nvCxnSpPr>
          <p:cNvPr id="243" name="Google Shape;243;p17"/>
          <p:cNvCxnSpPr>
            <a:stCxn id="239" idx="0"/>
            <a:endCxn id="148" idx="4"/>
          </p:cNvCxnSpPr>
          <p:nvPr/>
        </p:nvCxnSpPr>
        <p:spPr>
          <a:xfrm rot="10800000">
            <a:off x="6106204" y="2600629"/>
            <a:ext cx="0" cy="325200"/>
          </a:xfrm>
          <a:prstGeom prst="straightConnector1">
            <a:avLst/>
          </a:prstGeom>
          <a:noFill/>
          <a:ln w="19050" cap="flat" cmpd="sng">
            <a:solidFill>
              <a:schemeClr val="bg1"/>
            </a:solidFill>
            <a:prstDash val="dot"/>
            <a:round/>
            <a:headEnd type="none" w="med" len="med"/>
            <a:tailEnd type="none" w="med" len="med"/>
          </a:ln>
        </p:spPr>
      </p:cxnSp>
      <p:cxnSp>
        <p:nvCxnSpPr>
          <p:cNvPr id="244" name="Google Shape;244;p17"/>
          <p:cNvCxnSpPr>
            <a:stCxn id="237" idx="4"/>
            <a:endCxn id="146" idx="0"/>
          </p:cNvCxnSpPr>
          <p:nvPr/>
        </p:nvCxnSpPr>
        <p:spPr>
          <a:xfrm>
            <a:off x="7629517" y="2717392"/>
            <a:ext cx="0" cy="496800"/>
          </a:xfrm>
          <a:prstGeom prst="straightConnector1">
            <a:avLst/>
          </a:prstGeom>
          <a:noFill/>
          <a:ln w="19050" cap="flat" cmpd="sng">
            <a:solidFill>
              <a:schemeClr val="bg1"/>
            </a:solidFill>
            <a:prstDash val="dot"/>
            <a:round/>
            <a:headEnd type="none" w="med" len="med"/>
            <a:tailEnd type="none" w="med" len="med"/>
          </a:ln>
        </p:spPr>
      </p:cxnSp>
      <p:sp>
        <p:nvSpPr>
          <p:cNvPr id="245" name="Google Shape;245;p17"/>
          <p:cNvSpPr/>
          <p:nvPr/>
        </p:nvSpPr>
        <p:spPr>
          <a:xfrm rot="10800000" flipH="1">
            <a:off x="3723288" y="2901825"/>
            <a:ext cx="195600" cy="252600"/>
          </a:xfrm>
          <a:prstGeom prst="triangle">
            <a:avLst>
              <a:gd name="adj" fmla="val 50000"/>
            </a:avLst>
          </a:prstGeom>
          <a:solidFill>
            <a:schemeClr val="bg1"/>
          </a:solidFill>
          <a:ln>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246" name="Google Shape;246;p17"/>
          <p:cNvSpPr/>
          <p:nvPr/>
        </p:nvSpPr>
        <p:spPr>
          <a:xfrm>
            <a:off x="2199863" y="2488763"/>
            <a:ext cx="195600" cy="252600"/>
          </a:xfrm>
          <a:prstGeom prst="triangle">
            <a:avLst>
              <a:gd name="adj" fmla="val 50000"/>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247" name="Google Shape;247;p17"/>
          <p:cNvSpPr/>
          <p:nvPr/>
        </p:nvSpPr>
        <p:spPr>
          <a:xfrm>
            <a:off x="5246700" y="2488763"/>
            <a:ext cx="195600" cy="252600"/>
          </a:xfrm>
          <a:prstGeom prst="triangle">
            <a:avLst>
              <a:gd name="adj" fmla="val 50000"/>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248" name="Google Shape;248;p17"/>
          <p:cNvSpPr/>
          <p:nvPr/>
        </p:nvSpPr>
        <p:spPr>
          <a:xfrm rot="10800000" flipH="1">
            <a:off x="6770050" y="2901825"/>
            <a:ext cx="195600" cy="252600"/>
          </a:xfrm>
          <a:prstGeom prst="triangle">
            <a:avLst>
              <a:gd name="adj" fmla="val 50000"/>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Tree>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1000"/>
                                        <p:tgtEl>
                                          <p:spTgt spid="134"/>
                                        </p:tgtEl>
                                      </p:cBhvr>
                                    </p:animEffect>
                                    <p:anim calcmode="lin" valueType="num">
                                      <p:cBhvr>
                                        <p:cTn id="8" dur="1000" fill="hold"/>
                                        <p:tgtEl>
                                          <p:spTgt spid="134"/>
                                        </p:tgtEl>
                                        <p:attrNameLst>
                                          <p:attrName>ppt_x</p:attrName>
                                        </p:attrNameLst>
                                      </p:cBhvr>
                                      <p:tavLst>
                                        <p:tav tm="0">
                                          <p:val>
                                            <p:strVal val="#ppt_x"/>
                                          </p:val>
                                        </p:tav>
                                        <p:tav tm="100000">
                                          <p:val>
                                            <p:strVal val="#ppt_x"/>
                                          </p:val>
                                        </p:tav>
                                      </p:tavLst>
                                    </p:anim>
                                    <p:anim calcmode="lin" valueType="num">
                                      <p:cBhvr>
                                        <p:cTn id="9" dur="1000" fill="hold"/>
                                        <p:tgtEl>
                                          <p:spTgt spid="1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5"/>
                                        </p:tgtEl>
                                        <p:attrNameLst>
                                          <p:attrName>style.visibility</p:attrName>
                                        </p:attrNameLst>
                                      </p:cBhvr>
                                      <p:to>
                                        <p:strVal val="visible"/>
                                      </p:to>
                                    </p:set>
                                    <p:animEffect transition="in" filter="fade">
                                      <p:cBhvr>
                                        <p:cTn id="12" dur="1000"/>
                                        <p:tgtEl>
                                          <p:spTgt spid="135"/>
                                        </p:tgtEl>
                                      </p:cBhvr>
                                    </p:animEffect>
                                    <p:anim calcmode="lin" valueType="num">
                                      <p:cBhvr>
                                        <p:cTn id="13" dur="1000" fill="hold"/>
                                        <p:tgtEl>
                                          <p:spTgt spid="135"/>
                                        </p:tgtEl>
                                        <p:attrNameLst>
                                          <p:attrName>ppt_x</p:attrName>
                                        </p:attrNameLst>
                                      </p:cBhvr>
                                      <p:tavLst>
                                        <p:tav tm="0">
                                          <p:val>
                                            <p:strVal val="#ppt_x"/>
                                          </p:val>
                                        </p:tav>
                                        <p:tav tm="100000">
                                          <p:val>
                                            <p:strVal val="#ppt_x"/>
                                          </p:val>
                                        </p:tav>
                                      </p:tavLst>
                                    </p:anim>
                                    <p:anim calcmode="lin" valueType="num">
                                      <p:cBhvr>
                                        <p:cTn id="14" dur="1000" fill="hold"/>
                                        <p:tgtEl>
                                          <p:spTgt spid="13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fade">
                                      <p:cBhvr>
                                        <p:cTn id="17" dur="1000"/>
                                        <p:tgtEl>
                                          <p:spTgt spid="137"/>
                                        </p:tgtEl>
                                      </p:cBhvr>
                                    </p:animEffect>
                                    <p:anim calcmode="lin" valueType="num">
                                      <p:cBhvr>
                                        <p:cTn id="18" dur="1000" fill="hold"/>
                                        <p:tgtEl>
                                          <p:spTgt spid="137"/>
                                        </p:tgtEl>
                                        <p:attrNameLst>
                                          <p:attrName>ppt_x</p:attrName>
                                        </p:attrNameLst>
                                      </p:cBhvr>
                                      <p:tavLst>
                                        <p:tav tm="0">
                                          <p:val>
                                            <p:strVal val="#ppt_x"/>
                                          </p:val>
                                        </p:tav>
                                        <p:tav tm="100000">
                                          <p:val>
                                            <p:strVal val="#ppt_x"/>
                                          </p:val>
                                        </p:tav>
                                      </p:tavLst>
                                    </p:anim>
                                    <p:anim calcmode="lin" valueType="num">
                                      <p:cBhvr>
                                        <p:cTn id="19" dur="1000" fill="hold"/>
                                        <p:tgtEl>
                                          <p:spTgt spid="13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8"/>
                                        </p:tgtEl>
                                        <p:attrNameLst>
                                          <p:attrName>style.visibility</p:attrName>
                                        </p:attrNameLst>
                                      </p:cBhvr>
                                      <p:to>
                                        <p:strVal val="visible"/>
                                      </p:to>
                                    </p:set>
                                    <p:animEffect transition="in" filter="fade">
                                      <p:cBhvr>
                                        <p:cTn id="22" dur="1000"/>
                                        <p:tgtEl>
                                          <p:spTgt spid="138"/>
                                        </p:tgtEl>
                                      </p:cBhvr>
                                    </p:animEffect>
                                    <p:anim calcmode="lin" valueType="num">
                                      <p:cBhvr>
                                        <p:cTn id="23" dur="1000" fill="hold"/>
                                        <p:tgtEl>
                                          <p:spTgt spid="138"/>
                                        </p:tgtEl>
                                        <p:attrNameLst>
                                          <p:attrName>ppt_x</p:attrName>
                                        </p:attrNameLst>
                                      </p:cBhvr>
                                      <p:tavLst>
                                        <p:tav tm="0">
                                          <p:val>
                                            <p:strVal val="#ppt_x"/>
                                          </p:val>
                                        </p:tav>
                                        <p:tav tm="100000">
                                          <p:val>
                                            <p:strVal val="#ppt_x"/>
                                          </p:val>
                                        </p:tav>
                                      </p:tavLst>
                                    </p:anim>
                                    <p:anim calcmode="lin" valueType="num">
                                      <p:cBhvr>
                                        <p:cTn id="24" dur="1000" fill="hold"/>
                                        <p:tgtEl>
                                          <p:spTgt spid="13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1000"/>
                                        <p:tgtEl>
                                          <p:spTgt spid="139"/>
                                        </p:tgtEl>
                                      </p:cBhvr>
                                    </p:animEffect>
                                    <p:anim calcmode="lin" valueType="num">
                                      <p:cBhvr>
                                        <p:cTn id="28" dur="1000" fill="hold"/>
                                        <p:tgtEl>
                                          <p:spTgt spid="139"/>
                                        </p:tgtEl>
                                        <p:attrNameLst>
                                          <p:attrName>ppt_x</p:attrName>
                                        </p:attrNameLst>
                                      </p:cBhvr>
                                      <p:tavLst>
                                        <p:tav tm="0">
                                          <p:val>
                                            <p:strVal val="#ppt_x"/>
                                          </p:val>
                                        </p:tav>
                                        <p:tav tm="100000">
                                          <p:val>
                                            <p:strVal val="#ppt_x"/>
                                          </p:val>
                                        </p:tav>
                                      </p:tavLst>
                                    </p:anim>
                                    <p:anim calcmode="lin" valueType="num">
                                      <p:cBhvr>
                                        <p:cTn id="29" dur="1000" fill="hold"/>
                                        <p:tgtEl>
                                          <p:spTgt spid="13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0"/>
                                        </p:tgtEl>
                                        <p:attrNameLst>
                                          <p:attrName>style.visibility</p:attrName>
                                        </p:attrNameLst>
                                      </p:cBhvr>
                                      <p:to>
                                        <p:strVal val="visible"/>
                                      </p:to>
                                    </p:set>
                                    <p:animEffect transition="in" filter="fade">
                                      <p:cBhvr>
                                        <p:cTn id="32" dur="1000"/>
                                        <p:tgtEl>
                                          <p:spTgt spid="140"/>
                                        </p:tgtEl>
                                      </p:cBhvr>
                                    </p:animEffect>
                                    <p:anim calcmode="lin" valueType="num">
                                      <p:cBhvr>
                                        <p:cTn id="33" dur="1000" fill="hold"/>
                                        <p:tgtEl>
                                          <p:spTgt spid="140"/>
                                        </p:tgtEl>
                                        <p:attrNameLst>
                                          <p:attrName>ppt_x</p:attrName>
                                        </p:attrNameLst>
                                      </p:cBhvr>
                                      <p:tavLst>
                                        <p:tav tm="0">
                                          <p:val>
                                            <p:strVal val="#ppt_x"/>
                                          </p:val>
                                        </p:tav>
                                        <p:tav tm="100000">
                                          <p:val>
                                            <p:strVal val="#ppt_x"/>
                                          </p:val>
                                        </p:tav>
                                      </p:tavLst>
                                    </p:anim>
                                    <p:anim calcmode="lin" valueType="num">
                                      <p:cBhvr>
                                        <p:cTn id="34" dur="1000" fill="hold"/>
                                        <p:tgtEl>
                                          <p:spTgt spid="14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1"/>
                                        </p:tgtEl>
                                        <p:attrNameLst>
                                          <p:attrName>style.visibility</p:attrName>
                                        </p:attrNameLst>
                                      </p:cBhvr>
                                      <p:to>
                                        <p:strVal val="visible"/>
                                      </p:to>
                                    </p:set>
                                    <p:animEffect transition="in" filter="fade">
                                      <p:cBhvr>
                                        <p:cTn id="37" dur="1000"/>
                                        <p:tgtEl>
                                          <p:spTgt spid="141"/>
                                        </p:tgtEl>
                                      </p:cBhvr>
                                    </p:animEffect>
                                    <p:anim calcmode="lin" valueType="num">
                                      <p:cBhvr>
                                        <p:cTn id="38" dur="1000" fill="hold"/>
                                        <p:tgtEl>
                                          <p:spTgt spid="141"/>
                                        </p:tgtEl>
                                        <p:attrNameLst>
                                          <p:attrName>ppt_x</p:attrName>
                                        </p:attrNameLst>
                                      </p:cBhvr>
                                      <p:tavLst>
                                        <p:tav tm="0">
                                          <p:val>
                                            <p:strVal val="#ppt_x"/>
                                          </p:val>
                                        </p:tav>
                                        <p:tav tm="100000">
                                          <p:val>
                                            <p:strVal val="#ppt_x"/>
                                          </p:val>
                                        </p:tav>
                                      </p:tavLst>
                                    </p:anim>
                                    <p:anim calcmode="lin" valueType="num">
                                      <p:cBhvr>
                                        <p:cTn id="39" dur="1000" fill="hold"/>
                                        <p:tgtEl>
                                          <p:spTgt spid="14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43"/>
                                        </p:tgtEl>
                                        <p:attrNameLst>
                                          <p:attrName>style.visibility</p:attrName>
                                        </p:attrNameLst>
                                      </p:cBhvr>
                                      <p:to>
                                        <p:strVal val="visible"/>
                                      </p:to>
                                    </p:set>
                                    <p:animEffect transition="in" filter="fade">
                                      <p:cBhvr>
                                        <p:cTn id="42" dur="1000"/>
                                        <p:tgtEl>
                                          <p:spTgt spid="143"/>
                                        </p:tgtEl>
                                      </p:cBhvr>
                                    </p:animEffect>
                                    <p:anim calcmode="lin" valueType="num">
                                      <p:cBhvr>
                                        <p:cTn id="43" dur="1000" fill="hold"/>
                                        <p:tgtEl>
                                          <p:spTgt spid="143"/>
                                        </p:tgtEl>
                                        <p:attrNameLst>
                                          <p:attrName>ppt_x</p:attrName>
                                        </p:attrNameLst>
                                      </p:cBhvr>
                                      <p:tavLst>
                                        <p:tav tm="0">
                                          <p:val>
                                            <p:strVal val="#ppt_x"/>
                                          </p:val>
                                        </p:tav>
                                        <p:tav tm="100000">
                                          <p:val>
                                            <p:strVal val="#ppt_x"/>
                                          </p:val>
                                        </p:tav>
                                      </p:tavLst>
                                    </p:anim>
                                    <p:anim calcmode="lin" valueType="num">
                                      <p:cBhvr>
                                        <p:cTn id="44" dur="1000" fill="hold"/>
                                        <p:tgtEl>
                                          <p:spTgt spid="14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47"/>
                                        </p:tgtEl>
                                        <p:attrNameLst>
                                          <p:attrName>style.visibility</p:attrName>
                                        </p:attrNameLst>
                                      </p:cBhvr>
                                      <p:to>
                                        <p:strVal val="visible"/>
                                      </p:to>
                                    </p:set>
                                    <p:animEffect transition="in" filter="box(in)">
                                      <p:cBhvr>
                                        <p:cTn id="49" dur="1250"/>
                                        <p:tgtEl>
                                          <p:spTgt spid="147"/>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48"/>
                                        </p:tgtEl>
                                        <p:attrNameLst>
                                          <p:attrName>style.visibility</p:attrName>
                                        </p:attrNameLst>
                                      </p:cBhvr>
                                      <p:to>
                                        <p:strVal val="visible"/>
                                      </p:to>
                                    </p:set>
                                    <p:animEffect transition="in" filter="box(in)">
                                      <p:cBhvr>
                                        <p:cTn id="52" dur="1250"/>
                                        <p:tgtEl>
                                          <p:spTgt spid="148"/>
                                        </p:tgtEl>
                                      </p:cBhvr>
                                    </p:animEffect>
                                  </p:childTnLst>
                                </p:cTn>
                              </p:par>
                              <p:par>
                                <p:cTn id="53" presetID="42" presetClass="entr" presetSubtype="0" fill="hold" nodeType="withEffect">
                                  <p:stCondLst>
                                    <p:cond delay="0"/>
                                  </p:stCondLst>
                                  <p:childTnLst>
                                    <p:set>
                                      <p:cBhvr>
                                        <p:cTn id="54" dur="1" fill="hold">
                                          <p:stCondLst>
                                            <p:cond delay="0"/>
                                          </p:stCondLst>
                                        </p:cTn>
                                        <p:tgtEl>
                                          <p:spTgt spid="149"/>
                                        </p:tgtEl>
                                        <p:attrNameLst>
                                          <p:attrName>style.visibility</p:attrName>
                                        </p:attrNameLst>
                                      </p:cBhvr>
                                      <p:to>
                                        <p:strVal val="visible"/>
                                      </p:to>
                                    </p:set>
                                    <p:animEffect transition="in" filter="fade">
                                      <p:cBhvr>
                                        <p:cTn id="55" dur="1000"/>
                                        <p:tgtEl>
                                          <p:spTgt spid="149"/>
                                        </p:tgtEl>
                                      </p:cBhvr>
                                    </p:animEffect>
                                    <p:anim calcmode="lin" valueType="num">
                                      <p:cBhvr>
                                        <p:cTn id="56" dur="1000" fill="hold"/>
                                        <p:tgtEl>
                                          <p:spTgt spid="149"/>
                                        </p:tgtEl>
                                        <p:attrNameLst>
                                          <p:attrName>ppt_x</p:attrName>
                                        </p:attrNameLst>
                                      </p:cBhvr>
                                      <p:tavLst>
                                        <p:tav tm="0">
                                          <p:val>
                                            <p:strVal val="#ppt_x"/>
                                          </p:val>
                                        </p:tav>
                                        <p:tav tm="100000">
                                          <p:val>
                                            <p:strVal val="#ppt_x"/>
                                          </p:val>
                                        </p:tav>
                                      </p:tavLst>
                                    </p:anim>
                                    <p:anim calcmode="lin" valueType="num">
                                      <p:cBhvr>
                                        <p:cTn id="57" dur="1000" fill="hold"/>
                                        <p:tgtEl>
                                          <p:spTgt spid="149"/>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1000"/>
                                        <p:tgtEl>
                                          <p:spTgt spid="150"/>
                                        </p:tgtEl>
                                      </p:cBhvr>
                                    </p:animEffect>
                                    <p:anim calcmode="lin" valueType="num">
                                      <p:cBhvr>
                                        <p:cTn id="61" dur="1000" fill="hold"/>
                                        <p:tgtEl>
                                          <p:spTgt spid="150"/>
                                        </p:tgtEl>
                                        <p:attrNameLst>
                                          <p:attrName>ppt_x</p:attrName>
                                        </p:attrNameLst>
                                      </p:cBhvr>
                                      <p:tavLst>
                                        <p:tav tm="0">
                                          <p:val>
                                            <p:strVal val="#ppt_x"/>
                                          </p:val>
                                        </p:tav>
                                        <p:tav tm="100000">
                                          <p:val>
                                            <p:strVal val="#ppt_x"/>
                                          </p:val>
                                        </p:tav>
                                      </p:tavLst>
                                    </p:anim>
                                    <p:anim calcmode="lin" valueType="num">
                                      <p:cBhvr>
                                        <p:cTn id="62" dur="1000" fill="hold"/>
                                        <p:tgtEl>
                                          <p:spTgt spid="150"/>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51"/>
                                        </p:tgtEl>
                                        <p:attrNameLst>
                                          <p:attrName>style.visibility</p:attrName>
                                        </p:attrNameLst>
                                      </p:cBhvr>
                                      <p:to>
                                        <p:strVal val="visible"/>
                                      </p:to>
                                    </p:set>
                                    <p:animEffect transition="in" filter="fade">
                                      <p:cBhvr>
                                        <p:cTn id="65" dur="1000"/>
                                        <p:tgtEl>
                                          <p:spTgt spid="151"/>
                                        </p:tgtEl>
                                      </p:cBhvr>
                                    </p:animEffect>
                                    <p:anim calcmode="lin" valueType="num">
                                      <p:cBhvr>
                                        <p:cTn id="66" dur="1000" fill="hold"/>
                                        <p:tgtEl>
                                          <p:spTgt spid="151"/>
                                        </p:tgtEl>
                                        <p:attrNameLst>
                                          <p:attrName>ppt_x</p:attrName>
                                        </p:attrNameLst>
                                      </p:cBhvr>
                                      <p:tavLst>
                                        <p:tav tm="0">
                                          <p:val>
                                            <p:strVal val="#ppt_x"/>
                                          </p:val>
                                        </p:tav>
                                        <p:tav tm="100000">
                                          <p:val>
                                            <p:strVal val="#ppt_x"/>
                                          </p:val>
                                        </p:tav>
                                      </p:tavLst>
                                    </p:anim>
                                    <p:anim calcmode="lin" valueType="num">
                                      <p:cBhvr>
                                        <p:cTn id="67" dur="1000" fill="hold"/>
                                        <p:tgtEl>
                                          <p:spTgt spid="151"/>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152"/>
                                        </p:tgtEl>
                                        <p:attrNameLst>
                                          <p:attrName>style.visibility</p:attrName>
                                        </p:attrNameLst>
                                      </p:cBhvr>
                                      <p:to>
                                        <p:strVal val="visible"/>
                                      </p:to>
                                    </p:set>
                                    <p:animEffect transition="in" filter="fade">
                                      <p:cBhvr>
                                        <p:cTn id="70" dur="1000"/>
                                        <p:tgtEl>
                                          <p:spTgt spid="152"/>
                                        </p:tgtEl>
                                      </p:cBhvr>
                                    </p:animEffect>
                                    <p:anim calcmode="lin" valueType="num">
                                      <p:cBhvr>
                                        <p:cTn id="71" dur="1000" fill="hold"/>
                                        <p:tgtEl>
                                          <p:spTgt spid="152"/>
                                        </p:tgtEl>
                                        <p:attrNameLst>
                                          <p:attrName>ppt_x</p:attrName>
                                        </p:attrNameLst>
                                      </p:cBhvr>
                                      <p:tavLst>
                                        <p:tav tm="0">
                                          <p:val>
                                            <p:strVal val="#ppt_x"/>
                                          </p:val>
                                        </p:tav>
                                        <p:tav tm="100000">
                                          <p:val>
                                            <p:strVal val="#ppt_x"/>
                                          </p:val>
                                        </p:tav>
                                      </p:tavLst>
                                    </p:anim>
                                    <p:anim calcmode="lin" valueType="num">
                                      <p:cBhvr>
                                        <p:cTn id="72" dur="1000" fill="hold"/>
                                        <p:tgtEl>
                                          <p:spTgt spid="152"/>
                                        </p:tgtEl>
                                        <p:attrNameLst>
                                          <p:attrName>ppt_y</p:attrName>
                                        </p:attrNameLst>
                                      </p:cBhvr>
                                      <p:tavLst>
                                        <p:tav tm="0">
                                          <p:val>
                                            <p:strVal val="#ppt_y+.1"/>
                                          </p:val>
                                        </p:tav>
                                        <p:tav tm="100000">
                                          <p:val>
                                            <p:strVal val="#ppt_y"/>
                                          </p:val>
                                        </p:tav>
                                      </p:tavLst>
                                    </p:anim>
                                  </p:childTnLst>
                                </p:cTn>
                              </p:par>
                              <p:par>
                                <p:cTn id="73" presetID="4" presetClass="entr" presetSubtype="16" fill="hold" grpId="0" nodeType="withEffect">
                                  <p:stCondLst>
                                    <p:cond delay="0"/>
                                  </p:stCondLst>
                                  <p:childTnLst>
                                    <p:set>
                                      <p:cBhvr>
                                        <p:cTn id="74" dur="1" fill="hold">
                                          <p:stCondLst>
                                            <p:cond delay="0"/>
                                          </p:stCondLst>
                                        </p:cTn>
                                        <p:tgtEl>
                                          <p:spTgt spid="153"/>
                                        </p:tgtEl>
                                        <p:attrNameLst>
                                          <p:attrName>style.visibility</p:attrName>
                                        </p:attrNameLst>
                                      </p:cBhvr>
                                      <p:to>
                                        <p:strVal val="visible"/>
                                      </p:to>
                                    </p:set>
                                    <p:animEffect transition="in" filter="box(in)">
                                      <p:cBhvr>
                                        <p:cTn id="75" dur="1250"/>
                                        <p:tgtEl>
                                          <p:spTgt spid="153"/>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155"/>
                                        </p:tgtEl>
                                        <p:attrNameLst>
                                          <p:attrName>style.visibility</p:attrName>
                                        </p:attrNameLst>
                                      </p:cBhvr>
                                      <p:to>
                                        <p:strVal val="visible"/>
                                      </p:to>
                                    </p:set>
                                    <p:animEffect transition="in" filter="box(in)">
                                      <p:cBhvr>
                                        <p:cTn id="78" dur="1250"/>
                                        <p:tgtEl>
                                          <p:spTgt spid="155"/>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157"/>
                                        </p:tgtEl>
                                        <p:attrNameLst>
                                          <p:attrName>style.visibility</p:attrName>
                                        </p:attrNameLst>
                                      </p:cBhvr>
                                      <p:to>
                                        <p:strVal val="visible"/>
                                      </p:to>
                                    </p:set>
                                    <p:animEffect transition="in" filter="box(in)">
                                      <p:cBhvr>
                                        <p:cTn id="81" dur="1250"/>
                                        <p:tgtEl>
                                          <p:spTgt spid="157"/>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158"/>
                                        </p:tgtEl>
                                        <p:attrNameLst>
                                          <p:attrName>style.visibility</p:attrName>
                                        </p:attrNameLst>
                                      </p:cBhvr>
                                      <p:to>
                                        <p:strVal val="visible"/>
                                      </p:to>
                                    </p:set>
                                    <p:animEffect transition="in" filter="box(in)">
                                      <p:cBhvr>
                                        <p:cTn id="84" dur="1250"/>
                                        <p:tgtEl>
                                          <p:spTgt spid="158"/>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159"/>
                                        </p:tgtEl>
                                        <p:attrNameLst>
                                          <p:attrName>style.visibility</p:attrName>
                                        </p:attrNameLst>
                                      </p:cBhvr>
                                      <p:to>
                                        <p:strVal val="visible"/>
                                      </p:to>
                                    </p:set>
                                    <p:animEffect transition="in" filter="box(in)">
                                      <p:cBhvr>
                                        <p:cTn id="87" dur="1250"/>
                                        <p:tgtEl>
                                          <p:spTgt spid="159"/>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160"/>
                                        </p:tgtEl>
                                        <p:attrNameLst>
                                          <p:attrName>style.visibility</p:attrName>
                                        </p:attrNameLst>
                                      </p:cBhvr>
                                      <p:to>
                                        <p:strVal val="visible"/>
                                      </p:to>
                                    </p:set>
                                    <p:animEffect transition="in" filter="box(in)">
                                      <p:cBhvr>
                                        <p:cTn id="90" dur="1250"/>
                                        <p:tgtEl>
                                          <p:spTgt spid="160"/>
                                        </p:tgtEl>
                                      </p:cBhvr>
                                    </p:animEffect>
                                  </p:childTnLst>
                                </p:cTn>
                              </p:par>
                              <p:par>
                                <p:cTn id="91" presetID="4" presetClass="entr" presetSubtype="16" fill="hold" grpId="0" nodeType="withEffect">
                                  <p:stCondLst>
                                    <p:cond delay="0"/>
                                  </p:stCondLst>
                                  <p:childTnLst>
                                    <p:set>
                                      <p:cBhvr>
                                        <p:cTn id="92" dur="1" fill="hold">
                                          <p:stCondLst>
                                            <p:cond delay="0"/>
                                          </p:stCondLst>
                                        </p:cTn>
                                        <p:tgtEl>
                                          <p:spTgt spid="161"/>
                                        </p:tgtEl>
                                        <p:attrNameLst>
                                          <p:attrName>style.visibility</p:attrName>
                                        </p:attrNameLst>
                                      </p:cBhvr>
                                      <p:to>
                                        <p:strVal val="visible"/>
                                      </p:to>
                                    </p:set>
                                    <p:animEffect transition="in" filter="box(in)">
                                      <p:cBhvr>
                                        <p:cTn id="93" dur="1250"/>
                                        <p:tgtEl>
                                          <p:spTgt spid="161"/>
                                        </p:tgtEl>
                                      </p:cBhvr>
                                    </p:animEffect>
                                  </p:childTnLst>
                                </p:cTn>
                              </p:par>
                              <p:par>
                                <p:cTn id="94" presetID="4" presetClass="entr" presetSubtype="16" fill="hold" nodeType="withEffect">
                                  <p:stCondLst>
                                    <p:cond delay="0"/>
                                  </p:stCondLst>
                                  <p:childTnLst>
                                    <p:set>
                                      <p:cBhvr>
                                        <p:cTn id="95" dur="1" fill="hold">
                                          <p:stCondLst>
                                            <p:cond delay="0"/>
                                          </p:stCondLst>
                                        </p:cTn>
                                        <p:tgtEl>
                                          <p:spTgt spid="162"/>
                                        </p:tgtEl>
                                        <p:attrNameLst>
                                          <p:attrName>style.visibility</p:attrName>
                                        </p:attrNameLst>
                                      </p:cBhvr>
                                      <p:to>
                                        <p:strVal val="visible"/>
                                      </p:to>
                                    </p:set>
                                    <p:animEffect transition="in" filter="box(in)">
                                      <p:cBhvr>
                                        <p:cTn id="96" dur="1250"/>
                                        <p:tgtEl>
                                          <p:spTgt spid="162"/>
                                        </p:tgtEl>
                                      </p:cBhvr>
                                    </p:animEffect>
                                  </p:childTnLst>
                                </p:cTn>
                              </p:par>
                              <p:par>
                                <p:cTn id="97" presetID="4" presetClass="entr" presetSubtype="16" fill="hold" nodeType="withEffect">
                                  <p:stCondLst>
                                    <p:cond delay="0"/>
                                  </p:stCondLst>
                                  <p:childTnLst>
                                    <p:set>
                                      <p:cBhvr>
                                        <p:cTn id="98" dur="1" fill="hold">
                                          <p:stCondLst>
                                            <p:cond delay="0"/>
                                          </p:stCondLst>
                                        </p:cTn>
                                        <p:tgtEl>
                                          <p:spTgt spid="175"/>
                                        </p:tgtEl>
                                        <p:attrNameLst>
                                          <p:attrName>style.visibility</p:attrName>
                                        </p:attrNameLst>
                                      </p:cBhvr>
                                      <p:to>
                                        <p:strVal val="visible"/>
                                      </p:to>
                                    </p:set>
                                    <p:animEffect transition="in" filter="box(in)">
                                      <p:cBhvr>
                                        <p:cTn id="99" dur="1250"/>
                                        <p:tgtEl>
                                          <p:spTgt spid="175"/>
                                        </p:tgtEl>
                                      </p:cBhvr>
                                    </p:animEffect>
                                  </p:childTnLst>
                                </p:cTn>
                              </p:par>
                              <p:par>
                                <p:cTn id="100" presetID="4" presetClass="entr" presetSubtype="16" fill="hold" nodeType="withEffect">
                                  <p:stCondLst>
                                    <p:cond delay="0"/>
                                  </p:stCondLst>
                                  <p:childTnLst>
                                    <p:set>
                                      <p:cBhvr>
                                        <p:cTn id="101" dur="1" fill="hold">
                                          <p:stCondLst>
                                            <p:cond delay="0"/>
                                          </p:stCondLst>
                                        </p:cTn>
                                        <p:tgtEl>
                                          <p:spTgt spid="201"/>
                                        </p:tgtEl>
                                        <p:attrNameLst>
                                          <p:attrName>style.visibility</p:attrName>
                                        </p:attrNameLst>
                                      </p:cBhvr>
                                      <p:to>
                                        <p:strVal val="visible"/>
                                      </p:to>
                                    </p:set>
                                    <p:animEffect transition="in" filter="box(in)">
                                      <p:cBhvr>
                                        <p:cTn id="102" dur="1250"/>
                                        <p:tgtEl>
                                          <p:spTgt spid="201"/>
                                        </p:tgtEl>
                                      </p:cBhvr>
                                    </p:animEffect>
                                  </p:childTnLst>
                                </p:cTn>
                              </p:par>
                              <p:par>
                                <p:cTn id="103" presetID="4" presetClass="entr" presetSubtype="16" fill="hold" nodeType="withEffect">
                                  <p:stCondLst>
                                    <p:cond delay="0"/>
                                  </p:stCondLst>
                                  <p:childTnLst>
                                    <p:set>
                                      <p:cBhvr>
                                        <p:cTn id="104" dur="1" fill="hold">
                                          <p:stCondLst>
                                            <p:cond delay="0"/>
                                          </p:stCondLst>
                                        </p:cTn>
                                        <p:tgtEl>
                                          <p:spTgt spid="208"/>
                                        </p:tgtEl>
                                        <p:attrNameLst>
                                          <p:attrName>style.visibility</p:attrName>
                                        </p:attrNameLst>
                                      </p:cBhvr>
                                      <p:to>
                                        <p:strVal val="visible"/>
                                      </p:to>
                                    </p:set>
                                    <p:animEffect transition="in" filter="box(in)">
                                      <p:cBhvr>
                                        <p:cTn id="105" dur="1250"/>
                                        <p:tgtEl>
                                          <p:spTgt spid="208"/>
                                        </p:tgtEl>
                                      </p:cBhvr>
                                    </p:animEffect>
                                  </p:childTnLst>
                                </p:cTn>
                              </p:par>
                              <p:par>
                                <p:cTn id="106" presetID="4" presetClass="entr" presetSubtype="16" fill="hold" nodeType="withEffect">
                                  <p:stCondLst>
                                    <p:cond delay="0"/>
                                  </p:stCondLst>
                                  <p:childTnLst>
                                    <p:set>
                                      <p:cBhvr>
                                        <p:cTn id="107" dur="1" fill="hold">
                                          <p:stCondLst>
                                            <p:cond delay="0"/>
                                          </p:stCondLst>
                                        </p:cTn>
                                        <p:tgtEl>
                                          <p:spTgt spid="221"/>
                                        </p:tgtEl>
                                        <p:attrNameLst>
                                          <p:attrName>style.visibility</p:attrName>
                                        </p:attrNameLst>
                                      </p:cBhvr>
                                      <p:to>
                                        <p:strVal val="visible"/>
                                      </p:to>
                                    </p:set>
                                    <p:animEffect transition="in" filter="box(in)">
                                      <p:cBhvr>
                                        <p:cTn id="108" dur="1250"/>
                                        <p:tgtEl>
                                          <p:spTgt spid="221"/>
                                        </p:tgtEl>
                                      </p:cBhvr>
                                    </p:animEffect>
                                  </p:childTnLst>
                                </p:cTn>
                              </p:par>
                              <p:par>
                                <p:cTn id="109" presetID="42" presetClass="entr" presetSubtype="0" fill="hold" grpId="0" nodeType="withEffect" nodePh="1">
                                  <p:stCondLst>
                                    <p:cond delay="0"/>
                                  </p:stCondLst>
                                  <p:endCondLst>
                                    <p:cond evt="begin" delay="0">
                                      <p:tn val="109"/>
                                    </p:cond>
                                  </p:endCondLst>
                                  <p:childTnLst>
                                    <p:set>
                                      <p:cBhvr>
                                        <p:cTn id="110" dur="1" fill="hold">
                                          <p:stCondLst>
                                            <p:cond delay="0"/>
                                          </p:stCondLst>
                                        </p:cTn>
                                        <p:tgtEl>
                                          <p:spTgt spid="235"/>
                                        </p:tgtEl>
                                        <p:attrNameLst>
                                          <p:attrName>style.visibility</p:attrName>
                                        </p:attrNameLst>
                                      </p:cBhvr>
                                      <p:to>
                                        <p:strVal val="visible"/>
                                      </p:to>
                                    </p:set>
                                    <p:animEffect transition="in" filter="fade">
                                      <p:cBhvr>
                                        <p:cTn id="111" dur="1000"/>
                                        <p:tgtEl>
                                          <p:spTgt spid="235"/>
                                        </p:tgtEl>
                                      </p:cBhvr>
                                    </p:animEffect>
                                    <p:anim calcmode="lin" valueType="num">
                                      <p:cBhvr>
                                        <p:cTn id="112" dur="1000" fill="hold"/>
                                        <p:tgtEl>
                                          <p:spTgt spid="235"/>
                                        </p:tgtEl>
                                        <p:attrNameLst>
                                          <p:attrName>ppt_x</p:attrName>
                                        </p:attrNameLst>
                                      </p:cBhvr>
                                      <p:tavLst>
                                        <p:tav tm="0">
                                          <p:val>
                                            <p:strVal val="#ppt_x"/>
                                          </p:val>
                                        </p:tav>
                                        <p:tav tm="100000">
                                          <p:val>
                                            <p:strVal val="#ppt_x"/>
                                          </p:val>
                                        </p:tav>
                                      </p:tavLst>
                                    </p:anim>
                                    <p:anim calcmode="lin" valueType="num">
                                      <p:cBhvr>
                                        <p:cTn id="113" dur="1000" fill="hold"/>
                                        <p:tgtEl>
                                          <p:spTgt spid="235"/>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nodePh="1">
                                  <p:stCondLst>
                                    <p:cond delay="0"/>
                                  </p:stCondLst>
                                  <p:endCondLst>
                                    <p:cond evt="begin" delay="0">
                                      <p:tn val="114"/>
                                    </p:cond>
                                  </p:endCondLst>
                                  <p:childTnLst>
                                    <p:set>
                                      <p:cBhvr>
                                        <p:cTn id="115" dur="1" fill="hold">
                                          <p:stCondLst>
                                            <p:cond delay="0"/>
                                          </p:stCondLst>
                                        </p:cTn>
                                        <p:tgtEl>
                                          <p:spTgt spid="236"/>
                                        </p:tgtEl>
                                        <p:attrNameLst>
                                          <p:attrName>style.visibility</p:attrName>
                                        </p:attrNameLst>
                                      </p:cBhvr>
                                      <p:to>
                                        <p:strVal val="visible"/>
                                      </p:to>
                                    </p:set>
                                    <p:animEffect transition="in" filter="fade">
                                      <p:cBhvr>
                                        <p:cTn id="116" dur="1000"/>
                                        <p:tgtEl>
                                          <p:spTgt spid="236"/>
                                        </p:tgtEl>
                                      </p:cBhvr>
                                    </p:animEffect>
                                    <p:anim calcmode="lin" valueType="num">
                                      <p:cBhvr>
                                        <p:cTn id="117" dur="1000" fill="hold"/>
                                        <p:tgtEl>
                                          <p:spTgt spid="236"/>
                                        </p:tgtEl>
                                        <p:attrNameLst>
                                          <p:attrName>ppt_x</p:attrName>
                                        </p:attrNameLst>
                                      </p:cBhvr>
                                      <p:tavLst>
                                        <p:tav tm="0">
                                          <p:val>
                                            <p:strVal val="#ppt_x"/>
                                          </p:val>
                                        </p:tav>
                                        <p:tav tm="100000">
                                          <p:val>
                                            <p:strVal val="#ppt_x"/>
                                          </p:val>
                                        </p:tav>
                                      </p:tavLst>
                                    </p:anim>
                                    <p:anim calcmode="lin" valueType="num">
                                      <p:cBhvr>
                                        <p:cTn id="118" dur="1000" fill="hold"/>
                                        <p:tgtEl>
                                          <p:spTgt spid="236"/>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nodePh="1">
                                  <p:stCondLst>
                                    <p:cond delay="0"/>
                                  </p:stCondLst>
                                  <p:endCondLst>
                                    <p:cond evt="begin" delay="0">
                                      <p:tn val="119"/>
                                    </p:cond>
                                  </p:endCondLst>
                                  <p:childTnLst>
                                    <p:set>
                                      <p:cBhvr>
                                        <p:cTn id="120" dur="1" fill="hold">
                                          <p:stCondLst>
                                            <p:cond delay="0"/>
                                          </p:stCondLst>
                                        </p:cTn>
                                        <p:tgtEl>
                                          <p:spTgt spid="237"/>
                                        </p:tgtEl>
                                        <p:attrNameLst>
                                          <p:attrName>style.visibility</p:attrName>
                                        </p:attrNameLst>
                                      </p:cBhvr>
                                      <p:to>
                                        <p:strVal val="visible"/>
                                      </p:to>
                                    </p:set>
                                    <p:animEffect transition="in" filter="fade">
                                      <p:cBhvr>
                                        <p:cTn id="121" dur="1000"/>
                                        <p:tgtEl>
                                          <p:spTgt spid="237"/>
                                        </p:tgtEl>
                                      </p:cBhvr>
                                    </p:animEffect>
                                    <p:anim calcmode="lin" valueType="num">
                                      <p:cBhvr>
                                        <p:cTn id="122" dur="1000" fill="hold"/>
                                        <p:tgtEl>
                                          <p:spTgt spid="237"/>
                                        </p:tgtEl>
                                        <p:attrNameLst>
                                          <p:attrName>ppt_x</p:attrName>
                                        </p:attrNameLst>
                                      </p:cBhvr>
                                      <p:tavLst>
                                        <p:tav tm="0">
                                          <p:val>
                                            <p:strVal val="#ppt_x"/>
                                          </p:val>
                                        </p:tav>
                                        <p:tav tm="100000">
                                          <p:val>
                                            <p:strVal val="#ppt_x"/>
                                          </p:val>
                                        </p:tav>
                                      </p:tavLst>
                                    </p:anim>
                                    <p:anim calcmode="lin" valueType="num">
                                      <p:cBhvr>
                                        <p:cTn id="123" dur="1000" fill="hold"/>
                                        <p:tgtEl>
                                          <p:spTgt spid="237"/>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nodePh="1">
                                  <p:stCondLst>
                                    <p:cond delay="0"/>
                                  </p:stCondLst>
                                  <p:endCondLst>
                                    <p:cond evt="begin" delay="0">
                                      <p:tn val="124"/>
                                    </p:cond>
                                  </p:endCondLst>
                                  <p:childTnLst>
                                    <p:set>
                                      <p:cBhvr>
                                        <p:cTn id="125" dur="1" fill="hold">
                                          <p:stCondLst>
                                            <p:cond delay="0"/>
                                          </p:stCondLst>
                                        </p:cTn>
                                        <p:tgtEl>
                                          <p:spTgt spid="238"/>
                                        </p:tgtEl>
                                        <p:attrNameLst>
                                          <p:attrName>style.visibility</p:attrName>
                                        </p:attrNameLst>
                                      </p:cBhvr>
                                      <p:to>
                                        <p:strVal val="visible"/>
                                      </p:to>
                                    </p:set>
                                    <p:animEffect transition="in" filter="fade">
                                      <p:cBhvr>
                                        <p:cTn id="126" dur="1000"/>
                                        <p:tgtEl>
                                          <p:spTgt spid="238"/>
                                        </p:tgtEl>
                                      </p:cBhvr>
                                    </p:animEffect>
                                    <p:anim calcmode="lin" valueType="num">
                                      <p:cBhvr>
                                        <p:cTn id="127" dur="1000" fill="hold"/>
                                        <p:tgtEl>
                                          <p:spTgt spid="238"/>
                                        </p:tgtEl>
                                        <p:attrNameLst>
                                          <p:attrName>ppt_x</p:attrName>
                                        </p:attrNameLst>
                                      </p:cBhvr>
                                      <p:tavLst>
                                        <p:tav tm="0">
                                          <p:val>
                                            <p:strVal val="#ppt_x"/>
                                          </p:val>
                                        </p:tav>
                                        <p:tav tm="100000">
                                          <p:val>
                                            <p:strVal val="#ppt_x"/>
                                          </p:val>
                                        </p:tav>
                                      </p:tavLst>
                                    </p:anim>
                                    <p:anim calcmode="lin" valueType="num">
                                      <p:cBhvr>
                                        <p:cTn id="128" dur="1000" fill="hold"/>
                                        <p:tgtEl>
                                          <p:spTgt spid="238"/>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nodePh="1">
                                  <p:stCondLst>
                                    <p:cond delay="0"/>
                                  </p:stCondLst>
                                  <p:endCondLst>
                                    <p:cond evt="begin" delay="0">
                                      <p:tn val="129"/>
                                    </p:cond>
                                  </p:endCondLst>
                                  <p:childTnLst>
                                    <p:set>
                                      <p:cBhvr>
                                        <p:cTn id="130" dur="1" fill="hold">
                                          <p:stCondLst>
                                            <p:cond delay="0"/>
                                          </p:stCondLst>
                                        </p:cTn>
                                        <p:tgtEl>
                                          <p:spTgt spid="239"/>
                                        </p:tgtEl>
                                        <p:attrNameLst>
                                          <p:attrName>style.visibility</p:attrName>
                                        </p:attrNameLst>
                                      </p:cBhvr>
                                      <p:to>
                                        <p:strVal val="visible"/>
                                      </p:to>
                                    </p:set>
                                    <p:animEffect transition="in" filter="fade">
                                      <p:cBhvr>
                                        <p:cTn id="131" dur="1000"/>
                                        <p:tgtEl>
                                          <p:spTgt spid="239"/>
                                        </p:tgtEl>
                                      </p:cBhvr>
                                    </p:animEffect>
                                    <p:anim calcmode="lin" valueType="num">
                                      <p:cBhvr>
                                        <p:cTn id="132" dur="1000" fill="hold"/>
                                        <p:tgtEl>
                                          <p:spTgt spid="239"/>
                                        </p:tgtEl>
                                        <p:attrNameLst>
                                          <p:attrName>ppt_x</p:attrName>
                                        </p:attrNameLst>
                                      </p:cBhvr>
                                      <p:tavLst>
                                        <p:tav tm="0">
                                          <p:val>
                                            <p:strVal val="#ppt_x"/>
                                          </p:val>
                                        </p:tav>
                                        <p:tav tm="100000">
                                          <p:val>
                                            <p:strVal val="#ppt_x"/>
                                          </p:val>
                                        </p:tav>
                                      </p:tavLst>
                                    </p:anim>
                                    <p:anim calcmode="lin" valueType="num">
                                      <p:cBhvr>
                                        <p:cTn id="133" dur="1000" fill="hold"/>
                                        <p:tgtEl>
                                          <p:spTgt spid="239"/>
                                        </p:tgtEl>
                                        <p:attrNameLst>
                                          <p:attrName>ppt_y</p:attrName>
                                        </p:attrNameLst>
                                      </p:cBhvr>
                                      <p:tavLst>
                                        <p:tav tm="0">
                                          <p:val>
                                            <p:strVal val="#ppt_y+.1"/>
                                          </p:val>
                                        </p:tav>
                                        <p:tav tm="100000">
                                          <p:val>
                                            <p:strVal val="#ppt_y"/>
                                          </p:val>
                                        </p:tav>
                                      </p:tavLst>
                                    </p:anim>
                                  </p:childTnLst>
                                </p:cTn>
                              </p:par>
                              <p:par>
                                <p:cTn id="134" presetID="42" presetClass="entr" presetSubtype="0" fill="hold" nodeType="withEffect">
                                  <p:stCondLst>
                                    <p:cond delay="0"/>
                                  </p:stCondLst>
                                  <p:childTnLst>
                                    <p:set>
                                      <p:cBhvr>
                                        <p:cTn id="135" dur="1" fill="hold">
                                          <p:stCondLst>
                                            <p:cond delay="0"/>
                                          </p:stCondLst>
                                        </p:cTn>
                                        <p:tgtEl>
                                          <p:spTgt spid="240"/>
                                        </p:tgtEl>
                                        <p:attrNameLst>
                                          <p:attrName>style.visibility</p:attrName>
                                        </p:attrNameLst>
                                      </p:cBhvr>
                                      <p:to>
                                        <p:strVal val="visible"/>
                                      </p:to>
                                    </p:set>
                                    <p:animEffect transition="in" filter="fade">
                                      <p:cBhvr>
                                        <p:cTn id="136" dur="1000"/>
                                        <p:tgtEl>
                                          <p:spTgt spid="240"/>
                                        </p:tgtEl>
                                      </p:cBhvr>
                                    </p:animEffect>
                                    <p:anim calcmode="lin" valueType="num">
                                      <p:cBhvr>
                                        <p:cTn id="137" dur="1000" fill="hold"/>
                                        <p:tgtEl>
                                          <p:spTgt spid="240"/>
                                        </p:tgtEl>
                                        <p:attrNameLst>
                                          <p:attrName>ppt_x</p:attrName>
                                        </p:attrNameLst>
                                      </p:cBhvr>
                                      <p:tavLst>
                                        <p:tav tm="0">
                                          <p:val>
                                            <p:strVal val="#ppt_x"/>
                                          </p:val>
                                        </p:tav>
                                        <p:tav tm="100000">
                                          <p:val>
                                            <p:strVal val="#ppt_x"/>
                                          </p:val>
                                        </p:tav>
                                      </p:tavLst>
                                    </p:anim>
                                    <p:anim calcmode="lin" valueType="num">
                                      <p:cBhvr>
                                        <p:cTn id="138" dur="1000" fill="hold"/>
                                        <p:tgtEl>
                                          <p:spTgt spid="240"/>
                                        </p:tgtEl>
                                        <p:attrNameLst>
                                          <p:attrName>ppt_y</p:attrName>
                                        </p:attrNameLst>
                                      </p:cBhvr>
                                      <p:tavLst>
                                        <p:tav tm="0">
                                          <p:val>
                                            <p:strVal val="#ppt_y+.1"/>
                                          </p:val>
                                        </p:tav>
                                        <p:tav tm="100000">
                                          <p:val>
                                            <p:strVal val="#ppt_y"/>
                                          </p:val>
                                        </p:tav>
                                      </p:tavLst>
                                    </p:anim>
                                  </p:childTnLst>
                                </p:cTn>
                              </p:par>
                              <p:par>
                                <p:cTn id="139" presetID="42" presetClass="entr" presetSubtype="0" fill="hold" nodeType="withEffect">
                                  <p:stCondLst>
                                    <p:cond delay="0"/>
                                  </p:stCondLst>
                                  <p:childTnLst>
                                    <p:set>
                                      <p:cBhvr>
                                        <p:cTn id="140" dur="1" fill="hold">
                                          <p:stCondLst>
                                            <p:cond delay="0"/>
                                          </p:stCondLst>
                                        </p:cTn>
                                        <p:tgtEl>
                                          <p:spTgt spid="241"/>
                                        </p:tgtEl>
                                        <p:attrNameLst>
                                          <p:attrName>style.visibility</p:attrName>
                                        </p:attrNameLst>
                                      </p:cBhvr>
                                      <p:to>
                                        <p:strVal val="visible"/>
                                      </p:to>
                                    </p:set>
                                    <p:animEffect transition="in" filter="fade">
                                      <p:cBhvr>
                                        <p:cTn id="141" dur="1000"/>
                                        <p:tgtEl>
                                          <p:spTgt spid="241"/>
                                        </p:tgtEl>
                                      </p:cBhvr>
                                    </p:animEffect>
                                    <p:anim calcmode="lin" valueType="num">
                                      <p:cBhvr>
                                        <p:cTn id="142" dur="1000" fill="hold"/>
                                        <p:tgtEl>
                                          <p:spTgt spid="241"/>
                                        </p:tgtEl>
                                        <p:attrNameLst>
                                          <p:attrName>ppt_x</p:attrName>
                                        </p:attrNameLst>
                                      </p:cBhvr>
                                      <p:tavLst>
                                        <p:tav tm="0">
                                          <p:val>
                                            <p:strVal val="#ppt_x"/>
                                          </p:val>
                                        </p:tav>
                                        <p:tav tm="100000">
                                          <p:val>
                                            <p:strVal val="#ppt_x"/>
                                          </p:val>
                                        </p:tav>
                                      </p:tavLst>
                                    </p:anim>
                                    <p:anim calcmode="lin" valueType="num">
                                      <p:cBhvr>
                                        <p:cTn id="143" dur="1000" fill="hold"/>
                                        <p:tgtEl>
                                          <p:spTgt spid="241"/>
                                        </p:tgtEl>
                                        <p:attrNameLst>
                                          <p:attrName>ppt_y</p:attrName>
                                        </p:attrNameLst>
                                      </p:cBhvr>
                                      <p:tavLst>
                                        <p:tav tm="0">
                                          <p:val>
                                            <p:strVal val="#ppt_y+.1"/>
                                          </p:val>
                                        </p:tav>
                                        <p:tav tm="100000">
                                          <p:val>
                                            <p:strVal val="#ppt_y"/>
                                          </p:val>
                                        </p:tav>
                                      </p:tavLst>
                                    </p:anim>
                                  </p:childTnLst>
                                </p:cTn>
                              </p:par>
                              <p:par>
                                <p:cTn id="144" presetID="42" presetClass="entr" presetSubtype="0" fill="hold" nodeType="withEffect">
                                  <p:stCondLst>
                                    <p:cond delay="0"/>
                                  </p:stCondLst>
                                  <p:childTnLst>
                                    <p:set>
                                      <p:cBhvr>
                                        <p:cTn id="145" dur="1" fill="hold">
                                          <p:stCondLst>
                                            <p:cond delay="0"/>
                                          </p:stCondLst>
                                        </p:cTn>
                                        <p:tgtEl>
                                          <p:spTgt spid="242"/>
                                        </p:tgtEl>
                                        <p:attrNameLst>
                                          <p:attrName>style.visibility</p:attrName>
                                        </p:attrNameLst>
                                      </p:cBhvr>
                                      <p:to>
                                        <p:strVal val="visible"/>
                                      </p:to>
                                    </p:set>
                                    <p:animEffect transition="in" filter="fade">
                                      <p:cBhvr>
                                        <p:cTn id="146" dur="1000"/>
                                        <p:tgtEl>
                                          <p:spTgt spid="242"/>
                                        </p:tgtEl>
                                      </p:cBhvr>
                                    </p:animEffect>
                                    <p:anim calcmode="lin" valueType="num">
                                      <p:cBhvr>
                                        <p:cTn id="147" dur="1000" fill="hold"/>
                                        <p:tgtEl>
                                          <p:spTgt spid="242"/>
                                        </p:tgtEl>
                                        <p:attrNameLst>
                                          <p:attrName>ppt_x</p:attrName>
                                        </p:attrNameLst>
                                      </p:cBhvr>
                                      <p:tavLst>
                                        <p:tav tm="0">
                                          <p:val>
                                            <p:strVal val="#ppt_x"/>
                                          </p:val>
                                        </p:tav>
                                        <p:tav tm="100000">
                                          <p:val>
                                            <p:strVal val="#ppt_x"/>
                                          </p:val>
                                        </p:tav>
                                      </p:tavLst>
                                    </p:anim>
                                    <p:anim calcmode="lin" valueType="num">
                                      <p:cBhvr>
                                        <p:cTn id="148" dur="1000" fill="hold"/>
                                        <p:tgtEl>
                                          <p:spTgt spid="242"/>
                                        </p:tgtEl>
                                        <p:attrNameLst>
                                          <p:attrName>ppt_y</p:attrName>
                                        </p:attrNameLst>
                                      </p:cBhvr>
                                      <p:tavLst>
                                        <p:tav tm="0">
                                          <p:val>
                                            <p:strVal val="#ppt_y+.1"/>
                                          </p:val>
                                        </p:tav>
                                        <p:tav tm="100000">
                                          <p:val>
                                            <p:strVal val="#ppt_y"/>
                                          </p:val>
                                        </p:tav>
                                      </p:tavLst>
                                    </p:anim>
                                  </p:childTnLst>
                                </p:cTn>
                              </p:par>
                              <p:par>
                                <p:cTn id="149" presetID="42" presetClass="entr" presetSubtype="0" fill="hold" nodeType="withEffect">
                                  <p:stCondLst>
                                    <p:cond delay="0"/>
                                  </p:stCondLst>
                                  <p:childTnLst>
                                    <p:set>
                                      <p:cBhvr>
                                        <p:cTn id="150" dur="1" fill="hold">
                                          <p:stCondLst>
                                            <p:cond delay="0"/>
                                          </p:stCondLst>
                                        </p:cTn>
                                        <p:tgtEl>
                                          <p:spTgt spid="243"/>
                                        </p:tgtEl>
                                        <p:attrNameLst>
                                          <p:attrName>style.visibility</p:attrName>
                                        </p:attrNameLst>
                                      </p:cBhvr>
                                      <p:to>
                                        <p:strVal val="visible"/>
                                      </p:to>
                                    </p:set>
                                    <p:animEffect transition="in" filter="fade">
                                      <p:cBhvr>
                                        <p:cTn id="151" dur="1000"/>
                                        <p:tgtEl>
                                          <p:spTgt spid="243"/>
                                        </p:tgtEl>
                                      </p:cBhvr>
                                    </p:animEffect>
                                    <p:anim calcmode="lin" valueType="num">
                                      <p:cBhvr>
                                        <p:cTn id="152" dur="1000" fill="hold"/>
                                        <p:tgtEl>
                                          <p:spTgt spid="243"/>
                                        </p:tgtEl>
                                        <p:attrNameLst>
                                          <p:attrName>ppt_x</p:attrName>
                                        </p:attrNameLst>
                                      </p:cBhvr>
                                      <p:tavLst>
                                        <p:tav tm="0">
                                          <p:val>
                                            <p:strVal val="#ppt_x"/>
                                          </p:val>
                                        </p:tav>
                                        <p:tav tm="100000">
                                          <p:val>
                                            <p:strVal val="#ppt_x"/>
                                          </p:val>
                                        </p:tav>
                                      </p:tavLst>
                                    </p:anim>
                                    <p:anim calcmode="lin" valueType="num">
                                      <p:cBhvr>
                                        <p:cTn id="153" dur="1000" fill="hold"/>
                                        <p:tgtEl>
                                          <p:spTgt spid="243"/>
                                        </p:tgtEl>
                                        <p:attrNameLst>
                                          <p:attrName>ppt_y</p:attrName>
                                        </p:attrNameLst>
                                      </p:cBhvr>
                                      <p:tavLst>
                                        <p:tav tm="0">
                                          <p:val>
                                            <p:strVal val="#ppt_y+.1"/>
                                          </p:val>
                                        </p:tav>
                                        <p:tav tm="100000">
                                          <p:val>
                                            <p:strVal val="#ppt_y"/>
                                          </p:val>
                                        </p:tav>
                                      </p:tavLst>
                                    </p:anim>
                                  </p:childTnLst>
                                </p:cTn>
                              </p:par>
                              <p:par>
                                <p:cTn id="154" presetID="42" presetClass="entr" presetSubtype="0" fill="hold" nodeType="withEffect">
                                  <p:stCondLst>
                                    <p:cond delay="0"/>
                                  </p:stCondLst>
                                  <p:childTnLst>
                                    <p:set>
                                      <p:cBhvr>
                                        <p:cTn id="155" dur="1" fill="hold">
                                          <p:stCondLst>
                                            <p:cond delay="0"/>
                                          </p:stCondLst>
                                        </p:cTn>
                                        <p:tgtEl>
                                          <p:spTgt spid="244"/>
                                        </p:tgtEl>
                                        <p:attrNameLst>
                                          <p:attrName>style.visibility</p:attrName>
                                        </p:attrNameLst>
                                      </p:cBhvr>
                                      <p:to>
                                        <p:strVal val="visible"/>
                                      </p:to>
                                    </p:set>
                                    <p:animEffect transition="in" filter="fade">
                                      <p:cBhvr>
                                        <p:cTn id="156" dur="1000"/>
                                        <p:tgtEl>
                                          <p:spTgt spid="244"/>
                                        </p:tgtEl>
                                      </p:cBhvr>
                                    </p:animEffect>
                                    <p:anim calcmode="lin" valueType="num">
                                      <p:cBhvr>
                                        <p:cTn id="157" dur="1000" fill="hold"/>
                                        <p:tgtEl>
                                          <p:spTgt spid="244"/>
                                        </p:tgtEl>
                                        <p:attrNameLst>
                                          <p:attrName>ppt_x</p:attrName>
                                        </p:attrNameLst>
                                      </p:cBhvr>
                                      <p:tavLst>
                                        <p:tav tm="0">
                                          <p:val>
                                            <p:strVal val="#ppt_x"/>
                                          </p:val>
                                        </p:tav>
                                        <p:tav tm="100000">
                                          <p:val>
                                            <p:strVal val="#ppt_x"/>
                                          </p:val>
                                        </p:tav>
                                      </p:tavLst>
                                    </p:anim>
                                    <p:anim calcmode="lin" valueType="num">
                                      <p:cBhvr>
                                        <p:cTn id="158" dur="1000" fill="hold"/>
                                        <p:tgtEl>
                                          <p:spTgt spid="244"/>
                                        </p:tgtEl>
                                        <p:attrNameLst>
                                          <p:attrName>ppt_y</p:attrName>
                                        </p:attrNameLst>
                                      </p:cBhvr>
                                      <p:tavLst>
                                        <p:tav tm="0">
                                          <p:val>
                                            <p:strVal val="#ppt_y+.1"/>
                                          </p:val>
                                        </p:tav>
                                        <p:tav tm="100000">
                                          <p:val>
                                            <p:strVal val="#ppt_y"/>
                                          </p:val>
                                        </p:tav>
                                      </p:tavLst>
                                    </p:anim>
                                  </p:childTnLst>
                                </p:cTn>
                              </p:par>
                              <p:par>
                                <p:cTn id="159" presetID="4" presetClass="entr" presetSubtype="16" fill="hold" grpId="0" nodeType="withEffect">
                                  <p:stCondLst>
                                    <p:cond delay="0"/>
                                  </p:stCondLst>
                                  <p:childTnLst>
                                    <p:set>
                                      <p:cBhvr>
                                        <p:cTn id="160" dur="1" fill="hold">
                                          <p:stCondLst>
                                            <p:cond delay="0"/>
                                          </p:stCondLst>
                                        </p:cTn>
                                        <p:tgtEl>
                                          <p:spTgt spid="245"/>
                                        </p:tgtEl>
                                        <p:attrNameLst>
                                          <p:attrName>style.visibility</p:attrName>
                                        </p:attrNameLst>
                                      </p:cBhvr>
                                      <p:to>
                                        <p:strVal val="visible"/>
                                      </p:to>
                                    </p:set>
                                    <p:animEffect transition="in" filter="box(in)">
                                      <p:cBhvr>
                                        <p:cTn id="161" dur="1250"/>
                                        <p:tgtEl>
                                          <p:spTgt spid="245"/>
                                        </p:tgtEl>
                                      </p:cBhvr>
                                    </p:animEffect>
                                  </p:childTnLst>
                                </p:cTn>
                              </p:par>
                              <p:par>
                                <p:cTn id="162" presetID="4" presetClass="entr" presetSubtype="16" fill="hold" grpId="0" nodeType="withEffect">
                                  <p:stCondLst>
                                    <p:cond delay="0"/>
                                  </p:stCondLst>
                                  <p:childTnLst>
                                    <p:set>
                                      <p:cBhvr>
                                        <p:cTn id="163" dur="1" fill="hold">
                                          <p:stCondLst>
                                            <p:cond delay="0"/>
                                          </p:stCondLst>
                                        </p:cTn>
                                        <p:tgtEl>
                                          <p:spTgt spid="246"/>
                                        </p:tgtEl>
                                        <p:attrNameLst>
                                          <p:attrName>style.visibility</p:attrName>
                                        </p:attrNameLst>
                                      </p:cBhvr>
                                      <p:to>
                                        <p:strVal val="visible"/>
                                      </p:to>
                                    </p:set>
                                    <p:animEffect transition="in" filter="box(in)">
                                      <p:cBhvr>
                                        <p:cTn id="164" dur="1250"/>
                                        <p:tgtEl>
                                          <p:spTgt spid="246"/>
                                        </p:tgtEl>
                                      </p:cBhvr>
                                    </p:animEffect>
                                  </p:childTnLst>
                                </p:cTn>
                              </p:par>
                              <p:par>
                                <p:cTn id="165" presetID="4" presetClass="entr" presetSubtype="16" fill="hold" grpId="0" nodeType="withEffect">
                                  <p:stCondLst>
                                    <p:cond delay="0"/>
                                  </p:stCondLst>
                                  <p:childTnLst>
                                    <p:set>
                                      <p:cBhvr>
                                        <p:cTn id="166" dur="1" fill="hold">
                                          <p:stCondLst>
                                            <p:cond delay="0"/>
                                          </p:stCondLst>
                                        </p:cTn>
                                        <p:tgtEl>
                                          <p:spTgt spid="247"/>
                                        </p:tgtEl>
                                        <p:attrNameLst>
                                          <p:attrName>style.visibility</p:attrName>
                                        </p:attrNameLst>
                                      </p:cBhvr>
                                      <p:to>
                                        <p:strVal val="visible"/>
                                      </p:to>
                                    </p:set>
                                    <p:animEffect transition="in" filter="box(in)">
                                      <p:cBhvr>
                                        <p:cTn id="167" dur="1250"/>
                                        <p:tgtEl>
                                          <p:spTgt spid="247"/>
                                        </p:tgtEl>
                                      </p:cBhvr>
                                    </p:animEffect>
                                  </p:childTnLst>
                                </p:cTn>
                              </p:par>
                              <p:par>
                                <p:cTn id="168" presetID="42" presetClass="entr" presetSubtype="0" fill="hold" grpId="0" nodeType="withEffect">
                                  <p:stCondLst>
                                    <p:cond delay="0"/>
                                  </p:stCondLst>
                                  <p:childTnLst>
                                    <p:set>
                                      <p:cBhvr>
                                        <p:cTn id="169" dur="1" fill="hold">
                                          <p:stCondLst>
                                            <p:cond delay="0"/>
                                          </p:stCondLst>
                                        </p:cTn>
                                        <p:tgtEl>
                                          <p:spTgt spid="248"/>
                                        </p:tgtEl>
                                        <p:attrNameLst>
                                          <p:attrName>style.visibility</p:attrName>
                                        </p:attrNameLst>
                                      </p:cBhvr>
                                      <p:to>
                                        <p:strVal val="visible"/>
                                      </p:to>
                                    </p:set>
                                    <p:animEffect transition="in" filter="fade">
                                      <p:cBhvr>
                                        <p:cTn id="170" dur="1000"/>
                                        <p:tgtEl>
                                          <p:spTgt spid="248"/>
                                        </p:tgtEl>
                                      </p:cBhvr>
                                    </p:animEffect>
                                    <p:anim calcmode="lin" valueType="num">
                                      <p:cBhvr>
                                        <p:cTn id="171" dur="1000" fill="hold"/>
                                        <p:tgtEl>
                                          <p:spTgt spid="248"/>
                                        </p:tgtEl>
                                        <p:attrNameLst>
                                          <p:attrName>ppt_x</p:attrName>
                                        </p:attrNameLst>
                                      </p:cBhvr>
                                      <p:tavLst>
                                        <p:tav tm="0">
                                          <p:val>
                                            <p:strVal val="#ppt_x"/>
                                          </p:val>
                                        </p:tav>
                                        <p:tav tm="100000">
                                          <p:val>
                                            <p:strVal val="#ppt_x"/>
                                          </p:val>
                                        </p:tav>
                                      </p:tavLst>
                                    </p:anim>
                                    <p:anim calcmode="lin" valueType="num">
                                      <p:cBhvr>
                                        <p:cTn id="172" dur="1000" fill="hold"/>
                                        <p:tgtEl>
                                          <p:spTgt spid="248"/>
                                        </p:tgtEl>
                                        <p:attrNameLst>
                                          <p:attrName>ppt_y</p:attrName>
                                        </p:attrNameLst>
                                      </p:cBhvr>
                                      <p:tavLst>
                                        <p:tav tm="0">
                                          <p:val>
                                            <p:strVal val="#ppt_y+.1"/>
                                          </p:val>
                                        </p:tav>
                                        <p:tav tm="100000">
                                          <p:val>
                                            <p:strVal val="#ppt_y"/>
                                          </p:val>
                                        </p:tav>
                                      </p:tavLst>
                                    </p:anim>
                                  </p:childTnLst>
                                </p:cTn>
                              </p:par>
                              <p:par>
                                <p:cTn id="173" presetID="4" presetClass="entr" presetSubtype="16" fill="hold" grpId="0" nodeType="withEffect">
                                  <p:stCondLst>
                                    <p:cond delay="0"/>
                                  </p:stCondLst>
                                  <p:childTnLst>
                                    <p:set>
                                      <p:cBhvr>
                                        <p:cTn id="174" dur="1" fill="hold">
                                          <p:stCondLst>
                                            <p:cond delay="0"/>
                                          </p:stCondLst>
                                        </p:cTn>
                                        <p:tgtEl>
                                          <p:spTgt spid="131"/>
                                        </p:tgtEl>
                                        <p:attrNameLst>
                                          <p:attrName>style.visibility</p:attrName>
                                        </p:attrNameLst>
                                      </p:cBhvr>
                                      <p:to>
                                        <p:strVal val="visible"/>
                                      </p:to>
                                    </p:set>
                                    <p:animEffect transition="in" filter="box(in)">
                                      <p:cBhvr>
                                        <p:cTn id="175" dur="1250"/>
                                        <p:tgtEl>
                                          <p:spTgt spid="131"/>
                                        </p:tgtEl>
                                      </p:cBhvr>
                                    </p:animEffect>
                                  </p:childTnLst>
                                </p:cTn>
                              </p:par>
                              <p:par>
                                <p:cTn id="176" presetID="42" presetClass="entr" presetSubtype="0" fill="hold" grpId="0" nodeType="withEffect">
                                  <p:stCondLst>
                                    <p:cond delay="0"/>
                                  </p:stCondLst>
                                  <p:childTnLst>
                                    <p:set>
                                      <p:cBhvr>
                                        <p:cTn id="177" dur="1" fill="hold">
                                          <p:stCondLst>
                                            <p:cond delay="0"/>
                                          </p:stCondLst>
                                        </p:cTn>
                                        <p:tgtEl>
                                          <p:spTgt spid="136"/>
                                        </p:tgtEl>
                                        <p:attrNameLst>
                                          <p:attrName>style.visibility</p:attrName>
                                        </p:attrNameLst>
                                      </p:cBhvr>
                                      <p:to>
                                        <p:strVal val="visible"/>
                                      </p:to>
                                    </p:set>
                                    <p:animEffect transition="in" filter="fade">
                                      <p:cBhvr>
                                        <p:cTn id="178" dur="1000"/>
                                        <p:tgtEl>
                                          <p:spTgt spid="136"/>
                                        </p:tgtEl>
                                      </p:cBhvr>
                                    </p:animEffect>
                                    <p:anim calcmode="lin" valueType="num">
                                      <p:cBhvr>
                                        <p:cTn id="179" dur="1000" fill="hold"/>
                                        <p:tgtEl>
                                          <p:spTgt spid="136"/>
                                        </p:tgtEl>
                                        <p:attrNameLst>
                                          <p:attrName>ppt_x</p:attrName>
                                        </p:attrNameLst>
                                      </p:cBhvr>
                                      <p:tavLst>
                                        <p:tav tm="0">
                                          <p:val>
                                            <p:strVal val="#ppt_x"/>
                                          </p:val>
                                        </p:tav>
                                        <p:tav tm="100000">
                                          <p:val>
                                            <p:strVal val="#ppt_x"/>
                                          </p:val>
                                        </p:tav>
                                      </p:tavLst>
                                    </p:anim>
                                    <p:anim calcmode="lin" valueType="num">
                                      <p:cBhvr>
                                        <p:cTn id="180" dur="1000" fill="hold"/>
                                        <p:tgtEl>
                                          <p:spTgt spid="136"/>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142"/>
                                        </p:tgtEl>
                                        <p:attrNameLst>
                                          <p:attrName>style.visibility</p:attrName>
                                        </p:attrNameLst>
                                      </p:cBhvr>
                                      <p:to>
                                        <p:strVal val="visible"/>
                                      </p:to>
                                    </p:set>
                                    <p:animEffect transition="in" filter="fade">
                                      <p:cBhvr>
                                        <p:cTn id="183" dur="1000"/>
                                        <p:tgtEl>
                                          <p:spTgt spid="142"/>
                                        </p:tgtEl>
                                      </p:cBhvr>
                                    </p:animEffect>
                                    <p:anim calcmode="lin" valueType="num">
                                      <p:cBhvr>
                                        <p:cTn id="184" dur="1000" fill="hold"/>
                                        <p:tgtEl>
                                          <p:spTgt spid="142"/>
                                        </p:tgtEl>
                                        <p:attrNameLst>
                                          <p:attrName>ppt_x</p:attrName>
                                        </p:attrNameLst>
                                      </p:cBhvr>
                                      <p:tavLst>
                                        <p:tav tm="0">
                                          <p:val>
                                            <p:strVal val="#ppt_x"/>
                                          </p:val>
                                        </p:tav>
                                        <p:tav tm="100000">
                                          <p:val>
                                            <p:strVal val="#ppt_x"/>
                                          </p:val>
                                        </p:tav>
                                      </p:tavLst>
                                    </p:anim>
                                    <p:anim calcmode="lin" valueType="num">
                                      <p:cBhvr>
                                        <p:cTn id="185" dur="1000" fill="hold"/>
                                        <p:tgtEl>
                                          <p:spTgt spid="142"/>
                                        </p:tgtEl>
                                        <p:attrNameLst>
                                          <p:attrName>ppt_y</p:attrName>
                                        </p:attrNameLst>
                                      </p:cBhvr>
                                      <p:tavLst>
                                        <p:tav tm="0">
                                          <p:val>
                                            <p:strVal val="#ppt_y+.1"/>
                                          </p:val>
                                        </p:tav>
                                        <p:tav tm="100000">
                                          <p:val>
                                            <p:strVal val="#ppt_y"/>
                                          </p:val>
                                        </p:tav>
                                      </p:tavLst>
                                    </p:anim>
                                  </p:childTnLst>
                                </p:cTn>
                              </p:par>
                              <p:par>
                                <p:cTn id="186" presetID="4" presetClass="entr" presetSubtype="16" fill="hold" grpId="0" nodeType="withEffect">
                                  <p:stCondLst>
                                    <p:cond delay="0"/>
                                  </p:stCondLst>
                                  <p:childTnLst>
                                    <p:set>
                                      <p:cBhvr>
                                        <p:cTn id="187" dur="1" fill="hold">
                                          <p:stCondLst>
                                            <p:cond delay="0"/>
                                          </p:stCondLst>
                                        </p:cTn>
                                        <p:tgtEl>
                                          <p:spTgt spid="144"/>
                                        </p:tgtEl>
                                        <p:attrNameLst>
                                          <p:attrName>style.visibility</p:attrName>
                                        </p:attrNameLst>
                                      </p:cBhvr>
                                      <p:to>
                                        <p:strVal val="visible"/>
                                      </p:to>
                                    </p:set>
                                    <p:animEffect transition="in" filter="box(in)">
                                      <p:cBhvr>
                                        <p:cTn id="188" dur="1250"/>
                                        <p:tgtEl>
                                          <p:spTgt spid="144"/>
                                        </p:tgtEl>
                                      </p:cBhvr>
                                    </p:animEffect>
                                  </p:childTnLst>
                                </p:cTn>
                              </p:par>
                              <p:par>
                                <p:cTn id="189" presetID="4" presetClass="entr" presetSubtype="16" fill="hold" grpId="0" nodeType="withEffect">
                                  <p:stCondLst>
                                    <p:cond delay="0"/>
                                  </p:stCondLst>
                                  <p:childTnLst>
                                    <p:set>
                                      <p:cBhvr>
                                        <p:cTn id="190" dur="1" fill="hold">
                                          <p:stCondLst>
                                            <p:cond delay="0"/>
                                          </p:stCondLst>
                                        </p:cTn>
                                        <p:tgtEl>
                                          <p:spTgt spid="145"/>
                                        </p:tgtEl>
                                        <p:attrNameLst>
                                          <p:attrName>style.visibility</p:attrName>
                                        </p:attrNameLst>
                                      </p:cBhvr>
                                      <p:to>
                                        <p:strVal val="visible"/>
                                      </p:to>
                                    </p:set>
                                    <p:animEffect transition="in" filter="box(in)">
                                      <p:cBhvr>
                                        <p:cTn id="191" dur="1250"/>
                                        <p:tgtEl>
                                          <p:spTgt spid="145"/>
                                        </p:tgtEl>
                                      </p:cBhvr>
                                    </p:animEffect>
                                  </p:childTnLst>
                                </p:cTn>
                              </p:par>
                              <p:par>
                                <p:cTn id="192" presetID="4" presetClass="entr" presetSubtype="16" fill="hold" grpId="0" nodeType="withEffect">
                                  <p:stCondLst>
                                    <p:cond delay="0"/>
                                  </p:stCondLst>
                                  <p:childTnLst>
                                    <p:set>
                                      <p:cBhvr>
                                        <p:cTn id="193" dur="1" fill="hold">
                                          <p:stCondLst>
                                            <p:cond delay="0"/>
                                          </p:stCondLst>
                                        </p:cTn>
                                        <p:tgtEl>
                                          <p:spTgt spid="146"/>
                                        </p:tgtEl>
                                        <p:attrNameLst>
                                          <p:attrName>style.visibility</p:attrName>
                                        </p:attrNameLst>
                                      </p:cBhvr>
                                      <p:to>
                                        <p:strVal val="visible"/>
                                      </p:to>
                                    </p:set>
                                    <p:animEffect transition="in" filter="box(in)">
                                      <p:cBhvr>
                                        <p:cTn id="194" dur="1250"/>
                                        <p:tgtEl>
                                          <p:spTgt spid="146"/>
                                        </p:tgtEl>
                                      </p:cBhvr>
                                    </p:animEffect>
                                  </p:childTnLst>
                                </p:cTn>
                              </p:par>
                              <p:par>
                                <p:cTn id="195" presetID="4" presetClass="entr" presetSubtype="16" fill="hold" grpId="0" nodeType="withEffect">
                                  <p:stCondLst>
                                    <p:cond delay="0"/>
                                  </p:stCondLst>
                                  <p:childTnLst>
                                    <p:set>
                                      <p:cBhvr>
                                        <p:cTn id="196" dur="1" fill="hold">
                                          <p:stCondLst>
                                            <p:cond delay="0"/>
                                          </p:stCondLst>
                                        </p:cTn>
                                        <p:tgtEl>
                                          <p:spTgt spid="154"/>
                                        </p:tgtEl>
                                        <p:attrNameLst>
                                          <p:attrName>style.visibility</p:attrName>
                                        </p:attrNameLst>
                                      </p:cBhvr>
                                      <p:to>
                                        <p:strVal val="visible"/>
                                      </p:to>
                                    </p:set>
                                    <p:animEffect transition="in" filter="box(in)">
                                      <p:cBhvr>
                                        <p:cTn id="197" dur="1250"/>
                                        <p:tgtEl>
                                          <p:spTgt spid="154"/>
                                        </p:tgtEl>
                                      </p:cBhvr>
                                    </p:animEffect>
                                  </p:childTnLst>
                                </p:cTn>
                              </p:par>
                              <p:par>
                                <p:cTn id="198" presetID="4" presetClass="entr" presetSubtype="16" fill="hold" grpId="0" nodeType="withEffect">
                                  <p:stCondLst>
                                    <p:cond delay="0"/>
                                  </p:stCondLst>
                                  <p:childTnLst>
                                    <p:set>
                                      <p:cBhvr>
                                        <p:cTn id="199" dur="1" fill="hold">
                                          <p:stCondLst>
                                            <p:cond delay="0"/>
                                          </p:stCondLst>
                                        </p:cTn>
                                        <p:tgtEl>
                                          <p:spTgt spid="156"/>
                                        </p:tgtEl>
                                        <p:attrNameLst>
                                          <p:attrName>style.visibility</p:attrName>
                                        </p:attrNameLst>
                                      </p:cBhvr>
                                      <p:to>
                                        <p:strVal val="visible"/>
                                      </p:to>
                                    </p:set>
                                    <p:animEffect transition="in" filter="box(in)">
                                      <p:cBhvr>
                                        <p:cTn id="200" dur="1250"/>
                                        <p:tgtEl>
                                          <p:spTgt spid="156"/>
                                        </p:tgtEl>
                                      </p:cBhvr>
                                    </p:animEffect>
                                  </p:childTnLst>
                                </p:cTn>
                              </p:par>
                              <p:par>
                                <p:cTn id="201" presetID="53" presetClass="entr" presetSubtype="16" fill="hold" grpId="1" nodeType="withEffect">
                                  <p:stCondLst>
                                    <p:cond delay="0"/>
                                  </p:stCondLst>
                                  <p:childTnLst>
                                    <p:set>
                                      <p:cBhvr>
                                        <p:cTn id="202" dur="1" fill="hold">
                                          <p:stCondLst>
                                            <p:cond delay="0"/>
                                          </p:stCondLst>
                                        </p:cTn>
                                        <p:tgtEl>
                                          <p:spTgt spid="132"/>
                                        </p:tgtEl>
                                        <p:attrNameLst>
                                          <p:attrName>style.visibility</p:attrName>
                                        </p:attrNameLst>
                                      </p:cBhvr>
                                      <p:to>
                                        <p:strVal val="visible"/>
                                      </p:to>
                                    </p:set>
                                    <p:anim calcmode="lin" valueType="num">
                                      <p:cBhvr>
                                        <p:cTn id="203" dur="1000" fill="hold"/>
                                        <p:tgtEl>
                                          <p:spTgt spid="132"/>
                                        </p:tgtEl>
                                        <p:attrNameLst>
                                          <p:attrName>ppt_w</p:attrName>
                                        </p:attrNameLst>
                                      </p:cBhvr>
                                      <p:tavLst>
                                        <p:tav tm="0">
                                          <p:val>
                                            <p:fltVal val="0"/>
                                          </p:val>
                                        </p:tav>
                                        <p:tav tm="100000">
                                          <p:val>
                                            <p:strVal val="#ppt_w"/>
                                          </p:val>
                                        </p:tav>
                                      </p:tavLst>
                                    </p:anim>
                                    <p:anim calcmode="lin" valueType="num">
                                      <p:cBhvr>
                                        <p:cTn id="204" dur="1000" fill="hold"/>
                                        <p:tgtEl>
                                          <p:spTgt spid="132"/>
                                        </p:tgtEl>
                                        <p:attrNameLst>
                                          <p:attrName>ppt_h</p:attrName>
                                        </p:attrNameLst>
                                      </p:cBhvr>
                                      <p:tavLst>
                                        <p:tav tm="0">
                                          <p:val>
                                            <p:fltVal val="0"/>
                                          </p:val>
                                        </p:tav>
                                        <p:tav tm="100000">
                                          <p:val>
                                            <p:strVal val="#ppt_h"/>
                                          </p:val>
                                        </p:tav>
                                      </p:tavLst>
                                    </p:anim>
                                    <p:animEffect transition="in" filter="fade">
                                      <p:cBhvr>
                                        <p:cTn id="205"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1"/>
      <p:bldP spid="134" grpId="0"/>
      <p:bldP spid="135" grpId="0"/>
      <p:bldP spid="136" grpId="0"/>
      <p:bldP spid="137" grpId="0"/>
      <p:bldP spid="138" grpId="0"/>
      <p:bldP spid="139" grpId="0"/>
      <p:bldP spid="140" grpId="0"/>
      <p:bldP spid="141" grpId="0"/>
      <p:bldP spid="142" grpId="0"/>
      <p:bldP spid="143" grpId="0"/>
      <p:bldP spid="144" grpId="0" animBg="1"/>
      <p:bldP spid="145" grpId="0" animBg="1"/>
      <p:bldP spid="146" grpId="0" animBg="1"/>
      <p:bldP spid="147" grpId="0" animBg="1"/>
      <p:bldP spid="148"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235" grpId="0"/>
      <p:bldP spid="236" grpId="0"/>
      <p:bldP spid="237" grpId="0"/>
      <p:bldP spid="238" grpId="0"/>
      <p:bldP spid="239" grpId="0"/>
      <p:bldP spid="245" grpId="0" animBg="1"/>
      <p:bldP spid="246" grpId="0" animBg="1"/>
      <p:bldP spid="247" grpId="0" animBg="1"/>
      <p:bldP spid="24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pic>
        <p:nvPicPr>
          <p:cNvPr id="18" name="Picture 271" descr="21">
            <a:extLst>
              <a:ext uri="{FF2B5EF4-FFF2-40B4-BE49-F238E27FC236}">
                <a16:creationId xmlns:a16="http://schemas.microsoft.com/office/drawing/2014/main" id="{252AC738-B588-036D-5C39-1F4C0173AC31}"/>
              </a:ext>
            </a:extLst>
          </p:cNvPr>
          <p:cNvPicPr>
            <a:picLocks noChangeAspect="1" noChangeArrowheads="1"/>
          </p:cNvPicPr>
          <p:nvPr/>
        </p:nvPicPr>
        <p:blipFill>
          <a:blip r:embed="rId3">
            <a:lum contrast="-32000"/>
            <a:extLst>
              <a:ext uri="{28A0092B-C50C-407E-A947-70E740481C1C}">
                <a14:useLocalDpi xmlns:a14="http://schemas.microsoft.com/office/drawing/2010/main" val="0"/>
              </a:ext>
            </a:extLst>
          </a:blip>
          <a:srcRect/>
          <a:stretch>
            <a:fillRect/>
          </a:stretch>
        </p:blipFill>
        <p:spPr bwMode="auto">
          <a:xfrm>
            <a:off x="238352" y="-167495"/>
            <a:ext cx="5207408" cy="156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 name="Group 59"/>
          <p:cNvGrpSpPr/>
          <p:nvPr/>
        </p:nvGrpSpPr>
        <p:grpSpPr>
          <a:xfrm>
            <a:off x="238352" y="284430"/>
            <a:ext cx="649062" cy="661851"/>
            <a:chOff x="783125" y="1225710"/>
            <a:chExt cx="464100" cy="464100"/>
          </a:xfrm>
        </p:grpSpPr>
        <p:sp>
          <p:nvSpPr>
            <p:cNvPr id="61" name="Google Shape;634;p52"/>
            <p:cNvSpPr/>
            <p:nvPr/>
          </p:nvSpPr>
          <p:spPr>
            <a:xfrm>
              <a:off x="783125" y="1225710"/>
              <a:ext cx="464100" cy="46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36;p52"/>
            <p:cNvGrpSpPr/>
            <p:nvPr/>
          </p:nvGrpSpPr>
          <p:grpSpPr>
            <a:xfrm>
              <a:off x="882707" y="1325585"/>
              <a:ext cx="264945" cy="264347"/>
              <a:chOff x="432225" y="396500"/>
              <a:chExt cx="325525" cy="324750"/>
            </a:xfrm>
          </p:grpSpPr>
          <p:sp>
            <p:nvSpPr>
              <p:cNvPr id="63" name="Google Shape;637;p52"/>
              <p:cNvSpPr/>
              <p:nvPr/>
            </p:nvSpPr>
            <p:spPr>
              <a:xfrm>
                <a:off x="432225" y="396500"/>
                <a:ext cx="325525" cy="324750"/>
              </a:xfrm>
              <a:custGeom>
                <a:avLst/>
                <a:gdLst/>
                <a:ahLst/>
                <a:cxnLst/>
                <a:rect l="l" t="t" r="r" b="b"/>
                <a:pathLst>
                  <a:path w="13021" h="12990" extrusionOk="0">
                    <a:moveTo>
                      <a:pt x="12236" y="792"/>
                    </a:moveTo>
                    <a:cubicBezTo>
                      <a:pt x="12206" y="1183"/>
                      <a:pt x="12118" y="1839"/>
                      <a:pt x="11893" y="2621"/>
                    </a:cubicBezTo>
                    <a:cubicBezTo>
                      <a:pt x="11815" y="2909"/>
                      <a:pt x="11709" y="3229"/>
                      <a:pt x="11575" y="3572"/>
                    </a:cubicBezTo>
                    <a:lnTo>
                      <a:pt x="9441" y="1438"/>
                    </a:lnTo>
                    <a:cubicBezTo>
                      <a:pt x="10329" y="1088"/>
                      <a:pt x="11270" y="871"/>
                      <a:pt x="12236" y="792"/>
                    </a:cubicBezTo>
                    <a:close/>
                    <a:moveTo>
                      <a:pt x="2580" y="4763"/>
                    </a:moveTo>
                    <a:lnTo>
                      <a:pt x="4122" y="4834"/>
                    </a:lnTo>
                    <a:cubicBezTo>
                      <a:pt x="3723" y="5424"/>
                      <a:pt x="3355" y="6039"/>
                      <a:pt x="3052" y="6584"/>
                    </a:cubicBezTo>
                    <a:lnTo>
                      <a:pt x="1166" y="6175"/>
                    </a:lnTo>
                    <a:lnTo>
                      <a:pt x="2580" y="4763"/>
                    </a:lnTo>
                    <a:close/>
                    <a:moveTo>
                      <a:pt x="3339" y="7646"/>
                    </a:moveTo>
                    <a:lnTo>
                      <a:pt x="4099" y="8405"/>
                    </a:lnTo>
                    <a:lnTo>
                      <a:pt x="3491" y="9003"/>
                    </a:lnTo>
                    <a:lnTo>
                      <a:pt x="2931" y="8443"/>
                    </a:lnTo>
                    <a:cubicBezTo>
                      <a:pt x="3019" y="8261"/>
                      <a:pt x="3163" y="7981"/>
                      <a:pt x="3339" y="7646"/>
                    </a:cubicBezTo>
                    <a:close/>
                    <a:moveTo>
                      <a:pt x="8690" y="1766"/>
                    </a:moveTo>
                    <a:lnTo>
                      <a:pt x="11255" y="4322"/>
                    </a:lnTo>
                    <a:cubicBezTo>
                      <a:pt x="10831" y="5202"/>
                      <a:pt x="10224" y="6152"/>
                      <a:pt x="9353" y="7023"/>
                    </a:cubicBezTo>
                    <a:cubicBezTo>
                      <a:pt x="8707" y="7669"/>
                      <a:pt x="7237" y="8597"/>
                      <a:pt x="6054" y="9291"/>
                    </a:cubicBezTo>
                    <a:lnTo>
                      <a:pt x="5168" y="8405"/>
                    </a:lnTo>
                    <a:lnTo>
                      <a:pt x="6422" y="7149"/>
                    </a:lnTo>
                    <a:cubicBezTo>
                      <a:pt x="6566" y="7006"/>
                      <a:pt x="6566" y="6766"/>
                      <a:pt x="6422" y="6614"/>
                    </a:cubicBezTo>
                    <a:cubicBezTo>
                      <a:pt x="6346" y="6539"/>
                      <a:pt x="6249" y="6501"/>
                      <a:pt x="6151" y="6501"/>
                    </a:cubicBezTo>
                    <a:cubicBezTo>
                      <a:pt x="6053" y="6501"/>
                      <a:pt x="5955" y="6539"/>
                      <a:pt x="5880" y="6614"/>
                    </a:cubicBezTo>
                    <a:lnTo>
                      <a:pt x="4633" y="7861"/>
                    </a:lnTo>
                    <a:lnTo>
                      <a:pt x="3723" y="6950"/>
                    </a:lnTo>
                    <a:cubicBezTo>
                      <a:pt x="3754" y="6894"/>
                      <a:pt x="3786" y="6831"/>
                      <a:pt x="3819" y="6775"/>
                    </a:cubicBezTo>
                    <a:cubicBezTo>
                      <a:pt x="4609" y="5401"/>
                      <a:pt x="5360" y="4331"/>
                      <a:pt x="6016" y="3683"/>
                    </a:cubicBezTo>
                    <a:cubicBezTo>
                      <a:pt x="6798" y="2893"/>
                      <a:pt x="7701" y="2246"/>
                      <a:pt x="8690" y="1766"/>
                    </a:cubicBezTo>
                    <a:close/>
                    <a:moveTo>
                      <a:pt x="4633" y="8940"/>
                    </a:moveTo>
                    <a:lnTo>
                      <a:pt x="5375" y="9682"/>
                    </a:lnTo>
                    <a:cubicBezTo>
                      <a:pt x="5057" y="9866"/>
                      <a:pt x="4785" y="10017"/>
                      <a:pt x="4609" y="10113"/>
                    </a:cubicBezTo>
                    <a:lnTo>
                      <a:pt x="4033" y="9538"/>
                    </a:lnTo>
                    <a:lnTo>
                      <a:pt x="4633" y="8940"/>
                    </a:lnTo>
                    <a:close/>
                    <a:moveTo>
                      <a:pt x="2813" y="9642"/>
                    </a:moveTo>
                    <a:cubicBezTo>
                      <a:pt x="2962" y="9642"/>
                      <a:pt x="3111" y="9698"/>
                      <a:pt x="3226" y="9810"/>
                    </a:cubicBezTo>
                    <a:cubicBezTo>
                      <a:pt x="3451" y="10034"/>
                      <a:pt x="3451" y="10401"/>
                      <a:pt x="3226" y="10633"/>
                    </a:cubicBezTo>
                    <a:cubicBezTo>
                      <a:pt x="3188" y="10665"/>
                      <a:pt x="3155" y="10696"/>
                      <a:pt x="3108" y="10721"/>
                    </a:cubicBezTo>
                    <a:cubicBezTo>
                      <a:pt x="3092" y="10728"/>
                      <a:pt x="3067" y="10744"/>
                      <a:pt x="3052" y="10753"/>
                    </a:cubicBezTo>
                    <a:cubicBezTo>
                      <a:pt x="3044" y="10753"/>
                      <a:pt x="3035" y="10761"/>
                      <a:pt x="3019" y="10761"/>
                    </a:cubicBezTo>
                    <a:lnTo>
                      <a:pt x="1375" y="11647"/>
                    </a:lnTo>
                    <a:lnTo>
                      <a:pt x="2268" y="10017"/>
                    </a:lnTo>
                    <a:cubicBezTo>
                      <a:pt x="2277" y="10010"/>
                      <a:pt x="2277" y="10002"/>
                      <a:pt x="2285" y="9987"/>
                    </a:cubicBezTo>
                    <a:cubicBezTo>
                      <a:pt x="2316" y="9921"/>
                      <a:pt x="2356" y="9866"/>
                      <a:pt x="2404" y="9810"/>
                    </a:cubicBezTo>
                    <a:cubicBezTo>
                      <a:pt x="2516" y="9698"/>
                      <a:pt x="2664" y="9642"/>
                      <a:pt x="2813" y="9642"/>
                    </a:cubicBezTo>
                    <a:close/>
                    <a:moveTo>
                      <a:pt x="8172" y="8867"/>
                    </a:moveTo>
                    <a:lnTo>
                      <a:pt x="8251" y="10433"/>
                    </a:lnTo>
                    <a:lnTo>
                      <a:pt x="6838" y="11846"/>
                    </a:lnTo>
                    <a:lnTo>
                      <a:pt x="6422" y="9954"/>
                    </a:lnTo>
                    <a:cubicBezTo>
                      <a:pt x="6982" y="9626"/>
                      <a:pt x="7597" y="9250"/>
                      <a:pt x="8172" y="8867"/>
                    </a:cubicBezTo>
                    <a:close/>
                    <a:moveTo>
                      <a:pt x="12620" y="1"/>
                    </a:moveTo>
                    <a:cubicBezTo>
                      <a:pt x="9505" y="137"/>
                      <a:pt x="6551" y="1615"/>
                      <a:pt x="4649" y="4099"/>
                    </a:cubicBezTo>
                    <a:lnTo>
                      <a:pt x="2452" y="3996"/>
                    </a:lnTo>
                    <a:cubicBezTo>
                      <a:pt x="2441" y="3995"/>
                      <a:pt x="2430" y="3994"/>
                      <a:pt x="2420" y="3994"/>
                    </a:cubicBezTo>
                    <a:cubicBezTo>
                      <a:pt x="2321" y="3994"/>
                      <a:pt x="2230" y="4034"/>
                      <a:pt x="2164" y="4107"/>
                    </a:cubicBezTo>
                    <a:lnTo>
                      <a:pt x="136" y="6135"/>
                    </a:lnTo>
                    <a:cubicBezTo>
                      <a:pt x="40" y="6231"/>
                      <a:pt x="0" y="6375"/>
                      <a:pt x="40" y="6511"/>
                    </a:cubicBezTo>
                    <a:cubicBezTo>
                      <a:pt x="81" y="6639"/>
                      <a:pt x="192" y="6743"/>
                      <a:pt x="328" y="6775"/>
                    </a:cubicBezTo>
                    <a:lnTo>
                      <a:pt x="2669" y="7278"/>
                    </a:lnTo>
                    <a:cubicBezTo>
                      <a:pt x="2348" y="7885"/>
                      <a:pt x="2149" y="8309"/>
                      <a:pt x="2124" y="8357"/>
                    </a:cubicBezTo>
                    <a:cubicBezTo>
                      <a:pt x="2061" y="8501"/>
                      <a:pt x="2086" y="8675"/>
                      <a:pt x="2205" y="8788"/>
                    </a:cubicBezTo>
                    <a:lnTo>
                      <a:pt x="2373" y="8955"/>
                    </a:lnTo>
                    <a:cubicBezTo>
                      <a:pt x="2189" y="9018"/>
                      <a:pt x="2013" y="9124"/>
                      <a:pt x="1869" y="9275"/>
                    </a:cubicBezTo>
                    <a:cubicBezTo>
                      <a:pt x="1750" y="9386"/>
                      <a:pt x="1662" y="9523"/>
                      <a:pt x="1597" y="9666"/>
                    </a:cubicBezTo>
                    <a:lnTo>
                      <a:pt x="88" y="12406"/>
                    </a:lnTo>
                    <a:cubicBezTo>
                      <a:pt x="8" y="12550"/>
                      <a:pt x="33" y="12734"/>
                      <a:pt x="151" y="12852"/>
                    </a:cubicBezTo>
                    <a:cubicBezTo>
                      <a:pt x="224" y="12933"/>
                      <a:pt x="320" y="12973"/>
                      <a:pt x="424" y="12973"/>
                    </a:cubicBezTo>
                    <a:cubicBezTo>
                      <a:pt x="479" y="12973"/>
                      <a:pt x="543" y="12958"/>
                      <a:pt x="600" y="12925"/>
                    </a:cubicBezTo>
                    <a:lnTo>
                      <a:pt x="3370" y="11440"/>
                    </a:lnTo>
                    <a:cubicBezTo>
                      <a:pt x="3410" y="11415"/>
                      <a:pt x="3458" y="11399"/>
                      <a:pt x="3499" y="11376"/>
                    </a:cubicBezTo>
                    <a:lnTo>
                      <a:pt x="3506" y="11367"/>
                    </a:lnTo>
                    <a:cubicBezTo>
                      <a:pt x="3602" y="11311"/>
                      <a:pt x="3683" y="11248"/>
                      <a:pt x="3763" y="11167"/>
                    </a:cubicBezTo>
                    <a:cubicBezTo>
                      <a:pt x="3907" y="11024"/>
                      <a:pt x="4018" y="10849"/>
                      <a:pt x="4081" y="10665"/>
                    </a:cubicBezTo>
                    <a:lnTo>
                      <a:pt x="4273" y="10857"/>
                    </a:lnTo>
                    <a:cubicBezTo>
                      <a:pt x="4342" y="10929"/>
                      <a:pt x="4437" y="10967"/>
                      <a:pt x="4535" y="10967"/>
                    </a:cubicBezTo>
                    <a:cubicBezTo>
                      <a:pt x="4598" y="10967"/>
                      <a:pt x="4662" y="10952"/>
                      <a:pt x="4722" y="10920"/>
                    </a:cubicBezTo>
                    <a:cubicBezTo>
                      <a:pt x="4770" y="10897"/>
                      <a:pt x="5168" y="10680"/>
                      <a:pt x="5736" y="10353"/>
                    </a:cubicBezTo>
                    <a:lnTo>
                      <a:pt x="6238" y="12686"/>
                    </a:lnTo>
                    <a:cubicBezTo>
                      <a:pt x="6280" y="12875"/>
                      <a:pt x="6446" y="12989"/>
                      <a:pt x="6615" y="12989"/>
                    </a:cubicBezTo>
                    <a:cubicBezTo>
                      <a:pt x="6709" y="12989"/>
                      <a:pt x="6804" y="12954"/>
                      <a:pt x="6878" y="12877"/>
                    </a:cubicBezTo>
                    <a:lnTo>
                      <a:pt x="8907" y="10849"/>
                    </a:lnTo>
                    <a:cubicBezTo>
                      <a:pt x="8978" y="10776"/>
                      <a:pt x="9025" y="10673"/>
                      <a:pt x="9018" y="10562"/>
                    </a:cubicBezTo>
                    <a:lnTo>
                      <a:pt x="8907" y="8365"/>
                    </a:lnTo>
                    <a:cubicBezTo>
                      <a:pt x="9305" y="8077"/>
                      <a:pt x="9648" y="7805"/>
                      <a:pt x="9888" y="7565"/>
                    </a:cubicBezTo>
                    <a:cubicBezTo>
                      <a:pt x="11358" y="6064"/>
                      <a:pt x="12125" y="4531"/>
                      <a:pt x="12637" y="2805"/>
                    </a:cubicBezTo>
                    <a:cubicBezTo>
                      <a:pt x="13021" y="1423"/>
                      <a:pt x="13021" y="424"/>
                      <a:pt x="13021" y="384"/>
                    </a:cubicBezTo>
                    <a:cubicBezTo>
                      <a:pt x="13021" y="281"/>
                      <a:pt x="12980" y="177"/>
                      <a:pt x="12900" y="104"/>
                    </a:cubicBezTo>
                    <a:cubicBezTo>
                      <a:pt x="12829" y="41"/>
                      <a:pt x="12725" y="1"/>
                      <a:pt x="12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38;p52"/>
              <p:cNvSpPr/>
              <p:nvPr/>
            </p:nvSpPr>
            <p:spPr>
              <a:xfrm>
                <a:off x="597175" y="477575"/>
                <a:ext cx="93000" cy="79525"/>
              </a:xfrm>
              <a:custGeom>
                <a:avLst/>
                <a:gdLst/>
                <a:ahLst/>
                <a:cxnLst/>
                <a:rect l="l" t="t" r="r" b="b"/>
                <a:pathLst>
                  <a:path w="3720" h="3181" extrusionOk="0">
                    <a:moveTo>
                      <a:pt x="1605" y="762"/>
                    </a:moveTo>
                    <a:cubicBezTo>
                      <a:pt x="1817" y="762"/>
                      <a:pt x="2029" y="844"/>
                      <a:pt x="2188" y="1008"/>
                    </a:cubicBezTo>
                    <a:cubicBezTo>
                      <a:pt x="2516" y="1328"/>
                      <a:pt x="2516" y="1855"/>
                      <a:pt x="2188" y="2173"/>
                    </a:cubicBezTo>
                    <a:cubicBezTo>
                      <a:pt x="2036" y="2337"/>
                      <a:pt x="1821" y="2419"/>
                      <a:pt x="1604" y="2419"/>
                    </a:cubicBezTo>
                    <a:cubicBezTo>
                      <a:pt x="1387" y="2419"/>
                      <a:pt x="1170" y="2337"/>
                      <a:pt x="1015" y="2173"/>
                    </a:cubicBezTo>
                    <a:cubicBezTo>
                      <a:pt x="694" y="1870"/>
                      <a:pt x="694" y="1311"/>
                      <a:pt x="1015" y="1008"/>
                    </a:cubicBezTo>
                    <a:cubicBezTo>
                      <a:pt x="1178" y="844"/>
                      <a:pt x="1392" y="762"/>
                      <a:pt x="1605" y="762"/>
                    </a:cubicBezTo>
                    <a:close/>
                    <a:moveTo>
                      <a:pt x="1624" y="0"/>
                    </a:moveTo>
                    <a:cubicBezTo>
                      <a:pt x="802" y="0"/>
                      <a:pt x="11" y="638"/>
                      <a:pt x="16" y="1591"/>
                    </a:cubicBezTo>
                    <a:cubicBezTo>
                      <a:pt x="1" y="2436"/>
                      <a:pt x="733" y="3180"/>
                      <a:pt x="1576" y="3180"/>
                    </a:cubicBezTo>
                    <a:cubicBezTo>
                      <a:pt x="1586" y="3180"/>
                      <a:pt x="1595" y="3180"/>
                      <a:pt x="1605" y="3180"/>
                    </a:cubicBezTo>
                    <a:cubicBezTo>
                      <a:pt x="1608" y="3180"/>
                      <a:pt x="1611" y="3180"/>
                      <a:pt x="1614" y="3180"/>
                    </a:cubicBezTo>
                    <a:cubicBezTo>
                      <a:pt x="3015" y="3180"/>
                      <a:pt x="3719" y="1452"/>
                      <a:pt x="2732" y="465"/>
                    </a:cubicBezTo>
                    <a:cubicBezTo>
                      <a:pt x="2411" y="144"/>
                      <a:pt x="2014" y="0"/>
                      <a:pt x="1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TextBox 14"/>
          <p:cNvSpPr txBox="1"/>
          <p:nvPr/>
        </p:nvSpPr>
        <p:spPr>
          <a:xfrm>
            <a:off x="1165606" y="452077"/>
            <a:ext cx="2670587" cy="400110"/>
          </a:xfrm>
          <a:prstGeom prst="rect">
            <a:avLst/>
          </a:prstGeom>
          <a:noFill/>
        </p:spPr>
        <p:txBody>
          <a:bodyPr wrap="square" rtlCol="0">
            <a:spAutoFit/>
          </a:bodyPr>
          <a:lstStyle/>
          <a:p>
            <a:pPr lvl="0"/>
            <a:r>
              <a:rPr lang="en-US" altLang="en-GB" sz="2000" b="1" dirty="0">
                <a:solidFill>
                  <a:schemeClr val="bg1"/>
                </a:solidFill>
                <a:latin typeface="Montserrat" panose="020B0604020202020204" charset="0"/>
              </a:rPr>
              <a:t>Cylinder (</a:t>
            </a:r>
            <a:r>
              <a:rPr lang="en-US" altLang="en-GB" sz="2000" b="1" dirty="0" err="1">
                <a:solidFill>
                  <a:schemeClr val="bg1"/>
                </a:solidFill>
                <a:latin typeface="Montserrat" panose="020B0604020202020204" charset="0"/>
              </a:rPr>
              <a:t>Xilanh</a:t>
            </a:r>
            <a:r>
              <a:rPr lang="en-US" altLang="en-GB" sz="2000" b="1" dirty="0" smtClean="0">
                <a:solidFill>
                  <a:schemeClr val="bg1"/>
                </a:solidFill>
                <a:latin typeface="Montserrat" panose="020B0604020202020204" charset="0"/>
              </a:rPr>
              <a:t>)</a:t>
            </a:r>
            <a:endParaRPr lang="en-US" altLang="en-GB" sz="2000" b="1" dirty="0">
              <a:solidFill>
                <a:schemeClr val="bg1"/>
              </a:solidFill>
              <a:latin typeface="Montserrat" panose="020B0604020202020204" charset="0"/>
            </a:endParaRPr>
          </a:p>
        </p:txBody>
      </p:sp>
      <p:grpSp>
        <p:nvGrpSpPr>
          <p:cNvPr id="14" name="Group 13"/>
          <p:cNvGrpSpPr/>
          <p:nvPr/>
        </p:nvGrpSpPr>
        <p:grpSpPr>
          <a:xfrm>
            <a:off x="121920" y="1110021"/>
            <a:ext cx="3117669" cy="1327368"/>
            <a:chOff x="121920" y="1110021"/>
            <a:chExt cx="3117669" cy="1327368"/>
          </a:xfrm>
          <a:solidFill>
            <a:srgbClr val="FFC000"/>
          </a:solidFill>
        </p:grpSpPr>
        <p:sp>
          <p:nvSpPr>
            <p:cNvPr id="2" name="Rounded Rectangle 1"/>
            <p:cNvSpPr/>
            <p:nvPr/>
          </p:nvSpPr>
          <p:spPr>
            <a:xfrm>
              <a:off x="121922" y="1110021"/>
              <a:ext cx="3117667" cy="1327368"/>
            </a:xfrm>
            <a:prstGeom prst="roundRect">
              <a:avLst>
                <a:gd name="adj" fmla="val 6705"/>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21920" y="1339604"/>
              <a:ext cx="3117669" cy="954107"/>
            </a:xfrm>
            <a:prstGeom prst="rect">
              <a:avLst/>
            </a:prstGeom>
            <a:grpFill/>
          </p:spPr>
          <p:txBody>
            <a:bodyPr wrap="square" rtlCol="0">
              <a:spAutoFit/>
            </a:bodyPr>
            <a:lstStyle/>
            <a:p>
              <a:r>
                <a:rPr lang="vi-VN" dirty="0" smtClean="0"/>
                <a:t>Cylinder </a:t>
              </a:r>
              <a:r>
                <a:rPr lang="vi-VN" dirty="0"/>
                <a:t>(Xilanh) là tập hợp các track nằm chồng lên nhau trên các mặt đĩa, có cùng đường </a:t>
              </a:r>
              <a:r>
                <a:rPr lang="vi-VN" dirty="0" smtClean="0"/>
                <a:t>kính</a:t>
              </a:r>
              <a:endParaRPr lang="vi-VN" dirty="0"/>
            </a:p>
            <a:p>
              <a:endParaRPr lang="vi-VN" dirty="0" smtClean="0"/>
            </a:p>
          </p:txBody>
        </p:sp>
      </p:grpSp>
      <p:grpSp>
        <p:nvGrpSpPr>
          <p:cNvPr id="16" name="Group 15"/>
          <p:cNvGrpSpPr/>
          <p:nvPr/>
        </p:nvGrpSpPr>
        <p:grpSpPr>
          <a:xfrm>
            <a:off x="121920" y="2613123"/>
            <a:ext cx="3117669" cy="1898610"/>
            <a:chOff x="121920" y="2613123"/>
            <a:chExt cx="3117669" cy="1898610"/>
          </a:xfrm>
          <a:solidFill>
            <a:srgbClr val="FFC000"/>
          </a:solidFill>
        </p:grpSpPr>
        <p:sp>
          <p:nvSpPr>
            <p:cNvPr id="52" name="Rounded Rectangle 51"/>
            <p:cNvSpPr/>
            <p:nvPr/>
          </p:nvSpPr>
          <p:spPr>
            <a:xfrm>
              <a:off x="121922" y="2613123"/>
              <a:ext cx="3117667" cy="1898610"/>
            </a:xfrm>
            <a:prstGeom prst="roundRect">
              <a:avLst>
                <a:gd name="adj" fmla="val 6705"/>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21920" y="2830712"/>
              <a:ext cx="3117669" cy="1424555"/>
            </a:xfrm>
            <a:prstGeom prst="rect">
              <a:avLst/>
            </a:prstGeom>
            <a:grpFill/>
          </p:spPr>
          <p:txBody>
            <a:bodyPr wrap="square" rtlCol="0">
              <a:spAutoFit/>
            </a:bodyPr>
            <a:lstStyle/>
            <a:p>
              <a:r>
                <a:rPr lang="vi-VN" dirty="0"/>
                <a:t>Khi cần truy cập dữ liệu trên một sector cụ thể, đầu đọc/ghi sẽ di chuyển đến cylinder chứa sector đó. Thay vì di chuyển qua từng track, việc di chuyển đến cylinder giúp tiết kiệm thời gian.</a:t>
              </a:r>
            </a:p>
            <a:p>
              <a:endParaRPr lang="vi-VN" dirty="0"/>
            </a:p>
            <a:p>
              <a:endParaRPr lang="vi-VN" dirty="0" smtClean="0"/>
            </a:p>
          </p:txBody>
        </p:sp>
      </p:grpSp>
      <p:pic>
        <p:nvPicPr>
          <p:cNvPr id="17" name="Picture 272" descr="28">
            <a:extLst>
              <a:ext uri="{FF2B5EF4-FFF2-40B4-BE49-F238E27FC236}">
                <a16:creationId xmlns:a16="http://schemas.microsoft.com/office/drawing/2014/main" id="{D5CA8BD8-C03D-3CB6-CDFA-40ECB428B5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883" y="-942144"/>
            <a:ext cx="3210196" cy="245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p:nvPr/>
        </p:nvGrpSpPr>
        <p:grpSpPr>
          <a:xfrm>
            <a:off x="4649522" y="-2650499"/>
            <a:ext cx="5233980" cy="10500664"/>
            <a:chOff x="4649522" y="-2650499"/>
            <a:chExt cx="5233980" cy="10500664"/>
          </a:xfrm>
          <a:blipFill>
            <a:blip r:embed="rId5"/>
            <a:stretch>
              <a:fillRect/>
            </a:stretch>
          </a:blipFill>
        </p:grpSpPr>
        <p:grpSp>
          <p:nvGrpSpPr>
            <p:cNvPr id="9" name="Group 8"/>
            <p:cNvGrpSpPr/>
            <p:nvPr/>
          </p:nvGrpSpPr>
          <p:grpSpPr>
            <a:xfrm>
              <a:off x="7238559" y="-1765123"/>
              <a:ext cx="1054734" cy="9270818"/>
              <a:chOff x="7238559" y="-1765123"/>
              <a:chExt cx="1054734" cy="9270818"/>
            </a:xfrm>
            <a:grpFill/>
          </p:grpSpPr>
          <p:grpSp>
            <p:nvGrpSpPr>
              <p:cNvPr id="128" name="Group 127"/>
              <p:cNvGrpSpPr/>
              <p:nvPr/>
            </p:nvGrpSpPr>
            <p:grpSpPr>
              <a:xfrm rot="1359593">
                <a:off x="7238559" y="-1765123"/>
                <a:ext cx="662526" cy="8801096"/>
                <a:chOff x="5152130" y="-1768219"/>
                <a:chExt cx="662526" cy="8801096"/>
              </a:xfrm>
              <a:grpFill/>
            </p:grpSpPr>
            <p:grpSp>
              <p:nvGrpSpPr>
                <p:cNvPr id="129" name="Group 128"/>
                <p:cNvGrpSpPr/>
                <p:nvPr/>
              </p:nvGrpSpPr>
              <p:grpSpPr>
                <a:xfrm>
                  <a:off x="5153784" y="-3133"/>
                  <a:ext cx="660872" cy="1740751"/>
                  <a:chOff x="5116151" y="946281"/>
                  <a:chExt cx="660872" cy="1740751"/>
                </a:xfrm>
                <a:grpFill/>
              </p:grpSpPr>
              <p:sp>
                <p:nvSpPr>
                  <p:cNvPr id="146" name="Hexagon 145"/>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Hexagon 146"/>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Hexagon 147"/>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p:cNvGrpSpPr/>
                <p:nvPr/>
              </p:nvGrpSpPr>
              <p:grpSpPr>
                <a:xfrm>
                  <a:off x="5152130" y="3527039"/>
                  <a:ext cx="660872" cy="1740751"/>
                  <a:chOff x="5116151" y="946281"/>
                  <a:chExt cx="660872" cy="1740751"/>
                </a:xfrm>
                <a:grpFill/>
              </p:grpSpPr>
              <p:sp>
                <p:nvSpPr>
                  <p:cNvPr id="143" name="Hexagon 142"/>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Hexagon 143"/>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Hexagon 144"/>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p:cNvGrpSpPr/>
                <p:nvPr/>
              </p:nvGrpSpPr>
              <p:grpSpPr>
                <a:xfrm>
                  <a:off x="5152130" y="1761953"/>
                  <a:ext cx="660872" cy="1740751"/>
                  <a:chOff x="5116151" y="946281"/>
                  <a:chExt cx="660872" cy="1740751"/>
                </a:xfrm>
                <a:grpFill/>
              </p:grpSpPr>
              <p:sp>
                <p:nvSpPr>
                  <p:cNvPr id="140" name="Hexagon 139"/>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Hexagon 140"/>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Hexagon 141"/>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p:cNvGrpSpPr/>
                <p:nvPr/>
              </p:nvGrpSpPr>
              <p:grpSpPr>
                <a:xfrm>
                  <a:off x="5152130" y="5292126"/>
                  <a:ext cx="660872" cy="1740751"/>
                  <a:chOff x="5116151" y="946281"/>
                  <a:chExt cx="660872" cy="1740751"/>
                </a:xfrm>
                <a:grpFill/>
              </p:grpSpPr>
              <p:sp>
                <p:nvSpPr>
                  <p:cNvPr id="137" name="Hexagon 136"/>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Hexagon 137"/>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Hexagon 138"/>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p:cNvGrpSpPr/>
                <p:nvPr/>
              </p:nvGrpSpPr>
              <p:grpSpPr>
                <a:xfrm>
                  <a:off x="5153784" y="-1768219"/>
                  <a:ext cx="660872" cy="1740751"/>
                  <a:chOff x="5116151" y="946281"/>
                  <a:chExt cx="660872" cy="1740751"/>
                </a:xfrm>
                <a:grpFill/>
              </p:grpSpPr>
              <p:sp>
                <p:nvSpPr>
                  <p:cNvPr id="134" name="Hexagon 133"/>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Hexagon 134"/>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Hexagon 135"/>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9" name="Group 148"/>
              <p:cNvGrpSpPr/>
              <p:nvPr/>
            </p:nvGrpSpPr>
            <p:grpSpPr>
              <a:xfrm rot="1359593">
                <a:off x="7630767" y="-1295401"/>
                <a:ext cx="662526" cy="8801096"/>
                <a:chOff x="5152130" y="-1768219"/>
                <a:chExt cx="662526" cy="8801096"/>
              </a:xfrm>
              <a:grpFill/>
            </p:grpSpPr>
            <p:grpSp>
              <p:nvGrpSpPr>
                <p:cNvPr id="150" name="Group 149"/>
                <p:cNvGrpSpPr/>
                <p:nvPr/>
              </p:nvGrpSpPr>
              <p:grpSpPr>
                <a:xfrm>
                  <a:off x="5153784" y="-3133"/>
                  <a:ext cx="660872" cy="1740751"/>
                  <a:chOff x="5116151" y="946281"/>
                  <a:chExt cx="660872" cy="1740751"/>
                </a:xfrm>
                <a:grpFill/>
              </p:grpSpPr>
              <p:sp>
                <p:nvSpPr>
                  <p:cNvPr id="167" name="Hexagon 166"/>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Hexagon 167"/>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Hexagon 168"/>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1" name="Group 150"/>
                <p:cNvGrpSpPr/>
                <p:nvPr/>
              </p:nvGrpSpPr>
              <p:grpSpPr>
                <a:xfrm>
                  <a:off x="5152130" y="3527039"/>
                  <a:ext cx="660872" cy="1740751"/>
                  <a:chOff x="5116151" y="946281"/>
                  <a:chExt cx="660872" cy="1740751"/>
                </a:xfrm>
                <a:grpFill/>
              </p:grpSpPr>
              <p:sp>
                <p:nvSpPr>
                  <p:cNvPr id="164" name="Hexagon 163"/>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Hexagon 164"/>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Hexagon 165"/>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2" name="Group 151"/>
                <p:cNvGrpSpPr/>
                <p:nvPr/>
              </p:nvGrpSpPr>
              <p:grpSpPr>
                <a:xfrm>
                  <a:off x="5152130" y="1761953"/>
                  <a:ext cx="660872" cy="1740751"/>
                  <a:chOff x="5116151" y="946281"/>
                  <a:chExt cx="660872" cy="1740751"/>
                </a:xfrm>
                <a:grpFill/>
              </p:grpSpPr>
              <p:sp>
                <p:nvSpPr>
                  <p:cNvPr id="161" name="Hexagon 160"/>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Hexagon 162"/>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3" name="Group 152"/>
                <p:cNvGrpSpPr/>
                <p:nvPr/>
              </p:nvGrpSpPr>
              <p:grpSpPr>
                <a:xfrm>
                  <a:off x="5152130" y="5292126"/>
                  <a:ext cx="660872" cy="1740751"/>
                  <a:chOff x="5116151" y="946281"/>
                  <a:chExt cx="660872" cy="1740751"/>
                </a:xfrm>
                <a:grpFill/>
              </p:grpSpPr>
              <p:sp>
                <p:nvSpPr>
                  <p:cNvPr id="158" name="Hexagon 157"/>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Hexagon 158"/>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Hexagon 159"/>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p:cNvGrpSpPr/>
                <p:nvPr/>
              </p:nvGrpSpPr>
              <p:grpSpPr>
                <a:xfrm>
                  <a:off x="5153784" y="-1768219"/>
                  <a:ext cx="660872" cy="1740751"/>
                  <a:chOff x="5116151" y="946281"/>
                  <a:chExt cx="660872" cy="1740751"/>
                </a:xfrm>
                <a:grpFill/>
              </p:grpSpPr>
              <p:sp>
                <p:nvSpPr>
                  <p:cNvPr id="155" name="Hexagon 154"/>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Hexagon 155"/>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Hexagon 156"/>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8" name="Group 7"/>
            <p:cNvGrpSpPr/>
            <p:nvPr/>
          </p:nvGrpSpPr>
          <p:grpSpPr>
            <a:xfrm>
              <a:off x="4649522" y="-2650499"/>
              <a:ext cx="5233980" cy="10500664"/>
              <a:chOff x="4649522" y="-2650499"/>
              <a:chExt cx="5233980" cy="10500664"/>
            </a:xfrm>
            <a:grpFill/>
          </p:grpSpPr>
          <p:grpSp>
            <p:nvGrpSpPr>
              <p:cNvPr id="6" name="Group 5"/>
              <p:cNvGrpSpPr/>
              <p:nvPr/>
            </p:nvGrpSpPr>
            <p:grpSpPr>
              <a:xfrm rot="1359593">
                <a:off x="4649522" y="-2489548"/>
                <a:ext cx="662526" cy="8801096"/>
                <a:chOff x="5152130" y="-1768219"/>
                <a:chExt cx="662526" cy="8801096"/>
              </a:xfrm>
              <a:grpFill/>
            </p:grpSpPr>
            <p:grpSp>
              <p:nvGrpSpPr>
                <p:cNvPr id="5" name="Group 4"/>
                <p:cNvGrpSpPr/>
                <p:nvPr/>
              </p:nvGrpSpPr>
              <p:grpSpPr>
                <a:xfrm>
                  <a:off x="5153784" y="-3133"/>
                  <a:ext cx="660872" cy="1740751"/>
                  <a:chOff x="5116151" y="946281"/>
                  <a:chExt cx="660872" cy="1740751"/>
                </a:xfrm>
                <a:grpFill/>
              </p:grpSpPr>
              <p:sp>
                <p:nvSpPr>
                  <p:cNvPr id="3" name="Hexagon 2"/>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5152130" y="3527039"/>
                  <a:ext cx="660872" cy="1740751"/>
                  <a:chOff x="5116151" y="946281"/>
                  <a:chExt cx="660872" cy="1740751"/>
                </a:xfrm>
                <a:grpFill/>
              </p:grpSpPr>
              <p:sp>
                <p:nvSpPr>
                  <p:cNvPr id="22" name="Hexagon 21"/>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5152130" y="1761953"/>
                  <a:ext cx="660872" cy="1740751"/>
                  <a:chOff x="5116151" y="946281"/>
                  <a:chExt cx="660872" cy="1740751"/>
                </a:xfrm>
                <a:grpFill/>
              </p:grpSpPr>
              <p:sp>
                <p:nvSpPr>
                  <p:cNvPr id="26" name="Hexagon 25"/>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5152130" y="5292126"/>
                  <a:ext cx="660872" cy="1740751"/>
                  <a:chOff x="5116151" y="946281"/>
                  <a:chExt cx="660872" cy="1740751"/>
                </a:xfrm>
                <a:grpFill/>
              </p:grpSpPr>
              <p:sp>
                <p:nvSpPr>
                  <p:cNvPr id="30" name="Hexagon 29"/>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5153784" y="-1768219"/>
                  <a:ext cx="660872" cy="1740751"/>
                  <a:chOff x="5116151" y="946281"/>
                  <a:chExt cx="660872" cy="1740751"/>
                </a:xfrm>
                <a:grpFill/>
              </p:grpSpPr>
              <p:sp>
                <p:nvSpPr>
                  <p:cNvPr id="34" name="Hexagon 33"/>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exagon 34"/>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exagon 35"/>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7" name="Group 36"/>
              <p:cNvGrpSpPr/>
              <p:nvPr/>
            </p:nvGrpSpPr>
            <p:grpSpPr>
              <a:xfrm rot="1359593">
                <a:off x="5033048" y="-2023452"/>
                <a:ext cx="662526" cy="8801096"/>
                <a:chOff x="5152130" y="-1768219"/>
                <a:chExt cx="662526" cy="8801096"/>
              </a:xfrm>
              <a:grpFill/>
            </p:grpSpPr>
            <p:grpSp>
              <p:nvGrpSpPr>
                <p:cNvPr id="38" name="Group 37"/>
                <p:cNvGrpSpPr/>
                <p:nvPr/>
              </p:nvGrpSpPr>
              <p:grpSpPr>
                <a:xfrm>
                  <a:off x="5153784" y="-3133"/>
                  <a:ext cx="660872" cy="1740751"/>
                  <a:chOff x="5116151" y="946281"/>
                  <a:chExt cx="660872" cy="1740751"/>
                </a:xfrm>
                <a:grpFill/>
              </p:grpSpPr>
              <p:sp>
                <p:nvSpPr>
                  <p:cNvPr id="57" name="Hexagon 56"/>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5152130" y="3527039"/>
                  <a:ext cx="660872" cy="1740751"/>
                  <a:chOff x="5116151" y="946281"/>
                  <a:chExt cx="660872" cy="1740751"/>
                </a:xfrm>
                <a:grpFill/>
              </p:grpSpPr>
              <p:sp>
                <p:nvSpPr>
                  <p:cNvPr id="54" name="Hexagon 53"/>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5152130" y="1761953"/>
                  <a:ext cx="660872" cy="1740751"/>
                  <a:chOff x="5116151" y="946281"/>
                  <a:chExt cx="660872" cy="1740751"/>
                </a:xfrm>
                <a:grpFill/>
              </p:grpSpPr>
              <p:sp>
                <p:nvSpPr>
                  <p:cNvPr id="49" name="Hexagon 48"/>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exagon 49"/>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5152130" y="5292126"/>
                  <a:ext cx="660872" cy="1740751"/>
                  <a:chOff x="5116151" y="946281"/>
                  <a:chExt cx="660872" cy="1740751"/>
                </a:xfrm>
                <a:grpFill/>
              </p:grpSpPr>
              <p:sp>
                <p:nvSpPr>
                  <p:cNvPr id="46" name="Hexagon 45"/>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exagon 46"/>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Hexagon 47"/>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5153784" y="-1768219"/>
                  <a:ext cx="660872" cy="1740751"/>
                  <a:chOff x="5116151" y="946281"/>
                  <a:chExt cx="660872" cy="1740751"/>
                </a:xfrm>
                <a:grpFill/>
              </p:grpSpPr>
              <p:sp>
                <p:nvSpPr>
                  <p:cNvPr id="43" name="Hexagon 42"/>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43"/>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exagon 44"/>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5" name="Group 64"/>
              <p:cNvGrpSpPr/>
              <p:nvPr/>
            </p:nvGrpSpPr>
            <p:grpSpPr>
              <a:xfrm rot="1359593">
                <a:off x="5874740" y="-2650499"/>
                <a:ext cx="662526" cy="8801096"/>
                <a:chOff x="5152130" y="-1768219"/>
                <a:chExt cx="662526" cy="8801096"/>
              </a:xfrm>
              <a:grpFill/>
            </p:grpSpPr>
            <p:grpSp>
              <p:nvGrpSpPr>
                <p:cNvPr id="66" name="Group 65"/>
                <p:cNvGrpSpPr/>
                <p:nvPr/>
              </p:nvGrpSpPr>
              <p:grpSpPr>
                <a:xfrm>
                  <a:off x="5153784" y="-3133"/>
                  <a:ext cx="660872" cy="1740751"/>
                  <a:chOff x="5116151" y="946281"/>
                  <a:chExt cx="660872" cy="1740751"/>
                </a:xfrm>
                <a:grpFill/>
              </p:grpSpPr>
              <p:sp>
                <p:nvSpPr>
                  <p:cNvPr id="83" name="Hexagon 82"/>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Hexagon 83"/>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Hexagon 84"/>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5152130" y="3527039"/>
                  <a:ext cx="660872" cy="1740751"/>
                  <a:chOff x="5116151" y="946281"/>
                  <a:chExt cx="660872" cy="1740751"/>
                </a:xfrm>
                <a:grpFill/>
              </p:grpSpPr>
              <p:sp>
                <p:nvSpPr>
                  <p:cNvPr id="80" name="Hexagon 79"/>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Hexagon 80"/>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Hexagon 81"/>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p:cNvGrpSpPr/>
                <p:nvPr/>
              </p:nvGrpSpPr>
              <p:grpSpPr>
                <a:xfrm>
                  <a:off x="5152130" y="1761953"/>
                  <a:ext cx="660872" cy="1740751"/>
                  <a:chOff x="5116151" y="946281"/>
                  <a:chExt cx="660872" cy="1740751"/>
                </a:xfrm>
                <a:grpFill/>
              </p:grpSpPr>
              <p:sp>
                <p:nvSpPr>
                  <p:cNvPr id="77" name="Hexagon 76"/>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exagon 77"/>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Hexagon 78"/>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5152130" y="5292126"/>
                  <a:ext cx="660872" cy="1740751"/>
                  <a:chOff x="5116151" y="946281"/>
                  <a:chExt cx="660872" cy="1740751"/>
                </a:xfrm>
                <a:grpFill/>
              </p:grpSpPr>
              <p:sp>
                <p:nvSpPr>
                  <p:cNvPr id="74" name="Hexagon 73"/>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xagon 74"/>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Hexagon 75"/>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5153784" y="-1768219"/>
                  <a:ext cx="660872" cy="1740751"/>
                  <a:chOff x="5116151" y="946281"/>
                  <a:chExt cx="660872" cy="1740751"/>
                </a:xfrm>
                <a:grpFill/>
              </p:grpSpPr>
              <p:sp>
                <p:nvSpPr>
                  <p:cNvPr id="71" name="Hexagon 70"/>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Hexagon 72"/>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6" name="Group 85"/>
              <p:cNvGrpSpPr/>
              <p:nvPr/>
            </p:nvGrpSpPr>
            <p:grpSpPr>
              <a:xfrm rot="1359593">
                <a:off x="6241670" y="-2173352"/>
                <a:ext cx="662526" cy="8801096"/>
                <a:chOff x="5152130" y="-1768219"/>
                <a:chExt cx="662526" cy="8801096"/>
              </a:xfrm>
              <a:grpFill/>
            </p:grpSpPr>
            <p:grpSp>
              <p:nvGrpSpPr>
                <p:cNvPr id="87" name="Group 86"/>
                <p:cNvGrpSpPr/>
                <p:nvPr/>
              </p:nvGrpSpPr>
              <p:grpSpPr>
                <a:xfrm>
                  <a:off x="5153784" y="-3133"/>
                  <a:ext cx="660872" cy="1740751"/>
                  <a:chOff x="5116151" y="946281"/>
                  <a:chExt cx="660872" cy="1740751"/>
                </a:xfrm>
                <a:grpFill/>
              </p:grpSpPr>
              <p:sp>
                <p:nvSpPr>
                  <p:cNvPr id="104" name="Hexagon 103"/>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Hexagon 105"/>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5152130" y="3527039"/>
                  <a:ext cx="660872" cy="1740751"/>
                  <a:chOff x="5116151" y="946281"/>
                  <a:chExt cx="660872" cy="1740751"/>
                </a:xfrm>
                <a:grpFill/>
              </p:grpSpPr>
              <p:sp>
                <p:nvSpPr>
                  <p:cNvPr id="101" name="Hexagon 100"/>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Hexagon 101"/>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Hexagon 102"/>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5152130" y="1761953"/>
                  <a:ext cx="660872" cy="1740751"/>
                  <a:chOff x="5116151" y="946281"/>
                  <a:chExt cx="660872" cy="1740751"/>
                </a:xfrm>
                <a:grpFill/>
              </p:grpSpPr>
              <p:sp>
                <p:nvSpPr>
                  <p:cNvPr id="98" name="Hexagon 97"/>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Hexagon 98"/>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Hexagon 99"/>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5152130" y="5292126"/>
                  <a:ext cx="660872" cy="1740751"/>
                  <a:chOff x="5116151" y="946281"/>
                  <a:chExt cx="660872" cy="1740751"/>
                </a:xfrm>
                <a:grpFill/>
              </p:grpSpPr>
              <p:sp>
                <p:nvSpPr>
                  <p:cNvPr id="95" name="Hexagon 94"/>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5153784" y="-1768219"/>
                  <a:ext cx="660872" cy="1740751"/>
                  <a:chOff x="5116151" y="946281"/>
                  <a:chExt cx="660872" cy="1740751"/>
                </a:xfrm>
                <a:grpFill/>
              </p:grpSpPr>
              <p:sp>
                <p:nvSpPr>
                  <p:cNvPr id="92" name="Hexagon 91"/>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Hexagon 92"/>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Hexagon 93"/>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7" name="Group 106"/>
              <p:cNvGrpSpPr/>
              <p:nvPr/>
            </p:nvGrpSpPr>
            <p:grpSpPr>
              <a:xfrm rot="1359593">
                <a:off x="6633805" y="-1703462"/>
                <a:ext cx="662526" cy="8801096"/>
                <a:chOff x="5152130" y="-1768219"/>
                <a:chExt cx="662526" cy="8801096"/>
              </a:xfrm>
              <a:grpFill/>
            </p:grpSpPr>
            <p:grpSp>
              <p:nvGrpSpPr>
                <p:cNvPr id="108" name="Group 107"/>
                <p:cNvGrpSpPr/>
                <p:nvPr/>
              </p:nvGrpSpPr>
              <p:grpSpPr>
                <a:xfrm>
                  <a:off x="5153784" y="-3133"/>
                  <a:ext cx="660872" cy="1740751"/>
                  <a:chOff x="5116151" y="946281"/>
                  <a:chExt cx="660872" cy="1740751"/>
                </a:xfrm>
                <a:grpFill/>
              </p:grpSpPr>
              <p:sp>
                <p:nvSpPr>
                  <p:cNvPr id="125" name="Hexagon 124"/>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Hexagon 125"/>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Hexagon 126"/>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5152130" y="3527039"/>
                  <a:ext cx="660872" cy="1740751"/>
                  <a:chOff x="5116151" y="946281"/>
                  <a:chExt cx="660872" cy="1740751"/>
                </a:xfrm>
                <a:grpFill/>
              </p:grpSpPr>
              <p:sp>
                <p:nvSpPr>
                  <p:cNvPr id="122" name="Hexagon 121"/>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Hexagon 122"/>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Hexagon 123"/>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p:cNvGrpSpPr/>
                <p:nvPr/>
              </p:nvGrpSpPr>
              <p:grpSpPr>
                <a:xfrm>
                  <a:off x="5152130" y="1761953"/>
                  <a:ext cx="660872" cy="1740751"/>
                  <a:chOff x="5116151" y="946281"/>
                  <a:chExt cx="660872" cy="1740751"/>
                </a:xfrm>
                <a:grpFill/>
              </p:grpSpPr>
              <p:sp>
                <p:nvSpPr>
                  <p:cNvPr id="119" name="Hexagon 118"/>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Hexagon 119"/>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Hexagon 120"/>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5152130" y="5292126"/>
                  <a:ext cx="660872" cy="1740751"/>
                  <a:chOff x="5116151" y="946281"/>
                  <a:chExt cx="660872" cy="1740751"/>
                </a:xfrm>
                <a:grpFill/>
              </p:grpSpPr>
              <p:sp>
                <p:nvSpPr>
                  <p:cNvPr id="116" name="Hexagon 115"/>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Hexagon 117"/>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p:cNvGrpSpPr/>
                <p:nvPr/>
              </p:nvGrpSpPr>
              <p:grpSpPr>
                <a:xfrm>
                  <a:off x="5153784" y="-1768219"/>
                  <a:ext cx="660872" cy="1740751"/>
                  <a:chOff x="5116151" y="946281"/>
                  <a:chExt cx="660872" cy="1740751"/>
                </a:xfrm>
                <a:grpFill/>
              </p:grpSpPr>
              <p:sp>
                <p:nvSpPr>
                  <p:cNvPr id="113" name="Hexagon 112"/>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Hexagon 113"/>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Hexagon 114"/>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0" name="Group 169"/>
              <p:cNvGrpSpPr/>
              <p:nvPr/>
            </p:nvGrpSpPr>
            <p:grpSpPr>
              <a:xfrm rot="1359593">
                <a:off x="8467585" y="-1899241"/>
                <a:ext cx="662526" cy="8801096"/>
                <a:chOff x="5152130" y="-1768219"/>
                <a:chExt cx="662526" cy="8801096"/>
              </a:xfrm>
              <a:grpFill/>
            </p:grpSpPr>
            <p:grpSp>
              <p:nvGrpSpPr>
                <p:cNvPr id="171" name="Group 170"/>
                <p:cNvGrpSpPr/>
                <p:nvPr/>
              </p:nvGrpSpPr>
              <p:grpSpPr>
                <a:xfrm>
                  <a:off x="5153784" y="-3133"/>
                  <a:ext cx="660872" cy="1740751"/>
                  <a:chOff x="5116151" y="946281"/>
                  <a:chExt cx="660872" cy="1740751"/>
                </a:xfrm>
                <a:grpFill/>
              </p:grpSpPr>
              <p:sp>
                <p:nvSpPr>
                  <p:cNvPr id="188" name="Hexagon 187"/>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Hexagon 188"/>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Hexagon 189"/>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71"/>
                <p:cNvGrpSpPr/>
                <p:nvPr/>
              </p:nvGrpSpPr>
              <p:grpSpPr>
                <a:xfrm>
                  <a:off x="5152130" y="3527039"/>
                  <a:ext cx="660872" cy="1740751"/>
                  <a:chOff x="5116151" y="946281"/>
                  <a:chExt cx="660872" cy="1740751"/>
                </a:xfrm>
                <a:grpFill/>
              </p:grpSpPr>
              <p:sp>
                <p:nvSpPr>
                  <p:cNvPr id="185" name="Hexagon 184"/>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Hexagon 185"/>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Hexagon 186"/>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p:cNvGrpSpPr/>
                <p:nvPr/>
              </p:nvGrpSpPr>
              <p:grpSpPr>
                <a:xfrm>
                  <a:off x="5152130" y="1761953"/>
                  <a:ext cx="660872" cy="1740751"/>
                  <a:chOff x="5116151" y="946281"/>
                  <a:chExt cx="660872" cy="1740751"/>
                </a:xfrm>
                <a:grpFill/>
              </p:grpSpPr>
              <p:sp>
                <p:nvSpPr>
                  <p:cNvPr id="182" name="Hexagon 181"/>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Hexagon 182"/>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Hexagon 183"/>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4" name="Group 173"/>
                <p:cNvGrpSpPr/>
                <p:nvPr/>
              </p:nvGrpSpPr>
              <p:grpSpPr>
                <a:xfrm>
                  <a:off x="5152130" y="5292126"/>
                  <a:ext cx="660872" cy="1740751"/>
                  <a:chOff x="5116151" y="946281"/>
                  <a:chExt cx="660872" cy="1740751"/>
                </a:xfrm>
                <a:grpFill/>
              </p:grpSpPr>
              <p:sp>
                <p:nvSpPr>
                  <p:cNvPr id="179" name="Hexagon 178"/>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Hexagon 179"/>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Hexagon 180"/>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5" name="Group 174"/>
                <p:cNvGrpSpPr/>
                <p:nvPr/>
              </p:nvGrpSpPr>
              <p:grpSpPr>
                <a:xfrm>
                  <a:off x="5153784" y="-1768219"/>
                  <a:ext cx="660872" cy="1740751"/>
                  <a:chOff x="5116151" y="946281"/>
                  <a:chExt cx="660872" cy="1740751"/>
                </a:xfrm>
                <a:grpFill/>
              </p:grpSpPr>
              <p:sp>
                <p:nvSpPr>
                  <p:cNvPr id="176" name="Hexagon 175"/>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Hexagon 176"/>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Hexagon 177"/>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1" name="Group 190"/>
              <p:cNvGrpSpPr/>
              <p:nvPr/>
            </p:nvGrpSpPr>
            <p:grpSpPr>
              <a:xfrm rot="1359593">
                <a:off x="8838518" y="-1427396"/>
                <a:ext cx="662526" cy="8801096"/>
                <a:chOff x="5152130" y="-1768219"/>
                <a:chExt cx="662526" cy="8801096"/>
              </a:xfrm>
              <a:grpFill/>
            </p:grpSpPr>
            <p:grpSp>
              <p:nvGrpSpPr>
                <p:cNvPr id="192" name="Group 191"/>
                <p:cNvGrpSpPr/>
                <p:nvPr/>
              </p:nvGrpSpPr>
              <p:grpSpPr>
                <a:xfrm>
                  <a:off x="5153784" y="-3133"/>
                  <a:ext cx="660872" cy="1740751"/>
                  <a:chOff x="5116151" y="946281"/>
                  <a:chExt cx="660872" cy="1740751"/>
                </a:xfrm>
                <a:grpFill/>
              </p:grpSpPr>
              <p:sp>
                <p:nvSpPr>
                  <p:cNvPr id="209" name="Hexagon 208"/>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Hexagon 209"/>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Hexagon 210"/>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3" name="Group 192"/>
                <p:cNvGrpSpPr/>
                <p:nvPr/>
              </p:nvGrpSpPr>
              <p:grpSpPr>
                <a:xfrm>
                  <a:off x="5152130" y="3527039"/>
                  <a:ext cx="660872" cy="1740751"/>
                  <a:chOff x="5116151" y="946281"/>
                  <a:chExt cx="660872" cy="1740751"/>
                </a:xfrm>
                <a:grpFill/>
              </p:grpSpPr>
              <p:sp>
                <p:nvSpPr>
                  <p:cNvPr id="206" name="Hexagon 205"/>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Hexagon 206"/>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Hexagon 207"/>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4" name="Group 193"/>
                <p:cNvGrpSpPr/>
                <p:nvPr/>
              </p:nvGrpSpPr>
              <p:grpSpPr>
                <a:xfrm>
                  <a:off x="5152130" y="1761953"/>
                  <a:ext cx="660872" cy="1740751"/>
                  <a:chOff x="5116151" y="946281"/>
                  <a:chExt cx="660872" cy="1740751"/>
                </a:xfrm>
                <a:grpFill/>
              </p:grpSpPr>
              <p:sp>
                <p:nvSpPr>
                  <p:cNvPr id="203" name="Hexagon 202"/>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Hexagon 203"/>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Hexagon 204"/>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5" name="Group 194"/>
                <p:cNvGrpSpPr/>
                <p:nvPr/>
              </p:nvGrpSpPr>
              <p:grpSpPr>
                <a:xfrm>
                  <a:off x="5152130" y="5292126"/>
                  <a:ext cx="660872" cy="1740751"/>
                  <a:chOff x="5116151" y="946281"/>
                  <a:chExt cx="660872" cy="1740751"/>
                </a:xfrm>
                <a:grpFill/>
              </p:grpSpPr>
              <p:sp>
                <p:nvSpPr>
                  <p:cNvPr id="200" name="Hexagon 199"/>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Hexagon 200"/>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Hexagon 201"/>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6" name="Group 195"/>
                <p:cNvGrpSpPr/>
                <p:nvPr/>
              </p:nvGrpSpPr>
              <p:grpSpPr>
                <a:xfrm>
                  <a:off x="5153784" y="-1768219"/>
                  <a:ext cx="660872" cy="1740751"/>
                  <a:chOff x="5116151" y="946281"/>
                  <a:chExt cx="660872" cy="1740751"/>
                </a:xfrm>
                <a:grpFill/>
              </p:grpSpPr>
              <p:sp>
                <p:nvSpPr>
                  <p:cNvPr id="197" name="Hexagon 196"/>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Hexagon 197"/>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Hexagon 198"/>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54" name="Group 253"/>
              <p:cNvGrpSpPr/>
              <p:nvPr/>
            </p:nvGrpSpPr>
            <p:grpSpPr>
              <a:xfrm rot="1359593">
                <a:off x="9220976" y="-950931"/>
                <a:ext cx="662526" cy="8801096"/>
                <a:chOff x="5152130" y="-1768219"/>
                <a:chExt cx="662526" cy="8801096"/>
              </a:xfrm>
              <a:grpFill/>
            </p:grpSpPr>
            <p:grpSp>
              <p:nvGrpSpPr>
                <p:cNvPr id="255" name="Group 254"/>
                <p:cNvGrpSpPr/>
                <p:nvPr/>
              </p:nvGrpSpPr>
              <p:grpSpPr>
                <a:xfrm>
                  <a:off x="5153784" y="-3133"/>
                  <a:ext cx="660872" cy="1740751"/>
                  <a:chOff x="5116151" y="946281"/>
                  <a:chExt cx="660872" cy="1740751"/>
                </a:xfrm>
                <a:grpFill/>
              </p:grpSpPr>
              <p:sp>
                <p:nvSpPr>
                  <p:cNvPr id="272" name="Hexagon 271"/>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Hexagon 272"/>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Hexagon 273"/>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6" name="Group 255"/>
                <p:cNvGrpSpPr/>
                <p:nvPr/>
              </p:nvGrpSpPr>
              <p:grpSpPr>
                <a:xfrm>
                  <a:off x="5152130" y="3527039"/>
                  <a:ext cx="660872" cy="1740751"/>
                  <a:chOff x="5116151" y="946281"/>
                  <a:chExt cx="660872" cy="1740751"/>
                </a:xfrm>
                <a:grpFill/>
              </p:grpSpPr>
              <p:sp>
                <p:nvSpPr>
                  <p:cNvPr id="269" name="Hexagon 268"/>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Hexagon 269"/>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Hexagon 270"/>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7" name="Group 256"/>
                <p:cNvGrpSpPr/>
                <p:nvPr/>
              </p:nvGrpSpPr>
              <p:grpSpPr>
                <a:xfrm>
                  <a:off x="5152130" y="1761953"/>
                  <a:ext cx="660872" cy="1740751"/>
                  <a:chOff x="5116151" y="946281"/>
                  <a:chExt cx="660872" cy="1740751"/>
                </a:xfrm>
                <a:grpFill/>
              </p:grpSpPr>
              <p:sp>
                <p:nvSpPr>
                  <p:cNvPr id="266" name="Hexagon 265"/>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Hexagon 266"/>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Hexagon 267"/>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8" name="Group 257"/>
                <p:cNvGrpSpPr/>
                <p:nvPr/>
              </p:nvGrpSpPr>
              <p:grpSpPr>
                <a:xfrm>
                  <a:off x="5152130" y="5292126"/>
                  <a:ext cx="660872" cy="1740751"/>
                  <a:chOff x="5116151" y="946281"/>
                  <a:chExt cx="660872" cy="1740751"/>
                </a:xfrm>
                <a:grpFill/>
              </p:grpSpPr>
              <p:sp>
                <p:nvSpPr>
                  <p:cNvPr id="263" name="Hexagon 262"/>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Hexagon 263"/>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Hexagon 264"/>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9" name="Group 258"/>
                <p:cNvGrpSpPr/>
                <p:nvPr/>
              </p:nvGrpSpPr>
              <p:grpSpPr>
                <a:xfrm>
                  <a:off x="5153784" y="-1768219"/>
                  <a:ext cx="660872" cy="1740751"/>
                  <a:chOff x="5116151" y="946281"/>
                  <a:chExt cx="660872" cy="1740751"/>
                </a:xfrm>
                <a:grpFill/>
              </p:grpSpPr>
              <p:sp>
                <p:nvSpPr>
                  <p:cNvPr id="260" name="Hexagon 259"/>
                  <p:cNvSpPr/>
                  <p:nvPr/>
                </p:nvSpPr>
                <p:spPr>
                  <a:xfrm>
                    <a:off x="5117805" y="946281"/>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Hexagon 260"/>
                  <p:cNvSpPr/>
                  <p:nvPr/>
                </p:nvSpPr>
                <p:spPr>
                  <a:xfrm>
                    <a:off x="5116151" y="1534295"/>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Hexagon 261"/>
                  <p:cNvSpPr/>
                  <p:nvPr/>
                </p:nvSpPr>
                <p:spPr>
                  <a:xfrm>
                    <a:off x="5116151" y="2122309"/>
                    <a:ext cx="659218" cy="564723"/>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Tree>
    <p:extLst>
      <p:ext uri="{BB962C8B-B14F-4D97-AF65-F5344CB8AC3E}">
        <p14:creationId xmlns:p14="http://schemas.microsoft.com/office/powerpoint/2010/main" val="1769246257"/>
      </p:ext>
    </p:extLst>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750" fill="hold"/>
                                        <p:tgtEl>
                                          <p:spTgt spid="60"/>
                                        </p:tgtEl>
                                        <p:attrNameLst>
                                          <p:attrName>ppt_x</p:attrName>
                                        </p:attrNameLst>
                                      </p:cBhvr>
                                      <p:tavLst>
                                        <p:tav tm="0">
                                          <p:val>
                                            <p:strVal val="0-#ppt_w/2"/>
                                          </p:val>
                                        </p:tav>
                                        <p:tav tm="100000">
                                          <p:val>
                                            <p:strVal val="#ppt_x"/>
                                          </p:val>
                                        </p:tav>
                                      </p:tavLst>
                                    </p:anim>
                                    <p:anim calcmode="lin" valueType="num">
                                      <p:cBhvr additive="base">
                                        <p:cTn id="8" dur="750" fill="hold"/>
                                        <p:tgtEl>
                                          <p:spTgt spid="60"/>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750"/>
                                        <p:tgtEl>
                                          <p:spTgt spid="15"/>
                                        </p:tgtEl>
                                      </p:cBhvr>
                                    </p:animEffect>
                                    <p:anim calcmode="lin" valueType="num">
                                      <p:cBhvr>
                                        <p:cTn id="12" dur="750" fill="hold"/>
                                        <p:tgtEl>
                                          <p:spTgt spid="15"/>
                                        </p:tgtEl>
                                        <p:attrNameLst>
                                          <p:attrName>ppt_x</p:attrName>
                                        </p:attrNameLst>
                                      </p:cBhvr>
                                      <p:tavLst>
                                        <p:tav tm="0">
                                          <p:val>
                                            <p:strVal val="#ppt_x"/>
                                          </p:val>
                                        </p:tav>
                                        <p:tav tm="100000">
                                          <p:val>
                                            <p:strVal val="#ppt_x"/>
                                          </p:val>
                                        </p:tav>
                                      </p:tavLst>
                                    </p:anim>
                                    <p:anim calcmode="lin" valueType="num">
                                      <p:cBhvr>
                                        <p:cTn id="13" dur="750" fill="hold"/>
                                        <p:tgtEl>
                                          <p:spTgt spid="15"/>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31"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1000" fill="hold"/>
                                        <p:tgtEl>
                                          <p:spTgt spid="14"/>
                                        </p:tgtEl>
                                        <p:attrNameLst>
                                          <p:attrName>ppt_w</p:attrName>
                                        </p:attrNameLst>
                                      </p:cBhvr>
                                      <p:tavLst>
                                        <p:tav tm="0">
                                          <p:val>
                                            <p:fltVal val="0"/>
                                          </p:val>
                                        </p:tav>
                                        <p:tav tm="100000">
                                          <p:val>
                                            <p:strVal val="#ppt_w"/>
                                          </p:val>
                                        </p:tav>
                                      </p:tavLst>
                                    </p:anim>
                                    <p:anim calcmode="lin" valueType="num">
                                      <p:cBhvr>
                                        <p:cTn id="18" dur="1000" fill="hold"/>
                                        <p:tgtEl>
                                          <p:spTgt spid="14"/>
                                        </p:tgtEl>
                                        <p:attrNameLst>
                                          <p:attrName>ppt_h</p:attrName>
                                        </p:attrNameLst>
                                      </p:cBhvr>
                                      <p:tavLst>
                                        <p:tav tm="0">
                                          <p:val>
                                            <p:fltVal val="0"/>
                                          </p:val>
                                        </p:tav>
                                        <p:tav tm="100000">
                                          <p:val>
                                            <p:strVal val="#ppt_h"/>
                                          </p:val>
                                        </p:tav>
                                      </p:tavLst>
                                    </p:anim>
                                    <p:anim calcmode="lin" valueType="num">
                                      <p:cBhvr>
                                        <p:cTn id="19" dur="1000" fill="hold"/>
                                        <p:tgtEl>
                                          <p:spTgt spid="14"/>
                                        </p:tgtEl>
                                        <p:attrNameLst>
                                          <p:attrName>style.rotation</p:attrName>
                                        </p:attrNameLst>
                                      </p:cBhvr>
                                      <p:tavLst>
                                        <p:tav tm="0">
                                          <p:val>
                                            <p:fltVal val="90"/>
                                          </p:val>
                                        </p:tav>
                                        <p:tav tm="100000">
                                          <p:val>
                                            <p:fltVal val="0"/>
                                          </p:val>
                                        </p:tav>
                                      </p:tavLst>
                                    </p:anim>
                                    <p:animEffect transition="in" filter="fade">
                                      <p:cBhvr>
                                        <p:cTn id="20" dur="1000"/>
                                        <p:tgtEl>
                                          <p:spTgt spid="14"/>
                                        </p:tgtEl>
                                      </p:cBhvr>
                                    </p:animEffect>
                                  </p:childTnLst>
                                </p:cTn>
                              </p:par>
                              <p:par>
                                <p:cTn id="21" presetID="3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anim calcmode="lin" valueType="num">
                                      <p:cBhvr>
                                        <p:cTn id="25" dur="1000" fill="hold"/>
                                        <p:tgtEl>
                                          <p:spTgt spid="16"/>
                                        </p:tgtEl>
                                        <p:attrNameLst>
                                          <p:attrName>style.rotation</p:attrName>
                                        </p:attrNameLst>
                                      </p:cBhvr>
                                      <p:tavLst>
                                        <p:tav tm="0">
                                          <p:val>
                                            <p:fltVal val="90"/>
                                          </p:val>
                                        </p:tav>
                                        <p:tav tm="100000">
                                          <p:val>
                                            <p:fltVal val="0"/>
                                          </p:val>
                                        </p:tav>
                                      </p:tavLst>
                                    </p:anim>
                                    <p:animEffect transition="in" filter="fade">
                                      <p:cBhvr>
                                        <p:cTn id="26" dur="1000"/>
                                        <p:tgtEl>
                                          <p:spTgt spid="16"/>
                                        </p:tgtEl>
                                      </p:cBhvr>
                                    </p:animEffect>
                                  </p:childTnLst>
                                </p:cTn>
                              </p:par>
                            </p:childTnLst>
                          </p:cTn>
                        </p:par>
                        <p:par>
                          <p:cTn id="27" fill="hold">
                            <p:stCondLst>
                              <p:cond delay="1750"/>
                            </p:stCondLst>
                            <p:childTnLst>
                              <p:par>
                                <p:cTn id="28" presetID="10"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63" presetClass="path" presetSubtype="0" accel="50000" fill="hold" nodeType="withEffect">
                                  <p:stCondLst>
                                    <p:cond delay="0"/>
                                  </p:stCondLst>
                                  <p:childTnLst>
                                    <p:animMotion origin="layout" path="M -0.06944 0.00092 L 0.46285 -0.00155 " pathEditMode="relative" rAng="0" ptsTypes="AA">
                                      <p:cBhvr>
                                        <p:cTn id="32" dur="2000" fill="hold"/>
                                        <p:tgtEl>
                                          <p:spTgt spid="17"/>
                                        </p:tgtEl>
                                        <p:attrNameLst>
                                          <p:attrName>ppt_x</p:attrName>
                                          <p:attrName>ppt_y</p:attrName>
                                        </p:attrNameLst>
                                      </p:cBhvr>
                                      <p:rCtr x="26615" y="-123"/>
                                    </p:animMotion>
                                  </p:childTnLst>
                                </p:cTn>
                              </p:par>
                              <p:par>
                                <p:cTn id="33" presetID="10" presetClass="exit" presetSubtype="0" fill="hold" nodeType="withEffect">
                                  <p:stCondLst>
                                    <p:cond delay="2000"/>
                                  </p:stCondLst>
                                  <p:childTnLst>
                                    <p:animEffect transition="out" filter="fade">
                                      <p:cBhvr>
                                        <p:cTn id="34" dur="1000"/>
                                        <p:tgtEl>
                                          <p:spTgt spid="17"/>
                                        </p:tgtEl>
                                      </p:cBhvr>
                                    </p:animEffect>
                                    <p:set>
                                      <p:cBhvr>
                                        <p:cTn id="35" dur="1" fill="hold">
                                          <p:stCondLst>
                                            <p:cond delay="999"/>
                                          </p:stCondLst>
                                        </p:cTn>
                                        <p:tgtEl>
                                          <p:spTgt spid="17"/>
                                        </p:tgtEl>
                                        <p:attrNameLst>
                                          <p:attrName>style.visibility</p:attrName>
                                        </p:attrNameLst>
                                      </p:cBhvr>
                                      <p:to>
                                        <p:strVal val="hidden"/>
                                      </p:to>
                                    </p:set>
                                  </p:childTnLst>
                                </p:cTn>
                              </p:par>
                              <p:par>
                                <p:cTn id="36" presetID="22" presetClass="entr" presetSubtype="8" fill="hold" nodeType="withEffect">
                                  <p:stCondLst>
                                    <p:cond delay="30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pic>
        <p:nvPicPr>
          <p:cNvPr id="31" name="Picture 271" descr="21">
            <a:extLst>
              <a:ext uri="{FF2B5EF4-FFF2-40B4-BE49-F238E27FC236}">
                <a16:creationId xmlns:a16="http://schemas.microsoft.com/office/drawing/2014/main" id="{252AC738-B588-036D-5C39-1F4C0173AC31}"/>
              </a:ext>
            </a:extLst>
          </p:cNvPr>
          <p:cNvPicPr>
            <a:picLocks noChangeAspect="1" noChangeArrowheads="1"/>
          </p:cNvPicPr>
          <p:nvPr/>
        </p:nvPicPr>
        <p:blipFill>
          <a:blip r:embed="rId3">
            <a:lum contrast="-32000"/>
            <a:extLst>
              <a:ext uri="{28A0092B-C50C-407E-A947-70E740481C1C}">
                <a14:useLocalDpi xmlns:a14="http://schemas.microsoft.com/office/drawing/2010/main" val="0"/>
              </a:ext>
            </a:extLst>
          </a:blip>
          <a:srcRect/>
          <a:stretch>
            <a:fillRect/>
          </a:stretch>
        </p:blipFill>
        <p:spPr bwMode="auto">
          <a:xfrm>
            <a:off x="0" y="-246016"/>
            <a:ext cx="8026400" cy="156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 name="Group 59"/>
          <p:cNvGrpSpPr/>
          <p:nvPr/>
        </p:nvGrpSpPr>
        <p:grpSpPr>
          <a:xfrm>
            <a:off x="238352" y="214106"/>
            <a:ext cx="649062" cy="661851"/>
            <a:chOff x="783125" y="1225710"/>
            <a:chExt cx="464100" cy="464100"/>
          </a:xfrm>
        </p:grpSpPr>
        <p:sp>
          <p:nvSpPr>
            <p:cNvPr id="61" name="Google Shape;634;p52"/>
            <p:cNvSpPr/>
            <p:nvPr/>
          </p:nvSpPr>
          <p:spPr>
            <a:xfrm>
              <a:off x="783125" y="1225710"/>
              <a:ext cx="464100" cy="46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36;p52"/>
            <p:cNvGrpSpPr/>
            <p:nvPr/>
          </p:nvGrpSpPr>
          <p:grpSpPr>
            <a:xfrm>
              <a:off x="882707" y="1325585"/>
              <a:ext cx="264945" cy="264347"/>
              <a:chOff x="432225" y="396500"/>
              <a:chExt cx="325525" cy="324750"/>
            </a:xfrm>
          </p:grpSpPr>
          <p:sp>
            <p:nvSpPr>
              <p:cNvPr id="63" name="Google Shape;637;p52"/>
              <p:cNvSpPr/>
              <p:nvPr/>
            </p:nvSpPr>
            <p:spPr>
              <a:xfrm>
                <a:off x="432225" y="396500"/>
                <a:ext cx="325525" cy="324750"/>
              </a:xfrm>
              <a:custGeom>
                <a:avLst/>
                <a:gdLst/>
                <a:ahLst/>
                <a:cxnLst/>
                <a:rect l="l" t="t" r="r" b="b"/>
                <a:pathLst>
                  <a:path w="13021" h="12990" extrusionOk="0">
                    <a:moveTo>
                      <a:pt x="12236" y="792"/>
                    </a:moveTo>
                    <a:cubicBezTo>
                      <a:pt x="12206" y="1183"/>
                      <a:pt x="12118" y="1839"/>
                      <a:pt x="11893" y="2621"/>
                    </a:cubicBezTo>
                    <a:cubicBezTo>
                      <a:pt x="11815" y="2909"/>
                      <a:pt x="11709" y="3229"/>
                      <a:pt x="11575" y="3572"/>
                    </a:cubicBezTo>
                    <a:lnTo>
                      <a:pt x="9441" y="1438"/>
                    </a:lnTo>
                    <a:cubicBezTo>
                      <a:pt x="10329" y="1088"/>
                      <a:pt x="11270" y="871"/>
                      <a:pt x="12236" y="792"/>
                    </a:cubicBezTo>
                    <a:close/>
                    <a:moveTo>
                      <a:pt x="2580" y="4763"/>
                    </a:moveTo>
                    <a:lnTo>
                      <a:pt x="4122" y="4834"/>
                    </a:lnTo>
                    <a:cubicBezTo>
                      <a:pt x="3723" y="5424"/>
                      <a:pt x="3355" y="6039"/>
                      <a:pt x="3052" y="6584"/>
                    </a:cubicBezTo>
                    <a:lnTo>
                      <a:pt x="1166" y="6175"/>
                    </a:lnTo>
                    <a:lnTo>
                      <a:pt x="2580" y="4763"/>
                    </a:lnTo>
                    <a:close/>
                    <a:moveTo>
                      <a:pt x="3339" y="7646"/>
                    </a:moveTo>
                    <a:lnTo>
                      <a:pt x="4099" y="8405"/>
                    </a:lnTo>
                    <a:lnTo>
                      <a:pt x="3491" y="9003"/>
                    </a:lnTo>
                    <a:lnTo>
                      <a:pt x="2931" y="8443"/>
                    </a:lnTo>
                    <a:cubicBezTo>
                      <a:pt x="3019" y="8261"/>
                      <a:pt x="3163" y="7981"/>
                      <a:pt x="3339" y="7646"/>
                    </a:cubicBezTo>
                    <a:close/>
                    <a:moveTo>
                      <a:pt x="8690" y="1766"/>
                    </a:moveTo>
                    <a:lnTo>
                      <a:pt x="11255" y="4322"/>
                    </a:lnTo>
                    <a:cubicBezTo>
                      <a:pt x="10831" y="5202"/>
                      <a:pt x="10224" y="6152"/>
                      <a:pt x="9353" y="7023"/>
                    </a:cubicBezTo>
                    <a:cubicBezTo>
                      <a:pt x="8707" y="7669"/>
                      <a:pt x="7237" y="8597"/>
                      <a:pt x="6054" y="9291"/>
                    </a:cubicBezTo>
                    <a:lnTo>
                      <a:pt x="5168" y="8405"/>
                    </a:lnTo>
                    <a:lnTo>
                      <a:pt x="6422" y="7149"/>
                    </a:lnTo>
                    <a:cubicBezTo>
                      <a:pt x="6566" y="7006"/>
                      <a:pt x="6566" y="6766"/>
                      <a:pt x="6422" y="6614"/>
                    </a:cubicBezTo>
                    <a:cubicBezTo>
                      <a:pt x="6346" y="6539"/>
                      <a:pt x="6249" y="6501"/>
                      <a:pt x="6151" y="6501"/>
                    </a:cubicBezTo>
                    <a:cubicBezTo>
                      <a:pt x="6053" y="6501"/>
                      <a:pt x="5955" y="6539"/>
                      <a:pt x="5880" y="6614"/>
                    </a:cubicBezTo>
                    <a:lnTo>
                      <a:pt x="4633" y="7861"/>
                    </a:lnTo>
                    <a:lnTo>
                      <a:pt x="3723" y="6950"/>
                    </a:lnTo>
                    <a:cubicBezTo>
                      <a:pt x="3754" y="6894"/>
                      <a:pt x="3786" y="6831"/>
                      <a:pt x="3819" y="6775"/>
                    </a:cubicBezTo>
                    <a:cubicBezTo>
                      <a:pt x="4609" y="5401"/>
                      <a:pt x="5360" y="4331"/>
                      <a:pt x="6016" y="3683"/>
                    </a:cubicBezTo>
                    <a:cubicBezTo>
                      <a:pt x="6798" y="2893"/>
                      <a:pt x="7701" y="2246"/>
                      <a:pt x="8690" y="1766"/>
                    </a:cubicBezTo>
                    <a:close/>
                    <a:moveTo>
                      <a:pt x="4633" y="8940"/>
                    </a:moveTo>
                    <a:lnTo>
                      <a:pt x="5375" y="9682"/>
                    </a:lnTo>
                    <a:cubicBezTo>
                      <a:pt x="5057" y="9866"/>
                      <a:pt x="4785" y="10017"/>
                      <a:pt x="4609" y="10113"/>
                    </a:cubicBezTo>
                    <a:lnTo>
                      <a:pt x="4033" y="9538"/>
                    </a:lnTo>
                    <a:lnTo>
                      <a:pt x="4633" y="8940"/>
                    </a:lnTo>
                    <a:close/>
                    <a:moveTo>
                      <a:pt x="2813" y="9642"/>
                    </a:moveTo>
                    <a:cubicBezTo>
                      <a:pt x="2962" y="9642"/>
                      <a:pt x="3111" y="9698"/>
                      <a:pt x="3226" y="9810"/>
                    </a:cubicBezTo>
                    <a:cubicBezTo>
                      <a:pt x="3451" y="10034"/>
                      <a:pt x="3451" y="10401"/>
                      <a:pt x="3226" y="10633"/>
                    </a:cubicBezTo>
                    <a:cubicBezTo>
                      <a:pt x="3188" y="10665"/>
                      <a:pt x="3155" y="10696"/>
                      <a:pt x="3108" y="10721"/>
                    </a:cubicBezTo>
                    <a:cubicBezTo>
                      <a:pt x="3092" y="10728"/>
                      <a:pt x="3067" y="10744"/>
                      <a:pt x="3052" y="10753"/>
                    </a:cubicBezTo>
                    <a:cubicBezTo>
                      <a:pt x="3044" y="10753"/>
                      <a:pt x="3035" y="10761"/>
                      <a:pt x="3019" y="10761"/>
                    </a:cubicBezTo>
                    <a:lnTo>
                      <a:pt x="1375" y="11647"/>
                    </a:lnTo>
                    <a:lnTo>
                      <a:pt x="2268" y="10017"/>
                    </a:lnTo>
                    <a:cubicBezTo>
                      <a:pt x="2277" y="10010"/>
                      <a:pt x="2277" y="10002"/>
                      <a:pt x="2285" y="9987"/>
                    </a:cubicBezTo>
                    <a:cubicBezTo>
                      <a:pt x="2316" y="9921"/>
                      <a:pt x="2356" y="9866"/>
                      <a:pt x="2404" y="9810"/>
                    </a:cubicBezTo>
                    <a:cubicBezTo>
                      <a:pt x="2516" y="9698"/>
                      <a:pt x="2664" y="9642"/>
                      <a:pt x="2813" y="9642"/>
                    </a:cubicBezTo>
                    <a:close/>
                    <a:moveTo>
                      <a:pt x="8172" y="8867"/>
                    </a:moveTo>
                    <a:lnTo>
                      <a:pt x="8251" y="10433"/>
                    </a:lnTo>
                    <a:lnTo>
                      <a:pt x="6838" y="11846"/>
                    </a:lnTo>
                    <a:lnTo>
                      <a:pt x="6422" y="9954"/>
                    </a:lnTo>
                    <a:cubicBezTo>
                      <a:pt x="6982" y="9626"/>
                      <a:pt x="7597" y="9250"/>
                      <a:pt x="8172" y="8867"/>
                    </a:cubicBezTo>
                    <a:close/>
                    <a:moveTo>
                      <a:pt x="12620" y="1"/>
                    </a:moveTo>
                    <a:cubicBezTo>
                      <a:pt x="9505" y="137"/>
                      <a:pt x="6551" y="1615"/>
                      <a:pt x="4649" y="4099"/>
                    </a:cubicBezTo>
                    <a:lnTo>
                      <a:pt x="2452" y="3996"/>
                    </a:lnTo>
                    <a:cubicBezTo>
                      <a:pt x="2441" y="3995"/>
                      <a:pt x="2430" y="3994"/>
                      <a:pt x="2420" y="3994"/>
                    </a:cubicBezTo>
                    <a:cubicBezTo>
                      <a:pt x="2321" y="3994"/>
                      <a:pt x="2230" y="4034"/>
                      <a:pt x="2164" y="4107"/>
                    </a:cubicBezTo>
                    <a:lnTo>
                      <a:pt x="136" y="6135"/>
                    </a:lnTo>
                    <a:cubicBezTo>
                      <a:pt x="40" y="6231"/>
                      <a:pt x="0" y="6375"/>
                      <a:pt x="40" y="6511"/>
                    </a:cubicBezTo>
                    <a:cubicBezTo>
                      <a:pt x="81" y="6639"/>
                      <a:pt x="192" y="6743"/>
                      <a:pt x="328" y="6775"/>
                    </a:cubicBezTo>
                    <a:lnTo>
                      <a:pt x="2669" y="7278"/>
                    </a:lnTo>
                    <a:cubicBezTo>
                      <a:pt x="2348" y="7885"/>
                      <a:pt x="2149" y="8309"/>
                      <a:pt x="2124" y="8357"/>
                    </a:cubicBezTo>
                    <a:cubicBezTo>
                      <a:pt x="2061" y="8501"/>
                      <a:pt x="2086" y="8675"/>
                      <a:pt x="2205" y="8788"/>
                    </a:cubicBezTo>
                    <a:lnTo>
                      <a:pt x="2373" y="8955"/>
                    </a:lnTo>
                    <a:cubicBezTo>
                      <a:pt x="2189" y="9018"/>
                      <a:pt x="2013" y="9124"/>
                      <a:pt x="1869" y="9275"/>
                    </a:cubicBezTo>
                    <a:cubicBezTo>
                      <a:pt x="1750" y="9386"/>
                      <a:pt x="1662" y="9523"/>
                      <a:pt x="1597" y="9666"/>
                    </a:cubicBezTo>
                    <a:lnTo>
                      <a:pt x="88" y="12406"/>
                    </a:lnTo>
                    <a:cubicBezTo>
                      <a:pt x="8" y="12550"/>
                      <a:pt x="33" y="12734"/>
                      <a:pt x="151" y="12852"/>
                    </a:cubicBezTo>
                    <a:cubicBezTo>
                      <a:pt x="224" y="12933"/>
                      <a:pt x="320" y="12973"/>
                      <a:pt x="424" y="12973"/>
                    </a:cubicBezTo>
                    <a:cubicBezTo>
                      <a:pt x="479" y="12973"/>
                      <a:pt x="543" y="12958"/>
                      <a:pt x="600" y="12925"/>
                    </a:cubicBezTo>
                    <a:lnTo>
                      <a:pt x="3370" y="11440"/>
                    </a:lnTo>
                    <a:cubicBezTo>
                      <a:pt x="3410" y="11415"/>
                      <a:pt x="3458" y="11399"/>
                      <a:pt x="3499" y="11376"/>
                    </a:cubicBezTo>
                    <a:lnTo>
                      <a:pt x="3506" y="11367"/>
                    </a:lnTo>
                    <a:cubicBezTo>
                      <a:pt x="3602" y="11311"/>
                      <a:pt x="3683" y="11248"/>
                      <a:pt x="3763" y="11167"/>
                    </a:cubicBezTo>
                    <a:cubicBezTo>
                      <a:pt x="3907" y="11024"/>
                      <a:pt x="4018" y="10849"/>
                      <a:pt x="4081" y="10665"/>
                    </a:cubicBezTo>
                    <a:lnTo>
                      <a:pt x="4273" y="10857"/>
                    </a:lnTo>
                    <a:cubicBezTo>
                      <a:pt x="4342" y="10929"/>
                      <a:pt x="4437" y="10967"/>
                      <a:pt x="4535" y="10967"/>
                    </a:cubicBezTo>
                    <a:cubicBezTo>
                      <a:pt x="4598" y="10967"/>
                      <a:pt x="4662" y="10952"/>
                      <a:pt x="4722" y="10920"/>
                    </a:cubicBezTo>
                    <a:cubicBezTo>
                      <a:pt x="4770" y="10897"/>
                      <a:pt x="5168" y="10680"/>
                      <a:pt x="5736" y="10353"/>
                    </a:cubicBezTo>
                    <a:lnTo>
                      <a:pt x="6238" y="12686"/>
                    </a:lnTo>
                    <a:cubicBezTo>
                      <a:pt x="6280" y="12875"/>
                      <a:pt x="6446" y="12989"/>
                      <a:pt x="6615" y="12989"/>
                    </a:cubicBezTo>
                    <a:cubicBezTo>
                      <a:pt x="6709" y="12989"/>
                      <a:pt x="6804" y="12954"/>
                      <a:pt x="6878" y="12877"/>
                    </a:cubicBezTo>
                    <a:lnTo>
                      <a:pt x="8907" y="10849"/>
                    </a:lnTo>
                    <a:cubicBezTo>
                      <a:pt x="8978" y="10776"/>
                      <a:pt x="9025" y="10673"/>
                      <a:pt x="9018" y="10562"/>
                    </a:cubicBezTo>
                    <a:lnTo>
                      <a:pt x="8907" y="8365"/>
                    </a:lnTo>
                    <a:cubicBezTo>
                      <a:pt x="9305" y="8077"/>
                      <a:pt x="9648" y="7805"/>
                      <a:pt x="9888" y="7565"/>
                    </a:cubicBezTo>
                    <a:cubicBezTo>
                      <a:pt x="11358" y="6064"/>
                      <a:pt x="12125" y="4531"/>
                      <a:pt x="12637" y="2805"/>
                    </a:cubicBezTo>
                    <a:cubicBezTo>
                      <a:pt x="13021" y="1423"/>
                      <a:pt x="13021" y="424"/>
                      <a:pt x="13021" y="384"/>
                    </a:cubicBezTo>
                    <a:cubicBezTo>
                      <a:pt x="13021" y="281"/>
                      <a:pt x="12980" y="177"/>
                      <a:pt x="12900" y="104"/>
                    </a:cubicBezTo>
                    <a:cubicBezTo>
                      <a:pt x="12829" y="41"/>
                      <a:pt x="12725" y="1"/>
                      <a:pt x="12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38;p52"/>
              <p:cNvSpPr/>
              <p:nvPr/>
            </p:nvSpPr>
            <p:spPr>
              <a:xfrm>
                <a:off x="597175" y="477575"/>
                <a:ext cx="93000" cy="79525"/>
              </a:xfrm>
              <a:custGeom>
                <a:avLst/>
                <a:gdLst/>
                <a:ahLst/>
                <a:cxnLst/>
                <a:rect l="l" t="t" r="r" b="b"/>
                <a:pathLst>
                  <a:path w="3720" h="3181" extrusionOk="0">
                    <a:moveTo>
                      <a:pt x="1605" y="762"/>
                    </a:moveTo>
                    <a:cubicBezTo>
                      <a:pt x="1817" y="762"/>
                      <a:pt x="2029" y="844"/>
                      <a:pt x="2188" y="1008"/>
                    </a:cubicBezTo>
                    <a:cubicBezTo>
                      <a:pt x="2516" y="1328"/>
                      <a:pt x="2516" y="1855"/>
                      <a:pt x="2188" y="2173"/>
                    </a:cubicBezTo>
                    <a:cubicBezTo>
                      <a:pt x="2036" y="2337"/>
                      <a:pt x="1821" y="2419"/>
                      <a:pt x="1604" y="2419"/>
                    </a:cubicBezTo>
                    <a:cubicBezTo>
                      <a:pt x="1387" y="2419"/>
                      <a:pt x="1170" y="2337"/>
                      <a:pt x="1015" y="2173"/>
                    </a:cubicBezTo>
                    <a:cubicBezTo>
                      <a:pt x="694" y="1870"/>
                      <a:pt x="694" y="1311"/>
                      <a:pt x="1015" y="1008"/>
                    </a:cubicBezTo>
                    <a:cubicBezTo>
                      <a:pt x="1178" y="844"/>
                      <a:pt x="1392" y="762"/>
                      <a:pt x="1605" y="762"/>
                    </a:cubicBezTo>
                    <a:close/>
                    <a:moveTo>
                      <a:pt x="1624" y="0"/>
                    </a:moveTo>
                    <a:cubicBezTo>
                      <a:pt x="802" y="0"/>
                      <a:pt x="11" y="638"/>
                      <a:pt x="16" y="1591"/>
                    </a:cubicBezTo>
                    <a:cubicBezTo>
                      <a:pt x="1" y="2436"/>
                      <a:pt x="733" y="3180"/>
                      <a:pt x="1576" y="3180"/>
                    </a:cubicBezTo>
                    <a:cubicBezTo>
                      <a:pt x="1586" y="3180"/>
                      <a:pt x="1595" y="3180"/>
                      <a:pt x="1605" y="3180"/>
                    </a:cubicBezTo>
                    <a:cubicBezTo>
                      <a:pt x="1608" y="3180"/>
                      <a:pt x="1611" y="3180"/>
                      <a:pt x="1614" y="3180"/>
                    </a:cubicBezTo>
                    <a:cubicBezTo>
                      <a:pt x="3015" y="3180"/>
                      <a:pt x="3719" y="1452"/>
                      <a:pt x="2732" y="465"/>
                    </a:cubicBezTo>
                    <a:cubicBezTo>
                      <a:pt x="2411" y="144"/>
                      <a:pt x="2014" y="0"/>
                      <a:pt x="1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TextBox 14"/>
          <p:cNvSpPr txBox="1"/>
          <p:nvPr/>
        </p:nvSpPr>
        <p:spPr>
          <a:xfrm>
            <a:off x="1079754" y="383791"/>
            <a:ext cx="4357027" cy="400110"/>
          </a:xfrm>
          <a:prstGeom prst="rect">
            <a:avLst/>
          </a:prstGeom>
          <a:noFill/>
          <a:ln>
            <a:noFill/>
          </a:ln>
        </p:spPr>
        <p:txBody>
          <a:bodyPr wrap="square" rtlCol="0">
            <a:spAutoFit/>
          </a:bodyPr>
          <a:lstStyle/>
          <a:p>
            <a:pPr lvl="0"/>
            <a:r>
              <a:rPr lang="nn-NO" altLang="en-GB" sz="2000" b="1" dirty="0">
                <a:solidFill>
                  <a:schemeClr val="bg1"/>
                </a:solidFill>
                <a:latin typeface="Montserrat" panose="020B0604020202020204" charset="0"/>
              </a:rPr>
              <a:t>File System (Hệ thống tập tin</a:t>
            </a:r>
            <a:r>
              <a:rPr lang="nn-NO" altLang="en-GB" sz="2000" b="1" dirty="0" smtClean="0">
                <a:solidFill>
                  <a:schemeClr val="bg1"/>
                </a:solidFill>
                <a:latin typeface="Montserrat" panose="020B0604020202020204" charset="0"/>
              </a:rPr>
              <a:t>)</a:t>
            </a:r>
            <a:endParaRPr lang="nn-NO" altLang="en-GB" sz="2000" b="1" dirty="0">
              <a:solidFill>
                <a:schemeClr val="bg1"/>
              </a:solidFill>
              <a:latin typeface="Montserrat" panose="020B0604020202020204" charset="0"/>
            </a:endParaRPr>
          </a:p>
        </p:txBody>
      </p:sp>
      <p:grpSp>
        <p:nvGrpSpPr>
          <p:cNvPr id="9" name="Group 8"/>
          <p:cNvGrpSpPr/>
          <p:nvPr/>
        </p:nvGrpSpPr>
        <p:grpSpPr>
          <a:xfrm>
            <a:off x="102821" y="2083911"/>
            <a:ext cx="2137992" cy="2856413"/>
            <a:chOff x="90306" y="1375954"/>
            <a:chExt cx="2600250" cy="3675019"/>
          </a:xfrm>
        </p:grpSpPr>
        <p:sp>
          <p:nvSpPr>
            <p:cNvPr id="3" name="Rounded Rectangle 2"/>
            <p:cNvSpPr/>
            <p:nvPr/>
          </p:nvSpPr>
          <p:spPr>
            <a:xfrm>
              <a:off x="90307" y="1375955"/>
              <a:ext cx="2569809" cy="3675018"/>
            </a:xfrm>
            <a:prstGeom prst="roundRect">
              <a:avLst>
                <a:gd name="adj" fmla="val 4806"/>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0306" y="1375954"/>
              <a:ext cx="2569809" cy="1123405"/>
            </a:xfrm>
            <a:prstGeom prst="roundRect">
              <a:avLst>
                <a:gd name="adj" fmla="val 10466"/>
              </a:avLst>
            </a:prstGeom>
            <a:solidFill>
              <a:srgbClr val="FFC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0306" y="1676046"/>
              <a:ext cx="2569809" cy="523220"/>
            </a:xfrm>
            <a:prstGeom prst="rect">
              <a:avLst/>
            </a:prstGeom>
            <a:noFill/>
          </p:spPr>
          <p:txBody>
            <a:bodyPr wrap="square" rtlCol="0">
              <a:spAutoFit/>
            </a:bodyPr>
            <a:lstStyle/>
            <a:p>
              <a:pPr algn="ctr"/>
              <a:r>
                <a:rPr lang="fr-FR" dirty="0"/>
                <a:t>Allocation </a:t>
              </a:r>
              <a:r>
                <a:rPr lang="fr-FR" dirty="0" err="1"/>
                <a:t>units</a:t>
              </a:r>
              <a:r>
                <a:rPr lang="fr-FR" dirty="0"/>
                <a:t> </a:t>
              </a:r>
              <a:endParaRPr lang="vi-VN" dirty="0" smtClean="0"/>
            </a:p>
            <a:p>
              <a:pPr algn="ctr"/>
              <a:r>
                <a:rPr lang="fr-FR" dirty="0" smtClean="0"/>
                <a:t>(</a:t>
              </a:r>
              <a:r>
                <a:rPr lang="fr-FR" dirty="0" err="1"/>
                <a:t>Đơn</a:t>
              </a:r>
              <a:r>
                <a:rPr lang="fr-FR" dirty="0"/>
                <a:t> </a:t>
              </a:r>
              <a:r>
                <a:rPr lang="fr-FR" dirty="0" err="1"/>
                <a:t>vị</a:t>
              </a:r>
              <a:r>
                <a:rPr lang="fr-FR" dirty="0"/>
                <a:t> </a:t>
              </a:r>
              <a:r>
                <a:rPr lang="fr-FR" dirty="0" err="1"/>
                <a:t>phân</a:t>
              </a:r>
              <a:r>
                <a:rPr lang="fr-FR" dirty="0"/>
                <a:t> </a:t>
              </a:r>
              <a:r>
                <a:rPr lang="fr-FR" dirty="0" err="1"/>
                <a:t>bổ</a:t>
              </a:r>
              <a:r>
                <a:rPr lang="fr-FR" dirty="0"/>
                <a:t>)</a:t>
              </a:r>
              <a:endParaRPr lang="en-US" dirty="0"/>
            </a:p>
          </p:txBody>
        </p:sp>
        <p:sp>
          <p:nvSpPr>
            <p:cNvPr id="8" name="TextBox 7"/>
            <p:cNvSpPr txBox="1"/>
            <p:nvPr/>
          </p:nvSpPr>
          <p:spPr>
            <a:xfrm>
              <a:off x="120747" y="2648760"/>
              <a:ext cx="2569809" cy="1384995"/>
            </a:xfrm>
            <a:prstGeom prst="rect">
              <a:avLst/>
            </a:prstGeom>
            <a:noFill/>
          </p:spPr>
          <p:txBody>
            <a:bodyPr wrap="square" rtlCol="0">
              <a:spAutoFit/>
            </a:bodyPr>
            <a:lstStyle/>
            <a:p>
              <a:r>
                <a:rPr lang="vi-VN" dirty="0"/>
                <a:t>Là đơn vị lưu trữ nhỏ nhất có thể được gán cho một file. Ví dụ, trong hệ thống tập tin FAT32, đơn vị phân bổ có kích thước 4KB.</a:t>
              </a:r>
            </a:p>
            <a:p>
              <a:endParaRPr lang="en-US" dirty="0"/>
            </a:p>
          </p:txBody>
        </p:sp>
      </p:grpSp>
      <p:grpSp>
        <p:nvGrpSpPr>
          <p:cNvPr id="34" name="Group 33"/>
          <p:cNvGrpSpPr/>
          <p:nvPr/>
        </p:nvGrpSpPr>
        <p:grpSpPr>
          <a:xfrm>
            <a:off x="2343117" y="2075203"/>
            <a:ext cx="2137992" cy="2865121"/>
            <a:chOff x="90306" y="1375954"/>
            <a:chExt cx="2600250" cy="3675019"/>
          </a:xfrm>
        </p:grpSpPr>
        <p:sp>
          <p:nvSpPr>
            <p:cNvPr id="35" name="Rounded Rectangle 34"/>
            <p:cNvSpPr/>
            <p:nvPr/>
          </p:nvSpPr>
          <p:spPr>
            <a:xfrm>
              <a:off x="90307" y="1375955"/>
              <a:ext cx="2569809" cy="3675018"/>
            </a:xfrm>
            <a:prstGeom prst="roundRect">
              <a:avLst>
                <a:gd name="adj" fmla="val 4806"/>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90306" y="1375954"/>
              <a:ext cx="2569809" cy="1123405"/>
            </a:xfrm>
            <a:prstGeom prst="roundRect">
              <a:avLst>
                <a:gd name="adj" fmla="val 10466"/>
              </a:avLst>
            </a:prstGeom>
            <a:solidFill>
              <a:srgbClr val="FFC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90306" y="1676046"/>
              <a:ext cx="2569809" cy="523220"/>
            </a:xfrm>
            <a:prstGeom prst="rect">
              <a:avLst/>
            </a:prstGeom>
            <a:noFill/>
          </p:spPr>
          <p:txBody>
            <a:bodyPr wrap="square" rtlCol="0">
              <a:spAutoFit/>
            </a:bodyPr>
            <a:lstStyle/>
            <a:p>
              <a:pPr algn="ctr"/>
              <a:r>
                <a:rPr lang="vi-VN" dirty="0" smtClean="0"/>
                <a:t>Directories</a:t>
              </a:r>
            </a:p>
            <a:p>
              <a:pPr algn="ctr"/>
              <a:r>
                <a:rPr lang="vi-VN" dirty="0" smtClean="0"/>
                <a:t> </a:t>
              </a:r>
              <a:r>
                <a:rPr lang="vi-VN" dirty="0"/>
                <a:t>(Thư mục)</a:t>
              </a:r>
              <a:endParaRPr lang="en-US" dirty="0"/>
            </a:p>
          </p:txBody>
        </p:sp>
        <p:sp>
          <p:nvSpPr>
            <p:cNvPr id="38" name="TextBox 37"/>
            <p:cNvSpPr txBox="1"/>
            <p:nvPr/>
          </p:nvSpPr>
          <p:spPr>
            <a:xfrm>
              <a:off x="120747" y="2648760"/>
              <a:ext cx="2569809" cy="1169551"/>
            </a:xfrm>
            <a:prstGeom prst="rect">
              <a:avLst/>
            </a:prstGeom>
            <a:noFill/>
          </p:spPr>
          <p:txBody>
            <a:bodyPr wrap="square" rtlCol="0">
              <a:spAutoFit/>
            </a:bodyPr>
            <a:lstStyle/>
            <a:p>
              <a:r>
                <a:rPr lang="vi-VN" dirty="0"/>
                <a:t>Là các đơn vị logic để tổ chức các file. Mỗi thư mục có thể chứa các file và thư mục con.</a:t>
              </a:r>
            </a:p>
            <a:p>
              <a:endParaRPr lang="vi-VN" dirty="0"/>
            </a:p>
          </p:txBody>
        </p:sp>
      </p:grpSp>
      <p:grpSp>
        <p:nvGrpSpPr>
          <p:cNvPr id="39" name="Group 38"/>
          <p:cNvGrpSpPr/>
          <p:nvPr/>
        </p:nvGrpSpPr>
        <p:grpSpPr>
          <a:xfrm>
            <a:off x="4583413" y="2083912"/>
            <a:ext cx="2137992" cy="2856412"/>
            <a:chOff x="90306" y="1375954"/>
            <a:chExt cx="2600250" cy="3675019"/>
          </a:xfrm>
        </p:grpSpPr>
        <p:sp>
          <p:nvSpPr>
            <p:cNvPr id="40" name="Rounded Rectangle 39"/>
            <p:cNvSpPr/>
            <p:nvPr/>
          </p:nvSpPr>
          <p:spPr>
            <a:xfrm>
              <a:off x="90307" y="1375955"/>
              <a:ext cx="2569809" cy="3675018"/>
            </a:xfrm>
            <a:prstGeom prst="roundRect">
              <a:avLst>
                <a:gd name="adj" fmla="val 4806"/>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90306" y="1375954"/>
              <a:ext cx="2569809" cy="1123405"/>
            </a:xfrm>
            <a:prstGeom prst="roundRect">
              <a:avLst>
                <a:gd name="adj" fmla="val 10466"/>
              </a:avLst>
            </a:prstGeom>
            <a:solidFill>
              <a:srgbClr val="FFC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90306" y="1676046"/>
              <a:ext cx="2569809" cy="523220"/>
            </a:xfrm>
            <a:prstGeom prst="rect">
              <a:avLst/>
            </a:prstGeom>
            <a:noFill/>
          </p:spPr>
          <p:txBody>
            <a:bodyPr wrap="square" rtlCol="0">
              <a:spAutoFit/>
            </a:bodyPr>
            <a:lstStyle/>
            <a:p>
              <a:pPr algn="ctr"/>
              <a:r>
                <a:rPr lang="fr-FR" dirty="0"/>
                <a:t>File allocation table (</a:t>
              </a:r>
              <a:r>
                <a:rPr lang="fr-FR" dirty="0" err="1"/>
                <a:t>Bảng</a:t>
              </a:r>
              <a:r>
                <a:rPr lang="fr-FR" dirty="0"/>
                <a:t> </a:t>
              </a:r>
              <a:r>
                <a:rPr lang="fr-FR" dirty="0" err="1"/>
                <a:t>phân</a:t>
              </a:r>
              <a:r>
                <a:rPr lang="fr-FR" dirty="0"/>
                <a:t> </a:t>
              </a:r>
              <a:r>
                <a:rPr lang="fr-FR" dirty="0" err="1"/>
                <a:t>bổ</a:t>
              </a:r>
              <a:r>
                <a:rPr lang="fr-FR" dirty="0"/>
                <a:t> file</a:t>
              </a:r>
              <a:r>
                <a:rPr lang="fr-FR" dirty="0" smtClean="0"/>
                <a:t>)</a:t>
              </a:r>
              <a:endParaRPr lang="en-US" dirty="0"/>
            </a:p>
          </p:txBody>
        </p:sp>
        <p:sp>
          <p:nvSpPr>
            <p:cNvPr id="43" name="TextBox 42"/>
            <p:cNvSpPr txBox="1"/>
            <p:nvPr/>
          </p:nvSpPr>
          <p:spPr>
            <a:xfrm>
              <a:off x="120747" y="2648760"/>
              <a:ext cx="2569809" cy="738664"/>
            </a:xfrm>
            <a:prstGeom prst="rect">
              <a:avLst/>
            </a:prstGeom>
            <a:noFill/>
          </p:spPr>
          <p:txBody>
            <a:bodyPr wrap="square" rtlCol="0">
              <a:spAutoFit/>
            </a:bodyPr>
            <a:lstStyle/>
            <a:p>
              <a:r>
                <a:rPr lang="vi-VN" dirty="0"/>
                <a:t>Theo dõi vị trí lưu trữ của các đơn vị phân bổ trên thiết bị lưu trữ.</a:t>
              </a:r>
              <a:endParaRPr lang="en-US" dirty="0"/>
            </a:p>
          </p:txBody>
        </p:sp>
      </p:grpSp>
      <p:grpSp>
        <p:nvGrpSpPr>
          <p:cNvPr id="44" name="Group 43"/>
          <p:cNvGrpSpPr/>
          <p:nvPr/>
        </p:nvGrpSpPr>
        <p:grpSpPr>
          <a:xfrm>
            <a:off x="6823710" y="2075203"/>
            <a:ext cx="2137992" cy="2873829"/>
            <a:chOff x="90306" y="1375954"/>
            <a:chExt cx="2600250" cy="3675019"/>
          </a:xfrm>
        </p:grpSpPr>
        <p:sp>
          <p:nvSpPr>
            <p:cNvPr id="45" name="Rounded Rectangle 44"/>
            <p:cNvSpPr/>
            <p:nvPr/>
          </p:nvSpPr>
          <p:spPr>
            <a:xfrm>
              <a:off x="90307" y="1375955"/>
              <a:ext cx="2569809" cy="3675018"/>
            </a:xfrm>
            <a:prstGeom prst="roundRect">
              <a:avLst>
                <a:gd name="adj" fmla="val 4806"/>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90306" y="1375954"/>
              <a:ext cx="2569809" cy="1123405"/>
            </a:xfrm>
            <a:prstGeom prst="roundRect">
              <a:avLst>
                <a:gd name="adj" fmla="val 10466"/>
              </a:avLst>
            </a:prstGeom>
            <a:solidFill>
              <a:srgbClr val="FFC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90306" y="1676046"/>
              <a:ext cx="2569809" cy="523220"/>
            </a:xfrm>
            <a:prstGeom prst="rect">
              <a:avLst/>
            </a:prstGeom>
            <a:noFill/>
          </p:spPr>
          <p:txBody>
            <a:bodyPr wrap="square" rtlCol="0">
              <a:spAutoFit/>
            </a:bodyPr>
            <a:lstStyle/>
            <a:p>
              <a:pPr algn="ctr"/>
              <a:r>
                <a:rPr lang="fr-FR" dirty="0" err="1"/>
                <a:t>Metadata</a:t>
              </a:r>
              <a:r>
                <a:rPr lang="fr-FR" dirty="0"/>
                <a:t> </a:t>
              </a:r>
              <a:endParaRPr lang="vi-VN" dirty="0" smtClean="0"/>
            </a:p>
            <a:p>
              <a:pPr algn="ctr"/>
              <a:r>
                <a:rPr lang="fr-FR" dirty="0" smtClean="0"/>
                <a:t>(</a:t>
              </a:r>
              <a:r>
                <a:rPr lang="fr-FR" dirty="0" err="1"/>
                <a:t>Siêu</a:t>
              </a:r>
              <a:r>
                <a:rPr lang="fr-FR" dirty="0"/>
                <a:t> </a:t>
              </a:r>
              <a:r>
                <a:rPr lang="fr-FR" dirty="0" err="1"/>
                <a:t>dữ</a:t>
              </a:r>
              <a:r>
                <a:rPr lang="fr-FR" dirty="0"/>
                <a:t> </a:t>
              </a:r>
              <a:r>
                <a:rPr lang="fr-FR" dirty="0" err="1"/>
                <a:t>liệu</a:t>
              </a:r>
              <a:r>
                <a:rPr lang="fr-FR" dirty="0"/>
                <a:t>): </a:t>
              </a:r>
              <a:endParaRPr lang="en-US" dirty="0"/>
            </a:p>
          </p:txBody>
        </p:sp>
        <p:sp>
          <p:nvSpPr>
            <p:cNvPr id="48" name="TextBox 47"/>
            <p:cNvSpPr txBox="1"/>
            <p:nvPr/>
          </p:nvSpPr>
          <p:spPr>
            <a:xfrm>
              <a:off x="120747" y="2648760"/>
              <a:ext cx="2569809" cy="1169551"/>
            </a:xfrm>
            <a:prstGeom prst="rect">
              <a:avLst/>
            </a:prstGeom>
            <a:noFill/>
          </p:spPr>
          <p:txBody>
            <a:bodyPr wrap="square" rtlCol="0">
              <a:spAutoFit/>
            </a:bodyPr>
            <a:lstStyle/>
            <a:p>
              <a:r>
                <a:rPr lang="vi-VN" dirty="0"/>
                <a:t>Lưu trữ thông tin về file như tên, kích thước, thời gian tạo, quyền truy cập, v.v.</a:t>
              </a:r>
            </a:p>
            <a:p>
              <a:endParaRPr lang="en-US" dirty="0"/>
            </a:p>
          </p:txBody>
        </p:sp>
      </p:grpSp>
      <p:grpSp>
        <p:nvGrpSpPr>
          <p:cNvPr id="12" name="Group 11"/>
          <p:cNvGrpSpPr/>
          <p:nvPr/>
        </p:nvGrpSpPr>
        <p:grpSpPr>
          <a:xfrm>
            <a:off x="2011680" y="1024163"/>
            <a:ext cx="5068389" cy="717551"/>
            <a:chOff x="2011680" y="1024163"/>
            <a:chExt cx="5068389" cy="717551"/>
          </a:xfrm>
          <a:solidFill>
            <a:srgbClr val="FFC000"/>
          </a:solidFill>
        </p:grpSpPr>
        <p:sp>
          <p:nvSpPr>
            <p:cNvPr id="10" name="Rounded Rectangle 9"/>
            <p:cNvSpPr/>
            <p:nvPr/>
          </p:nvSpPr>
          <p:spPr>
            <a:xfrm>
              <a:off x="2011680" y="1024163"/>
              <a:ext cx="5068389" cy="717551"/>
            </a:xfrm>
            <a:prstGeom prst="round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215784" y="1177808"/>
              <a:ext cx="4724947" cy="523220"/>
            </a:xfrm>
            <a:prstGeom prst="rect">
              <a:avLst/>
            </a:prstGeom>
            <a:grpFill/>
          </p:spPr>
          <p:txBody>
            <a:bodyPr wrap="square" rtlCol="0">
              <a:spAutoFit/>
            </a:bodyPr>
            <a:lstStyle/>
            <a:p>
              <a:pPr algn="ctr"/>
              <a:r>
                <a:rPr lang="en-US" dirty="0" err="1"/>
                <a:t>Các</a:t>
              </a:r>
              <a:r>
                <a:rPr lang="en-US" dirty="0"/>
                <a:t> </a:t>
              </a:r>
              <a:r>
                <a:rPr lang="en-US" dirty="0" err="1"/>
                <a:t>thành</a:t>
              </a:r>
              <a:r>
                <a:rPr lang="en-US" dirty="0"/>
                <a:t> </a:t>
              </a:r>
              <a:r>
                <a:rPr lang="en-US" dirty="0" err="1"/>
                <a:t>phần</a:t>
              </a:r>
              <a:r>
                <a:rPr lang="en-US" dirty="0"/>
                <a:t> </a:t>
              </a:r>
              <a:r>
                <a:rPr lang="en-US" dirty="0" err="1"/>
                <a:t>chính</a:t>
              </a:r>
              <a:r>
                <a:rPr lang="en-US" dirty="0"/>
                <a:t> </a:t>
              </a:r>
              <a:r>
                <a:rPr lang="en-US" dirty="0" err="1"/>
                <a:t>của</a:t>
              </a:r>
              <a:r>
                <a:rPr lang="en-US" dirty="0"/>
                <a:t> File System</a:t>
              </a:r>
            </a:p>
            <a:p>
              <a:pPr algn="ctr"/>
              <a:endParaRPr lang="en-US" dirty="0"/>
            </a:p>
          </p:txBody>
        </p:sp>
      </p:grpSp>
      <p:pic>
        <p:nvPicPr>
          <p:cNvPr id="32" name="Picture 272" descr="28">
            <a:extLst>
              <a:ext uri="{FF2B5EF4-FFF2-40B4-BE49-F238E27FC236}">
                <a16:creationId xmlns:a16="http://schemas.microsoft.com/office/drawing/2014/main" id="{D5CA8BD8-C03D-3CB6-CDFA-40ECB428B5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715" y="-1043688"/>
            <a:ext cx="3210196" cy="245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8931516"/>
      </p:ext>
    </p:extLst>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750" fill="hold"/>
                                        <p:tgtEl>
                                          <p:spTgt spid="60"/>
                                        </p:tgtEl>
                                        <p:attrNameLst>
                                          <p:attrName>ppt_x</p:attrName>
                                        </p:attrNameLst>
                                      </p:cBhvr>
                                      <p:tavLst>
                                        <p:tav tm="0">
                                          <p:val>
                                            <p:strVal val="0-#ppt_w/2"/>
                                          </p:val>
                                        </p:tav>
                                        <p:tav tm="100000">
                                          <p:val>
                                            <p:strVal val="#ppt_x"/>
                                          </p:val>
                                        </p:tav>
                                      </p:tavLst>
                                    </p:anim>
                                    <p:anim calcmode="lin" valueType="num">
                                      <p:cBhvr additive="base">
                                        <p:cTn id="8" dur="750" fill="hold"/>
                                        <p:tgtEl>
                                          <p:spTgt spid="60"/>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750"/>
                                        <p:tgtEl>
                                          <p:spTgt spid="15"/>
                                        </p:tgtEl>
                                      </p:cBhvr>
                                    </p:animEffect>
                                    <p:anim calcmode="lin" valueType="num">
                                      <p:cBhvr>
                                        <p:cTn id="12" dur="750" fill="hold"/>
                                        <p:tgtEl>
                                          <p:spTgt spid="15"/>
                                        </p:tgtEl>
                                        <p:attrNameLst>
                                          <p:attrName>ppt_x</p:attrName>
                                        </p:attrNameLst>
                                      </p:cBhvr>
                                      <p:tavLst>
                                        <p:tav tm="0">
                                          <p:val>
                                            <p:strVal val="#ppt_x"/>
                                          </p:val>
                                        </p:tav>
                                        <p:tav tm="100000">
                                          <p:val>
                                            <p:strVal val="#ppt_x"/>
                                          </p:val>
                                        </p:tav>
                                      </p:tavLst>
                                    </p:anim>
                                    <p:anim calcmode="lin" valueType="num">
                                      <p:cBhvr>
                                        <p:cTn id="13" dur="750" fill="hold"/>
                                        <p:tgtEl>
                                          <p:spTgt spid="15"/>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22" presetClass="entr" presetSubtype="8"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2400"/>
                                        <p:tgtEl>
                                          <p:spTgt spid="31"/>
                                        </p:tgtEl>
                                      </p:cBhvr>
                                    </p:animEffect>
                                  </p:childTnLst>
                                </p:cTn>
                              </p:par>
                              <p:par>
                                <p:cTn id="18" presetID="10" presetClass="entr" presetSubtype="0" fill="hold" nodeType="withEffect">
                                  <p:stCondLst>
                                    <p:cond delay="30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63" presetClass="path" presetSubtype="0" accel="50000" fill="hold" nodeType="withEffect">
                                  <p:stCondLst>
                                    <p:cond delay="0"/>
                                  </p:stCondLst>
                                  <p:childTnLst>
                                    <p:animMotion origin="layout" path="M -0.06945 0.00093 L 0.71388 -0.00123 " pathEditMode="relative" rAng="0" ptsTypes="AA">
                                      <p:cBhvr>
                                        <p:cTn id="22" dur="2000" fill="hold"/>
                                        <p:tgtEl>
                                          <p:spTgt spid="32"/>
                                        </p:tgtEl>
                                        <p:attrNameLst>
                                          <p:attrName>ppt_x</p:attrName>
                                          <p:attrName>ppt_y</p:attrName>
                                        </p:attrNameLst>
                                      </p:cBhvr>
                                      <p:rCtr x="39167" y="-123"/>
                                    </p:animMotion>
                                  </p:childTnLst>
                                </p:cTn>
                              </p:par>
                              <p:par>
                                <p:cTn id="23" presetID="10" presetClass="exit" presetSubtype="0" fill="hold" nodeType="withEffect">
                                  <p:stCondLst>
                                    <p:cond delay="2000"/>
                                  </p:stCondLst>
                                  <p:childTnLst>
                                    <p:animEffect transition="out" filter="fade">
                                      <p:cBhvr>
                                        <p:cTn id="24" dur="1000"/>
                                        <p:tgtEl>
                                          <p:spTgt spid="32"/>
                                        </p:tgtEl>
                                      </p:cBhvr>
                                    </p:animEffect>
                                    <p:set>
                                      <p:cBhvr>
                                        <p:cTn id="25" dur="1" fill="hold">
                                          <p:stCondLst>
                                            <p:cond delay="999"/>
                                          </p:stCondLst>
                                        </p:cTn>
                                        <p:tgtEl>
                                          <p:spTgt spid="32"/>
                                        </p:tgtEl>
                                        <p:attrNameLst>
                                          <p:attrName>style.visibility</p:attrName>
                                        </p:attrNameLst>
                                      </p:cBhvr>
                                      <p:to>
                                        <p:strVal val="hidden"/>
                                      </p:to>
                                    </p:set>
                                  </p:childTnLst>
                                </p:cTn>
                              </p:par>
                            </p:childTnLst>
                          </p:cTn>
                        </p:par>
                        <p:par>
                          <p:cTn id="26" fill="hold">
                            <p:stCondLst>
                              <p:cond delay="3750"/>
                            </p:stCondLst>
                            <p:childTnLst>
                              <p:par>
                                <p:cTn id="27" presetID="22" presetClass="entr" presetSubtype="4"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750"/>
                                        <p:tgtEl>
                                          <p:spTgt spid="12"/>
                                        </p:tgtEl>
                                      </p:cBhvr>
                                    </p:animEffect>
                                  </p:childTnLst>
                                </p:cTn>
                              </p:par>
                              <p:par>
                                <p:cTn id="30" presetID="22" presetClass="entr" presetSubtype="4"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750"/>
                                        <p:tgtEl>
                                          <p:spTgt spid="9"/>
                                        </p:tgtEl>
                                      </p:cBhvr>
                                    </p:animEffect>
                                  </p:childTnLst>
                                </p:cTn>
                              </p:par>
                              <p:par>
                                <p:cTn id="33" presetID="22" presetClass="entr" presetSubtype="4"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down)">
                                      <p:cBhvr>
                                        <p:cTn id="35" dur="750"/>
                                        <p:tgtEl>
                                          <p:spTgt spid="34"/>
                                        </p:tgtEl>
                                      </p:cBhvr>
                                    </p:animEffect>
                                  </p:childTnLst>
                                </p:cTn>
                              </p:par>
                              <p:par>
                                <p:cTn id="36" presetID="22" presetClass="entr" presetSubtype="4" fill="hold"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down)">
                                      <p:cBhvr>
                                        <p:cTn id="38" dur="750"/>
                                        <p:tgtEl>
                                          <p:spTgt spid="39"/>
                                        </p:tgtEl>
                                      </p:cBhvr>
                                    </p:animEffect>
                                  </p:childTnLst>
                                </p:cTn>
                              </p:par>
                              <p:par>
                                <p:cTn id="39" presetID="22" presetClass="entr" presetSubtype="4"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down)">
                                      <p:cBhvr>
                                        <p:cTn id="41" dur="7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pic>
        <p:nvPicPr>
          <p:cNvPr id="107" name="Picture 271" descr="21">
            <a:extLst>
              <a:ext uri="{FF2B5EF4-FFF2-40B4-BE49-F238E27FC236}">
                <a16:creationId xmlns:a16="http://schemas.microsoft.com/office/drawing/2014/main" id="{252AC738-B588-036D-5C39-1F4C0173AC31}"/>
              </a:ext>
            </a:extLst>
          </p:cNvPr>
          <p:cNvPicPr>
            <a:picLocks noChangeAspect="1" noChangeArrowheads="1"/>
          </p:cNvPicPr>
          <p:nvPr/>
        </p:nvPicPr>
        <p:blipFill>
          <a:blip r:embed="rId3">
            <a:lum contrast="-32000"/>
            <a:extLst>
              <a:ext uri="{28A0092B-C50C-407E-A947-70E740481C1C}">
                <a14:useLocalDpi xmlns:a14="http://schemas.microsoft.com/office/drawing/2010/main" val="0"/>
              </a:ext>
            </a:extLst>
          </a:blip>
          <a:srcRect/>
          <a:stretch>
            <a:fillRect/>
          </a:stretch>
        </p:blipFill>
        <p:spPr bwMode="auto">
          <a:xfrm>
            <a:off x="38949" y="-264432"/>
            <a:ext cx="7906171" cy="156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9" name="Google Shape;1109;p30"/>
          <p:cNvSpPr txBox="1">
            <a:spLocks noGrp="1"/>
          </p:cNvSpPr>
          <p:nvPr>
            <p:ph type="title"/>
          </p:nvPr>
        </p:nvSpPr>
        <p:spPr>
          <a:xfrm>
            <a:off x="1150133" y="273615"/>
            <a:ext cx="5096539" cy="561600"/>
          </a:xfrm>
          <a:prstGeom prst="rect">
            <a:avLst/>
          </a:prstGeom>
          <a:ln>
            <a:noFill/>
          </a:ln>
        </p:spPr>
        <p:txBody>
          <a:bodyPr spcFirstLastPara="1" wrap="square" lIns="91425" tIns="91425" rIns="91425" bIns="91425" anchor="t" anchorCtr="0">
            <a:noAutofit/>
          </a:bodyPr>
          <a:lstStyle/>
          <a:p>
            <a:pPr lvl="0" algn="l"/>
            <a:r>
              <a:rPr lang="en-US" altLang="en-GB" sz="2000" dirty="0" err="1">
                <a:solidFill>
                  <a:schemeClr val="bg1"/>
                </a:solidFill>
              </a:rPr>
              <a:t>Một</a:t>
            </a:r>
            <a:r>
              <a:rPr lang="en-US" altLang="en-GB" sz="2000" dirty="0">
                <a:solidFill>
                  <a:schemeClr val="bg1"/>
                </a:solidFill>
              </a:rPr>
              <a:t> </a:t>
            </a:r>
            <a:r>
              <a:rPr lang="en-US" altLang="en-GB" sz="2000" dirty="0" err="1">
                <a:solidFill>
                  <a:schemeClr val="bg1"/>
                </a:solidFill>
              </a:rPr>
              <a:t>số</a:t>
            </a:r>
            <a:r>
              <a:rPr lang="en-US" altLang="en-GB" sz="2000" dirty="0">
                <a:solidFill>
                  <a:schemeClr val="bg1"/>
                </a:solidFill>
              </a:rPr>
              <a:t> </a:t>
            </a:r>
            <a:r>
              <a:rPr lang="en-US" altLang="en-GB" sz="2000" dirty="0" err="1">
                <a:solidFill>
                  <a:schemeClr val="bg1"/>
                </a:solidFill>
              </a:rPr>
              <a:t>loại</a:t>
            </a:r>
            <a:r>
              <a:rPr lang="en-US" altLang="en-GB" sz="2000" dirty="0">
                <a:solidFill>
                  <a:schemeClr val="bg1"/>
                </a:solidFill>
              </a:rPr>
              <a:t> File System </a:t>
            </a:r>
            <a:r>
              <a:rPr lang="en-US" altLang="en-GB" sz="2000" dirty="0" err="1">
                <a:solidFill>
                  <a:schemeClr val="bg1"/>
                </a:solidFill>
              </a:rPr>
              <a:t>phổ</a:t>
            </a:r>
            <a:r>
              <a:rPr lang="en-US" altLang="en-GB" sz="2000" dirty="0">
                <a:solidFill>
                  <a:schemeClr val="bg1"/>
                </a:solidFill>
              </a:rPr>
              <a:t> </a:t>
            </a:r>
            <a:r>
              <a:rPr lang="en-US" altLang="en-GB" sz="2000" dirty="0" err="1">
                <a:solidFill>
                  <a:schemeClr val="bg1"/>
                </a:solidFill>
              </a:rPr>
              <a:t>biến</a:t>
            </a:r>
            <a:endParaRPr sz="2000" dirty="0">
              <a:solidFill>
                <a:schemeClr val="bg1"/>
              </a:solidFill>
            </a:endParaRPr>
          </a:p>
        </p:txBody>
      </p:sp>
      <p:sp>
        <p:nvSpPr>
          <p:cNvPr id="1111" name="Google Shape;1111;p30"/>
          <p:cNvSpPr/>
          <p:nvPr/>
        </p:nvSpPr>
        <p:spPr>
          <a:xfrm>
            <a:off x="702173" y="1468775"/>
            <a:ext cx="1038452" cy="2982895"/>
          </a:xfrm>
          <a:custGeom>
            <a:avLst/>
            <a:gdLst/>
            <a:ahLst/>
            <a:cxnLst/>
            <a:rect l="l" t="t" r="r" b="b"/>
            <a:pathLst>
              <a:path w="786706" h="2259769" extrusionOk="0">
                <a:moveTo>
                  <a:pt x="691982" y="661106"/>
                </a:moveTo>
                <a:cubicBezTo>
                  <a:pt x="631275" y="517711"/>
                  <a:pt x="544532" y="388970"/>
                  <a:pt x="433977" y="278284"/>
                </a:cubicBezTo>
                <a:cubicBezTo>
                  <a:pt x="323422" y="167729"/>
                  <a:pt x="194551" y="80856"/>
                  <a:pt x="51156" y="20279"/>
                </a:cubicBezTo>
                <a:cubicBezTo>
                  <a:pt x="34148" y="13083"/>
                  <a:pt x="17139" y="6411"/>
                  <a:pt x="0" y="0"/>
                </a:cubicBezTo>
                <a:lnTo>
                  <a:pt x="0" y="146927"/>
                </a:lnTo>
                <a:cubicBezTo>
                  <a:pt x="381905" y="309816"/>
                  <a:pt x="650377" y="689104"/>
                  <a:pt x="650377" y="1129885"/>
                </a:cubicBezTo>
                <a:cubicBezTo>
                  <a:pt x="650377" y="1570665"/>
                  <a:pt x="381905" y="1949954"/>
                  <a:pt x="0" y="2112842"/>
                </a:cubicBezTo>
                <a:lnTo>
                  <a:pt x="0" y="2259769"/>
                </a:lnTo>
                <a:cubicBezTo>
                  <a:pt x="17139" y="2253358"/>
                  <a:pt x="34279" y="2246686"/>
                  <a:pt x="51156" y="2239490"/>
                </a:cubicBezTo>
                <a:cubicBezTo>
                  <a:pt x="194551" y="2178783"/>
                  <a:pt x="323291" y="2092040"/>
                  <a:pt x="433977" y="1981485"/>
                </a:cubicBezTo>
                <a:cubicBezTo>
                  <a:pt x="544532" y="1870930"/>
                  <a:pt x="631406" y="1742058"/>
                  <a:pt x="691982" y="1598664"/>
                </a:cubicBezTo>
                <a:cubicBezTo>
                  <a:pt x="754783" y="1450167"/>
                  <a:pt x="786706" y="1292381"/>
                  <a:pt x="786706" y="1129885"/>
                </a:cubicBezTo>
                <a:cubicBezTo>
                  <a:pt x="786706" y="967388"/>
                  <a:pt x="754783" y="809602"/>
                  <a:pt x="691982" y="66110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5" name="Group 24"/>
          <p:cNvGrpSpPr/>
          <p:nvPr/>
        </p:nvGrpSpPr>
        <p:grpSpPr>
          <a:xfrm>
            <a:off x="688688" y="3135414"/>
            <a:ext cx="2316484" cy="846428"/>
            <a:chOff x="684372" y="3184704"/>
            <a:chExt cx="2316484" cy="846428"/>
          </a:xfrm>
        </p:grpSpPr>
        <p:sp>
          <p:nvSpPr>
            <p:cNvPr id="1115" name="Google Shape;1115;p30"/>
            <p:cNvSpPr/>
            <p:nvPr/>
          </p:nvSpPr>
          <p:spPr>
            <a:xfrm>
              <a:off x="684372" y="3184704"/>
              <a:ext cx="2316484" cy="846428"/>
            </a:xfrm>
            <a:custGeom>
              <a:avLst/>
              <a:gdLst/>
              <a:ahLst/>
              <a:cxnLst/>
              <a:rect l="l" t="t" r="r" b="b"/>
              <a:pathLst>
                <a:path w="1754912" h="641233" extrusionOk="0">
                  <a:moveTo>
                    <a:pt x="1724003" y="260263"/>
                  </a:moveTo>
                  <a:lnTo>
                    <a:pt x="1382656" y="14164"/>
                  </a:lnTo>
                  <a:cubicBezTo>
                    <a:pt x="1333463" y="-21292"/>
                    <a:pt x="1264775" y="13902"/>
                    <a:pt x="1264775" y="74478"/>
                  </a:cubicBezTo>
                  <a:lnTo>
                    <a:pt x="1264775" y="127597"/>
                  </a:lnTo>
                  <a:lnTo>
                    <a:pt x="79809" y="127597"/>
                  </a:lnTo>
                  <a:cubicBezTo>
                    <a:pt x="35718" y="127597"/>
                    <a:pt x="0" y="163315"/>
                    <a:pt x="0" y="207406"/>
                  </a:cubicBezTo>
                  <a:lnTo>
                    <a:pt x="0" y="433749"/>
                  </a:lnTo>
                  <a:cubicBezTo>
                    <a:pt x="0" y="477840"/>
                    <a:pt x="35718" y="513558"/>
                    <a:pt x="79809" y="513558"/>
                  </a:cubicBezTo>
                  <a:lnTo>
                    <a:pt x="1264775" y="513558"/>
                  </a:lnTo>
                  <a:lnTo>
                    <a:pt x="1264775" y="566677"/>
                  </a:lnTo>
                  <a:cubicBezTo>
                    <a:pt x="1264775" y="627384"/>
                    <a:pt x="1333463" y="662578"/>
                    <a:pt x="1382656" y="626991"/>
                  </a:cubicBezTo>
                  <a:lnTo>
                    <a:pt x="1724003" y="380892"/>
                  </a:lnTo>
                  <a:cubicBezTo>
                    <a:pt x="1765216" y="351193"/>
                    <a:pt x="1765216" y="289962"/>
                    <a:pt x="1724003" y="260263"/>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6" name="Google Shape;1116;p30"/>
            <p:cNvSpPr txBox="1"/>
            <p:nvPr/>
          </p:nvSpPr>
          <p:spPr>
            <a:xfrm>
              <a:off x="731528" y="3425905"/>
              <a:ext cx="1606200" cy="375600"/>
            </a:xfrm>
            <a:prstGeom prst="rect">
              <a:avLst/>
            </a:prstGeom>
            <a:noFill/>
            <a:ln>
              <a:noFill/>
            </a:ln>
          </p:spPr>
          <p:txBody>
            <a:bodyPr spcFirstLastPara="1" wrap="square" lIns="91425" tIns="91425" rIns="91425" bIns="91425" anchor="b" anchorCtr="0">
              <a:noAutofit/>
            </a:bodyPr>
            <a:lstStyle/>
            <a:p>
              <a:pPr lvl="0" algn="ctr"/>
              <a:r>
                <a:rPr lang="vi-VN" sz="1600" b="1" dirty="0" smtClean="0">
                  <a:ea typeface="Montserrat SemiBold"/>
                </a:rPr>
                <a:t>EXT4</a:t>
              </a:r>
              <a:endParaRPr sz="1600" dirty="0">
                <a:solidFill>
                  <a:srgbClr val="000000"/>
                </a:solidFill>
                <a:latin typeface="Montserrat SemiBold"/>
                <a:ea typeface="Montserrat SemiBold"/>
                <a:cs typeface="Montserrat SemiBold"/>
                <a:sym typeface="Montserrat SemiBold"/>
              </a:endParaRPr>
            </a:p>
          </p:txBody>
        </p:sp>
      </p:grpSp>
      <p:grpSp>
        <p:nvGrpSpPr>
          <p:cNvPr id="24" name="Group 23"/>
          <p:cNvGrpSpPr/>
          <p:nvPr/>
        </p:nvGrpSpPr>
        <p:grpSpPr>
          <a:xfrm>
            <a:off x="667167" y="2097074"/>
            <a:ext cx="2316484" cy="846428"/>
            <a:chOff x="667167" y="2097074"/>
            <a:chExt cx="2316484" cy="846428"/>
          </a:xfrm>
        </p:grpSpPr>
        <p:sp>
          <p:nvSpPr>
            <p:cNvPr id="1113" name="Google Shape;1113;p30"/>
            <p:cNvSpPr/>
            <p:nvPr/>
          </p:nvSpPr>
          <p:spPr>
            <a:xfrm>
              <a:off x="667167" y="2097074"/>
              <a:ext cx="2316484" cy="846428"/>
            </a:xfrm>
            <a:custGeom>
              <a:avLst/>
              <a:gdLst/>
              <a:ahLst/>
              <a:cxnLst/>
              <a:rect l="l" t="t" r="r" b="b"/>
              <a:pathLst>
                <a:path w="1754912" h="641233" extrusionOk="0">
                  <a:moveTo>
                    <a:pt x="1724003" y="260263"/>
                  </a:moveTo>
                  <a:lnTo>
                    <a:pt x="1382787" y="14164"/>
                  </a:lnTo>
                  <a:cubicBezTo>
                    <a:pt x="1333594" y="-21292"/>
                    <a:pt x="1264906" y="13902"/>
                    <a:pt x="1264906" y="74478"/>
                  </a:cubicBezTo>
                  <a:lnTo>
                    <a:pt x="1264906" y="127597"/>
                  </a:lnTo>
                  <a:lnTo>
                    <a:pt x="79809" y="127597"/>
                  </a:lnTo>
                  <a:cubicBezTo>
                    <a:pt x="35718" y="127597"/>
                    <a:pt x="0" y="163315"/>
                    <a:pt x="0" y="207406"/>
                  </a:cubicBezTo>
                  <a:lnTo>
                    <a:pt x="0" y="433749"/>
                  </a:lnTo>
                  <a:cubicBezTo>
                    <a:pt x="0" y="477841"/>
                    <a:pt x="35718" y="513558"/>
                    <a:pt x="79809" y="513558"/>
                  </a:cubicBezTo>
                  <a:lnTo>
                    <a:pt x="1264775" y="513558"/>
                  </a:lnTo>
                  <a:lnTo>
                    <a:pt x="1264775" y="566677"/>
                  </a:lnTo>
                  <a:cubicBezTo>
                    <a:pt x="1264775" y="627384"/>
                    <a:pt x="1333463" y="662578"/>
                    <a:pt x="1382656" y="626992"/>
                  </a:cubicBezTo>
                  <a:lnTo>
                    <a:pt x="1724003" y="381023"/>
                  </a:lnTo>
                  <a:cubicBezTo>
                    <a:pt x="1765216" y="351324"/>
                    <a:pt x="1765216" y="289962"/>
                    <a:pt x="1724003" y="26026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7" name="Google Shape;1117;p30"/>
            <p:cNvSpPr txBox="1"/>
            <p:nvPr/>
          </p:nvSpPr>
          <p:spPr>
            <a:xfrm>
              <a:off x="731528" y="2346873"/>
              <a:ext cx="1606200" cy="375600"/>
            </a:xfrm>
            <a:prstGeom prst="rect">
              <a:avLst/>
            </a:prstGeom>
            <a:noFill/>
            <a:ln>
              <a:noFill/>
            </a:ln>
          </p:spPr>
          <p:txBody>
            <a:bodyPr spcFirstLastPara="1" wrap="square" lIns="91425" tIns="91425" rIns="91425" bIns="91425" anchor="b" anchorCtr="0">
              <a:noAutofit/>
            </a:bodyPr>
            <a:lstStyle/>
            <a:p>
              <a:pPr lvl="0" algn="ctr"/>
              <a:r>
                <a:rPr lang="en-GB" altLang="en-US" sz="1600" b="1" dirty="0"/>
                <a:t>NTFS</a:t>
              </a:r>
              <a:endParaRPr sz="1600" dirty="0">
                <a:solidFill>
                  <a:srgbClr val="000000"/>
                </a:solidFill>
                <a:latin typeface="Montserrat SemiBold"/>
                <a:ea typeface="Montserrat SemiBold"/>
                <a:cs typeface="Montserrat SemiBold"/>
                <a:sym typeface="Montserrat SemiBold"/>
              </a:endParaRPr>
            </a:p>
          </p:txBody>
        </p:sp>
      </p:grpSp>
      <p:grpSp>
        <p:nvGrpSpPr>
          <p:cNvPr id="21" name="Group 20"/>
          <p:cNvGrpSpPr/>
          <p:nvPr/>
        </p:nvGrpSpPr>
        <p:grpSpPr>
          <a:xfrm>
            <a:off x="-8109" y="992850"/>
            <a:ext cx="2316484" cy="846428"/>
            <a:chOff x="-8109" y="992850"/>
            <a:chExt cx="2316484" cy="846428"/>
          </a:xfrm>
        </p:grpSpPr>
        <p:sp>
          <p:nvSpPr>
            <p:cNvPr id="1112" name="Google Shape;1112;p30"/>
            <p:cNvSpPr/>
            <p:nvPr/>
          </p:nvSpPr>
          <p:spPr>
            <a:xfrm>
              <a:off x="-8109" y="992850"/>
              <a:ext cx="2316484" cy="846428"/>
            </a:xfrm>
            <a:custGeom>
              <a:avLst/>
              <a:gdLst/>
              <a:ahLst/>
              <a:cxnLst/>
              <a:rect l="l" t="t" r="r" b="b"/>
              <a:pathLst>
                <a:path w="1754912" h="641233" extrusionOk="0">
                  <a:moveTo>
                    <a:pt x="1724003" y="260263"/>
                  </a:moveTo>
                  <a:lnTo>
                    <a:pt x="1382657" y="14164"/>
                  </a:lnTo>
                  <a:cubicBezTo>
                    <a:pt x="1333463" y="-21292"/>
                    <a:pt x="1264775" y="13902"/>
                    <a:pt x="1264775" y="74478"/>
                  </a:cubicBezTo>
                  <a:lnTo>
                    <a:pt x="1264775" y="127597"/>
                  </a:lnTo>
                  <a:lnTo>
                    <a:pt x="79809" y="127597"/>
                  </a:lnTo>
                  <a:cubicBezTo>
                    <a:pt x="35718" y="127597"/>
                    <a:pt x="0" y="163315"/>
                    <a:pt x="0" y="207406"/>
                  </a:cubicBezTo>
                  <a:lnTo>
                    <a:pt x="0" y="433749"/>
                  </a:lnTo>
                  <a:cubicBezTo>
                    <a:pt x="0" y="477841"/>
                    <a:pt x="35718" y="513558"/>
                    <a:pt x="79809" y="513558"/>
                  </a:cubicBezTo>
                  <a:lnTo>
                    <a:pt x="1264775" y="513558"/>
                  </a:lnTo>
                  <a:lnTo>
                    <a:pt x="1264775" y="566677"/>
                  </a:lnTo>
                  <a:cubicBezTo>
                    <a:pt x="1264775" y="627384"/>
                    <a:pt x="1333463" y="662578"/>
                    <a:pt x="1382657" y="626992"/>
                  </a:cubicBezTo>
                  <a:lnTo>
                    <a:pt x="1724003" y="380892"/>
                  </a:lnTo>
                  <a:cubicBezTo>
                    <a:pt x="1765216" y="351324"/>
                    <a:pt x="1765216" y="289963"/>
                    <a:pt x="1724003" y="26026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8" name="Google Shape;1118;p30"/>
            <p:cNvSpPr txBox="1"/>
            <p:nvPr/>
          </p:nvSpPr>
          <p:spPr>
            <a:xfrm>
              <a:off x="38949" y="1250813"/>
              <a:ext cx="1606200" cy="375600"/>
            </a:xfrm>
            <a:prstGeom prst="rect">
              <a:avLst/>
            </a:prstGeom>
            <a:noFill/>
            <a:ln>
              <a:noFill/>
            </a:ln>
          </p:spPr>
          <p:txBody>
            <a:bodyPr spcFirstLastPara="1" wrap="square" lIns="91425" tIns="91425" rIns="91425" bIns="91425" anchor="b" anchorCtr="0">
              <a:noAutofit/>
            </a:bodyPr>
            <a:lstStyle/>
            <a:p>
              <a:pPr lvl="0" algn="ctr"/>
              <a:r>
                <a:rPr lang="en-GB" altLang="en-US" sz="1600" b="1" dirty="0"/>
                <a:t>FAT32</a:t>
              </a:r>
              <a:endParaRPr sz="1600" dirty="0">
                <a:solidFill>
                  <a:srgbClr val="000000"/>
                </a:solidFill>
                <a:latin typeface="Montserrat SemiBold"/>
                <a:ea typeface="Montserrat SemiBold"/>
                <a:cs typeface="Montserrat SemiBold"/>
                <a:sym typeface="Montserrat SemiBold"/>
              </a:endParaRPr>
            </a:p>
          </p:txBody>
        </p:sp>
      </p:grpSp>
      <p:grpSp>
        <p:nvGrpSpPr>
          <p:cNvPr id="26" name="Group 25"/>
          <p:cNvGrpSpPr/>
          <p:nvPr/>
        </p:nvGrpSpPr>
        <p:grpSpPr>
          <a:xfrm>
            <a:off x="-100365" y="4106495"/>
            <a:ext cx="2408740" cy="846428"/>
            <a:chOff x="-100365" y="4106495"/>
            <a:chExt cx="2408740" cy="846428"/>
          </a:xfrm>
        </p:grpSpPr>
        <p:sp>
          <p:nvSpPr>
            <p:cNvPr id="1114" name="Google Shape;1114;p30"/>
            <p:cNvSpPr/>
            <p:nvPr/>
          </p:nvSpPr>
          <p:spPr>
            <a:xfrm>
              <a:off x="-8109" y="4106495"/>
              <a:ext cx="2316484" cy="846428"/>
            </a:xfrm>
            <a:custGeom>
              <a:avLst/>
              <a:gdLst/>
              <a:ahLst/>
              <a:cxnLst/>
              <a:rect l="l" t="t" r="r" b="b"/>
              <a:pathLst>
                <a:path w="1754912" h="641233" extrusionOk="0">
                  <a:moveTo>
                    <a:pt x="1724003" y="260263"/>
                  </a:moveTo>
                  <a:lnTo>
                    <a:pt x="1382657" y="14164"/>
                  </a:lnTo>
                  <a:cubicBezTo>
                    <a:pt x="1333463" y="-21292"/>
                    <a:pt x="1264775" y="13902"/>
                    <a:pt x="1264775" y="74478"/>
                  </a:cubicBezTo>
                  <a:lnTo>
                    <a:pt x="1264775" y="127597"/>
                  </a:lnTo>
                  <a:lnTo>
                    <a:pt x="79809" y="127597"/>
                  </a:lnTo>
                  <a:cubicBezTo>
                    <a:pt x="35718" y="127597"/>
                    <a:pt x="0" y="163315"/>
                    <a:pt x="0" y="207406"/>
                  </a:cubicBezTo>
                  <a:lnTo>
                    <a:pt x="0" y="433749"/>
                  </a:lnTo>
                  <a:cubicBezTo>
                    <a:pt x="0" y="477840"/>
                    <a:pt x="35718" y="513558"/>
                    <a:pt x="79809" y="513558"/>
                  </a:cubicBezTo>
                  <a:lnTo>
                    <a:pt x="1264775" y="513558"/>
                  </a:lnTo>
                  <a:lnTo>
                    <a:pt x="1264775" y="566677"/>
                  </a:lnTo>
                  <a:cubicBezTo>
                    <a:pt x="1264775" y="627384"/>
                    <a:pt x="1333463" y="662579"/>
                    <a:pt x="1382657" y="626992"/>
                  </a:cubicBezTo>
                  <a:lnTo>
                    <a:pt x="1724003" y="380892"/>
                  </a:lnTo>
                  <a:cubicBezTo>
                    <a:pt x="1765216" y="351193"/>
                    <a:pt x="1765216" y="289963"/>
                    <a:pt x="1724003" y="260263"/>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9" name="Google Shape;1119;p30"/>
            <p:cNvSpPr txBox="1"/>
            <p:nvPr/>
          </p:nvSpPr>
          <p:spPr>
            <a:xfrm flipH="1">
              <a:off x="-100365" y="4367611"/>
              <a:ext cx="1868975" cy="375600"/>
            </a:xfrm>
            <a:prstGeom prst="rect">
              <a:avLst/>
            </a:prstGeom>
            <a:noFill/>
            <a:ln>
              <a:noFill/>
            </a:ln>
          </p:spPr>
          <p:txBody>
            <a:bodyPr spcFirstLastPara="1" wrap="square" lIns="91425" tIns="91425" rIns="91425" bIns="91425" anchor="b" anchorCtr="0">
              <a:noAutofit/>
            </a:bodyPr>
            <a:lstStyle/>
            <a:p>
              <a:pPr lvl="0" algn="ctr"/>
              <a:r>
                <a:rPr lang="en-GB" altLang="en-US" sz="1600" b="1" dirty="0"/>
                <a:t>HFS+:</a:t>
              </a:r>
              <a:endParaRPr sz="1600" dirty="0">
                <a:solidFill>
                  <a:srgbClr val="000000"/>
                </a:solidFill>
                <a:latin typeface="Montserrat SemiBold"/>
                <a:ea typeface="Montserrat SemiBold"/>
                <a:cs typeface="Montserrat SemiBold"/>
                <a:sym typeface="Montserrat SemiBold"/>
              </a:endParaRPr>
            </a:p>
          </p:txBody>
        </p:sp>
      </p:grpSp>
      <p:sp>
        <p:nvSpPr>
          <p:cNvPr id="1121" name="Google Shape;1121;p30"/>
          <p:cNvSpPr/>
          <p:nvPr/>
        </p:nvSpPr>
        <p:spPr>
          <a:xfrm>
            <a:off x="2398151" y="3361799"/>
            <a:ext cx="420000" cy="420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122" name="Google Shape;1122;p30"/>
          <p:cNvSpPr/>
          <p:nvPr/>
        </p:nvSpPr>
        <p:spPr>
          <a:xfrm>
            <a:off x="1700381" y="1206518"/>
            <a:ext cx="420000" cy="420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123" name="Google Shape;1123;p30"/>
          <p:cNvSpPr/>
          <p:nvPr/>
        </p:nvSpPr>
        <p:spPr>
          <a:xfrm>
            <a:off x="2354095" y="2302544"/>
            <a:ext cx="420000" cy="420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1124" name="Google Shape;1124;p30"/>
          <p:cNvGrpSpPr/>
          <p:nvPr/>
        </p:nvGrpSpPr>
        <p:grpSpPr>
          <a:xfrm>
            <a:off x="1819194" y="1262957"/>
            <a:ext cx="175760" cy="304800"/>
            <a:chOff x="2635411" y="2290201"/>
            <a:chExt cx="268623" cy="465842"/>
          </a:xfrm>
        </p:grpSpPr>
        <p:sp>
          <p:nvSpPr>
            <p:cNvPr id="1125" name="Google Shape;1125;p30"/>
            <p:cNvSpPr/>
            <p:nvPr/>
          </p:nvSpPr>
          <p:spPr>
            <a:xfrm>
              <a:off x="2635411" y="2290201"/>
              <a:ext cx="258016" cy="452438"/>
            </a:xfrm>
            <a:custGeom>
              <a:avLst/>
              <a:gdLst/>
              <a:ahLst/>
              <a:cxnLst/>
              <a:rect l="l" t="t" r="r" b="b"/>
              <a:pathLst>
                <a:path w="344021" h="603251" extrusionOk="0">
                  <a:moveTo>
                    <a:pt x="340035" y="240950"/>
                  </a:moveTo>
                  <a:lnTo>
                    <a:pt x="329973" y="222648"/>
                  </a:lnTo>
                  <a:cubicBezTo>
                    <a:pt x="328777" y="220473"/>
                    <a:pt x="328146" y="218012"/>
                    <a:pt x="328146" y="215533"/>
                  </a:cubicBezTo>
                  <a:lnTo>
                    <a:pt x="328146" y="159965"/>
                  </a:lnTo>
                  <a:cubicBezTo>
                    <a:pt x="328146" y="157485"/>
                    <a:pt x="328777" y="155025"/>
                    <a:pt x="329972" y="152852"/>
                  </a:cubicBezTo>
                  <a:lnTo>
                    <a:pt x="340035" y="134547"/>
                  </a:lnTo>
                  <a:cubicBezTo>
                    <a:pt x="345467" y="124668"/>
                    <a:pt x="345340" y="112465"/>
                    <a:pt x="339702" y="102701"/>
                  </a:cubicBezTo>
                  <a:lnTo>
                    <a:pt x="329511" y="85050"/>
                  </a:lnTo>
                  <a:cubicBezTo>
                    <a:pt x="323874" y="75285"/>
                    <a:pt x="313370" y="69073"/>
                    <a:pt x="302098" y="68838"/>
                  </a:cubicBezTo>
                  <a:lnTo>
                    <a:pt x="281214" y="68401"/>
                  </a:lnTo>
                  <a:cubicBezTo>
                    <a:pt x="279012" y="68355"/>
                    <a:pt x="276800" y="67796"/>
                    <a:pt x="274819" y="66788"/>
                  </a:cubicBezTo>
                  <a:cubicBezTo>
                    <a:pt x="270475" y="64572"/>
                    <a:pt x="265149" y="66301"/>
                    <a:pt x="262935" y="70650"/>
                  </a:cubicBezTo>
                  <a:cubicBezTo>
                    <a:pt x="260718" y="74997"/>
                    <a:pt x="262448" y="80319"/>
                    <a:pt x="266797" y="82535"/>
                  </a:cubicBezTo>
                  <a:cubicBezTo>
                    <a:pt x="271136" y="84745"/>
                    <a:pt x="275993" y="85968"/>
                    <a:pt x="280843" y="86069"/>
                  </a:cubicBezTo>
                  <a:lnTo>
                    <a:pt x="301727" y="86506"/>
                  </a:lnTo>
                  <a:cubicBezTo>
                    <a:pt x="306856" y="86615"/>
                    <a:pt x="311639" y="89441"/>
                    <a:pt x="314205" y="93887"/>
                  </a:cubicBezTo>
                  <a:lnTo>
                    <a:pt x="324396" y="111538"/>
                  </a:lnTo>
                  <a:cubicBezTo>
                    <a:pt x="326962" y="115982"/>
                    <a:pt x="327021" y="121536"/>
                    <a:pt x="324548" y="126033"/>
                  </a:cubicBezTo>
                  <a:lnTo>
                    <a:pt x="314484" y="144338"/>
                  </a:lnTo>
                  <a:cubicBezTo>
                    <a:pt x="311859" y="149114"/>
                    <a:pt x="310472" y="154517"/>
                    <a:pt x="310472" y="159966"/>
                  </a:cubicBezTo>
                  <a:lnTo>
                    <a:pt x="310472" y="215535"/>
                  </a:lnTo>
                  <a:cubicBezTo>
                    <a:pt x="310472" y="220982"/>
                    <a:pt x="311860" y="226385"/>
                    <a:pt x="314484" y="231163"/>
                  </a:cubicBezTo>
                  <a:lnTo>
                    <a:pt x="324548" y="249466"/>
                  </a:lnTo>
                  <a:cubicBezTo>
                    <a:pt x="327021" y="253962"/>
                    <a:pt x="326962" y="259518"/>
                    <a:pt x="324396" y="263963"/>
                  </a:cubicBezTo>
                  <a:lnTo>
                    <a:pt x="314205" y="281614"/>
                  </a:lnTo>
                  <a:cubicBezTo>
                    <a:pt x="312578" y="284431"/>
                    <a:pt x="310059" y="286622"/>
                    <a:pt x="307091" y="287861"/>
                  </a:cubicBezTo>
                  <a:cubicBezTo>
                    <a:pt x="302907" y="283909"/>
                    <a:pt x="297100" y="281455"/>
                    <a:pt x="290690" y="281455"/>
                  </a:cubicBezTo>
                  <a:lnTo>
                    <a:pt x="281177" y="281455"/>
                  </a:lnTo>
                  <a:cubicBezTo>
                    <a:pt x="275812" y="281455"/>
                    <a:pt x="270869" y="283173"/>
                    <a:pt x="266947" y="286051"/>
                  </a:cubicBezTo>
                  <a:cubicBezTo>
                    <a:pt x="263024" y="283174"/>
                    <a:pt x="258082" y="281455"/>
                    <a:pt x="252717" y="281455"/>
                  </a:cubicBezTo>
                  <a:lnTo>
                    <a:pt x="243203" y="281455"/>
                  </a:lnTo>
                  <a:cubicBezTo>
                    <a:pt x="237839" y="281455"/>
                    <a:pt x="232895" y="283173"/>
                    <a:pt x="228972" y="286051"/>
                  </a:cubicBezTo>
                  <a:cubicBezTo>
                    <a:pt x="225050" y="283174"/>
                    <a:pt x="220107" y="281455"/>
                    <a:pt x="214742" y="281455"/>
                  </a:cubicBezTo>
                  <a:lnTo>
                    <a:pt x="205228" y="281455"/>
                  </a:lnTo>
                  <a:cubicBezTo>
                    <a:pt x="203371" y="281455"/>
                    <a:pt x="201565" y="281661"/>
                    <a:pt x="199834" y="282050"/>
                  </a:cubicBezTo>
                  <a:lnTo>
                    <a:pt x="199834" y="261693"/>
                  </a:lnTo>
                  <a:cubicBezTo>
                    <a:pt x="228631" y="250781"/>
                    <a:pt x="248912" y="223696"/>
                    <a:pt x="250860" y="192866"/>
                  </a:cubicBezTo>
                  <a:cubicBezTo>
                    <a:pt x="252295" y="170148"/>
                    <a:pt x="243918" y="147920"/>
                    <a:pt x="227879" y="131880"/>
                  </a:cubicBezTo>
                  <a:cubicBezTo>
                    <a:pt x="211840" y="115842"/>
                    <a:pt x="189614" y="107462"/>
                    <a:pt x="166895" y="108901"/>
                  </a:cubicBezTo>
                  <a:cubicBezTo>
                    <a:pt x="127359" y="111400"/>
                    <a:pt x="95660" y="143098"/>
                    <a:pt x="93162" y="182635"/>
                  </a:cubicBezTo>
                  <a:cubicBezTo>
                    <a:pt x="90941" y="217782"/>
                    <a:pt x="111715" y="249572"/>
                    <a:pt x="144188" y="261724"/>
                  </a:cubicBezTo>
                  <a:lnTo>
                    <a:pt x="144188" y="342448"/>
                  </a:lnTo>
                  <a:lnTo>
                    <a:pt x="138369" y="332841"/>
                  </a:lnTo>
                  <a:cubicBezTo>
                    <a:pt x="135546" y="328180"/>
                    <a:pt x="131559" y="324275"/>
                    <a:pt x="126842" y="321553"/>
                  </a:cubicBezTo>
                  <a:lnTo>
                    <a:pt x="78717" y="293769"/>
                  </a:lnTo>
                  <a:cubicBezTo>
                    <a:pt x="73997" y="291045"/>
                    <a:pt x="68625" y="289544"/>
                    <a:pt x="63179" y="289430"/>
                  </a:cubicBezTo>
                  <a:lnTo>
                    <a:pt x="42295" y="288992"/>
                  </a:lnTo>
                  <a:cubicBezTo>
                    <a:pt x="37165" y="288884"/>
                    <a:pt x="32384" y="286057"/>
                    <a:pt x="29817" y="281613"/>
                  </a:cubicBezTo>
                  <a:lnTo>
                    <a:pt x="19627" y="263963"/>
                  </a:lnTo>
                  <a:cubicBezTo>
                    <a:pt x="17061" y="259518"/>
                    <a:pt x="17002" y="253962"/>
                    <a:pt x="19475" y="249465"/>
                  </a:cubicBezTo>
                  <a:lnTo>
                    <a:pt x="29537" y="231161"/>
                  </a:lnTo>
                  <a:cubicBezTo>
                    <a:pt x="32163" y="226387"/>
                    <a:pt x="33550" y="220983"/>
                    <a:pt x="33550" y="215533"/>
                  </a:cubicBezTo>
                  <a:lnTo>
                    <a:pt x="33550" y="159965"/>
                  </a:lnTo>
                  <a:cubicBezTo>
                    <a:pt x="33550" y="154513"/>
                    <a:pt x="32162" y="149109"/>
                    <a:pt x="29537" y="144337"/>
                  </a:cubicBezTo>
                  <a:lnTo>
                    <a:pt x="19474" y="126032"/>
                  </a:lnTo>
                  <a:cubicBezTo>
                    <a:pt x="17002" y="121536"/>
                    <a:pt x="17060" y="115982"/>
                    <a:pt x="19626" y="111536"/>
                  </a:cubicBezTo>
                  <a:lnTo>
                    <a:pt x="29817" y="93885"/>
                  </a:lnTo>
                  <a:cubicBezTo>
                    <a:pt x="32384" y="89441"/>
                    <a:pt x="37165" y="86614"/>
                    <a:pt x="42295" y="86505"/>
                  </a:cubicBezTo>
                  <a:lnTo>
                    <a:pt x="63180" y="86068"/>
                  </a:lnTo>
                  <a:cubicBezTo>
                    <a:pt x="68629" y="85953"/>
                    <a:pt x="74003" y="84453"/>
                    <a:pt x="78718" y="81729"/>
                  </a:cubicBezTo>
                  <a:lnTo>
                    <a:pt x="126844" y="53945"/>
                  </a:lnTo>
                  <a:cubicBezTo>
                    <a:pt x="131563" y="51220"/>
                    <a:pt x="135549" y="47315"/>
                    <a:pt x="138371" y="42655"/>
                  </a:cubicBezTo>
                  <a:lnTo>
                    <a:pt x="149191" y="24790"/>
                  </a:lnTo>
                  <a:cubicBezTo>
                    <a:pt x="151850" y="20400"/>
                    <a:pt x="156690" y="17673"/>
                    <a:pt x="161821" y="17673"/>
                  </a:cubicBezTo>
                  <a:lnTo>
                    <a:pt x="182204" y="17673"/>
                  </a:lnTo>
                  <a:cubicBezTo>
                    <a:pt x="187335" y="17673"/>
                    <a:pt x="192175" y="20400"/>
                    <a:pt x="194833" y="24790"/>
                  </a:cubicBezTo>
                  <a:lnTo>
                    <a:pt x="205653" y="42654"/>
                  </a:lnTo>
                  <a:cubicBezTo>
                    <a:pt x="208475" y="47314"/>
                    <a:pt x="212460" y="51220"/>
                    <a:pt x="217181" y="53945"/>
                  </a:cubicBezTo>
                  <a:lnTo>
                    <a:pt x="235872" y="64735"/>
                  </a:lnTo>
                  <a:cubicBezTo>
                    <a:pt x="240098" y="67172"/>
                    <a:pt x="245504" y="65727"/>
                    <a:pt x="247943" y="61501"/>
                  </a:cubicBezTo>
                  <a:cubicBezTo>
                    <a:pt x="250383" y="57273"/>
                    <a:pt x="248935" y="51869"/>
                    <a:pt x="244709" y="49430"/>
                  </a:cubicBezTo>
                  <a:lnTo>
                    <a:pt x="226019" y="38640"/>
                  </a:lnTo>
                  <a:cubicBezTo>
                    <a:pt x="223870" y="37399"/>
                    <a:pt x="222055" y="35622"/>
                    <a:pt x="220771" y="33500"/>
                  </a:cubicBezTo>
                  <a:lnTo>
                    <a:pt x="209950" y="15634"/>
                  </a:lnTo>
                  <a:cubicBezTo>
                    <a:pt x="204107" y="5990"/>
                    <a:pt x="193476" y="0"/>
                    <a:pt x="182202" y="0"/>
                  </a:cubicBezTo>
                  <a:lnTo>
                    <a:pt x="161818" y="0"/>
                  </a:lnTo>
                  <a:cubicBezTo>
                    <a:pt x="150544" y="0"/>
                    <a:pt x="139913" y="5990"/>
                    <a:pt x="134072" y="15635"/>
                  </a:cubicBezTo>
                  <a:lnTo>
                    <a:pt x="123252" y="33502"/>
                  </a:lnTo>
                  <a:cubicBezTo>
                    <a:pt x="121967" y="35622"/>
                    <a:pt x="120153" y="37400"/>
                    <a:pt x="118005" y="38640"/>
                  </a:cubicBezTo>
                  <a:lnTo>
                    <a:pt x="69879" y="66423"/>
                  </a:lnTo>
                  <a:cubicBezTo>
                    <a:pt x="67734" y="67664"/>
                    <a:pt x="65288" y="68346"/>
                    <a:pt x="62808" y="68399"/>
                  </a:cubicBezTo>
                  <a:lnTo>
                    <a:pt x="41925" y="68836"/>
                  </a:lnTo>
                  <a:cubicBezTo>
                    <a:pt x="30653" y="69072"/>
                    <a:pt x="20149" y="75285"/>
                    <a:pt x="14511" y="85049"/>
                  </a:cubicBezTo>
                  <a:lnTo>
                    <a:pt x="4320" y="102700"/>
                  </a:lnTo>
                  <a:cubicBezTo>
                    <a:pt x="-1318" y="112464"/>
                    <a:pt x="-1446" y="124668"/>
                    <a:pt x="3986" y="134546"/>
                  </a:cubicBezTo>
                  <a:lnTo>
                    <a:pt x="14050" y="152852"/>
                  </a:lnTo>
                  <a:cubicBezTo>
                    <a:pt x="15245" y="155025"/>
                    <a:pt x="15876" y="157484"/>
                    <a:pt x="15876" y="159964"/>
                  </a:cubicBezTo>
                  <a:lnTo>
                    <a:pt x="15876" y="215532"/>
                  </a:lnTo>
                  <a:cubicBezTo>
                    <a:pt x="15876" y="218012"/>
                    <a:pt x="15244" y="220471"/>
                    <a:pt x="14049" y="222645"/>
                  </a:cubicBezTo>
                  <a:lnTo>
                    <a:pt x="3986" y="240950"/>
                  </a:lnTo>
                  <a:cubicBezTo>
                    <a:pt x="-1444" y="250831"/>
                    <a:pt x="-1317" y="263032"/>
                    <a:pt x="4320" y="272797"/>
                  </a:cubicBezTo>
                  <a:lnTo>
                    <a:pt x="14511" y="290448"/>
                  </a:lnTo>
                  <a:cubicBezTo>
                    <a:pt x="20148" y="300212"/>
                    <a:pt x="30652" y="306424"/>
                    <a:pt x="41924" y="306660"/>
                  </a:cubicBezTo>
                  <a:lnTo>
                    <a:pt x="62809" y="307098"/>
                  </a:lnTo>
                  <a:cubicBezTo>
                    <a:pt x="65288" y="307150"/>
                    <a:pt x="67734" y="307833"/>
                    <a:pt x="69881" y="309073"/>
                  </a:cubicBezTo>
                  <a:lnTo>
                    <a:pt x="118005" y="336859"/>
                  </a:lnTo>
                  <a:cubicBezTo>
                    <a:pt x="118793" y="337313"/>
                    <a:pt x="119537" y="337841"/>
                    <a:pt x="120225" y="338432"/>
                  </a:cubicBezTo>
                  <a:lnTo>
                    <a:pt x="118626" y="337653"/>
                  </a:lnTo>
                  <a:cubicBezTo>
                    <a:pt x="108126" y="332539"/>
                    <a:pt x="95726" y="335097"/>
                    <a:pt x="87775" y="344020"/>
                  </a:cubicBezTo>
                  <a:cubicBezTo>
                    <a:pt x="77625" y="355412"/>
                    <a:pt x="77773" y="373105"/>
                    <a:pt x="88114" y="384299"/>
                  </a:cubicBezTo>
                  <a:lnTo>
                    <a:pt x="137723" y="438009"/>
                  </a:lnTo>
                  <a:cubicBezTo>
                    <a:pt x="141830" y="442456"/>
                    <a:pt x="144186" y="448706"/>
                    <a:pt x="144186" y="455157"/>
                  </a:cubicBezTo>
                  <a:lnTo>
                    <a:pt x="144186" y="516559"/>
                  </a:lnTo>
                  <a:lnTo>
                    <a:pt x="137518" y="516559"/>
                  </a:lnTo>
                  <a:cubicBezTo>
                    <a:pt x="128362" y="516559"/>
                    <a:pt x="120913" y="524007"/>
                    <a:pt x="120913" y="533163"/>
                  </a:cubicBezTo>
                  <a:lnTo>
                    <a:pt x="120913" y="586645"/>
                  </a:lnTo>
                  <a:cubicBezTo>
                    <a:pt x="120913" y="595801"/>
                    <a:pt x="128362" y="603251"/>
                    <a:pt x="137518" y="603251"/>
                  </a:cubicBezTo>
                  <a:lnTo>
                    <a:pt x="173331" y="603251"/>
                  </a:lnTo>
                  <a:cubicBezTo>
                    <a:pt x="178211" y="603251"/>
                    <a:pt x="182168" y="599296"/>
                    <a:pt x="182168" y="594415"/>
                  </a:cubicBezTo>
                  <a:cubicBezTo>
                    <a:pt x="182168" y="589533"/>
                    <a:pt x="178211" y="585578"/>
                    <a:pt x="173331" y="585578"/>
                  </a:cubicBezTo>
                  <a:lnTo>
                    <a:pt x="138586" y="585578"/>
                  </a:lnTo>
                  <a:lnTo>
                    <a:pt x="138586" y="534233"/>
                  </a:lnTo>
                  <a:lnTo>
                    <a:pt x="301777" y="534233"/>
                  </a:lnTo>
                  <a:lnTo>
                    <a:pt x="301777" y="585577"/>
                  </a:lnTo>
                  <a:lnTo>
                    <a:pt x="208662" y="585577"/>
                  </a:lnTo>
                  <a:cubicBezTo>
                    <a:pt x="203782" y="585577"/>
                    <a:pt x="199826" y="589532"/>
                    <a:pt x="199826" y="594413"/>
                  </a:cubicBezTo>
                  <a:cubicBezTo>
                    <a:pt x="199826" y="599295"/>
                    <a:pt x="203782" y="603250"/>
                    <a:pt x="208662" y="603250"/>
                  </a:cubicBezTo>
                  <a:lnTo>
                    <a:pt x="302847" y="603250"/>
                  </a:lnTo>
                  <a:cubicBezTo>
                    <a:pt x="312003" y="603250"/>
                    <a:pt x="319452" y="595801"/>
                    <a:pt x="319452" y="586644"/>
                  </a:cubicBezTo>
                  <a:lnTo>
                    <a:pt x="319452" y="533162"/>
                  </a:lnTo>
                  <a:cubicBezTo>
                    <a:pt x="319452" y="524006"/>
                    <a:pt x="312003" y="516558"/>
                    <a:pt x="302847" y="516558"/>
                  </a:cubicBezTo>
                  <a:lnTo>
                    <a:pt x="294770" y="516558"/>
                  </a:lnTo>
                  <a:lnTo>
                    <a:pt x="294770" y="475056"/>
                  </a:lnTo>
                  <a:cubicBezTo>
                    <a:pt x="294770" y="469411"/>
                    <a:pt x="296295" y="463992"/>
                    <a:pt x="299178" y="459387"/>
                  </a:cubicBezTo>
                  <a:lnTo>
                    <a:pt x="309331" y="443167"/>
                  </a:lnTo>
                  <a:cubicBezTo>
                    <a:pt x="311919" y="439031"/>
                    <a:pt x="310666" y="433578"/>
                    <a:pt x="306529" y="430988"/>
                  </a:cubicBezTo>
                  <a:cubicBezTo>
                    <a:pt x="302392" y="428399"/>
                    <a:pt x="296941" y="429653"/>
                    <a:pt x="294350" y="433790"/>
                  </a:cubicBezTo>
                  <a:lnTo>
                    <a:pt x="284197" y="450009"/>
                  </a:lnTo>
                  <a:cubicBezTo>
                    <a:pt x="279552" y="457430"/>
                    <a:pt x="277097" y="466091"/>
                    <a:pt x="277097" y="475056"/>
                  </a:cubicBezTo>
                  <a:lnTo>
                    <a:pt x="277097" y="516558"/>
                  </a:lnTo>
                  <a:lnTo>
                    <a:pt x="161861" y="516558"/>
                  </a:lnTo>
                  <a:lnTo>
                    <a:pt x="161861" y="455156"/>
                  </a:lnTo>
                  <a:cubicBezTo>
                    <a:pt x="161861" y="444152"/>
                    <a:pt x="157900" y="433804"/>
                    <a:pt x="150707" y="426017"/>
                  </a:cubicBezTo>
                  <a:lnTo>
                    <a:pt x="101098" y="372307"/>
                  </a:lnTo>
                  <a:cubicBezTo>
                    <a:pt x="96999" y="367869"/>
                    <a:pt x="96942" y="360300"/>
                    <a:pt x="100973" y="355777"/>
                  </a:cubicBezTo>
                  <a:cubicBezTo>
                    <a:pt x="103639" y="352786"/>
                    <a:pt x="107532" y="351908"/>
                    <a:pt x="110890" y="353543"/>
                  </a:cubicBezTo>
                  <a:lnTo>
                    <a:pt x="148994" y="372096"/>
                  </a:lnTo>
                  <a:cubicBezTo>
                    <a:pt x="152020" y="373649"/>
                    <a:pt x="155678" y="373303"/>
                    <a:pt x="158319" y="371305"/>
                  </a:cubicBezTo>
                  <a:cubicBezTo>
                    <a:pt x="160564" y="369630"/>
                    <a:pt x="161922" y="366930"/>
                    <a:pt x="161861" y="364050"/>
                  </a:cubicBezTo>
                  <a:lnTo>
                    <a:pt x="161861" y="222550"/>
                  </a:lnTo>
                  <a:cubicBezTo>
                    <a:pt x="161861" y="215888"/>
                    <a:pt x="166415" y="210467"/>
                    <a:pt x="172011" y="210467"/>
                  </a:cubicBezTo>
                  <a:cubicBezTo>
                    <a:pt x="177608" y="210467"/>
                    <a:pt x="182162" y="215888"/>
                    <a:pt x="182162" y="222550"/>
                  </a:cubicBezTo>
                  <a:lnTo>
                    <a:pt x="182162" y="364229"/>
                  </a:lnTo>
                  <a:cubicBezTo>
                    <a:pt x="182162" y="369110"/>
                    <a:pt x="186118" y="373065"/>
                    <a:pt x="190998" y="373065"/>
                  </a:cubicBezTo>
                  <a:cubicBezTo>
                    <a:pt x="195879" y="373065"/>
                    <a:pt x="199835" y="369110"/>
                    <a:pt x="199835" y="364229"/>
                  </a:cubicBezTo>
                  <a:lnTo>
                    <a:pt x="199835" y="302984"/>
                  </a:lnTo>
                  <a:cubicBezTo>
                    <a:pt x="199835" y="301160"/>
                    <a:pt x="202050" y="299128"/>
                    <a:pt x="205229" y="299128"/>
                  </a:cubicBezTo>
                  <a:lnTo>
                    <a:pt x="214743" y="299128"/>
                  </a:lnTo>
                  <a:cubicBezTo>
                    <a:pt x="217922" y="299128"/>
                    <a:pt x="220137" y="301161"/>
                    <a:pt x="220137" y="302984"/>
                  </a:cubicBezTo>
                  <a:lnTo>
                    <a:pt x="220137" y="364229"/>
                  </a:lnTo>
                  <a:cubicBezTo>
                    <a:pt x="220137" y="369110"/>
                    <a:pt x="224093" y="373065"/>
                    <a:pt x="228974" y="373065"/>
                  </a:cubicBezTo>
                  <a:cubicBezTo>
                    <a:pt x="233850" y="373065"/>
                    <a:pt x="237810" y="369112"/>
                    <a:pt x="237810" y="364229"/>
                  </a:cubicBezTo>
                  <a:lnTo>
                    <a:pt x="237810" y="302984"/>
                  </a:lnTo>
                  <a:cubicBezTo>
                    <a:pt x="237810" y="301160"/>
                    <a:pt x="240025" y="299128"/>
                    <a:pt x="243203" y="299128"/>
                  </a:cubicBezTo>
                  <a:lnTo>
                    <a:pt x="252717" y="299128"/>
                  </a:lnTo>
                  <a:cubicBezTo>
                    <a:pt x="255895" y="299128"/>
                    <a:pt x="258110" y="301161"/>
                    <a:pt x="258110" y="302984"/>
                  </a:cubicBezTo>
                  <a:lnTo>
                    <a:pt x="258110" y="364229"/>
                  </a:lnTo>
                  <a:cubicBezTo>
                    <a:pt x="258110" y="369110"/>
                    <a:pt x="262065" y="373065"/>
                    <a:pt x="266947" y="373065"/>
                  </a:cubicBezTo>
                  <a:cubicBezTo>
                    <a:pt x="271828" y="373065"/>
                    <a:pt x="275783" y="369110"/>
                    <a:pt x="275783" y="364229"/>
                  </a:cubicBezTo>
                  <a:lnTo>
                    <a:pt x="275783" y="302984"/>
                  </a:lnTo>
                  <a:cubicBezTo>
                    <a:pt x="275783" y="301160"/>
                    <a:pt x="277998" y="299128"/>
                    <a:pt x="281177" y="299128"/>
                  </a:cubicBezTo>
                  <a:lnTo>
                    <a:pt x="290690" y="299128"/>
                  </a:lnTo>
                  <a:cubicBezTo>
                    <a:pt x="293869" y="299128"/>
                    <a:pt x="296084" y="301161"/>
                    <a:pt x="296084" y="302984"/>
                  </a:cubicBezTo>
                  <a:lnTo>
                    <a:pt x="296084" y="364040"/>
                  </a:lnTo>
                  <a:cubicBezTo>
                    <a:pt x="296060" y="365136"/>
                    <a:pt x="296245" y="366258"/>
                    <a:pt x="296634" y="367304"/>
                  </a:cubicBezTo>
                  <a:lnTo>
                    <a:pt x="304355" y="389754"/>
                  </a:lnTo>
                  <a:cubicBezTo>
                    <a:pt x="306147" y="394966"/>
                    <a:pt x="306851" y="400664"/>
                    <a:pt x="306388" y="406230"/>
                  </a:cubicBezTo>
                  <a:cubicBezTo>
                    <a:pt x="305983" y="411094"/>
                    <a:pt x="309598" y="415365"/>
                    <a:pt x="314462" y="415770"/>
                  </a:cubicBezTo>
                  <a:cubicBezTo>
                    <a:pt x="314712" y="415791"/>
                    <a:pt x="314959" y="415799"/>
                    <a:pt x="315205" y="415799"/>
                  </a:cubicBezTo>
                  <a:cubicBezTo>
                    <a:pt x="319753" y="415799"/>
                    <a:pt x="323618" y="412310"/>
                    <a:pt x="324002" y="407696"/>
                  </a:cubicBezTo>
                  <a:cubicBezTo>
                    <a:pt x="324665" y="399707"/>
                    <a:pt x="323652" y="391515"/>
                    <a:pt x="321068" y="384005"/>
                  </a:cubicBezTo>
                  <a:lnTo>
                    <a:pt x="313760" y="362750"/>
                  </a:lnTo>
                  <a:lnTo>
                    <a:pt x="313760" y="304228"/>
                  </a:lnTo>
                  <a:cubicBezTo>
                    <a:pt x="320334" y="301515"/>
                    <a:pt x="325915" y="296680"/>
                    <a:pt x="329513" y="290451"/>
                  </a:cubicBezTo>
                  <a:lnTo>
                    <a:pt x="339703" y="272800"/>
                  </a:lnTo>
                  <a:cubicBezTo>
                    <a:pt x="345340" y="263032"/>
                    <a:pt x="345467" y="250829"/>
                    <a:pt x="340035" y="240950"/>
                  </a:cubicBezTo>
                  <a:close/>
                  <a:moveTo>
                    <a:pt x="172010" y="192794"/>
                  </a:moveTo>
                  <a:cubicBezTo>
                    <a:pt x="156668" y="192794"/>
                    <a:pt x="144186" y="206142"/>
                    <a:pt x="144186" y="222550"/>
                  </a:cubicBezTo>
                  <a:lnTo>
                    <a:pt x="144186" y="242453"/>
                  </a:lnTo>
                  <a:cubicBezTo>
                    <a:pt x="122588" y="231533"/>
                    <a:pt x="109220" y="208734"/>
                    <a:pt x="110799" y="183747"/>
                  </a:cubicBezTo>
                  <a:cubicBezTo>
                    <a:pt x="112738" y="153071"/>
                    <a:pt x="137333" y="128476"/>
                    <a:pt x="168010" y="126538"/>
                  </a:cubicBezTo>
                  <a:cubicBezTo>
                    <a:pt x="185663" y="125414"/>
                    <a:pt x="202930" y="131923"/>
                    <a:pt x="215383" y="144376"/>
                  </a:cubicBezTo>
                  <a:cubicBezTo>
                    <a:pt x="227835" y="156827"/>
                    <a:pt x="234338" y="174095"/>
                    <a:pt x="233223" y="191750"/>
                  </a:cubicBezTo>
                  <a:cubicBezTo>
                    <a:pt x="231857" y="213373"/>
                    <a:pt x="218849" y="232625"/>
                    <a:pt x="199836" y="242383"/>
                  </a:cubicBezTo>
                  <a:lnTo>
                    <a:pt x="199836" y="222550"/>
                  </a:lnTo>
                  <a:cubicBezTo>
                    <a:pt x="199834" y="206142"/>
                    <a:pt x="187353" y="192794"/>
                    <a:pt x="172010" y="19279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7" name="Google Shape;1127;p30"/>
            <p:cNvSpPr/>
            <p:nvPr/>
          </p:nvSpPr>
          <p:spPr>
            <a:xfrm>
              <a:off x="2882835" y="2721353"/>
              <a:ext cx="21199"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8" name="Google Shape;1128;p30"/>
            <p:cNvSpPr/>
            <p:nvPr/>
          </p:nvSpPr>
          <p:spPr>
            <a:xfrm>
              <a:off x="2839606" y="2721353"/>
              <a:ext cx="37433" cy="13255"/>
            </a:xfrm>
            <a:custGeom>
              <a:avLst/>
              <a:gdLst/>
              <a:ahLst/>
              <a:cxnLst/>
              <a:rect l="l" t="t" r="r" b="b"/>
              <a:pathLst>
                <a:path w="49911" h="17673" extrusionOk="0">
                  <a:moveTo>
                    <a:pt x="41075" y="0"/>
                  </a:moveTo>
                  <a:lnTo>
                    <a:pt x="8837" y="0"/>
                  </a:lnTo>
                  <a:cubicBezTo>
                    <a:pt x="3955" y="0"/>
                    <a:pt x="0" y="3955"/>
                    <a:pt x="0" y="8837"/>
                  </a:cubicBezTo>
                  <a:cubicBezTo>
                    <a:pt x="0" y="13718"/>
                    <a:pt x="3955" y="17673"/>
                    <a:pt x="8837" y="17673"/>
                  </a:cubicBezTo>
                  <a:lnTo>
                    <a:pt x="41075" y="17673"/>
                  </a:lnTo>
                  <a:cubicBezTo>
                    <a:pt x="45957" y="17673"/>
                    <a:pt x="49912" y="13718"/>
                    <a:pt x="49912" y="8837"/>
                  </a:cubicBezTo>
                  <a:cubicBezTo>
                    <a:pt x="49912" y="3955"/>
                    <a:pt x="45957" y="0"/>
                    <a:pt x="4107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0" name="Google Shape;1130;p30"/>
            <p:cNvSpPr/>
            <p:nvPr/>
          </p:nvSpPr>
          <p:spPr>
            <a:xfrm>
              <a:off x="2839606" y="2742788"/>
              <a:ext cx="37433" cy="13255"/>
            </a:xfrm>
            <a:custGeom>
              <a:avLst/>
              <a:gdLst/>
              <a:ahLst/>
              <a:cxnLst/>
              <a:rect l="l" t="t" r="r" b="b"/>
              <a:pathLst>
                <a:path w="49911" h="17673" extrusionOk="0">
                  <a:moveTo>
                    <a:pt x="41075" y="0"/>
                  </a:moveTo>
                  <a:lnTo>
                    <a:pt x="8837" y="0"/>
                  </a:lnTo>
                  <a:cubicBezTo>
                    <a:pt x="3955" y="0"/>
                    <a:pt x="0" y="3955"/>
                    <a:pt x="0" y="8837"/>
                  </a:cubicBezTo>
                  <a:cubicBezTo>
                    <a:pt x="0" y="13718"/>
                    <a:pt x="3955" y="17673"/>
                    <a:pt x="8837" y="17673"/>
                  </a:cubicBezTo>
                  <a:lnTo>
                    <a:pt x="41075" y="17673"/>
                  </a:lnTo>
                  <a:cubicBezTo>
                    <a:pt x="45957" y="17673"/>
                    <a:pt x="49912" y="13718"/>
                    <a:pt x="49912" y="8837"/>
                  </a:cubicBezTo>
                  <a:cubicBezTo>
                    <a:pt x="49912" y="3955"/>
                    <a:pt x="45957" y="0"/>
                    <a:pt x="4107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136" name="Google Shape;1136;p30"/>
          <p:cNvGrpSpPr/>
          <p:nvPr/>
        </p:nvGrpSpPr>
        <p:grpSpPr>
          <a:xfrm>
            <a:off x="2545196" y="3449220"/>
            <a:ext cx="165280" cy="296030"/>
            <a:chOff x="3437093" y="2905228"/>
            <a:chExt cx="252605" cy="452438"/>
          </a:xfrm>
        </p:grpSpPr>
        <p:sp>
          <p:nvSpPr>
            <p:cNvPr id="1137" name="Google Shape;1137;p30"/>
            <p:cNvSpPr/>
            <p:nvPr/>
          </p:nvSpPr>
          <p:spPr>
            <a:xfrm>
              <a:off x="3490299" y="3004737"/>
              <a:ext cx="66623" cy="66619"/>
            </a:xfrm>
            <a:custGeom>
              <a:avLst/>
              <a:gdLst/>
              <a:ahLst/>
              <a:cxnLst/>
              <a:rect l="l" t="t" r="r" b="b"/>
              <a:pathLst>
                <a:path w="88831" h="88826" extrusionOk="0">
                  <a:moveTo>
                    <a:pt x="41547" y="87"/>
                  </a:moveTo>
                  <a:cubicBezTo>
                    <a:pt x="19319" y="1490"/>
                    <a:pt x="1496" y="19313"/>
                    <a:pt x="89" y="41545"/>
                  </a:cubicBezTo>
                  <a:cubicBezTo>
                    <a:pt x="-718" y="54310"/>
                    <a:pt x="3991" y="66803"/>
                    <a:pt x="13008" y="75819"/>
                  </a:cubicBezTo>
                  <a:cubicBezTo>
                    <a:pt x="21751" y="84562"/>
                    <a:pt x="34111" y="89561"/>
                    <a:pt x="47284" y="88738"/>
                  </a:cubicBezTo>
                  <a:cubicBezTo>
                    <a:pt x="69512" y="87335"/>
                    <a:pt x="87335" y="69512"/>
                    <a:pt x="88742" y="47280"/>
                  </a:cubicBezTo>
                  <a:cubicBezTo>
                    <a:pt x="89549" y="34514"/>
                    <a:pt x="84840" y="22022"/>
                    <a:pt x="75822" y="13005"/>
                  </a:cubicBezTo>
                  <a:cubicBezTo>
                    <a:pt x="66807" y="3988"/>
                    <a:pt x="54317" y="-708"/>
                    <a:pt x="41547" y="87"/>
                  </a:cubicBezTo>
                  <a:close/>
                  <a:moveTo>
                    <a:pt x="71103" y="46165"/>
                  </a:moveTo>
                  <a:cubicBezTo>
                    <a:pt x="70258" y="59535"/>
                    <a:pt x="59540" y="70253"/>
                    <a:pt x="46170" y="71098"/>
                  </a:cubicBezTo>
                  <a:cubicBezTo>
                    <a:pt x="38453" y="71595"/>
                    <a:pt x="30934" y="68750"/>
                    <a:pt x="25506" y="63321"/>
                  </a:cubicBezTo>
                  <a:cubicBezTo>
                    <a:pt x="20076" y="57891"/>
                    <a:pt x="17242" y="50360"/>
                    <a:pt x="17728" y="42658"/>
                  </a:cubicBezTo>
                  <a:cubicBezTo>
                    <a:pt x="18573" y="29288"/>
                    <a:pt x="29291" y="18569"/>
                    <a:pt x="42662" y="17725"/>
                  </a:cubicBezTo>
                  <a:cubicBezTo>
                    <a:pt x="50284" y="17232"/>
                    <a:pt x="57856" y="20033"/>
                    <a:pt x="63325" y="25501"/>
                  </a:cubicBezTo>
                  <a:cubicBezTo>
                    <a:pt x="68755" y="30930"/>
                    <a:pt x="71589" y="38462"/>
                    <a:pt x="71103" y="4616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8" name="Google Shape;1138;p30"/>
            <p:cNvSpPr/>
            <p:nvPr/>
          </p:nvSpPr>
          <p:spPr>
            <a:xfrm>
              <a:off x="3437093" y="2905228"/>
              <a:ext cx="252605" cy="452438"/>
            </a:xfrm>
            <a:custGeom>
              <a:avLst/>
              <a:gdLst/>
              <a:ahLst/>
              <a:cxnLst/>
              <a:rect l="l" t="t" r="r" b="b"/>
              <a:pathLst>
                <a:path w="336807" h="603250" extrusionOk="0">
                  <a:moveTo>
                    <a:pt x="329149" y="494310"/>
                  </a:moveTo>
                  <a:cubicBezTo>
                    <a:pt x="328895" y="493849"/>
                    <a:pt x="328762" y="493328"/>
                    <a:pt x="328762" y="492803"/>
                  </a:cubicBezTo>
                  <a:lnTo>
                    <a:pt x="328762" y="464629"/>
                  </a:lnTo>
                  <a:cubicBezTo>
                    <a:pt x="328762" y="464104"/>
                    <a:pt x="328895" y="463582"/>
                    <a:pt x="329149" y="463122"/>
                  </a:cubicBezTo>
                  <a:lnTo>
                    <a:pt x="334252" y="453840"/>
                  </a:lnTo>
                  <a:cubicBezTo>
                    <a:pt x="337734" y="447502"/>
                    <a:pt x="337653" y="439676"/>
                    <a:pt x="334037" y="433417"/>
                  </a:cubicBezTo>
                  <a:lnTo>
                    <a:pt x="328869" y="424465"/>
                  </a:lnTo>
                  <a:cubicBezTo>
                    <a:pt x="325254" y="418207"/>
                    <a:pt x="318518" y="414223"/>
                    <a:pt x="311288" y="414070"/>
                  </a:cubicBezTo>
                  <a:lnTo>
                    <a:pt x="300702" y="413848"/>
                  </a:lnTo>
                  <a:cubicBezTo>
                    <a:pt x="300176" y="413837"/>
                    <a:pt x="299657" y="413692"/>
                    <a:pt x="299203" y="413430"/>
                  </a:cubicBezTo>
                  <a:lnTo>
                    <a:pt x="274799" y="399340"/>
                  </a:lnTo>
                  <a:cubicBezTo>
                    <a:pt x="274346" y="399078"/>
                    <a:pt x="273963" y="398704"/>
                    <a:pt x="273691" y="398253"/>
                  </a:cubicBezTo>
                  <a:lnTo>
                    <a:pt x="268205" y="389194"/>
                  </a:lnTo>
                  <a:cubicBezTo>
                    <a:pt x="265009" y="383918"/>
                    <a:pt x="259575" y="380347"/>
                    <a:pt x="253558" y="379412"/>
                  </a:cubicBezTo>
                  <a:cubicBezTo>
                    <a:pt x="252029" y="364177"/>
                    <a:pt x="247206" y="349952"/>
                    <a:pt x="239828" y="337435"/>
                  </a:cubicBezTo>
                  <a:lnTo>
                    <a:pt x="239828" y="93596"/>
                  </a:lnTo>
                  <a:cubicBezTo>
                    <a:pt x="239828" y="78630"/>
                    <a:pt x="236185" y="63717"/>
                    <a:pt x="229293" y="50468"/>
                  </a:cubicBezTo>
                  <a:cubicBezTo>
                    <a:pt x="227042" y="46138"/>
                    <a:pt x="221706" y="44456"/>
                    <a:pt x="217376" y="46707"/>
                  </a:cubicBezTo>
                  <a:cubicBezTo>
                    <a:pt x="213046" y="48959"/>
                    <a:pt x="211363" y="54295"/>
                    <a:pt x="213615" y="58624"/>
                  </a:cubicBezTo>
                  <a:cubicBezTo>
                    <a:pt x="219283" y="69519"/>
                    <a:pt x="222156" y="81284"/>
                    <a:pt x="222156" y="93597"/>
                  </a:cubicBezTo>
                  <a:lnTo>
                    <a:pt x="222156" y="315139"/>
                  </a:lnTo>
                  <a:cubicBezTo>
                    <a:pt x="206138" y="299815"/>
                    <a:pt x="185231" y="289607"/>
                    <a:pt x="162112" y="287041"/>
                  </a:cubicBezTo>
                  <a:lnTo>
                    <a:pt x="162112" y="251879"/>
                  </a:lnTo>
                  <a:cubicBezTo>
                    <a:pt x="187578" y="239014"/>
                    <a:pt x="205081" y="212599"/>
                    <a:pt x="205081" y="182172"/>
                  </a:cubicBezTo>
                  <a:lnTo>
                    <a:pt x="205081" y="91210"/>
                  </a:lnTo>
                  <a:cubicBezTo>
                    <a:pt x="205081" y="87553"/>
                    <a:pt x="202828" y="84271"/>
                    <a:pt x="199413" y="82961"/>
                  </a:cubicBezTo>
                  <a:cubicBezTo>
                    <a:pt x="195993" y="81644"/>
                    <a:pt x="192127" y="82578"/>
                    <a:pt x="189679" y="85294"/>
                  </a:cubicBezTo>
                  <a:cubicBezTo>
                    <a:pt x="176910" y="99466"/>
                    <a:pt x="157606" y="93611"/>
                    <a:pt x="148213" y="87918"/>
                  </a:cubicBezTo>
                  <a:cubicBezTo>
                    <a:pt x="145069" y="86011"/>
                    <a:pt x="141072" y="86252"/>
                    <a:pt x="138180" y="88522"/>
                  </a:cubicBezTo>
                  <a:cubicBezTo>
                    <a:pt x="124165" y="99513"/>
                    <a:pt x="82902" y="101695"/>
                    <a:pt x="63715" y="84611"/>
                  </a:cubicBezTo>
                  <a:cubicBezTo>
                    <a:pt x="61116" y="82295"/>
                    <a:pt x="57397" y="81723"/>
                    <a:pt x="54222" y="83148"/>
                  </a:cubicBezTo>
                  <a:cubicBezTo>
                    <a:pt x="51045" y="84573"/>
                    <a:pt x="49001" y="87730"/>
                    <a:pt x="49001" y="91211"/>
                  </a:cubicBezTo>
                  <a:lnTo>
                    <a:pt x="49001" y="177774"/>
                  </a:lnTo>
                  <a:cubicBezTo>
                    <a:pt x="49001" y="182655"/>
                    <a:pt x="52958" y="186610"/>
                    <a:pt x="57838" y="186610"/>
                  </a:cubicBezTo>
                  <a:cubicBezTo>
                    <a:pt x="62718" y="186610"/>
                    <a:pt x="66674" y="182655"/>
                    <a:pt x="66674" y="177774"/>
                  </a:cubicBezTo>
                  <a:lnTo>
                    <a:pt x="66674" y="107261"/>
                  </a:lnTo>
                  <a:cubicBezTo>
                    <a:pt x="91837" y="118759"/>
                    <a:pt x="125868" y="115846"/>
                    <a:pt x="144035" y="105747"/>
                  </a:cubicBezTo>
                  <a:cubicBezTo>
                    <a:pt x="152427" y="109828"/>
                    <a:pt x="161611" y="111959"/>
                    <a:pt x="170380" y="111758"/>
                  </a:cubicBezTo>
                  <a:cubicBezTo>
                    <a:pt x="176462" y="111632"/>
                    <a:pt x="182180" y="110428"/>
                    <a:pt x="187406" y="108206"/>
                  </a:cubicBezTo>
                  <a:lnTo>
                    <a:pt x="187406" y="182171"/>
                  </a:lnTo>
                  <a:cubicBezTo>
                    <a:pt x="187406" y="215457"/>
                    <a:pt x="160325" y="242537"/>
                    <a:pt x="127040" y="242537"/>
                  </a:cubicBezTo>
                  <a:cubicBezTo>
                    <a:pt x="103791" y="242537"/>
                    <a:pt x="82999" y="229548"/>
                    <a:pt x="72779" y="208638"/>
                  </a:cubicBezTo>
                  <a:cubicBezTo>
                    <a:pt x="70636" y="204253"/>
                    <a:pt x="65343" y="202439"/>
                    <a:pt x="60959" y="204581"/>
                  </a:cubicBezTo>
                  <a:cubicBezTo>
                    <a:pt x="56575" y="206724"/>
                    <a:pt x="54758" y="212016"/>
                    <a:pt x="56901" y="216401"/>
                  </a:cubicBezTo>
                  <a:cubicBezTo>
                    <a:pt x="64621" y="232192"/>
                    <a:pt x="77009" y="244488"/>
                    <a:pt x="91971" y="251982"/>
                  </a:cubicBezTo>
                  <a:lnTo>
                    <a:pt x="91971" y="287039"/>
                  </a:lnTo>
                  <a:cubicBezTo>
                    <a:pt x="68802" y="289613"/>
                    <a:pt x="47917" y="299867"/>
                    <a:pt x="31927" y="315192"/>
                  </a:cubicBezTo>
                  <a:lnTo>
                    <a:pt x="31927" y="93596"/>
                  </a:lnTo>
                  <a:cubicBezTo>
                    <a:pt x="31927" y="51732"/>
                    <a:pt x="65986" y="17673"/>
                    <a:pt x="107850" y="17673"/>
                  </a:cubicBezTo>
                  <a:lnTo>
                    <a:pt x="146234" y="17673"/>
                  </a:lnTo>
                  <a:cubicBezTo>
                    <a:pt x="163498" y="17673"/>
                    <a:pt x="179779" y="23339"/>
                    <a:pt x="193313" y="34058"/>
                  </a:cubicBezTo>
                  <a:cubicBezTo>
                    <a:pt x="197140" y="37088"/>
                    <a:pt x="202698" y="36441"/>
                    <a:pt x="205727" y="32616"/>
                  </a:cubicBezTo>
                  <a:cubicBezTo>
                    <a:pt x="208756" y="28790"/>
                    <a:pt x="208111" y="23232"/>
                    <a:pt x="204285" y="20202"/>
                  </a:cubicBezTo>
                  <a:cubicBezTo>
                    <a:pt x="187593" y="6987"/>
                    <a:pt x="167520" y="0"/>
                    <a:pt x="146232" y="0"/>
                  </a:cubicBezTo>
                  <a:lnTo>
                    <a:pt x="107847" y="0"/>
                  </a:lnTo>
                  <a:cubicBezTo>
                    <a:pt x="56239" y="0"/>
                    <a:pt x="14252" y="41987"/>
                    <a:pt x="14252" y="93596"/>
                  </a:cubicBezTo>
                  <a:lnTo>
                    <a:pt x="14252" y="337515"/>
                  </a:lnTo>
                  <a:cubicBezTo>
                    <a:pt x="5197" y="352884"/>
                    <a:pt x="0" y="370784"/>
                    <a:pt x="0" y="389876"/>
                  </a:cubicBezTo>
                  <a:lnTo>
                    <a:pt x="0" y="584362"/>
                  </a:lnTo>
                  <a:cubicBezTo>
                    <a:pt x="0" y="594777"/>
                    <a:pt x="8473" y="603250"/>
                    <a:pt x="18888" y="603250"/>
                  </a:cubicBezTo>
                  <a:lnTo>
                    <a:pt x="54387" y="603250"/>
                  </a:lnTo>
                  <a:cubicBezTo>
                    <a:pt x="59267" y="603250"/>
                    <a:pt x="63223" y="599295"/>
                    <a:pt x="63223" y="594413"/>
                  </a:cubicBezTo>
                  <a:cubicBezTo>
                    <a:pt x="63223" y="589532"/>
                    <a:pt x="59267" y="585577"/>
                    <a:pt x="54387" y="585577"/>
                  </a:cubicBezTo>
                  <a:lnTo>
                    <a:pt x="18888" y="585577"/>
                  </a:lnTo>
                  <a:cubicBezTo>
                    <a:pt x="18219" y="585577"/>
                    <a:pt x="17673" y="585031"/>
                    <a:pt x="17673" y="584362"/>
                  </a:cubicBezTo>
                  <a:lnTo>
                    <a:pt x="17673" y="389875"/>
                  </a:lnTo>
                  <a:cubicBezTo>
                    <a:pt x="17673" y="345755"/>
                    <a:pt x="51149" y="309306"/>
                    <a:pt x="94035" y="304593"/>
                  </a:cubicBezTo>
                  <a:lnTo>
                    <a:pt x="104087" y="336199"/>
                  </a:lnTo>
                  <a:lnTo>
                    <a:pt x="101709" y="336199"/>
                  </a:lnTo>
                  <a:cubicBezTo>
                    <a:pt x="96829" y="336199"/>
                    <a:pt x="92872" y="340154"/>
                    <a:pt x="92872" y="345035"/>
                  </a:cubicBezTo>
                  <a:lnTo>
                    <a:pt x="92872" y="413477"/>
                  </a:lnTo>
                  <a:cubicBezTo>
                    <a:pt x="92872" y="418359"/>
                    <a:pt x="96829" y="422314"/>
                    <a:pt x="101709" y="422314"/>
                  </a:cubicBezTo>
                  <a:lnTo>
                    <a:pt x="152370" y="422314"/>
                  </a:lnTo>
                  <a:cubicBezTo>
                    <a:pt x="157250" y="422314"/>
                    <a:pt x="161207" y="418359"/>
                    <a:pt x="161207" y="413477"/>
                  </a:cubicBezTo>
                  <a:lnTo>
                    <a:pt x="161207" y="345035"/>
                  </a:lnTo>
                  <a:cubicBezTo>
                    <a:pt x="161207" y="340154"/>
                    <a:pt x="157250" y="336199"/>
                    <a:pt x="152370" y="336199"/>
                  </a:cubicBezTo>
                  <a:lnTo>
                    <a:pt x="149992" y="336199"/>
                  </a:lnTo>
                  <a:lnTo>
                    <a:pt x="160045" y="304592"/>
                  </a:lnTo>
                  <a:cubicBezTo>
                    <a:pt x="199426" y="308915"/>
                    <a:pt x="231088" y="339971"/>
                    <a:pt x="235801" y="379617"/>
                  </a:cubicBezTo>
                  <a:cubicBezTo>
                    <a:pt x="230237" y="380800"/>
                    <a:pt x="225277" y="384248"/>
                    <a:pt x="222282" y="389193"/>
                  </a:cubicBezTo>
                  <a:lnTo>
                    <a:pt x="216794" y="398253"/>
                  </a:lnTo>
                  <a:cubicBezTo>
                    <a:pt x="216524" y="398701"/>
                    <a:pt x="216140" y="399076"/>
                    <a:pt x="215684" y="399340"/>
                  </a:cubicBezTo>
                  <a:lnTo>
                    <a:pt x="191287" y="413427"/>
                  </a:lnTo>
                  <a:cubicBezTo>
                    <a:pt x="190831" y="413691"/>
                    <a:pt x="190311" y="413835"/>
                    <a:pt x="189787" y="413846"/>
                  </a:cubicBezTo>
                  <a:lnTo>
                    <a:pt x="179196" y="414068"/>
                  </a:lnTo>
                  <a:cubicBezTo>
                    <a:pt x="171969" y="414221"/>
                    <a:pt x="165233" y="418204"/>
                    <a:pt x="161618" y="424464"/>
                  </a:cubicBezTo>
                  <a:lnTo>
                    <a:pt x="156450" y="433414"/>
                  </a:lnTo>
                  <a:cubicBezTo>
                    <a:pt x="152836" y="439675"/>
                    <a:pt x="152753" y="447502"/>
                    <a:pt x="156236" y="453838"/>
                  </a:cubicBezTo>
                  <a:lnTo>
                    <a:pt x="161338" y="463118"/>
                  </a:lnTo>
                  <a:cubicBezTo>
                    <a:pt x="161591" y="463580"/>
                    <a:pt x="161725" y="464102"/>
                    <a:pt x="161725" y="464626"/>
                  </a:cubicBezTo>
                  <a:lnTo>
                    <a:pt x="161725" y="492801"/>
                  </a:lnTo>
                  <a:cubicBezTo>
                    <a:pt x="161725" y="493325"/>
                    <a:pt x="161591" y="493849"/>
                    <a:pt x="161338" y="494308"/>
                  </a:cubicBezTo>
                  <a:lnTo>
                    <a:pt x="156235" y="503589"/>
                  </a:lnTo>
                  <a:cubicBezTo>
                    <a:pt x="152752" y="509925"/>
                    <a:pt x="152833" y="517751"/>
                    <a:pt x="156449" y="524012"/>
                  </a:cubicBezTo>
                  <a:lnTo>
                    <a:pt x="161616" y="532962"/>
                  </a:lnTo>
                  <a:cubicBezTo>
                    <a:pt x="165230" y="539223"/>
                    <a:pt x="171969" y="543208"/>
                    <a:pt x="179196" y="543359"/>
                  </a:cubicBezTo>
                  <a:lnTo>
                    <a:pt x="189782" y="543580"/>
                  </a:lnTo>
                  <a:cubicBezTo>
                    <a:pt x="190309" y="543592"/>
                    <a:pt x="190830" y="543737"/>
                    <a:pt x="191283" y="543998"/>
                  </a:cubicBezTo>
                  <a:lnTo>
                    <a:pt x="215681" y="558085"/>
                  </a:lnTo>
                  <a:cubicBezTo>
                    <a:pt x="216138" y="558349"/>
                    <a:pt x="216522" y="558725"/>
                    <a:pt x="216794" y="559174"/>
                  </a:cubicBezTo>
                  <a:lnTo>
                    <a:pt x="222281" y="568236"/>
                  </a:lnTo>
                  <a:cubicBezTo>
                    <a:pt x="225385" y="573359"/>
                    <a:pt x="230597" y="576873"/>
                    <a:pt x="236404" y="577929"/>
                  </a:cubicBezTo>
                  <a:lnTo>
                    <a:pt x="236404" y="584358"/>
                  </a:lnTo>
                  <a:cubicBezTo>
                    <a:pt x="236404" y="585028"/>
                    <a:pt x="235860" y="585573"/>
                    <a:pt x="235191" y="585573"/>
                  </a:cubicBezTo>
                  <a:lnTo>
                    <a:pt x="89718" y="585573"/>
                  </a:lnTo>
                  <a:cubicBezTo>
                    <a:pt x="84838" y="585573"/>
                    <a:pt x="80881" y="589528"/>
                    <a:pt x="80881" y="594410"/>
                  </a:cubicBezTo>
                  <a:cubicBezTo>
                    <a:pt x="80881" y="599291"/>
                    <a:pt x="84838" y="603247"/>
                    <a:pt x="89718" y="603247"/>
                  </a:cubicBezTo>
                  <a:lnTo>
                    <a:pt x="235192" y="603247"/>
                  </a:lnTo>
                  <a:cubicBezTo>
                    <a:pt x="245606" y="603247"/>
                    <a:pt x="254079" y="594774"/>
                    <a:pt x="254079" y="584358"/>
                  </a:cubicBezTo>
                  <a:lnTo>
                    <a:pt x="254079" y="577929"/>
                  </a:lnTo>
                  <a:cubicBezTo>
                    <a:pt x="259886" y="576874"/>
                    <a:pt x="265099" y="573359"/>
                    <a:pt x="268204" y="568233"/>
                  </a:cubicBezTo>
                  <a:lnTo>
                    <a:pt x="273691" y="559174"/>
                  </a:lnTo>
                  <a:cubicBezTo>
                    <a:pt x="273962" y="558725"/>
                    <a:pt x="274347" y="558349"/>
                    <a:pt x="274802" y="558085"/>
                  </a:cubicBezTo>
                  <a:lnTo>
                    <a:pt x="299203" y="543998"/>
                  </a:lnTo>
                  <a:cubicBezTo>
                    <a:pt x="299657" y="543736"/>
                    <a:pt x="300175" y="543591"/>
                    <a:pt x="300700" y="543580"/>
                  </a:cubicBezTo>
                  <a:lnTo>
                    <a:pt x="311286" y="543359"/>
                  </a:lnTo>
                  <a:cubicBezTo>
                    <a:pt x="318516" y="543208"/>
                    <a:pt x="325253" y="539223"/>
                    <a:pt x="328868" y="532962"/>
                  </a:cubicBezTo>
                  <a:lnTo>
                    <a:pt x="334036" y="524012"/>
                  </a:lnTo>
                  <a:cubicBezTo>
                    <a:pt x="337649" y="517751"/>
                    <a:pt x="337733" y="509927"/>
                    <a:pt x="334250" y="503589"/>
                  </a:cubicBezTo>
                  <a:close/>
                  <a:moveTo>
                    <a:pt x="127040" y="260212"/>
                  </a:moveTo>
                  <a:cubicBezTo>
                    <a:pt x="133018" y="260212"/>
                    <a:pt x="138841" y="259535"/>
                    <a:pt x="144436" y="258257"/>
                  </a:cubicBezTo>
                  <a:lnTo>
                    <a:pt x="144436" y="286170"/>
                  </a:lnTo>
                  <a:lnTo>
                    <a:pt x="109642" y="286170"/>
                  </a:lnTo>
                  <a:lnTo>
                    <a:pt x="109642" y="258288"/>
                  </a:lnTo>
                  <a:cubicBezTo>
                    <a:pt x="115263" y="259553"/>
                    <a:pt x="121088" y="260212"/>
                    <a:pt x="127040" y="260212"/>
                  </a:cubicBezTo>
                  <a:close/>
                  <a:moveTo>
                    <a:pt x="143533" y="404642"/>
                  </a:moveTo>
                  <a:lnTo>
                    <a:pt x="110546" y="404642"/>
                  </a:lnTo>
                  <a:lnTo>
                    <a:pt x="110546" y="353873"/>
                  </a:lnTo>
                  <a:lnTo>
                    <a:pt x="143533" y="353873"/>
                  </a:lnTo>
                  <a:close/>
                  <a:moveTo>
                    <a:pt x="122633" y="336200"/>
                  </a:moveTo>
                  <a:lnTo>
                    <a:pt x="112417" y="304078"/>
                  </a:lnTo>
                  <a:lnTo>
                    <a:pt x="141661" y="304078"/>
                  </a:lnTo>
                  <a:lnTo>
                    <a:pt x="131445" y="336200"/>
                  </a:lnTo>
                  <a:close/>
                  <a:moveTo>
                    <a:pt x="313662" y="502825"/>
                  </a:moveTo>
                  <a:lnTo>
                    <a:pt x="318762" y="512105"/>
                  </a:lnTo>
                  <a:cubicBezTo>
                    <a:pt x="319287" y="513059"/>
                    <a:pt x="319275" y="514238"/>
                    <a:pt x="318732" y="515178"/>
                  </a:cubicBezTo>
                  <a:lnTo>
                    <a:pt x="313564" y="524128"/>
                  </a:lnTo>
                  <a:cubicBezTo>
                    <a:pt x="313020" y="525070"/>
                    <a:pt x="312006" y="525670"/>
                    <a:pt x="310919" y="525692"/>
                  </a:cubicBezTo>
                  <a:lnTo>
                    <a:pt x="300330" y="525914"/>
                  </a:lnTo>
                  <a:cubicBezTo>
                    <a:pt x="296836" y="525987"/>
                    <a:pt x="293389" y="526950"/>
                    <a:pt x="290366" y="528696"/>
                  </a:cubicBezTo>
                  <a:lnTo>
                    <a:pt x="265965" y="542782"/>
                  </a:lnTo>
                  <a:cubicBezTo>
                    <a:pt x="262939" y="544530"/>
                    <a:pt x="260383" y="547033"/>
                    <a:pt x="258574" y="550023"/>
                  </a:cubicBezTo>
                  <a:lnTo>
                    <a:pt x="253089" y="559081"/>
                  </a:lnTo>
                  <a:cubicBezTo>
                    <a:pt x="252525" y="560012"/>
                    <a:pt x="251498" y="560590"/>
                    <a:pt x="250411" y="560590"/>
                  </a:cubicBezTo>
                  <a:lnTo>
                    <a:pt x="240077" y="560590"/>
                  </a:lnTo>
                  <a:cubicBezTo>
                    <a:pt x="238990" y="560590"/>
                    <a:pt x="237963" y="560012"/>
                    <a:pt x="237400" y="559083"/>
                  </a:cubicBezTo>
                  <a:lnTo>
                    <a:pt x="231915" y="550024"/>
                  </a:lnTo>
                  <a:cubicBezTo>
                    <a:pt x="230106" y="547036"/>
                    <a:pt x="227549" y="544532"/>
                    <a:pt x="224522" y="542784"/>
                  </a:cubicBezTo>
                  <a:lnTo>
                    <a:pt x="200122" y="528696"/>
                  </a:lnTo>
                  <a:cubicBezTo>
                    <a:pt x="197097" y="526951"/>
                    <a:pt x="193651" y="525988"/>
                    <a:pt x="190157" y="525915"/>
                  </a:cubicBezTo>
                  <a:lnTo>
                    <a:pt x="179568" y="525694"/>
                  </a:lnTo>
                  <a:cubicBezTo>
                    <a:pt x="178482" y="525670"/>
                    <a:pt x="177469" y="525071"/>
                    <a:pt x="176924" y="524129"/>
                  </a:cubicBezTo>
                  <a:lnTo>
                    <a:pt x="171757" y="515179"/>
                  </a:lnTo>
                  <a:cubicBezTo>
                    <a:pt x="171213" y="514236"/>
                    <a:pt x="171200" y="513059"/>
                    <a:pt x="171725" y="512107"/>
                  </a:cubicBezTo>
                  <a:lnTo>
                    <a:pt x="176828" y="502825"/>
                  </a:lnTo>
                  <a:cubicBezTo>
                    <a:pt x="178511" y="499762"/>
                    <a:pt x="179401" y="496297"/>
                    <a:pt x="179401" y="492805"/>
                  </a:cubicBezTo>
                  <a:lnTo>
                    <a:pt x="179401" y="464630"/>
                  </a:lnTo>
                  <a:cubicBezTo>
                    <a:pt x="179401" y="461138"/>
                    <a:pt x="178511" y="457672"/>
                    <a:pt x="176826" y="454608"/>
                  </a:cubicBezTo>
                  <a:lnTo>
                    <a:pt x="171725" y="445327"/>
                  </a:lnTo>
                  <a:cubicBezTo>
                    <a:pt x="171202" y="444374"/>
                    <a:pt x="171212" y="443197"/>
                    <a:pt x="171757" y="442255"/>
                  </a:cubicBezTo>
                  <a:lnTo>
                    <a:pt x="176924" y="433306"/>
                  </a:lnTo>
                  <a:cubicBezTo>
                    <a:pt x="177469" y="432363"/>
                    <a:pt x="178482" y="431762"/>
                    <a:pt x="179568" y="431740"/>
                  </a:cubicBezTo>
                  <a:lnTo>
                    <a:pt x="190158" y="431518"/>
                  </a:lnTo>
                  <a:cubicBezTo>
                    <a:pt x="193651" y="431445"/>
                    <a:pt x="197097" y="430483"/>
                    <a:pt x="200123" y="428736"/>
                  </a:cubicBezTo>
                  <a:lnTo>
                    <a:pt x="224519" y="414651"/>
                  </a:lnTo>
                  <a:cubicBezTo>
                    <a:pt x="227548" y="412903"/>
                    <a:pt x="230107" y="410399"/>
                    <a:pt x="231914" y="407409"/>
                  </a:cubicBezTo>
                  <a:lnTo>
                    <a:pt x="237400" y="398351"/>
                  </a:lnTo>
                  <a:cubicBezTo>
                    <a:pt x="237964" y="397420"/>
                    <a:pt x="238990" y="396843"/>
                    <a:pt x="240077" y="396843"/>
                  </a:cubicBezTo>
                  <a:lnTo>
                    <a:pt x="250411" y="396843"/>
                  </a:lnTo>
                  <a:cubicBezTo>
                    <a:pt x="251500" y="396843"/>
                    <a:pt x="252525" y="397420"/>
                    <a:pt x="253088" y="398350"/>
                  </a:cubicBezTo>
                  <a:lnTo>
                    <a:pt x="258572" y="407407"/>
                  </a:lnTo>
                  <a:cubicBezTo>
                    <a:pt x="260381" y="410399"/>
                    <a:pt x="262940" y="412903"/>
                    <a:pt x="265966" y="414648"/>
                  </a:cubicBezTo>
                  <a:lnTo>
                    <a:pt x="290365" y="428736"/>
                  </a:lnTo>
                  <a:cubicBezTo>
                    <a:pt x="293389" y="430483"/>
                    <a:pt x="296836" y="431445"/>
                    <a:pt x="300332" y="431518"/>
                  </a:cubicBezTo>
                  <a:lnTo>
                    <a:pt x="310916" y="431740"/>
                  </a:lnTo>
                  <a:cubicBezTo>
                    <a:pt x="312006" y="431763"/>
                    <a:pt x="313020" y="432363"/>
                    <a:pt x="313564" y="433304"/>
                  </a:cubicBezTo>
                  <a:lnTo>
                    <a:pt x="318732" y="442257"/>
                  </a:lnTo>
                  <a:cubicBezTo>
                    <a:pt x="319276" y="443198"/>
                    <a:pt x="319288" y="444375"/>
                    <a:pt x="318763" y="445327"/>
                  </a:cubicBezTo>
                  <a:lnTo>
                    <a:pt x="313662" y="454608"/>
                  </a:lnTo>
                  <a:cubicBezTo>
                    <a:pt x="311977" y="457671"/>
                    <a:pt x="311087" y="461136"/>
                    <a:pt x="311087" y="464630"/>
                  </a:cubicBezTo>
                  <a:lnTo>
                    <a:pt x="311087" y="492805"/>
                  </a:lnTo>
                  <a:cubicBezTo>
                    <a:pt x="311088" y="496297"/>
                    <a:pt x="311978" y="499762"/>
                    <a:pt x="313662" y="50282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139" name="Google Shape;1139;p30"/>
          <p:cNvGrpSpPr/>
          <p:nvPr/>
        </p:nvGrpSpPr>
        <p:grpSpPr>
          <a:xfrm>
            <a:off x="2416087" y="2387673"/>
            <a:ext cx="296030" cy="249744"/>
            <a:chOff x="1765790" y="2714379"/>
            <a:chExt cx="452438" cy="381696"/>
          </a:xfrm>
        </p:grpSpPr>
        <p:sp>
          <p:nvSpPr>
            <p:cNvPr id="1140" name="Google Shape;1140;p30"/>
            <p:cNvSpPr/>
            <p:nvPr/>
          </p:nvSpPr>
          <p:spPr>
            <a:xfrm>
              <a:off x="1790803" y="2767198"/>
              <a:ext cx="402410" cy="308933"/>
            </a:xfrm>
            <a:custGeom>
              <a:avLst/>
              <a:gdLst/>
              <a:ahLst/>
              <a:cxnLst/>
              <a:rect l="l" t="t" r="r" b="b"/>
              <a:pathLst>
                <a:path w="536546" h="411911" extrusionOk="0">
                  <a:moveTo>
                    <a:pt x="121879" y="411910"/>
                  </a:moveTo>
                  <a:cubicBezTo>
                    <a:pt x="126759" y="411910"/>
                    <a:pt x="130716" y="407955"/>
                    <a:pt x="130716" y="403074"/>
                  </a:cubicBezTo>
                  <a:lnTo>
                    <a:pt x="130716" y="87884"/>
                  </a:lnTo>
                  <a:lnTo>
                    <a:pt x="259436" y="87884"/>
                  </a:lnTo>
                  <a:lnTo>
                    <a:pt x="259436" y="403075"/>
                  </a:lnTo>
                  <a:cubicBezTo>
                    <a:pt x="259436" y="407956"/>
                    <a:pt x="263393" y="411911"/>
                    <a:pt x="268273" y="411911"/>
                  </a:cubicBezTo>
                  <a:cubicBezTo>
                    <a:pt x="273153" y="411911"/>
                    <a:pt x="277110" y="407956"/>
                    <a:pt x="277110" y="403075"/>
                  </a:cubicBezTo>
                  <a:lnTo>
                    <a:pt x="277110" y="87884"/>
                  </a:lnTo>
                  <a:lnTo>
                    <a:pt x="405831" y="87884"/>
                  </a:lnTo>
                  <a:lnTo>
                    <a:pt x="405831" y="403075"/>
                  </a:lnTo>
                  <a:cubicBezTo>
                    <a:pt x="405831" y="407956"/>
                    <a:pt x="409786" y="411911"/>
                    <a:pt x="414667" y="411911"/>
                  </a:cubicBezTo>
                  <a:cubicBezTo>
                    <a:pt x="419549" y="411911"/>
                    <a:pt x="423504" y="407956"/>
                    <a:pt x="423504" y="403075"/>
                  </a:cubicBezTo>
                  <a:lnTo>
                    <a:pt x="423504" y="87884"/>
                  </a:lnTo>
                  <a:lnTo>
                    <a:pt x="527709" y="87884"/>
                  </a:lnTo>
                  <a:cubicBezTo>
                    <a:pt x="532591" y="87884"/>
                    <a:pt x="536546" y="83927"/>
                    <a:pt x="536546" y="79047"/>
                  </a:cubicBezTo>
                  <a:cubicBezTo>
                    <a:pt x="536546" y="74167"/>
                    <a:pt x="532591" y="70210"/>
                    <a:pt x="527709" y="70210"/>
                  </a:cubicBezTo>
                  <a:lnTo>
                    <a:pt x="423504" y="70210"/>
                  </a:lnTo>
                  <a:lnTo>
                    <a:pt x="423504" y="8837"/>
                  </a:lnTo>
                  <a:cubicBezTo>
                    <a:pt x="423504" y="3956"/>
                    <a:pt x="419549" y="0"/>
                    <a:pt x="414667" y="0"/>
                  </a:cubicBezTo>
                  <a:cubicBezTo>
                    <a:pt x="409786" y="0"/>
                    <a:pt x="405831" y="3956"/>
                    <a:pt x="405831" y="8837"/>
                  </a:cubicBezTo>
                  <a:lnTo>
                    <a:pt x="405831" y="70209"/>
                  </a:lnTo>
                  <a:lnTo>
                    <a:pt x="277110" y="70209"/>
                  </a:lnTo>
                  <a:lnTo>
                    <a:pt x="277110" y="8837"/>
                  </a:lnTo>
                  <a:cubicBezTo>
                    <a:pt x="277110" y="3956"/>
                    <a:pt x="273153" y="0"/>
                    <a:pt x="268273" y="0"/>
                  </a:cubicBezTo>
                  <a:cubicBezTo>
                    <a:pt x="263393" y="0"/>
                    <a:pt x="259436" y="3956"/>
                    <a:pt x="259436" y="8837"/>
                  </a:cubicBezTo>
                  <a:lnTo>
                    <a:pt x="259436" y="70209"/>
                  </a:lnTo>
                  <a:lnTo>
                    <a:pt x="130716" y="70209"/>
                  </a:lnTo>
                  <a:lnTo>
                    <a:pt x="130716" y="8837"/>
                  </a:lnTo>
                  <a:cubicBezTo>
                    <a:pt x="130716" y="3956"/>
                    <a:pt x="126759" y="0"/>
                    <a:pt x="121879" y="0"/>
                  </a:cubicBezTo>
                  <a:cubicBezTo>
                    <a:pt x="116999" y="0"/>
                    <a:pt x="113042" y="3956"/>
                    <a:pt x="113042" y="8837"/>
                  </a:cubicBezTo>
                  <a:lnTo>
                    <a:pt x="113042" y="70209"/>
                  </a:lnTo>
                  <a:lnTo>
                    <a:pt x="8837" y="70209"/>
                  </a:lnTo>
                  <a:cubicBezTo>
                    <a:pt x="3956" y="70209"/>
                    <a:pt x="0" y="74166"/>
                    <a:pt x="0" y="79046"/>
                  </a:cubicBezTo>
                  <a:cubicBezTo>
                    <a:pt x="0" y="83926"/>
                    <a:pt x="3956" y="87882"/>
                    <a:pt x="8837" y="87882"/>
                  </a:cubicBezTo>
                  <a:lnTo>
                    <a:pt x="113042" y="87882"/>
                  </a:lnTo>
                  <a:lnTo>
                    <a:pt x="113042" y="403074"/>
                  </a:lnTo>
                  <a:cubicBezTo>
                    <a:pt x="113042" y="407955"/>
                    <a:pt x="116999" y="411910"/>
                    <a:pt x="121879" y="41191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1" name="Google Shape;1141;p30"/>
            <p:cNvSpPr/>
            <p:nvPr/>
          </p:nvSpPr>
          <p:spPr>
            <a:xfrm>
              <a:off x="1814889" y="2789078"/>
              <a:ext cx="24852" cy="13255"/>
            </a:xfrm>
            <a:custGeom>
              <a:avLst/>
              <a:gdLst/>
              <a:ahLst/>
              <a:cxnLst/>
              <a:rect l="l" t="t" r="r" b="b"/>
              <a:pathLst>
                <a:path w="33136" h="17673" extrusionOk="0">
                  <a:moveTo>
                    <a:pt x="24300" y="17673"/>
                  </a:moveTo>
                  <a:cubicBezTo>
                    <a:pt x="29180" y="17673"/>
                    <a:pt x="33136" y="13717"/>
                    <a:pt x="33136" y="8837"/>
                  </a:cubicBezTo>
                  <a:cubicBezTo>
                    <a:pt x="33136" y="3956"/>
                    <a:pt x="29180" y="0"/>
                    <a:pt x="24300" y="0"/>
                  </a:cubicBezTo>
                  <a:lnTo>
                    <a:pt x="8837" y="0"/>
                  </a:lnTo>
                  <a:cubicBezTo>
                    <a:pt x="3956" y="0"/>
                    <a:pt x="0" y="3956"/>
                    <a:pt x="0" y="8837"/>
                  </a:cubicBezTo>
                  <a:cubicBezTo>
                    <a:pt x="0" y="13717"/>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2" name="Google Shape;1142;p30"/>
            <p:cNvSpPr/>
            <p:nvPr/>
          </p:nvSpPr>
          <p:spPr>
            <a:xfrm>
              <a:off x="1924685" y="2789078"/>
              <a:ext cx="24851" cy="13255"/>
            </a:xfrm>
            <a:custGeom>
              <a:avLst/>
              <a:gdLst/>
              <a:ahLst/>
              <a:cxnLst/>
              <a:rect l="l" t="t" r="r" b="b"/>
              <a:pathLst>
                <a:path w="33135" h="17673" extrusionOk="0">
                  <a:moveTo>
                    <a:pt x="24298" y="17673"/>
                  </a:moveTo>
                  <a:cubicBezTo>
                    <a:pt x="29179" y="17673"/>
                    <a:pt x="33135" y="13717"/>
                    <a:pt x="33135" y="8837"/>
                  </a:cubicBezTo>
                  <a:cubicBezTo>
                    <a:pt x="33135" y="3956"/>
                    <a:pt x="29179" y="0"/>
                    <a:pt x="24298" y="0"/>
                  </a:cubicBezTo>
                  <a:lnTo>
                    <a:pt x="8837" y="0"/>
                  </a:lnTo>
                  <a:cubicBezTo>
                    <a:pt x="3956" y="0"/>
                    <a:pt x="0" y="3956"/>
                    <a:pt x="0" y="8837"/>
                  </a:cubicBezTo>
                  <a:cubicBezTo>
                    <a:pt x="0" y="13717"/>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3" name="Google Shape;1143;p30"/>
            <p:cNvSpPr/>
            <p:nvPr/>
          </p:nvSpPr>
          <p:spPr>
            <a:xfrm>
              <a:off x="2034480" y="2789078"/>
              <a:ext cx="24851" cy="13255"/>
            </a:xfrm>
            <a:custGeom>
              <a:avLst/>
              <a:gdLst/>
              <a:ahLst/>
              <a:cxnLst/>
              <a:rect l="l" t="t" r="r" b="b"/>
              <a:pathLst>
                <a:path w="33135" h="17673" extrusionOk="0">
                  <a:moveTo>
                    <a:pt x="24299" y="17673"/>
                  </a:moveTo>
                  <a:cubicBezTo>
                    <a:pt x="29180" y="17673"/>
                    <a:pt x="33135" y="13717"/>
                    <a:pt x="33135" y="8837"/>
                  </a:cubicBezTo>
                  <a:cubicBezTo>
                    <a:pt x="33135" y="3956"/>
                    <a:pt x="29180" y="0"/>
                    <a:pt x="24299" y="0"/>
                  </a:cubicBezTo>
                  <a:lnTo>
                    <a:pt x="8837" y="0"/>
                  </a:lnTo>
                  <a:cubicBezTo>
                    <a:pt x="3955" y="0"/>
                    <a:pt x="0" y="3956"/>
                    <a:pt x="0" y="8837"/>
                  </a:cubicBezTo>
                  <a:cubicBezTo>
                    <a:pt x="0" y="13717"/>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4" name="Google Shape;1144;p30"/>
            <p:cNvSpPr/>
            <p:nvPr/>
          </p:nvSpPr>
          <p:spPr>
            <a:xfrm>
              <a:off x="2144276" y="2789078"/>
              <a:ext cx="24851" cy="13255"/>
            </a:xfrm>
            <a:custGeom>
              <a:avLst/>
              <a:gdLst/>
              <a:ahLst/>
              <a:cxnLst/>
              <a:rect l="l" t="t" r="r" b="b"/>
              <a:pathLst>
                <a:path w="33135" h="17673" extrusionOk="0">
                  <a:moveTo>
                    <a:pt x="24299" y="17673"/>
                  </a:moveTo>
                  <a:cubicBezTo>
                    <a:pt x="29180" y="17673"/>
                    <a:pt x="33135" y="13717"/>
                    <a:pt x="33135" y="8837"/>
                  </a:cubicBezTo>
                  <a:cubicBezTo>
                    <a:pt x="33135" y="3956"/>
                    <a:pt x="29180" y="0"/>
                    <a:pt x="24299" y="0"/>
                  </a:cubicBezTo>
                  <a:lnTo>
                    <a:pt x="8837" y="0"/>
                  </a:lnTo>
                  <a:cubicBezTo>
                    <a:pt x="3955" y="0"/>
                    <a:pt x="0" y="3956"/>
                    <a:pt x="0" y="8837"/>
                  </a:cubicBezTo>
                  <a:cubicBezTo>
                    <a:pt x="0" y="13717"/>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5" name="Google Shape;1145;p30"/>
            <p:cNvSpPr/>
            <p:nvPr/>
          </p:nvSpPr>
          <p:spPr>
            <a:xfrm>
              <a:off x="1799975" y="2854581"/>
              <a:ext cx="54680" cy="54681"/>
            </a:xfrm>
            <a:custGeom>
              <a:avLst/>
              <a:gdLst/>
              <a:ahLst/>
              <a:cxnLst/>
              <a:rect l="l" t="t" r="r" b="b"/>
              <a:pathLst>
                <a:path w="72907" h="72908" extrusionOk="0">
                  <a:moveTo>
                    <a:pt x="72907" y="14901"/>
                  </a:moveTo>
                  <a:cubicBezTo>
                    <a:pt x="72907" y="6684"/>
                    <a:pt x="66222" y="0"/>
                    <a:pt x="58006" y="0"/>
                  </a:cubicBezTo>
                  <a:lnTo>
                    <a:pt x="14901" y="0"/>
                  </a:lnTo>
                  <a:cubicBezTo>
                    <a:pt x="6684" y="0"/>
                    <a:pt x="0" y="6685"/>
                    <a:pt x="0" y="14901"/>
                  </a:cubicBezTo>
                  <a:lnTo>
                    <a:pt x="0" y="58006"/>
                  </a:lnTo>
                  <a:cubicBezTo>
                    <a:pt x="0" y="66223"/>
                    <a:pt x="6685" y="72908"/>
                    <a:pt x="14901" y="72908"/>
                  </a:cubicBezTo>
                  <a:lnTo>
                    <a:pt x="58006" y="72908"/>
                  </a:lnTo>
                  <a:cubicBezTo>
                    <a:pt x="66223" y="72908"/>
                    <a:pt x="72907" y="66223"/>
                    <a:pt x="72907" y="58006"/>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6" name="Google Shape;1146;p30"/>
            <p:cNvSpPr/>
            <p:nvPr/>
          </p:nvSpPr>
          <p:spPr>
            <a:xfrm>
              <a:off x="1799975" y="2923875"/>
              <a:ext cx="54680" cy="54680"/>
            </a:xfrm>
            <a:custGeom>
              <a:avLst/>
              <a:gdLst/>
              <a:ahLst/>
              <a:cxnLst/>
              <a:rect l="l" t="t" r="r" b="b"/>
              <a:pathLst>
                <a:path w="72907" h="72907" extrusionOk="0">
                  <a:moveTo>
                    <a:pt x="72907" y="14900"/>
                  </a:moveTo>
                  <a:cubicBezTo>
                    <a:pt x="72907" y="6683"/>
                    <a:pt x="66222" y="0"/>
                    <a:pt x="58006" y="0"/>
                  </a:cubicBezTo>
                  <a:lnTo>
                    <a:pt x="14901" y="0"/>
                  </a:lnTo>
                  <a:cubicBezTo>
                    <a:pt x="6684" y="0"/>
                    <a:pt x="0" y="6684"/>
                    <a:pt x="0" y="14900"/>
                  </a:cubicBezTo>
                  <a:lnTo>
                    <a:pt x="0" y="58006"/>
                  </a:lnTo>
                  <a:cubicBezTo>
                    <a:pt x="0" y="66223"/>
                    <a:pt x="6685" y="72907"/>
                    <a:pt x="14901" y="72907"/>
                  </a:cubicBezTo>
                  <a:lnTo>
                    <a:pt x="58006" y="72907"/>
                  </a:lnTo>
                  <a:cubicBezTo>
                    <a:pt x="66223" y="72907"/>
                    <a:pt x="72907" y="66222"/>
                    <a:pt x="72907" y="58006"/>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7" name="Google Shape;1147;p30"/>
            <p:cNvSpPr/>
            <p:nvPr/>
          </p:nvSpPr>
          <p:spPr>
            <a:xfrm>
              <a:off x="1799975" y="2993169"/>
              <a:ext cx="54680" cy="54680"/>
            </a:xfrm>
            <a:custGeom>
              <a:avLst/>
              <a:gdLst/>
              <a:ahLst/>
              <a:cxnLst/>
              <a:rect l="l" t="t" r="r" b="b"/>
              <a:pathLst>
                <a:path w="72907" h="72907" extrusionOk="0">
                  <a:moveTo>
                    <a:pt x="58005" y="0"/>
                  </a:moveTo>
                  <a:lnTo>
                    <a:pt x="14901" y="0"/>
                  </a:lnTo>
                  <a:cubicBezTo>
                    <a:pt x="6684" y="0"/>
                    <a:pt x="0" y="6684"/>
                    <a:pt x="0" y="14900"/>
                  </a:cubicBezTo>
                  <a:lnTo>
                    <a:pt x="0" y="58006"/>
                  </a:lnTo>
                  <a:cubicBezTo>
                    <a:pt x="0" y="66223"/>
                    <a:pt x="6685" y="72907"/>
                    <a:pt x="14901" y="72907"/>
                  </a:cubicBezTo>
                  <a:lnTo>
                    <a:pt x="58006" y="72907"/>
                  </a:lnTo>
                  <a:cubicBezTo>
                    <a:pt x="66223" y="72907"/>
                    <a:pt x="72907" y="66222"/>
                    <a:pt x="72907" y="58006"/>
                  </a:cubicBezTo>
                  <a:lnTo>
                    <a:pt x="72907" y="14900"/>
                  </a:lnTo>
                  <a:cubicBezTo>
                    <a:pt x="72907" y="6683"/>
                    <a:pt x="66222" y="0"/>
                    <a:pt x="58005" y="0"/>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8" name="Google Shape;1148;p30"/>
            <p:cNvSpPr/>
            <p:nvPr/>
          </p:nvSpPr>
          <p:spPr>
            <a:xfrm>
              <a:off x="1909771" y="2854580"/>
              <a:ext cx="54680" cy="54681"/>
            </a:xfrm>
            <a:custGeom>
              <a:avLst/>
              <a:gdLst/>
              <a:ahLst/>
              <a:cxnLst/>
              <a:rect l="l" t="t" r="r" b="b"/>
              <a:pathLst>
                <a:path w="72907" h="72908" extrusionOk="0">
                  <a:moveTo>
                    <a:pt x="72907" y="58006"/>
                  </a:moveTo>
                  <a:lnTo>
                    <a:pt x="72907" y="14901"/>
                  </a:lnTo>
                  <a:cubicBezTo>
                    <a:pt x="72907" y="6684"/>
                    <a:pt x="66222" y="0"/>
                    <a:pt x="58006" y="0"/>
                  </a:cubicBezTo>
                  <a:lnTo>
                    <a:pt x="14901" y="0"/>
                  </a:lnTo>
                  <a:cubicBezTo>
                    <a:pt x="6684" y="0"/>
                    <a:pt x="0" y="6685"/>
                    <a:pt x="0" y="14901"/>
                  </a:cubicBezTo>
                  <a:lnTo>
                    <a:pt x="0" y="58006"/>
                  </a:lnTo>
                  <a:cubicBezTo>
                    <a:pt x="0" y="66223"/>
                    <a:pt x="6685" y="72908"/>
                    <a:pt x="14901" y="72908"/>
                  </a:cubicBezTo>
                  <a:lnTo>
                    <a:pt x="58006" y="72908"/>
                  </a:lnTo>
                  <a:cubicBezTo>
                    <a:pt x="66222" y="72908"/>
                    <a:pt x="72907" y="66223"/>
                    <a:pt x="72907" y="58006"/>
                  </a:cubicBezTo>
                  <a:close/>
                  <a:moveTo>
                    <a:pt x="55234" y="55235"/>
                  </a:moveTo>
                  <a:lnTo>
                    <a:pt x="17672" y="55235"/>
                  </a:lnTo>
                  <a:lnTo>
                    <a:pt x="17672" y="17673"/>
                  </a:lnTo>
                  <a:lnTo>
                    <a:pt x="55234" y="1767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9" name="Google Shape;1149;p30"/>
            <p:cNvSpPr/>
            <p:nvPr/>
          </p:nvSpPr>
          <p:spPr>
            <a:xfrm>
              <a:off x="1909771" y="2993169"/>
              <a:ext cx="54680" cy="54680"/>
            </a:xfrm>
            <a:custGeom>
              <a:avLst/>
              <a:gdLst/>
              <a:ahLst/>
              <a:cxnLst/>
              <a:rect l="l" t="t" r="r" b="b"/>
              <a:pathLst>
                <a:path w="72907" h="72907" extrusionOk="0">
                  <a:moveTo>
                    <a:pt x="14901" y="72907"/>
                  </a:moveTo>
                  <a:lnTo>
                    <a:pt x="58006" y="72907"/>
                  </a:lnTo>
                  <a:cubicBezTo>
                    <a:pt x="66223" y="72907"/>
                    <a:pt x="72907" y="66222"/>
                    <a:pt x="72907" y="58006"/>
                  </a:cubicBezTo>
                  <a:lnTo>
                    <a:pt x="72907" y="14900"/>
                  </a:lnTo>
                  <a:cubicBezTo>
                    <a:pt x="72907" y="6683"/>
                    <a:pt x="66222" y="0"/>
                    <a:pt x="58006" y="0"/>
                  </a:cubicBezTo>
                  <a:lnTo>
                    <a:pt x="14901" y="0"/>
                  </a:lnTo>
                  <a:cubicBezTo>
                    <a:pt x="6684" y="0"/>
                    <a:pt x="0" y="6684"/>
                    <a:pt x="0" y="14900"/>
                  </a:cubicBezTo>
                  <a:lnTo>
                    <a:pt x="0" y="58006"/>
                  </a:lnTo>
                  <a:cubicBezTo>
                    <a:pt x="-1" y="66223"/>
                    <a:pt x="6684" y="72907"/>
                    <a:pt x="14901" y="72907"/>
                  </a:cubicBezTo>
                  <a:close/>
                  <a:moveTo>
                    <a:pt x="17672" y="17673"/>
                  </a:moveTo>
                  <a:lnTo>
                    <a:pt x="55234" y="17673"/>
                  </a:lnTo>
                  <a:lnTo>
                    <a:pt x="55234" y="55235"/>
                  </a:lnTo>
                  <a:lnTo>
                    <a:pt x="17672" y="552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0" name="Google Shape;1150;p30"/>
            <p:cNvSpPr/>
            <p:nvPr/>
          </p:nvSpPr>
          <p:spPr>
            <a:xfrm>
              <a:off x="2019567" y="2854581"/>
              <a:ext cx="54680" cy="54681"/>
            </a:xfrm>
            <a:custGeom>
              <a:avLst/>
              <a:gdLst/>
              <a:ahLst/>
              <a:cxnLst/>
              <a:rect l="l" t="t" r="r" b="b"/>
              <a:pathLst>
                <a:path w="72907" h="72908" extrusionOk="0">
                  <a:moveTo>
                    <a:pt x="72907" y="14901"/>
                  </a:moveTo>
                  <a:cubicBezTo>
                    <a:pt x="72907" y="6684"/>
                    <a:pt x="66222" y="0"/>
                    <a:pt x="58006" y="0"/>
                  </a:cubicBezTo>
                  <a:lnTo>
                    <a:pt x="14901" y="0"/>
                  </a:lnTo>
                  <a:cubicBezTo>
                    <a:pt x="6684" y="0"/>
                    <a:pt x="0" y="6685"/>
                    <a:pt x="0" y="14901"/>
                  </a:cubicBezTo>
                  <a:lnTo>
                    <a:pt x="0" y="58006"/>
                  </a:lnTo>
                  <a:cubicBezTo>
                    <a:pt x="0" y="66223"/>
                    <a:pt x="6685" y="72908"/>
                    <a:pt x="14901" y="72908"/>
                  </a:cubicBezTo>
                  <a:lnTo>
                    <a:pt x="58006" y="72908"/>
                  </a:lnTo>
                  <a:cubicBezTo>
                    <a:pt x="66223" y="72908"/>
                    <a:pt x="72907" y="66223"/>
                    <a:pt x="72907" y="58006"/>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1" name="Google Shape;1151;p30"/>
            <p:cNvSpPr/>
            <p:nvPr/>
          </p:nvSpPr>
          <p:spPr>
            <a:xfrm>
              <a:off x="2129362" y="2854581"/>
              <a:ext cx="54680" cy="54681"/>
            </a:xfrm>
            <a:custGeom>
              <a:avLst/>
              <a:gdLst/>
              <a:ahLst/>
              <a:cxnLst/>
              <a:rect l="l" t="t" r="r" b="b"/>
              <a:pathLst>
                <a:path w="72907" h="72908" extrusionOk="0">
                  <a:moveTo>
                    <a:pt x="72907" y="14901"/>
                  </a:moveTo>
                  <a:cubicBezTo>
                    <a:pt x="72907" y="6684"/>
                    <a:pt x="66222" y="0"/>
                    <a:pt x="58006" y="0"/>
                  </a:cubicBezTo>
                  <a:lnTo>
                    <a:pt x="14901" y="0"/>
                  </a:lnTo>
                  <a:cubicBezTo>
                    <a:pt x="6684" y="0"/>
                    <a:pt x="0" y="6685"/>
                    <a:pt x="0" y="14901"/>
                  </a:cubicBezTo>
                  <a:lnTo>
                    <a:pt x="0" y="58006"/>
                  </a:lnTo>
                  <a:cubicBezTo>
                    <a:pt x="0" y="66223"/>
                    <a:pt x="6685" y="72908"/>
                    <a:pt x="14901" y="72908"/>
                  </a:cubicBezTo>
                  <a:lnTo>
                    <a:pt x="58006" y="72908"/>
                  </a:lnTo>
                  <a:cubicBezTo>
                    <a:pt x="66223" y="72908"/>
                    <a:pt x="72907" y="66223"/>
                    <a:pt x="72907" y="58006"/>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2" name="Google Shape;1152;p30"/>
            <p:cNvSpPr/>
            <p:nvPr/>
          </p:nvSpPr>
          <p:spPr>
            <a:xfrm>
              <a:off x="2129362" y="2923875"/>
              <a:ext cx="54680" cy="54680"/>
            </a:xfrm>
            <a:custGeom>
              <a:avLst/>
              <a:gdLst/>
              <a:ahLst/>
              <a:cxnLst/>
              <a:rect l="l" t="t" r="r" b="b"/>
              <a:pathLst>
                <a:path w="72907" h="72907" extrusionOk="0">
                  <a:moveTo>
                    <a:pt x="72907" y="14900"/>
                  </a:moveTo>
                  <a:cubicBezTo>
                    <a:pt x="72907" y="6683"/>
                    <a:pt x="66222" y="0"/>
                    <a:pt x="58006" y="0"/>
                  </a:cubicBezTo>
                  <a:lnTo>
                    <a:pt x="14901" y="0"/>
                  </a:lnTo>
                  <a:cubicBezTo>
                    <a:pt x="6684" y="0"/>
                    <a:pt x="0" y="6684"/>
                    <a:pt x="0" y="14900"/>
                  </a:cubicBezTo>
                  <a:lnTo>
                    <a:pt x="0" y="58006"/>
                  </a:lnTo>
                  <a:cubicBezTo>
                    <a:pt x="0" y="66223"/>
                    <a:pt x="6685" y="72907"/>
                    <a:pt x="14901" y="72907"/>
                  </a:cubicBezTo>
                  <a:lnTo>
                    <a:pt x="58006" y="72907"/>
                  </a:lnTo>
                  <a:cubicBezTo>
                    <a:pt x="66223" y="72907"/>
                    <a:pt x="72907" y="66222"/>
                    <a:pt x="72907" y="58006"/>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3" name="Google Shape;1153;p30"/>
            <p:cNvSpPr/>
            <p:nvPr/>
          </p:nvSpPr>
          <p:spPr>
            <a:xfrm>
              <a:off x="2129362" y="2993169"/>
              <a:ext cx="54680" cy="54680"/>
            </a:xfrm>
            <a:custGeom>
              <a:avLst/>
              <a:gdLst/>
              <a:ahLst/>
              <a:cxnLst/>
              <a:rect l="l" t="t" r="r" b="b"/>
              <a:pathLst>
                <a:path w="72907" h="72907" extrusionOk="0">
                  <a:moveTo>
                    <a:pt x="58006" y="0"/>
                  </a:moveTo>
                  <a:lnTo>
                    <a:pt x="14901" y="0"/>
                  </a:lnTo>
                  <a:cubicBezTo>
                    <a:pt x="6684" y="0"/>
                    <a:pt x="0" y="6684"/>
                    <a:pt x="0" y="14900"/>
                  </a:cubicBezTo>
                  <a:lnTo>
                    <a:pt x="0" y="58006"/>
                  </a:lnTo>
                  <a:cubicBezTo>
                    <a:pt x="0" y="66223"/>
                    <a:pt x="6685" y="72907"/>
                    <a:pt x="14901" y="72907"/>
                  </a:cubicBezTo>
                  <a:lnTo>
                    <a:pt x="58006" y="72907"/>
                  </a:lnTo>
                  <a:cubicBezTo>
                    <a:pt x="66223" y="72907"/>
                    <a:pt x="72907" y="66222"/>
                    <a:pt x="72907" y="58006"/>
                  </a:cubicBezTo>
                  <a:lnTo>
                    <a:pt x="72907" y="14900"/>
                  </a:lnTo>
                  <a:cubicBezTo>
                    <a:pt x="72908" y="6683"/>
                    <a:pt x="66223" y="0"/>
                    <a:pt x="58006" y="0"/>
                  </a:cubicBezTo>
                  <a:close/>
                  <a:moveTo>
                    <a:pt x="55235" y="55234"/>
                  </a:moveTo>
                  <a:lnTo>
                    <a:pt x="17673" y="55234"/>
                  </a:lnTo>
                  <a:lnTo>
                    <a:pt x="17673" y="17672"/>
                  </a:lnTo>
                  <a:lnTo>
                    <a:pt x="55235"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4" name="Google Shape;1154;p30"/>
            <p:cNvSpPr/>
            <p:nvPr/>
          </p:nvSpPr>
          <p:spPr>
            <a:xfrm>
              <a:off x="1921679" y="2944587"/>
              <a:ext cx="30863" cy="13255"/>
            </a:xfrm>
            <a:custGeom>
              <a:avLst/>
              <a:gdLst/>
              <a:ahLst/>
              <a:cxnLst/>
              <a:rect l="l" t="t" r="r" b="b"/>
              <a:pathLst>
                <a:path w="41151" h="17673" extrusionOk="0">
                  <a:moveTo>
                    <a:pt x="8837" y="0"/>
                  </a:moveTo>
                  <a:cubicBezTo>
                    <a:pt x="3956" y="0"/>
                    <a:pt x="0" y="3955"/>
                    <a:pt x="0" y="8837"/>
                  </a:cubicBezTo>
                  <a:cubicBezTo>
                    <a:pt x="0" y="13718"/>
                    <a:pt x="3956" y="17673"/>
                    <a:pt x="8837" y="17673"/>
                  </a:cubicBezTo>
                  <a:lnTo>
                    <a:pt x="32315" y="17673"/>
                  </a:lnTo>
                  <a:cubicBezTo>
                    <a:pt x="37195" y="17673"/>
                    <a:pt x="41152" y="13718"/>
                    <a:pt x="41152" y="8837"/>
                  </a:cubicBezTo>
                  <a:cubicBezTo>
                    <a:pt x="41152" y="3955"/>
                    <a:pt x="37195" y="0"/>
                    <a:pt x="3231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5" name="Google Shape;1155;p30"/>
            <p:cNvSpPr/>
            <p:nvPr/>
          </p:nvSpPr>
          <p:spPr>
            <a:xfrm>
              <a:off x="2031475" y="3013882"/>
              <a:ext cx="30863" cy="13255"/>
            </a:xfrm>
            <a:custGeom>
              <a:avLst/>
              <a:gdLst/>
              <a:ahLst/>
              <a:cxnLst/>
              <a:rect l="l" t="t" r="r" b="b"/>
              <a:pathLst>
                <a:path w="41151" h="17673" extrusionOk="0">
                  <a:moveTo>
                    <a:pt x="8837" y="0"/>
                  </a:moveTo>
                  <a:cubicBezTo>
                    <a:pt x="3955" y="0"/>
                    <a:pt x="0" y="3955"/>
                    <a:pt x="0" y="8837"/>
                  </a:cubicBezTo>
                  <a:cubicBezTo>
                    <a:pt x="0" y="13718"/>
                    <a:pt x="3955" y="17673"/>
                    <a:pt x="8837" y="17673"/>
                  </a:cubicBezTo>
                  <a:lnTo>
                    <a:pt x="32315" y="17673"/>
                  </a:lnTo>
                  <a:cubicBezTo>
                    <a:pt x="37196" y="17673"/>
                    <a:pt x="41152" y="13718"/>
                    <a:pt x="41152" y="8837"/>
                  </a:cubicBezTo>
                  <a:cubicBezTo>
                    <a:pt x="41152" y="3955"/>
                    <a:pt x="37196" y="0"/>
                    <a:pt x="3231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6" name="Google Shape;1156;p30"/>
            <p:cNvSpPr/>
            <p:nvPr/>
          </p:nvSpPr>
          <p:spPr>
            <a:xfrm>
              <a:off x="1765790" y="2714379"/>
              <a:ext cx="452438" cy="381696"/>
            </a:xfrm>
            <a:custGeom>
              <a:avLst/>
              <a:gdLst/>
              <a:ahLst/>
              <a:cxnLst/>
              <a:rect l="l" t="t" r="r" b="b"/>
              <a:pathLst>
                <a:path w="603250" h="508928" extrusionOk="0">
                  <a:moveTo>
                    <a:pt x="594413" y="33906"/>
                  </a:moveTo>
                  <a:lnTo>
                    <a:pt x="586450" y="33906"/>
                  </a:lnTo>
                  <a:lnTo>
                    <a:pt x="568648" y="8653"/>
                  </a:lnTo>
                  <a:cubicBezTo>
                    <a:pt x="564828" y="3234"/>
                    <a:pt x="558591" y="0"/>
                    <a:pt x="551961" y="0"/>
                  </a:cubicBezTo>
                  <a:lnTo>
                    <a:pt x="114341" y="0"/>
                  </a:lnTo>
                  <a:cubicBezTo>
                    <a:pt x="109460" y="0"/>
                    <a:pt x="105504" y="3956"/>
                    <a:pt x="105504" y="8837"/>
                  </a:cubicBezTo>
                  <a:cubicBezTo>
                    <a:pt x="105504" y="13717"/>
                    <a:pt x="109460" y="17673"/>
                    <a:pt x="114341" y="17673"/>
                  </a:cubicBezTo>
                  <a:lnTo>
                    <a:pt x="551960" y="17673"/>
                  </a:lnTo>
                  <a:cubicBezTo>
                    <a:pt x="552850" y="17673"/>
                    <a:pt x="553688" y="18108"/>
                    <a:pt x="554201" y="18835"/>
                  </a:cubicBezTo>
                  <a:lnTo>
                    <a:pt x="564825" y="33906"/>
                  </a:lnTo>
                  <a:lnTo>
                    <a:pt x="38424" y="33906"/>
                  </a:lnTo>
                  <a:lnTo>
                    <a:pt x="49049" y="18835"/>
                  </a:lnTo>
                  <a:cubicBezTo>
                    <a:pt x="49562" y="18108"/>
                    <a:pt x="50400" y="17673"/>
                    <a:pt x="51290" y="17673"/>
                  </a:cubicBezTo>
                  <a:lnTo>
                    <a:pt x="79010" y="17673"/>
                  </a:lnTo>
                  <a:cubicBezTo>
                    <a:pt x="83891" y="17673"/>
                    <a:pt x="87847" y="13717"/>
                    <a:pt x="87847" y="8837"/>
                  </a:cubicBezTo>
                  <a:cubicBezTo>
                    <a:pt x="87847" y="3956"/>
                    <a:pt x="83891" y="0"/>
                    <a:pt x="79010" y="0"/>
                  </a:cubicBezTo>
                  <a:lnTo>
                    <a:pt x="51290" y="0"/>
                  </a:lnTo>
                  <a:cubicBezTo>
                    <a:pt x="44661" y="0"/>
                    <a:pt x="38422" y="3235"/>
                    <a:pt x="34603" y="8653"/>
                  </a:cubicBezTo>
                  <a:lnTo>
                    <a:pt x="16800" y="33906"/>
                  </a:lnTo>
                  <a:lnTo>
                    <a:pt x="8837" y="33906"/>
                  </a:lnTo>
                  <a:cubicBezTo>
                    <a:pt x="3956" y="33906"/>
                    <a:pt x="0" y="37862"/>
                    <a:pt x="0" y="42742"/>
                  </a:cubicBezTo>
                  <a:lnTo>
                    <a:pt x="0" y="500092"/>
                  </a:lnTo>
                  <a:cubicBezTo>
                    <a:pt x="0" y="504973"/>
                    <a:pt x="3956" y="508929"/>
                    <a:pt x="8837" y="508929"/>
                  </a:cubicBezTo>
                  <a:lnTo>
                    <a:pt x="225405" y="508929"/>
                  </a:lnTo>
                  <a:cubicBezTo>
                    <a:pt x="230285" y="508929"/>
                    <a:pt x="234241" y="504973"/>
                    <a:pt x="234241" y="500092"/>
                  </a:cubicBezTo>
                  <a:cubicBezTo>
                    <a:pt x="234241" y="495211"/>
                    <a:pt x="230285" y="491255"/>
                    <a:pt x="225405" y="491255"/>
                  </a:cubicBezTo>
                  <a:lnTo>
                    <a:pt x="17673" y="491255"/>
                  </a:lnTo>
                  <a:lnTo>
                    <a:pt x="17673" y="51579"/>
                  </a:lnTo>
                  <a:lnTo>
                    <a:pt x="585577" y="51579"/>
                  </a:lnTo>
                  <a:lnTo>
                    <a:pt x="585577" y="491255"/>
                  </a:lnTo>
                  <a:lnTo>
                    <a:pt x="260735" y="491255"/>
                  </a:lnTo>
                  <a:cubicBezTo>
                    <a:pt x="255855" y="491255"/>
                    <a:pt x="251898" y="495211"/>
                    <a:pt x="251898" y="500092"/>
                  </a:cubicBezTo>
                  <a:cubicBezTo>
                    <a:pt x="251898" y="504973"/>
                    <a:pt x="255855" y="508929"/>
                    <a:pt x="260735" y="508929"/>
                  </a:cubicBezTo>
                  <a:lnTo>
                    <a:pt x="594413" y="508929"/>
                  </a:lnTo>
                  <a:cubicBezTo>
                    <a:pt x="599295" y="508929"/>
                    <a:pt x="603250" y="504973"/>
                    <a:pt x="603250" y="500092"/>
                  </a:cubicBezTo>
                  <a:lnTo>
                    <a:pt x="603250" y="42742"/>
                  </a:lnTo>
                  <a:cubicBezTo>
                    <a:pt x="603250" y="37862"/>
                    <a:pt x="599294" y="33906"/>
                    <a:pt x="594413" y="339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7" name="Google Shape;1157;p30"/>
            <p:cNvSpPr/>
            <p:nvPr/>
          </p:nvSpPr>
          <p:spPr>
            <a:xfrm>
              <a:off x="2019567" y="2923874"/>
              <a:ext cx="54680" cy="54680"/>
            </a:xfrm>
            <a:custGeom>
              <a:avLst/>
              <a:gdLst/>
              <a:ahLst/>
              <a:cxnLst/>
              <a:rect l="l" t="t" r="r" b="b"/>
              <a:pathLst>
                <a:path w="72907" h="72907" extrusionOk="0">
                  <a:moveTo>
                    <a:pt x="64071" y="27626"/>
                  </a:moveTo>
                  <a:cubicBezTo>
                    <a:pt x="68952" y="27626"/>
                    <a:pt x="72907" y="23670"/>
                    <a:pt x="72907" y="18789"/>
                  </a:cubicBezTo>
                  <a:lnTo>
                    <a:pt x="72907" y="14901"/>
                  </a:lnTo>
                  <a:cubicBezTo>
                    <a:pt x="72907" y="6684"/>
                    <a:pt x="66222" y="0"/>
                    <a:pt x="58006" y="0"/>
                  </a:cubicBezTo>
                  <a:lnTo>
                    <a:pt x="14901" y="0"/>
                  </a:lnTo>
                  <a:cubicBezTo>
                    <a:pt x="6684" y="0"/>
                    <a:pt x="0" y="6685"/>
                    <a:pt x="0" y="14901"/>
                  </a:cubicBezTo>
                  <a:lnTo>
                    <a:pt x="0" y="58007"/>
                  </a:lnTo>
                  <a:cubicBezTo>
                    <a:pt x="0" y="66224"/>
                    <a:pt x="6685" y="72907"/>
                    <a:pt x="14901" y="72907"/>
                  </a:cubicBezTo>
                  <a:lnTo>
                    <a:pt x="58006" y="72907"/>
                  </a:lnTo>
                  <a:cubicBezTo>
                    <a:pt x="66223" y="72907"/>
                    <a:pt x="72907" y="66223"/>
                    <a:pt x="72907" y="58007"/>
                  </a:cubicBezTo>
                  <a:lnTo>
                    <a:pt x="72907" y="54119"/>
                  </a:lnTo>
                  <a:cubicBezTo>
                    <a:pt x="72907" y="49238"/>
                    <a:pt x="68952" y="45283"/>
                    <a:pt x="64071" y="45283"/>
                  </a:cubicBezTo>
                  <a:cubicBezTo>
                    <a:pt x="59189" y="45283"/>
                    <a:pt x="55234" y="49238"/>
                    <a:pt x="55234" y="54119"/>
                  </a:cubicBezTo>
                  <a:lnTo>
                    <a:pt x="55234" y="55234"/>
                  </a:lnTo>
                  <a:lnTo>
                    <a:pt x="17672" y="55234"/>
                  </a:lnTo>
                  <a:lnTo>
                    <a:pt x="17672" y="17672"/>
                  </a:lnTo>
                  <a:lnTo>
                    <a:pt x="55234" y="17672"/>
                  </a:lnTo>
                  <a:lnTo>
                    <a:pt x="55234" y="18788"/>
                  </a:lnTo>
                  <a:cubicBezTo>
                    <a:pt x="55234" y="23669"/>
                    <a:pt x="59189" y="27626"/>
                    <a:pt x="64071" y="2762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79" name="Google Shape;1121;p30"/>
          <p:cNvSpPr/>
          <p:nvPr/>
        </p:nvSpPr>
        <p:spPr>
          <a:xfrm>
            <a:off x="1717660" y="4313772"/>
            <a:ext cx="420000" cy="420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80" name="Google Shape;2116;p35"/>
          <p:cNvGrpSpPr/>
          <p:nvPr/>
        </p:nvGrpSpPr>
        <p:grpSpPr>
          <a:xfrm>
            <a:off x="1748733" y="4321635"/>
            <a:ext cx="379757" cy="351294"/>
            <a:chOff x="1028803" y="4020129"/>
            <a:chExt cx="452437" cy="452437"/>
          </a:xfrm>
        </p:grpSpPr>
        <p:sp>
          <p:nvSpPr>
            <p:cNvPr id="81" name="Google Shape;2117;p35"/>
            <p:cNvSpPr/>
            <p:nvPr/>
          </p:nvSpPr>
          <p:spPr>
            <a:xfrm>
              <a:off x="1189854" y="4181178"/>
              <a:ext cx="130336" cy="130337"/>
            </a:xfrm>
            <a:custGeom>
              <a:avLst/>
              <a:gdLst/>
              <a:ahLst/>
              <a:cxnLst/>
              <a:rect l="l" t="t" r="r" b="b"/>
              <a:pathLst>
                <a:path w="173781" h="173783" extrusionOk="0">
                  <a:moveTo>
                    <a:pt x="86890" y="173783"/>
                  </a:moveTo>
                  <a:cubicBezTo>
                    <a:pt x="134803" y="173783"/>
                    <a:pt x="173782" y="134804"/>
                    <a:pt x="173782" y="86892"/>
                  </a:cubicBezTo>
                  <a:cubicBezTo>
                    <a:pt x="173782" y="38979"/>
                    <a:pt x="134803" y="0"/>
                    <a:pt x="86890" y="0"/>
                  </a:cubicBezTo>
                  <a:cubicBezTo>
                    <a:pt x="38979" y="0"/>
                    <a:pt x="0" y="38979"/>
                    <a:pt x="0" y="86892"/>
                  </a:cubicBezTo>
                  <a:cubicBezTo>
                    <a:pt x="0" y="134804"/>
                    <a:pt x="38979" y="173783"/>
                    <a:pt x="86890" y="173783"/>
                  </a:cubicBezTo>
                  <a:close/>
                  <a:moveTo>
                    <a:pt x="86890" y="17673"/>
                  </a:moveTo>
                  <a:cubicBezTo>
                    <a:pt x="125058" y="17673"/>
                    <a:pt x="156109" y="48724"/>
                    <a:pt x="156109" y="86892"/>
                  </a:cubicBezTo>
                  <a:cubicBezTo>
                    <a:pt x="156109" y="125059"/>
                    <a:pt x="125058" y="156110"/>
                    <a:pt x="86890" y="156110"/>
                  </a:cubicBezTo>
                  <a:cubicBezTo>
                    <a:pt x="48723" y="156110"/>
                    <a:pt x="17673" y="125059"/>
                    <a:pt x="17673" y="86892"/>
                  </a:cubicBezTo>
                  <a:cubicBezTo>
                    <a:pt x="17673" y="48724"/>
                    <a:pt x="48723" y="17673"/>
                    <a:pt x="86890"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2118;p35"/>
            <p:cNvSpPr/>
            <p:nvPr/>
          </p:nvSpPr>
          <p:spPr>
            <a:xfrm>
              <a:off x="1230718" y="4213514"/>
              <a:ext cx="48607" cy="65670"/>
            </a:xfrm>
            <a:custGeom>
              <a:avLst/>
              <a:gdLst/>
              <a:ahLst/>
              <a:cxnLst/>
              <a:rect l="l" t="t" r="r" b="b"/>
              <a:pathLst>
                <a:path w="64809" h="87560" extrusionOk="0">
                  <a:moveTo>
                    <a:pt x="8839" y="53837"/>
                  </a:moveTo>
                  <a:lnTo>
                    <a:pt x="15639" y="53837"/>
                  </a:lnTo>
                  <a:cubicBezTo>
                    <a:pt x="15914" y="57873"/>
                    <a:pt x="15213" y="60077"/>
                    <a:pt x="10915" y="65855"/>
                  </a:cubicBezTo>
                  <a:lnTo>
                    <a:pt x="5361" y="72837"/>
                  </a:lnTo>
                  <a:cubicBezTo>
                    <a:pt x="3258" y="75481"/>
                    <a:pt x="2845" y="79094"/>
                    <a:pt x="4301" y="82142"/>
                  </a:cubicBezTo>
                  <a:cubicBezTo>
                    <a:pt x="5756" y="85190"/>
                    <a:pt x="8820" y="87144"/>
                    <a:pt x="12198" y="87174"/>
                  </a:cubicBezTo>
                  <a:lnTo>
                    <a:pt x="55895" y="87560"/>
                  </a:lnTo>
                  <a:lnTo>
                    <a:pt x="55974" y="87560"/>
                  </a:lnTo>
                  <a:cubicBezTo>
                    <a:pt x="60818" y="87560"/>
                    <a:pt x="64766" y="83656"/>
                    <a:pt x="64809" y="78801"/>
                  </a:cubicBezTo>
                  <a:cubicBezTo>
                    <a:pt x="64852" y="73921"/>
                    <a:pt x="60931" y="69931"/>
                    <a:pt x="56050" y="69887"/>
                  </a:cubicBezTo>
                  <a:lnTo>
                    <a:pt x="29549" y="69654"/>
                  </a:lnTo>
                  <a:cubicBezTo>
                    <a:pt x="32444" y="64445"/>
                    <a:pt x="33499" y="59839"/>
                    <a:pt x="33299" y="53836"/>
                  </a:cubicBezTo>
                  <a:lnTo>
                    <a:pt x="39525" y="53836"/>
                  </a:lnTo>
                  <a:cubicBezTo>
                    <a:pt x="44406" y="53836"/>
                    <a:pt x="48361" y="49881"/>
                    <a:pt x="48361" y="44999"/>
                  </a:cubicBezTo>
                  <a:cubicBezTo>
                    <a:pt x="48361" y="40118"/>
                    <a:pt x="44406" y="36163"/>
                    <a:pt x="39525" y="36163"/>
                  </a:cubicBezTo>
                  <a:lnTo>
                    <a:pt x="28881" y="36163"/>
                  </a:lnTo>
                  <a:cubicBezTo>
                    <a:pt x="27017" y="33055"/>
                    <a:pt x="24619" y="28171"/>
                    <a:pt x="24635" y="24305"/>
                  </a:cubicBezTo>
                  <a:cubicBezTo>
                    <a:pt x="24635" y="24293"/>
                    <a:pt x="24635" y="24282"/>
                    <a:pt x="24635" y="24270"/>
                  </a:cubicBezTo>
                  <a:cubicBezTo>
                    <a:pt x="24635" y="24259"/>
                    <a:pt x="24635" y="24247"/>
                    <a:pt x="24635" y="24237"/>
                  </a:cubicBezTo>
                  <a:cubicBezTo>
                    <a:pt x="24630" y="22627"/>
                    <a:pt x="24980" y="20781"/>
                    <a:pt x="27614" y="19293"/>
                  </a:cubicBezTo>
                  <a:cubicBezTo>
                    <a:pt x="31763" y="16952"/>
                    <a:pt x="37965" y="17331"/>
                    <a:pt x="40940" y="19139"/>
                  </a:cubicBezTo>
                  <a:cubicBezTo>
                    <a:pt x="43597" y="20754"/>
                    <a:pt x="45722" y="23041"/>
                    <a:pt x="46229" y="24827"/>
                  </a:cubicBezTo>
                  <a:cubicBezTo>
                    <a:pt x="47560" y="29522"/>
                    <a:pt x="52452" y="32250"/>
                    <a:pt x="57141" y="30916"/>
                  </a:cubicBezTo>
                  <a:cubicBezTo>
                    <a:pt x="61835" y="29585"/>
                    <a:pt x="64563" y="24700"/>
                    <a:pt x="63230" y="20003"/>
                  </a:cubicBezTo>
                  <a:cubicBezTo>
                    <a:pt x="61489" y="13864"/>
                    <a:pt x="56711" y="8044"/>
                    <a:pt x="50122" y="4037"/>
                  </a:cubicBezTo>
                  <a:cubicBezTo>
                    <a:pt x="41351" y="-1294"/>
                    <a:pt x="28233" y="-1352"/>
                    <a:pt x="18925" y="3903"/>
                  </a:cubicBezTo>
                  <a:cubicBezTo>
                    <a:pt x="11319" y="8198"/>
                    <a:pt x="6962" y="15595"/>
                    <a:pt x="6962" y="24206"/>
                  </a:cubicBezTo>
                  <a:lnTo>
                    <a:pt x="6962" y="24230"/>
                  </a:lnTo>
                  <a:lnTo>
                    <a:pt x="6962" y="24264"/>
                  </a:lnTo>
                  <a:lnTo>
                    <a:pt x="6962" y="24299"/>
                  </a:lnTo>
                  <a:lnTo>
                    <a:pt x="6962" y="24326"/>
                  </a:lnTo>
                  <a:cubicBezTo>
                    <a:pt x="6960" y="28460"/>
                    <a:pt x="7952" y="32537"/>
                    <a:pt x="9295" y="36165"/>
                  </a:cubicBezTo>
                  <a:lnTo>
                    <a:pt x="8837" y="36165"/>
                  </a:lnTo>
                  <a:cubicBezTo>
                    <a:pt x="3955" y="36165"/>
                    <a:pt x="0" y="40120"/>
                    <a:pt x="0" y="45002"/>
                  </a:cubicBezTo>
                  <a:cubicBezTo>
                    <a:pt x="0" y="49883"/>
                    <a:pt x="3958" y="53837"/>
                    <a:pt x="8839" y="53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2119;p35"/>
            <p:cNvSpPr/>
            <p:nvPr/>
          </p:nvSpPr>
          <p:spPr>
            <a:xfrm>
              <a:off x="1238905" y="4095640"/>
              <a:ext cx="32233" cy="48976"/>
            </a:xfrm>
            <a:custGeom>
              <a:avLst/>
              <a:gdLst/>
              <a:ahLst/>
              <a:cxnLst/>
              <a:rect l="l" t="t" r="r" b="b"/>
              <a:pathLst>
                <a:path w="42978" h="65301" extrusionOk="0">
                  <a:moveTo>
                    <a:pt x="21491" y="0"/>
                  </a:moveTo>
                  <a:cubicBezTo>
                    <a:pt x="16610" y="0"/>
                    <a:pt x="12654" y="3955"/>
                    <a:pt x="12654" y="8837"/>
                  </a:cubicBezTo>
                  <a:lnTo>
                    <a:pt x="12654" y="37202"/>
                  </a:lnTo>
                  <a:cubicBezTo>
                    <a:pt x="9197" y="35543"/>
                    <a:pt x="4925" y="36286"/>
                    <a:pt x="2243" y="39291"/>
                  </a:cubicBezTo>
                  <a:cubicBezTo>
                    <a:pt x="-1006" y="42932"/>
                    <a:pt x="-688" y="48518"/>
                    <a:pt x="2954" y="51768"/>
                  </a:cubicBezTo>
                  <a:lnTo>
                    <a:pt x="15607" y="63058"/>
                  </a:lnTo>
                  <a:cubicBezTo>
                    <a:pt x="17282" y="64555"/>
                    <a:pt x="19387" y="65302"/>
                    <a:pt x="21490" y="65302"/>
                  </a:cubicBezTo>
                  <a:cubicBezTo>
                    <a:pt x="23593" y="65302"/>
                    <a:pt x="25697" y="64554"/>
                    <a:pt x="27373" y="63058"/>
                  </a:cubicBezTo>
                  <a:lnTo>
                    <a:pt x="40025" y="51768"/>
                  </a:lnTo>
                  <a:cubicBezTo>
                    <a:pt x="43667" y="48518"/>
                    <a:pt x="43984" y="42932"/>
                    <a:pt x="40736" y="39291"/>
                  </a:cubicBezTo>
                  <a:cubicBezTo>
                    <a:pt x="38057" y="36287"/>
                    <a:pt x="33786" y="35545"/>
                    <a:pt x="30328" y="37202"/>
                  </a:cubicBezTo>
                  <a:lnTo>
                    <a:pt x="30328" y="8837"/>
                  </a:lnTo>
                  <a:cubicBezTo>
                    <a:pt x="30328" y="3956"/>
                    <a:pt x="26372" y="0"/>
                    <a:pt x="21491"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2120;p35"/>
            <p:cNvSpPr/>
            <p:nvPr/>
          </p:nvSpPr>
          <p:spPr>
            <a:xfrm>
              <a:off x="1221681" y="4020129"/>
              <a:ext cx="66682" cy="66684"/>
            </a:xfrm>
            <a:custGeom>
              <a:avLst/>
              <a:gdLst/>
              <a:ahLst/>
              <a:cxnLst/>
              <a:rect l="l" t="t" r="r" b="b"/>
              <a:pathLst>
                <a:path w="88909" h="88912" extrusionOk="0">
                  <a:moveTo>
                    <a:pt x="44454" y="88912"/>
                  </a:moveTo>
                  <a:cubicBezTo>
                    <a:pt x="68968" y="88912"/>
                    <a:pt x="88910" y="68970"/>
                    <a:pt x="88910" y="44457"/>
                  </a:cubicBezTo>
                  <a:cubicBezTo>
                    <a:pt x="88910" y="19944"/>
                    <a:pt x="68968" y="0"/>
                    <a:pt x="44454" y="0"/>
                  </a:cubicBezTo>
                  <a:cubicBezTo>
                    <a:pt x="19941" y="0"/>
                    <a:pt x="0" y="19943"/>
                    <a:pt x="0" y="44456"/>
                  </a:cubicBezTo>
                  <a:cubicBezTo>
                    <a:pt x="0" y="68968"/>
                    <a:pt x="19941" y="88912"/>
                    <a:pt x="44454" y="88912"/>
                  </a:cubicBezTo>
                  <a:close/>
                  <a:moveTo>
                    <a:pt x="44454" y="17673"/>
                  </a:moveTo>
                  <a:cubicBezTo>
                    <a:pt x="59222" y="17673"/>
                    <a:pt x="71237" y="29688"/>
                    <a:pt x="71237" y="44456"/>
                  </a:cubicBezTo>
                  <a:cubicBezTo>
                    <a:pt x="71237" y="59223"/>
                    <a:pt x="59222" y="71239"/>
                    <a:pt x="44454" y="71239"/>
                  </a:cubicBezTo>
                  <a:cubicBezTo>
                    <a:pt x="29688" y="71239"/>
                    <a:pt x="17673" y="59225"/>
                    <a:pt x="17673" y="44457"/>
                  </a:cubicBezTo>
                  <a:cubicBezTo>
                    <a:pt x="17673" y="29689"/>
                    <a:pt x="29688" y="17673"/>
                    <a:pt x="44454"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2121;p35"/>
            <p:cNvSpPr/>
            <p:nvPr/>
          </p:nvSpPr>
          <p:spPr>
            <a:xfrm>
              <a:off x="1325014" y="4137119"/>
              <a:ext cx="39236" cy="39234"/>
            </a:xfrm>
            <a:custGeom>
              <a:avLst/>
              <a:gdLst/>
              <a:ahLst/>
              <a:cxnLst/>
              <a:rect l="l" t="t" r="r" b="b"/>
              <a:pathLst>
                <a:path w="52315" h="52312" extrusionOk="0">
                  <a:moveTo>
                    <a:pt x="8838" y="52313"/>
                  </a:moveTo>
                  <a:cubicBezTo>
                    <a:pt x="11099" y="52313"/>
                    <a:pt x="13361" y="51450"/>
                    <a:pt x="15087" y="49725"/>
                  </a:cubicBezTo>
                  <a:lnTo>
                    <a:pt x="35144" y="29669"/>
                  </a:lnTo>
                  <a:cubicBezTo>
                    <a:pt x="36400" y="33236"/>
                    <a:pt x="39895" y="35773"/>
                    <a:pt x="43980" y="35553"/>
                  </a:cubicBezTo>
                  <a:cubicBezTo>
                    <a:pt x="48854" y="35276"/>
                    <a:pt x="52578" y="31101"/>
                    <a:pt x="52301" y="26228"/>
                  </a:cubicBezTo>
                  <a:lnTo>
                    <a:pt x="51338" y="9297"/>
                  </a:lnTo>
                  <a:cubicBezTo>
                    <a:pt x="51083" y="4812"/>
                    <a:pt x="47502" y="1231"/>
                    <a:pt x="43018" y="977"/>
                  </a:cubicBezTo>
                  <a:lnTo>
                    <a:pt x="26087" y="14"/>
                  </a:lnTo>
                  <a:cubicBezTo>
                    <a:pt x="21237" y="-257"/>
                    <a:pt x="17039" y="3463"/>
                    <a:pt x="16762" y="8335"/>
                  </a:cubicBezTo>
                  <a:cubicBezTo>
                    <a:pt x="16535" y="12355"/>
                    <a:pt x="19029" y="15899"/>
                    <a:pt x="22645" y="17172"/>
                  </a:cubicBezTo>
                  <a:lnTo>
                    <a:pt x="2588" y="37229"/>
                  </a:lnTo>
                  <a:cubicBezTo>
                    <a:pt x="-863" y="40681"/>
                    <a:pt x="-863" y="46276"/>
                    <a:pt x="2588" y="49727"/>
                  </a:cubicBezTo>
                  <a:cubicBezTo>
                    <a:pt x="4314" y="51450"/>
                    <a:pt x="6577" y="52313"/>
                    <a:pt x="8838" y="5231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2122;p35"/>
            <p:cNvSpPr/>
            <p:nvPr/>
          </p:nvSpPr>
          <p:spPr>
            <a:xfrm>
              <a:off x="1356752" y="4230230"/>
              <a:ext cx="48976" cy="32234"/>
            </a:xfrm>
            <a:custGeom>
              <a:avLst/>
              <a:gdLst/>
              <a:ahLst/>
              <a:cxnLst/>
              <a:rect l="l" t="t" r="r" b="b"/>
              <a:pathLst>
                <a:path w="65302" h="42979" extrusionOk="0">
                  <a:moveTo>
                    <a:pt x="65302" y="21490"/>
                  </a:moveTo>
                  <a:cubicBezTo>
                    <a:pt x="65302" y="16608"/>
                    <a:pt x="61347" y="12653"/>
                    <a:pt x="56465" y="12653"/>
                  </a:cubicBezTo>
                  <a:lnTo>
                    <a:pt x="28100" y="12653"/>
                  </a:lnTo>
                  <a:cubicBezTo>
                    <a:pt x="29757" y="9196"/>
                    <a:pt x="29015" y="4924"/>
                    <a:pt x="26011" y="2243"/>
                  </a:cubicBezTo>
                  <a:cubicBezTo>
                    <a:pt x="22370" y="-1006"/>
                    <a:pt x="16783" y="-688"/>
                    <a:pt x="13535" y="2954"/>
                  </a:cubicBezTo>
                  <a:lnTo>
                    <a:pt x="2244" y="15607"/>
                  </a:lnTo>
                  <a:cubicBezTo>
                    <a:pt x="-748" y="18959"/>
                    <a:pt x="-748" y="24022"/>
                    <a:pt x="2244" y="27373"/>
                  </a:cubicBezTo>
                  <a:lnTo>
                    <a:pt x="13535" y="40025"/>
                  </a:lnTo>
                  <a:cubicBezTo>
                    <a:pt x="15279" y="41983"/>
                    <a:pt x="17700" y="42979"/>
                    <a:pt x="20131" y="42979"/>
                  </a:cubicBezTo>
                  <a:cubicBezTo>
                    <a:pt x="22224" y="42979"/>
                    <a:pt x="24327" y="42239"/>
                    <a:pt x="26011" y="40736"/>
                  </a:cubicBezTo>
                  <a:cubicBezTo>
                    <a:pt x="29015" y="38056"/>
                    <a:pt x="29756" y="33783"/>
                    <a:pt x="28100" y="30326"/>
                  </a:cubicBezTo>
                  <a:lnTo>
                    <a:pt x="56465" y="30326"/>
                  </a:lnTo>
                  <a:cubicBezTo>
                    <a:pt x="61346" y="30326"/>
                    <a:pt x="65302" y="26371"/>
                    <a:pt x="65302" y="2149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2123;p35"/>
            <p:cNvSpPr/>
            <p:nvPr/>
          </p:nvSpPr>
          <p:spPr>
            <a:xfrm>
              <a:off x="1414558" y="4213005"/>
              <a:ext cx="66682" cy="66683"/>
            </a:xfrm>
            <a:custGeom>
              <a:avLst/>
              <a:gdLst/>
              <a:ahLst/>
              <a:cxnLst/>
              <a:rect l="l" t="t" r="r" b="b"/>
              <a:pathLst>
                <a:path w="88909" h="88911" extrusionOk="0">
                  <a:moveTo>
                    <a:pt x="44456" y="0"/>
                  </a:moveTo>
                  <a:cubicBezTo>
                    <a:pt x="19941" y="0"/>
                    <a:pt x="0" y="19943"/>
                    <a:pt x="0" y="44456"/>
                  </a:cubicBezTo>
                  <a:cubicBezTo>
                    <a:pt x="0" y="68968"/>
                    <a:pt x="19943" y="88911"/>
                    <a:pt x="44456" y="88911"/>
                  </a:cubicBezTo>
                  <a:cubicBezTo>
                    <a:pt x="68968" y="88911"/>
                    <a:pt x="88910" y="68968"/>
                    <a:pt x="88910" y="44456"/>
                  </a:cubicBezTo>
                  <a:cubicBezTo>
                    <a:pt x="88910" y="19943"/>
                    <a:pt x="68967" y="0"/>
                    <a:pt x="44456" y="0"/>
                  </a:cubicBezTo>
                  <a:close/>
                  <a:moveTo>
                    <a:pt x="44456" y="71238"/>
                  </a:moveTo>
                  <a:cubicBezTo>
                    <a:pt x="29688" y="71238"/>
                    <a:pt x="17673" y="59223"/>
                    <a:pt x="17673" y="44456"/>
                  </a:cubicBezTo>
                  <a:cubicBezTo>
                    <a:pt x="17673" y="29688"/>
                    <a:pt x="29688" y="17673"/>
                    <a:pt x="44456" y="17673"/>
                  </a:cubicBezTo>
                  <a:cubicBezTo>
                    <a:pt x="59222" y="17673"/>
                    <a:pt x="71237" y="29688"/>
                    <a:pt x="71237" y="44456"/>
                  </a:cubicBezTo>
                  <a:cubicBezTo>
                    <a:pt x="71237" y="59223"/>
                    <a:pt x="59222" y="71238"/>
                    <a:pt x="44456" y="7123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2124;p35"/>
            <p:cNvSpPr/>
            <p:nvPr/>
          </p:nvSpPr>
          <p:spPr>
            <a:xfrm>
              <a:off x="1325016" y="4316340"/>
              <a:ext cx="39235" cy="39236"/>
            </a:xfrm>
            <a:custGeom>
              <a:avLst/>
              <a:gdLst/>
              <a:ahLst/>
              <a:cxnLst/>
              <a:rect l="l" t="t" r="r" b="b"/>
              <a:pathLst>
                <a:path w="52314" h="52314" extrusionOk="0">
                  <a:moveTo>
                    <a:pt x="51337" y="43017"/>
                  </a:moveTo>
                  <a:lnTo>
                    <a:pt x="52300" y="26086"/>
                  </a:lnTo>
                  <a:cubicBezTo>
                    <a:pt x="52575" y="21213"/>
                    <a:pt x="48851" y="17039"/>
                    <a:pt x="43979" y="16762"/>
                  </a:cubicBezTo>
                  <a:cubicBezTo>
                    <a:pt x="39984" y="16543"/>
                    <a:pt x="36423" y="19033"/>
                    <a:pt x="35144" y="22648"/>
                  </a:cubicBezTo>
                  <a:lnTo>
                    <a:pt x="15086" y="2589"/>
                  </a:lnTo>
                  <a:cubicBezTo>
                    <a:pt x="11635" y="-862"/>
                    <a:pt x="6039" y="-863"/>
                    <a:pt x="2589" y="2588"/>
                  </a:cubicBezTo>
                  <a:cubicBezTo>
                    <a:pt x="-863" y="6039"/>
                    <a:pt x="-863" y="11634"/>
                    <a:pt x="2588" y="15084"/>
                  </a:cubicBezTo>
                  <a:lnTo>
                    <a:pt x="22646" y="35142"/>
                  </a:lnTo>
                  <a:cubicBezTo>
                    <a:pt x="19029" y="36416"/>
                    <a:pt x="16534" y="39960"/>
                    <a:pt x="16762" y="43980"/>
                  </a:cubicBezTo>
                  <a:cubicBezTo>
                    <a:pt x="17031" y="48681"/>
                    <a:pt x="20926" y="52315"/>
                    <a:pt x="25576" y="52315"/>
                  </a:cubicBezTo>
                  <a:cubicBezTo>
                    <a:pt x="25993" y="52315"/>
                    <a:pt x="30992" y="52018"/>
                    <a:pt x="43018" y="51338"/>
                  </a:cubicBezTo>
                  <a:cubicBezTo>
                    <a:pt x="47501" y="51082"/>
                    <a:pt x="51081" y="47501"/>
                    <a:pt x="51337" y="4301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 name="Google Shape;2125;p35"/>
            <p:cNvSpPr/>
            <p:nvPr/>
          </p:nvSpPr>
          <p:spPr>
            <a:xfrm>
              <a:off x="1358065" y="4349390"/>
              <a:ext cx="66683" cy="66682"/>
            </a:xfrm>
            <a:custGeom>
              <a:avLst/>
              <a:gdLst/>
              <a:ahLst/>
              <a:cxnLst/>
              <a:rect l="l" t="t" r="r" b="b"/>
              <a:pathLst>
                <a:path w="88911" h="88909" extrusionOk="0">
                  <a:moveTo>
                    <a:pt x="44456" y="0"/>
                  </a:moveTo>
                  <a:cubicBezTo>
                    <a:pt x="19941" y="0"/>
                    <a:pt x="0" y="19943"/>
                    <a:pt x="0" y="44456"/>
                  </a:cubicBezTo>
                  <a:cubicBezTo>
                    <a:pt x="0" y="68968"/>
                    <a:pt x="19943" y="88910"/>
                    <a:pt x="44456" y="88910"/>
                  </a:cubicBezTo>
                  <a:cubicBezTo>
                    <a:pt x="68968" y="88910"/>
                    <a:pt x="88911" y="68967"/>
                    <a:pt x="88911" y="44456"/>
                  </a:cubicBezTo>
                  <a:cubicBezTo>
                    <a:pt x="88911" y="19943"/>
                    <a:pt x="68970" y="0"/>
                    <a:pt x="44456" y="0"/>
                  </a:cubicBezTo>
                  <a:close/>
                  <a:moveTo>
                    <a:pt x="44456" y="71238"/>
                  </a:moveTo>
                  <a:cubicBezTo>
                    <a:pt x="29688" y="71238"/>
                    <a:pt x="17673" y="59223"/>
                    <a:pt x="17673" y="44457"/>
                  </a:cubicBezTo>
                  <a:cubicBezTo>
                    <a:pt x="17673" y="29689"/>
                    <a:pt x="29688" y="17675"/>
                    <a:pt x="44456" y="17675"/>
                  </a:cubicBezTo>
                  <a:cubicBezTo>
                    <a:pt x="59223" y="17675"/>
                    <a:pt x="71238" y="29689"/>
                    <a:pt x="71238" y="44457"/>
                  </a:cubicBezTo>
                  <a:cubicBezTo>
                    <a:pt x="71238" y="59223"/>
                    <a:pt x="59223" y="71238"/>
                    <a:pt x="44456" y="7123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 name="Google Shape;2126;p35"/>
            <p:cNvSpPr/>
            <p:nvPr/>
          </p:nvSpPr>
          <p:spPr>
            <a:xfrm>
              <a:off x="1238905" y="4348077"/>
              <a:ext cx="32233" cy="48976"/>
            </a:xfrm>
            <a:custGeom>
              <a:avLst/>
              <a:gdLst/>
              <a:ahLst/>
              <a:cxnLst/>
              <a:rect l="l" t="t" r="r" b="b"/>
              <a:pathLst>
                <a:path w="42978" h="65302" extrusionOk="0">
                  <a:moveTo>
                    <a:pt x="21489" y="65302"/>
                  </a:moveTo>
                  <a:cubicBezTo>
                    <a:pt x="26371" y="65302"/>
                    <a:pt x="30326" y="61347"/>
                    <a:pt x="30326" y="56465"/>
                  </a:cubicBezTo>
                  <a:lnTo>
                    <a:pt x="30326" y="28100"/>
                  </a:lnTo>
                  <a:cubicBezTo>
                    <a:pt x="31532" y="28678"/>
                    <a:pt x="32838" y="28965"/>
                    <a:pt x="34139" y="28965"/>
                  </a:cubicBezTo>
                  <a:cubicBezTo>
                    <a:pt x="36569" y="28965"/>
                    <a:pt x="38989" y="27968"/>
                    <a:pt x="40735" y="26011"/>
                  </a:cubicBezTo>
                  <a:cubicBezTo>
                    <a:pt x="43985" y="22370"/>
                    <a:pt x="43667" y="16784"/>
                    <a:pt x="40025" y="13535"/>
                  </a:cubicBezTo>
                  <a:lnTo>
                    <a:pt x="27372" y="2244"/>
                  </a:lnTo>
                  <a:cubicBezTo>
                    <a:pt x="24021" y="-748"/>
                    <a:pt x="18956" y="-748"/>
                    <a:pt x="15606" y="2244"/>
                  </a:cubicBezTo>
                  <a:lnTo>
                    <a:pt x="2953" y="13535"/>
                  </a:lnTo>
                  <a:cubicBezTo>
                    <a:pt x="-688" y="16784"/>
                    <a:pt x="-1005" y="22370"/>
                    <a:pt x="2243" y="26011"/>
                  </a:cubicBezTo>
                  <a:cubicBezTo>
                    <a:pt x="4923" y="29016"/>
                    <a:pt x="9196" y="29759"/>
                    <a:pt x="12653" y="28100"/>
                  </a:cubicBezTo>
                  <a:lnTo>
                    <a:pt x="12653" y="56464"/>
                  </a:lnTo>
                  <a:cubicBezTo>
                    <a:pt x="12653" y="61346"/>
                    <a:pt x="16608" y="65302"/>
                    <a:pt x="21489" y="653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 name="Google Shape;2127;p35"/>
            <p:cNvSpPr/>
            <p:nvPr/>
          </p:nvSpPr>
          <p:spPr>
            <a:xfrm>
              <a:off x="1221681" y="4405882"/>
              <a:ext cx="66682" cy="66683"/>
            </a:xfrm>
            <a:custGeom>
              <a:avLst/>
              <a:gdLst/>
              <a:ahLst/>
              <a:cxnLst/>
              <a:rect l="l" t="t" r="r" b="b"/>
              <a:pathLst>
                <a:path w="88909" h="88911" extrusionOk="0">
                  <a:moveTo>
                    <a:pt x="44454" y="0"/>
                  </a:moveTo>
                  <a:cubicBezTo>
                    <a:pt x="19941" y="0"/>
                    <a:pt x="0" y="19943"/>
                    <a:pt x="0" y="44454"/>
                  </a:cubicBezTo>
                  <a:cubicBezTo>
                    <a:pt x="0" y="68968"/>
                    <a:pt x="19941" y="88911"/>
                    <a:pt x="44454" y="88911"/>
                  </a:cubicBezTo>
                  <a:cubicBezTo>
                    <a:pt x="68968" y="88911"/>
                    <a:pt x="88910" y="68968"/>
                    <a:pt x="88910" y="44456"/>
                  </a:cubicBezTo>
                  <a:cubicBezTo>
                    <a:pt x="88910" y="19943"/>
                    <a:pt x="68968" y="0"/>
                    <a:pt x="44454" y="0"/>
                  </a:cubicBezTo>
                  <a:close/>
                  <a:moveTo>
                    <a:pt x="44454" y="71238"/>
                  </a:moveTo>
                  <a:cubicBezTo>
                    <a:pt x="29688" y="71238"/>
                    <a:pt x="17673" y="59223"/>
                    <a:pt x="17673" y="44456"/>
                  </a:cubicBezTo>
                  <a:cubicBezTo>
                    <a:pt x="17673" y="29689"/>
                    <a:pt x="29688" y="17675"/>
                    <a:pt x="44454" y="17675"/>
                  </a:cubicBezTo>
                  <a:cubicBezTo>
                    <a:pt x="59222" y="17675"/>
                    <a:pt x="71237" y="29689"/>
                    <a:pt x="71237" y="44456"/>
                  </a:cubicBezTo>
                  <a:cubicBezTo>
                    <a:pt x="71237" y="59223"/>
                    <a:pt x="59222" y="71238"/>
                    <a:pt x="44454" y="7123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 name="Google Shape;2128;p35"/>
            <p:cNvSpPr/>
            <p:nvPr/>
          </p:nvSpPr>
          <p:spPr>
            <a:xfrm>
              <a:off x="1145793" y="4316341"/>
              <a:ext cx="39236" cy="39234"/>
            </a:xfrm>
            <a:custGeom>
              <a:avLst/>
              <a:gdLst/>
              <a:ahLst/>
              <a:cxnLst/>
              <a:rect l="l" t="t" r="r" b="b"/>
              <a:pathLst>
                <a:path w="52315" h="52312" extrusionOk="0">
                  <a:moveTo>
                    <a:pt x="37229" y="2587"/>
                  </a:moveTo>
                  <a:lnTo>
                    <a:pt x="17171" y="22645"/>
                  </a:lnTo>
                  <a:cubicBezTo>
                    <a:pt x="15893" y="19037"/>
                    <a:pt x="12342" y="16560"/>
                    <a:pt x="8335" y="16760"/>
                  </a:cubicBezTo>
                  <a:cubicBezTo>
                    <a:pt x="3462" y="17036"/>
                    <a:pt x="-262" y="21211"/>
                    <a:pt x="14" y="26084"/>
                  </a:cubicBezTo>
                  <a:lnTo>
                    <a:pt x="977" y="43015"/>
                  </a:lnTo>
                  <a:cubicBezTo>
                    <a:pt x="1233" y="47500"/>
                    <a:pt x="4813" y="51081"/>
                    <a:pt x="9298" y="51336"/>
                  </a:cubicBezTo>
                  <a:cubicBezTo>
                    <a:pt x="21323" y="52015"/>
                    <a:pt x="26321" y="52312"/>
                    <a:pt x="26739" y="52312"/>
                  </a:cubicBezTo>
                  <a:cubicBezTo>
                    <a:pt x="31389" y="52312"/>
                    <a:pt x="35286" y="48679"/>
                    <a:pt x="35553" y="43978"/>
                  </a:cubicBezTo>
                  <a:cubicBezTo>
                    <a:pt x="35781" y="39958"/>
                    <a:pt x="33286" y="36413"/>
                    <a:pt x="29670" y="35140"/>
                  </a:cubicBezTo>
                  <a:lnTo>
                    <a:pt x="49727" y="15083"/>
                  </a:lnTo>
                  <a:cubicBezTo>
                    <a:pt x="53178" y="11631"/>
                    <a:pt x="53178" y="6036"/>
                    <a:pt x="49727" y="2585"/>
                  </a:cubicBezTo>
                  <a:cubicBezTo>
                    <a:pt x="46275" y="-862"/>
                    <a:pt x="40681" y="-862"/>
                    <a:pt x="37229" y="258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 name="Google Shape;2129;p35"/>
            <p:cNvSpPr/>
            <p:nvPr/>
          </p:nvSpPr>
          <p:spPr>
            <a:xfrm>
              <a:off x="1104315" y="4230230"/>
              <a:ext cx="48976" cy="32234"/>
            </a:xfrm>
            <a:custGeom>
              <a:avLst/>
              <a:gdLst/>
              <a:ahLst/>
              <a:cxnLst/>
              <a:rect l="l" t="t" r="r" b="b"/>
              <a:pathLst>
                <a:path w="65302" h="42979" extrusionOk="0">
                  <a:moveTo>
                    <a:pt x="39291" y="40735"/>
                  </a:moveTo>
                  <a:cubicBezTo>
                    <a:pt x="42932" y="43986"/>
                    <a:pt x="48520" y="43667"/>
                    <a:pt x="51768" y="40025"/>
                  </a:cubicBezTo>
                  <a:lnTo>
                    <a:pt x="63058" y="27372"/>
                  </a:lnTo>
                  <a:cubicBezTo>
                    <a:pt x="66050" y="24020"/>
                    <a:pt x="66050" y="18957"/>
                    <a:pt x="63058" y="15606"/>
                  </a:cubicBezTo>
                  <a:lnTo>
                    <a:pt x="51768" y="2953"/>
                  </a:lnTo>
                  <a:cubicBezTo>
                    <a:pt x="48519" y="-688"/>
                    <a:pt x="42933" y="-1005"/>
                    <a:pt x="39291" y="2243"/>
                  </a:cubicBezTo>
                  <a:cubicBezTo>
                    <a:pt x="36287" y="4923"/>
                    <a:pt x="35546" y="9196"/>
                    <a:pt x="37202" y="12653"/>
                  </a:cubicBezTo>
                  <a:lnTo>
                    <a:pt x="8837" y="12653"/>
                  </a:lnTo>
                  <a:cubicBezTo>
                    <a:pt x="3955" y="12653"/>
                    <a:pt x="0" y="16608"/>
                    <a:pt x="0" y="21489"/>
                  </a:cubicBezTo>
                  <a:cubicBezTo>
                    <a:pt x="0" y="26371"/>
                    <a:pt x="3955" y="30326"/>
                    <a:pt x="8837" y="30326"/>
                  </a:cubicBezTo>
                  <a:lnTo>
                    <a:pt x="37202" y="30326"/>
                  </a:lnTo>
                  <a:cubicBezTo>
                    <a:pt x="35546" y="33783"/>
                    <a:pt x="36287" y="38055"/>
                    <a:pt x="39291" y="4073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 name="Google Shape;2130;p35"/>
            <p:cNvSpPr/>
            <p:nvPr/>
          </p:nvSpPr>
          <p:spPr>
            <a:xfrm>
              <a:off x="1028803" y="4213005"/>
              <a:ext cx="66684" cy="66683"/>
            </a:xfrm>
            <a:custGeom>
              <a:avLst/>
              <a:gdLst/>
              <a:ahLst/>
              <a:cxnLst/>
              <a:rect l="l" t="t" r="r" b="b"/>
              <a:pathLst>
                <a:path w="88912" h="88911" extrusionOk="0">
                  <a:moveTo>
                    <a:pt x="88912" y="44456"/>
                  </a:moveTo>
                  <a:cubicBezTo>
                    <a:pt x="88912" y="19941"/>
                    <a:pt x="68970" y="0"/>
                    <a:pt x="44457" y="0"/>
                  </a:cubicBezTo>
                  <a:cubicBezTo>
                    <a:pt x="19944" y="0"/>
                    <a:pt x="0" y="19941"/>
                    <a:pt x="0" y="44456"/>
                  </a:cubicBezTo>
                  <a:cubicBezTo>
                    <a:pt x="0" y="68970"/>
                    <a:pt x="19943" y="88911"/>
                    <a:pt x="44456" y="88911"/>
                  </a:cubicBezTo>
                  <a:cubicBezTo>
                    <a:pt x="68968" y="88911"/>
                    <a:pt x="88912" y="68970"/>
                    <a:pt x="88912" y="44456"/>
                  </a:cubicBezTo>
                  <a:close/>
                  <a:moveTo>
                    <a:pt x="44456" y="71238"/>
                  </a:moveTo>
                  <a:cubicBezTo>
                    <a:pt x="29688" y="71238"/>
                    <a:pt x="17673" y="59223"/>
                    <a:pt x="17673" y="44456"/>
                  </a:cubicBezTo>
                  <a:cubicBezTo>
                    <a:pt x="17673" y="29688"/>
                    <a:pt x="29688" y="17673"/>
                    <a:pt x="44456" y="17673"/>
                  </a:cubicBezTo>
                  <a:cubicBezTo>
                    <a:pt x="59223" y="17673"/>
                    <a:pt x="71239" y="29688"/>
                    <a:pt x="71239" y="44456"/>
                  </a:cubicBezTo>
                  <a:cubicBezTo>
                    <a:pt x="71239" y="59223"/>
                    <a:pt x="59225" y="71238"/>
                    <a:pt x="44456" y="7123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 name="Google Shape;2131;p35"/>
            <p:cNvSpPr/>
            <p:nvPr/>
          </p:nvSpPr>
          <p:spPr>
            <a:xfrm>
              <a:off x="1145794" y="4137120"/>
              <a:ext cx="39235" cy="39234"/>
            </a:xfrm>
            <a:custGeom>
              <a:avLst/>
              <a:gdLst/>
              <a:ahLst/>
              <a:cxnLst/>
              <a:rect l="l" t="t" r="r" b="b"/>
              <a:pathLst>
                <a:path w="52314" h="52312" extrusionOk="0">
                  <a:moveTo>
                    <a:pt x="977" y="9295"/>
                  </a:moveTo>
                  <a:lnTo>
                    <a:pt x="14" y="26226"/>
                  </a:lnTo>
                  <a:cubicBezTo>
                    <a:pt x="-261" y="31099"/>
                    <a:pt x="3463" y="35274"/>
                    <a:pt x="8335" y="35550"/>
                  </a:cubicBezTo>
                  <a:cubicBezTo>
                    <a:pt x="12418" y="35771"/>
                    <a:pt x="15914" y="33238"/>
                    <a:pt x="17172" y="29668"/>
                  </a:cubicBezTo>
                  <a:lnTo>
                    <a:pt x="37229" y="49724"/>
                  </a:lnTo>
                  <a:cubicBezTo>
                    <a:pt x="40682" y="53175"/>
                    <a:pt x="46275" y="53174"/>
                    <a:pt x="49726" y="49724"/>
                  </a:cubicBezTo>
                  <a:cubicBezTo>
                    <a:pt x="53177" y="46272"/>
                    <a:pt x="53177" y="40678"/>
                    <a:pt x="49726" y="37227"/>
                  </a:cubicBezTo>
                  <a:lnTo>
                    <a:pt x="29669" y="17170"/>
                  </a:lnTo>
                  <a:cubicBezTo>
                    <a:pt x="33286" y="15897"/>
                    <a:pt x="35782" y="12352"/>
                    <a:pt x="35553" y="8332"/>
                  </a:cubicBezTo>
                  <a:cubicBezTo>
                    <a:pt x="35276" y="3460"/>
                    <a:pt x="31096" y="-236"/>
                    <a:pt x="26229" y="12"/>
                  </a:cubicBezTo>
                  <a:lnTo>
                    <a:pt x="9298" y="974"/>
                  </a:lnTo>
                  <a:cubicBezTo>
                    <a:pt x="4813" y="1230"/>
                    <a:pt x="1233" y="4811"/>
                    <a:pt x="977" y="929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2132;p35"/>
            <p:cNvSpPr/>
            <p:nvPr/>
          </p:nvSpPr>
          <p:spPr>
            <a:xfrm>
              <a:off x="1085296" y="4076622"/>
              <a:ext cx="66683" cy="66682"/>
            </a:xfrm>
            <a:custGeom>
              <a:avLst/>
              <a:gdLst/>
              <a:ahLst/>
              <a:cxnLst/>
              <a:rect l="l" t="t" r="r" b="b"/>
              <a:pathLst>
                <a:path w="88911" h="88909" extrusionOk="0">
                  <a:moveTo>
                    <a:pt x="44456" y="88910"/>
                  </a:moveTo>
                  <a:cubicBezTo>
                    <a:pt x="68970" y="88910"/>
                    <a:pt x="88911" y="68967"/>
                    <a:pt x="88911" y="44456"/>
                  </a:cubicBezTo>
                  <a:cubicBezTo>
                    <a:pt x="88911" y="19941"/>
                    <a:pt x="68968" y="0"/>
                    <a:pt x="44456" y="0"/>
                  </a:cubicBezTo>
                  <a:cubicBezTo>
                    <a:pt x="19943" y="0"/>
                    <a:pt x="0" y="19940"/>
                    <a:pt x="0" y="44453"/>
                  </a:cubicBezTo>
                  <a:cubicBezTo>
                    <a:pt x="0" y="68967"/>
                    <a:pt x="19941" y="88910"/>
                    <a:pt x="44456" y="88910"/>
                  </a:cubicBezTo>
                  <a:close/>
                  <a:moveTo>
                    <a:pt x="44456" y="17672"/>
                  </a:moveTo>
                  <a:cubicBezTo>
                    <a:pt x="59223" y="17672"/>
                    <a:pt x="71238" y="29686"/>
                    <a:pt x="71238" y="44454"/>
                  </a:cubicBezTo>
                  <a:cubicBezTo>
                    <a:pt x="71238" y="59221"/>
                    <a:pt x="59223" y="71235"/>
                    <a:pt x="44456" y="71235"/>
                  </a:cubicBezTo>
                  <a:cubicBezTo>
                    <a:pt x="29688" y="71235"/>
                    <a:pt x="17673" y="59221"/>
                    <a:pt x="17673" y="44453"/>
                  </a:cubicBezTo>
                  <a:cubicBezTo>
                    <a:pt x="17673" y="29686"/>
                    <a:pt x="29688" y="17672"/>
                    <a:pt x="44456" y="1767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2133;p35"/>
            <p:cNvSpPr/>
            <p:nvPr/>
          </p:nvSpPr>
          <p:spPr>
            <a:xfrm>
              <a:off x="1161613" y="4152937"/>
              <a:ext cx="186818" cy="186819"/>
            </a:xfrm>
            <a:custGeom>
              <a:avLst/>
              <a:gdLst/>
              <a:ahLst/>
              <a:cxnLst/>
              <a:rect l="l" t="t" r="r" b="b"/>
              <a:pathLst>
                <a:path w="249091" h="249092" extrusionOk="0">
                  <a:moveTo>
                    <a:pt x="124545" y="0"/>
                  </a:moveTo>
                  <a:cubicBezTo>
                    <a:pt x="95035" y="0"/>
                    <a:pt x="66411" y="10514"/>
                    <a:pt x="43944" y="29606"/>
                  </a:cubicBezTo>
                  <a:cubicBezTo>
                    <a:pt x="40226" y="32766"/>
                    <a:pt x="39772" y="38343"/>
                    <a:pt x="42933" y="42061"/>
                  </a:cubicBezTo>
                  <a:cubicBezTo>
                    <a:pt x="46093" y="45780"/>
                    <a:pt x="51671" y="46235"/>
                    <a:pt x="55388" y="43072"/>
                  </a:cubicBezTo>
                  <a:cubicBezTo>
                    <a:pt x="74663" y="26694"/>
                    <a:pt x="99224" y="17672"/>
                    <a:pt x="124545" y="17672"/>
                  </a:cubicBezTo>
                  <a:cubicBezTo>
                    <a:pt x="183475" y="17672"/>
                    <a:pt x="231418" y="65615"/>
                    <a:pt x="231418" y="124545"/>
                  </a:cubicBezTo>
                  <a:cubicBezTo>
                    <a:pt x="231418" y="183475"/>
                    <a:pt x="183475" y="231419"/>
                    <a:pt x="124545" y="231419"/>
                  </a:cubicBezTo>
                  <a:cubicBezTo>
                    <a:pt x="65615" y="231419"/>
                    <a:pt x="17672" y="183476"/>
                    <a:pt x="17672" y="124546"/>
                  </a:cubicBezTo>
                  <a:cubicBezTo>
                    <a:pt x="17672" y="104392"/>
                    <a:pt x="23316" y="84758"/>
                    <a:pt x="33993" y="67770"/>
                  </a:cubicBezTo>
                  <a:cubicBezTo>
                    <a:pt x="36589" y="63638"/>
                    <a:pt x="35344" y="58183"/>
                    <a:pt x="31213" y="55586"/>
                  </a:cubicBezTo>
                  <a:cubicBezTo>
                    <a:pt x="27081" y="52991"/>
                    <a:pt x="21625" y="54235"/>
                    <a:pt x="19028" y="58366"/>
                  </a:cubicBezTo>
                  <a:cubicBezTo>
                    <a:pt x="6580" y="78175"/>
                    <a:pt x="0" y="101060"/>
                    <a:pt x="0" y="124546"/>
                  </a:cubicBezTo>
                  <a:cubicBezTo>
                    <a:pt x="0" y="193221"/>
                    <a:pt x="55871" y="249093"/>
                    <a:pt x="124546" y="249093"/>
                  </a:cubicBezTo>
                  <a:cubicBezTo>
                    <a:pt x="193221" y="249093"/>
                    <a:pt x="249092" y="193221"/>
                    <a:pt x="249092" y="124546"/>
                  </a:cubicBezTo>
                  <a:cubicBezTo>
                    <a:pt x="249092" y="55871"/>
                    <a:pt x="193220" y="0"/>
                    <a:pt x="12454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 name="Google Shape;2134;p35"/>
            <p:cNvSpPr/>
            <p:nvPr/>
          </p:nvSpPr>
          <p:spPr>
            <a:xfrm>
              <a:off x="1358065" y="4076622"/>
              <a:ext cx="66674" cy="66682"/>
            </a:xfrm>
            <a:custGeom>
              <a:avLst/>
              <a:gdLst/>
              <a:ahLst/>
              <a:cxnLst/>
              <a:rect l="l" t="t" r="r" b="b"/>
              <a:pathLst>
                <a:path w="88898" h="88909" extrusionOk="0">
                  <a:moveTo>
                    <a:pt x="44456" y="88910"/>
                  </a:moveTo>
                  <a:cubicBezTo>
                    <a:pt x="52307" y="88910"/>
                    <a:pt x="60036" y="86823"/>
                    <a:pt x="66808" y="82877"/>
                  </a:cubicBezTo>
                  <a:cubicBezTo>
                    <a:pt x="71023" y="80420"/>
                    <a:pt x="72449" y="75009"/>
                    <a:pt x="69991" y="70792"/>
                  </a:cubicBezTo>
                  <a:cubicBezTo>
                    <a:pt x="67533" y="66577"/>
                    <a:pt x="62125" y="65151"/>
                    <a:pt x="57906" y="67609"/>
                  </a:cubicBezTo>
                  <a:cubicBezTo>
                    <a:pt x="53835" y="69983"/>
                    <a:pt x="49184" y="71237"/>
                    <a:pt x="44456" y="71237"/>
                  </a:cubicBezTo>
                  <a:cubicBezTo>
                    <a:pt x="29688" y="71237"/>
                    <a:pt x="17673" y="59222"/>
                    <a:pt x="17673" y="44456"/>
                  </a:cubicBezTo>
                  <a:cubicBezTo>
                    <a:pt x="17673" y="29688"/>
                    <a:pt x="29688" y="17673"/>
                    <a:pt x="44456" y="17673"/>
                  </a:cubicBezTo>
                  <a:cubicBezTo>
                    <a:pt x="59014" y="17673"/>
                    <a:pt x="71023" y="29518"/>
                    <a:pt x="71227" y="44075"/>
                  </a:cubicBezTo>
                  <a:cubicBezTo>
                    <a:pt x="71294" y="48913"/>
                    <a:pt x="75237" y="52789"/>
                    <a:pt x="80060" y="52789"/>
                  </a:cubicBezTo>
                  <a:cubicBezTo>
                    <a:pt x="80101" y="52789"/>
                    <a:pt x="80144" y="52789"/>
                    <a:pt x="80185" y="52788"/>
                  </a:cubicBezTo>
                  <a:cubicBezTo>
                    <a:pt x="85065" y="52720"/>
                    <a:pt x="88965" y="48709"/>
                    <a:pt x="88898" y="43829"/>
                  </a:cubicBezTo>
                  <a:cubicBezTo>
                    <a:pt x="88561" y="19661"/>
                    <a:pt x="68624" y="0"/>
                    <a:pt x="44456" y="0"/>
                  </a:cubicBezTo>
                  <a:cubicBezTo>
                    <a:pt x="19941" y="0"/>
                    <a:pt x="0" y="19943"/>
                    <a:pt x="0" y="44456"/>
                  </a:cubicBezTo>
                  <a:cubicBezTo>
                    <a:pt x="-1" y="68967"/>
                    <a:pt x="19941" y="88910"/>
                    <a:pt x="44456" y="8891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 name="Google Shape;2135;p35"/>
            <p:cNvSpPr/>
            <p:nvPr/>
          </p:nvSpPr>
          <p:spPr>
            <a:xfrm>
              <a:off x="1085296" y="4349390"/>
              <a:ext cx="66684" cy="63164"/>
            </a:xfrm>
            <a:custGeom>
              <a:avLst/>
              <a:gdLst/>
              <a:ahLst/>
              <a:cxnLst/>
              <a:rect l="l" t="t" r="r" b="b"/>
              <a:pathLst>
                <a:path w="88912" h="84218" extrusionOk="0">
                  <a:moveTo>
                    <a:pt x="44456" y="0"/>
                  </a:moveTo>
                  <a:cubicBezTo>
                    <a:pt x="19941" y="0"/>
                    <a:pt x="0" y="19943"/>
                    <a:pt x="0" y="44456"/>
                  </a:cubicBezTo>
                  <a:cubicBezTo>
                    <a:pt x="0" y="60351"/>
                    <a:pt x="8582" y="75139"/>
                    <a:pt x="22399" y="83048"/>
                  </a:cubicBezTo>
                  <a:cubicBezTo>
                    <a:pt x="26637" y="85474"/>
                    <a:pt x="32035" y="84005"/>
                    <a:pt x="34458" y="79770"/>
                  </a:cubicBezTo>
                  <a:cubicBezTo>
                    <a:pt x="36883" y="75535"/>
                    <a:pt x="35415" y="70135"/>
                    <a:pt x="31180" y="67711"/>
                  </a:cubicBezTo>
                  <a:cubicBezTo>
                    <a:pt x="22849" y="62942"/>
                    <a:pt x="17673" y="54031"/>
                    <a:pt x="17673" y="44457"/>
                  </a:cubicBezTo>
                  <a:cubicBezTo>
                    <a:pt x="17673" y="29689"/>
                    <a:pt x="29688" y="17675"/>
                    <a:pt x="44456" y="17675"/>
                  </a:cubicBezTo>
                  <a:cubicBezTo>
                    <a:pt x="59223" y="17675"/>
                    <a:pt x="71238" y="29689"/>
                    <a:pt x="71238" y="44457"/>
                  </a:cubicBezTo>
                  <a:cubicBezTo>
                    <a:pt x="71238" y="54031"/>
                    <a:pt x="66062" y="62941"/>
                    <a:pt x="57729" y="67711"/>
                  </a:cubicBezTo>
                  <a:cubicBezTo>
                    <a:pt x="53494" y="70136"/>
                    <a:pt x="52027" y="75536"/>
                    <a:pt x="54452" y="79770"/>
                  </a:cubicBezTo>
                  <a:cubicBezTo>
                    <a:pt x="56083" y="82622"/>
                    <a:pt x="59063" y="84217"/>
                    <a:pt x="62129" y="84217"/>
                  </a:cubicBezTo>
                  <a:cubicBezTo>
                    <a:pt x="63618" y="84217"/>
                    <a:pt x="65127" y="83841"/>
                    <a:pt x="66512" y="83048"/>
                  </a:cubicBezTo>
                  <a:cubicBezTo>
                    <a:pt x="80329" y="75138"/>
                    <a:pt x="88912" y="60350"/>
                    <a:pt x="88912" y="44456"/>
                  </a:cubicBezTo>
                  <a:cubicBezTo>
                    <a:pt x="88912" y="19943"/>
                    <a:pt x="68970" y="0"/>
                    <a:pt x="4445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7" name="Group 16"/>
          <p:cNvGrpSpPr/>
          <p:nvPr/>
        </p:nvGrpSpPr>
        <p:grpSpPr>
          <a:xfrm>
            <a:off x="2652395" y="1057117"/>
            <a:ext cx="6481919" cy="699056"/>
            <a:chOff x="2662082" y="948413"/>
            <a:chExt cx="6481919" cy="699056"/>
          </a:xfrm>
          <a:solidFill>
            <a:schemeClr val="accent1">
              <a:lumMod val="60000"/>
              <a:lumOff val="40000"/>
            </a:schemeClr>
          </a:solidFill>
        </p:grpSpPr>
        <p:sp>
          <p:nvSpPr>
            <p:cNvPr id="9" name="Rounded Rectangle 8"/>
            <p:cNvSpPr/>
            <p:nvPr/>
          </p:nvSpPr>
          <p:spPr>
            <a:xfrm>
              <a:off x="2662082" y="948413"/>
              <a:ext cx="6481919" cy="699056"/>
            </a:xfrm>
            <a:prstGeom prst="roundRect">
              <a:avLst>
                <a:gd name="adj" fmla="val 265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786700" y="1006105"/>
              <a:ext cx="6232680" cy="523220"/>
            </a:xfrm>
            <a:prstGeom prst="rect">
              <a:avLst/>
            </a:prstGeom>
            <a:grpFill/>
          </p:spPr>
          <p:txBody>
            <a:bodyPr wrap="square" rtlCol="0">
              <a:spAutoFit/>
            </a:bodyPr>
            <a:lstStyle/>
            <a:p>
              <a:pPr algn="ctr"/>
              <a:r>
                <a:rPr lang="vi-VN" dirty="0">
                  <a:latin typeface="Montserrat Medium" panose="020B0604020202020204" charset="0"/>
                </a:rPr>
                <a:t>Hệ thống tập tin được sử dụng phổ biến trên các thiết bị lưu trữ di động như ổ đĩa USB và thẻ nhớ</a:t>
              </a:r>
              <a:endParaRPr lang="en-US" dirty="0">
                <a:latin typeface="Montserrat Medium" panose="020B0604020202020204" charset="0"/>
              </a:endParaRPr>
            </a:p>
          </p:txBody>
        </p:sp>
      </p:grpSp>
      <p:grpSp>
        <p:nvGrpSpPr>
          <p:cNvPr id="19" name="Group 18"/>
          <p:cNvGrpSpPr/>
          <p:nvPr/>
        </p:nvGrpSpPr>
        <p:grpSpPr>
          <a:xfrm>
            <a:off x="3061176" y="3171148"/>
            <a:ext cx="6082824" cy="690314"/>
            <a:chOff x="3099661" y="3129972"/>
            <a:chExt cx="6082824" cy="752040"/>
          </a:xfrm>
          <a:solidFill>
            <a:schemeClr val="accent3">
              <a:lumMod val="60000"/>
              <a:lumOff val="40000"/>
            </a:schemeClr>
          </a:solidFill>
        </p:grpSpPr>
        <p:sp>
          <p:nvSpPr>
            <p:cNvPr id="100" name="Rounded Rectangle 99"/>
            <p:cNvSpPr/>
            <p:nvPr/>
          </p:nvSpPr>
          <p:spPr>
            <a:xfrm>
              <a:off x="3099661" y="3129972"/>
              <a:ext cx="6082824" cy="752040"/>
            </a:xfrm>
            <a:prstGeom prst="roundRect">
              <a:avLst>
                <a:gd name="adj" fmla="val 265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47900" y="3295331"/>
              <a:ext cx="5942081" cy="335298"/>
            </a:xfrm>
            <a:prstGeom prst="rect">
              <a:avLst/>
            </a:prstGeom>
            <a:grpFill/>
          </p:spPr>
          <p:txBody>
            <a:bodyPr wrap="square" rtlCol="0">
              <a:spAutoFit/>
            </a:bodyPr>
            <a:lstStyle/>
            <a:p>
              <a:r>
                <a:rPr lang="en-GB" altLang="en-US" dirty="0" err="1">
                  <a:latin typeface="Montserrat" panose="020B0604020202020204" charset="0"/>
                </a:rPr>
                <a:t>Hệ</a:t>
              </a:r>
              <a:r>
                <a:rPr lang="en-GB" altLang="en-US" dirty="0">
                  <a:latin typeface="Montserrat" panose="020B0604020202020204" charset="0"/>
                </a:rPr>
                <a:t> </a:t>
              </a:r>
              <a:r>
                <a:rPr lang="en-GB" altLang="en-US" dirty="0" err="1">
                  <a:latin typeface="Montserrat" panose="020B0604020202020204" charset="0"/>
                </a:rPr>
                <a:t>thống</a:t>
              </a:r>
              <a:r>
                <a:rPr lang="en-GB" altLang="en-US" dirty="0">
                  <a:latin typeface="Montserrat" panose="020B0604020202020204" charset="0"/>
                </a:rPr>
                <a:t> </a:t>
              </a:r>
              <a:r>
                <a:rPr lang="en-GB" altLang="en-US" dirty="0" err="1">
                  <a:latin typeface="Montserrat" panose="020B0604020202020204" charset="0"/>
                </a:rPr>
                <a:t>tập</a:t>
              </a:r>
              <a:r>
                <a:rPr lang="en-GB" altLang="en-US" dirty="0">
                  <a:latin typeface="Montserrat" panose="020B0604020202020204" charset="0"/>
                </a:rPr>
                <a:t> tin </a:t>
              </a:r>
              <a:r>
                <a:rPr lang="en-GB" altLang="en-US" dirty="0" err="1">
                  <a:latin typeface="Montserrat" panose="020B0604020202020204" charset="0"/>
                </a:rPr>
                <a:t>được</a:t>
              </a:r>
              <a:r>
                <a:rPr lang="en-GB" altLang="en-US" dirty="0">
                  <a:latin typeface="Montserrat" panose="020B0604020202020204" charset="0"/>
                </a:rPr>
                <a:t> </a:t>
              </a:r>
              <a:r>
                <a:rPr lang="en-GB" altLang="en-US" dirty="0" err="1">
                  <a:latin typeface="Montserrat" panose="020B0604020202020204" charset="0"/>
                </a:rPr>
                <a:t>sử</a:t>
              </a:r>
              <a:r>
                <a:rPr lang="en-GB" altLang="en-US" dirty="0">
                  <a:latin typeface="Montserrat" panose="020B0604020202020204" charset="0"/>
                </a:rPr>
                <a:t> </a:t>
              </a:r>
              <a:r>
                <a:rPr lang="en-GB" altLang="en-US" dirty="0" err="1">
                  <a:latin typeface="Montserrat" panose="020B0604020202020204" charset="0"/>
                </a:rPr>
                <a:t>dụng</a:t>
              </a:r>
              <a:r>
                <a:rPr lang="en-GB" altLang="en-US" dirty="0">
                  <a:latin typeface="Montserrat" panose="020B0604020202020204" charset="0"/>
                </a:rPr>
                <a:t> </a:t>
              </a:r>
              <a:r>
                <a:rPr lang="en-GB" altLang="en-US" dirty="0" err="1">
                  <a:latin typeface="Montserrat" panose="020B0604020202020204" charset="0"/>
                </a:rPr>
                <a:t>trên</a:t>
              </a:r>
              <a:r>
                <a:rPr lang="en-GB" altLang="en-US" dirty="0">
                  <a:latin typeface="Montserrat" panose="020B0604020202020204" charset="0"/>
                </a:rPr>
                <a:t> </a:t>
              </a:r>
              <a:r>
                <a:rPr lang="en-GB" altLang="en-US" dirty="0" err="1">
                  <a:latin typeface="Montserrat" panose="020B0604020202020204" charset="0"/>
                </a:rPr>
                <a:t>hệ</a:t>
              </a:r>
              <a:r>
                <a:rPr lang="en-GB" altLang="en-US" dirty="0">
                  <a:latin typeface="Montserrat" panose="020B0604020202020204" charset="0"/>
                </a:rPr>
                <a:t> </a:t>
              </a:r>
              <a:r>
                <a:rPr lang="en-GB" altLang="en-US" dirty="0" err="1">
                  <a:latin typeface="Montserrat" panose="020B0604020202020204" charset="0"/>
                </a:rPr>
                <a:t>điều</a:t>
              </a:r>
              <a:r>
                <a:rPr lang="en-GB" altLang="en-US" dirty="0">
                  <a:latin typeface="Montserrat" panose="020B0604020202020204" charset="0"/>
                </a:rPr>
                <a:t> </a:t>
              </a:r>
              <a:r>
                <a:rPr lang="en-GB" altLang="en-US" dirty="0" err="1">
                  <a:latin typeface="Montserrat" panose="020B0604020202020204" charset="0"/>
                </a:rPr>
                <a:t>hành</a:t>
              </a:r>
              <a:r>
                <a:rPr lang="en-GB" altLang="en-US" dirty="0">
                  <a:latin typeface="Montserrat" panose="020B0604020202020204" charset="0"/>
                </a:rPr>
                <a:t> Linux</a:t>
              </a:r>
              <a:endParaRPr lang="en-US" dirty="0">
                <a:latin typeface="Montserrat" panose="020B0604020202020204" charset="0"/>
              </a:endParaRPr>
            </a:p>
          </p:txBody>
        </p:sp>
      </p:grpSp>
      <p:grpSp>
        <p:nvGrpSpPr>
          <p:cNvPr id="20" name="Group 19"/>
          <p:cNvGrpSpPr/>
          <p:nvPr/>
        </p:nvGrpSpPr>
        <p:grpSpPr>
          <a:xfrm>
            <a:off x="2456342" y="4284973"/>
            <a:ext cx="6701738" cy="569343"/>
            <a:chOff x="2450885" y="4005067"/>
            <a:chExt cx="6701738" cy="1081466"/>
          </a:xfrm>
          <a:solidFill>
            <a:schemeClr val="accent4">
              <a:lumMod val="60000"/>
              <a:lumOff val="40000"/>
            </a:schemeClr>
          </a:solidFill>
        </p:grpSpPr>
        <p:sp>
          <p:nvSpPr>
            <p:cNvPr id="101" name="Rounded Rectangle 100"/>
            <p:cNvSpPr/>
            <p:nvPr/>
          </p:nvSpPr>
          <p:spPr>
            <a:xfrm>
              <a:off x="2459016" y="4005067"/>
              <a:ext cx="6693607" cy="1081466"/>
            </a:xfrm>
            <a:prstGeom prst="roundRect">
              <a:avLst>
                <a:gd name="adj" fmla="val 265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450885" y="4277005"/>
              <a:ext cx="6564685" cy="598484"/>
            </a:xfrm>
            <a:prstGeom prst="rect">
              <a:avLst/>
            </a:prstGeom>
            <a:grpFill/>
          </p:spPr>
          <p:txBody>
            <a:bodyPr wrap="square" rtlCol="0">
              <a:spAutoFit/>
            </a:bodyPr>
            <a:lstStyle/>
            <a:p>
              <a:pPr lvl="2"/>
              <a:r>
                <a:rPr lang="en-GB" altLang="en-US" dirty="0" err="1">
                  <a:latin typeface="Montserrat" panose="020B0604020202020204" charset="0"/>
                </a:rPr>
                <a:t>Hệ</a:t>
              </a:r>
              <a:r>
                <a:rPr lang="en-GB" altLang="en-US" dirty="0">
                  <a:latin typeface="Montserrat" panose="020B0604020202020204" charset="0"/>
                </a:rPr>
                <a:t> </a:t>
              </a:r>
              <a:r>
                <a:rPr lang="en-GB" altLang="en-US" dirty="0" err="1">
                  <a:latin typeface="Montserrat" panose="020B0604020202020204" charset="0"/>
                </a:rPr>
                <a:t>thống</a:t>
              </a:r>
              <a:r>
                <a:rPr lang="en-GB" altLang="en-US" dirty="0">
                  <a:latin typeface="Montserrat" panose="020B0604020202020204" charset="0"/>
                </a:rPr>
                <a:t> </a:t>
              </a:r>
              <a:r>
                <a:rPr lang="en-GB" altLang="en-US" dirty="0" err="1">
                  <a:latin typeface="Montserrat" panose="020B0604020202020204" charset="0"/>
                </a:rPr>
                <a:t>tập</a:t>
              </a:r>
              <a:r>
                <a:rPr lang="en-GB" altLang="en-US" dirty="0">
                  <a:latin typeface="Montserrat" panose="020B0604020202020204" charset="0"/>
                </a:rPr>
                <a:t> tin </a:t>
              </a:r>
              <a:r>
                <a:rPr lang="en-GB" altLang="en-US" dirty="0" err="1">
                  <a:latin typeface="Montserrat" panose="020B0604020202020204" charset="0"/>
                </a:rPr>
                <a:t>được</a:t>
              </a:r>
              <a:r>
                <a:rPr lang="en-GB" altLang="en-US" dirty="0">
                  <a:latin typeface="Montserrat" panose="020B0604020202020204" charset="0"/>
                </a:rPr>
                <a:t> </a:t>
              </a:r>
              <a:r>
                <a:rPr lang="en-GB" altLang="en-US" dirty="0" err="1">
                  <a:latin typeface="Montserrat" panose="020B0604020202020204" charset="0"/>
                </a:rPr>
                <a:t>sử</a:t>
              </a:r>
              <a:r>
                <a:rPr lang="en-GB" altLang="en-US" dirty="0">
                  <a:latin typeface="Montserrat" panose="020B0604020202020204" charset="0"/>
                </a:rPr>
                <a:t> </a:t>
              </a:r>
              <a:r>
                <a:rPr lang="en-GB" altLang="en-US" dirty="0" err="1">
                  <a:latin typeface="Montserrat" panose="020B0604020202020204" charset="0"/>
                </a:rPr>
                <a:t>dụng</a:t>
              </a:r>
              <a:r>
                <a:rPr lang="en-GB" altLang="en-US" dirty="0">
                  <a:latin typeface="Montserrat" panose="020B0604020202020204" charset="0"/>
                </a:rPr>
                <a:t> </a:t>
              </a:r>
              <a:r>
                <a:rPr lang="en-GB" altLang="en-US" dirty="0" err="1">
                  <a:latin typeface="Montserrat" panose="020B0604020202020204" charset="0"/>
                </a:rPr>
                <a:t>trên</a:t>
              </a:r>
              <a:r>
                <a:rPr lang="en-GB" altLang="en-US" dirty="0">
                  <a:latin typeface="Montserrat" panose="020B0604020202020204" charset="0"/>
                </a:rPr>
                <a:t> </a:t>
              </a:r>
              <a:r>
                <a:rPr lang="en-GB" altLang="en-US" dirty="0" err="1">
                  <a:latin typeface="Montserrat" panose="020B0604020202020204" charset="0"/>
                </a:rPr>
                <a:t>hệ</a:t>
              </a:r>
              <a:r>
                <a:rPr lang="en-GB" altLang="en-US" dirty="0">
                  <a:latin typeface="Montserrat" panose="020B0604020202020204" charset="0"/>
                </a:rPr>
                <a:t> </a:t>
              </a:r>
              <a:r>
                <a:rPr lang="en-GB" altLang="en-US" dirty="0" err="1">
                  <a:latin typeface="Montserrat" panose="020B0604020202020204" charset="0"/>
                </a:rPr>
                <a:t>điều</a:t>
              </a:r>
              <a:r>
                <a:rPr lang="en-GB" altLang="en-US" dirty="0">
                  <a:latin typeface="Montserrat" panose="020B0604020202020204" charset="0"/>
                </a:rPr>
                <a:t> </a:t>
              </a:r>
              <a:r>
                <a:rPr lang="en-GB" altLang="en-US" dirty="0" err="1">
                  <a:latin typeface="Montserrat" panose="020B0604020202020204" charset="0"/>
                </a:rPr>
                <a:t>hành</a:t>
              </a:r>
              <a:r>
                <a:rPr lang="en-GB" altLang="en-US" dirty="0">
                  <a:latin typeface="Montserrat" panose="020B0604020202020204" charset="0"/>
                </a:rPr>
                <a:t> </a:t>
              </a:r>
              <a:r>
                <a:rPr lang="en-GB" altLang="en-US" dirty="0" err="1">
                  <a:latin typeface="Montserrat" panose="020B0604020202020204" charset="0"/>
                </a:rPr>
                <a:t>macOS</a:t>
              </a:r>
              <a:r>
                <a:rPr lang="en-GB" altLang="en-US" dirty="0">
                  <a:latin typeface="Montserrat" panose="020B0604020202020204" charset="0"/>
                </a:rPr>
                <a:t>.</a:t>
              </a:r>
            </a:p>
          </p:txBody>
        </p:sp>
      </p:grpSp>
      <p:grpSp>
        <p:nvGrpSpPr>
          <p:cNvPr id="11" name="Group 10"/>
          <p:cNvGrpSpPr/>
          <p:nvPr/>
        </p:nvGrpSpPr>
        <p:grpSpPr>
          <a:xfrm>
            <a:off x="3041736" y="2179684"/>
            <a:ext cx="6092578" cy="567953"/>
            <a:chOff x="3099662" y="2069464"/>
            <a:chExt cx="6092578" cy="567953"/>
          </a:xfrm>
        </p:grpSpPr>
        <p:grpSp>
          <p:nvGrpSpPr>
            <p:cNvPr id="18" name="Group 17"/>
            <p:cNvGrpSpPr/>
            <p:nvPr/>
          </p:nvGrpSpPr>
          <p:grpSpPr>
            <a:xfrm>
              <a:off x="3099662" y="2069464"/>
              <a:ext cx="6092578" cy="567953"/>
              <a:chOff x="3045643" y="1873234"/>
              <a:chExt cx="6044339" cy="1147768"/>
            </a:xfrm>
            <a:solidFill>
              <a:schemeClr val="accent2">
                <a:lumMod val="60000"/>
                <a:lumOff val="40000"/>
              </a:schemeClr>
            </a:solidFill>
          </p:grpSpPr>
          <p:sp>
            <p:nvSpPr>
              <p:cNvPr id="78" name="Rounded Rectangle 77"/>
              <p:cNvSpPr/>
              <p:nvPr/>
            </p:nvSpPr>
            <p:spPr>
              <a:xfrm>
                <a:off x="3045643" y="1873234"/>
                <a:ext cx="6044339" cy="1147768"/>
              </a:xfrm>
              <a:prstGeom prst="roundRect">
                <a:avLst>
                  <a:gd name="adj" fmla="val 265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151873" y="2086674"/>
                <a:ext cx="5867508" cy="307777"/>
              </a:xfrm>
              <a:prstGeom prst="rect">
                <a:avLst/>
              </a:prstGeom>
              <a:grpFill/>
            </p:spPr>
            <p:txBody>
              <a:bodyPr wrap="square" rtlCol="0">
                <a:spAutoFit/>
              </a:bodyPr>
              <a:lstStyle/>
              <a:p>
                <a:endParaRPr lang="en-US" dirty="0">
                  <a:latin typeface="Montserrat Medium" panose="020B0604020202020204" charset="0"/>
                </a:endParaRPr>
              </a:p>
            </p:txBody>
          </p:sp>
        </p:grpSp>
        <p:sp>
          <p:nvSpPr>
            <p:cNvPr id="3" name="Rectangle 2"/>
            <p:cNvSpPr/>
            <p:nvPr/>
          </p:nvSpPr>
          <p:spPr>
            <a:xfrm>
              <a:off x="3147899" y="2187326"/>
              <a:ext cx="5521179" cy="307777"/>
            </a:xfrm>
            <a:prstGeom prst="rect">
              <a:avLst/>
            </a:prstGeom>
          </p:spPr>
          <p:txBody>
            <a:bodyPr wrap="square">
              <a:spAutoFit/>
            </a:bodyPr>
            <a:lstStyle/>
            <a:p>
              <a:r>
                <a:rPr lang="vi-VN" dirty="0">
                  <a:latin typeface="Montserrat" panose="020B0604020202020204" charset="0"/>
                </a:rPr>
                <a:t>Hệ thống tập tin được sử dụng trên hệ điều hành Windows.</a:t>
              </a:r>
            </a:p>
          </p:txBody>
        </p:sp>
      </p:grpSp>
      <p:grpSp>
        <p:nvGrpSpPr>
          <p:cNvPr id="102" name="Group 101"/>
          <p:cNvGrpSpPr/>
          <p:nvPr/>
        </p:nvGrpSpPr>
        <p:grpSpPr>
          <a:xfrm>
            <a:off x="238352" y="214106"/>
            <a:ext cx="649062" cy="661851"/>
            <a:chOff x="783125" y="1225710"/>
            <a:chExt cx="464100" cy="464100"/>
          </a:xfrm>
        </p:grpSpPr>
        <p:sp>
          <p:nvSpPr>
            <p:cNvPr id="103" name="Google Shape;634;p52"/>
            <p:cNvSpPr/>
            <p:nvPr/>
          </p:nvSpPr>
          <p:spPr>
            <a:xfrm>
              <a:off x="783125" y="1225710"/>
              <a:ext cx="464100" cy="46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636;p52"/>
            <p:cNvGrpSpPr/>
            <p:nvPr/>
          </p:nvGrpSpPr>
          <p:grpSpPr>
            <a:xfrm>
              <a:off x="882707" y="1325585"/>
              <a:ext cx="264945" cy="264347"/>
              <a:chOff x="432225" y="396500"/>
              <a:chExt cx="325525" cy="324750"/>
            </a:xfrm>
          </p:grpSpPr>
          <p:sp>
            <p:nvSpPr>
              <p:cNvPr id="105" name="Google Shape;637;p52"/>
              <p:cNvSpPr/>
              <p:nvPr/>
            </p:nvSpPr>
            <p:spPr>
              <a:xfrm>
                <a:off x="432225" y="396500"/>
                <a:ext cx="325525" cy="324750"/>
              </a:xfrm>
              <a:custGeom>
                <a:avLst/>
                <a:gdLst/>
                <a:ahLst/>
                <a:cxnLst/>
                <a:rect l="l" t="t" r="r" b="b"/>
                <a:pathLst>
                  <a:path w="13021" h="12990" extrusionOk="0">
                    <a:moveTo>
                      <a:pt x="12236" y="792"/>
                    </a:moveTo>
                    <a:cubicBezTo>
                      <a:pt x="12206" y="1183"/>
                      <a:pt x="12118" y="1839"/>
                      <a:pt x="11893" y="2621"/>
                    </a:cubicBezTo>
                    <a:cubicBezTo>
                      <a:pt x="11815" y="2909"/>
                      <a:pt x="11709" y="3229"/>
                      <a:pt x="11575" y="3572"/>
                    </a:cubicBezTo>
                    <a:lnTo>
                      <a:pt x="9441" y="1438"/>
                    </a:lnTo>
                    <a:cubicBezTo>
                      <a:pt x="10329" y="1088"/>
                      <a:pt x="11270" y="871"/>
                      <a:pt x="12236" y="792"/>
                    </a:cubicBezTo>
                    <a:close/>
                    <a:moveTo>
                      <a:pt x="2580" y="4763"/>
                    </a:moveTo>
                    <a:lnTo>
                      <a:pt x="4122" y="4834"/>
                    </a:lnTo>
                    <a:cubicBezTo>
                      <a:pt x="3723" y="5424"/>
                      <a:pt x="3355" y="6039"/>
                      <a:pt x="3052" y="6584"/>
                    </a:cubicBezTo>
                    <a:lnTo>
                      <a:pt x="1166" y="6175"/>
                    </a:lnTo>
                    <a:lnTo>
                      <a:pt x="2580" y="4763"/>
                    </a:lnTo>
                    <a:close/>
                    <a:moveTo>
                      <a:pt x="3339" y="7646"/>
                    </a:moveTo>
                    <a:lnTo>
                      <a:pt x="4099" y="8405"/>
                    </a:lnTo>
                    <a:lnTo>
                      <a:pt x="3491" y="9003"/>
                    </a:lnTo>
                    <a:lnTo>
                      <a:pt x="2931" y="8443"/>
                    </a:lnTo>
                    <a:cubicBezTo>
                      <a:pt x="3019" y="8261"/>
                      <a:pt x="3163" y="7981"/>
                      <a:pt x="3339" y="7646"/>
                    </a:cubicBezTo>
                    <a:close/>
                    <a:moveTo>
                      <a:pt x="8690" y="1766"/>
                    </a:moveTo>
                    <a:lnTo>
                      <a:pt x="11255" y="4322"/>
                    </a:lnTo>
                    <a:cubicBezTo>
                      <a:pt x="10831" y="5202"/>
                      <a:pt x="10224" y="6152"/>
                      <a:pt x="9353" y="7023"/>
                    </a:cubicBezTo>
                    <a:cubicBezTo>
                      <a:pt x="8707" y="7669"/>
                      <a:pt x="7237" y="8597"/>
                      <a:pt x="6054" y="9291"/>
                    </a:cubicBezTo>
                    <a:lnTo>
                      <a:pt x="5168" y="8405"/>
                    </a:lnTo>
                    <a:lnTo>
                      <a:pt x="6422" y="7149"/>
                    </a:lnTo>
                    <a:cubicBezTo>
                      <a:pt x="6566" y="7006"/>
                      <a:pt x="6566" y="6766"/>
                      <a:pt x="6422" y="6614"/>
                    </a:cubicBezTo>
                    <a:cubicBezTo>
                      <a:pt x="6346" y="6539"/>
                      <a:pt x="6249" y="6501"/>
                      <a:pt x="6151" y="6501"/>
                    </a:cubicBezTo>
                    <a:cubicBezTo>
                      <a:pt x="6053" y="6501"/>
                      <a:pt x="5955" y="6539"/>
                      <a:pt x="5880" y="6614"/>
                    </a:cubicBezTo>
                    <a:lnTo>
                      <a:pt x="4633" y="7861"/>
                    </a:lnTo>
                    <a:lnTo>
                      <a:pt x="3723" y="6950"/>
                    </a:lnTo>
                    <a:cubicBezTo>
                      <a:pt x="3754" y="6894"/>
                      <a:pt x="3786" y="6831"/>
                      <a:pt x="3819" y="6775"/>
                    </a:cubicBezTo>
                    <a:cubicBezTo>
                      <a:pt x="4609" y="5401"/>
                      <a:pt x="5360" y="4331"/>
                      <a:pt x="6016" y="3683"/>
                    </a:cubicBezTo>
                    <a:cubicBezTo>
                      <a:pt x="6798" y="2893"/>
                      <a:pt x="7701" y="2246"/>
                      <a:pt x="8690" y="1766"/>
                    </a:cubicBezTo>
                    <a:close/>
                    <a:moveTo>
                      <a:pt x="4633" y="8940"/>
                    </a:moveTo>
                    <a:lnTo>
                      <a:pt x="5375" y="9682"/>
                    </a:lnTo>
                    <a:cubicBezTo>
                      <a:pt x="5057" y="9866"/>
                      <a:pt x="4785" y="10017"/>
                      <a:pt x="4609" y="10113"/>
                    </a:cubicBezTo>
                    <a:lnTo>
                      <a:pt x="4033" y="9538"/>
                    </a:lnTo>
                    <a:lnTo>
                      <a:pt x="4633" y="8940"/>
                    </a:lnTo>
                    <a:close/>
                    <a:moveTo>
                      <a:pt x="2813" y="9642"/>
                    </a:moveTo>
                    <a:cubicBezTo>
                      <a:pt x="2962" y="9642"/>
                      <a:pt x="3111" y="9698"/>
                      <a:pt x="3226" y="9810"/>
                    </a:cubicBezTo>
                    <a:cubicBezTo>
                      <a:pt x="3451" y="10034"/>
                      <a:pt x="3451" y="10401"/>
                      <a:pt x="3226" y="10633"/>
                    </a:cubicBezTo>
                    <a:cubicBezTo>
                      <a:pt x="3188" y="10665"/>
                      <a:pt x="3155" y="10696"/>
                      <a:pt x="3108" y="10721"/>
                    </a:cubicBezTo>
                    <a:cubicBezTo>
                      <a:pt x="3092" y="10728"/>
                      <a:pt x="3067" y="10744"/>
                      <a:pt x="3052" y="10753"/>
                    </a:cubicBezTo>
                    <a:cubicBezTo>
                      <a:pt x="3044" y="10753"/>
                      <a:pt x="3035" y="10761"/>
                      <a:pt x="3019" y="10761"/>
                    </a:cubicBezTo>
                    <a:lnTo>
                      <a:pt x="1375" y="11647"/>
                    </a:lnTo>
                    <a:lnTo>
                      <a:pt x="2268" y="10017"/>
                    </a:lnTo>
                    <a:cubicBezTo>
                      <a:pt x="2277" y="10010"/>
                      <a:pt x="2277" y="10002"/>
                      <a:pt x="2285" y="9987"/>
                    </a:cubicBezTo>
                    <a:cubicBezTo>
                      <a:pt x="2316" y="9921"/>
                      <a:pt x="2356" y="9866"/>
                      <a:pt x="2404" y="9810"/>
                    </a:cubicBezTo>
                    <a:cubicBezTo>
                      <a:pt x="2516" y="9698"/>
                      <a:pt x="2664" y="9642"/>
                      <a:pt x="2813" y="9642"/>
                    </a:cubicBezTo>
                    <a:close/>
                    <a:moveTo>
                      <a:pt x="8172" y="8867"/>
                    </a:moveTo>
                    <a:lnTo>
                      <a:pt x="8251" y="10433"/>
                    </a:lnTo>
                    <a:lnTo>
                      <a:pt x="6838" y="11846"/>
                    </a:lnTo>
                    <a:lnTo>
                      <a:pt x="6422" y="9954"/>
                    </a:lnTo>
                    <a:cubicBezTo>
                      <a:pt x="6982" y="9626"/>
                      <a:pt x="7597" y="9250"/>
                      <a:pt x="8172" y="8867"/>
                    </a:cubicBezTo>
                    <a:close/>
                    <a:moveTo>
                      <a:pt x="12620" y="1"/>
                    </a:moveTo>
                    <a:cubicBezTo>
                      <a:pt x="9505" y="137"/>
                      <a:pt x="6551" y="1615"/>
                      <a:pt x="4649" y="4099"/>
                    </a:cubicBezTo>
                    <a:lnTo>
                      <a:pt x="2452" y="3996"/>
                    </a:lnTo>
                    <a:cubicBezTo>
                      <a:pt x="2441" y="3995"/>
                      <a:pt x="2430" y="3994"/>
                      <a:pt x="2420" y="3994"/>
                    </a:cubicBezTo>
                    <a:cubicBezTo>
                      <a:pt x="2321" y="3994"/>
                      <a:pt x="2230" y="4034"/>
                      <a:pt x="2164" y="4107"/>
                    </a:cubicBezTo>
                    <a:lnTo>
                      <a:pt x="136" y="6135"/>
                    </a:lnTo>
                    <a:cubicBezTo>
                      <a:pt x="40" y="6231"/>
                      <a:pt x="0" y="6375"/>
                      <a:pt x="40" y="6511"/>
                    </a:cubicBezTo>
                    <a:cubicBezTo>
                      <a:pt x="81" y="6639"/>
                      <a:pt x="192" y="6743"/>
                      <a:pt x="328" y="6775"/>
                    </a:cubicBezTo>
                    <a:lnTo>
                      <a:pt x="2669" y="7278"/>
                    </a:lnTo>
                    <a:cubicBezTo>
                      <a:pt x="2348" y="7885"/>
                      <a:pt x="2149" y="8309"/>
                      <a:pt x="2124" y="8357"/>
                    </a:cubicBezTo>
                    <a:cubicBezTo>
                      <a:pt x="2061" y="8501"/>
                      <a:pt x="2086" y="8675"/>
                      <a:pt x="2205" y="8788"/>
                    </a:cubicBezTo>
                    <a:lnTo>
                      <a:pt x="2373" y="8955"/>
                    </a:lnTo>
                    <a:cubicBezTo>
                      <a:pt x="2189" y="9018"/>
                      <a:pt x="2013" y="9124"/>
                      <a:pt x="1869" y="9275"/>
                    </a:cubicBezTo>
                    <a:cubicBezTo>
                      <a:pt x="1750" y="9386"/>
                      <a:pt x="1662" y="9523"/>
                      <a:pt x="1597" y="9666"/>
                    </a:cubicBezTo>
                    <a:lnTo>
                      <a:pt x="88" y="12406"/>
                    </a:lnTo>
                    <a:cubicBezTo>
                      <a:pt x="8" y="12550"/>
                      <a:pt x="33" y="12734"/>
                      <a:pt x="151" y="12852"/>
                    </a:cubicBezTo>
                    <a:cubicBezTo>
                      <a:pt x="224" y="12933"/>
                      <a:pt x="320" y="12973"/>
                      <a:pt x="424" y="12973"/>
                    </a:cubicBezTo>
                    <a:cubicBezTo>
                      <a:pt x="479" y="12973"/>
                      <a:pt x="543" y="12958"/>
                      <a:pt x="600" y="12925"/>
                    </a:cubicBezTo>
                    <a:lnTo>
                      <a:pt x="3370" y="11440"/>
                    </a:lnTo>
                    <a:cubicBezTo>
                      <a:pt x="3410" y="11415"/>
                      <a:pt x="3458" y="11399"/>
                      <a:pt x="3499" y="11376"/>
                    </a:cubicBezTo>
                    <a:lnTo>
                      <a:pt x="3506" y="11367"/>
                    </a:lnTo>
                    <a:cubicBezTo>
                      <a:pt x="3602" y="11311"/>
                      <a:pt x="3683" y="11248"/>
                      <a:pt x="3763" y="11167"/>
                    </a:cubicBezTo>
                    <a:cubicBezTo>
                      <a:pt x="3907" y="11024"/>
                      <a:pt x="4018" y="10849"/>
                      <a:pt x="4081" y="10665"/>
                    </a:cubicBezTo>
                    <a:lnTo>
                      <a:pt x="4273" y="10857"/>
                    </a:lnTo>
                    <a:cubicBezTo>
                      <a:pt x="4342" y="10929"/>
                      <a:pt x="4437" y="10967"/>
                      <a:pt x="4535" y="10967"/>
                    </a:cubicBezTo>
                    <a:cubicBezTo>
                      <a:pt x="4598" y="10967"/>
                      <a:pt x="4662" y="10952"/>
                      <a:pt x="4722" y="10920"/>
                    </a:cubicBezTo>
                    <a:cubicBezTo>
                      <a:pt x="4770" y="10897"/>
                      <a:pt x="5168" y="10680"/>
                      <a:pt x="5736" y="10353"/>
                    </a:cubicBezTo>
                    <a:lnTo>
                      <a:pt x="6238" y="12686"/>
                    </a:lnTo>
                    <a:cubicBezTo>
                      <a:pt x="6280" y="12875"/>
                      <a:pt x="6446" y="12989"/>
                      <a:pt x="6615" y="12989"/>
                    </a:cubicBezTo>
                    <a:cubicBezTo>
                      <a:pt x="6709" y="12989"/>
                      <a:pt x="6804" y="12954"/>
                      <a:pt x="6878" y="12877"/>
                    </a:cubicBezTo>
                    <a:lnTo>
                      <a:pt x="8907" y="10849"/>
                    </a:lnTo>
                    <a:cubicBezTo>
                      <a:pt x="8978" y="10776"/>
                      <a:pt x="9025" y="10673"/>
                      <a:pt x="9018" y="10562"/>
                    </a:cubicBezTo>
                    <a:lnTo>
                      <a:pt x="8907" y="8365"/>
                    </a:lnTo>
                    <a:cubicBezTo>
                      <a:pt x="9305" y="8077"/>
                      <a:pt x="9648" y="7805"/>
                      <a:pt x="9888" y="7565"/>
                    </a:cubicBezTo>
                    <a:cubicBezTo>
                      <a:pt x="11358" y="6064"/>
                      <a:pt x="12125" y="4531"/>
                      <a:pt x="12637" y="2805"/>
                    </a:cubicBezTo>
                    <a:cubicBezTo>
                      <a:pt x="13021" y="1423"/>
                      <a:pt x="13021" y="424"/>
                      <a:pt x="13021" y="384"/>
                    </a:cubicBezTo>
                    <a:cubicBezTo>
                      <a:pt x="13021" y="281"/>
                      <a:pt x="12980" y="177"/>
                      <a:pt x="12900" y="104"/>
                    </a:cubicBezTo>
                    <a:cubicBezTo>
                      <a:pt x="12829" y="41"/>
                      <a:pt x="12725" y="1"/>
                      <a:pt x="12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38;p52"/>
              <p:cNvSpPr/>
              <p:nvPr/>
            </p:nvSpPr>
            <p:spPr>
              <a:xfrm>
                <a:off x="597175" y="477575"/>
                <a:ext cx="93000" cy="79525"/>
              </a:xfrm>
              <a:custGeom>
                <a:avLst/>
                <a:gdLst/>
                <a:ahLst/>
                <a:cxnLst/>
                <a:rect l="l" t="t" r="r" b="b"/>
                <a:pathLst>
                  <a:path w="3720" h="3181" extrusionOk="0">
                    <a:moveTo>
                      <a:pt x="1605" y="762"/>
                    </a:moveTo>
                    <a:cubicBezTo>
                      <a:pt x="1817" y="762"/>
                      <a:pt x="2029" y="844"/>
                      <a:pt x="2188" y="1008"/>
                    </a:cubicBezTo>
                    <a:cubicBezTo>
                      <a:pt x="2516" y="1328"/>
                      <a:pt x="2516" y="1855"/>
                      <a:pt x="2188" y="2173"/>
                    </a:cubicBezTo>
                    <a:cubicBezTo>
                      <a:pt x="2036" y="2337"/>
                      <a:pt x="1821" y="2419"/>
                      <a:pt x="1604" y="2419"/>
                    </a:cubicBezTo>
                    <a:cubicBezTo>
                      <a:pt x="1387" y="2419"/>
                      <a:pt x="1170" y="2337"/>
                      <a:pt x="1015" y="2173"/>
                    </a:cubicBezTo>
                    <a:cubicBezTo>
                      <a:pt x="694" y="1870"/>
                      <a:pt x="694" y="1311"/>
                      <a:pt x="1015" y="1008"/>
                    </a:cubicBezTo>
                    <a:cubicBezTo>
                      <a:pt x="1178" y="844"/>
                      <a:pt x="1392" y="762"/>
                      <a:pt x="1605" y="762"/>
                    </a:cubicBezTo>
                    <a:close/>
                    <a:moveTo>
                      <a:pt x="1624" y="0"/>
                    </a:moveTo>
                    <a:cubicBezTo>
                      <a:pt x="802" y="0"/>
                      <a:pt x="11" y="638"/>
                      <a:pt x="16" y="1591"/>
                    </a:cubicBezTo>
                    <a:cubicBezTo>
                      <a:pt x="1" y="2436"/>
                      <a:pt x="733" y="3180"/>
                      <a:pt x="1576" y="3180"/>
                    </a:cubicBezTo>
                    <a:cubicBezTo>
                      <a:pt x="1586" y="3180"/>
                      <a:pt x="1595" y="3180"/>
                      <a:pt x="1605" y="3180"/>
                    </a:cubicBezTo>
                    <a:cubicBezTo>
                      <a:pt x="1608" y="3180"/>
                      <a:pt x="1611" y="3180"/>
                      <a:pt x="1614" y="3180"/>
                    </a:cubicBezTo>
                    <a:cubicBezTo>
                      <a:pt x="3015" y="3180"/>
                      <a:pt x="3719" y="1452"/>
                      <a:pt x="2732" y="465"/>
                    </a:cubicBezTo>
                    <a:cubicBezTo>
                      <a:pt x="2411" y="144"/>
                      <a:pt x="2014" y="0"/>
                      <a:pt x="1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8" name="Picture 272" descr="28">
            <a:extLst>
              <a:ext uri="{FF2B5EF4-FFF2-40B4-BE49-F238E27FC236}">
                <a16:creationId xmlns:a16="http://schemas.microsoft.com/office/drawing/2014/main" id="{D5CA8BD8-C03D-3CB6-CDFA-40ECB428B5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422" y="-933348"/>
            <a:ext cx="3210196" cy="245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4013451"/>
      </p:ext>
    </p:extLst>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750" fill="hold"/>
                                        <p:tgtEl>
                                          <p:spTgt spid="102"/>
                                        </p:tgtEl>
                                        <p:attrNameLst>
                                          <p:attrName>ppt_x</p:attrName>
                                        </p:attrNameLst>
                                      </p:cBhvr>
                                      <p:tavLst>
                                        <p:tav tm="0">
                                          <p:val>
                                            <p:strVal val="0-#ppt_w/2"/>
                                          </p:val>
                                        </p:tav>
                                        <p:tav tm="100000">
                                          <p:val>
                                            <p:strVal val="#ppt_x"/>
                                          </p:val>
                                        </p:tav>
                                      </p:tavLst>
                                    </p:anim>
                                    <p:anim calcmode="lin" valueType="num">
                                      <p:cBhvr additive="base">
                                        <p:cTn id="8" dur="750" fill="hold"/>
                                        <p:tgtEl>
                                          <p:spTgt spid="102"/>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1109"/>
                                        </p:tgtEl>
                                        <p:attrNameLst>
                                          <p:attrName>style.visibility</p:attrName>
                                        </p:attrNameLst>
                                      </p:cBhvr>
                                      <p:to>
                                        <p:strVal val="visible"/>
                                      </p:to>
                                    </p:set>
                                    <p:animEffect transition="in" filter="fade">
                                      <p:cBhvr>
                                        <p:cTn id="11" dur="750"/>
                                        <p:tgtEl>
                                          <p:spTgt spid="1109"/>
                                        </p:tgtEl>
                                      </p:cBhvr>
                                    </p:animEffect>
                                    <p:anim calcmode="lin" valueType="num">
                                      <p:cBhvr>
                                        <p:cTn id="12" dur="750" fill="hold"/>
                                        <p:tgtEl>
                                          <p:spTgt spid="1109"/>
                                        </p:tgtEl>
                                        <p:attrNameLst>
                                          <p:attrName>ppt_x</p:attrName>
                                        </p:attrNameLst>
                                      </p:cBhvr>
                                      <p:tavLst>
                                        <p:tav tm="0">
                                          <p:val>
                                            <p:strVal val="#ppt_x"/>
                                          </p:val>
                                        </p:tav>
                                        <p:tav tm="100000">
                                          <p:val>
                                            <p:strVal val="#ppt_x"/>
                                          </p:val>
                                        </p:tav>
                                      </p:tavLst>
                                    </p:anim>
                                    <p:anim calcmode="lin" valueType="num">
                                      <p:cBhvr>
                                        <p:cTn id="13" dur="750" fill="hold"/>
                                        <p:tgtEl>
                                          <p:spTgt spid="1109"/>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2" presetClass="entr" presetSubtype="8"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1000" fill="hold"/>
                                        <p:tgtEl>
                                          <p:spTgt spid="21"/>
                                        </p:tgtEl>
                                        <p:attrNameLst>
                                          <p:attrName>ppt_x</p:attrName>
                                        </p:attrNameLst>
                                      </p:cBhvr>
                                      <p:tavLst>
                                        <p:tav tm="0">
                                          <p:val>
                                            <p:strVal val="0-#ppt_w/2"/>
                                          </p:val>
                                        </p:tav>
                                        <p:tav tm="100000">
                                          <p:val>
                                            <p:strVal val="#ppt_x"/>
                                          </p:val>
                                        </p:tav>
                                      </p:tavLst>
                                    </p:anim>
                                    <p:anim calcmode="lin" valueType="num">
                                      <p:cBhvr additive="base">
                                        <p:cTn id="18" dur="1000" fill="hold"/>
                                        <p:tgtEl>
                                          <p:spTgt spid="21"/>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1000" fill="hold"/>
                                        <p:tgtEl>
                                          <p:spTgt spid="26"/>
                                        </p:tgtEl>
                                        <p:attrNameLst>
                                          <p:attrName>ppt_x</p:attrName>
                                        </p:attrNameLst>
                                      </p:cBhvr>
                                      <p:tavLst>
                                        <p:tav tm="0">
                                          <p:val>
                                            <p:strVal val="0-#ppt_w/2"/>
                                          </p:val>
                                        </p:tav>
                                        <p:tav tm="100000">
                                          <p:val>
                                            <p:strVal val="#ppt_x"/>
                                          </p:val>
                                        </p:tav>
                                      </p:tavLst>
                                    </p:anim>
                                    <p:anim calcmode="lin" valueType="num">
                                      <p:cBhvr additive="base">
                                        <p:cTn id="22" dur="1000" fill="hold"/>
                                        <p:tgtEl>
                                          <p:spTgt spid="26"/>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1000" fill="hold"/>
                                        <p:tgtEl>
                                          <p:spTgt spid="25"/>
                                        </p:tgtEl>
                                        <p:attrNameLst>
                                          <p:attrName>ppt_x</p:attrName>
                                        </p:attrNameLst>
                                      </p:cBhvr>
                                      <p:tavLst>
                                        <p:tav tm="0">
                                          <p:val>
                                            <p:strVal val="0-#ppt_w/2"/>
                                          </p:val>
                                        </p:tav>
                                        <p:tav tm="100000">
                                          <p:val>
                                            <p:strVal val="#ppt_x"/>
                                          </p:val>
                                        </p:tav>
                                      </p:tavLst>
                                    </p:anim>
                                    <p:anim calcmode="lin" valueType="num">
                                      <p:cBhvr additive="base">
                                        <p:cTn id="26" dur="1000" fill="hold"/>
                                        <p:tgtEl>
                                          <p:spTgt spid="25"/>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1000" fill="hold"/>
                                        <p:tgtEl>
                                          <p:spTgt spid="24"/>
                                        </p:tgtEl>
                                        <p:attrNameLst>
                                          <p:attrName>ppt_x</p:attrName>
                                        </p:attrNameLst>
                                      </p:cBhvr>
                                      <p:tavLst>
                                        <p:tav tm="0">
                                          <p:val>
                                            <p:strVal val="0-#ppt_w/2"/>
                                          </p:val>
                                        </p:tav>
                                        <p:tav tm="100000">
                                          <p:val>
                                            <p:strVal val="#ppt_x"/>
                                          </p:val>
                                        </p:tav>
                                      </p:tavLst>
                                    </p:anim>
                                    <p:anim calcmode="lin" valueType="num">
                                      <p:cBhvr additive="base">
                                        <p:cTn id="30" dur="1000" fill="hold"/>
                                        <p:tgtEl>
                                          <p:spTgt spid="24"/>
                                        </p:tgtEl>
                                        <p:attrNameLst>
                                          <p:attrName>ppt_y</p:attrName>
                                        </p:attrNameLst>
                                      </p:cBhvr>
                                      <p:tavLst>
                                        <p:tav tm="0">
                                          <p:val>
                                            <p:strVal val="#ppt_y"/>
                                          </p:val>
                                        </p:tav>
                                        <p:tav tm="100000">
                                          <p:val>
                                            <p:strVal val="#ppt_y"/>
                                          </p:val>
                                        </p:tav>
                                      </p:tavLst>
                                    </p:anim>
                                  </p:childTnLst>
                                </p:cTn>
                              </p:par>
                              <p:par>
                                <p:cTn id="31" presetID="50" presetClass="entr" presetSubtype="0" decel="100000" fill="hold" grpId="0" nodeType="withEffect">
                                  <p:stCondLst>
                                    <p:cond delay="0"/>
                                  </p:stCondLst>
                                  <p:childTnLst>
                                    <p:set>
                                      <p:cBhvr>
                                        <p:cTn id="32" dur="1" fill="hold">
                                          <p:stCondLst>
                                            <p:cond delay="0"/>
                                          </p:stCondLst>
                                        </p:cTn>
                                        <p:tgtEl>
                                          <p:spTgt spid="1111"/>
                                        </p:tgtEl>
                                        <p:attrNameLst>
                                          <p:attrName>style.visibility</p:attrName>
                                        </p:attrNameLst>
                                      </p:cBhvr>
                                      <p:to>
                                        <p:strVal val="visible"/>
                                      </p:to>
                                    </p:set>
                                    <p:anim calcmode="lin" valueType="num">
                                      <p:cBhvr>
                                        <p:cTn id="33" dur="1250" fill="hold"/>
                                        <p:tgtEl>
                                          <p:spTgt spid="1111"/>
                                        </p:tgtEl>
                                        <p:attrNameLst>
                                          <p:attrName>ppt_w</p:attrName>
                                        </p:attrNameLst>
                                      </p:cBhvr>
                                      <p:tavLst>
                                        <p:tav tm="0">
                                          <p:val>
                                            <p:strVal val="#ppt_w+.3"/>
                                          </p:val>
                                        </p:tav>
                                        <p:tav tm="100000">
                                          <p:val>
                                            <p:strVal val="#ppt_w"/>
                                          </p:val>
                                        </p:tav>
                                      </p:tavLst>
                                    </p:anim>
                                    <p:anim calcmode="lin" valueType="num">
                                      <p:cBhvr>
                                        <p:cTn id="34" dur="1250" fill="hold"/>
                                        <p:tgtEl>
                                          <p:spTgt spid="1111"/>
                                        </p:tgtEl>
                                        <p:attrNameLst>
                                          <p:attrName>ppt_h</p:attrName>
                                        </p:attrNameLst>
                                      </p:cBhvr>
                                      <p:tavLst>
                                        <p:tav tm="0">
                                          <p:val>
                                            <p:strVal val="#ppt_h"/>
                                          </p:val>
                                        </p:tav>
                                        <p:tav tm="100000">
                                          <p:val>
                                            <p:strVal val="#ppt_h"/>
                                          </p:val>
                                        </p:tav>
                                      </p:tavLst>
                                    </p:anim>
                                    <p:animEffect transition="in" filter="fade">
                                      <p:cBhvr>
                                        <p:cTn id="35" dur="1250"/>
                                        <p:tgtEl>
                                          <p:spTgt spid="1111"/>
                                        </p:tgtEl>
                                      </p:cBhvr>
                                    </p:animEffect>
                                  </p:childTnLst>
                                </p:cTn>
                              </p:par>
                              <p:par>
                                <p:cTn id="36" presetID="2" presetClass="entr" presetSubtype="2"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1000" fill="hold"/>
                                        <p:tgtEl>
                                          <p:spTgt spid="17"/>
                                        </p:tgtEl>
                                        <p:attrNameLst>
                                          <p:attrName>ppt_x</p:attrName>
                                        </p:attrNameLst>
                                      </p:cBhvr>
                                      <p:tavLst>
                                        <p:tav tm="0">
                                          <p:val>
                                            <p:strVal val="1+#ppt_w/2"/>
                                          </p:val>
                                        </p:tav>
                                        <p:tav tm="100000">
                                          <p:val>
                                            <p:strVal val="#ppt_x"/>
                                          </p:val>
                                        </p:tav>
                                      </p:tavLst>
                                    </p:anim>
                                    <p:anim calcmode="lin" valueType="num">
                                      <p:cBhvr additive="base">
                                        <p:cTn id="39" dur="1000" fill="hold"/>
                                        <p:tgtEl>
                                          <p:spTgt spid="17"/>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1000" fill="hold"/>
                                        <p:tgtEl>
                                          <p:spTgt spid="19"/>
                                        </p:tgtEl>
                                        <p:attrNameLst>
                                          <p:attrName>ppt_x</p:attrName>
                                        </p:attrNameLst>
                                      </p:cBhvr>
                                      <p:tavLst>
                                        <p:tav tm="0">
                                          <p:val>
                                            <p:strVal val="1+#ppt_w/2"/>
                                          </p:val>
                                        </p:tav>
                                        <p:tav tm="100000">
                                          <p:val>
                                            <p:strVal val="#ppt_x"/>
                                          </p:val>
                                        </p:tav>
                                      </p:tavLst>
                                    </p:anim>
                                    <p:anim calcmode="lin" valueType="num">
                                      <p:cBhvr additive="base">
                                        <p:cTn id="43" dur="1000" fill="hold"/>
                                        <p:tgtEl>
                                          <p:spTgt spid="19"/>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1000" fill="hold"/>
                                        <p:tgtEl>
                                          <p:spTgt spid="20"/>
                                        </p:tgtEl>
                                        <p:attrNameLst>
                                          <p:attrName>ppt_x</p:attrName>
                                        </p:attrNameLst>
                                      </p:cBhvr>
                                      <p:tavLst>
                                        <p:tav tm="0">
                                          <p:val>
                                            <p:strVal val="1+#ppt_w/2"/>
                                          </p:val>
                                        </p:tav>
                                        <p:tav tm="100000">
                                          <p:val>
                                            <p:strVal val="#ppt_x"/>
                                          </p:val>
                                        </p:tav>
                                      </p:tavLst>
                                    </p:anim>
                                    <p:anim calcmode="lin" valueType="num">
                                      <p:cBhvr additive="base">
                                        <p:cTn id="47" dur="1000" fill="hold"/>
                                        <p:tgtEl>
                                          <p:spTgt spid="20"/>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1000" fill="hold"/>
                                        <p:tgtEl>
                                          <p:spTgt spid="11"/>
                                        </p:tgtEl>
                                        <p:attrNameLst>
                                          <p:attrName>ppt_x</p:attrName>
                                        </p:attrNameLst>
                                      </p:cBhvr>
                                      <p:tavLst>
                                        <p:tav tm="0">
                                          <p:val>
                                            <p:strVal val="1+#ppt_w/2"/>
                                          </p:val>
                                        </p:tav>
                                        <p:tav tm="100000">
                                          <p:val>
                                            <p:strVal val="#ppt_x"/>
                                          </p:val>
                                        </p:tav>
                                      </p:tavLst>
                                    </p:anim>
                                    <p:anim calcmode="lin" valueType="num">
                                      <p:cBhvr additive="base">
                                        <p:cTn id="51" dur="10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0"/>
                                  </p:stCondLst>
                                  <p:childTnLst>
                                    <p:set>
                                      <p:cBhvr>
                                        <p:cTn id="53" dur="1" fill="hold">
                                          <p:stCondLst>
                                            <p:cond delay="0"/>
                                          </p:stCondLst>
                                        </p:cTn>
                                        <p:tgtEl>
                                          <p:spTgt spid="107"/>
                                        </p:tgtEl>
                                        <p:attrNameLst>
                                          <p:attrName>style.visibility</p:attrName>
                                        </p:attrNameLst>
                                      </p:cBhvr>
                                      <p:to>
                                        <p:strVal val="visible"/>
                                      </p:to>
                                    </p:set>
                                    <p:animEffect transition="in" filter="wipe(left)">
                                      <p:cBhvr>
                                        <p:cTn id="54" dur="2550"/>
                                        <p:tgtEl>
                                          <p:spTgt spid="107"/>
                                        </p:tgtEl>
                                      </p:cBhvr>
                                    </p:animEffect>
                                  </p:childTnLst>
                                </p:cTn>
                              </p:par>
                              <p:par>
                                <p:cTn id="55" presetID="10" presetClass="entr" presetSubtype="0" fill="hold" nodeType="withEffect">
                                  <p:stCondLst>
                                    <p:cond delay="0"/>
                                  </p:stCondLst>
                                  <p:childTnLst>
                                    <p:set>
                                      <p:cBhvr>
                                        <p:cTn id="56" dur="1" fill="hold">
                                          <p:stCondLst>
                                            <p:cond delay="0"/>
                                          </p:stCondLst>
                                        </p:cTn>
                                        <p:tgtEl>
                                          <p:spTgt spid="108"/>
                                        </p:tgtEl>
                                        <p:attrNameLst>
                                          <p:attrName>style.visibility</p:attrName>
                                        </p:attrNameLst>
                                      </p:cBhvr>
                                      <p:to>
                                        <p:strVal val="visible"/>
                                      </p:to>
                                    </p:set>
                                    <p:animEffect transition="in" filter="fade">
                                      <p:cBhvr>
                                        <p:cTn id="57" dur="500"/>
                                        <p:tgtEl>
                                          <p:spTgt spid="108"/>
                                        </p:tgtEl>
                                      </p:cBhvr>
                                    </p:animEffect>
                                  </p:childTnLst>
                                </p:cTn>
                              </p:par>
                              <p:par>
                                <p:cTn id="58" presetID="63" presetClass="path" presetSubtype="0" accel="50000" fill="hold" nodeType="withEffect">
                                  <p:stCondLst>
                                    <p:cond delay="0"/>
                                  </p:stCondLst>
                                  <p:childTnLst>
                                    <p:animMotion origin="layout" path="M -0.06944 0.00093 L 0.72882 0.00093 " pathEditMode="relative" rAng="0" ptsTypes="AA">
                                      <p:cBhvr>
                                        <p:cTn id="59" dur="2000" fill="hold"/>
                                        <p:tgtEl>
                                          <p:spTgt spid="108"/>
                                        </p:tgtEl>
                                        <p:attrNameLst>
                                          <p:attrName>ppt_x</p:attrName>
                                          <p:attrName>ppt_y</p:attrName>
                                        </p:attrNameLst>
                                      </p:cBhvr>
                                      <p:rCtr x="39913" y="0"/>
                                    </p:animMotion>
                                  </p:childTnLst>
                                </p:cTn>
                              </p:par>
                              <p:par>
                                <p:cTn id="60" presetID="10" presetClass="exit" presetSubtype="0" fill="hold" nodeType="withEffect">
                                  <p:stCondLst>
                                    <p:cond delay="2000"/>
                                  </p:stCondLst>
                                  <p:childTnLst>
                                    <p:animEffect transition="out" filter="fade">
                                      <p:cBhvr>
                                        <p:cTn id="61" dur="1000"/>
                                        <p:tgtEl>
                                          <p:spTgt spid="108"/>
                                        </p:tgtEl>
                                      </p:cBhvr>
                                    </p:animEffect>
                                    <p:set>
                                      <p:cBhvr>
                                        <p:cTn id="62" dur="1" fill="hold">
                                          <p:stCondLst>
                                            <p:cond delay="999"/>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9" grpId="0"/>
      <p:bldP spid="11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pic>
        <p:nvPicPr>
          <p:cNvPr id="48" name="Picture 271" descr="21">
            <a:extLst>
              <a:ext uri="{FF2B5EF4-FFF2-40B4-BE49-F238E27FC236}">
                <a16:creationId xmlns:a16="http://schemas.microsoft.com/office/drawing/2014/main" id="{252AC738-B588-036D-5C39-1F4C0173AC31}"/>
              </a:ext>
            </a:extLst>
          </p:cNvPr>
          <p:cNvPicPr>
            <a:picLocks noChangeAspect="1" noChangeArrowheads="1"/>
          </p:cNvPicPr>
          <p:nvPr/>
        </p:nvPicPr>
        <p:blipFill>
          <a:blip r:embed="rId3">
            <a:lum contrast="-32000"/>
            <a:extLst>
              <a:ext uri="{28A0092B-C50C-407E-A947-70E740481C1C}">
                <a14:useLocalDpi xmlns:a14="http://schemas.microsoft.com/office/drawing/2010/main" val="0"/>
              </a:ext>
            </a:extLst>
          </a:blip>
          <a:srcRect/>
          <a:stretch>
            <a:fillRect/>
          </a:stretch>
        </p:blipFill>
        <p:spPr bwMode="auto">
          <a:xfrm>
            <a:off x="0" y="-101856"/>
            <a:ext cx="7165694" cy="156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9" name="Google Shape;659;p24"/>
          <p:cNvSpPr txBox="1"/>
          <p:nvPr/>
        </p:nvSpPr>
        <p:spPr>
          <a:xfrm>
            <a:off x="2539775" y="2444081"/>
            <a:ext cx="1814400" cy="1892954"/>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vi-VN" sz="1300" dirty="0">
                <a:solidFill>
                  <a:schemeClr val="bg1"/>
                </a:solidFill>
                <a:latin typeface="Montserrat Medium"/>
                <a:ea typeface="Montserrat Medium"/>
                <a:cs typeface="Montserrat Medium"/>
                <a:sym typeface="Montserrat Medium"/>
              </a:rPr>
              <a:t>Kiểm soát tập trung: Bộ điều khiển thường đóng vai trò là điểm ra quyết định trung tâm, điều phối việc thực thi các thành phần hoặc mô-đun khác nhau trong một hệ thống</a:t>
            </a:r>
          </a:p>
        </p:txBody>
      </p:sp>
      <p:sp>
        <p:nvSpPr>
          <p:cNvPr id="661" name="Google Shape;661;p24"/>
          <p:cNvSpPr txBox="1"/>
          <p:nvPr/>
        </p:nvSpPr>
        <p:spPr>
          <a:xfrm>
            <a:off x="7165693" y="2516447"/>
            <a:ext cx="1814400" cy="1748221"/>
          </a:xfrm>
          <a:prstGeom prst="rect">
            <a:avLst/>
          </a:prstGeom>
          <a:noFill/>
          <a:ln>
            <a:noFill/>
          </a:ln>
        </p:spPr>
        <p:txBody>
          <a:bodyPr spcFirstLastPara="1" wrap="square" lIns="91425" tIns="91425" rIns="91425" bIns="91425" anchor="t" anchorCtr="0">
            <a:noAutofit/>
          </a:bodyPr>
          <a:lstStyle/>
          <a:p>
            <a:pPr lvl="0"/>
            <a:r>
              <a:rPr lang="en-GB" sz="1300" dirty="0" err="1">
                <a:solidFill>
                  <a:schemeClr val="bg1"/>
                </a:solidFill>
                <a:latin typeface="Montserrat" panose="020B0604020202020204" charset="0"/>
              </a:rPr>
              <a:t>Xử</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lý</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lỗi</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Bộ</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điều</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khiển</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có</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thể</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triển</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khai</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các</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cơ</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chế</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xử</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lý</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lỗi</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để</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phát</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hiện</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và</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phản</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hồi</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các</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tình</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huống</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hoặc</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ngoại</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lệ</a:t>
            </a:r>
            <a:r>
              <a:rPr lang="en-GB" sz="1300" dirty="0">
                <a:solidFill>
                  <a:schemeClr val="bg1"/>
                </a:solidFill>
                <a:latin typeface="Montserrat" panose="020B0604020202020204" charset="0"/>
              </a:rPr>
              <a:t> </a:t>
            </a:r>
            <a:r>
              <a:rPr lang="en-GB" sz="1300" dirty="0" err="1">
                <a:solidFill>
                  <a:schemeClr val="bg1"/>
                </a:solidFill>
                <a:latin typeface="Montserrat" panose="020B0604020202020204" charset="0"/>
              </a:rPr>
              <a:t>không</a:t>
            </a:r>
            <a:r>
              <a:rPr lang="en-GB" sz="1300" dirty="0">
                <a:solidFill>
                  <a:schemeClr val="bg1"/>
                </a:solidFill>
                <a:latin typeface="Montserrat" panose="020B0604020202020204" charset="0"/>
              </a:rPr>
              <a:t> mong </a:t>
            </a:r>
            <a:r>
              <a:rPr lang="en-GB" sz="1300" dirty="0" err="1">
                <a:solidFill>
                  <a:schemeClr val="bg1"/>
                </a:solidFill>
                <a:latin typeface="Montserrat" panose="020B0604020202020204" charset="0"/>
              </a:rPr>
              <a:t>muốn</a:t>
            </a:r>
            <a:r>
              <a:rPr lang="en-GB" sz="1300" dirty="0">
                <a:solidFill>
                  <a:schemeClr val="bg1"/>
                </a:solidFill>
                <a:latin typeface="Montserrat" panose="020B0604020202020204" charset="0"/>
              </a:rPr>
              <a:t>.</a:t>
            </a:r>
          </a:p>
        </p:txBody>
      </p:sp>
      <p:sp>
        <p:nvSpPr>
          <p:cNvPr id="664" name="Google Shape;664;p24"/>
          <p:cNvSpPr txBox="1"/>
          <p:nvPr/>
        </p:nvSpPr>
        <p:spPr>
          <a:xfrm>
            <a:off x="418276" y="2444081"/>
            <a:ext cx="1814400" cy="1519656"/>
          </a:xfrm>
          <a:prstGeom prst="rect">
            <a:avLst/>
          </a:prstGeom>
          <a:noFill/>
          <a:ln>
            <a:noFill/>
          </a:ln>
        </p:spPr>
        <p:txBody>
          <a:bodyPr spcFirstLastPara="1" wrap="square" lIns="91425" tIns="91425" rIns="91425" bIns="91425" anchor="t" anchorCtr="0">
            <a:noAutofit/>
          </a:bodyPr>
          <a:lstStyle/>
          <a:p>
            <a:pPr lvl="0"/>
            <a:r>
              <a:rPr lang="vi-VN" sz="1300" dirty="0">
                <a:solidFill>
                  <a:schemeClr val="bg1"/>
                </a:solidFill>
                <a:latin typeface="Montserrat Medium"/>
                <a:ea typeface="Montserrat Medium"/>
                <a:cs typeface="Montserrat Medium"/>
                <a:sym typeface="Montserrat Medium"/>
              </a:rPr>
              <a:t>Chức năng chính của bộ điều khiển là đảm bảo rằng hệ thống hoặc chương trình tiến triển một cách logic và có kiểm soát.</a:t>
            </a:r>
          </a:p>
          <a:p>
            <a:pPr lvl="0"/>
            <a:endParaRPr lang="vi-VN" sz="1200" dirty="0">
              <a:solidFill>
                <a:schemeClr val="dk1"/>
              </a:solidFill>
              <a:latin typeface="Montserrat Medium"/>
              <a:ea typeface="Montserrat Medium"/>
              <a:cs typeface="Montserrat Medium"/>
              <a:sym typeface="Montserrat Medium"/>
            </a:endParaRPr>
          </a:p>
        </p:txBody>
      </p:sp>
      <p:sp>
        <p:nvSpPr>
          <p:cNvPr id="665" name="Google Shape;665;p24"/>
          <p:cNvSpPr txBox="1"/>
          <p:nvPr/>
        </p:nvSpPr>
        <p:spPr>
          <a:xfrm>
            <a:off x="4486940" y="2444081"/>
            <a:ext cx="2484409" cy="2424012"/>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vi-VN" sz="1300" dirty="0">
                <a:solidFill>
                  <a:schemeClr val="bg1"/>
                </a:solidFill>
                <a:latin typeface="Montserrat" panose="020B0604020202020204" charset="0"/>
              </a:rPr>
              <a:t>Logic ra quyết định: Chúng kết hợp logic ra quyết định đánh giá các điều kiện đầu vào hoặc kích hoạt để xác định hướng hành động phù hợp.</a:t>
            </a:r>
          </a:p>
          <a:p>
            <a:pPr lvl="0">
              <a:buClr>
                <a:schemeClr val="dk1"/>
              </a:buClr>
              <a:buSzPts val="1100"/>
            </a:pPr>
            <a:r>
              <a:rPr lang="vi-VN" sz="1300" dirty="0">
                <a:solidFill>
                  <a:schemeClr val="bg1"/>
                </a:solidFill>
                <a:latin typeface="Montserrat" panose="020B0604020202020204" charset="0"/>
              </a:rPr>
              <a:t>Thực thi có điều kiện: Bộ điều khiển cho phép thực thi có điều kiện, cho phép hệ thống phân nhánh hoặc lệch khỏi đường dẫn tiêu chuẩn dựa trên các tiêu chí cụ thể.</a:t>
            </a:r>
          </a:p>
        </p:txBody>
      </p:sp>
      <p:grpSp>
        <p:nvGrpSpPr>
          <p:cNvPr id="9" name="Group 8"/>
          <p:cNvGrpSpPr/>
          <p:nvPr/>
        </p:nvGrpSpPr>
        <p:grpSpPr>
          <a:xfrm>
            <a:off x="771821" y="1380988"/>
            <a:ext cx="841200" cy="841200"/>
            <a:chOff x="1406625" y="1380988"/>
            <a:chExt cx="841200" cy="841200"/>
          </a:xfrm>
        </p:grpSpPr>
        <p:sp>
          <p:nvSpPr>
            <p:cNvPr id="667" name="Google Shape;667;p24"/>
            <p:cNvSpPr/>
            <p:nvPr/>
          </p:nvSpPr>
          <p:spPr>
            <a:xfrm>
              <a:off x="1406625" y="1380988"/>
              <a:ext cx="841200" cy="841200"/>
            </a:xfrm>
            <a:prstGeom prst="pie">
              <a:avLst>
                <a:gd name="adj1" fmla="val 16203127"/>
                <a:gd name="adj2" fmla="val 215958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68" name="Google Shape;668;p24"/>
            <p:cNvSpPr/>
            <p:nvPr/>
          </p:nvSpPr>
          <p:spPr>
            <a:xfrm>
              <a:off x="1502675" y="1477038"/>
              <a:ext cx="649200" cy="649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669" name="Google Shape;669;p24"/>
            <p:cNvSpPr/>
            <p:nvPr/>
          </p:nvSpPr>
          <p:spPr>
            <a:xfrm>
              <a:off x="1572875" y="1547238"/>
              <a:ext cx="508800" cy="50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79" name="Google Shape;679;p24"/>
            <p:cNvSpPr txBox="1"/>
            <p:nvPr/>
          </p:nvSpPr>
          <p:spPr>
            <a:xfrm>
              <a:off x="1578787" y="1684294"/>
              <a:ext cx="5028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01</a:t>
              </a:r>
              <a:endParaRPr sz="1600" dirty="0">
                <a:solidFill>
                  <a:schemeClr val="dk1"/>
                </a:solidFill>
                <a:latin typeface="Montserrat SemiBold"/>
                <a:ea typeface="Montserrat SemiBold"/>
                <a:cs typeface="Montserrat SemiBold"/>
                <a:sym typeface="Montserrat SemiBold"/>
              </a:endParaRPr>
            </a:p>
          </p:txBody>
        </p:sp>
      </p:grpSp>
      <p:grpSp>
        <p:nvGrpSpPr>
          <p:cNvPr id="11" name="Group 10"/>
          <p:cNvGrpSpPr/>
          <p:nvPr/>
        </p:nvGrpSpPr>
        <p:grpSpPr>
          <a:xfrm>
            <a:off x="2969357" y="1393874"/>
            <a:ext cx="841200" cy="841200"/>
            <a:chOff x="3236474" y="1380988"/>
            <a:chExt cx="841200" cy="841200"/>
          </a:xfrm>
        </p:grpSpPr>
        <p:sp>
          <p:nvSpPr>
            <p:cNvPr id="670" name="Google Shape;670;p24"/>
            <p:cNvSpPr/>
            <p:nvPr/>
          </p:nvSpPr>
          <p:spPr>
            <a:xfrm>
              <a:off x="3236474" y="1380988"/>
              <a:ext cx="841200" cy="841200"/>
            </a:xfrm>
            <a:prstGeom prst="pie">
              <a:avLst>
                <a:gd name="adj1" fmla="val 16203127"/>
                <a:gd name="adj2" fmla="val 540163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71" name="Google Shape;671;p24"/>
            <p:cNvSpPr/>
            <p:nvPr/>
          </p:nvSpPr>
          <p:spPr>
            <a:xfrm>
              <a:off x="3332524" y="1477038"/>
              <a:ext cx="649200" cy="649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672" name="Google Shape;672;p24"/>
            <p:cNvSpPr/>
            <p:nvPr/>
          </p:nvSpPr>
          <p:spPr>
            <a:xfrm>
              <a:off x="3402724" y="1547238"/>
              <a:ext cx="508800" cy="508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80" name="Google Shape;680;p24"/>
            <p:cNvSpPr txBox="1"/>
            <p:nvPr/>
          </p:nvSpPr>
          <p:spPr>
            <a:xfrm>
              <a:off x="3405687" y="1684344"/>
              <a:ext cx="5028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02</a:t>
              </a:r>
              <a:endParaRPr sz="1600" dirty="0">
                <a:solidFill>
                  <a:schemeClr val="dk1"/>
                </a:solidFill>
                <a:latin typeface="Montserrat SemiBold"/>
                <a:ea typeface="Montserrat SemiBold"/>
                <a:cs typeface="Montserrat SemiBold"/>
                <a:sym typeface="Montserrat SemiBold"/>
              </a:endParaRPr>
            </a:p>
          </p:txBody>
        </p:sp>
      </p:grpSp>
      <p:grpSp>
        <p:nvGrpSpPr>
          <p:cNvPr id="12" name="Group 11"/>
          <p:cNvGrpSpPr/>
          <p:nvPr/>
        </p:nvGrpSpPr>
        <p:grpSpPr>
          <a:xfrm>
            <a:off x="5145069" y="1380988"/>
            <a:ext cx="841200" cy="841200"/>
            <a:chOff x="5066314" y="1380988"/>
            <a:chExt cx="841200" cy="841200"/>
          </a:xfrm>
        </p:grpSpPr>
        <p:sp>
          <p:nvSpPr>
            <p:cNvPr id="673" name="Google Shape;673;p24"/>
            <p:cNvSpPr/>
            <p:nvPr/>
          </p:nvSpPr>
          <p:spPr>
            <a:xfrm>
              <a:off x="5066314" y="1380988"/>
              <a:ext cx="841200" cy="841200"/>
            </a:xfrm>
            <a:prstGeom prst="pie">
              <a:avLst>
                <a:gd name="adj1" fmla="val 16203127"/>
                <a:gd name="adj2" fmla="val 10804358"/>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74" name="Google Shape;674;p24"/>
            <p:cNvSpPr/>
            <p:nvPr/>
          </p:nvSpPr>
          <p:spPr>
            <a:xfrm>
              <a:off x="5162364" y="1477038"/>
              <a:ext cx="649200" cy="649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675" name="Google Shape;675;p24"/>
            <p:cNvSpPr/>
            <p:nvPr/>
          </p:nvSpPr>
          <p:spPr>
            <a:xfrm>
              <a:off x="5232564" y="1547238"/>
              <a:ext cx="508800" cy="50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81" name="Google Shape;681;p24"/>
            <p:cNvSpPr txBox="1"/>
            <p:nvPr/>
          </p:nvSpPr>
          <p:spPr>
            <a:xfrm>
              <a:off x="5236299" y="1684294"/>
              <a:ext cx="5028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dk1"/>
                  </a:solidFill>
                  <a:latin typeface="Montserrat SemiBold"/>
                  <a:ea typeface="Montserrat SemiBold"/>
                  <a:cs typeface="Montserrat SemiBold"/>
                  <a:sym typeface="Montserrat SemiBold"/>
                </a:rPr>
                <a:t>03</a:t>
              </a:r>
              <a:endParaRPr sz="1600">
                <a:solidFill>
                  <a:schemeClr val="dk1"/>
                </a:solidFill>
                <a:latin typeface="Montserrat SemiBold"/>
                <a:ea typeface="Montserrat SemiBold"/>
                <a:cs typeface="Montserrat SemiBold"/>
                <a:sym typeface="Montserrat SemiBold"/>
              </a:endParaRPr>
            </a:p>
          </p:txBody>
        </p:sp>
      </p:grpSp>
      <p:grpSp>
        <p:nvGrpSpPr>
          <p:cNvPr id="13" name="Group 12"/>
          <p:cNvGrpSpPr/>
          <p:nvPr/>
        </p:nvGrpSpPr>
        <p:grpSpPr>
          <a:xfrm>
            <a:off x="7515863" y="1332086"/>
            <a:ext cx="841200" cy="841200"/>
            <a:chOff x="6897707" y="1380988"/>
            <a:chExt cx="841200" cy="841200"/>
          </a:xfrm>
        </p:grpSpPr>
        <p:sp>
          <p:nvSpPr>
            <p:cNvPr id="676" name="Google Shape;676;p24"/>
            <p:cNvSpPr/>
            <p:nvPr/>
          </p:nvSpPr>
          <p:spPr>
            <a:xfrm>
              <a:off x="6897707" y="1380988"/>
              <a:ext cx="841200" cy="841200"/>
            </a:xfrm>
            <a:prstGeom prst="pie">
              <a:avLst>
                <a:gd name="adj1" fmla="val 16203127"/>
                <a:gd name="adj2" fmla="val 16200559"/>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77" name="Google Shape;677;p24"/>
            <p:cNvSpPr/>
            <p:nvPr/>
          </p:nvSpPr>
          <p:spPr>
            <a:xfrm>
              <a:off x="6993757" y="1477038"/>
              <a:ext cx="649200" cy="649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678" name="Google Shape;678;p24"/>
            <p:cNvSpPr/>
            <p:nvPr/>
          </p:nvSpPr>
          <p:spPr>
            <a:xfrm>
              <a:off x="7063957" y="1547238"/>
              <a:ext cx="508800" cy="508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82" name="Google Shape;682;p24"/>
            <p:cNvSpPr txBox="1"/>
            <p:nvPr/>
          </p:nvSpPr>
          <p:spPr>
            <a:xfrm>
              <a:off x="7062337" y="1684294"/>
              <a:ext cx="5028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solidFill>
                    <a:schemeClr val="dk1"/>
                  </a:solidFill>
                  <a:latin typeface="Montserrat SemiBold"/>
                  <a:ea typeface="Montserrat SemiBold"/>
                  <a:cs typeface="Montserrat SemiBold"/>
                  <a:sym typeface="Montserrat SemiBold"/>
                </a:rPr>
                <a:t>04</a:t>
              </a:r>
              <a:endParaRPr sz="1600" dirty="0">
                <a:solidFill>
                  <a:schemeClr val="dk1"/>
                </a:solidFill>
                <a:latin typeface="Montserrat SemiBold"/>
                <a:ea typeface="Montserrat SemiBold"/>
                <a:cs typeface="Montserrat SemiBold"/>
                <a:sym typeface="Montserrat SemiBold"/>
              </a:endParaRPr>
            </a:p>
          </p:txBody>
        </p:sp>
      </p:grpSp>
      <p:grpSp>
        <p:nvGrpSpPr>
          <p:cNvPr id="6" name="Group 5"/>
          <p:cNvGrpSpPr/>
          <p:nvPr/>
        </p:nvGrpSpPr>
        <p:grpSpPr>
          <a:xfrm>
            <a:off x="1889544" y="1716674"/>
            <a:ext cx="984925" cy="195600"/>
            <a:chOff x="2249738" y="1703850"/>
            <a:chExt cx="984925" cy="195600"/>
          </a:xfrm>
        </p:grpSpPr>
        <p:sp>
          <p:nvSpPr>
            <p:cNvPr id="689" name="Google Shape;689;p24"/>
            <p:cNvSpPr/>
            <p:nvPr/>
          </p:nvSpPr>
          <p:spPr>
            <a:xfrm>
              <a:off x="2249738"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90" name="Google Shape;690;p24"/>
            <p:cNvSpPr/>
            <p:nvPr/>
          </p:nvSpPr>
          <p:spPr>
            <a:xfrm>
              <a:off x="3111063"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693" name="Google Shape;693;p24"/>
            <p:cNvCxnSpPr/>
            <p:nvPr/>
          </p:nvCxnSpPr>
          <p:spPr>
            <a:xfrm>
              <a:off x="2249738" y="1801588"/>
              <a:ext cx="737700" cy="0"/>
            </a:xfrm>
            <a:prstGeom prst="straightConnector1">
              <a:avLst/>
            </a:prstGeom>
            <a:noFill/>
            <a:ln w="19050" cap="flat" cmpd="sng">
              <a:solidFill>
                <a:schemeClr val="bg1"/>
              </a:solidFill>
              <a:prstDash val="dot"/>
              <a:round/>
              <a:headEnd type="none" w="med" len="med"/>
              <a:tailEnd type="none" w="med" len="med"/>
            </a:ln>
          </p:spPr>
        </p:cxnSp>
        <p:sp>
          <p:nvSpPr>
            <p:cNvPr id="696" name="Google Shape;696;p24"/>
            <p:cNvSpPr/>
            <p:nvPr/>
          </p:nvSpPr>
          <p:spPr>
            <a:xfrm rot="5400000">
              <a:off x="2996824" y="1708800"/>
              <a:ext cx="195600" cy="185700"/>
            </a:xfrm>
            <a:prstGeom prst="triangle">
              <a:avLst>
                <a:gd name="adj" fmla="val 50000"/>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grpSp>
        <p:nvGrpSpPr>
          <p:cNvPr id="7" name="Group 6"/>
          <p:cNvGrpSpPr/>
          <p:nvPr/>
        </p:nvGrpSpPr>
        <p:grpSpPr>
          <a:xfrm>
            <a:off x="3981955" y="1696222"/>
            <a:ext cx="988735" cy="195600"/>
            <a:chOff x="4081400" y="1703850"/>
            <a:chExt cx="988735" cy="195600"/>
          </a:xfrm>
        </p:grpSpPr>
        <p:sp>
          <p:nvSpPr>
            <p:cNvPr id="687" name="Google Shape;687;p24"/>
            <p:cNvSpPr/>
            <p:nvPr/>
          </p:nvSpPr>
          <p:spPr>
            <a:xfrm>
              <a:off x="4081400"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88" name="Google Shape;688;p24"/>
            <p:cNvSpPr/>
            <p:nvPr/>
          </p:nvSpPr>
          <p:spPr>
            <a:xfrm>
              <a:off x="4942725"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694" name="Google Shape;694;p24"/>
            <p:cNvCxnSpPr>
              <a:stCxn id="687" idx="6"/>
              <a:endCxn id="688" idx="2"/>
            </p:cNvCxnSpPr>
            <p:nvPr/>
          </p:nvCxnSpPr>
          <p:spPr>
            <a:xfrm>
              <a:off x="4205000" y="1801600"/>
              <a:ext cx="737700" cy="0"/>
            </a:xfrm>
            <a:prstGeom prst="straightConnector1">
              <a:avLst/>
            </a:prstGeom>
            <a:noFill/>
            <a:ln w="19050" cap="flat" cmpd="sng">
              <a:solidFill>
                <a:schemeClr val="bg1"/>
              </a:solidFill>
              <a:prstDash val="dot"/>
              <a:round/>
              <a:headEnd type="none" w="med" len="med"/>
              <a:tailEnd type="none" w="med" len="med"/>
            </a:ln>
          </p:spPr>
        </p:cxnSp>
        <p:sp>
          <p:nvSpPr>
            <p:cNvPr id="697" name="Google Shape;697;p24"/>
            <p:cNvSpPr/>
            <p:nvPr/>
          </p:nvSpPr>
          <p:spPr>
            <a:xfrm rot="5400000">
              <a:off x="4879485" y="1708800"/>
              <a:ext cx="195600" cy="185700"/>
            </a:xfrm>
            <a:prstGeom prst="triangle">
              <a:avLst>
                <a:gd name="adj" fmla="val 50000"/>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grpSp>
        <p:nvGrpSpPr>
          <p:cNvPr id="8" name="Group 7"/>
          <p:cNvGrpSpPr/>
          <p:nvPr/>
        </p:nvGrpSpPr>
        <p:grpSpPr>
          <a:xfrm>
            <a:off x="6308170" y="1703788"/>
            <a:ext cx="984925" cy="195600"/>
            <a:chOff x="5910188" y="1703850"/>
            <a:chExt cx="984925" cy="195600"/>
          </a:xfrm>
        </p:grpSpPr>
        <p:sp>
          <p:nvSpPr>
            <p:cNvPr id="691" name="Google Shape;691;p24"/>
            <p:cNvSpPr/>
            <p:nvPr/>
          </p:nvSpPr>
          <p:spPr>
            <a:xfrm>
              <a:off x="5910188"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92" name="Google Shape;692;p24"/>
            <p:cNvSpPr/>
            <p:nvPr/>
          </p:nvSpPr>
          <p:spPr>
            <a:xfrm>
              <a:off x="6771513" y="1739800"/>
              <a:ext cx="123600" cy="1236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695" name="Google Shape;695;p24"/>
            <p:cNvCxnSpPr>
              <a:stCxn id="691" idx="6"/>
              <a:endCxn id="692" idx="2"/>
            </p:cNvCxnSpPr>
            <p:nvPr/>
          </p:nvCxnSpPr>
          <p:spPr>
            <a:xfrm>
              <a:off x="6033788" y="1801600"/>
              <a:ext cx="737700" cy="0"/>
            </a:xfrm>
            <a:prstGeom prst="straightConnector1">
              <a:avLst/>
            </a:prstGeom>
            <a:noFill/>
            <a:ln w="19050" cap="flat" cmpd="sng">
              <a:solidFill>
                <a:schemeClr val="bg1"/>
              </a:solidFill>
              <a:prstDash val="dot"/>
              <a:round/>
              <a:headEnd type="none" w="med" len="med"/>
              <a:tailEnd type="none" w="med" len="med"/>
            </a:ln>
          </p:spPr>
        </p:cxnSp>
        <p:sp>
          <p:nvSpPr>
            <p:cNvPr id="698" name="Google Shape;698;p24"/>
            <p:cNvSpPr/>
            <p:nvPr/>
          </p:nvSpPr>
          <p:spPr>
            <a:xfrm rot="5400000">
              <a:off x="6703957" y="1708800"/>
              <a:ext cx="195600" cy="185700"/>
            </a:xfrm>
            <a:prstGeom prst="triangle">
              <a:avLst>
                <a:gd name="adj" fmla="val 50000"/>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grpSp>
        <p:nvGrpSpPr>
          <p:cNvPr id="60" name="Group 59"/>
          <p:cNvGrpSpPr/>
          <p:nvPr/>
        </p:nvGrpSpPr>
        <p:grpSpPr>
          <a:xfrm>
            <a:off x="238352" y="284430"/>
            <a:ext cx="649062" cy="661851"/>
            <a:chOff x="783125" y="1225710"/>
            <a:chExt cx="464100" cy="464100"/>
          </a:xfrm>
        </p:grpSpPr>
        <p:sp>
          <p:nvSpPr>
            <p:cNvPr id="61" name="Google Shape;634;p52"/>
            <p:cNvSpPr/>
            <p:nvPr/>
          </p:nvSpPr>
          <p:spPr>
            <a:xfrm>
              <a:off x="783125" y="1225710"/>
              <a:ext cx="464100" cy="46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36;p52"/>
            <p:cNvGrpSpPr/>
            <p:nvPr/>
          </p:nvGrpSpPr>
          <p:grpSpPr>
            <a:xfrm>
              <a:off x="882707" y="1325585"/>
              <a:ext cx="264945" cy="264347"/>
              <a:chOff x="432225" y="396500"/>
              <a:chExt cx="325525" cy="324750"/>
            </a:xfrm>
          </p:grpSpPr>
          <p:sp>
            <p:nvSpPr>
              <p:cNvPr id="63" name="Google Shape;637;p52"/>
              <p:cNvSpPr/>
              <p:nvPr/>
            </p:nvSpPr>
            <p:spPr>
              <a:xfrm>
                <a:off x="432225" y="396500"/>
                <a:ext cx="325525" cy="324750"/>
              </a:xfrm>
              <a:custGeom>
                <a:avLst/>
                <a:gdLst/>
                <a:ahLst/>
                <a:cxnLst/>
                <a:rect l="l" t="t" r="r" b="b"/>
                <a:pathLst>
                  <a:path w="13021" h="12990" extrusionOk="0">
                    <a:moveTo>
                      <a:pt x="12236" y="792"/>
                    </a:moveTo>
                    <a:cubicBezTo>
                      <a:pt x="12206" y="1183"/>
                      <a:pt x="12118" y="1839"/>
                      <a:pt x="11893" y="2621"/>
                    </a:cubicBezTo>
                    <a:cubicBezTo>
                      <a:pt x="11815" y="2909"/>
                      <a:pt x="11709" y="3229"/>
                      <a:pt x="11575" y="3572"/>
                    </a:cubicBezTo>
                    <a:lnTo>
                      <a:pt x="9441" y="1438"/>
                    </a:lnTo>
                    <a:cubicBezTo>
                      <a:pt x="10329" y="1088"/>
                      <a:pt x="11270" y="871"/>
                      <a:pt x="12236" y="792"/>
                    </a:cubicBezTo>
                    <a:close/>
                    <a:moveTo>
                      <a:pt x="2580" y="4763"/>
                    </a:moveTo>
                    <a:lnTo>
                      <a:pt x="4122" y="4834"/>
                    </a:lnTo>
                    <a:cubicBezTo>
                      <a:pt x="3723" y="5424"/>
                      <a:pt x="3355" y="6039"/>
                      <a:pt x="3052" y="6584"/>
                    </a:cubicBezTo>
                    <a:lnTo>
                      <a:pt x="1166" y="6175"/>
                    </a:lnTo>
                    <a:lnTo>
                      <a:pt x="2580" y="4763"/>
                    </a:lnTo>
                    <a:close/>
                    <a:moveTo>
                      <a:pt x="3339" y="7646"/>
                    </a:moveTo>
                    <a:lnTo>
                      <a:pt x="4099" y="8405"/>
                    </a:lnTo>
                    <a:lnTo>
                      <a:pt x="3491" y="9003"/>
                    </a:lnTo>
                    <a:lnTo>
                      <a:pt x="2931" y="8443"/>
                    </a:lnTo>
                    <a:cubicBezTo>
                      <a:pt x="3019" y="8261"/>
                      <a:pt x="3163" y="7981"/>
                      <a:pt x="3339" y="7646"/>
                    </a:cubicBezTo>
                    <a:close/>
                    <a:moveTo>
                      <a:pt x="8690" y="1766"/>
                    </a:moveTo>
                    <a:lnTo>
                      <a:pt x="11255" y="4322"/>
                    </a:lnTo>
                    <a:cubicBezTo>
                      <a:pt x="10831" y="5202"/>
                      <a:pt x="10224" y="6152"/>
                      <a:pt x="9353" y="7023"/>
                    </a:cubicBezTo>
                    <a:cubicBezTo>
                      <a:pt x="8707" y="7669"/>
                      <a:pt x="7237" y="8597"/>
                      <a:pt x="6054" y="9291"/>
                    </a:cubicBezTo>
                    <a:lnTo>
                      <a:pt x="5168" y="8405"/>
                    </a:lnTo>
                    <a:lnTo>
                      <a:pt x="6422" y="7149"/>
                    </a:lnTo>
                    <a:cubicBezTo>
                      <a:pt x="6566" y="7006"/>
                      <a:pt x="6566" y="6766"/>
                      <a:pt x="6422" y="6614"/>
                    </a:cubicBezTo>
                    <a:cubicBezTo>
                      <a:pt x="6346" y="6539"/>
                      <a:pt x="6249" y="6501"/>
                      <a:pt x="6151" y="6501"/>
                    </a:cubicBezTo>
                    <a:cubicBezTo>
                      <a:pt x="6053" y="6501"/>
                      <a:pt x="5955" y="6539"/>
                      <a:pt x="5880" y="6614"/>
                    </a:cubicBezTo>
                    <a:lnTo>
                      <a:pt x="4633" y="7861"/>
                    </a:lnTo>
                    <a:lnTo>
                      <a:pt x="3723" y="6950"/>
                    </a:lnTo>
                    <a:cubicBezTo>
                      <a:pt x="3754" y="6894"/>
                      <a:pt x="3786" y="6831"/>
                      <a:pt x="3819" y="6775"/>
                    </a:cubicBezTo>
                    <a:cubicBezTo>
                      <a:pt x="4609" y="5401"/>
                      <a:pt x="5360" y="4331"/>
                      <a:pt x="6016" y="3683"/>
                    </a:cubicBezTo>
                    <a:cubicBezTo>
                      <a:pt x="6798" y="2893"/>
                      <a:pt x="7701" y="2246"/>
                      <a:pt x="8690" y="1766"/>
                    </a:cubicBezTo>
                    <a:close/>
                    <a:moveTo>
                      <a:pt x="4633" y="8940"/>
                    </a:moveTo>
                    <a:lnTo>
                      <a:pt x="5375" y="9682"/>
                    </a:lnTo>
                    <a:cubicBezTo>
                      <a:pt x="5057" y="9866"/>
                      <a:pt x="4785" y="10017"/>
                      <a:pt x="4609" y="10113"/>
                    </a:cubicBezTo>
                    <a:lnTo>
                      <a:pt x="4033" y="9538"/>
                    </a:lnTo>
                    <a:lnTo>
                      <a:pt x="4633" y="8940"/>
                    </a:lnTo>
                    <a:close/>
                    <a:moveTo>
                      <a:pt x="2813" y="9642"/>
                    </a:moveTo>
                    <a:cubicBezTo>
                      <a:pt x="2962" y="9642"/>
                      <a:pt x="3111" y="9698"/>
                      <a:pt x="3226" y="9810"/>
                    </a:cubicBezTo>
                    <a:cubicBezTo>
                      <a:pt x="3451" y="10034"/>
                      <a:pt x="3451" y="10401"/>
                      <a:pt x="3226" y="10633"/>
                    </a:cubicBezTo>
                    <a:cubicBezTo>
                      <a:pt x="3188" y="10665"/>
                      <a:pt x="3155" y="10696"/>
                      <a:pt x="3108" y="10721"/>
                    </a:cubicBezTo>
                    <a:cubicBezTo>
                      <a:pt x="3092" y="10728"/>
                      <a:pt x="3067" y="10744"/>
                      <a:pt x="3052" y="10753"/>
                    </a:cubicBezTo>
                    <a:cubicBezTo>
                      <a:pt x="3044" y="10753"/>
                      <a:pt x="3035" y="10761"/>
                      <a:pt x="3019" y="10761"/>
                    </a:cubicBezTo>
                    <a:lnTo>
                      <a:pt x="1375" y="11647"/>
                    </a:lnTo>
                    <a:lnTo>
                      <a:pt x="2268" y="10017"/>
                    </a:lnTo>
                    <a:cubicBezTo>
                      <a:pt x="2277" y="10010"/>
                      <a:pt x="2277" y="10002"/>
                      <a:pt x="2285" y="9987"/>
                    </a:cubicBezTo>
                    <a:cubicBezTo>
                      <a:pt x="2316" y="9921"/>
                      <a:pt x="2356" y="9866"/>
                      <a:pt x="2404" y="9810"/>
                    </a:cubicBezTo>
                    <a:cubicBezTo>
                      <a:pt x="2516" y="9698"/>
                      <a:pt x="2664" y="9642"/>
                      <a:pt x="2813" y="9642"/>
                    </a:cubicBezTo>
                    <a:close/>
                    <a:moveTo>
                      <a:pt x="8172" y="8867"/>
                    </a:moveTo>
                    <a:lnTo>
                      <a:pt x="8251" y="10433"/>
                    </a:lnTo>
                    <a:lnTo>
                      <a:pt x="6838" y="11846"/>
                    </a:lnTo>
                    <a:lnTo>
                      <a:pt x="6422" y="9954"/>
                    </a:lnTo>
                    <a:cubicBezTo>
                      <a:pt x="6982" y="9626"/>
                      <a:pt x="7597" y="9250"/>
                      <a:pt x="8172" y="8867"/>
                    </a:cubicBezTo>
                    <a:close/>
                    <a:moveTo>
                      <a:pt x="12620" y="1"/>
                    </a:moveTo>
                    <a:cubicBezTo>
                      <a:pt x="9505" y="137"/>
                      <a:pt x="6551" y="1615"/>
                      <a:pt x="4649" y="4099"/>
                    </a:cubicBezTo>
                    <a:lnTo>
                      <a:pt x="2452" y="3996"/>
                    </a:lnTo>
                    <a:cubicBezTo>
                      <a:pt x="2441" y="3995"/>
                      <a:pt x="2430" y="3994"/>
                      <a:pt x="2420" y="3994"/>
                    </a:cubicBezTo>
                    <a:cubicBezTo>
                      <a:pt x="2321" y="3994"/>
                      <a:pt x="2230" y="4034"/>
                      <a:pt x="2164" y="4107"/>
                    </a:cubicBezTo>
                    <a:lnTo>
                      <a:pt x="136" y="6135"/>
                    </a:lnTo>
                    <a:cubicBezTo>
                      <a:pt x="40" y="6231"/>
                      <a:pt x="0" y="6375"/>
                      <a:pt x="40" y="6511"/>
                    </a:cubicBezTo>
                    <a:cubicBezTo>
                      <a:pt x="81" y="6639"/>
                      <a:pt x="192" y="6743"/>
                      <a:pt x="328" y="6775"/>
                    </a:cubicBezTo>
                    <a:lnTo>
                      <a:pt x="2669" y="7278"/>
                    </a:lnTo>
                    <a:cubicBezTo>
                      <a:pt x="2348" y="7885"/>
                      <a:pt x="2149" y="8309"/>
                      <a:pt x="2124" y="8357"/>
                    </a:cubicBezTo>
                    <a:cubicBezTo>
                      <a:pt x="2061" y="8501"/>
                      <a:pt x="2086" y="8675"/>
                      <a:pt x="2205" y="8788"/>
                    </a:cubicBezTo>
                    <a:lnTo>
                      <a:pt x="2373" y="8955"/>
                    </a:lnTo>
                    <a:cubicBezTo>
                      <a:pt x="2189" y="9018"/>
                      <a:pt x="2013" y="9124"/>
                      <a:pt x="1869" y="9275"/>
                    </a:cubicBezTo>
                    <a:cubicBezTo>
                      <a:pt x="1750" y="9386"/>
                      <a:pt x="1662" y="9523"/>
                      <a:pt x="1597" y="9666"/>
                    </a:cubicBezTo>
                    <a:lnTo>
                      <a:pt x="88" y="12406"/>
                    </a:lnTo>
                    <a:cubicBezTo>
                      <a:pt x="8" y="12550"/>
                      <a:pt x="33" y="12734"/>
                      <a:pt x="151" y="12852"/>
                    </a:cubicBezTo>
                    <a:cubicBezTo>
                      <a:pt x="224" y="12933"/>
                      <a:pt x="320" y="12973"/>
                      <a:pt x="424" y="12973"/>
                    </a:cubicBezTo>
                    <a:cubicBezTo>
                      <a:pt x="479" y="12973"/>
                      <a:pt x="543" y="12958"/>
                      <a:pt x="600" y="12925"/>
                    </a:cubicBezTo>
                    <a:lnTo>
                      <a:pt x="3370" y="11440"/>
                    </a:lnTo>
                    <a:cubicBezTo>
                      <a:pt x="3410" y="11415"/>
                      <a:pt x="3458" y="11399"/>
                      <a:pt x="3499" y="11376"/>
                    </a:cubicBezTo>
                    <a:lnTo>
                      <a:pt x="3506" y="11367"/>
                    </a:lnTo>
                    <a:cubicBezTo>
                      <a:pt x="3602" y="11311"/>
                      <a:pt x="3683" y="11248"/>
                      <a:pt x="3763" y="11167"/>
                    </a:cubicBezTo>
                    <a:cubicBezTo>
                      <a:pt x="3907" y="11024"/>
                      <a:pt x="4018" y="10849"/>
                      <a:pt x="4081" y="10665"/>
                    </a:cubicBezTo>
                    <a:lnTo>
                      <a:pt x="4273" y="10857"/>
                    </a:lnTo>
                    <a:cubicBezTo>
                      <a:pt x="4342" y="10929"/>
                      <a:pt x="4437" y="10967"/>
                      <a:pt x="4535" y="10967"/>
                    </a:cubicBezTo>
                    <a:cubicBezTo>
                      <a:pt x="4598" y="10967"/>
                      <a:pt x="4662" y="10952"/>
                      <a:pt x="4722" y="10920"/>
                    </a:cubicBezTo>
                    <a:cubicBezTo>
                      <a:pt x="4770" y="10897"/>
                      <a:pt x="5168" y="10680"/>
                      <a:pt x="5736" y="10353"/>
                    </a:cubicBezTo>
                    <a:lnTo>
                      <a:pt x="6238" y="12686"/>
                    </a:lnTo>
                    <a:cubicBezTo>
                      <a:pt x="6280" y="12875"/>
                      <a:pt x="6446" y="12989"/>
                      <a:pt x="6615" y="12989"/>
                    </a:cubicBezTo>
                    <a:cubicBezTo>
                      <a:pt x="6709" y="12989"/>
                      <a:pt x="6804" y="12954"/>
                      <a:pt x="6878" y="12877"/>
                    </a:cubicBezTo>
                    <a:lnTo>
                      <a:pt x="8907" y="10849"/>
                    </a:lnTo>
                    <a:cubicBezTo>
                      <a:pt x="8978" y="10776"/>
                      <a:pt x="9025" y="10673"/>
                      <a:pt x="9018" y="10562"/>
                    </a:cubicBezTo>
                    <a:lnTo>
                      <a:pt x="8907" y="8365"/>
                    </a:lnTo>
                    <a:cubicBezTo>
                      <a:pt x="9305" y="8077"/>
                      <a:pt x="9648" y="7805"/>
                      <a:pt x="9888" y="7565"/>
                    </a:cubicBezTo>
                    <a:cubicBezTo>
                      <a:pt x="11358" y="6064"/>
                      <a:pt x="12125" y="4531"/>
                      <a:pt x="12637" y="2805"/>
                    </a:cubicBezTo>
                    <a:cubicBezTo>
                      <a:pt x="13021" y="1423"/>
                      <a:pt x="13021" y="424"/>
                      <a:pt x="13021" y="384"/>
                    </a:cubicBezTo>
                    <a:cubicBezTo>
                      <a:pt x="13021" y="281"/>
                      <a:pt x="12980" y="177"/>
                      <a:pt x="12900" y="104"/>
                    </a:cubicBezTo>
                    <a:cubicBezTo>
                      <a:pt x="12829" y="41"/>
                      <a:pt x="12725" y="1"/>
                      <a:pt x="12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38;p52"/>
              <p:cNvSpPr/>
              <p:nvPr/>
            </p:nvSpPr>
            <p:spPr>
              <a:xfrm>
                <a:off x="597175" y="477575"/>
                <a:ext cx="93000" cy="79525"/>
              </a:xfrm>
              <a:custGeom>
                <a:avLst/>
                <a:gdLst/>
                <a:ahLst/>
                <a:cxnLst/>
                <a:rect l="l" t="t" r="r" b="b"/>
                <a:pathLst>
                  <a:path w="3720" h="3181" extrusionOk="0">
                    <a:moveTo>
                      <a:pt x="1605" y="762"/>
                    </a:moveTo>
                    <a:cubicBezTo>
                      <a:pt x="1817" y="762"/>
                      <a:pt x="2029" y="844"/>
                      <a:pt x="2188" y="1008"/>
                    </a:cubicBezTo>
                    <a:cubicBezTo>
                      <a:pt x="2516" y="1328"/>
                      <a:pt x="2516" y="1855"/>
                      <a:pt x="2188" y="2173"/>
                    </a:cubicBezTo>
                    <a:cubicBezTo>
                      <a:pt x="2036" y="2337"/>
                      <a:pt x="1821" y="2419"/>
                      <a:pt x="1604" y="2419"/>
                    </a:cubicBezTo>
                    <a:cubicBezTo>
                      <a:pt x="1387" y="2419"/>
                      <a:pt x="1170" y="2337"/>
                      <a:pt x="1015" y="2173"/>
                    </a:cubicBezTo>
                    <a:cubicBezTo>
                      <a:pt x="694" y="1870"/>
                      <a:pt x="694" y="1311"/>
                      <a:pt x="1015" y="1008"/>
                    </a:cubicBezTo>
                    <a:cubicBezTo>
                      <a:pt x="1178" y="844"/>
                      <a:pt x="1392" y="762"/>
                      <a:pt x="1605" y="762"/>
                    </a:cubicBezTo>
                    <a:close/>
                    <a:moveTo>
                      <a:pt x="1624" y="0"/>
                    </a:moveTo>
                    <a:cubicBezTo>
                      <a:pt x="802" y="0"/>
                      <a:pt x="11" y="638"/>
                      <a:pt x="16" y="1591"/>
                    </a:cubicBezTo>
                    <a:cubicBezTo>
                      <a:pt x="1" y="2436"/>
                      <a:pt x="733" y="3180"/>
                      <a:pt x="1576" y="3180"/>
                    </a:cubicBezTo>
                    <a:cubicBezTo>
                      <a:pt x="1586" y="3180"/>
                      <a:pt x="1595" y="3180"/>
                      <a:pt x="1605" y="3180"/>
                    </a:cubicBezTo>
                    <a:cubicBezTo>
                      <a:pt x="1608" y="3180"/>
                      <a:pt x="1611" y="3180"/>
                      <a:pt x="1614" y="3180"/>
                    </a:cubicBezTo>
                    <a:cubicBezTo>
                      <a:pt x="3015" y="3180"/>
                      <a:pt x="3719" y="1452"/>
                      <a:pt x="2732" y="465"/>
                    </a:cubicBezTo>
                    <a:cubicBezTo>
                      <a:pt x="2411" y="144"/>
                      <a:pt x="2014" y="0"/>
                      <a:pt x="1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TextBox 14"/>
          <p:cNvSpPr txBox="1"/>
          <p:nvPr/>
        </p:nvSpPr>
        <p:spPr>
          <a:xfrm>
            <a:off x="1110018" y="436826"/>
            <a:ext cx="3915638" cy="400110"/>
          </a:xfrm>
          <a:prstGeom prst="rect">
            <a:avLst/>
          </a:prstGeom>
          <a:noFill/>
        </p:spPr>
        <p:txBody>
          <a:bodyPr wrap="square" rtlCol="0">
            <a:spAutoFit/>
          </a:bodyPr>
          <a:lstStyle/>
          <a:p>
            <a:pPr lvl="0"/>
            <a:r>
              <a:rPr lang="en-US" altLang="en-GB" sz="2000" b="1" dirty="0" smtClean="0">
                <a:solidFill>
                  <a:schemeClr val="bg1"/>
                </a:solidFill>
                <a:latin typeface="Montserrat" panose="020B0604020202020204" charset="0"/>
              </a:rPr>
              <a:t>Controller </a:t>
            </a:r>
            <a:r>
              <a:rPr lang="en-US" altLang="en-GB" sz="2000" b="1" dirty="0">
                <a:solidFill>
                  <a:schemeClr val="bg1"/>
                </a:solidFill>
                <a:latin typeface="Montserrat" panose="020B0604020202020204" charset="0"/>
              </a:rPr>
              <a:t>(</a:t>
            </a:r>
            <a:r>
              <a:rPr lang="en-US" altLang="en-GB" sz="2000" b="1" dirty="0" err="1">
                <a:solidFill>
                  <a:schemeClr val="bg1"/>
                </a:solidFill>
                <a:latin typeface="Montserrat" panose="020B0604020202020204" charset="0"/>
              </a:rPr>
              <a:t>Bộ</a:t>
            </a:r>
            <a:r>
              <a:rPr lang="en-US" altLang="en-GB" sz="2000" b="1" dirty="0">
                <a:solidFill>
                  <a:schemeClr val="bg1"/>
                </a:solidFill>
                <a:latin typeface="Montserrat" panose="020B0604020202020204" charset="0"/>
              </a:rPr>
              <a:t> </a:t>
            </a:r>
            <a:r>
              <a:rPr lang="en-US" altLang="en-GB" sz="2000" b="1" dirty="0" err="1">
                <a:solidFill>
                  <a:schemeClr val="bg1"/>
                </a:solidFill>
                <a:latin typeface="Montserrat" panose="020B0604020202020204" charset="0"/>
              </a:rPr>
              <a:t>điều</a:t>
            </a:r>
            <a:r>
              <a:rPr lang="en-US" altLang="en-GB" sz="2000" b="1" dirty="0">
                <a:solidFill>
                  <a:schemeClr val="bg1"/>
                </a:solidFill>
                <a:latin typeface="Montserrat" panose="020B0604020202020204" charset="0"/>
              </a:rPr>
              <a:t> </a:t>
            </a:r>
            <a:r>
              <a:rPr lang="en-US" altLang="en-GB" sz="2000" b="1" dirty="0" err="1">
                <a:solidFill>
                  <a:schemeClr val="bg1"/>
                </a:solidFill>
                <a:latin typeface="Montserrat" panose="020B0604020202020204" charset="0"/>
              </a:rPr>
              <a:t>khiển</a:t>
            </a:r>
            <a:r>
              <a:rPr lang="en-US" altLang="en-GB" sz="2000" b="1" dirty="0" smtClean="0">
                <a:solidFill>
                  <a:schemeClr val="bg1"/>
                </a:solidFill>
                <a:latin typeface="Montserrat" panose="020B0604020202020204" charset="0"/>
              </a:rPr>
              <a:t>)</a:t>
            </a:r>
            <a:endParaRPr lang="en-US" altLang="en-GB" sz="2000" b="1" dirty="0">
              <a:solidFill>
                <a:schemeClr val="bg1"/>
              </a:solidFill>
              <a:latin typeface="Montserrat" panose="020B0604020202020204" charset="0"/>
            </a:endParaRPr>
          </a:p>
        </p:txBody>
      </p:sp>
      <p:pic>
        <p:nvPicPr>
          <p:cNvPr id="47" name="Picture 272" descr="28">
            <a:extLst>
              <a:ext uri="{FF2B5EF4-FFF2-40B4-BE49-F238E27FC236}">
                <a16:creationId xmlns:a16="http://schemas.microsoft.com/office/drawing/2014/main" id="{D5CA8BD8-C03D-3CB6-CDFA-40ECB428B5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246" y="-805027"/>
            <a:ext cx="3210196" cy="245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7725694"/>
      </p:ext>
    </p:extLst>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350"/>
                                        <p:tgtEl>
                                          <p:spTgt spid="9"/>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350"/>
                                        <p:tgtEl>
                                          <p:spTgt spid="11"/>
                                        </p:tgtEl>
                                      </p:cBhvr>
                                    </p:animEffect>
                                  </p:childTnLst>
                                </p:cTn>
                              </p:par>
                              <p:par>
                                <p:cTn id="11" presetID="21" presetClass="entr" presetSubtype="1"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heel(1)">
                                      <p:cBhvr>
                                        <p:cTn id="13" dur="1350"/>
                                        <p:tgtEl>
                                          <p:spTgt spid="12"/>
                                        </p:tgtEl>
                                      </p:cBhvr>
                                    </p:animEffect>
                                  </p:childTnLst>
                                </p:cTn>
                              </p:par>
                              <p:par>
                                <p:cTn id="14" presetID="21" presetClass="entr" presetSubtype="1"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1350"/>
                                        <p:tgtEl>
                                          <p:spTgt spid="13"/>
                                        </p:tgtEl>
                                      </p:cBhvr>
                                    </p:animEffect>
                                  </p:childTnLst>
                                </p:cTn>
                              </p:par>
                              <p:par>
                                <p:cTn id="17" presetID="2" presetClass="entr" presetSubtype="8"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100" fill="hold"/>
                                        <p:tgtEl>
                                          <p:spTgt spid="6"/>
                                        </p:tgtEl>
                                        <p:attrNameLst>
                                          <p:attrName>ppt_x</p:attrName>
                                        </p:attrNameLst>
                                      </p:cBhvr>
                                      <p:tavLst>
                                        <p:tav tm="0">
                                          <p:val>
                                            <p:strVal val="0-#ppt_w/2"/>
                                          </p:val>
                                        </p:tav>
                                        <p:tav tm="100000">
                                          <p:val>
                                            <p:strVal val="#ppt_x"/>
                                          </p:val>
                                        </p:tav>
                                      </p:tavLst>
                                    </p:anim>
                                    <p:anim calcmode="lin" valueType="num">
                                      <p:cBhvr additive="base">
                                        <p:cTn id="20" dur="11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100" fill="hold"/>
                                        <p:tgtEl>
                                          <p:spTgt spid="7"/>
                                        </p:tgtEl>
                                        <p:attrNameLst>
                                          <p:attrName>ppt_x</p:attrName>
                                        </p:attrNameLst>
                                      </p:cBhvr>
                                      <p:tavLst>
                                        <p:tav tm="0">
                                          <p:val>
                                            <p:strVal val="0-#ppt_w/2"/>
                                          </p:val>
                                        </p:tav>
                                        <p:tav tm="100000">
                                          <p:val>
                                            <p:strVal val="#ppt_x"/>
                                          </p:val>
                                        </p:tav>
                                      </p:tavLst>
                                    </p:anim>
                                    <p:anim calcmode="lin" valueType="num">
                                      <p:cBhvr additive="base">
                                        <p:cTn id="24" dur="11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100" fill="hold"/>
                                        <p:tgtEl>
                                          <p:spTgt spid="8"/>
                                        </p:tgtEl>
                                        <p:attrNameLst>
                                          <p:attrName>ppt_x</p:attrName>
                                        </p:attrNameLst>
                                      </p:cBhvr>
                                      <p:tavLst>
                                        <p:tav tm="0">
                                          <p:val>
                                            <p:strVal val="0-#ppt_w/2"/>
                                          </p:val>
                                        </p:tav>
                                        <p:tav tm="100000">
                                          <p:val>
                                            <p:strVal val="#ppt_x"/>
                                          </p:val>
                                        </p:tav>
                                      </p:tavLst>
                                    </p:anim>
                                    <p:anim calcmode="lin" valueType="num">
                                      <p:cBhvr additive="base">
                                        <p:cTn id="28" dur="1100" fill="hold"/>
                                        <p:tgtEl>
                                          <p:spTgt spid="8"/>
                                        </p:tgtEl>
                                        <p:attrNameLst>
                                          <p:attrName>ppt_y</p:attrName>
                                        </p:attrNameLst>
                                      </p:cBhvr>
                                      <p:tavLst>
                                        <p:tav tm="0">
                                          <p:val>
                                            <p:strVal val="#ppt_y"/>
                                          </p:val>
                                        </p:tav>
                                        <p:tav tm="100000">
                                          <p:val>
                                            <p:strVal val="#ppt_y"/>
                                          </p:val>
                                        </p:tav>
                                      </p:tavLst>
                                    </p:anim>
                                  </p:childTnLst>
                                </p:cTn>
                              </p:par>
                            </p:childTnLst>
                          </p:cTn>
                        </p:par>
                        <p:par>
                          <p:cTn id="29" fill="hold">
                            <p:stCondLst>
                              <p:cond delay="1350"/>
                            </p:stCondLst>
                            <p:childTnLst>
                              <p:par>
                                <p:cTn id="30" presetID="42" presetClass="entr" presetSubtype="0" fill="hold" grpId="0" nodeType="afterEffect">
                                  <p:stCondLst>
                                    <p:cond delay="0"/>
                                  </p:stCondLst>
                                  <p:childTnLst>
                                    <p:set>
                                      <p:cBhvr>
                                        <p:cTn id="31" dur="1" fill="hold">
                                          <p:stCondLst>
                                            <p:cond delay="0"/>
                                          </p:stCondLst>
                                        </p:cTn>
                                        <p:tgtEl>
                                          <p:spTgt spid="664"/>
                                        </p:tgtEl>
                                        <p:attrNameLst>
                                          <p:attrName>style.visibility</p:attrName>
                                        </p:attrNameLst>
                                      </p:cBhvr>
                                      <p:to>
                                        <p:strVal val="visible"/>
                                      </p:to>
                                    </p:set>
                                    <p:animEffect transition="in" filter="fade">
                                      <p:cBhvr>
                                        <p:cTn id="32" dur="1100"/>
                                        <p:tgtEl>
                                          <p:spTgt spid="664"/>
                                        </p:tgtEl>
                                      </p:cBhvr>
                                    </p:animEffect>
                                    <p:anim calcmode="lin" valueType="num">
                                      <p:cBhvr>
                                        <p:cTn id="33" dur="1100" fill="hold"/>
                                        <p:tgtEl>
                                          <p:spTgt spid="664"/>
                                        </p:tgtEl>
                                        <p:attrNameLst>
                                          <p:attrName>ppt_x</p:attrName>
                                        </p:attrNameLst>
                                      </p:cBhvr>
                                      <p:tavLst>
                                        <p:tav tm="0">
                                          <p:val>
                                            <p:strVal val="#ppt_x"/>
                                          </p:val>
                                        </p:tav>
                                        <p:tav tm="100000">
                                          <p:val>
                                            <p:strVal val="#ppt_x"/>
                                          </p:val>
                                        </p:tav>
                                      </p:tavLst>
                                    </p:anim>
                                    <p:anim calcmode="lin" valueType="num">
                                      <p:cBhvr>
                                        <p:cTn id="34" dur="1100" fill="hold"/>
                                        <p:tgtEl>
                                          <p:spTgt spid="66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59"/>
                                        </p:tgtEl>
                                        <p:attrNameLst>
                                          <p:attrName>style.visibility</p:attrName>
                                        </p:attrNameLst>
                                      </p:cBhvr>
                                      <p:to>
                                        <p:strVal val="visible"/>
                                      </p:to>
                                    </p:set>
                                    <p:animEffect transition="in" filter="fade">
                                      <p:cBhvr>
                                        <p:cTn id="37" dur="1100"/>
                                        <p:tgtEl>
                                          <p:spTgt spid="659"/>
                                        </p:tgtEl>
                                      </p:cBhvr>
                                    </p:animEffect>
                                    <p:anim calcmode="lin" valueType="num">
                                      <p:cBhvr>
                                        <p:cTn id="38" dur="1100" fill="hold"/>
                                        <p:tgtEl>
                                          <p:spTgt spid="659"/>
                                        </p:tgtEl>
                                        <p:attrNameLst>
                                          <p:attrName>ppt_x</p:attrName>
                                        </p:attrNameLst>
                                      </p:cBhvr>
                                      <p:tavLst>
                                        <p:tav tm="0">
                                          <p:val>
                                            <p:strVal val="#ppt_x"/>
                                          </p:val>
                                        </p:tav>
                                        <p:tav tm="100000">
                                          <p:val>
                                            <p:strVal val="#ppt_x"/>
                                          </p:val>
                                        </p:tav>
                                      </p:tavLst>
                                    </p:anim>
                                    <p:anim calcmode="lin" valueType="num">
                                      <p:cBhvr>
                                        <p:cTn id="39" dur="1100" fill="hold"/>
                                        <p:tgtEl>
                                          <p:spTgt spid="65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65"/>
                                        </p:tgtEl>
                                        <p:attrNameLst>
                                          <p:attrName>style.visibility</p:attrName>
                                        </p:attrNameLst>
                                      </p:cBhvr>
                                      <p:to>
                                        <p:strVal val="visible"/>
                                      </p:to>
                                    </p:set>
                                    <p:animEffect transition="in" filter="fade">
                                      <p:cBhvr>
                                        <p:cTn id="42" dur="1100"/>
                                        <p:tgtEl>
                                          <p:spTgt spid="665"/>
                                        </p:tgtEl>
                                      </p:cBhvr>
                                    </p:animEffect>
                                    <p:anim calcmode="lin" valueType="num">
                                      <p:cBhvr>
                                        <p:cTn id="43" dur="1100" fill="hold"/>
                                        <p:tgtEl>
                                          <p:spTgt spid="665"/>
                                        </p:tgtEl>
                                        <p:attrNameLst>
                                          <p:attrName>ppt_x</p:attrName>
                                        </p:attrNameLst>
                                      </p:cBhvr>
                                      <p:tavLst>
                                        <p:tav tm="0">
                                          <p:val>
                                            <p:strVal val="#ppt_x"/>
                                          </p:val>
                                        </p:tav>
                                        <p:tav tm="100000">
                                          <p:val>
                                            <p:strVal val="#ppt_x"/>
                                          </p:val>
                                        </p:tav>
                                      </p:tavLst>
                                    </p:anim>
                                    <p:anim calcmode="lin" valueType="num">
                                      <p:cBhvr>
                                        <p:cTn id="44" dur="1100" fill="hold"/>
                                        <p:tgtEl>
                                          <p:spTgt spid="66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661"/>
                                        </p:tgtEl>
                                        <p:attrNameLst>
                                          <p:attrName>style.visibility</p:attrName>
                                        </p:attrNameLst>
                                      </p:cBhvr>
                                      <p:to>
                                        <p:strVal val="visible"/>
                                      </p:to>
                                    </p:set>
                                    <p:animEffect transition="in" filter="fade">
                                      <p:cBhvr>
                                        <p:cTn id="47" dur="1100"/>
                                        <p:tgtEl>
                                          <p:spTgt spid="661"/>
                                        </p:tgtEl>
                                      </p:cBhvr>
                                    </p:animEffect>
                                    <p:anim calcmode="lin" valueType="num">
                                      <p:cBhvr>
                                        <p:cTn id="48" dur="1100" fill="hold"/>
                                        <p:tgtEl>
                                          <p:spTgt spid="661"/>
                                        </p:tgtEl>
                                        <p:attrNameLst>
                                          <p:attrName>ppt_x</p:attrName>
                                        </p:attrNameLst>
                                      </p:cBhvr>
                                      <p:tavLst>
                                        <p:tav tm="0">
                                          <p:val>
                                            <p:strVal val="#ppt_x"/>
                                          </p:val>
                                        </p:tav>
                                        <p:tav tm="100000">
                                          <p:val>
                                            <p:strVal val="#ppt_x"/>
                                          </p:val>
                                        </p:tav>
                                      </p:tavLst>
                                    </p:anim>
                                    <p:anim calcmode="lin" valueType="num">
                                      <p:cBhvr>
                                        <p:cTn id="49" dur="1100" fill="hold"/>
                                        <p:tgtEl>
                                          <p:spTgt spid="661"/>
                                        </p:tgtEl>
                                        <p:attrNameLst>
                                          <p:attrName>ppt_y</p:attrName>
                                        </p:attrNameLst>
                                      </p:cBhvr>
                                      <p:tavLst>
                                        <p:tav tm="0">
                                          <p:val>
                                            <p:strVal val="#ppt_y+.1"/>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60"/>
                                        </p:tgtEl>
                                        <p:attrNameLst>
                                          <p:attrName>style.visibility</p:attrName>
                                        </p:attrNameLst>
                                      </p:cBhvr>
                                      <p:to>
                                        <p:strVal val="visible"/>
                                      </p:to>
                                    </p:set>
                                    <p:anim calcmode="lin" valueType="num">
                                      <p:cBhvr additive="base">
                                        <p:cTn id="52" dur="1100" fill="hold"/>
                                        <p:tgtEl>
                                          <p:spTgt spid="60"/>
                                        </p:tgtEl>
                                        <p:attrNameLst>
                                          <p:attrName>ppt_x</p:attrName>
                                        </p:attrNameLst>
                                      </p:cBhvr>
                                      <p:tavLst>
                                        <p:tav tm="0">
                                          <p:val>
                                            <p:strVal val="0-#ppt_w/2"/>
                                          </p:val>
                                        </p:tav>
                                        <p:tav tm="100000">
                                          <p:val>
                                            <p:strVal val="#ppt_x"/>
                                          </p:val>
                                        </p:tav>
                                      </p:tavLst>
                                    </p:anim>
                                    <p:anim calcmode="lin" valueType="num">
                                      <p:cBhvr additive="base">
                                        <p:cTn id="53" dur="1100" fill="hold"/>
                                        <p:tgtEl>
                                          <p:spTgt spid="60"/>
                                        </p:tgtEl>
                                        <p:attrNameLst>
                                          <p:attrName>ppt_y</p:attrName>
                                        </p:attrNameLst>
                                      </p:cBhvr>
                                      <p:tavLst>
                                        <p:tav tm="0">
                                          <p:val>
                                            <p:strVal val="#ppt_y"/>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150"/>
                                        <p:tgtEl>
                                          <p:spTgt spid="15"/>
                                        </p:tgtEl>
                                      </p:cBhvr>
                                    </p:animEffect>
                                    <p:anim calcmode="lin" valueType="num">
                                      <p:cBhvr>
                                        <p:cTn id="57" dur="1150" fill="hold"/>
                                        <p:tgtEl>
                                          <p:spTgt spid="15"/>
                                        </p:tgtEl>
                                        <p:attrNameLst>
                                          <p:attrName>ppt_x</p:attrName>
                                        </p:attrNameLst>
                                      </p:cBhvr>
                                      <p:tavLst>
                                        <p:tav tm="0">
                                          <p:val>
                                            <p:strVal val="#ppt_x"/>
                                          </p:val>
                                        </p:tav>
                                        <p:tav tm="100000">
                                          <p:val>
                                            <p:strVal val="#ppt_x"/>
                                          </p:val>
                                        </p:tav>
                                      </p:tavLst>
                                    </p:anim>
                                    <p:anim calcmode="lin" valueType="num">
                                      <p:cBhvr>
                                        <p:cTn id="58" dur="1150" fill="hold"/>
                                        <p:tgtEl>
                                          <p:spTgt spid="15"/>
                                        </p:tgtEl>
                                        <p:attrNameLst>
                                          <p:attrName>ppt_y</p:attrName>
                                        </p:attrNameLst>
                                      </p:cBhvr>
                                      <p:tavLst>
                                        <p:tav tm="0">
                                          <p:val>
                                            <p:strVal val="#ppt_y-.1"/>
                                          </p:val>
                                        </p:tav>
                                        <p:tav tm="100000">
                                          <p:val>
                                            <p:strVal val="#ppt_y"/>
                                          </p:val>
                                        </p:tav>
                                      </p:tavLst>
                                    </p:anim>
                                  </p:childTnLst>
                                </p:cTn>
                              </p:par>
                            </p:childTnLst>
                          </p:cTn>
                        </p:par>
                        <p:par>
                          <p:cTn id="59" fill="hold">
                            <p:stCondLst>
                              <p:cond delay="2500"/>
                            </p:stCondLst>
                            <p:childTnLst>
                              <p:par>
                                <p:cTn id="60" presetID="10" presetClass="entr" presetSubtype="0" fill="hold" nodeType="after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childTnLst>
                                </p:cTn>
                              </p:par>
                              <p:par>
                                <p:cTn id="63" presetID="63" presetClass="path" presetSubtype="0" accel="50000" fill="hold" nodeType="withEffect">
                                  <p:stCondLst>
                                    <p:cond delay="0"/>
                                  </p:stCondLst>
                                  <p:childTnLst>
                                    <p:animMotion origin="layout" path="M -0.06945 0.00093 L 0.70885 0.00123 " pathEditMode="relative" rAng="0" ptsTypes="AA">
                                      <p:cBhvr>
                                        <p:cTn id="64" dur="2000" fill="hold"/>
                                        <p:tgtEl>
                                          <p:spTgt spid="47"/>
                                        </p:tgtEl>
                                        <p:attrNameLst>
                                          <p:attrName>ppt_x</p:attrName>
                                          <p:attrName>ppt_y</p:attrName>
                                        </p:attrNameLst>
                                      </p:cBhvr>
                                      <p:rCtr x="38906" y="0"/>
                                    </p:animMotion>
                                  </p:childTnLst>
                                </p:cTn>
                              </p:par>
                              <p:par>
                                <p:cTn id="65" presetID="10" presetClass="exit" presetSubtype="0" fill="hold" nodeType="withEffect">
                                  <p:stCondLst>
                                    <p:cond delay="2000"/>
                                  </p:stCondLst>
                                  <p:childTnLst>
                                    <p:animEffect transition="out" filter="fade">
                                      <p:cBhvr>
                                        <p:cTn id="66" dur="1000"/>
                                        <p:tgtEl>
                                          <p:spTgt spid="47"/>
                                        </p:tgtEl>
                                      </p:cBhvr>
                                    </p:animEffect>
                                    <p:set>
                                      <p:cBhvr>
                                        <p:cTn id="67" dur="1" fill="hold">
                                          <p:stCondLst>
                                            <p:cond delay="999"/>
                                          </p:stCondLst>
                                        </p:cTn>
                                        <p:tgtEl>
                                          <p:spTgt spid="47"/>
                                        </p:tgtEl>
                                        <p:attrNameLst>
                                          <p:attrName>style.visibility</p:attrName>
                                        </p:attrNameLst>
                                      </p:cBhvr>
                                      <p:to>
                                        <p:strVal val="hidden"/>
                                      </p:to>
                                    </p:set>
                                  </p:childTnLst>
                                </p:cTn>
                              </p:par>
                              <p:par>
                                <p:cTn id="68" presetID="22" presetClass="entr" presetSubtype="8" fill="hold" nodeType="withEffect">
                                  <p:stCondLst>
                                    <p:cond delay="300"/>
                                  </p:stCondLst>
                                  <p:childTnLst>
                                    <p:set>
                                      <p:cBhvr>
                                        <p:cTn id="69" dur="1" fill="hold">
                                          <p:stCondLst>
                                            <p:cond delay="0"/>
                                          </p:stCondLst>
                                        </p:cTn>
                                        <p:tgtEl>
                                          <p:spTgt spid="48"/>
                                        </p:tgtEl>
                                        <p:attrNameLst>
                                          <p:attrName>style.visibility</p:attrName>
                                        </p:attrNameLst>
                                      </p:cBhvr>
                                      <p:to>
                                        <p:strVal val="visible"/>
                                      </p:to>
                                    </p:set>
                                    <p:animEffect transition="in" filter="wipe(left)">
                                      <p:cBhvr>
                                        <p:cTn id="70" dur="2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 grpId="0"/>
      <p:bldP spid="661" grpId="0"/>
      <p:bldP spid="664" grpId="0"/>
      <p:bldP spid="665"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31"/>
          <p:cNvSpPr txBox="1">
            <a:spLocks noGrp="1"/>
          </p:cNvSpPr>
          <p:nvPr>
            <p:ph type="title"/>
          </p:nvPr>
        </p:nvSpPr>
        <p:spPr>
          <a:xfrm>
            <a:off x="1203579" y="411475"/>
            <a:ext cx="7933545" cy="5616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smtClean="0">
                <a:solidFill>
                  <a:schemeClr val="bg1"/>
                </a:solidFill>
              </a:rPr>
              <a:t>QUẢN LÝ BỘ NHỚ TRÊN ĐĨA TỪ</a:t>
            </a:r>
            <a:endParaRPr sz="2000" dirty="0">
              <a:solidFill>
                <a:schemeClr val="bg1"/>
              </a:solidFill>
            </a:endParaRPr>
          </a:p>
        </p:txBody>
      </p:sp>
      <p:sp>
        <p:nvSpPr>
          <p:cNvPr id="1191" name="Google Shape;1191;p31"/>
          <p:cNvSpPr txBox="1"/>
          <p:nvPr/>
        </p:nvSpPr>
        <p:spPr>
          <a:xfrm>
            <a:off x="3722956" y="2311366"/>
            <a:ext cx="1814400" cy="1062739"/>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vi-VN" sz="1300" dirty="0">
                <a:solidFill>
                  <a:schemeClr val="bg1"/>
                </a:solidFill>
                <a:latin typeface="Montserrat Medium"/>
                <a:ea typeface="Montserrat Medium"/>
                <a:cs typeface="Montserrat Medium"/>
                <a:sym typeface="Montserrat Medium"/>
              </a:rPr>
              <a:t>Nó cung cấp một cấu trúc logic để tổ chức, lưu trữ và truy cập dữ liệu trên đĩa từ.</a:t>
            </a:r>
          </a:p>
        </p:txBody>
      </p:sp>
      <p:sp>
        <p:nvSpPr>
          <p:cNvPr id="1196" name="Google Shape;1196;p31"/>
          <p:cNvSpPr txBox="1"/>
          <p:nvPr/>
        </p:nvSpPr>
        <p:spPr>
          <a:xfrm>
            <a:off x="798516" y="2515476"/>
            <a:ext cx="1814400" cy="934158"/>
          </a:xfrm>
          <a:prstGeom prst="rect">
            <a:avLst/>
          </a:prstGeom>
          <a:noFill/>
          <a:ln>
            <a:noFill/>
          </a:ln>
        </p:spPr>
        <p:txBody>
          <a:bodyPr spcFirstLastPara="1" wrap="square" lIns="91425" tIns="91425" rIns="91425" bIns="91425" anchor="t" anchorCtr="0">
            <a:noAutofit/>
          </a:bodyPr>
          <a:lstStyle/>
          <a:p>
            <a:pPr lvl="0" algn="ctr"/>
            <a:r>
              <a:rPr lang="en-US" sz="1300" dirty="0" err="1">
                <a:solidFill>
                  <a:schemeClr val="bg1"/>
                </a:solidFill>
                <a:latin typeface="Montserrat Medium"/>
                <a:ea typeface="Montserrat Medium"/>
                <a:cs typeface="Montserrat Medium"/>
                <a:sym typeface="Montserrat Medium"/>
              </a:rPr>
              <a:t>Hệ</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thống</a:t>
            </a:r>
            <a:r>
              <a:rPr lang="en-US" sz="1300" dirty="0">
                <a:solidFill>
                  <a:schemeClr val="bg1"/>
                </a:solidFill>
                <a:latin typeface="Montserrat Medium"/>
                <a:ea typeface="Montserrat Medium"/>
                <a:cs typeface="Montserrat Medium"/>
                <a:sym typeface="Montserrat Medium"/>
              </a:rPr>
              <a:t> file </a:t>
            </a:r>
            <a:r>
              <a:rPr lang="en-US" sz="1300" dirty="0" err="1">
                <a:solidFill>
                  <a:schemeClr val="bg1"/>
                </a:solidFill>
                <a:latin typeface="Montserrat Medium"/>
                <a:ea typeface="Montserrat Medium"/>
                <a:cs typeface="Montserrat Medium"/>
                <a:sym typeface="Montserrat Medium"/>
              </a:rPr>
              <a:t>là</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một</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thành</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phần</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thiết</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yếu</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của</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hệ</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điều</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hành</a:t>
            </a:r>
            <a:r>
              <a:rPr lang="en-US" sz="1300" dirty="0">
                <a:solidFill>
                  <a:schemeClr val="bg1"/>
                </a:solidFill>
                <a:latin typeface="Montserrat Medium"/>
                <a:ea typeface="Montserrat Medium"/>
                <a:cs typeface="Montserrat Medium"/>
                <a:sym typeface="Montserrat Medium"/>
              </a:rPr>
              <a:t>.</a:t>
            </a:r>
            <a:endParaRPr sz="1300" dirty="0">
              <a:solidFill>
                <a:schemeClr val="bg1"/>
              </a:solidFill>
              <a:latin typeface="Montserrat Medium"/>
              <a:ea typeface="Montserrat Medium"/>
              <a:cs typeface="Montserrat Medium"/>
              <a:sym typeface="Montserrat Medium"/>
            </a:endParaRPr>
          </a:p>
        </p:txBody>
      </p:sp>
      <p:sp>
        <p:nvSpPr>
          <p:cNvPr id="1197" name="Google Shape;1197;p31"/>
          <p:cNvSpPr txBox="1"/>
          <p:nvPr/>
        </p:nvSpPr>
        <p:spPr>
          <a:xfrm>
            <a:off x="6543222" y="2307707"/>
            <a:ext cx="1814400" cy="1100224"/>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US" sz="1300" dirty="0" err="1">
                <a:solidFill>
                  <a:schemeClr val="bg1"/>
                </a:solidFill>
                <a:latin typeface="Montserrat Medium"/>
                <a:ea typeface="Montserrat Medium"/>
                <a:cs typeface="Montserrat Medium"/>
                <a:sym typeface="Montserrat Medium"/>
              </a:rPr>
              <a:t>Các</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thành</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phần</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chính</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của</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hệ</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thống</a:t>
            </a:r>
            <a:r>
              <a:rPr lang="en-US" sz="1300" dirty="0">
                <a:solidFill>
                  <a:schemeClr val="bg1"/>
                </a:solidFill>
                <a:latin typeface="Montserrat Medium"/>
                <a:ea typeface="Montserrat Medium"/>
                <a:cs typeface="Montserrat Medium"/>
                <a:sym typeface="Montserrat Medium"/>
              </a:rPr>
              <a:t> file </a:t>
            </a:r>
            <a:r>
              <a:rPr lang="en-US" sz="1300" dirty="0" err="1">
                <a:solidFill>
                  <a:schemeClr val="bg1"/>
                </a:solidFill>
                <a:latin typeface="Montserrat Medium"/>
                <a:ea typeface="Montserrat Medium"/>
                <a:cs typeface="Montserrat Medium"/>
                <a:sym typeface="Montserrat Medium"/>
              </a:rPr>
              <a:t>bao</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gồm</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phân</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vùng</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khối</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inode</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và</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danh</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sách</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liên</a:t>
            </a:r>
            <a:r>
              <a:rPr lang="en-US" sz="1300" dirty="0">
                <a:solidFill>
                  <a:schemeClr val="bg1"/>
                </a:solidFill>
                <a:latin typeface="Montserrat Medium"/>
                <a:ea typeface="Montserrat Medium"/>
                <a:cs typeface="Montserrat Medium"/>
                <a:sym typeface="Montserrat Medium"/>
              </a:rPr>
              <a:t> </a:t>
            </a:r>
            <a:r>
              <a:rPr lang="en-US" sz="1300" dirty="0" err="1">
                <a:solidFill>
                  <a:schemeClr val="bg1"/>
                </a:solidFill>
                <a:latin typeface="Montserrat Medium"/>
                <a:ea typeface="Montserrat Medium"/>
                <a:cs typeface="Montserrat Medium"/>
                <a:sym typeface="Montserrat Medium"/>
              </a:rPr>
              <a:t>kết</a:t>
            </a:r>
            <a:r>
              <a:rPr lang="en-US" sz="1300" dirty="0">
                <a:solidFill>
                  <a:schemeClr val="bg1"/>
                </a:solidFill>
                <a:latin typeface="Montserrat Medium"/>
                <a:ea typeface="Montserrat Medium"/>
                <a:cs typeface="Montserrat Medium"/>
                <a:sym typeface="Montserrat Medium"/>
              </a:rPr>
              <a:t>.</a:t>
            </a:r>
          </a:p>
        </p:txBody>
      </p:sp>
      <p:cxnSp>
        <p:nvCxnSpPr>
          <p:cNvPr id="1209" name="Google Shape;1209;p31"/>
          <p:cNvCxnSpPr>
            <a:stCxn id="1203" idx="6"/>
            <a:endCxn id="1204" idx="2"/>
          </p:cNvCxnSpPr>
          <p:nvPr/>
        </p:nvCxnSpPr>
        <p:spPr>
          <a:xfrm flipV="1">
            <a:off x="2220100" y="4101282"/>
            <a:ext cx="1906871" cy="14710"/>
          </a:xfrm>
          <a:prstGeom prst="straightConnector1">
            <a:avLst/>
          </a:prstGeom>
          <a:noFill/>
          <a:ln w="19050" cap="flat" cmpd="sng">
            <a:solidFill>
              <a:schemeClr val="bg1"/>
            </a:solidFill>
            <a:prstDash val="dot"/>
            <a:round/>
            <a:headEnd type="none" w="med" len="med"/>
            <a:tailEnd type="stealth" w="med" len="med"/>
          </a:ln>
        </p:spPr>
      </p:cxnSp>
      <p:cxnSp>
        <p:nvCxnSpPr>
          <p:cNvPr id="1210" name="Google Shape;1210;p31"/>
          <p:cNvCxnSpPr>
            <a:stCxn id="1207" idx="6"/>
            <a:endCxn id="1205" idx="2"/>
          </p:cNvCxnSpPr>
          <p:nvPr/>
        </p:nvCxnSpPr>
        <p:spPr>
          <a:xfrm>
            <a:off x="5143021" y="4101282"/>
            <a:ext cx="1799376" cy="34182"/>
          </a:xfrm>
          <a:prstGeom prst="straightConnector1">
            <a:avLst/>
          </a:prstGeom>
          <a:noFill/>
          <a:ln w="19050" cap="flat" cmpd="sng">
            <a:solidFill>
              <a:schemeClr val="bg1"/>
            </a:solidFill>
            <a:prstDash val="dot"/>
            <a:round/>
            <a:headEnd type="none" w="med" len="med"/>
            <a:tailEnd type="stealth" w="med" len="med"/>
          </a:ln>
        </p:spPr>
      </p:cxnSp>
      <p:cxnSp>
        <p:nvCxnSpPr>
          <p:cNvPr id="1222" name="Google Shape;1222;p31"/>
          <p:cNvCxnSpPr>
            <a:stCxn id="1216" idx="6"/>
            <a:endCxn id="1217" idx="2"/>
          </p:cNvCxnSpPr>
          <p:nvPr/>
        </p:nvCxnSpPr>
        <p:spPr>
          <a:xfrm flipV="1">
            <a:off x="2220100" y="1672756"/>
            <a:ext cx="1906871" cy="34789"/>
          </a:xfrm>
          <a:prstGeom prst="straightConnector1">
            <a:avLst/>
          </a:prstGeom>
          <a:noFill/>
          <a:ln w="19050" cap="flat" cmpd="sng">
            <a:solidFill>
              <a:schemeClr val="bg1"/>
            </a:solidFill>
            <a:prstDash val="dot"/>
            <a:round/>
            <a:headEnd type="none" w="med" len="med"/>
            <a:tailEnd type="stealth" w="med" len="med"/>
          </a:ln>
        </p:spPr>
      </p:cxnSp>
      <p:cxnSp>
        <p:nvCxnSpPr>
          <p:cNvPr id="1223" name="Google Shape;1223;p31"/>
          <p:cNvCxnSpPr>
            <a:stCxn id="1220" idx="6"/>
          </p:cNvCxnSpPr>
          <p:nvPr/>
        </p:nvCxnSpPr>
        <p:spPr>
          <a:xfrm>
            <a:off x="5143021" y="1672756"/>
            <a:ext cx="1799376" cy="1680"/>
          </a:xfrm>
          <a:prstGeom prst="straightConnector1">
            <a:avLst/>
          </a:prstGeom>
          <a:noFill/>
          <a:ln w="19050" cap="flat" cmpd="sng">
            <a:solidFill>
              <a:schemeClr val="bg1"/>
            </a:solidFill>
            <a:prstDash val="dot"/>
            <a:round/>
            <a:headEnd type="none" w="med" len="med"/>
            <a:tailEnd type="stealth" w="med" len="med"/>
          </a:ln>
        </p:spPr>
      </p:cxnSp>
      <p:grpSp>
        <p:nvGrpSpPr>
          <p:cNvPr id="7" name="Group 6"/>
          <p:cNvGrpSpPr/>
          <p:nvPr/>
        </p:nvGrpSpPr>
        <p:grpSpPr>
          <a:xfrm>
            <a:off x="6942397" y="3624147"/>
            <a:ext cx="1016050" cy="1022634"/>
            <a:chOff x="5017800" y="3604675"/>
            <a:chExt cx="1016050" cy="1022634"/>
          </a:xfrm>
        </p:grpSpPr>
        <p:sp>
          <p:nvSpPr>
            <p:cNvPr id="1201" name="Google Shape;1201;p31"/>
            <p:cNvSpPr/>
            <p:nvPr/>
          </p:nvSpPr>
          <p:spPr>
            <a:xfrm rot="5400000" flipH="1">
              <a:off x="5014511" y="3607969"/>
              <a:ext cx="1022634" cy="1016045"/>
            </a:xfrm>
            <a:custGeom>
              <a:avLst/>
              <a:gdLst/>
              <a:ahLst/>
              <a:cxnLst/>
              <a:rect l="l" t="t" r="r" b="b"/>
              <a:pathLst>
                <a:path w="1770795" h="839707" extrusionOk="0">
                  <a:moveTo>
                    <a:pt x="1528762" y="0"/>
                  </a:moveTo>
                  <a:lnTo>
                    <a:pt x="0" y="0"/>
                  </a:lnTo>
                  <a:lnTo>
                    <a:pt x="242034" y="419854"/>
                  </a:lnTo>
                  <a:lnTo>
                    <a:pt x="0" y="839708"/>
                  </a:lnTo>
                  <a:lnTo>
                    <a:pt x="1528762" y="839708"/>
                  </a:lnTo>
                  <a:lnTo>
                    <a:pt x="1770796" y="419854"/>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5" name="Google Shape;1205;p31"/>
            <p:cNvSpPr/>
            <p:nvPr/>
          </p:nvSpPr>
          <p:spPr>
            <a:xfrm>
              <a:off x="5017800" y="4032742"/>
              <a:ext cx="166500" cy="1665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227" name="Google Shape;1227;p31"/>
            <p:cNvSpPr/>
            <p:nvPr/>
          </p:nvSpPr>
          <p:spPr>
            <a:xfrm>
              <a:off x="5266325" y="3856492"/>
              <a:ext cx="519000" cy="519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1251" name="Google Shape;1251;p31"/>
            <p:cNvGrpSpPr/>
            <p:nvPr/>
          </p:nvGrpSpPr>
          <p:grpSpPr>
            <a:xfrm>
              <a:off x="5341892" y="3992026"/>
              <a:ext cx="367877" cy="248245"/>
              <a:chOff x="3239764" y="3423134"/>
              <a:chExt cx="452437" cy="305306"/>
            </a:xfrm>
          </p:grpSpPr>
          <p:sp>
            <p:nvSpPr>
              <p:cNvPr id="1252" name="Google Shape;1252;p31"/>
              <p:cNvSpPr/>
              <p:nvPr/>
            </p:nvSpPr>
            <p:spPr>
              <a:xfrm>
                <a:off x="3568639" y="3533556"/>
                <a:ext cx="26915" cy="13255"/>
              </a:xfrm>
              <a:custGeom>
                <a:avLst/>
                <a:gdLst/>
                <a:ahLst/>
                <a:cxnLst/>
                <a:rect l="l" t="t" r="r" b="b"/>
                <a:pathLst>
                  <a:path w="35887" h="17673" extrusionOk="0">
                    <a:moveTo>
                      <a:pt x="27051" y="0"/>
                    </a:moveTo>
                    <a:lnTo>
                      <a:pt x="8837" y="0"/>
                    </a:lnTo>
                    <a:cubicBezTo>
                      <a:pt x="3955" y="0"/>
                      <a:pt x="0" y="3955"/>
                      <a:pt x="0" y="8837"/>
                    </a:cubicBezTo>
                    <a:cubicBezTo>
                      <a:pt x="0" y="13718"/>
                      <a:pt x="3955" y="17673"/>
                      <a:pt x="8837" y="17673"/>
                    </a:cubicBezTo>
                    <a:lnTo>
                      <a:pt x="27051" y="17673"/>
                    </a:lnTo>
                    <a:cubicBezTo>
                      <a:pt x="31932" y="17673"/>
                      <a:pt x="35888" y="13718"/>
                      <a:pt x="35888" y="8837"/>
                    </a:cubicBezTo>
                    <a:cubicBezTo>
                      <a:pt x="35888" y="3955"/>
                      <a:pt x="31932" y="0"/>
                      <a:pt x="27051"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3" name="Google Shape;1253;p31"/>
              <p:cNvSpPr/>
              <p:nvPr/>
            </p:nvSpPr>
            <p:spPr>
              <a:xfrm>
                <a:off x="3599578" y="3533556"/>
                <a:ext cx="66832" cy="13255"/>
              </a:xfrm>
              <a:custGeom>
                <a:avLst/>
                <a:gdLst/>
                <a:ahLst/>
                <a:cxnLst/>
                <a:rect l="l" t="t" r="r" b="b"/>
                <a:pathLst>
                  <a:path w="89110" h="17673" extrusionOk="0">
                    <a:moveTo>
                      <a:pt x="80274" y="0"/>
                    </a:moveTo>
                    <a:lnTo>
                      <a:pt x="8837" y="0"/>
                    </a:lnTo>
                    <a:cubicBezTo>
                      <a:pt x="3955" y="0"/>
                      <a:pt x="0" y="3955"/>
                      <a:pt x="0" y="8837"/>
                    </a:cubicBezTo>
                    <a:cubicBezTo>
                      <a:pt x="0" y="13718"/>
                      <a:pt x="3955" y="17673"/>
                      <a:pt x="8837" y="17673"/>
                    </a:cubicBezTo>
                    <a:lnTo>
                      <a:pt x="80274" y="17673"/>
                    </a:lnTo>
                    <a:cubicBezTo>
                      <a:pt x="85155" y="17673"/>
                      <a:pt x="89110" y="13718"/>
                      <a:pt x="89110" y="8837"/>
                    </a:cubicBezTo>
                    <a:cubicBezTo>
                      <a:pt x="89110" y="3955"/>
                      <a:pt x="85155" y="0"/>
                      <a:pt x="8027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4" name="Google Shape;1254;p31"/>
              <p:cNvSpPr/>
              <p:nvPr/>
            </p:nvSpPr>
            <p:spPr>
              <a:xfrm>
                <a:off x="3568639" y="3555092"/>
                <a:ext cx="26915" cy="13255"/>
              </a:xfrm>
              <a:custGeom>
                <a:avLst/>
                <a:gdLst/>
                <a:ahLst/>
                <a:cxnLst/>
                <a:rect l="l" t="t" r="r" b="b"/>
                <a:pathLst>
                  <a:path w="35887" h="17673" extrusionOk="0">
                    <a:moveTo>
                      <a:pt x="27051" y="0"/>
                    </a:moveTo>
                    <a:lnTo>
                      <a:pt x="8837" y="0"/>
                    </a:lnTo>
                    <a:cubicBezTo>
                      <a:pt x="3955" y="0"/>
                      <a:pt x="0" y="3955"/>
                      <a:pt x="0" y="8837"/>
                    </a:cubicBezTo>
                    <a:cubicBezTo>
                      <a:pt x="0" y="13718"/>
                      <a:pt x="3955" y="17673"/>
                      <a:pt x="8837" y="17673"/>
                    </a:cubicBezTo>
                    <a:lnTo>
                      <a:pt x="27051" y="17673"/>
                    </a:lnTo>
                    <a:cubicBezTo>
                      <a:pt x="31932" y="17673"/>
                      <a:pt x="35888" y="13718"/>
                      <a:pt x="35888" y="8837"/>
                    </a:cubicBezTo>
                    <a:cubicBezTo>
                      <a:pt x="35888" y="3955"/>
                      <a:pt x="31932" y="0"/>
                      <a:pt x="27051"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5" name="Google Shape;1255;p31"/>
              <p:cNvSpPr/>
              <p:nvPr/>
            </p:nvSpPr>
            <p:spPr>
              <a:xfrm>
                <a:off x="3599578" y="3555092"/>
                <a:ext cx="66832" cy="13255"/>
              </a:xfrm>
              <a:custGeom>
                <a:avLst/>
                <a:gdLst/>
                <a:ahLst/>
                <a:cxnLst/>
                <a:rect l="l" t="t" r="r" b="b"/>
                <a:pathLst>
                  <a:path w="89110" h="17673" extrusionOk="0">
                    <a:moveTo>
                      <a:pt x="80274" y="0"/>
                    </a:moveTo>
                    <a:lnTo>
                      <a:pt x="8837" y="0"/>
                    </a:lnTo>
                    <a:cubicBezTo>
                      <a:pt x="3955" y="0"/>
                      <a:pt x="0" y="3955"/>
                      <a:pt x="0" y="8837"/>
                    </a:cubicBezTo>
                    <a:cubicBezTo>
                      <a:pt x="0" y="13718"/>
                      <a:pt x="3955" y="17673"/>
                      <a:pt x="8837" y="17673"/>
                    </a:cubicBezTo>
                    <a:lnTo>
                      <a:pt x="80274" y="17673"/>
                    </a:lnTo>
                    <a:cubicBezTo>
                      <a:pt x="85155" y="17673"/>
                      <a:pt x="89110" y="13718"/>
                      <a:pt x="89110" y="8837"/>
                    </a:cubicBezTo>
                    <a:cubicBezTo>
                      <a:pt x="89110" y="3955"/>
                      <a:pt x="85155" y="0"/>
                      <a:pt x="8027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6" name="Google Shape;1256;p31"/>
              <p:cNvSpPr/>
              <p:nvPr/>
            </p:nvSpPr>
            <p:spPr>
              <a:xfrm>
                <a:off x="3568639" y="3576628"/>
                <a:ext cx="26915" cy="13255"/>
              </a:xfrm>
              <a:custGeom>
                <a:avLst/>
                <a:gdLst/>
                <a:ahLst/>
                <a:cxnLst/>
                <a:rect l="l" t="t" r="r" b="b"/>
                <a:pathLst>
                  <a:path w="35887" h="17673" extrusionOk="0">
                    <a:moveTo>
                      <a:pt x="27051" y="0"/>
                    </a:moveTo>
                    <a:lnTo>
                      <a:pt x="8837" y="0"/>
                    </a:lnTo>
                    <a:cubicBezTo>
                      <a:pt x="3955" y="0"/>
                      <a:pt x="0" y="3955"/>
                      <a:pt x="0" y="8837"/>
                    </a:cubicBezTo>
                    <a:cubicBezTo>
                      <a:pt x="0" y="13718"/>
                      <a:pt x="3955" y="17673"/>
                      <a:pt x="8837" y="17673"/>
                    </a:cubicBezTo>
                    <a:lnTo>
                      <a:pt x="27051" y="17673"/>
                    </a:lnTo>
                    <a:cubicBezTo>
                      <a:pt x="31932" y="17673"/>
                      <a:pt x="35888" y="13718"/>
                      <a:pt x="35888" y="8837"/>
                    </a:cubicBezTo>
                    <a:cubicBezTo>
                      <a:pt x="35888" y="3955"/>
                      <a:pt x="31932" y="0"/>
                      <a:pt x="27051"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7" name="Google Shape;1257;p31"/>
              <p:cNvSpPr/>
              <p:nvPr/>
            </p:nvSpPr>
            <p:spPr>
              <a:xfrm>
                <a:off x="3599578" y="3576628"/>
                <a:ext cx="66832" cy="13255"/>
              </a:xfrm>
              <a:custGeom>
                <a:avLst/>
                <a:gdLst/>
                <a:ahLst/>
                <a:cxnLst/>
                <a:rect l="l" t="t" r="r" b="b"/>
                <a:pathLst>
                  <a:path w="89110" h="17673" extrusionOk="0">
                    <a:moveTo>
                      <a:pt x="80274" y="0"/>
                    </a:moveTo>
                    <a:lnTo>
                      <a:pt x="8837" y="0"/>
                    </a:lnTo>
                    <a:cubicBezTo>
                      <a:pt x="3955" y="0"/>
                      <a:pt x="0" y="3955"/>
                      <a:pt x="0" y="8837"/>
                    </a:cubicBezTo>
                    <a:cubicBezTo>
                      <a:pt x="0" y="13718"/>
                      <a:pt x="3955" y="17673"/>
                      <a:pt x="8837" y="17673"/>
                    </a:cubicBezTo>
                    <a:lnTo>
                      <a:pt x="80274" y="17673"/>
                    </a:lnTo>
                    <a:cubicBezTo>
                      <a:pt x="85155" y="17673"/>
                      <a:pt x="89110" y="13718"/>
                      <a:pt x="89110" y="8837"/>
                    </a:cubicBezTo>
                    <a:cubicBezTo>
                      <a:pt x="89110" y="3955"/>
                      <a:pt x="85155" y="0"/>
                      <a:pt x="8027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8" name="Google Shape;1258;p31"/>
              <p:cNvSpPr/>
              <p:nvPr/>
            </p:nvSpPr>
            <p:spPr>
              <a:xfrm>
                <a:off x="3379175" y="3551650"/>
                <a:ext cx="74624" cy="74625"/>
              </a:xfrm>
              <a:custGeom>
                <a:avLst/>
                <a:gdLst/>
                <a:ahLst/>
                <a:cxnLst/>
                <a:rect l="l" t="t" r="r" b="b"/>
                <a:pathLst>
                  <a:path w="99499" h="99500" extrusionOk="0">
                    <a:moveTo>
                      <a:pt x="46535" y="99"/>
                    </a:moveTo>
                    <a:cubicBezTo>
                      <a:pt x="21635" y="1675"/>
                      <a:pt x="1673" y="21636"/>
                      <a:pt x="100" y="46536"/>
                    </a:cubicBezTo>
                    <a:cubicBezTo>
                      <a:pt x="-804" y="60836"/>
                      <a:pt x="4470" y="74831"/>
                      <a:pt x="14569" y="84929"/>
                    </a:cubicBezTo>
                    <a:cubicBezTo>
                      <a:pt x="24682" y="95042"/>
                      <a:pt x="38686" y="100305"/>
                      <a:pt x="52964" y="99400"/>
                    </a:cubicBezTo>
                    <a:cubicBezTo>
                      <a:pt x="77864" y="97827"/>
                      <a:pt x="97826" y="77865"/>
                      <a:pt x="99400" y="52965"/>
                    </a:cubicBezTo>
                    <a:cubicBezTo>
                      <a:pt x="100304" y="38664"/>
                      <a:pt x="95029" y="24669"/>
                      <a:pt x="84929" y="14569"/>
                    </a:cubicBezTo>
                    <a:cubicBezTo>
                      <a:pt x="74830" y="4469"/>
                      <a:pt x="60831" y="-803"/>
                      <a:pt x="46535" y="99"/>
                    </a:cubicBezTo>
                    <a:close/>
                    <a:moveTo>
                      <a:pt x="81762" y="51852"/>
                    </a:moveTo>
                    <a:cubicBezTo>
                      <a:pt x="80749" y="67890"/>
                      <a:pt x="67889" y="80749"/>
                      <a:pt x="51851" y="81762"/>
                    </a:cubicBezTo>
                    <a:cubicBezTo>
                      <a:pt x="42626" y="82350"/>
                      <a:pt x="33580" y="78946"/>
                      <a:pt x="27067" y="72433"/>
                    </a:cubicBezTo>
                    <a:cubicBezTo>
                      <a:pt x="20555" y="65921"/>
                      <a:pt x="17154" y="56889"/>
                      <a:pt x="17738" y="47650"/>
                    </a:cubicBezTo>
                    <a:cubicBezTo>
                      <a:pt x="18751" y="31612"/>
                      <a:pt x="31611" y="18753"/>
                      <a:pt x="47650" y="17739"/>
                    </a:cubicBezTo>
                    <a:cubicBezTo>
                      <a:pt x="56779" y="17153"/>
                      <a:pt x="65859" y="20493"/>
                      <a:pt x="72433" y="27067"/>
                    </a:cubicBezTo>
                    <a:cubicBezTo>
                      <a:pt x="78945" y="33579"/>
                      <a:pt x="82346" y="42613"/>
                      <a:pt x="81762" y="5185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9" name="Google Shape;1259;p31"/>
              <p:cNvSpPr/>
              <p:nvPr/>
            </p:nvSpPr>
            <p:spPr>
              <a:xfrm>
                <a:off x="3338510" y="3504099"/>
                <a:ext cx="155955" cy="169729"/>
              </a:xfrm>
              <a:custGeom>
                <a:avLst/>
                <a:gdLst/>
                <a:ahLst/>
                <a:cxnLst/>
                <a:rect l="l" t="t" r="r" b="b"/>
                <a:pathLst>
                  <a:path w="207940" h="226305" extrusionOk="0">
                    <a:moveTo>
                      <a:pt x="165359" y="39222"/>
                    </a:moveTo>
                    <a:lnTo>
                      <a:pt x="137299" y="23022"/>
                    </a:lnTo>
                    <a:cubicBezTo>
                      <a:pt x="136584" y="22609"/>
                      <a:pt x="135979" y="22016"/>
                      <a:pt x="135551" y="21309"/>
                    </a:cubicBezTo>
                    <a:lnTo>
                      <a:pt x="129242" y="10890"/>
                    </a:lnTo>
                    <a:cubicBezTo>
                      <a:pt x="125173" y="4173"/>
                      <a:pt x="117767" y="0"/>
                      <a:pt x="109913" y="0"/>
                    </a:cubicBezTo>
                    <a:lnTo>
                      <a:pt x="98029" y="0"/>
                    </a:lnTo>
                    <a:cubicBezTo>
                      <a:pt x="90175" y="0"/>
                      <a:pt x="82769" y="4173"/>
                      <a:pt x="78700" y="10890"/>
                    </a:cubicBezTo>
                    <a:lnTo>
                      <a:pt x="72391" y="21309"/>
                    </a:lnTo>
                    <a:cubicBezTo>
                      <a:pt x="71962" y="22017"/>
                      <a:pt x="71358" y="22610"/>
                      <a:pt x="70641" y="23022"/>
                    </a:cubicBezTo>
                    <a:lnTo>
                      <a:pt x="42580" y="39223"/>
                    </a:lnTo>
                    <a:cubicBezTo>
                      <a:pt x="41866" y="39637"/>
                      <a:pt x="41050" y="39864"/>
                      <a:pt x="40223" y="39882"/>
                    </a:cubicBezTo>
                    <a:lnTo>
                      <a:pt x="28049" y="40137"/>
                    </a:lnTo>
                    <a:cubicBezTo>
                      <a:pt x="20196" y="40301"/>
                      <a:pt x="12878" y="44629"/>
                      <a:pt x="8951" y="51431"/>
                    </a:cubicBezTo>
                    <a:lnTo>
                      <a:pt x="3009" y="61722"/>
                    </a:lnTo>
                    <a:cubicBezTo>
                      <a:pt x="-918" y="68523"/>
                      <a:pt x="-1007" y="77024"/>
                      <a:pt x="2777" y="83907"/>
                    </a:cubicBezTo>
                    <a:lnTo>
                      <a:pt x="8643" y="94581"/>
                    </a:lnTo>
                    <a:cubicBezTo>
                      <a:pt x="9042" y="95305"/>
                      <a:pt x="9253" y="96126"/>
                      <a:pt x="9253" y="96954"/>
                    </a:cubicBezTo>
                    <a:lnTo>
                      <a:pt x="9253" y="129352"/>
                    </a:lnTo>
                    <a:cubicBezTo>
                      <a:pt x="9253" y="130179"/>
                      <a:pt x="9042" y="131000"/>
                      <a:pt x="8643" y="131725"/>
                    </a:cubicBezTo>
                    <a:lnTo>
                      <a:pt x="2777" y="142398"/>
                    </a:lnTo>
                    <a:cubicBezTo>
                      <a:pt x="-1007" y="149281"/>
                      <a:pt x="-918" y="157783"/>
                      <a:pt x="3009" y="164584"/>
                    </a:cubicBezTo>
                    <a:lnTo>
                      <a:pt x="8951" y="174875"/>
                    </a:lnTo>
                    <a:cubicBezTo>
                      <a:pt x="12878" y="181676"/>
                      <a:pt x="20195" y="186004"/>
                      <a:pt x="28048" y="186169"/>
                    </a:cubicBezTo>
                    <a:lnTo>
                      <a:pt x="40224" y="186424"/>
                    </a:lnTo>
                    <a:cubicBezTo>
                      <a:pt x="41052" y="186442"/>
                      <a:pt x="41867" y="186669"/>
                      <a:pt x="42582" y="187083"/>
                    </a:cubicBezTo>
                    <a:lnTo>
                      <a:pt x="70641" y="203283"/>
                    </a:lnTo>
                    <a:cubicBezTo>
                      <a:pt x="71358" y="203698"/>
                      <a:pt x="71962" y="204290"/>
                      <a:pt x="72391" y="204998"/>
                    </a:cubicBezTo>
                    <a:lnTo>
                      <a:pt x="78699" y="215413"/>
                    </a:lnTo>
                    <a:cubicBezTo>
                      <a:pt x="82768" y="222132"/>
                      <a:pt x="90174" y="226306"/>
                      <a:pt x="98029" y="226306"/>
                    </a:cubicBezTo>
                    <a:lnTo>
                      <a:pt x="109913" y="226306"/>
                    </a:lnTo>
                    <a:cubicBezTo>
                      <a:pt x="117768" y="226306"/>
                      <a:pt x="125174" y="222132"/>
                      <a:pt x="129242" y="215414"/>
                    </a:cubicBezTo>
                    <a:lnTo>
                      <a:pt x="135551" y="204995"/>
                    </a:lnTo>
                    <a:cubicBezTo>
                      <a:pt x="135979" y="204288"/>
                      <a:pt x="136583" y="203697"/>
                      <a:pt x="137299" y="203283"/>
                    </a:cubicBezTo>
                    <a:lnTo>
                      <a:pt x="165358" y="187083"/>
                    </a:lnTo>
                    <a:cubicBezTo>
                      <a:pt x="166074" y="186669"/>
                      <a:pt x="166889" y="186442"/>
                      <a:pt x="167716" y="186424"/>
                    </a:cubicBezTo>
                    <a:lnTo>
                      <a:pt x="179895" y="186169"/>
                    </a:lnTo>
                    <a:cubicBezTo>
                      <a:pt x="187746" y="186004"/>
                      <a:pt x="195063" y="181677"/>
                      <a:pt x="198990" y="174875"/>
                    </a:cubicBezTo>
                    <a:lnTo>
                      <a:pt x="204932" y="164584"/>
                    </a:lnTo>
                    <a:cubicBezTo>
                      <a:pt x="208859" y="157783"/>
                      <a:pt x="208948" y="149282"/>
                      <a:pt x="205164" y="142398"/>
                    </a:cubicBezTo>
                    <a:lnTo>
                      <a:pt x="199297" y="131725"/>
                    </a:lnTo>
                    <a:cubicBezTo>
                      <a:pt x="198898" y="131000"/>
                      <a:pt x="198687" y="130179"/>
                      <a:pt x="198687" y="129352"/>
                    </a:cubicBezTo>
                    <a:lnTo>
                      <a:pt x="198687" y="96954"/>
                    </a:lnTo>
                    <a:cubicBezTo>
                      <a:pt x="198687" y="96126"/>
                      <a:pt x="198898" y="95308"/>
                      <a:pt x="199296" y="94583"/>
                    </a:cubicBezTo>
                    <a:cubicBezTo>
                      <a:pt x="199296" y="94582"/>
                      <a:pt x="199297" y="94581"/>
                      <a:pt x="199297" y="94581"/>
                    </a:cubicBezTo>
                    <a:lnTo>
                      <a:pt x="205164" y="83906"/>
                    </a:lnTo>
                    <a:cubicBezTo>
                      <a:pt x="208947" y="77023"/>
                      <a:pt x="208859" y="68522"/>
                      <a:pt x="204932" y="61722"/>
                    </a:cubicBezTo>
                    <a:lnTo>
                      <a:pt x="198990" y="51431"/>
                    </a:lnTo>
                    <a:cubicBezTo>
                      <a:pt x="195062" y="44629"/>
                      <a:pt x="187744" y="40301"/>
                      <a:pt x="179893" y="40137"/>
                    </a:cubicBezTo>
                    <a:lnTo>
                      <a:pt x="167715" y="39882"/>
                    </a:lnTo>
                    <a:cubicBezTo>
                      <a:pt x="166890" y="39864"/>
                      <a:pt x="166076" y="39635"/>
                      <a:pt x="165359" y="39222"/>
                    </a:cubicBezTo>
                    <a:close/>
                    <a:moveTo>
                      <a:pt x="183686" y="60266"/>
                    </a:moveTo>
                    <a:lnTo>
                      <a:pt x="189628" y="70558"/>
                    </a:lnTo>
                    <a:cubicBezTo>
                      <a:pt x="190484" y="72040"/>
                      <a:pt x="190502" y="73892"/>
                      <a:pt x="189678" y="75392"/>
                    </a:cubicBezTo>
                    <a:lnTo>
                      <a:pt x="183812" y="86066"/>
                    </a:lnTo>
                    <a:cubicBezTo>
                      <a:pt x="181982" y="89392"/>
                      <a:pt x="181016" y="93156"/>
                      <a:pt x="181016" y="96952"/>
                    </a:cubicBezTo>
                    <a:lnTo>
                      <a:pt x="181016" y="129351"/>
                    </a:lnTo>
                    <a:cubicBezTo>
                      <a:pt x="181016" y="133147"/>
                      <a:pt x="181982" y="136912"/>
                      <a:pt x="183812" y="140238"/>
                    </a:cubicBezTo>
                    <a:lnTo>
                      <a:pt x="189678" y="150909"/>
                    </a:lnTo>
                    <a:cubicBezTo>
                      <a:pt x="190502" y="152409"/>
                      <a:pt x="190484" y="154264"/>
                      <a:pt x="189628" y="155745"/>
                    </a:cubicBezTo>
                    <a:lnTo>
                      <a:pt x="183686" y="166036"/>
                    </a:lnTo>
                    <a:cubicBezTo>
                      <a:pt x="182829" y="167519"/>
                      <a:pt x="181235" y="168461"/>
                      <a:pt x="179525" y="168498"/>
                    </a:cubicBezTo>
                    <a:lnTo>
                      <a:pt x="167349" y="168753"/>
                    </a:lnTo>
                    <a:cubicBezTo>
                      <a:pt x="163554" y="168831"/>
                      <a:pt x="159811" y="169876"/>
                      <a:pt x="156523" y="171774"/>
                    </a:cubicBezTo>
                    <a:lnTo>
                      <a:pt x="128465" y="187975"/>
                    </a:lnTo>
                    <a:cubicBezTo>
                      <a:pt x="125175" y="189873"/>
                      <a:pt x="122398" y="192593"/>
                      <a:pt x="120434" y="195838"/>
                    </a:cubicBezTo>
                    <a:lnTo>
                      <a:pt x="114125" y="206256"/>
                    </a:lnTo>
                    <a:cubicBezTo>
                      <a:pt x="113239" y="207721"/>
                      <a:pt x="111625" y="208630"/>
                      <a:pt x="109913" y="208630"/>
                    </a:cubicBezTo>
                    <a:lnTo>
                      <a:pt x="98029" y="208630"/>
                    </a:lnTo>
                    <a:cubicBezTo>
                      <a:pt x="96317" y="208630"/>
                      <a:pt x="94704" y="207722"/>
                      <a:pt x="93817" y="206255"/>
                    </a:cubicBezTo>
                    <a:lnTo>
                      <a:pt x="87509" y="195841"/>
                    </a:lnTo>
                    <a:cubicBezTo>
                      <a:pt x="85544" y="192593"/>
                      <a:pt x="82767" y="189874"/>
                      <a:pt x="79478" y="187975"/>
                    </a:cubicBezTo>
                    <a:lnTo>
                      <a:pt x="51419" y="171774"/>
                    </a:lnTo>
                    <a:cubicBezTo>
                      <a:pt x="48132" y="169876"/>
                      <a:pt x="44388" y="168831"/>
                      <a:pt x="40593" y="168753"/>
                    </a:cubicBezTo>
                    <a:lnTo>
                      <a:pt x="28417" y="168498"/>
                    </a:lnTo>
                    <a:cubicBezTo>
                      <a:pt x="26706" y="168461"/>
                      <a:pt x="25111" y="167519"/>
                      <a:pt x="24256" y="166036"/>
                    </a:cubicBezTo>
                    <a:lnTo>
                      <a:pt x="18314" y="155745"/>
                    </a:lnTo>
                    <a:cubicBezTo>
                      <a:pt x="17458" y="154262"/>
                      <a:pt x="17439" y="152410"/>
                      <a:pt x="18264" y="150909"/>
                    </a:cubicBezTo>
                    <a:lnTo>
                      <a:pt x="24131" y="140236"/>
                    </a:lnTo>
                    <a:cubicBezTo>
                      <a:pt x="25960" y="136908"/>
                      <a:pt x="26926" y="133144"/>
                      <a:pt x="26926" y="129350"/>
                    </a:cubicBezTo>
                    <a:lnTo>
                      <a:pt x="26926" y="96951"/>
                    </a:lnTo>
                    <a:cubicBezTo>
                      <a:pt x="26926" y="93154"/>
                      <a:pt x="25960" y="89389"/>
                      <a:pt x="24130" y="86064"/>
                    </a:cubicBezTo>
                    <a:lnTo>
                      <a:pt x="18264" y="75391"/>
                    </a:lnTo>
                    <a:cubicBezTo>
                      <a:pt x="17439" y="73892"/>
                      <a:pt x="17459" y="72039"/>
                      <a:pt x="18314" y="70557"/>
                    </a:cubicBezTo>
                    <a:lnTo>
                      <a:pt x="24257" y="60265"/>
                    </a:lnTo>
                    <a:cubicBezTo>
                      <a:pt x="25113" y="58783"/>
                      <a:pt x="26707" y="57839"/>
                      <a:pt x="28417" y="57804"/>
                    </a:cubicBezTo>
                    <a:lnTo>
                      <a:pt x="40592" y="57548"/>
                    </a:lnTo>
                    <a:cubicBezTo>
                      <a:pt x="44389" y="57470"/>
                      <a:pt x="48134" y="56424"/>
                      <a:pt x="51419" y="54526"/>
                    </a:cubicBezTo>
                    <a:lnTo>
                      <a:pt x="79477" y="38326"/>
                    </a:lnTo>
                    <a:cubicBezTo>
                      <a:pt x="82764" y="36429"/>
                      <a:pt x="85541" y="33710"/>
                      <a:pt x="87508" y="30463"/>
                    </a:cubicBezTo>
                    <a:lnTo>
                      <a:pt x="93817" y="20045"/>
                    </a:lnTo>
                    <a:cubicBezTo>
                      <a:pt x="94703" y="18581"/>
                      <a:pt x="96318" y="17671"/>
                      <a:pt x="98029" y="17671"/>
                    </a:cubicBezTo>
                    <a:lnTo>
                      <a:pt x="109913" y="17671"/>
                    </a:lnTo>
                    <a:cubicBezTo>
                      <a:pt x="111625" y="17671"/>
                      <a:pt x="113239" y="18579"/>
                      <a:pt x="114125" y="20044"/>
                    </a:cubicBezTo>
                    <a:lnTo>
                      <a:pt x="120434" y="30462"/>
                    </a:lnTo>
                    <a:cubicBezTo>
                      <a:pt x="122401" y="33710"/>
                      <a:pt x="125178" y="36428"/>
                      <a:pt x="128464" y="38326"/>
                    </a:cubicBezTo>
                    <a:lnTo>
                      <a:pt x="156520" y="54525"/>
                    </a:lnTo>
                    <a:cubicBezTo>
                      <a:pt x="159807" y="56424"/>
                      <a:pt x="163551" y="57470"/>
                      <a:pt x="167348" y="57548"/>
                    </a:cubicBezTo>
                    <a:lnTo>
                      <a:pt x="179526" y="57804"/>
                    </a:lnTo>
                    <a:cubicBezTo>
                      <a:pt x="181237" y="57841"/>
                      <a:pt x="182829" y="58784"/>
                      <a:pt x="183686" y="6026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0" name="Google Shape;1260;p31"/>
              <p:cNvSpPr/>
              <p:nvPr/>
            </p:nvSpPr>
            <p:spPr>
              <a:xfrm>
                <a:off x="3473782" y="3657818"/>
                <a:ext cx="91672" cy="29745"/>
              </a:xfrm>
              <a:custGeom>
                <a:avLst/>
                <a:gdLst/>
                <a:ahLst/>
                <a:cxnLst/>
                <a:rect l="l" t="t" r="r" b="b"/>
                <a:pathLst>
                  <a:path w="122229" h="39660" extrusionOk="0">
                    <a:moveTo>
                      <a:pt x="15086" y="2587"/>
                    </a:moveTo>
                    <a:cubicBezTo>
                      <a:pt x="11633" y="-862"/>
                      <a:pt x="6039" y="-862"/>
                      <a:pt x="2588" y="2587"/>
                    </a:cubicBezTo>
                    <a:cubicBezTo>
                      <a:pt x="-863" y="6040"/>
                      <a:pt x="-863" y="11634"/>
                      <a:pt x="2588" y="15085"/>
                    </a:cubicBezTo>
                    <a:lnTo>
                      <a:pt x="24576" y="37073"/>
                    </a:lnTo>
                    <a:cubicBezTo>
                      <a:pt x="26234" y="38729"/>
                      <a:pt x="28481" y="39660"/>
                      <a:pt x="30826" y="39660"/>
                    </a:cubicBezTo>
                    <a:lnTo>
                      <a:pt x="113393" y="39660"/>
                    </a:lnTo>
                    <a:cubicBezTo>
                      <a:pt x="118274" y="39660"/>
                      <a:pt x="122230" y="35705"/>
                      <a:pt x="122230" y="30823"/>
                    </a:cubicBezTo>
                    <a:cubicBezTo>
                      <a:pt x="122230" y="25942"/>
                      <a:pt x="118274" y="21987"/>
                      <a:pt x="113393" y="21987"/>
                    </a:cubicBezTo>
                    <a:lnTo>
                      <a:pt x="34485" y="21987"/>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1" name="Google Shape;1261;p31"/>
              <p:cNvSpPr/>
              <p:nvPr/>
            </p:nvSpPr>
            <p:spPr>
              <a:xfrm>
                <a:off x="3544254" y="3654768"/>
                <a:ext cx="21200" cy="13255"/>
              </a:xfrm>
              <a:custGeom>
                <a:avLst/>
                <a:gdLst/>
                <a:ahLst/>
                <a:cxnLst/>
                <a:rect l="l" t="t" r="r" b="b"/>
                <a:pathLst>
                  <a:path w="28266" h="17673" extrusionOk="0">
                    <a:moveTo>
                      <a:pt x="8837" y="17673"/>
                    </a:moveTo>
                    <a:lnTo>
                      <a:pt x="19430" y="17673"/>
                    </a:lnTo>
                    <a:cubicBezTo>
                      <a:pt x="24311" y="17673"/>
                      <a:pt x="28267" y="13718"/>
                      <a:pt x="28267" y="8837"/>
                    </a:cubicBezTo>
                    <a:cubicBezTo>
                      <a:pt x="28267" y="3955"/>
                      <a:pt x="24311" y="0"/>
                      <a:pt x="19430"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2" name="Google Shape;1262;p31"/>
              <p:cNvSpPr/>
              <p:nvPr/>
            </p:nvSpPr>
            <p:spPr>
              <a:xfrm>
                <a:off x="3501025" y="3654768"/>
                <a:ext cx="37432" cy="13255"/>
              </a:xfrm>
              <a:custGeom>
                <a:avLst/>
                <a:gdLst/>
                <a:ahLst/>
                <a:cxnLst/>
                <a:rect l="l" t="t" r="r" b="b"/>
                <a:pathLst>
                  <a:path w="49910" h="17673" extrusionOk="0">
                    <a:moveTo>
                      <a:pt x="8837" y="17673"/>
                    </a:moveTo>
                    <a:lnTo>
                      <a:pt x="41074" y="17673"/>
                    </a:lnTo>
                    <a:cubicBezTo>
                      <a:pt x="45955" y="17673"/>
                      <a:pt x="49911" y="13718"/>
                      <a:pt x="49911" y="8837"/>
                    </a:cubicBezTo>
                    <a:cubicBezTo>
                      <a:pt x="49911" y="3955"/>
                      <a:pt x="45955" y="0"/>
                      <a:pt x="4107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3" name="Google Shape;1263;p31"/>
              <p:cNvSpPr/>
              <p:nvPr/>
            </p:nvSpPr>
            <p:spPr>
              <a:xfrm>
                <a:off x="3544254" y="3633334"/>
                <a:ext cx="21200" cy="13255"/>
              </a:xfrm>
              <a:custGeom>
                <a:avLst/>
                <a:gdLst/>
                <a:ahLst/>
                <a:cxnLst/>
                <a:rect l="l" t="t" r="r" b="b"/>
                <a:pathLst>
                  <a:path w="28266" h="17673" extrusionOk="0">
                    <a:moveTo>
                      <a:pt x="8837" y="17673"/>
                    </a:moveTo>
                    <a:lnTo>
                      <a:pt x="19430" y="17673"/>
                    </a:lnTo>
                    <a:cubicBezTo>
                      <a:pt x="24311" y="17673"/>
                      <a:pt x="28267" y="13718"/>
                      <a:pt x="28267" y="8837"/>
                    </a:cubicBezTo>
                    <a:cubicBezTo>
                      <a:pt x="28267" y="3955"/>
                      <a:pt x="24311" y="0"/>
                      <a:pt x="19430"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4" name="Google Shape;1264;p31"/>
              <p:cNvSpPr/>
              <p:nvPr/>
            </p:nvSpPr>
            <p:spPr>
              <a:xfrm>
                <a:off x="3501025" y="3633334"/>
                <a:ext cx="37432" cy="13255"/>
              </a:xfrm>
              <a:custGeom>
                <a:avLst/>
                <a:gdLst/>
                <a:ahLst/>
                <a:cxnLst/>
                <a:rect l="l" t="t" r="r" b="b"/>
                <a:pathLst>
                  <a:path w="49910" h="17673" extrusionOk="0">
                    <a:moveTo>
                      <a:pt x="8837" y="17673"/>
                    </a:moveTo>
                    <a:lnTo>
                      <a:pt x="41074" y="17673"/>
                    </a:lnTo>
                    <a:cubicBezTo>
                      <a:pt x="45955" y="17673"/>
                      <a:pt x="49911" y="13718"/>
                      <a:pt x="49911" y="8837"/>
                    </a:cubicBezTo>
                    <a:cubicBezTo>
                      <a:pt x="49911" y="3955"/>
                      <a:pt x="45955" y="0"/>
                      <a:pt x="4107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5" name="Google Shape;1265;p31"/>
              <p:cNvSpPr/>
              <p:nvPr/>
            </p:nvSpPr>
            <p:spPr>
              <a:xfrm>
                <a:off x="3267523" y="3657818"/>
                <a:ext cx="91670" cy="29745"/>
              </a:xfrm>
              <a:custGeom>
                <a:avLst/>
                <a:gdLst/>
                <a:ahLst/>
                <a:cxnLst/>
                <a:rect l="l" t="t" r="r" b="b"/>
                <a:pathLst>
                  <a:path w="122227" h="39660" extrusionOk="0">
                    <a:moveTo>
                      <a:pt x="8837" y="39660"/>
                    </a:moveTo>
                    <a:lnTo>
                      <a:pt x="91404" y="39660"/>
                    </a:lnTo>
                    <a:cubicBezTo>
                      <a:pt x="93748" y="39660"/>
                      <a:pt x="95996" y="38730"/>
                      <a:pt x="97652" y="37072"/>
                    </a:cubicBezTo>
                    <a:lnTo>
                      <a:pt x="119639" y="15084"/>
                    </a:lnTo>
                    <a:cubicBezTo>
                      <a:pt x="123090" y="11633"/>
                      <a:pt x="123090" y="6037"/>
                      <a:pt x="119639" y="2588"/>
                    </a:cubicBezTo>
                    <a:cubicBezTo>
                      <a:pt x="116188" y="-862"/>
                      <a:pt x="110593" y="-863"/>
                      <a:pt x="107143" y="2589"/>
                    </a:cubicBezTo>
                    <a:lnTo>
                      <a:pt x="87743" y="21988"/>
                    </a:lnTo>
                    <a:lnTo>
                      <a:pt x="8837" y="21988"/>
                    </a:lnTo>
                    <a:cubicBezTo>
                      <a:pt x="3956" y="21988"/>
                      <a:pt x="0" y="25944"/>
                      <a:pt x="0" y="30825"/>
                    </a:cubicBezTo>
                    <a:cubicBezTo>
                      <a:pt x="0" y="35706"/>
                      <a:pt x="3955" y="39660"/>
                      <a:pt x="8837" y="3966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6" name="Google Shape;1266;p31"/>
              <p:cNvSpPr/>
              <p:nvPr/>
            </p:nvSpPr>
            <p:spPr>
              <a:xfrm>
                <a:off x="3267522" y="3654768"/>
                <a:ext cx="21200" cy="13255"/>
              </a:xfrm>
              <a:custGeom>
                <a:avLst/>
                <a:gdLst/>
                <a:ahLst/>
                <a:cxnLst/>
                <a:rect l="l" t="t" r="r" b="b"/>
                <a:pathLst>
                  <a:path w="28266" h="17673" extrusionOk="0">
                    <a:moveTo>
                      <a:pt x="8837" y="17673"/>
                    </a:moveTo>
                    <a:lnTo>
                      <a:pt x="19430" y="17673"/>
                    </a:lnTo>
                    <a:cubicBezTo>
                      <a:pt x="24310" y="17673"/>
                      <a:pt x="28267" y="13718"/>
                      <a:pt x="28267" y="8837"/>
                    </a:cubicBezTo>
                    <a:cubicBezTo>
                      <a:pt x="28267" y="3955"/>
                      <a:pt x="24310" y="0"/>
                      <a:pt x="19430" y="0"/>
                    </a:cubicBezTo>
                    <a:lnTo>
                      <a:pt x="8837" y="0"/>
                    </a:lnTo>
                    <a:cubicBezTo>
                      <a:pt x="3956"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7" name="Google Shape;1267;p31"/>
              <p:cNvSpPr/>
              <p:nvPr/>
            </p:nvSpPr>
            <p:spPr>
              <a:xfrm>
                <a:off x="3294517" y="3654768"/>
                <a:ext cx="37433" cy="13255"/>
              </a:xfrm>
              <a:custGeom>
                <a:avLst/>
                <a:gdLst/>
                <a:ahLst/>
                <a:cxnLst/>
                <a:rect l="l" t="t" r="r" b="b"/>
                <a:pathLst>
                  <a:path w="49911" h="17673" extrusionOk="0">
                    <a:moveTo>
                      <a:pt x="41075" y="0"/>
                    </a:moveTo>
                    <a:lnTo>
                      <a:pt x="8837" y="0"/>
                    </a:lnTo>
                    <a:cubicBezTo>
                      <a:pt x="3956" y="0"/>
                      <a:pt x="0" y="3955"/>
                      <a:pt x="0" y="8837"/>
                    </a:cubicBezTo>
                    <a:cubicBezTo>
                      <a:pt x="0" y="13718"/>
                      <a:pt x="3956" y="17673"/>
                      <a:pt x="8837" y="17673"/>
                    </a:cubicBezTo>
                    <a:lnTo>
                      <a:pt x="41075" y="17673"/>
                    </a:lnTo>
                    <a:cubicBezTo>
                      <a:pt x="45955" y="17673"/>
                      <a:pt x="49912" y="13718"/>
                      <a:pt x="49912" y="8837"/>
                    </a:cubicBezTo>
                    <a:cubicBezTo>
                      <a:pt x="49912" y="3955"/>
                      <a:pt x="45955" y="0"/>
                      <a:pt x="4107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8" name="Google Shape;1268;p31"/>
              <p:cNvSpPr/>
              <p:nvPr/>
            </p:nvSpPr>
            <p:spPr>
              <a:xfrm>
                <a:off x="3267522" y="3633334"/>
                <a:ext cx="21200" cy="13255"/>
              </a:xfrm>
              <a:custGeom>
                <a:avLst/>
                <a:gdLst/>
                <a:ahLst/>
                <a:cxnLst/>
                <a:rect l="l" t="t" r="r" b="b"/>
                <a:pathLst>
                  <a:path w="28266" h="17673" extrusionOk="0">
                    <a:moveTo>
                      <a:pt x="8837" y="17673"/>
                    </a:moveTo>
                    <a:lnTo>
                      <a:pt x="19430" y="17673"/>
                    </a:lnTo>
                    <a:cubicBezTo>
                      <a:pt x="24310" y="17673"/>
                      <a:pt x="28267" y="13718"/>
                      <a:pt x="28267" y="8837"/>
                    </a:cubicBezTo>
                    <a:cubicBezTo>
                      <a:pt x="28267" y="3955"/>
                      <a:pt x="24310" y="0"/>
                      <a:pt x="19430" y="0"/>
                    </a:cubicBezTo>
                    <a:lnTo>
                      <a:pt x="8837" y="0"/>
                    </a:lnTo>
                    <a:cubicBezTo>
                      <a:pt x="3956"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9" name="Google Shape;1269;p31"/>
              <p:cNvSpPr/>
              <p:nvPr/>
            </p:nvSpPr>
            <p:spPr>
              <a:xfrm>
                <a:off x="3294517" y="3633334"/>
                <a:ext cx="37433" cy="13255"/>
              </a:xfrm>
              <a:custGeom>
                <a:avLst/>
                <a:gdLst/>
                <a:ahLst/>
                <a:cxnLst/>
                <a:rect l="l" t="t" r="r" b="b"/>
                <a:pathLst>
                  <a:path w="49911" h="17673" extrusionOk="0">
                    <a:moveTo>
                      <a:pt x="41075" y="0"/>
                    </a:moveTo>
                    <a:lnTo>
                      <a:pt x="8837" y="0"/>
                    </a:lnTo>
                    <a:cubicBezTo>
                      <a:pt x="3956" y="0"/>
                      <a:pt x="0" y="3955"/>
                      <a:pt x="0" y="8837"/>
                    </a:cubicBezTo>
                    <a:cubicBezTo>
                      <a:pt x="0" y="13718"/>
                      <a:pt x="3956" y="17673"/>
                      <a:pt x="8837" y="17673"/>
                    </a:cubicBezTo>
                    <a:lnTo>
                      <a:pt x="41075" y="17673"/>
                    </a:lnTo>
                    <a:cubicBezTo>
                      <a:pt x="45955" y="17673"/>
                      <a:pt x="49912" y="13718"/>
                      <a:pt x="49912" y="8837"/>
                    </a:cubicBezTo>
                    <a:cubicBezTo>
                      <a:pt x="49912" y="3955"/>
                      <a:pt x="45955" y="0"/>
                      <a:pt x="4107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0" name="Google Shape;1270;p31"/>
              <p:cNvSpPr/>
              <p:nvPr/>
            </p:nvSpPr>
            <p:spPr>
              <a:xfrm>
                <a:off x="3471238" y="3470703"/>
                <a:ext cx="69840" cy="39957"/>
              </a:xfrm>
              <a:custGeom>
                <a:avLst/>
                <a:gdLst/>
                <a:ahLst/>
                <a:cxnLst/>
                <a:rect l="l" t="t" r="r" b="b"/>
                <a:pathLst>
                  <a:path w="93120" h="53276" extrusionOk="0">
                    <a:moveTo>
                      <a:pt x="79985" y="0"/>
                    </a:moveTo>
                    <a:lnTo>
                      <a:pt x="13137" y="0"/>
                    </a:lnTo>
                    <a:cubicBezTo>
                      <a:pt x="5893" y="0"/>
                      <a:pt x="0" y="5893"/>
                      <a:pt x="0" y="13136"/>
                    </a:cubicBezTo>
                    <a:lnTo>
                      <a:pt x="0" y="40140"/>
                    </a:lnTo>
                    <a:cubicBezTo>
                      <a:pt x="0" y="47383"/>
                      <a:pt x="5893" y="53277"/>
                      <a:pt x="13137" y="53277"/>
                    </a:cubicBezTo>
                    <a:lnTo>
                      <a:pt x="79985" y="53277"/>
                    </a:lnTo>
                    <a:cubicBezTo>
                      <a:pt x="87227" y="53277"/>
                      <a:pt x="93121" y="47383"/>
                      <a:pt x="93121" y="40140"/>
                    </a:cubicBezTo>
                    <a:lnTo>
                      <a:pt x="93121" y="13136"/>
                    </a:lnTo>
                    <a:cubicBezTo>
                      <a:pt x="93122" y="5893"/>
                      <a:pt x="87229" y="0"/>
                      <a:pt x="79985" y="0"/>
                    </a:cubicBezTo>
                    <a:close/>
                    <a:moveTo>
                      <a:pt x="75449" y="35605"/>
                    </a:moveTo>
                    <a:lnTo>
                      <a:pt x="17673" y="35605"/>
                    </a:lnTo>
                    <a:lnTo>
                      <a:pt x="17673" y="17673"/>
                    </a:lnTo>
                    <a:lnTo>
                      <a:pt x="75449" y="1767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1" name="Google Shape;1271;p31"/>
              <p:cNvSpPr/>
              <p:nvPr/>
            </p:nvSpPr>
            <p:spPr>
              <a:xfrm>
                <a:off x="3291896" y="3470703"/>
                <a:ext cx="69840" cy="39957"/>
              </a:xfrm>
              <a:custGeom>
                <a:avLst/>
                <a:gdLst/>
                <a:ahLst/>
                <a:cxnLst/>
                <a:rect l="l" t="t" r="r" b="b"/>
                <a:pathLst>
                  <a:path w="93120" h="53276" extrusionOk="0">
                    <a:moveTo>
                      <a:pt x="79985" y="0"/>
                    </a:moveTo>
                    <a:lnTo>
                      <a:pt x="13137" y="0"/>
                    </a:lnTo>
                    <a:cubicBezTo>
                      <a:pt x="5893" y="0"/>
                      <a:pt x="0" y="5893"/>
                      <a:pt x="0" y="13136"/>
                    </a:cubicBezTo>
                    <a:lnTo>
                      <a:pt x="0" y="40140"/>
                    </a:lnTo>
                    <a:cubicBezTo>
                      <a:pt x="0" y="47383"/>
                      <a:pt x="5893" y="53277"/>
                      <a:pt x="13137" y="53277"/>
                    </a:cubicBezTo>
                    <a:lnTo>
                      <a:pt x="79985" y="53277"/>
                    </a:lnTo>
                    <a:cubicBezTo>
                      <a:pt x="87229" y="53277"/>
                      <a:pt x="93121" y="47383"/>
                      <a:pt x="93121" y="40140"/>
                    </a:cubicBezTo>
                    <a:lnTo>
                      <a:pt x="93121" y="13136"/>
                    </a:lnTo>
                    <a:cubicBezTo>
                      <a:pt x="93122" y="5893"/>
                      <a:pt x="87229" y="0"/>
                      <a:pt x="79985" y="0"/>
                    </a:cubicBezTo>
                    <a:close/>
                    <a:moveTo>
                      <a:pt x="75449" y="35605"/>
                    </a:moveTo>
                    <a:lnTo>
                      <a:pt x="17673" y="35605"/>
                    </a:lnTo>
                    <a:lnTo>
                      <a:pt x="17673" y="17673"/>
                    </a:lnTo>
                    <a:lnTo>
                      <a:pt x="75449" y="1767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2" name="Google Shape;1272;p31"/>
              <p:cNvSpPr/>
              <p:nvPr/>
            </p:nvSpPr>
            <p:spPr>
              <a:xfrm>
                <a:off x="3239763" y="3423134"/>
                <a:ext cx="452437" cy="305306"/>
              </a:xfrm>
              <a:custGeom>
                <a:avLst/>
                <a:gdLst/>
                <a:ahLst/>
                <a:cxnLst/>
                <a:rect l="l" t="t" r="r" b="b"/>
                <a:pathLst>
                  <a:path w="603250" h="407075" extrusionOk="0">
                    <a:moveTo>
                      <a:pt x="594413" y="186425"/>
                    </a:moveTo>
                    <a:cubicBezTo>
                      <a:pt x="599295" y="186425"/>
                      <a:pt x="603250" y="182470"/>
                      <a:pt x="603250" y="177589"/>
                    </a:cubicBezTo>
                    <a:lnTo>
                      <a:pt x="603250" y="131742"/>
                    </a:lnTo>
                    <a:cubicBezTo>
                      <a:pt x="603250" y="119903"/>
                      <a:pt x="593619" y="110272"/>
                      <a:pt x="581780" y="110272"/>
                    </a:cubicBezTo>
                    <a:lnTo>
                      <a:pt x="471266" y="110272"/>
                    </a:lnTo>
                    <a:lnTo>
                      <a:pt x="471266" y="43972"/>
                    </a:lnTo>
                    <a:cubicBezTo>
                      <a:pt x="471266" y="39091"/>
                      <a:pt x="467310" y="35136"/>
                      <a:pt x="462429" y="35136"/>
                    </a:cubicBezTo>
                    <a:lnTo>
                      <a:pt x="456856" y="35136"/>
                    </a:lnTo>
                    <a:lnTo>
                      <a:pt x="437683" y="12074"/>
                    </a:lnTo>
                    <a:cubicBezTo>
                      <a:pt x="431305" y="4401"/>
                      <a:pt x="421923" y="0"/>
                      <a:pt x="411943" y="0"/>
                    </a:cubicBezTo>
                    <a:lnTo>
                      <a:pt x="372859" y="0"/>
                    </a:lnTo>
                    <a:cubicBezTo>
                      <a:pt x="367978" y="0"/>
                      <a:pt x="364023" y="3955"/>
                      <a:pt x="364023" y="8837"/>
                    </a:cubicBezTo>
                    <a:cubicBezTo>
                      <a:pt x="364023" y="13718"/>
                      <a:pt x="367978" y="17673"/>
                      <a:pt x="372859" y="17673"/>
                    </a:cubicBezTo>
                    <a:lnTo>
                      <a:pt x="411943" y="17673"/>
                    </a:lnTo>
                    <a:cubicBezTo>
                      <a:pt x="416654" y="17673"/>
                      <a:pt x="421081" y="19751"/>
                      <a:pt x="424092" y="23372"/>
                    </a:cubicBezTo>
                    <a:lnTo>
                      <a:pt x="433872" y="35136"/>
                    </a:lnTo>
                    <a:lnTo>
                      <a:pt x="37393" y="35136"/>
                    </a:lnTo>
                    <a:lnTo>
                      <a:pt x="47174" y="23371"/>
                    </a:lnTo>
                    <a:cubicBezTo>
                      <a:pt x="50184" y="19751"/>
                      <a:pt x="54612" y="17673"/>
                      <a:pt x="59322" y="17673"/>
                    </a:cubicBezTo>
                    <a:lnTo>
                      <a:pt x="337529" y="17673"/>
                    </a:lnTo>
                    <a:cubicBezTo>
                      <a:pt x="342410" y="17673"/>
                      <a:pt x="346366" y="13718"/>
                      <a:pt x="346366" y="8837"/>
                    </a:cubicBezTo>
                    <a:cubicBezTo>
                      <a:pt x="346366" y="3955"/>
                      <a:pt x="342410" y="0"/>
                      <a:pt x="337529" y="0"/>
                    </a:cubicBezTo>
                    <a:lnTo>
                      <a:pt x="59321" y="0"/>
                    </a:lnTo>
                    <a:cubicBezTo>
                      <a:pt x="49343" y="0"/>
                      <a:pt x="39961" y="4401"/>
                      <a:pt x="33582" y="12073"/>
                    </a:cubicBezTo>
                    <a:lnTo>
                      <a:pt x="14410" y="35136"/>
                    </a:lnTo>
                    <a:lnTo>
                      <a:pt x="8837" y="35136"/>
                    </a:lnTo>
                    <a:cubicBezTo>
                      <a:pt x="3956" y="35136"/>
                      <a:pt x="0" y="39091"/>
                      <a:pt x="0" y="43972"/>
                    </a:cubicBezTo>
                    <a:lnTo>
                      <a:pt x="0" y="312360"/>
                    </a:lnTo>
                    <a:cubicBezTo>
                      <a:pt x="0" y="317241"/>
                      <a:pt x="3956" y="321196"/>
                      <a:pt x="8837" y="321196"/>
                    </a:cubicBezTo>
                    <a:cubicBezTo>
                      <a:pt x="13717" y="321196"/>
                      <a:pt x="17673" y="317241"/>
                      <a:pt x="17673" y="312360"/>
                    </a:cubicBezTo>
                    <a:lnTo>
                      <a:pt x="17673" y="52809"/>
                    </a:lnTo>
                    <a:lnTo>
                      <a:pt x="453592" y="52809"/>
                    </a:lnTo>
                    <a:lnTo>
                      <a:pt x="453592" y="110272"/>
                    </a:lnTo>
                    <a:lnTo>
                      <a:pt x="425583" y="110272"/>
                    </a:lnTo>
                    <a:cubicBezTo>
                      <a:pt x="413745" y="110272"/>
                      <a:pt x="404114" y="119903"/>
                      <a:pt x="404114" y="131742"/>
                    </a:cubicBezTo>
                    <a:lnTo>
                      <a:pt x="404114" y="237820"/>
                    </a:lnTo>
                    <a:cubicBezTo>
                      <a:pt x="404114" y="249658"/>
                      <a:pt x="413745" y="259289"/>
                      <a:pt x="425583" y="259289"/>
                    </a:cubicBezTo>
                    <a:lnTo>
                      <a:pt x="453592" y="259289"/>
                    </a:lnTo>
                    <a:lnTo>
                      <a:pt x="453592" y="389403"/>
                    </a:lnTo>
                    <a:lnTo>
                      <a:pt x="17673" y="389403"/>
                    </a:lnTo>
                    <a:lnTo>
                      <a:pt x="17673" y="347692"/>
                    </a:lnTo>
                    <a:cubicBezTo>
                      <a:pt x="17673" y="342811"/>
                      <a:pt x="13717" y="338856"/>
                      <a:pt x="8837" y="338856"/>
                    </a:cubicBezTo>
                    <a:cubicBezTo>
                      <a:pt x="3956" y="338856"/>
                      <a:pt x="0" y="342811"/>
                      <a:pt x="0" y="347692"/>
                    </a:cubicBezTo>
                    <a:lnTo>
                      <a:pt x="0" y="398239"/>
                    </a:lnTo>
                    <a:cubicBezTo>
                      <a:pt x="0" y="403121"/>
                      <a:pt x="3956" y="407076"/>
                      <a:pt x="8837" y="407076"/>
                    </a:cubicBezTo>
                    <a:lnTo>
                      <a:pt x="462429" y="407076"/>
                    </a:lnTo>
                    <a:cubicBezTo>
                      <a:pt x="467310" y="407076"/>
                      <a:pt x="471266" y="403121"/>
                      <a:pt x="471266" y="398239"/>
                    </a:cubicBezTo>
                    <a:lnTo>
                      <a:pt x="471266" y="259289"/>
                    </a:lnTo>
                    <a:lnTo>
                      <a:pt x="491160" y="259289"/>
                    </a:lnTo>
                    <a:lnTo>
                      <a:pt x="510923" y="293522"/>
                    </a:lnTo>
                    <a:cubicBezTo>
                      <a:pt x="512502" y="296256"/>
                      <a:pt x="515418" y="297941"/>
                      <a:pt x="518576" y="297941"/>
                    </a:cubicBezTo>
                    <a:cubicBezTo>
                      <a:pt x="521733" y="297941"/>
                      <a:pt x="524650" y="296256"/>
                      <a:pt x="526228" y="293522"/>
                    </a:cubicBezTo>
                    <a:lnTo>
                      <a:pt x="545993" y="259289"/>
                    </a:lnTo>
                    <a:lnTo>
                      <a:pt x="581779" y="259289"/>
                    </a:lnTo>
                    <a:cubicBezTo>
                      <a:pt x="593618" y="259289"/>
                      <a:pt x="603249" y="249658"/>
                      <a:pt x="603249" y="237820"/>
                    </a:cubicBezTo>
                    <a:lnTo>
                      <a:pt x="603249" y="212920"/>
                    </a:lnTo>
                    <a:cubicBezTo>
                      <a:pt x="603249" y="208039"/>
                      <a:pt x="599294" y="204084"/>
                      <a:pt x="594412" y="204084"/>
                    </a:cubicBezTo>
                    <a:cubicBezTo>
                      <a:pt x="589531" y="204084"/>
                      <a:pt x="585576" y="208039"/>
                      <a:pt x="585576" y="212920"/>
                    </a:cubicBezTo>
                    <a:lnTo>
                      <a:pt x="585576" y="237820"/>
                    </a:lnTo>
                    <a:cubicBezTo>
                      <a:pt x="585576" y="239912"/>
                      <a:pt x="583873" y="241616"/>
                      <a:pt x="581779" y="241616"/>
                    </a:cubicBezTo>
                    <a:lnTo>
                      <a:pt x="540891" y="241616"/>
                    </a:lnTo>
                    <a:cubicBezTo>
                      <a:pt x="537734" y="241616"/>
                      <a:pt x="534818" y="243301"/>
                      <a:pt x="533239" y="246034"/>
                    </a:cubicBezTo>
                    <a:lnTo>
                      <a:pt x="518576" y="271431"/>
                    </a:lnTo>
                    <a:lnTo>
                      <a:pt x="503914" y="246034"/>
                    </a:lnTo>
                    <a:cubicBezTo>
                      <a:pt x="502335" y="243301"/>
                      <a:pt x="499419" y="241616"/>
                      <a:pt x="496262" y="241616"/>
                    </a:cubicBezTo>
                    <a:lnTo>
                      <a:pt x="425583" y="241616"/>
                    </a:lnTo>
                    <a:cubicBezTo>
                      <a:pt x="423491" y="241616"/>
                      <a:pt x="421787" y="239913"/>
                      <a:pt x="421787" y="237820"/>
                    </a:cubicBezTo>
                    <a:lnTo>
                      <a:pt x="421787" y="131742"/>
                    </a:lnTo>
                    <a:cubicBezTo>
                      <a:pt x="421787" y="129649"/>
                      <a:pt x="423490" y="127946"/>
                      <a:pt x="425583" y="127946"/>
                    </a:cubicBezTo>
                    <a:lnTo>
                      <a:pt x="581780" y="127946"/>
                    </a:lnTo>
                    <a:cubicBezTo>
                      <a:pt x="583873" y="127946"/>
                      <a:pt x="585577" y="129648"/>
                      <a:pt x="585577" y="131742"/>
                    </a:cubicBezTo>
                    <a:lnTo>
                      <a:pt x="585577" y="177589"/>
                    </a:lnTo>
                    <a:cubicBezTo>
                      <a:pt x="585577" y="182470"/>
                      <a:pt x="589532" y="186425"/>
                      <a:pt x="594413" y="18642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6" name="Group 5"/>
          <p:cNvGrpSpPr/>
          <p:nvPr/>
        </p:nvGrpSpPr>
        <p:grpSpPr>
          <a:xfrm>
            <a:off x="4126963" y="3589965"/>
            <a:ext cx="1016058" cy="1022634"/>
            <a:chOff x="3110917" y="3604675"/>
            <a:chExt cx="1016058" cy="1022634"/>
          </a:xfrm>
        </p:grpSpPr>
        <p:sp>
          <p:nvSpPr>
            <p:cNvPr id="1200" name="Google Shape;1200;p31"/>
            <p:cNvSpPr/>
            <p:nvPr/>
          </p:nvSpPr>
          <p:spPr>
            <a:xfrm rot="5400000" flipH="1">
              <a:off x="3107623" y="3607969"/>
              <a:ext cx="1022634" cy="1016045"/>
            </a:xfrm>
            <a:custGeom>
              <a:avLst/>
              <a:gdLst/>
              <a:ahLst/>
              <a:cxnLst/>
              <a:rect l="l" t="t" r="r" b="b"/>
              <a:pathLst>
                <a:path w="1770795" h="839707" extrusionOk="0">
                  <a:moveTo>
                    <a:pt x="1528762" y="0"/>
                  </a:moveTo>
                  <a:lnTo>
                    <a:pt x="0" y="0"/>
                  </a:lnTo>
                  <a:lnTo>
                    <a:pt x="242034" y="419854"/>
                  </a:lnTo>
                  <a:lnTo>
                    <a:pt x="0" y="839708"/>
                  </a:lnTo>
                  <a:lnTo>
                    <a:pt x="1528762" y="839708"/>
                  </a:lnTo>
                  <a:lnTo>
                    <a:pt x="1770796" y="419854"/>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4" name="Google Shape;1204;p31"/>
            <p:cNvSpPr/>
            <p:nvPr/>
          </p:nvSpPr>
          <p:spPr>
            <a:xfrm>
              <a:off x="3110925" y="4032742"/>
              <a:ext cx="166500" cy="1665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207" name="Google Shape;1207;p31"/>
            <p:cNvSpPr/>
            <p:nvPr/>
          </p:nvSpPr>
          <p:spPr>
            <a:xfrm>
              <a:off x="3960475" y="4032742"/>
              <a:ext cx="166500" cy="1665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226" name="Google Shape;1226;p31"/>
            <p:cNvSpPr/>
            <p:nvPr/>
          </p:nvSpPr>
          <p:spPr>
            <a:xfrm>
              <a:off x="3359450" y="3856492"/>
              <a:ext cx="519000" cy="519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1273" name="Google Shape;1273;p31"/>
            <p:cNvGrpSpPr/>
            <p:nvPr/>
          </p:nvGrpSpPr>
          <p:grpSpPr>
            <a:xfrm>
              <a:off x="3456707" y="3946770"/>
              <a:ext cx="324307" cy="324308"/>
              <a:chOff x="2502777" y="3349568"/>
              <a:chExt cx="452438" cy="452438"/>
            </a:xfrm>
          </p:grpSpPr>
          <p:sp>
            <p:nvSpPr>
              <p:cNvPr id="1274" name="Google Shape;1274;p31"/>
              <p:cNvSpPr/>
              <p:nvPr/>
            </p:nvSpPr>
            <p:spPr>
              <a:xfrm>
                <a:off x="2722368" y="3410246"/>
                <a:ext cx="13255" cy="26321"/>
              </a:xfrm>
              <a:custGeom>
                <a:avLst/>
                <a:gdLst/>
                <a:ahLst/>
                <a:cxnLst/>
                <a:rect l="l" t="t" r="r" b="b"/>
                <a:pathLst>
                  <a:path w="17673" h="35094" extrusionOk="0">
                    <a:moveTo>
                      <a:pt x="8837" y="35095"/>
                    </a:moveTo>
                    <a:cubicBezTo>
                      <a:pt x="13717" y="35095"/>
                      <a:pt x="17673" y="31139"/>
                      <a:pt x="17673" y="26258"/>
                    </a:cubicBezTo>
                    <a:lnTo>
                      <a:pt x="17673" y="8837"/>
                    </a:lnTo>
                    <a:cubicBezTo>
                      <a:pt x="17673" y="3955"/>
                      <a:pt x="13717" y="0"/>
                      <a:pt x="8837" y="0"/>
                    </a:cubicBezTo>
                    <a:cubicBezTo>
                      <a:pt x="3956" y="0"/>
                      <a:pt x="0" y="3955"/>
                      <a:pt x="0" y="8837"/>
                    </a:cubicBezTo>
                    <a:lnTo>
                      <a:pt x="0" y="26258"/>
                    </a:lnTo>
                    <a:cubicBezTo>
                      <a:pt x="0" y="31139"/>
                      <a:pt x="3956" y="35095"/>
                      <a:pt x="8837" y="3509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5" name="Google Shape;1275;p31"/>
              <p:cNvSpPr/>
              <p:nvPr/>
            </p:nvSpPr>
            <p:spPr>
              <a:xfrm>
                <a:off x="2810539" y="3511482"/>
                <a:ext cx="26321" cy="13255"/>
              </a:xfrm>
              <a:custGeom>
                <a:avLst/>
                <a:gdLst/>
                <a:ahLst/>
                <a:cxnLst/>
                <a:rect l="l" t="t" r="r" b="b"/>
                <a:pathLst>
                  <a:path w="35094" h="17673" extrusionOk="0">
                    <a:moveTo>
                      <a:pt x="26258" y="17673"/>
                    </a:moveTo>
                    <a:cubicBezTo>
                      <a:pt x="31139" y="17673"/>
                      <a:pt x="35095" y="13718"/>
                      <a:pt x="35095" y="8837"/>
                    </a:cubicBezTo>
                    <a:cubicBezTo>
                      <a:pt x="35095" y="3955"/>
                      <a:pt x="31139" y="0"/>
                      <a:pt x="26258"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6" name="Google Shape;1276;p31"/>
              <p:cNvSpPr/>
              <p:nvPr/>
            </p:nvSpPr>
            <p:spPr>
              <a:xfrm>
                <a:off x="2722368" y="3599653"/>
                <a:ext cx="13255" cy="26321"/>
              </a:xfrm>
              <a:custGeom>
                <a:avLst/>
                <a:gdLst/>
                <a:ahLst/>
                <a:cxnLst/>
                <a:rect l="l" t="t" r="r" b="b"/>
                <a:pathLst>
                  <a:path w="17673" h="35094" extrusionOk="0">
                    <a:moveTo>
                      <a:pt x="0" y="26258"/>
                    </a:moveTo>
                    <a:cubicBezTo>
                      <a:pt x="0" y="31139"/>
                      <a:pt x="3956" y="35095"/>
                      <a:pt x="8837" y="35095"/>
                    </a:cubicBezTo>
                    <a:cubicBezTo>
                      <a:pt x="13717" y="35095"/>
                      <a:pt x="17673" y="31139"/>
                      <a:pt x="17673" y="26258"/>
                    </a:cubicBezTo>
                    <a:lnTo>
                      <a:pt x="17673" y="8837"/>
                    </a:lnTo>
                    <a:cubicBezTo>
                      <a:pt x="17673" y="3955"/>
                      <a:pt x="13717" y="0"/>
                      <a:pt x="8837" y="0"/>
                    </a:cubicBezTo>
                    <a:cubicBezTo>
                      <a:pt x="3956" y="0"/>
                      <a:pt x="0" y="3955"/>
                      <a:pt x="0" y="8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7" name="Google Shape;1277;p31"/>
              <p:cNvSpPr/>
              <p:nvPr/>
            </p:nvSpPr>
            <p:spPr>
              <a:xfrm>
                <a:off x="2621131" y="3511482"/>
                <a:ext cx="26321" cy="13255"/>
              </a:xfrm>
              <a:custGeom>
                <a:avLst/>
                <a:gdLst/>
                <a:ahLst/>
                <a:cxnLst/>
                <a:rect l="l" t="t" r="r" b="b"/>
                <a:pathLst>
                  <a:path w="35094" h="17673" extrusionOk="0">
                    <a:moveTo>
                      <a:pt x="26258" y="17673"/>
                    </a:moveTo>
                    <a:cubicBezTo>
                      <a:pt x="31138" y="17673"/>
                      <a:pt x="35095" y="13718"/>
                      <a:pt x="35095" y="8837"/>
                    </a:cubicBezTo>
                    <a:cubicBezTo>
                      <a:pt x="35095" y="3955"/>
                      <a:pt x="31138" y="0"/>
                      <a:pt x="26258" y="0"/>
                    </a:cubicBezTo>
                    <a:lnTo>
                      <a:pt x="8837" y="0"/>
                    </a:lnTo>
                    <a:cubicBezTo>
                      <a:pt x="3956"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8" name="Google Shape;1278;p31"/>
              <p:cNvSpPr/>
              <p:nvPr/>
            </p:nvSpPr>
            <p:spPr>
              <a:xfrm>
                <a:off x="2722368" y="3453375"/>
                <a:ext cx="47370" cy="71361"/>
              </a:xfrm>
              <a:custGeom>
                <a:avLst/>
                <a:gdLst/>
                <a:ahLst/>
                <a:cxnLst/>
                <a:rect l="l" t="t" r="r" b="b"/>
                <a:pathLst>
                  <a:path w="63160" h="95148" extrusionOk="0">
                    <a:moveTo>
                      <a:pt x="0" y="86312"/>
                    </a:moveTo>
                    <a:cubicBezTo>
                      <a:pt x="0" y="91193"/>
                      <a:pt x="3956" y="95149"/>
                      <a:pt x="8837" y="95149"/>
                    </a:cubicBezTo>
                    <a:lnTo>
                      <a:pt x="54324" y="95149"/>
                    </a:lnTo>
                    <a:cubicBezTo>
                      <a:pt x="59206" y="95149"/>
                      <a:pt x="63161" y="91193"/>
                      <a:pt x="63161" y="86312"/>
                    </a:cubicBezTo>
                    <a:cubicBezTo>
                      <a:pt x="63161" y="81431"/>
                      <a:pt x="59206" y="77475"/>
                      <a:pt x="54324" y="77475"/>
                    </a:cubicBezTo>
                    <a:lnTo>
                      <a:pt x="17675" y="77475"/>
                    </a:lnTo>
                    <a:lnTo>
                      <a:pt x="17675" y="8837"/>
                    </a:lnTo>
                    <a:cubicBezTo>
                      <a:pt x="17675" y="3955"/>
                      <a:pt x="13718" y="0"/>
                      <a:pt x="8838" y="0"/>
                    </a:cubicBezTo>
                    <a:cubicBezTo>
                      <a:pt x="3958" y="0"/>
                      <a:pt x="1" y="3955"/>
                      <a:pt x="1" y="8837"/>
                    </a:cubicBezTo>
                    <a:lnTo>
                      <a:pt x="1" y="8631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9" name="Google Shape;1279;p31"/>
              <p:cNvSpPr/>
              <p:nvPr/>
            </p:nvSpPr>
            <p:spPr>
              <a:xfrm>
                <a:off x="2502777" y="3725012"/>
                <a:ext cx="452438" cy="76995"/>
              </a:xfrm>
              <a:custGeom>
                <a:avLst/>
                <a:gdLst/>
                <a:ahLst/>
                <a:cxnLst/>
                <a:rect l="l" t="t" r="r" b="b"/>
                <a:pathLst>
                  <a:path w="603250" h="102660" extrusionOk="0">
                    <a:moveTo>
                      <a:pt x="586519" y="0"/>
                    </a:moveTo>
                    <a:lnTo>
                      <a:pt x="517323" y="0"/>
                    </a:lnTo>
                    <a:cubicBezTo>
                      <a:pt x="508098" y="0"/>
                      <a:pt x="500593" y="7505"/>
                      <a:pt x="500593" y="16731"/>
                    </a:cubicBezTo>
                    <a:lnTo>
                      <a:pt x="500593" y="42491"/>
                    </a:lnTo>
                    <a:lnTo>
                      <a:pt x="446828" y="42491"/>
                    </a:lnTo>
                    <a:lnTo>
                      <a:pt x="421996" y="22165"/>
                    </a:lnTo>
                    <a:cubicBezTo>
                      <a:pt x="418218" y="19074"/>
                      <a:pt x="412650" y="19629"/>
                      <a:pt x="409560" y="23405"/>
                    </a:cubicBezTo>
                    <a:cubicBezTo>
                      <a:pt x="406468" y="27183"/>
                      <a:pt x="407024" y="32750"/>
                      <a:pt x="410800" y="35842"/>
                    </a:cubicBezTo>
                    <a:lnTo>
                      <a:pt x="418925" y="42493"/>
                    </a:lnTo>
                    <a:lnTo>
                      <a:pt x="352954" y="42493"/>
                    </a:lnTo>
                    <a:lnTo>
                      <a:pt x="352954" y="16731"/>
                    </a:lnTo>
                    <a:cubicBezTo>
                      <a:pt x="352954" y="7505"/>
                      <a:pt x="345449" y="0"/>
                      <a:pt x="336224" y="0"/>
                    </a:cubicBezTo>
                    <a:lnTo>
                      <a:pt x="267028" y="0"/>
                    </a:lnTo>
                    <a:cubicBezTo>
                      <a:pt x="257802" y="0"/>
                      <a:pt x="250296" y="7505"/>
                      <a:pt x="250296" y="16731"/>
                    </a:cubicBezTo>
                    <a:lnTo>
                      <a:pt x="250296" y="42491"/>
                    </a:lnTo>
                    <a:lnTo>
                      <a:pt x="190008" y="42491"/>
                    </a:lnTo>
                    <a:lnTo>
                      <a:pt x="165175" y="22165"/>
                    </a:lnTo>
                    <a:cubicBezTo>
                      <a:pt x="161396" y="19074"/>
                      <a:pt x="155829" y="19629"/>
                      <a:pt x="152740" y="23407"/>
                    </a:cubicBezTo>
                    <a:cubicBezTo>
                      <a:pt x="149648" y="27183"/>
                      <a:pt x="150205" y="32750"/>
                      <a:pt x="153981" y="35842"/>
                    </a:cubicBezTo>
                    <a:lnTo>
                      <a:pt x="162106" y="42493"/>
                    </a:lnTo>
                    <a:lnTo>
                      <a:pt x="102659" y="42493"/>
                    </a:lnTo>
                    <a:lnTo>
                      <a:pt x="102659" y="16731"/>
                    </a:lnTo>
                    <a:cubicBezTo>
                      <a:pt x="102659" y="7505"/>
                      <a:pt x="95153" y="0"/>
                      <a:pt x="85928" y="0"/>
                    </a:cubicBezTo>
                    <a:lnTo>
                      <a:pt x="16731" y="0"/>
                    </a:lnTo>
                    <a:cubicBezTo>
                      <a:pt x="7505" y="0"/>
                      <a:pt x="0" y="7505"/>
                      <a:pt x="0" y="16731"/>
                    </a:cubicBezTo>
                    <a:lnTo>
                      <a:pt x="0" y="85927"/>
                    </a:lnTo>
                    <a:cubicBezTo>
                      <a:pt x="0" y="95152"/>
                      <a:pt x="7505" y="102659"/>
                      <a:pt x="16731" y="102659"/>
                    </a:cubicBezTo>
                    <a:lnTo>
                      <a:pt x="85927" y="102659"/>
                    </a:lnTo>
                    <a:cubicBezTo>
                      <a:pt x="95152" y="102659"/>
                      <a:pt x="102657" y="95152"/>
                      <a:pt x="102657" y="85927"/>
                    </a:cubicBezTo>
                    <a:lnTo>
                      <a:pt x="102657" y="60166"/>
                    </a:lnTo>
                    <a:lnTo>
                      <a:pt x="162106" y="60166"/>
                    </a:lnTo>
                    <a:lnTo>
                      <a:pt x="153980" y="66818"/>
                    </a:lnTo>
                    <a:cubicBezTo>
                      <a:pt x="150202" y="69910"/>
                      <a:pt x="149647" y="75477"/>
                      <a:pt x="152739" y="79254"/>
                    </a:cubicBezTo>
                    <a:cubicBezTo>
                      <a:pt x="154486" y="81388"/>
                      <a:pt x="157024" y="82493"/>
                      <a:pt x="159582" y="82493"/>
                    </a:cubicBezTo>
                    <a:cubicBezTo>
                      <a:pt x="161551" y="82493"/>
                      <a:pt x="163533" y="81838"/>
                      <a:pt x="165174" y="80495"/>
                    </a:cubicBezTo>
                    <a:lnTo>
                      <a:pt x="190007" y="60167"/>
                    </a:lnTo>
                    <a:lnTo>
                      <a:pt x="250295" y="60167"/>
                    </a:lnTo>
                    <a:lnTo>
                      <a:pt x="250295" y="85928"/>
                    </a:lnTo>
                    <a:cubicBezTo>
                      <a:pt x="250295" y="95153"/>
                      <a:pt x="257801" y="102660"/>
                      <a:pt x="267027" y="102660"/>
                    </a:cubicBezTo>
                    <a:lnTo>
                      <a:pt x="336222" y="102660"/>
                    </a:lnTo>
                    <a:cubicBezTo>
                      <a:pt x="345448" y="102660"/>
                      <a:pt x="352953" y="95153"/>
                      <a:pt x="352953" y="85928"/>
                    </a:cubicBezTo>
                    <a:lnTo>
                      <a:pt x="352953" y="60167"/>
                    </a:lnTo>
                    <a:lnTo>
                      <a:pt x="418924" y="60167"/>
                    </a:lnTo>
                    <a:lnTo>
                      <a:pt x="410798" y="66819"/>
                    </a:lnTo>
                    <a:cubicBezTo>
                      <a:pt x="407022" y="69911"/>
                      <a:pt x="406466" y="75479"/>
                      <a:pt x="409557" y="79256"/>
                    </a:cubicBezTo>
                    <a:cubicBezTo>
                      <a:pt x="411305" y="81390"/>
                      <a:pt x="413842" y="82494"/>
                      <a:pt x="416400" y="82494"/>
                    </a:cubicBezTo>
                    <a:cubicBezTo>
                      <a:pt x="418370" y="82494"/>
                      <a:pt x="420351" y="81839"/>
                      <a:pt x="421993" y="80496"/>
                    </a:cubicBezTo>
                    <a:lnTo>
                      <a:pt x="446826" y="60168"/>
                    </a:lnTo>
                    <a:lnTo>
                      <a:pt x="500590" y="60168"/>
                    </a:lnTo>
                    <a:lnTo>
                      <a:pt x="500590" y="85929"/>
                    </a:lnTo>
                    <a:cubicBezTo>
                      <a:pt x="500590" y="95154"/>
                      <a:pt x="508096" y="102661"/>
                      <a:pt x="517321" y="102661"/>
                    </a:cubicBezTo>
                    <a:lnTo>
                      <a:pt x="534253" y="102661"/>
                    </a:lnTo>
                    <a:cubicBezTo>
                      <a:pt x="539135" y="102661"/>
                      <a:pt x="543090" y="98706"/>
                      <a:pt x="543090" y="93824"/>
                    </a:cubicBezTo>
                    <a:cubicBezTo>
                      <a:pt x="543090" y="88943"/>
                      <a:pt x="539135" y="84988"/>
                      <a:pt x="534253" y="84988"/>
                    </a:cubicBezTo>
                    <a:lnTo>
                      <a:pt x="518264" y="84988"/>
                    </a:lnTo>
                    <a:lnTo>
                      <a:pt x="518264" y="17676"/>
                    </a:lnTo>
                    <a:lnTo>
                      <a:pt x="585577" y="17676"/>
                    </a:lnTo>
                    <a:lnTo>
                      <a:pt x="585577" y="84985"/>
                    </a:lnTo>
                    <a:lnTo>
                      <a:pt x="569588" y="84985"/>
                    </a:lnTo>
                    <a:cubicBezTo>
                      <a:pt x="564707" y="84985"/>
                      <a:pt x="560752" y="88940"/>
                      <a:pt x="560752" y="93822"/>
                    </a:cubicBezTo>
                    <a:cubicBezTo>
                      <a:pt x="560752" y="98703"/>
                      <a:pt x="564707" y="102659"/>
                      <a:pt x="569588" y="102659"/>
                    </a:cubicBezTo>
                    <a:lnTo>
                      <a:pt x="586519" y="102659"/>
                    </a:lnTo>
                    <a:cubicBezTo>
                      <a:pt x="595745" y="102659"/>
                      <a:pt x="603250" y="95152"/>
                      <a:pt x="603250" y="85927"/>
                    </a:cubicBezTo>
                    <a:lnTo>
                      <a:pt x="603250" y="16731"/>
                    </a:lnTo>
                    <a:cubicBezTo>
                      <a:pt x="603250" y="7505"/>
                      <a:pt x="595745" y="0"/>
                      <a:pt x="586519" y="0"/>
                    </a:cubicBezTo>
                    <a:close/>
                    <a:moveTo>
                      <a:pt x="84985" y="84985"/>
                    </a:moveTo>
                    <a:lnTo>
                      <a:pt x="17673" y="84985"/>
                    </a:lnTo>
                    <a:lnTo>
                      <a:pt x="17673" y="17673"/>
                    </a:lnTo>
                    <a:lnTo>
                      <a:pt x="84985" y="17673"/>
                    </a:lnTo>
                    <a:close/>
                    <a:moveTo>
                      <a:pt x="335281" y="84985"/>
                    </a:moveTo>
                    <a:lnTo>
                      <a:pt x="267969" y="84985"/>
                    </a:lnTo>
                    <a:lnTo>
                      <a:pt x="267969" y="17673"/>
                    </a:lnTo>
                    <a:lnTo>
                      <a:pt x="335281" y="1767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0" name="Google Shape;1280;p31"/>
              <p:cNvSpPr/>
              <p:nvPr/>
            </p:nvSpPr>
            <p:spPr>
              <a:xfrm>
                <a:off x="2594902" y="3384015"/>
                <a:ext cx="268189" cy="268188"/>
              </a:xfrm>
              <a:custGeom>
                <a:avLst/>
                <a:gdLst/>
                <a:ahLst/>
                <a:cxnLst/>
                <a:rect l="l" t="t" r="r" b="b"/>
                <a:pathLst>
                  <a:path w="357585" h="357584" extrusionOk="0">
                    <a:moveTo>
                      <a:pt x="27556" y="256890"/>
                    </a:moveTo>
                    <a:cubicBezTo>
                      <a:pt x="23344" y="259356"/>
                      <a:pt x="21929" y="264769"/>
                      <a:pt x="24394" y="268981"/>
                    </a:cubicBezTo>
                    <a:cubicBezTo>
                      <a:pt x="39889" y="295452"/>
                      <a:pt x="62064" y="317643"/>
                      <a:pt x="88523" y="333151"/>
                    </a:cubicBezTo>
                    <a:cubicBezTo>
                      <a:pt x="115796" y="349136"/>
                      <a:pt x="147010" y="357585"/>
                      <a:pt x="178793" y="357585"/>
                    </a:cubicBezTo>
                    <a:cubicBezTo>
                      <a:pt x="277380" y="357585"/>
                      <a:pt x="357586" y="277380"/>
                      <a:pt x="357586" y="178793"/>
                    </a:cubicBezTo>
                    <a:cubicBezTo>
                      <a:pt x="357586" y="80206"/>
                      <a:pt x="277380" y="0"/>
                      <a:pt x="178792" y="0"/>
                    </a:cubicBezTo>
                    <a:cubicBezTo>
                      <a:pt x="80205" y="0"/>
                      <a:pt x="0" y="80205"/>
                      <a:pt x="0" y="178792"/>
                    </a:cubicBezTo>
                    <a:cubicBezTo>
                      <a:pt x="0" y="198029"/>
                      <a:pt x="3048" y="216976"/>
                      <a:pt x="9062" y="235107"/>
                    </a:cubicBezTo>
                    <a:cubicBezTo>
                      <a:pt x="10598" y="239740"/>
                      <a:pt x="15596" y="242250"/>
                      <a:pt x="20230" y="240713"/>
                    </a:cubicBezTo>
                    <a:cubicBezTo>
                      <a:pt x="24863" y="239176"/>
                      <a:pt x="27372" y="234175"/>
                      <a:pt x="25836" y="229545"/>
                    </a:cubicBezTo>
                    <a:cubicBezTo>
                      <a:pt x="20420" y="213211"/>
                      <a:pt x="17673" y="196136"/>
                      <a:pt x="17673" y="178793"/>
                    </a:cubicBezTo>
                    <a:cubicBezTo>
                      <a:pt x="17673" y="89953"/>
                      <a:pt x="89951" y="17675"/>
                      <a:pt x="178792" y="17675"/>
                    </a:cubicBezTo>
                    <a:cubicBezTo>
                      <a:pt x="267633" y="17675"/>
                      <a:pt x="339911" y="89953"/>
                      <a:pt x="339911" y="178793"/>
                    </a:cubicBezTo>
                    <a:cubicBezTo>
                      <a:pt x="339911" y="267633"/>
                      <a:pt x="267633" y="339911"/>
                      <a:pt x="178792" y="339911"/>
                    </a:cubicBezTo>
                    <a:cubicBezTo>
                      <a:pt x="150148" y="339911"/>
                      <a:pt x="122024" y="332301"/>
                      <a:pt x="97459" y="317902"/>
                    </a:cubicBezTo>
                    <a:cubicBezTo>
                      <a:pt x="73606" y="303923"/>
                      <a:pt x="53615" y="283918"/>
                      <a:pt x="39646" y="260051"/>
                    </a:cubicBezTo>
                    <a:cubicBezTo>
                      <a:pt x="37180" y="255839"/>
                      <a:pt x="31766" y="254423"/>
                      <a:pt x="27556" y="25689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1" name="Google Shape;1281;p31"/>
              <p:cNvSpPr/>
              <p:nvPr/>
            </p:nvSpPr>
            <p:spPr>
              <a:xfrm>
                <a:off x="2560453" y="3349568"/>
                <a:ext cx="337083" cy="337083"/>
              </a:xfrm>
              <a:custGeom>
                <a:avLst/>
                <a:gdLst/>
                <a:ahLst/>
                <a:cxnLst/>
                <a:rect l="l" t="t" r="r" b="b"/>
                <a:pathLst>
                  <a:path w="449444" h="449444" extrusionOk="0">
                    <a:moveTo>
                      <a:pt x="224722" y="449445"/>
                    </a:moveTo>
                    <a:cubicBezTo>
                      <a:pt x="348634" y="449445"/>
                      <a:pt x="449445" y="348634"/>
                      <a:pt x="449445" y="224722"/>
                    </a:cubicBezTo>
                    <a:cubicBezTo>
                      <a:pt x="449445" y="180486"/>
                      <a:pt x="436588" y="137669"/>
                      <a:pt x="412265" y="100902"/>
                    </a:cubicBezTo>
                    <a:cubicBezTo>
                      <a:pt x="409573" y="96829"/>
                      <a:pt x="404089" y="95714"/>
                      <a:pt x="400020" y="98408"/>
                    </a:cubicBezTo>
                    <a:cubicBezTo>
                      <a:pt x="395949" y="101100"/>
                      <a:pt x="394832" y="106582"/>
                      <a:pt x="397525" y="110653"/>
                    </a:cubicBezTo>
                    <a:cubicBezTo>
                      <a:pt x="419929" y="144521"/>
                      <a:pt x="431770" y="183965"/>
                      <a:pt x="431770" y="224722"/>
                    </a:cubicBezTo>
                    <a:cubicBezTo>
                      <a:pt x="431770" y="338890"/>
                      <a:pt x="338889" y="431771"/>
                      <a:pt x="224721" y="431771"/>
                    </a:cubicBezTo>
                    <a:cubicBezTo>
                      <a:pt x="110554" y="431771"/>
                      <a:pt x="17673" y="338890"/>
                      <a:pt x="17673" y="224721"/>
                    </a:cubicBezTo>
                    <a:cubicBezTo>
                      <a:pt x="17673" y="110555"/>
                      <a:pt x="110555" y="17673"/>
                      <a:pt x="224722" y="17673"/>
                    </a:cubicBezTo>
                    <a:cubicBezTo>
                      <a:pt x="253997" y="17673"/>
                      <a:pt x="282288" y="23659"/>
                      <a:pt x="308809" y="35466"/>
                    </a:cubicBezTo>
                    <a:cubicBezTo>
                      <a:pt x="334430" y="46872"/>
                      <a:pt x="357153" y="63116"/>
                      <a:pt x="376346" y="83748"/>
                    </a:cubicBezTo>
                    <a:cubicBezTo>
                      <a:pt x="379668" y="87320"/>
                      <a:pt x="385261" y="87524"/>
                      <a:pt x="388835" y="84199"/>
                    </a:cubicBezTo>
                    <a:cubicBezTo>
                      <a:pt x="392407" y="80876"/>
                      <a:pt x="392610" y="75285"/>
                      <a:pt x="389286" y="71710"/>
                    </a:cubicBezTo>
                    <a:cubicBezTo>
                      <a:pt x="368463" y="49326"/>
                      <a:pt x="343805" y="31699"/>
                      <a:pt x="315996" y="19319"/>
                    </a:cubicBezTo>
                    <a:cubicBezTo>
                      <a:pt x="287198" y="6500"/>
                      <a:pt x="256490" y="0"/>
                      <a:pt x="224722" y="0"/>
                    </a:cubicBezTo>
                    <a:cubicBezTo>
                      <a:pt x="100810" y="0"/>
                      <a:pt x="0" y="100810"/>
                      <a:pt x="0" y="224721"/>
                    </a:cubicBezTo>
                    <a:cubicBezTo>
                      <a:pt x="0" y="348633"/>
                      <a:pt x="100810" y="449445"/>
                      <a:pt x="224722" y="44944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5" name="Group 4"/>
          <p:cNvGrpSpPr/>
          <p:nvPr/>
        </p:nvGrpSpPr>
        <p:grpSpPr>
          <a:xfrm>
            <a:off x="1203580" y="3604675"/>
            <a:ext cx="1016520" cy="1022634"/>
            <a:chOff x="1203580" y="3604675"/>
            <a:chExt cx="1016520" cy="1022634"/>
          </a:xfrm>
        </p:grpSpPr>
        <p:sp>
          <p:nvSpPr>
            <p:cNvPr id="1199" name="Google Shape;1199;p31"/>
            <p:cNvSpPr/>
            <p:nvPr/>
          </p:nvSpPr>
          <p:spPr>
            <a:xfrm rot="5400000" flipH="1">
              <a:off x="1200286" y="3607969"/>
              <a:ext cx="1022634" cy="1016045"/>
            </a:xfrm>
            <a:custGeom>
              <a:avLst/>
              <a:gdLst/>
              <a:ahLst/>
              <a:cxnLst/>
              <a:rect l="l" t="t" r="r" b="b"/>
              <a:pathLst>
                <a:path w="1770795" h="839707" extrusionOk="0">
                  <a:moveTo>
                    <a:pt x="1528762" y="0"/>
                  </a:moveTo>
                  <a:lnTo>
                    <a:pt x="0" y="0"/>
                  </a:lnTo>
                  <a:lnTo>
                    <a:pt x="242034" y="419854"/>
                  </a:lnTo>
                  <a:lnTo>
                    <a:pt x="0" y="839708"/>
                  </a:lnTo>
                  <a:lnTo>
                    <a:pt x="1528762" y="839708"/>
                  </a:lnTo>
                  <a:lnTo>
                    <a:pt x="1770796" y="419854"/>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3" name="Google Shape;1203;p31"/>
            <p:cNvSpPr/>
            <p:nvPr/>
          </p:nvSpPr>
          <p:spPr>
            <a:xfrm>
              <a:off x="2053600" y="4032742"/>
              <a:ext cx="166500" cy="1665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225" name="Google Shape;1225;p31"/>
            <p:cNvSpPr/>
            <p:nvPr/>
          </p:nvSpPr>
          <p:spPr>
            <a:xfrm>
              <a:off x="1452675" y="3856492"/>
              <a:ext cx="519000" cy="519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1282" name="Google Shape;1282;p31"/>
            <p:cNvGrpSpPr/>
            <p:nvPr/>
          </p:nvGrpSpPr>
          <p:grpSpPr>
            <a:xfrm>
              <a:off x="1557482" y="3932223"/>
              <a:ext cx="308245" cy="367877"/>
              <a:chOff x="1802458" y="3349568"/>
              <a:chExt cx="379099" cy="452438"/>
            </a:xfrm>
          </p:grpSpPr>
          <p:sp>
            <p:nvSpPr>
              <p:cNvPr id="1283" name="Google Shape;1283;p31"/>
              <p:cNvSpPr/>
              <p:nvPr/>
            </p:nvSpPr>
            <p:spPr>
              <a:xfrm>
                <a:off x="1925914" y="3384899"/>
                <a:ext cx="58851" cy="58850"/>
              </a:xfrm>
              <a:custGeom>
                <a:avLst/>
                <a:gdLst/>
                <a:ahLst/>
                <a:cxnLst/>
                <a:rect l="l" t="t" r="r" b="b"/>
                <a:pathLst>
                  <a:path w="78468" h="78467" extrusionOk="0">
                    <a:moveTo>
                      <a:pt x="41766" y="78390"/>
                    </a:moveTo>
                    <a:cubicBezTo>
                      <a:pt x="61406" y="77148"/>
                      <a:pt x="77150" y="61403"/>
                      <a:pt x="78390" y="41766"/>
                    </a:cubicBezTo>
                    <a:cubicBezTo>
                      <a:pt x="79102" y="30490"/>
                      <a:pt x="74944" y="19455"/>
                      <a:pt x="66979" y="11491"/>
                    </a:cubicBezTo>
                    <a:cubicBezTo>
                      <a:pt x="59013" y="3525"/>
                      <a:pt x="47971" y="-627"/>
                      <a:pt x="36702" y="77"/>
                    </a:cubicBezTo>
                    <a:cubicBezTo>
                      <a:pt x="17063" y="1319"/>
                      <a:pt x="1319" y="17063"/>
                      <a:pt x="78" y="36701"/>
                    </a:cubicBezTo>
                    <a:cubicBezTo>
                      <a:pt x="-633" y="47976"/>
                      <a:pt x="3525" y="59012"/>
                      <a:pt x="11490" y="66976"/>
                    </a:cubicBezTo>
                    <a:cubicBezTo>
                      <a:pt x="19197" y="74684"/>
                      <a:pt x="30108" y="79116"/>
                      <a:pt x="41766" y="78390"/>
                    </a:cubicBezTo>
                    <a:close/>
                    <a:moveTo>
                      <a:pt x="23987" y="54480"/>
                    </a:moveTo>
                    <a:cubicBezTo>
                      <a:pt x="19544" y="50037"/>
                      <a:pt x="17318" y="44120"/>
                      <a:pt x="17718" y="37815"/>
                    </a:cubicBezTo>
                    <a:cubicBezTo>
                      <a:pt x="18386" y="27214"/>
                      <a:pt x="27215" y="18385"/>
                      <a:pt x="37817" y="17715"/>
                    </a:cubicBezTo>
                    <a:cubicBezTo>
                      <a:pt x="43942" y="17319"/>
                      <a:pt x="49929" y="19433"/>
                      <a:pt x="54483" y="23985"/>
                    </a:cubicBezTo>
                    <a:cubicBezTo>
                      <a:pt x="58925" y="28428"/>
                      <a:pt x="61152" y="34345"/>
                      <a:pt x="60752" y="40650"/>
                    </a:cubicBezTo>
                    <a:cubicBezTo>
                      <a:pt x="60084" y="51252"/>
                      <a:pt x="51255" y="60080"/>
                      <a:pt x="40653" y="60751"/>
                    </a:cubicBezTo>
                    <a:cubicBezTo>
                      <a:pt x="34355" y="61155"/>
                      <a:pt x="28430" y="58922"/>
                      <a:pt x="23987" y="5448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4" name="Google Shape;1284;p31"/>
              <p:cNvSpPr/>
              <p:nvPr/>
            </p:nvSpPr>
            <p:spPr>
              <a:xfrm>
                <a:off x="1802458" y="3349568"/>
                <a:ext cx="379099" cy="452438"/>
              </a:xfrm>
              <a:custGeom>
                <a:avLst/>
                <a:gdLst/>
                <a:ahLst/>
                <a:cxnLst/>
                <a:rect l="l" t="t" r="r" b="b"/>
                <a:pathLst>
                  <a:path w="505465" h="603250" extrusionOk="0">
                    <a:moveTo>
                      <a:pt x="496630" y="330572"/>
                    </a:moveTo>
                    <a:lnTo>
                      <a:pt x="414619" y="330572"/>
                    </a:lnTo>
                    <a:lnTo>
                      <a:pt x="414619" y="257614"/>
                    </a:lnTo>
                    <a:cubicBezTo>
                      <a:pt x="414619" y="252732"/>
                      <a:pt x="410664" y="248777"/>
                      <a:pt x="405782" y="248777"/>
                    </a:cubicBezTo>
                    <a:lnTo>
                      <a:pt x="266469" y="248777"/>
                    </a:lnTo>
                    <a:lnTo>
                      <a:pt x="212680" y="194986"/>
                    </a:lnTo>
                    <a:lnTo>
                      <a:pt x="212680" y="172152"/>
                    </a:lnTo>
                    <a:cubicBezTo>
                      <a:pt x="217572" y="170973"/>
                      <a:pt x="221909" y="167876"/>
                      <a:pt x="224562" y="163494"/>
                    </a:cubicBezTo>
                    <a:lnTo>
                      <a:pt x="229250" y="155754"/>
                    </a:lnTo>
                    <a:cubicBezTo>
                      <a:pt x="229371" y="155555"/>
                      <a:pt x="229540" y="155389"/>
                      <a:pt x="229743" y="155272"/>
                    </a:cubicBezTo>
                    <a:lnTo>
                      <a:pt x="250588" y="143237"/>
                    </a:lnTo>
                    <a:cubicBezTo>
                      <a:pt x="250792" y="143119"/>
                      <a:pt x="251023" y="143055"/>
                      <a:pt x="251252" y="143049"/>
                    </a:cubicBezTo>
                    <a:lnTo>
                      <a:pt x="260301" y="142861"/>
                    </a:lnTo>
                    <a:cubicBezTo>
                      <a:pt x="266924" y="142723"/>
                      <a:pt x="273097" y="139072"/>
                      <a:pt x="276409" y="133335"/>
                    </a:cubicBezTo>
                    <a:lnTo>
                      <a:pt x="280824" y="125688"/>
                    </a:lnTo>
                    <a:cubicBezTo>
                      <a:pt x="284137" y="119950"/>
                      <a:pt x="284211" y="112778"/>
                      <a:pt x="281019" y="106974"/>
                    </a:cubicBezTo>
                    <a:lnTo>
                      <a:pt x="276662" y="99046"/>
                    </a:lnTo>
                    <a:cubicBezTo>
                      <a:pt x="276549" y="98841"/>
                      <a:pt x="276490" y="98610"/>
                      <a:pt x="276490" y="98377"/>
                    </a:cubicBezTo>
                    <a:lnTo>
                      <a:pt x="276490" y="74303"/>
                    </a:lnTo>
                    <a:cubicBezTo>
                      <a:pt x="276490" y="74071"/>
                      <a:pt x="276549" y="73840"/>
                      <a:pt x="276661" y="73638"/>
                    </a:cubicBezTo>
                    <a:cubicBezTo>
                      <a:pt x="276662" y="73637"/>
                      <a:pt x="276662" y="73637"/>
                      <a:pt x="276662" y="73635"/>
                    </a:cubicBezTo>
                    <a:lnTo>
                      <a:pt x="281020" y="65707"/>
                    </a:lnTo>
                    <a:cubicBezTo>
                      <a:pt x="284212" y="59902"/>
                      <a:pt x="284138" y="52730"/>
                      <a:pt x="280825" y="46992"/>
                    </a:cubicBezTo>
                    <a:lnTo>
                      <a:pt x="276410" y="39344"/>
                    </a:lnTo>
                    <a:cubicBezTo>
                      <a:pt x="273097" y="33610"/>
                      <a:pt x="266926" y="29960"/>
                      <a:pt x="260301" y="29820"/>
                    </a:cubicBezTo>
                    <a:lnTo>
                      <a:pt x="251258" y="29631"/>
                    </a:lnTo>
                    <a:cubicBezTo>
                      <a:pt x="251024" y="29625"/>
                      <a:pt x="250793" y="29562"/>
                      <a:pt x="250590" y="29445"/>
                    </a:cubicBezTo>
                    <a:lnTo>
                      <a:pt x="229748" y="17412"/>
                    </a:lnTo>
                    <a:cubicBezTo>
                      <a:pt x="229544" y="17293"/>
                      <a:pt x="229373" y="17127"/>
                      <a:pt x="229250" y="16926"/>
                    </a:cubicBezTo>
                    <a:lnTo>
                      <a:pt x="224562" y="9185"/>
                    </a:lnTo>
                    <a:cubicBezTo>
                      <a:pt x="221129" y="3519"/>
                      <a:pt x="214882" y="0"/>
                      <a:pt x="208258" y="0"/>
                    </a:cubicBezTo>
                    <a:lnTo>
                      <a:pt x="199427" y="0"/>
                    </a:lnTo>
                    <a:cubicBezTo>
                      <a:pt x="192803" y="0"/>
                      <a:pt x="186556" y="3519"/>
                      <a:pt x="183124" y="9187"/>
                    </a:cubicBezTo>
                    <a:lnTo>
                      <a:pt x="178435" y="16930"/>
                    </a:lnTo>
                    <a:cubicBezTo>
                      <a:pt x="178315" y="17127"/>
                      <a:pt x="178145" y="17294"/>
                      <a:pt x="177943" y="17409"/>
                    </a:cubicBezTo>
                    <a:lnTo>
                      <a:pt x="157094" y="29447"/>
                    </a:lnTo>
                    <a:cubicBezTo>
                      <a:pt x="156893" y="29563"/>
                      <a:pt x="156664" y="29625"/>
                      <a:pt x="156433" y="29631"/>
                    </a:cubicBezTo>
                    <a:lnTo>
                      <a:pt x="147382" y="29820"/>
                    </a:lnTo>
                    <a:cubicBezTo>
                      <a:pt x="140760" y="29960"/>
                      <a:pt x="134590" y="33610"/>
                      <a:pt x="131276" y="39346"/>
                    </a:cubicBezTo>
                    <a:lnTo>
                      <a:pt x="126862" y="46992"/>
                    </a:lnTo>
                    <a:cubicBezTo>
                      <a:pt x="123548" y="52730"/>
                      <a:pt x="123474" y="59902"/>
                      <a:pt x="126666" y="65705"/>
                    </a:cubicBezTo>
                    <a:lnTo>
                      <a:pt x="131025" y="73637"/>
                    </a:lnTo>
                    <a:cubicBezTo>
                      <a:pt x="131137" y="73840"/>
                      <a:pt x="131196" y="74070"/>
                      <a:pt x="131196" y="74302"/>
                    </a:cubicBezTo>
                    <a:lnTo>
                      <a:pt x="131196" y="98376"/>
                    </a:lnTo>
                    <a:cubicBezTo>
                      <a:pt x="131196" y="98609"/>
                      <a:pt x="131136" y="98841"/>
                      <a:pt x="131024" y="99044"/>
                    </a:cubicBezTo>
                    <a:lnTo>
                      <a:pt x="126666" y="106972"/>
                    </a:lnTo>
                    <a:cubicBezTo>
                      <a:pt x="123474" y="112777"/>
                      <a:pt x="123548" y="119949"/>
                      <a:pt x="126862" y="125687"/>
                    </a:cubicBezTo>
                    <a:lnTo>
                      <a:pt x="131276" y="133334"/>
                    </a:lnTo>
                    <a:cubicBezTo>
                      <a:pt x="134588" y="139070"/>
                      <a:pt x="140761" y="142722"/>
                      <a:pt x="147385" y="142860"/>
                    </a:cubicBezTo>
                    <a:lnTo>
                      <a:pt x="156428" y="143048"/>
                    </a:lnTo>
                    <a:cubicBezTo>
                      <a:pt x="156662" y="143054"/>
                      <a:pt x="156895" y="143119"/>
                      <a:pt x="157096" y="143234"/>
                    </a:cubicBezTo>
                    <a:lnTo>
                      <a:pt x="177943" y="155272"/>
                    </a:lnTo>
                    <a:cubicBezTo>
                      <a:pt x="178145" y="155389"/>
                      <a:pt x="178315" y="155554"/>
                      <a:pt x="178436" y="155753"/>
                    </a:cubicBezTo>
                    <a:lnTo>
                      <a:pt x="183124" y="163494"/>
                    </a:lnTo>
                    <a:cubicBezTo>
                      <a:pt x="185777" y="167874"/>
                      <a:pt x="190113" y="170971"/>
                      <a:pt x="195005" y="172151"/>
                    </a:cubicBezTo>
                    <a:lnTo>
                      <a:pt x="195005" y="194988"/>
                    </a:lnTo>
                    <a:lnTo>
                      <a:pt x="180603" y="209390"/>
                    </a:lnTo>
                    <a:cubicBezTo>
                      <a:pt x="177152" y="212842"/>
                      <a:pt x="177152" y="218437"/>
                      <a:pt x="180603" y="221888"/>
                    </a:cubicBezTo>
                    <a:cubicBezTo>
                      <a:pt x="184055" y="225337"/>
                      <a:pt x="189649" y="225337"/>
                      <a:pt x="193100" y="221888"/>
                    </a:cubicBezTo>
                    <a:lnTo>
                      <a:pt x="203842" y="211145"/>
                    </a:lnTo>
                    <a:lnTo>
                      <a:pt x="250309" y="257613"/>
                    </a:lnTo>
                    <a:lnTo>
                      <a:pt x="203842" y="304079"/>
                    </a:lnTo>
                    <a:lnTo>
                      <a:pt x="157374" y="257613"/>
                    </a:lnTo>
                    <a:lnTo>
                      <a:pt x="168117" y="246871"/>
                    </a:lnTo>
                    <a:cubicBezTo>
                      <a:pt x="171568" y="243418"/>
                      <a:pt x="171568" y="237824"/>
                      <a:pt x="168117" y="234373"/>
                    </a:cubicBezTo>
                    <a:cubicBezTo>
                      <a:pt x="164665" y="230923"/>
                      <a:pt x="159071" y="230923"/>
                      <a:pt x="155620" y="234373"/>
                    </a:cubicBezTo>
                    <a:lnTo>
                      <a:pt x="141216" y="248777"/>
                    </a:lnTo>
                    <a:lnTo>
                      <a:pt x="55303" y="248777"/>
                    </a:lnTo>
                    <a:cubicBezTo>
                      <a:pt x="50422" y="248777"/>
                      <a:pt x="46467" y="252732"/>
                      <a:pt x="46467" y="257614"/>
                    </a:cubicBezTo>
                    <a:lnTo>
                      <a:pt x="46467" y="330572"/>
                    </a:lnTo>
                    <a:lnTo>
                      <a:pt x="8837" y="330572"/>
                    </a:lnTo>
                    <a:cubicBezTo>
                      <a:pt x="3955" y="330572"/>
                      <a:pt x="0" y="334527"/>
                      <a:pt x="0" y="339408"/>
                    </a:cubicBezTo>
                    <a:lnTo>
                      <a:pt x="0" y="432341"/>
                    </a:lnTo>
                    <a:cubicBezTo>
                      <a:pt x="0" y="437222"/>
                      <a:pt x="3955" y="441177"/>
                      <a:pt x="8837" y="441177"/>
                    </a:cubicBezTo>
                    <a:lnTo>
                      <a:pt x="46467" y="441177"/>
                    </a:lnTo>
                    <a:lnTo>
                      <a:pt x="46467" y="506318"/>
                    </a:lnTo>
                    <a:cubicBezTo>
                      <a:pt x="46467" y="511199"/>
                      <a:pt x="50422" y="515154"/>
                      <a:pt x="55303" y="515154"/>
                    </a:cubicBezTo>
                    <a:lnTo>
                      <a:pt x="147602" y="515154"/>
                    </a:lnTo>
                    <a:cubicBezTo>
                      <a:pt x="151410" y="539481"/>
                      <a:pt x="170679" y="558750"/>
                      <a:pt x="195005" y="562558"/>
                    </a:cubicBezTo>
                    <a:lnTo>
                      <a:pt x="195005" y="594413"/>
                    </a:lnTo>
                    <a:cubicBezTo>
                      <a:pt x="195005" y="599295"/>
                      <a:pt x="198961" y="603250"/>
                      <a:pt x="203842" y="603250"/>
                    </a:cubicBezTo>
                    <a:cubicBezTo>
                      <a:pt x="208723" y="603250"/>
                      <a:pt x="212679" y="599295"/>
                      <a:pt x="212679" y="594413"/>
                    </a:cubicBezTo>
                    <a:lnTo>
                      <a:pt x="212679" y="562553"/>
                    </a:lnTo>
                    <a:cubicBezTo>
                      <a:pt x="213771" y="562381"/>
                      <a:pt x="214858" y="562178"/>
                      <a:pt x="215940" y="561944"/>
                    </a:cubicBezTo>
                    <a:cubicBezTo>
                      <a:pt x="220709" y="560909"/>
                      <a:pt x="223737" y="556205"/>
                      <a:pt x="222704" y="551435"/>
                    </a:cubicBezTo>
                    <a:cubicBezTo>
                      <a:pt x="221670" y="546667"/>
                      <a:pt x="216972" y="543645"/>
                      <a:pt x="212196" y="544671"/>
                    </a:cubicBezTo>
                    <a:cubicBezTo>
                      <a:pt x="209442" y="545269"/>
                      <a:pt x="206632" y="545571"/>
                      <a:pt x="203843" y="545571"/>
                    </a:cubicBezTo>
                    <a:cubicBezTo>
                      <a:pt x="182198" y="545571"/>
                      <a:pt x="164589" y="527963"/>
                      <a:pt x="164589" y="506319"/>
                    </a:cubicBezTo>
                    <a:cubicBezTo>
                      <a:pt x="164589" y="484675"/>
                      <a:pt x="182198" y="467066"/>
                      <a:pt x="203843" y="467066"/>
                    </a:cubicBezTo>
                    <a:cubicBezTo>
                      <a:pt x="225487" y="467066"/>
                      <a:pt x="243096" y="484675"/>
                      <a:pt x="243096" y="506319"/>
                    </a:cubicBezTo>
                    <a:cubicBezTo>
                      <a:pt x="243096" y="514138"/>
                      <a:pt x="240803" y="521688"/>
                      <a:pt x="236463" y="528154"/>
                    </a:cubicBezTo>
                    <a:cubicBezTo>
                      <a:pt x="233744" y="532206"/>
                      <a:pt x="234826" y="537696"/>
                      <a:pt x="238879" y="540415"/>
                    </a:cubicBezTo>
                    <a:cubicBezTo>
                      <a:pt x="242934" y="543135"/>
                      <a:pt x="248422" y="542053"/>
                      <a:pt x="251141" y="538000"/>
                    </a:cubicBezTo>
                    <a:cubicBezTo>
                      <a:pt x="255784" y="531078"/>
                      <a:pt x="258813" y="523305"/>
                      <a:pt x="260086" y="515154"/>
                    </a:cubicBezTo>
                    <a:lnTo>
                      <a:pt x="405781" y="515154"/>
                    </a:lnTo>
                    <a:cubicBezTo>
                      <a:pt x="410662" y="515154"/>
                      <a:pt x="414618" y="511199"/>
                      <a:pt x="414618" y="506318"/>
                    </a:cubicBezTo>
                    <a:lnTo>
                      <a:pt x="414618" y="441177"/>
                    </a:lnTo>
                    <a:lnTo>
                      <a:pt x="496629" y="441177"/>
                    </a:lnTo>
                    <a:cubicBezTo>
                      <a:pt x="501510" y="441177"/>
                      <a:pt x="505466" y="437222"/>
                      <a:pt x="505466" y="432341"/>
                    </a:cubicBezTo>
                    <a:lnTo>
                      <a:pt x="505466" y="339408"/>
                    </a:lnTo>
                    <a:cubicBezTo>
                      <a:pt x="505467" y="334528"/>
                      <a:pt x="501510" y="330572"/>
                      <a:pt x="496630" y="330572"/>
                    </a:cubicBezTo>
                    <a:close/>
                    <a:moveTo>
                      <a:pt x="186779" y="139967"/>
                    </a:moveTo>
                    <a:lnTo>
                      <a:pt x="165931" y="127929"/>
                    </a:lnTo>
                    <a:cubicBezTo>
                      <a:pt x="163160" y="126330"/>
                      <a:pt x="160005" y="125449"/>
                      <a:pt x="156800" y="125381"/>
                    </a:cubicBezTo>
                    <a:lnTo>
                      <a:pt x="147754" y="125192"/>
                    </a:lnTo>
                    <a:cubicBezTo>
                      <a:pt x="147272" y="125181"/>
                      <a:pt x="146823" y="124916"/>
                      <a:pt x="146582" y="124498"/>
                    </a:cubicBezTo>
                    <a:lnTo>
                      <a:pt x="142167" y="116851"/>
                    </a:lnTo>
                    <a:cubicBezTo>
                      <a:pt x="141926" y="116434"/>
                      <a:pt x="141920" y="115912"/>
                      <a:pt x="142153" y="115489"/>
                    </a:cubicBezTo>
                    <a:lnTo>
                      <a:pt x="146512" y="107560"/>
                    </a:lnTo>
                    <a:cubicBezTo>
                      <a:pt x="148054" y="104753"/>
                      <a:pt x="148868" y="101579"/>
                      <a:pt x="148868" y="98378"/>
                    </a:cubicBezTo>
                    <a:lnTo>
                      <a:pt x="148868" y="74303"/>
                    </a:lnTo>
                    <a:cubicBezTo>
                      <a:pt x="148868" y="71101"/>
                      <a:pt x="148053" y="67926"/>
                      <a:pt x="146511" y="65123"/>
                    </a:cubicBezTo>
                    <a:lnTo>
                      <a:pt x="142153" y="57191"/>
                    </a:lnTo>
                    <a:cubicBezTo>
                      <a:pt x="141920" y="56769"/>
                      <a:pt x="141926" y="56247"/>
                      <a:pt x="142167" y="55830"/>
                    </a:cubicBezTo>
                    <a:lnTo>
                      <a:pt x="146582" y="48185"/>
                    </a:lnTo>
                    <a:cubicBezTo>
                      <a:pt x="146822" y="47766"/>
                      <a:pt x="147273" y="47500"/>
                      <a:pt x="147753" y="47489"/>
                    </a:cubicBezTo>
                    <a:lnTo>
                      <a:pt x="156805" y="47301"/>
                    </a:lnTo>
                    <a:cubicBezTo>
                      <a:pt x="160009" y="47233"/>
                      <a:pt x="163165" y="46350"/>
                      <a:pt x="165933" y="44751"/>
                    </a:cubicBezTo>
                    <a:lnTo>
                      <a:pt x="186782" y="32713"/>
                    </a:lnTo>
                    <a:cubicBezTo>
                      <a:pt x="189556" y="31111"/>
                      <a:pt x="191899" y="28816"/>
                      <a:pt x="193553" y="26081"/>
                    </a:cubicBezTo>
                    <a:lnTo>
                      <a:pt x="198241" y="18343"/>
                    </a:lnTo>
                    <a:cubicBezTo>
                      <a:pt x="198490" y="17930"/>
                      <a:pt x="198945" y="17675"/>
                      <a:pt x="199427" y="17675"/>
                    </a:cubicBezTo>
                    <a:lnTo>
                      <a:pt x="208258" y="17675"/>
                    </a:lnTo>
                    <a:cubicBezTo>
                      <a:pt x="208740" y="17675"/>
                      <a:pt x="209195" y="17931"/>
                      <a:pt x="209444" y="18341"/>
                    </a:cubicBezTo>
                    <a:lnTo>
                      <a:pt x="214130" y="26078"/>
                    </a:lnTo>
                    <a:cubicBezTo>
                      <a:pt x="215786" y="28816"/>
                      <a:pt x="218129" y="31110"/>
                      <a:pt x="220906" y="32716"/>
                    </a:cubicBezTo>
                    <a:lnTo>
                      <a:pt x="241749" y="44749"/>
                    </a:lnTo>
                    <a:cubicBezTo>
                      <a:pt x="244520" y="46350"/>
                      <a:pt x="247677" y="47233"/>
                      <a:pt x="250885" y="47301"/>
                    </a:cubicBezTo>
                    <a:lnTo>
                      <a:pt x="259929" y="47489"/>
                    </a:lnTo>
                    <a:cubicBezTo>
                      <a:pt x="260412" y="47500"/>
                      <a:pt x="260863" y="47765"/>
                      <a:pt x="261104" y="48183"/>
                    </a:cubicBezTo>
                    <a:lnTo>
                      <a:pt x="265518" y="55830"/>
                    </a:lnTo>
                    <a:cubicBezTo>
                      <a:pt x="265759" y="56247"/>
                      <a:pt x="265765" y="56769"/>
                      <a:pt x="265533" y="57193"/>
                    </a:cubicBezTo>
                    <a:lnTo>
                      <a:pt x="261174" y="65123"/>
                    </a:lnTo>
                    <a:cubicBezTo>
                      <a:pt x="259631" y="67927"/>
                      <a:pt x="258817" y="71102"/>
                      <a:pt x="258817" y="74303"/>
                    </a:cubicBezTo>
                    <a:lnTo>
                      <a:pt x="258817" y="98377"/>
                    </a:lnTo>
                    <a:cubicBezTo>
                      <a:pt x="258817" y="101578"/>
                      <a:pt x="259631" y="104752"/>
                      <a:pt x="261174" y="107560"/>
                    </a:cubicBezTo>
                    <a:lnTo>
                      <a:pt x="265533" y="115489"/>
                    </a:lnTo>
                    <a:cubicBezTo>
                      <a:pt x="265765" y="115911"/>
                      <a:pt x="265759" y="116433"/>
                      <a:pt x="265518" y="116850"/>
                    </a:cubicBezTo>
                    <a:lnTo>
                      <a:pt x="261104" y="124497"/>
                    </a:lnTo>
                    <a:cubicBezTo>
                      <a:pt x="260862" y="124914"/>
                      <a:pt x="260413" y="125180"/>
                      <a:pt x="259932" y="125191"/>
                    </a:cubicBezTo>
                    <a:lnTo>
                      <a:pt x="250880" y="125379"/>
                    </a:lnTo>
                    <a:cubicBezTo>
                      <a:pt x="247680" y="125448"/>
                      <a:pt x="244524" y="126329"/>
                      <a:pt x="241752" y="127929"/>
                    </a:cubicBezTo>
                    <a:lnTo>
                      <a:pt x="220907" y="139965"/>
                    </a:lnTo>
                    <a:cubicBezTo>
                      <a:pt x="218134" y="141566"/>
                      <a:pt x="215790" y="143861"/>
                      <a:pt x="214133" y="146599"/>
                    </a:cubicBezTo>
                    <a:lnTo>
                      <a:pt x="209444" y="154338"/>
                    </a:lnTo>
                    <a:cubicBezTo>
                      <a:pt x="209195" y="154750"/>
                      <a:pt x="208740" y="155006"/>
                      <a:pt x="208258" y="155006"/>
                    </a:cubicBezTo>
                    <a:lnTo>
                      <a:pt x="199427" y="155006"/>
                    </a:lnTo>
                    <a:cubicBezTo>
                      <a:pt x="198945" y="155006"/>
                      <a:pt x="198490" y="154749"/>
                      <a:pt x="198241" y="154339"/>
                    </a:cubicBezTo>
                    <a:lnTo>
                      <a:pt x="193554" y="146599"/>
                    </a:lnTo>
                    <a:cubicBezTo>
                      <a:pt x="191895" y="143862"/>
                      <a:pt x="189552" y="141567"/>
                      <a:pt x="186779" y="139967"/>
                    </a:cubicBezTo>
                    <a:close/>
                    <a:moveTo>
                      <a:pt x="17673" y="348245"/>
                    </a:moveTo>
                    <a:lnTo>
                      <a:pt x="92933" y="348245"/>
                    </a:lnTo>
                    <a:lnTo>
                      <a:pt x="92933" y="423504"/>
                    </a:lnTo>
                    <a:lnTo>
                      <a:pt x="17673" y="423504"/>
                    </a:lnTo>
                    <a:close/>
                    <a:moveTo>
                      <a:pt x="396944" y="497481"/>
                    </a:moveTo>
                    <a:lnTo>
                      <a:pt x="260083" y="497481"/>
                    </a:lnTo>
                    <a:cubicBezTo>
                      <a:pt x="255825" y="470272"/>
                      <a:pt x="232228" y="449392"/>
                      <a:pt x="203843" y="449392"/>
                    </a:cubicBezTo>
                    <a:cubicBezTo>
                      <a:pt x="175459" y="449392"/>
                      <a:pt x="151860" y="470273"/>
                      <a:pt x="147602" y="497481"/>
                    </a:cubicBezTo>
                    <a:lnTo>
                      <a:pt x="64140" y="497481"/>
                    </a:lnTo>
                    <a:lnTo>
                      <a:pt x="64140" y="441177"/>
                    </a:lnTo>
                    <a:lnTo>
                      <a:pt x="101770" y="441177"/>
                    </a:lnTo>
                    <a:cubicBezTo>
                      <a:pt x="106652" y="441177"/>
                      <a:pt x="110607" y="437222"/>
                      <a:pt x="110607" y="432341"/>
                    </a:cubicBezTo>
                    <a:lnTo>
                      <a:pt x="110607" y="339408"/>
                    </a:lnTo>
                    <a:cubicBezTo>
                      <a:pt x="110607" y="334527"/>
                      <a:pt x="106652" y="330572"/>
                      <a:pt x="101770" y="330572"/>
                    </a:cubicBezTo>
                    <a:lnTo>
                      <a:pt x="64140" y="330572"/>
                    </a:lnTo>
                    <a:lnTo>
                      <a:pt x="64140" y="266450"/>
                    </a:lnTo>
                    <a:lnTo>
                      <a:pt x="141217" y="266450"/>
                    </a:lnTo>
                    <a:lnTo>
                      <a:pt x="197595" y="322827"/>
                    </a:lnTo>
                    <a:cubicBezTo>
                      <a:pt x="199321" y="324552"/>
                      <a:pt x="201583" y="325415"/>
                      <a:pt x="203844" y="325415"/>
                    </a:cubicBezTo>
                    <a:cubicBezTo>
                      <a:pt x="206105" y="325415"/>
                      <a:pt x="208368" y="324552"/>
                      <a:pt x="210094" y="322827"/>
                    </a:cubicBezTo>
                    <a:lnTo>
                      <a:pt x="266470" y="266450"/>
                    </a:lnTo>
                    <a:lnTo>
                      <a:pt x="396947" y="266450"/>
                    </a:lnTo>
                    <a:lnTo>
                      <a:pt x="396947" y="330572"/>
                    </a:lnTo>
                    <a:lnTo>
                      <a:pt x="314932" y="330572"/>
                    </a:lnTo>
                    <a:cubicBezTo>
                      <a:pt x="310050" y="330572"/>
                      <a:pt x="306095" y="334527"/>
                      <a:pt x="306095" y="339408"/>
                    </a:cubicBezTo>
                    <a:lnTo>
                      <a:pt x="306095" y="432341"/>
                    </a:lnTo>
                    <a:cubicBezTo>
                      <a:pt x="306095" y="437222"/>
                      <a:pt x="310050" y="441177"/>
                      <a:pt x="314932" y="441177"/>
                    </a:cubicBezTo>
                    <a:lnTo>
                      <a:pt x="396944" y="441177"/>
                    </a:lnTo>
                    <a:close/>
                    <a:moveTo>
                      <a:pt x="487794" y="423504"/>
                    </a:moveTo>
                    <a:lnTo>
                      <a:pt x="323769" y="423504"/>
                    </a:lnTo>
                    <a:lnTo>
                      <a:pt x="323769" y="348245"/>
                    </a:lnTo>
                    <a:lnTo>
                      <a:pt x="487794" y="34824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5" name="Google Shape;1285;p31"/>
              <p:cNvSpPr/>
              <p:nvPr/>
            </p:nvSpPr>
            <p:spPr>
              <a:xfrm>
                <a:off x="1910472" y="3621539"/>
                <a:ext cx="21911" cy="13255"/>
              </a:xfrm>
              <a:custGeom>
                <a:avLst/>
                <a:gdLst/>
                <a:ahLst/>
                <a:cxnLst/>
                <a:rect l="l" t="t" r="r" b="b"/>
                <a:pathLst>
                  <a:path w="29215" h="17673" extrusionOk="0">
                    <a:moveTo>
                      <a:pt x="20379" y="0"/>
                    </a:moveTo>
                    <a:lnTo>
                      <a:pt x="8837" y="0"/>
                    </a:lnTo>
                    <a:cubicBezTo>
                      <a:pt x="3955" y="0"/>
                      <a:pt x="0" y="3955"/>
                      <a:pt x="0" y="8837"/>
                    </a:cubicBezTo>
                    <a:cubicBezTo>
                      <a:pt x="0" y="13718"/>
                      <a:pt x="3955" y="17673"/>
                      <a:pt x="8837" y="17673"/>
                    </a:cubicBezTo>
                    <a:lnTo>
                      <a:pt x="20379" y="17673"/>
                    </a:lnTo>
                    <a:cubicBezTo>
                      <a:pt x="25260" y="17673"/>
                      <a:pt x="29215" y="13718"/>
                      <a:pt x="29215" y="8837"/>
                    </a:cubicBezTo>
                    <a:cubicBezTo>
                      <a:pt x="29215" y="3955"/>
                      <a:pt x="25260" y="0"/>
                      <a:pt x="20379"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6" name="Google Shape;1286;p31"/>
              <p:cNvSpPr/>
              <p:nvPr/>
            </p:nvSpPr>
            <p:spPr>
              <a:xfrm>
                <a:off x="1940926" y="3621539"/>
                <a:ext cx="59281" cy="13255"/>
              </a:xfrm>
              <a:custGeom>
                <a:avLst/>
                <a:gdLst/>
                <a:ahLst/>
                <a:cxnLst/>
                <a:rect l="l" t="t" r="r" b="b"/>
                <a:pathLst>
                  <a:path w="79042" h="17673" extrusionOk="0">
                    <a:moveTo>
                      <a:pt x="70206" y="0"/>
                    </a:moveTo>
                    <a:lnTo>
                      <a:pt x="8837" y="0"/>
                    </a:lnTo>
                    <a:cubicBezTo>
                      <a:pt x="3955" y="0"/>
                      <a:pt x="0" y="3955"/>
                      <a:pt x="0" y="8837"/>
                    </a:cubicBezTo>
                    <a:cubicBezTo>
                      <a:pt x="0" y="13718"/>
                      <a:pt x="3955" y="17673"/>
                      <a:pt x="8837" y="17673"/>
                    </a:cubicBezTo>
                    <a:lnTo>
                      <a:pt x="70206" y="17673"/>
                    </a:lnTo>
                    <a:cubicBezTo>
                      <a:pt x="75087" y="17673"/>
                      <a:pt x="79042" y="13718"/>
                      <a:pt x="79042" y="8837"/>
                    </a:cubicBezTo>
                    <a:cubicBezTo>
                      <a:pt x="79042" y="3955"/>
                      <a:pt x="75087" y="0"/>
                      <a:pt x="7020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7" name="Google Shape;1287;p31"/>
              <p:cNvSpPr/>
              <p:nvPr/>
            </p:nvSpPr>
            <p:spPr>
              <a:xfrm>
                <a:off x="1910472" y="3643153"/>
                <a:ext cx="21911" cy="13255"/>
              </a:xfrm>
              <a:custGeom>
                <a:avLst/>
                <a:gdLst/>
                <a:ahLst/>
                <a:cxnLst/>
                <a:rect l="l" t="t" r="r" b="b"/>
                <a:pathLst>
                  <a:path w="29215" h="17673" extrusionOk="0">
                    <a:moveTo>
                      <a:pt x="20379" y="0"/>
                    </a:moveTo>
                    <a:lnTo>
                      <a:pt x="8837" y="0"/>
                    </a:lnTo>
                    <a:cubicBezTo>
                      <a:pt x="3955" y="0"/>
                      <a:pt x="0" y="3955"/>
                      <a:pt x="0" y="8837"/>
                    </a:cubicBezTo>
                    <a:cubicBezTo>
                      <a:pt x="0" y="13718"/>
                      <a:pt x="3955" y="17673"/>
                      <a:pt x="8837" y="17673"/>
                    </a:cubicBezTo>
                    <a:lnTo>
                      <a:pt x="20379" y="17673"/>
                    </a:lnTo>
                    <a:cubicBezTo>
                      <a:pt x="25260" y="17673"/>
                      <a:pt x="29215" y="13718"/>
                      <a:pt x="29215" y="8837"/>
                    </a:cubicBezTo>
                    <a:cubicBezTo>
                      <a:pt x="29215" y="3955"/>
                      <a:pt x="25260" y="0"/>
                      <a:pt x="20379"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8" name="Google Shape;1288;p31"/>
              <p:cNvSpPr/>
              <p:nvPr/>
            </p:nvSpPr>
            <p:spPr>
              <a:xfrm>
                <a:off x="1940926" y="3643153"/>
                <a:ext cx="59281" cy="13255"/>
              </a:xfrm>
              <a:custGeom>
                <a:avLst/>
                <a:gdLst/>
                <a:ahLst/>
                <a:cxnLst/>
                <a:rect l="l" t="t" r="r" b="b"/>
                <a:pathLst>
                  <a:path w="79042" h="17673" extrusionOk="0">
                    <a:moveTo>
                      <a:pt x="70206" y="0"/>
                    </a:moveTo>
                    <a:lnTo>
                      <a:pt x="8837" y="0"/>
                    </a:lnTo>
                    <a:cubicBezTo>
                      <a:pt x="3955" y="0"/>
                      <a:pt x="0" y="3955"/>
                      <a:pt x="0" y="8837"/>
                    </a:cubicBezTo>
                    <a:cubicBezTo>
                      <a:pt x="0" y="13718"/>
                      <a:pt x="3955" y="17673"/>
                      <a:pt x="8837" y="17673"/>
                    </a:cubicBezTo>
                    <a:lnTo>
                      <a:pt x="70206" y="17673"/>
                    </a:lnTo>
                    <a:cubicBezTo>
                      <a:pt x="75087" y="17673"/>
                      <a:pt x="79042" y="13718"/>
                      <a:pt x="79042" y="8837"/>
                    </a:cubicBezTo>
                    <a:cubicBezTo>
                      <a:pt x="79042" y="3955"/>
                      <a:pt x="75087" y="0"/>
                      <a:pt x="7020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4" name="Group 3"/>
          <p:cNvGrpSpPr/>
          <p:nvPr/>
        </p:nvGrpSpPr>
        <p:grpSpPr>
          <a:xfrm>
            <a:off x="1203580" y="1196228"/>
            <a:ext cx="1016520" cy="1022634"/>
            <a:chOff x="1203580" y="1194550"/>
            <a:chExt cx="1016520" cy="1022634"/>
          </a:xfrm>
        </p:grpSpPr>
        <p:sp>
          <p:nvSpPr>
            <p:cNvPr id="1212" name="Google Shape;1212;p31"/>
            <p:cNvSpPr/>
            <p:nvPr/>
          </p:nvSpPr>
          <p:spPr>
            <a:xfrm rot="5400000">
              <a:off x="1200286" y="1197844"/>
              <a:ext cx="1022634" cy="1016045"/>
            </a:xfrm>
            <a:custGeom>
              <a:avLst/>
              <a:gdLst/>
              <a:ahLst/>
              <a:cxnLst/>
              <a:rect l="l" t="t" r="r" b="b"/>
              <a:pathLst>
                <a:path w="1770795" h="839707" extrusionOk="0">
                  <a:moveTo>
                    <a:pt x="1528762" y="0"/>
                  </a:moveTo>
                  <a:lnTo>
                    <a:pt x="0" y="0"/>
                  </a:lnTo>
                  <a:lnTo>
                    <a:pt x="242034" y="419854"/>
                  </a:lnTo>
                  <a:lnTo>
                    <a:pt x="0" y="839708"/>
                  </a:lnTo>
                  <a:lnTo>
                    <a:pt x="1528762" y="839708"/>
                  </a:lnTo>
                  <a:lnTo>
                    <a:pt x="1770796" y="419854"/>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6" name="Google Shape;1216;p31"/>
            <p:cNvSpPr/>
            <p:nvPr/>
          </p:nvSpPr>
          <p:spPr>
            <a:xfrm rot="10800000" flipH="1">
              <a:off x="2053600" y="1622617"/>
              <a:ext cx="166500" cy="1665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289" name="Google Shape;1289;p31"/>
            <p:cNvSpPr txBox="1"/>
            <p:nvPr/>
          </p:nvSpPr>
          <p:spPr>
            <a:xfrm>
              <a:off x="1414013" y="1543725"/>
              <a:ext cx="5964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bg1"/>
                  </a:solidFill>
                  <a:latin typeface="Montserrat SemiBold"/>
                  <a:ea typeface="Montserrat SemiBold"/>
                  <a:cs typeface="Montserrat SemiBold"/>
                  <a:sym typeface="Montserrat SemiBold"/>
                </a:rPr>
                <a:t>01</a:t>
              </a:r>
              <a:endParaRPr sz="2000" b="1" dirty="0">
                <a:solidFill>
                  <a:schemeClr val="bg1"/>
                </a:solidFill>
                <a:latin typeface="Montserrat SemiBold"/>
                <a:ea typeface="Montserrat SemiBold"/>
                <a:cs typeface="Montserrat SemiBold"/>
                <a:sym typeface="Montserrat SemiBold"/>
              </a:endParaRPr>
            </a:p>
          </p:txBody>
        </p:sp>
      </p:grpSp>
      <p:grpSp>
        <p:nvGrpSpPr>
          <p:cNvPr id="3" name="Group 2"/>
          <p:cNvGrpSpPr/>
          <p:nvPr/>
        </p:nvGrpSpPr>
        <p:grpSpPr>
          <a:xfrm>
            <a:off x="4126963" y="1161440"/>
            <a:ext cx="1016058" cy="1022634"/>
            <a:chOff x="3110917" y="1194551"/>
            <a:chExt cx="1016058" cy="1022634"/>
          </a:xfrm>
        </p:grpSpPr>
        <p:sp>
          <p:nvSpPr>
            <p:cNvPr id="1213" name="Google Shape;1213;p31"/>
            <p:cNvSpPr/>
            <p:nvPr/>
          </p:nvSpPr>
          <p:spPr>
            <a:xfrm rot="5400000">
              <a:off x="3107623" y="1197845"/>
              <a:ext cx="1022634" cy="1016045"/>
            </a:xfrm>
            <a:custGeom>
              <a:avLst/>
              <a:gdLst/>
              <a:ahLst/>
              <a:cxnLst/>
              <a:rect l="l" t="t" r="r" b="b"/>
              <a:pathLst>
                <a:path w="1770795" h="839707" extrusionOk="0">
                  <a:moveTo>
                    <a:pt x="1528762" y="0"/>
                  </a:moveTo>
                  <a:lnTo>
                    <a:pt x="0" y="0"/>
                  </a:lnTo>
                  <a:lnTo>
                    <a:pt x="242034" y="419854"/>
                  </a:lnTo>
                  <a:lnTo>
                    <a:pt x="0" y="839708"/>
                  </a:lnTo>
                  <a:lnTo>
                    <a:pt x="1528762" y="839708"/>
                  </a:lnTo>
                  <a:lnTo>
                    <a:pt x="1770796" y="419854"/>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7" name="Google Shape;1217;p31"/>
            <p:cNvSpPr/>
            <p:nvPr/>
          </p:nvSpPr>
          <p:spPr>
            <a:xfrm rot="10800000" flipH="1">
              <a:off x="3110925" y="1622617"/>
              <a:ext cx="166500" cy="1665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220" name="Google Shape;1220;p31"/>
            <p:cNvSpPr/>
            <p:nvPr/>
          </p:nvSpPr>
          <p:spPr>
            <a:xfrm rot="10800000" flipH="1">
              <a:off x="3960475" y="1622617"/>
              <a:ext cx="166500" cy="1665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290" name="Google Shape;1290;p31"/>
            <p:cNvSpPr txBox="1"/>
            <p:nvPr/>
          </p:nvSpPr>
          <p:spPr>
            <a:xfrm>
              <a:off x="3320763" y="1543725"/>
              <a:ext cx="5964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bg1"/>
                  </a:solidFill>
                  <a:latin typeface="Montserrat SemiBold"/>
                  <a:ea typeface="Montserrat SemiBold"/>
                  <a:cs typeface="Montserrat SemiBold"/>
                  <a:sym typeface="Montserrat SemiBold"/>
                </a:rPr>
                <a:t>02</a:t>
              </a:r>
              <a:endParaRPr sz="2000" b="1" dirty="0">
                <a:solidFill>
                  <a:schemeClr val="bg1"/>
                </a:solidFill>
                <a:latin typeface="Montserrat SemiBold"/>
                <a:ea typeface="Montserrat SemiBold"/>
                <a:cs typeface="Montserrat SemiBold"/>
                <a:sym typeface="Montserrat SemiBold"/>
              </a:endParaRPr>
            </a:p>
          </p:txBody>
        </p:sp>
      </p:grpSp>
      <p:grpSp>
        <p:nvGrpSpPr>
          <p:cNvPr id="2" name="Group 1"/>
          <p:cNvGrpSpPr/>
          <p:nvPr/>
        </p:nvGrpSpPr>
        <p:grpSpPr>
          <a:xfrm>
            <a:off x="6942397" y="1161441"/>
            <a:ext cx="1016050" cy="1022634"/>
            <a:chOff x="5017800" y="1194550"/>
            <a:chExt cx="1016050" cy="1022634"/>
          </a:xfrm>
        </p:grpSpPr>
        <p:sp>
          <p:nvSpPr>
            <p:cNvPr id="1214" name="Google Shape;1214;p31"/>
            <p:cNvSpPr/>
            <p:nvPr/>
          </p:nvSpPr>
          <p:spPr>
            <a:xfrm rot="5400000">
              <a:off x="5014511" y="1197844"/>
              <a:ext cx="1022634" cy="1016045"/>
            </a:xfrm>
            <a:custGeom>
              <a:avLst/>
              <a:gdLst/>
              <a:ahLst/>
              <a:cxnLst/>
              <a:rect l="l" t="t" r="r" b="b"/>
              <a:pathLst>
                <a:path w="1770795" h="839707" extrusionOk="0">
                  <a:moveTo>
                    <a:pt x="1528762" y="0"/>
                  </a:moveTo>
                  <a:lnTo>
                    <a:pt x="0" y="0"/>
                  </a:lnTo>
                  <a:lnTo>
                    <a:pt x="242034" y="419854"/>
                  </a:lnTo>
                  <a:lnTo>
                    <a:pt x="0" y="839708"/>
                  </a:lnTo>
                  <a:lnTo>
                    <a:pt x="1528762" y="839708"/>
                  </a:lnTo>
                  <a:lnTo>
                    <a:pt x="1770796" y="419854"/>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8" name="Google Shape;1218;p31"/>
            <p:cNvSpPr/>
            <p:nvPr/>
          </p:nvSpPr>
          <p:spPr>
            <a:xfrm rot="10800000" flipH="1">
              <a:off x="5017800" y="1622617"/>
              <a:ext cx="166500" cy="1665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291" name="Google Shape;1291;p31"/>
            <p:cNvSpPr txBox="1"/>
            <p:nvPr/>
          </p:nvSpPr>
          <p:spPr>
            <a:xfrm>
              <a:off x="5227638" y="1543725"/>
              <a:ext cx="5964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bg1"/>
                  </a:solidFill>
                  <a:latin typeface="Montserrat SemiBold"/>
                  <a:ea typeface="Montserrat SemiBold"/>
                  <a:cs typeface="Montserrat SemiBold"/>
                  <a:sym typeface="Montserrat SemiBold"/>
                </a:rPr>
                <a:t>03</a:t>
              </a:r>
              <a:endParaRPr sz="2000" b="1" dirty="0">
                <a:solidFill>
                  <a:schemeClr val="bg1"/>
                </a:solidFill>
                <a:latin typeface="Montserrat SemiBold"/>
                <a:ea typeface="Montserrat SemiBold"/>
                <a:cs typeface="Montserrat SemiBold"/>
                <a:sym typeface="Montserrat SemiBold"/>
              </a:endParaRPr>
            </a:p>
          </p:txBody>
        </p:sp>
      </p:grpSp>
      <p:grpSp>
        <p:nvGrpSpPr>
          <p:cNvPr id="74" name="Group 73"/>
          <p:cNvGrpSpPr/>
          <p:nvPr/>
        </p:nvGrpSpPr>
        <p:grpSpPr>
          <a:xfrm>
            <a:off x="252528" y="361349"/>
            <a:ext cx="649062" cy="661851"/>
            <a:chOff x="783125" y="1225710"/>
            <a:chExt cx="464100" cy="464100"/>
          </a:xfrm>
        </p:grpSpPr>
        <p:sp>
          <p:nvSpPr>
            <p:cNvPr id="75" name="Google Shape;634;p52"/>
            <p:cNvSpPr/>
            <p:nvPr/>
          </p:nvSpPr>
          <p:spPr>
            <a:xfrm>
              <a:off x="783125" y="1225710"/>
              <a:ext cx="464100" cy="46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636;p52"/>
            <p:cNvGrpSpPr/>
            <p:nvPr/>
          </p:nvGrpSpPr>
          <p:grpSpPr>
            <a:xfrm>
              <a:off x="882707" y="1325585"/>
              <a:ext cx="264945" cy="264347"/>
              <a:chOff x="432225" y="396500"/>
              <a:chExt cx="325525" cy="324750"/>
            </a:xfrm>
          </p:grpSpPr>
          <p:sp>
            <p:nvSpPr>
              <p:cNvPr id="77" name="Google Shape;637;p52"/>
              <p:cNvSpPr/>
              <p:nvPr/>
            </p:nvSpPr>
            <p:spPr>
              <a:xfrm>
                <a:off x="432225" y="396500"/>
                <a:ext cx="325525" cy="324750"/>
              </a:xfrm>
              <a:custGeom>
                <a:avLst/>
                <a:gdLst/>
                <a:ahLst/>
                <a:cxnLst/>
                <a:rect l="l" t="t" r="r" b="b"/>
                <a:pathLst>
                  <a:path w="13021" h="12990" extrusionOk="0">
                    <a:moveTo>
                      <a:pt x="12236" y="792"/>
                    </a:moveTo>
                    <a:cubicBezTo>
                      <a:pt x="12206" y="1183"/>
                      <a:pt x="12118" y="1839"/>
                      <a:pt x="11893" y="2621"/>
                    </a:cubicBezTo>
                    <a:cubicBezTo>
                      <a:pt x="11815" y="2909"/>
                      <a:pt x="11709" y="3229"/>
                      <a:pt x="11575" y="3572"/>
                    </a:cubicBezTo>
                    <a:lnTo>
                      <a:pt x="9441" y="1438"/>
                    </a:lnTo>
                    <a:cubicBezTo>
                      <a:pt x="10329" y="1088"/>
                      <a:pt x="11270" y="871"/>
                      <a:pt x="12236" y="792"/>
                    </a:cubicBezTo>
                    <a:close/>
                    <a:moveTo>
                      <a:pt x="2580" y="4763"/>
                    </a:moveTo>
                    <a:lnTo>
                      <a:pt x="4122" y="4834"/>
                    </a:lnTo>
                    <a:cubicBezTo>
                      <a:pt x="3723" y="5424"/>
                      <a:pt x="3355" y="6039"/>
                      <a:pt x="3052" y="6584"/>
                    </a:cubicBezTo>
                    <a:lnTo>
                      <a:pt x="1166" y="6175"/>
                    </a:lnTo>
                    <a:lnTo>
                      <a:pt x="2580" y="4763"/>
                    </a:lnTo>
                    <a:close/>
                    <a:moveTo>
                      <a:pt x="3339" y="7646"/>
                    </a:moveTo>
                    <a:lnTo>
                      <a:pt x="4099" y="8405"/>
                    </a:lnTo>
                    <a:lnTo>
                      <a:pt x="3491" y="9003"/>
                    </a:lnTo>
                    <a:lnTo>
                      <a:pt x="2931" y="8443"/>
                    </a:lnTo>
                    <a:cubicBezTo>
                      <a:pt x="3019" y="8261"/>
                      <a:pt x="3163" y="7981"/>
                      <a:pt x="3339" y="7646"/>
                    </a:cubicBezTo>
                    <a:close/>
                    <a:moveTo>
                      <a:pt x="8690" y="1766"/>
                    </a:moveTo>
                    <a:lnTo>
                      <a:pt x="11255" y="4322"/>
                    </a:lnTo>
                    <a:cubicBezTo>
                      <a:pt x="10831" y="5202"/>
                      <a:pt x="10224" y="6152"/>
                      <a:pt x="9353" y="7023"/>
                    </a:cubicBezTo>
                    <a:cubicBezTo>
                      <a:pt x="8707" y="7669"/>
                      <a:pt x="7237" y="8597"/>
                      <a:pt x="6054" y="9291"/>
                    </a:cubicBezTo>
                    <a:lnTo>
                      <a:pt x="5168" y="8405"/>
                    </a:lnTo>
                    <a:lnTo>
                      <a:pt x="6422" y="7149"/>
                    </a:lnTo>
                    <a:cubicBezTo>
                      <a:pt x="6566" y="7006"/>
                      <a:pt x="6566" y="6766"/>
                      <a:pt x="6422" y="6614"/>
                    </a:cubicBezTo>
                    <a:cubicBezTo>
                      <a:pt x="6346" y="6539"/>
                      <a:pt x="6249" y="6501"/>
                      <a:pt x="6151" y="6501"/>
                    </a:cubicBezTo>
                    <a:cubicBezTo>
                      <a:pt x="6053" y="6501"/>
                      <a:pt x="5955" y="6539"/>
                      <a:pt x="5880" y="6614"/>
                    </a:cubicBezTo>
                    <a:lnTo>
                      <a:pt x="4633" y="7861"/>
                    </a:lnTo>
                    <a:lnTo>
                      <a:pt x="3723" y="6950"/>
                    </a:lnTo>
                    <a:cubicBezTo>
                      <a:pt x="3754" y="6894"/>
                      <a:pt x="3786" y="6831"/>
                      <a:pt x="3819" y="6775"/>
                    </a:cubicBezTo>
                    <a:cubicBezTo>
                      <a:pt x="4609" y="5401"/>
                      <a:pt x="5360" y="4331"/>
                      <a:pt x="6016" y="3683"/>
                    </a:cubicBezTo>
                    <a:cubicBezTo>
                      <a:pt x="6798" y="2893"/>
                      <a:pt x="7701" y="2246"/>
                      <a:pt x="8690" y="1766"/>
                    </a:cubicBezTo>
                    <a:close/>
                    <a:moveTo>
                      <a:pt x="4633" y="8940"/>
                    </a:moveTo>
                    <a:lnTo>
                      <a:pt x="5375" y="9682"/>
                    </a:lnTo>
                    <a:cubicBezTo>
                      <a:pt x="5057" y="9866"/>
                      <a:pt x="4785" y="10017"/>
                      <a:pt x="4609" y="10113"/>
                    </a:cubicBezTo>
                    <a:lnTo>
                      <a:pt x="4033" y="9538"/>
                    </a:lnTo>
                    <a:lnTo>
                      <a:pt x="4633" y="8940"/>
                    </a:lnTo>
                    <a:close/>
                    <a:moveTo>
                      <a:pt x="2813" y="9642"/>
                    </a:moveTo>
                    <a:cubicBezTo>
                      <a:pt x="2962" y="9642"/>
                      <a:pt x="3111" y="9698"/>
                      <a:pt x="3226" y="9810"/>
                    </a:cubicBezTo>
                    <a:cubicBezTo>
                      <a:pt x="3451" y="10034"/>
                      <a:pt x="3451" y="10401"/>
                      <a:pt x="3226" y="10633"/>
                    </a:cubicBezTo>
                    <a:cubicBezTo>
                      <a:pt x="3188" y="10665"/>
                      <a:pt x="3155" y="10696"/>
                      <a:pt x="3108" y="10721"/>
                    </a:cubicBezTo>
                    <a:cubicBezTo>
                      <a:pt x="3092" y="10728"/>
                      <a:pt x="3067" y="10744"/>
                      <a:pt x="3052" y="10753"/>
                    </a:cubicBezTo>
                    <a:cubicBezTo>
                      <a:pt x="3044" y="10753"/>
                      <a:pt x="3035" y="10761"/>
                      <a:pt x="3019" y="10761"/>
                    </a:cubicBezTo>
                    <a:lnTo>
                      <a:pt x="1375" y="11647"/>
                    </a:lnTo>
                    <a:lnTo>
                      <a:pt x="2268" y="10017"/>
                    </a:lnTo>
                    <a:cubicBezTo>
                      <a:pt x="2277" y="10010"/>
                      <a:pt x="2277" y="10002"/>
                      <a:pt x="2285" y="9987"/>
                    </a:cubicBezTo>
                    <a:cubicBezTo>
                      <a:pt x="2316" y="9921"/>
                      <a:pt x="2356" y="9866"/>
                      <a:pt x="2404" y="9810"/>
                    </a:cubicBezTo>
                    <a:cubicBezTo>
                      <a:pt x="2516" y="9698"/>
                      <a:pt x="2664" y="9642"/>
                      <a:pt x="2813" y="9642"/>
                    </a:cubicBezTo>
                    <a:close/>
                    <a:moveTo>
                      <a:pt x="8172" y="8867"/>
                    </a:moveTo>
                    <a:lnTo>
                      <a:pt x="8251" y="10433"/>
                    </a:lnTo>
                    <a:lnTo>
                      <a:pt x="6838" y="11846"/>
                    </a:lnTo>
                    <a:lnTo>
                      <a:pt x="6422" y="9954"/>
                    </a:lnTo>
                    <a:cubicBezTo>
                      <a:pt x="6982" y="9626"/>
                      <a:pt x="7597" y="9250"/>
                      <a:pt x="8172" y="8867"/>
                    </a:cubicBezTo>
                    <a:close/>
                    <a:moveTo>
                      <a:pt x="12620" y="1"/>
                    </a:moveTo>
                    <a:cubicBezTo>
                      <a:pt x="9505" y="137"/>
                      <a:pt x="6551" y="1615"/>
                      <a:pt x="4649" y="4099"/>
                    </a:cubicBezTo>
                    <a:lnTo>
                      <a:pt x="2452" y="3996"/>
                    </a:lnTo>
                    <a:cubicBezTo>
                      <a:pt x="2441" y="3995"/>
                      <a:pt x="2430" y="3994"/>
                      <a:pt x="2420" y="3994"/>
                    </a:cubicBezTo>
                    <a:cubicBezTo>
                      <a:pt x="2321" y="3994"/>
                      <a:pt x="2230" y="4034"/>
                      <a:pt x="2164" y="4107"/>
                    </a:cubicBezTo>
                    <a:lnTo>
                      <a:pt x="136" y="6135"/>
                    </a:lnTo>
                    <a:cubicBezTo>
                      <a:pt x="40" y="6231"/>
                      <a:pt x="0" y="6375"/>
                      <a:pt x="40" y="6511"/>
                    </a:cubicBezTo>
                    <a:cubicBezTo>
                      <a:pt x="81" y="6639"/>
                      <a:pt x="192" y="6743"/>
                      <a:pt x="328" y="6775"/>
                    </a:cubicBezTo>
                    <a:lnTo>
                      <a:pt x="2669" y="7278"/>
                    </a:lnTo>
                    <a:cubicBezTo>
                      <a:pt x="2348" y="7885"/>
                      <a:pt x="2149" y="8309"/>
                      <a:pt x="2124" y="8357"/>
                    </a:cubicBezTo>
                    <a:cubicBezTo>
                      <a:pt x="2061" y="8501"/>
                      <a:pt x="2086" y="8675"/>
                      <a:pt x="2205" y="8788"/>
                    </a:cubicBezTo>
                    <a:lnTo>
                      <a:pt x="2373" y="8955"/>
                    </a:lnTo>
                    <a:cubicBezTo>
                      <a:pt x="2189" y="9018"/>
                      <a:pt x="2013" y="9124"/>
                      <a:pt x="1869" y="9275"/>
                    </a:cubicBezTo>
                    <a:cubicBezTo>
                      <a:pt x="1750" y="9386"/>
                      <a:pt x="1662" y="9523"/>
                      <a:pt x="1597" y="9666"/>
                    </a:cubicBezTo>
                    <a:lnTo>
                      <a:pt x="88" y="12406"/>
                    </a:lnTo>
                    <a:cubicBezTo>
                      <a:pt x="8" y="12550"/>
                      <a:pt x="33" y="12734"/>
                      <a:pt x="151" y="12852"/>
                    </a:cubicBezTo>
                    <a:cubicBezTo>
                      <a:pt x="224" y="12933"/>
                      <a:pt x="320" y="12973"/>
                      <a:pt x="424" y="12973"/>
                    </a:cubicBezTo>
                    <a:cubicBezTo>
                      <a:pt x="479" y="12973"/>
                      <a:pt x="543" y="12958"/>
                      <a:pt x="600" y="12925"/>
                    </a:cubicBezTo>
                    <a:lnTo>
                      <a:pt x="3370" y="11440"/>
                    </a:lnTo>
                    <a:cubicBezTo>
                      <a:pt x="3410" y="11415"/>
                      <a:pt x="3458" y="11399"/>
                      <a:pt x="3499" y="11376"/>
                    </a:cubicBezTo>
                    <a:lnTo>
                      <a:pt x="3506" y="11367"/>
                    </a:lnTo>
                    <a:cubicBezTo>
                      <a:pt x="3602" y="11311"/>
                      <a:pt x="3683" y="11248"/>
                      <a:pt x="3763" y="11167"/>
                    </a:cubicBezTo>
                    <a:cubicBezTo>
                      <a:pt x="3907" y="11024"/>
                      <a:pt x="4018" y="10849"/>
                      <a:pt x="4081" y="10665"/>
                    </a:cubicBezTo>
                    <a:lnTo>
                      <a:pt x="4273" y="10857"/>
                    </a:lnTo>
                    <a:cubicBezTo>
                      <a:pt x="4342" y="10929"/>
                      <a:pt x="4437" y="10967"/>
                      <a:pt x="4535" y="10967"/>
                    </a:cubicBezTo>
                    <a:cubicBezTo>
                      <a:pt x="4598" y="10967"/>
                      <a:pt x="4662" y="10952"/>
                      <a:pt x="4722" y="10920"/>
                    </a:cubicBezTo>
                    <a:cubicBezTo>
                      <a:pt x="4770" y="10897"/>
                      <a:pt x="5168" y="10680"/>
                      <a:pt x="5736" y="10353"/>
                    </a:cubicBezTo>
                    <a:lnTo>
                      <a:pt x="6238" y="12686"/>
                    </a:lnTo>
                    <a:cubicBezTo>
                      <a:pt x="6280" y="12875"/>
                      <a:pt x="6446" y="12989"/>
                      <a:pt x="6615" y="12989"/>
                    </a:cubicBezTo>
                    <a:cubicBezTo>
                      <a:pt x="6709" y="12989"/>
                      <a:pt x="6804" y="12954"/>
                      <a:pt x="6878" y="12877"/>
                    </a:cubicBezTo>
                    <a:lnTo>
                      <a:pt x="8907" y="10849"/>
                    </a:lnTo>
                    <a:cubicBezTo>
                      <a:pt x="8978" y="10776"/>
                      <a:pt x="9025" y="10673"/>
                      <a:pt x="9018" y="10562"/>
                    </a:cubicBezTo>
                    <a:lnTo>
                      <a:pt x="8907" y="8365"/>
                    </a:lnTo>
                    <a:cubicBezTo>
                      <a:pt x="9305" y="8077"/>
                      <a:pt x="9648" y="7805"/>
                      <a:pt x="9888" y="7565"/>
                    </a:cubicBezTo>
                    <a:cubicBezTo>
                      <a:pt x="11358" y="6064"/>
                      <a:pt x="12125" y="4531"/>
                      <a:pt x="12637" y="2805"/>
                    </a:cubicBezTo>
                    <a:cubicBezTo>
                      <a:pt x="13021" y="1423"/>
                      <a:pt x="13021" y="424"/>
                      <a:pt x="13021" y="384"/>
                    </a:cubicBezTo>
                    <a:cubicBezTo>
                      <a:pt x="13021" y="281"/>
                      <a:pt x="12980" y="177"/>
                      <a:pt x="12900" y="104"/>
                    </a:cubicBezTo>
                    <a:cubicBezTo>
                      <a:pt x="12829" y="41"/>
                      <a:pt x="12725" y="1"/>
                      <a:pt x="12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38;p52"/>
              <p:cNvSpPr/>
              <p:nvPr/>
            </p:nvSpPr>
            <p:spPr>
              <a:xfrm>
                <a:off x="597175" y="477575"/>
                <a:ext cx="93000" cy="79525"/>
              </a:xfrm>
              <a:custGeom>
                <a:avLst/>
                <a:gdLst/>
                <a:ahLst/>
                <a:cxnLst/>
                <a:rect l="l" t="t" r="r" b="b"/>
                <a:pathLst>
                  <a:path w="3720" h="3181" extrusionOk="0">
                    <a:moveTo>
                      <a:pt x="1605" y="762"/>
                    </a:moveTo>
                    <a:cubicBezTo>
                      <a:pt x="1817" y="762"/>
                      <a:pt x="2029" y="844"/>
                      <a:pt x="2188" y="1008"/>
                    </a:cubicBezTo>
                    <a:cubicBezTo>
                      <a:pt x="2516" y="1328"/>
                      <a:pt x="2516" y="1855"/>
                      <a:pt x="2188" y="2173"/>
                    </a:cubicBezTo>
                    <a:cubicBezTo>
                      <a:pt x="2036" y="2337"/>
                      <a:pt x="1821" y="2419"/>
                      <a:pt x="1604" y="2419"/>
                    </a:cubicBezTo>
                    <a:cubicBezTo>
                      <a:pt x="1387" y="2419"/>
                      <a:pt x="1170" y="2337"/>
                      <a:pt x="1015" y="2173"/>
                    </a:cubicBezTo>
                    <a:cubicBezTo>
                      <a:pt x="694" y="1870"/>
                      <a:pt x="694" y="1311"/>
                      <a:pt x="1015" y="1008"/>
                    </a:cubicBezTo>
                    <a:cubicBezTo>
                      <a:pt x="1178" y="844"/>
                      <a:pt x="1392" y="762"/>
                      <a:pt x="1605" y="762"/>
                    </a:cubicBezTo>
                    <a:close/>
                    <a:moveTo>
                      <a:pt x="1624" y="0"/>
                    </a:moveTo>
                    <a:cubicBezTo>
                      <a:pt x="802" y="0"/>
                      <a:pt x="11" y="638"/>
                      <a:pt x="16" y="1591"/>
                    </a:cubicBezTo>
                    <a:cubicBezTo>
                      <a:pt x="1" y="2436"/>
                      <a:pt x="733" y="3180"/>
                      <a:pt x="1576" y="3180"/>
                    </a:cubicBezTo>
                    <a:cubicBezTo>
                      <a:pt x="1586" y="3180"/>
                      <a:pt x="1595" y="3180"/>
                      <a:pt x="1605" y="3180"/>
                    </a:cubicBezTo>
                    <a:cubicBezTo>
                      <a:pt x="1608" y="3180"/>
                      <a:pt x="1611" y="3180"/>
                      <a:pt x="1614" y="3180"/>
                    </a:cubicBezTo>
                    <a:cubicBezTo>
                      <a:pt x="3015" y="3180"/>
                      <a:pt x="3719" y="1452"/>
                      <a:pt x="2732" y="465"/>
                    </a:cubicBezTo>
                    <a:cubicBezTo>
                      <a:pt x="2411" y="144"/>
                      <a:pt x="2014" y="0"/>
                      <a:pt x="1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935910746"/>
      </p:ext>
    </p:extLst>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750" fill="hold"/>
                                        <p:tgtEl>
                                          <p:spTgt spid="74"/>
                                        </p:tgtEl>
                                        <p:attrNameLst>
                                          <p:attrName>ppt_x</p:attrName>
                                        </p:attrNameLst>
                                      </p:cBhvr>
                                      <p:tavLst>
                                        <p:tav tm="0">
                                          <p:val>
                                            <p:strVal val="#ppt_x"/>
                                          </p:val>
                                        </p:tav>
                                        <p:tav tm="100000">
                                          <p:val>
                                            <p:strVal val="#ppt_x"/>
                                          </p:val>
                                        </p:tav>
                                      </p:tavLst>
                                    </p:anim>
                                    <p:anim calcmode="lin" valueType="num">
                                      <p:cBhvr additive="base">
                                        <p:cTn id="8" dur="750" fill="hold"/>
                                        <p:tgtEl>
                                          <p:spTgt spid="74"/>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89"/>
                                        </p:tgtEl>
                                        <p:attrNameLst>
                                          <p:attrName>style.visibility</p:attrName>
                                        </p:attrNameLst>
                                      </p:cBhvr>
                                      <p:to>
                                        <p:strVal val="visible"/>
                                      </p:to>
                                    </p:set>
                                    <p:anim calcmode="lin" valueType="num">
                                      <p:cBhvr additive="base">
                                        <p:cTn id="11" dur="750" fill="hold"/>
                                        <p:tgtEl>
                                          <p:spTgt spid="1189"/>
                                        </p:tgtEl>
                                        <p:attrNameLst>
                                          <p:attrName>ppt_x</p:attrName>
                                        </p:attrNameLst>
                                      </p:cBhvr>
                                      <p:tavLst>
                                        <p:tav tm="0">
                                          <p:val>
                                            <p:strVal val="1+#ppt_w/2"/>
                                          </p:val>
                                        </p:tav>
                                        <p:tav tm="100000">
                                          <p:val>
                                            <p:strVal val="#ppt_x"/>
                                          </p:val>
                                        </p:tav>
                                      </p:tavLst>
                                    </p:anim>
                                    <p:anim calcmode="lin" valueType="num">
                                      <p:cBhvr additive="base">
                                        <p:cTn id="12" dur="750" fill="hold"/>
                                        <p:tgtEl>
                                          <p:spTgt spid="1189"/>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0-#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222"/>
                                        </p:tgtEl>
                                        <p:attrNameLst>
                                          <p:attrName>style.visibility</p:attrName>
                                        </p:attrNameLst>
                                      </p:cBhvr>
                                      <p:to>
                                        <p:strVal val="visible"/>
                                      </p:to>
                                    </p:set>
                                    <p:anim calcmode="lin" valueType="num">
                                      <p:cBhvr additive="base">
                                        <p:cTn id="20" dur="1000" fill="hold"/>
                                        <p:tgtEl>
                                          <p:spTgt spid="1222"/>
                                        </p:tgtEl>
                                        <p:attrNameLst>
                                          <p:attrName>ppt_x</p:attrName>
                                        </p:attrNameLst>
                                      </p:cBhvr>
                                      <p:tavLst>
                                        <p:tav tm="0">
                                          <p:val>
                                            <p:strVal val="0-#ppt_w/2"/>
                                          </p:val>
                                        </p:tav>
                                        <p:tav tm="100000">
                                          <p:val>
                                            <p:strVal val="#ppt_x"/>
                                          </p:val>
                                        </p:tav>
                                      </p:tavLst>
                                    </p:anim>
                                    <p:anim calcmode="lin" valueType="num">
                                      <p:cBhvr additive="base">
                                        <p:cTn id="21" dur="1000" fill="hold"/>
                                        <p:tgtEl>
                                          <p:spTgt spid="1222"/>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1000" fill="hold"/>
                                        <p:tgtEl>
                                          <p:spTgt spid="3"/>
                                        </p:tgtEl>
                                        <p:attrNameLst>
                                          <p:attrName>ppt_x</p:attrName>
                                        </p:attrNameLst>
                                      </p:cBhvr>
                                      <p:tavLst>
                                        <p:tav tm="0">
                                          <p:val>
                                            <p:strVal val="0-#ppt_w/2"/>
                                          </p:val>
                                        </p:tav>
                                        <p:tav tm="100000">
                                          <p:val>
                                            <p:strVal val="#ppt_x"/>
                                          </p:val>
                                        </p:tav>
                                      </p:tavLst>
                                    </p:anim>
                                    <p:anim calcmode="lin" valueType="num">
                                      <p:cBhvr additive="base">
                                        <p:cTn id="25" dur="10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1000" fill="hold"/>
                                        <p:tgtEl>
                                          <p:spTgt spid="2"/>
                                        </p:tgtEl>
                                        <p:attrNameLst>
                                          <p:attrName>ppt_x</p:attrName>
                                        </p:attrNameLst>
                                      </p:cBhvr>
                                      <p:tavLst>
                                        <p:tav tm="0">
                                          <p:val>
                                            <p:strVal val="0-#ppt_w/2"/>
                                          </p:val>
                                        </p:tav>
                                        <p:tav tm="100000">
                                          <p:val>
                                            <p:strVal val="#ppt_x"/>
                                          </p:val>
                                        </p:tav>
                                      </p:tavLst>
                                    </p:anim>
                                    <p:anim calcmode="lin" valueType="num">
                                      <p:cBhvr additive="base">
                                        <p:cTn id="29" dur="1000" fill="hold"/>
                                        <p:tgtEl>
                                          <p:spTgt spid="2"/>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1223"/>
                                        </p:tgtEl>
                                        <p:attrNameLst>
                                          <p:attrName>style.visibility</p:attrName>
                                        </p:attrNameLst>
                                      </p:cBhvr>
                                      <p:to>
                                        <p:strVal val="visible"/>
                                      </p:to>
                                    </p:set>
                                    <p:anim calcmode="lin" valueType="num">
                                      <p:cBhvr additive="base">
                                        <p:cTn id="32" dur="1000" fill="hold"/>
                                        <p:tgtEl>
                                          <p:spTgt spid="1223"/>
                                        </p:tgtEl>
                                        <p:attrNameLst>
                                          <p:attrName>ppt_x</p:attrName>
                                        </p:attrNameLst>
                                      </p:cBhvr>
                                      <p:tavLst>
                                        <p:tav tm="0">
                                          <p:val>
                                            <p:strVal val="0-#ppt_w/2"/>
                                          </p:val>
                                        </p:tav>
                                        <p:tav tm="100000">
                                          <p:val>
                                            <p:strVal val="#ppt_x"/>
                                          </p:val>
                                        </p:tav>
                                      </p:tavLst>
                                    </p:anim>
                                    <p:anim calcmode="lin" valueType="num">
                                      <p:cBhvr additive="base">
                                        <p:cTn id="33" dur="1000" fill="hold"/>
                                        <p:tgtEl>
                                          <p:spTgt spid="1223"/>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1000" fill="hold"/>
                                        <p:tgtEl>
                                          <p:spTgt spid="5"/>
                                        </p:tgtEl>
                                        <p:attrNameLst>
                                          <p:attrName>ppt_x</p:attrName>
                                        </p:attrNameLst>
                                      </p:cBhvr>
                                      <p:tavLst>
                                        <p:tav tm="0">
                                          <p:val>
                                            <p:strVal val="0-#ppt_w/2"/>
                                          </p:val>
                                        </p:tav>
                                        <p:tav tm="100000">
                                          <p:val>
                                            <p:strVal val="#ppt_x"/>
                                          </p:val>
                                        </p:tav>
                                      </p:tavLst>
                                    </p:anim>
                                    <p:anim calcmode="lin" valueType="num">
                                      <p:cBhvr additive="base">
                                        <p:cTn id="37" dur="1000" fill="hold"/>
                                        <p:tgtEl>
                                          <p:spTgt spid="5"/>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0"/>
                                  </p:stCondLst>
                                  <p:childTnLst>
                                    <p:set>
                                      <p:cBhvr>
                                        <p:cTn id="39" dur="1" fill="hold">
                                          <p:stCondLst>
                                            <p:cond delay="0"/>
                                          </p:stCondLst>
                                        </p:cTn>
                                        <p:tgtEl>
                                          <p:spTgt spid="1209"/>
                                        </p:tgtEl>
                                        <p:attrNameLst>
                                          <p:attrName>style.visibility</p:attrName>
                                        </p:attrNameLst>
                                      </p:cBhvr>
                                      <p:to>
                                        <p:strVal val="visible"/>
                                      </p:to>
                                    </p:set>
                                    <p:anim calcmode="lin" valueType="num">
                                      <p:cBhvr additive="base">
                                        <p:cTn id="40" dur="1000" fill="hold"/>
                                        <p:tgtEl>
                                          <p:spTgt spid="1209"/>
                                        </p:tgtEl>
                                        <p:attrNameLst>
                                          <p:attrName>ppt_x</p:attrName>
                                        </p:attrNameLst>
                                      </p:cBhvr>
                                      <p:tavLst>
                                        <p:tav tm="0">
                                          <p:val>
                                            <p:strVal val="0-#ppt_w/2"/>
                                          </p:val>
                                        </p:tav>
                                        <p:tav tm="100000">
                                          <p:val>
                                            <p:strVal val="#ppt_x"/>
                                          </p:val>
                                        </p:tav>
                                      </p:tavLst>
                                    </p:anim>
                                    <p:anim calcmode="lin" valueType="num">
                                      <p:cBhvr additive="base">
                                        <p:cTn id="41" dur="1000" fill="hold"/>
                                        <p:tgtEl>
                                          <p:spTgt spid="1209"/>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1000" fill="hold"/>
                                        <p:tgtEl>
                                          <p:spTgt spid="6"/>
                                        </p:tgtEl>
                                        <p:attrNameLst>
                                          <p:attrName>ppt_x</p:attrName>
                                        </p:attrNameLst>
                                      </p:cBhvr>
                                      <p:tavLst>
                                        <p:tav tm="0">
                                          <p:val>
                                            <p:strVal val="0-#ppt_w/2"/>
                                          </p:val>
                                        </p:tav>
                                        <p:tav tm="100000">
                                          <p:val>
                                            <p:strVal val="#ppt_x"/>
                                          </p:val>
                                        </p:tav>
                                      </p:tavLst>
                                    </p:anim>
                                    <p:anim calcmode="lin" valueType="num">
                                      <p:cBhvr additive="base">
                                        <p:cTn id="45" dur="1000" fill="hold"/>
                                        <p:tgtEl>
                                          <p:spTgt spid="6"/>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0"/>
                                  </p:stCondLst>
                                  <p:childTnLst>
                                    <p:set>
                                      <p:cBhvr>
                                        <p:cTn id="47" dur="1" fill="hold">
                                          <p:stCondLst>
                                            <p:cond delay="0"/>
                                          </p:stCondLst>
                                        </p:cTn>
                                        <p:tgtEl>
                                          <p:spTgt spid="1210"/>
                                        </p:tgtEl>
                                        <p:attrNameLst>
                                          <p:attrName>style.visibility</p:attrName>
                                        </p:attrNameLst>
                                      </p:cBhvr>
                                      <p:to>
                                        <p:strVal val="visible"/>
                                      </p:to>
                                    </p:set>
                                    <p:anim calcmode="lin" valueType="num">
                                      <p:cBhvr additive="base">
                                        <p:cTn id="48" dur="1000" fill="hold"/>
                                        <p:tgtEl>
                                          <p:spTgt spid="1210"/>
                                        </p:tgtEl>
                                        <p:attrNameLst>
                                          <p:attrName>ppt_x</p:attrName>
                                        </p:attrNameLst>
                                      </p:cBhvr>
                                      <p:tavLst>
                                        <p:tav tm="0">
                                          <p:val>
                                            <p:strVal val="0-#ppt_w/2"/>
                                          </p:val>
                                        </p:tav>
                                        <p:tav tm="100000">
                                          <p:val>
                                            <p:strVal val="#ppt_x"/>
                                          </p:val>
                                        </p:tav>
                                      </p:tavLst>
                                    </p:anim>
                                    <p:anim calcmode="lin" valueType="num">
                                      <p:cBhvr additive="base">
                                        <p:cTn id="49" dur="1000" fill="hold"/>
                                        <p:tgtEl>
                                          <p:spTgt spid="1210"/>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1000" fill="hold"/>
                                        <p:tgtEl>
                                          <p:spTgt spid="7"/>
                                        </p:tgtEl>
                                        <p:attrNameLst>
                                          <p:attrName>ppt_x</p:attrName>
                                        </p:attrNameLst>
                                      </p:cBhvr>
                                      <p:tavLst>
                                        <p:tav tm="0">
                                          <p:val>
                                            <p:strVal val="0-#ppt_w/2"/>
                                          </p:val>
                                        </p:tav>
                                        <p:tav tm="100000">
                                          <p:val>
                                            <p:strVal val="#ppt_x"/>
                                          </p:val>
                                        </p:tav>
                                      </p:tavLst>
                                    </p:anim>
                                    <p:anim calcmode="lin" valueType="num">
                                      <p:cBhvr additive="base">
                                        <p:cTn id="53" dur="1000" fill="hold"/>
                                        <p:tgtEl>
                                          <p:spTgt spid="7"/>
                                        </p:tgtEl>
                                        <p:attrNameLst>
                                          <p:attrName>ppt_y</p:attrName>
                                        </p:attrNameLst>
                                      </p:cBhvr>
                                      <p:tavLst>
                                        <p:tav tm="0">
                                          <p:val>
                                            <p:strVal val="#ppt_y"/>
                                          </p:val>
                                        </p:tav>
                                        <p:tav tm="100000">
                                          <p:val>
                                            <p:strVal val="#ppt_y"/>
                                          </p:val>
                                        </p:tav>
                                      </p:tavLst>
                                    </p:anim>
                                  </p:childTnLst>
                                </p:cTn>
                              </p:par>
                            </p:childTnLst>
                          </p:cTn>
                        </p:par>
                        <p:par>
                          <p:cTn id="54" fill="hold">
                            <p:stCondLst>
                              <p:cond delay="1750"/>
                            </p:stCondLst>
                            <p:childTnLst>
                              <p:par>
                                <p:cTn id="55" presetID="21" presetClass="entr" presetSubtype="1" fill="hold" grpId="0" nodeType="afterEffect">
                                  <p:stCondLst>
                                    <p:cond delay="0"/>
                                  </p:stCondLst>
                                  <p:childTnLst>
                                    <p:set>
                                      <p:cBhvr>
                                        <p:cTn id="56" dur="1" fill="hold">
                                          <p:stCondLst>
                                            <p:cond delay="0"/>
                                          </p:stCondLst>
                                        </p:cTn>
                                        <p:tgtEl>
                                          <p:spTgt spid="1196"/>
                                        </p:tgtEl>
                                        <p:attrNameLst>
                                          <p:attrName>style.visibility</p:attrName>
                                        </p:attrNameLst>
                                      </p:cBhvr>
                                      <p:to>
                                        <p:strVal val="visible"/>
                                      </p:to>
                                    </p:set>
                                    <p:animEffect transition="in" filter="wheel(1)">
                                      <p:cBhvr>
                                        <p:cTn id="57" dur="1550"/>
                                        <p:tgtEl>
                                          <p:spTgt spid="1196"/>
                                        </p:tgtEl>
                                      </p:cBhvr>
                                    </p:animEffect>
                                  </p:childTnLst>
                                </p:cTn>
                              </p:par>
                              <p:par>
                                <p:cTn id="58" presetID="21" presetClass="entr" presetSubtype="1" fill="hold" grpId="0" nodeType="withEffect">
                                  <p:stCondLst>
                                    <p:cond delay="0"/>
                                  </p:stCondLst>
                                  <p:childTnLst>
                                    <p:set>
                                      <p:cBhvr>
                                        <p:cTn id="59" dur="1" fill="hold">
                                          <p:stCondLst>
                                            <p:cond delay="0"/>
                                          </p:stCondLst>
                                        </p:cTn>
                                        <p:tgtEl>
                                          <p:spTgt spid="1191"/>
                                        </p:tgtEl>
                                        <p:attrNameLst>
                                          <p:attrName>style.visibility</p:attrName>
                                        </p:attrNameLst>
                                      </p:cBhvr>
                                      <p:to>
                                        <p:strVal val="visible"/>
                                      </p:to>
                                    </p:set>
                                    <p:animEffect transition="in" filter="wheel(1)">
                                      <p:cBhvr>
                                        <p:cTn id="60" dur="1550"/>
                                        <p:tgtEl>
                                          <p:spTgt spid="1191"/>
                                        </p:tgtEl>
                                      </p:cBhvr>
                                    </p:animEffect>
                                  </p:childTnLst>
                                </p:cTn>
                              </p:par>
                              <p:par>
                                <p:cTn id="61" presetID="21" presetClass="entr" presetSubtype="1" fill="hold" grpId="0" nodeType="withEffect">
                                  <p:stCondLst>
                                    <p:cond delay="0"/>
                                  </p:stCondLst>
                                  <p:childTnLst>
                                    <p:set>
                                      <p:cBhvr>
                                        <p:cTn id="62" dur="1" fill="hold">
                                          <p:stCondLst>
                                            <p:cond delay="0"/>
                                          </p:stCondLst>
                                        </p:cTn>
                                        <p:tgtEl>
                                          <p:spTgt spid="1197"/>
                                        </p:tgtEl>
                                        <p:attrNameLst>
                                          <p:attrName>style.visibility</p:attrName>
                                        </p:attrNameLst>
                                      </p:cBhvr>
                                      <p:to>
                                        <p:strVal val="visible"/>
                                      </p:to>
                                    </p:set>
                                    <p:animEffect transition="in" filter="wheel(1)">
                                      <p:cBhvr>
                                        <p:cTn id="63" dur="1550"/>
                                        <p:tgtEl>
                                          <p:spTgt spid="1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 grpId="0"/>
      <p:bldP spid="1191" grpId="0"/>
      <p:bldP spid="1196" grpId="0"/>
      <p:bldP spid="119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31"/>
          <p:cNvSpPr txBox="1">
            <a:spLocks noGrp="1"/>
          </p:cNvSpPr>
          <p:nvPr>
            <p:ph type="title"/>
          </p:nvPr>
        </p:nvSpPr>
        <p:spPr>
          <a:xfrm>
            <a:off x="1090326" y="291520"/>
            <a:ext cx="7938818" cy="473382"/>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smtClean="0">
                <a:solidFill>
                  <a:schemeClr val="bg1"/>
                </a:solidFill>
              </a:rPr>
              <a:t>QUẢN LÝ HỆ THÔNG FILE</a:t>
            </a:r>
            <a:br>
              <a:rPr lang="vi-VN" sz="2000" dirty="0" smtClean="0">
                <a:solidFill>
                  <a:schemeClr val="bg1"/>
                </a:solidFill>
              </a:rPr>
            </a:br>
            <a:endParaRPr sz="2000" dirty="0">
              <a:solidFill>
                <a:schemeClr val="bg1"/>
              </a:solidFill>
            </a:endParaRPr>
          </a:p>
        </p:txBody>
      </p:sp>
      <p:sp>
        <p:nvSpPr>
          <p:cNvPr id="1191" name="Google Shape;1191;p31"/>
          <p:cNvSpPr txBox="1"/>
          <p:nvPr/>
        </p:nvSpPr>
        <p:spPr>
          <a:xfrm>
            <a:off x="3722956" y="2420666"/>
            <a:ext cx="1814400" cy="1062739"/>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vi-VN" sz="1300" dirty="0">
                <a:solidFill>
                  <a:schemeClr val="bg1"/>
                </a:solidFill>
                <a:latin typeface="Montserrat Medium"/>
                <a:ea typeface="Montserrat Medium"/>
                <a:cs typeface="Montserrat Medium"/>
                <a:sym typeface="Montserrat Medium"/>
              </a:rPr>
              <a:t>Một số thuật toán phổ biến bao gồm: FAT, FAT32, NTFS, Ext2/Ext3/Ext4.</a:t>
            </a:r>
          </a:p>
        </p:txBody>
      </p:sp>
      <p:sp>
        <p:nvSpPr>
          <p:cNvPr id="1196" name="Google Shape;1196;p31"/>
          <p:cNvSpPr txBox="1"/>
          <p:nvPr/>
        </p:nvSpPr>
        <p:spPr>
          <a:xfrm>
            <a:off x="578036" y="2389170"/>
            <a:ext cx="2268278" cy="995685"/>
          </a:xfrm>
          <a:prstGeom prst="rect">
            <a:avLst/>
          </a:prstGeom>
          <a:noFill/>
          <a:ln>
            <a:noFill/>
          </a:ln>
        </p:spPr>
        <p:txBody>
          <a:bodyPr spcFirstLastPara="1" wrap="square" lIns="91425" tIns="91425" rIns="91425" bIns="91425" anchor="t" anchorCtr="0">
            <a:noAutofit/>
          </a:bodyPr>
          <a:lstStyle/>
          <a:p>
            <a:pPr lvl="0" algn="ctr"/>
            <a:r>
              <a:rPr lang="vi-VN" sz="1300" dirty="0">
                <a:solidFill>
                  <a:schemeClr val="bg1"/>
                </a:solidFill>
                <a:latin typeface="Montserrat Medium"/>
                <a:ea typeface="Montserrat Medium"/>
                <a:cs typeface="Montserrat Medium"/>
                <a:sym typeface="Montserrat Medium"/>
              </a:rPr>
              <a:t>Có nhiều thuật toán khác nhau được sử dụng để quản lý hệ thống file, mỗi thuật toán có ưu và nhược điểm riêng</a:t>
            </a:r>
            <a:endParaRPr sz="1300" dirty="0">
              <a:solidFill>
                <a:schemeClr val="bg1"/>
              </a:solidFill>
              <a:latin typeface="Montserrat Medium"/>
              <a:ea typeface="Montserrat Medium"/>
              <a:cs typeface="Montserrat Medium"/>
              <a:sym typeface="Montserrat Medium"/>
            </a:endParaRPr>
          </a:p>
        </p:txBody>
      </p:sp>
      <p:sp>
        <p:nvSpPr>
          <p:cNvPr id="1197" name="Google Shape;1197;p31"/>
          <p:cNvSpPr txBox="1"/>
          <p:nvPr/>
        </p:nvSpPr>
        <p:spPr>
          <a:xfrm>
            <a:off x="6182689" y="2335651"/>
            <a:ext cx="2622698" cy="1513881"/>
          </a:xfrm>
          <a:prstGeom prst="rect">
            <a:avLst/>
          </a:prstGeom>
          <a:noFill/>
          <a:ln>
            <a:noFill/>
          </a:ln>
        </p:spPr>
        <p:txBody>
          <a:bodyPr spcFirstLastPara="1" wrap="square" lIns="91425" tIns="91425" rIns="91425" bIns="91425" anchor="t" anchorCtr="0">
            <a:noAutofit/>
          </a:bodyPr>
          <a:lstStyle/>
          <a:p>
            <a:r>
              <a:rPr lang="en-GB" altLang="en-US" sz="1300" dirty="0" err="1">
                <a:solidFill>
                  <a:schemeClr val="bg1"/>
                </a:solidFill>
                <a:latin typeface="Montserrat" panose="020B0604020202020204" charset="0"/>
              </a:rPr>
              <a:t>Lựa</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chọn</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thuật</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toán</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phù</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hợp</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phụ</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thuộc</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vào</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nhiều</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yếu</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tố</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bao</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gồm</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hệ</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điều</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hành</a:t>
            </a:r>
            <a:r>
              <a:rPr lang="en-GB" altLang="en-US" sz="1300" dirty="0">
                <a:solidFill>
                  <a:schemeClr val="bg1"/>
                </a:solidFill>
                <a:latin typeface="Montserrat" panose="020B0604020202020204" charset="0"/>
              </a:rPr>
              <a:t>, </a:t>
            </a:r>
            <a:r>
              <a:rPr lang="en-GB" altLang="en-US" sz="1300" dirty="0" smtClean="0">
                <a:solidFill>
                  <a:schemeClr val="bg1"/>
                </a:solidFill>
                <a:latin typeface="Montserrat" panose="020B0604020202020204" charset="0"/>
              </a:rPr>
              <a:t>dung</a:t>
            </a:r>
            <a:endParaRPr lang="en-GB" altLang="en-US" sz="1300" dirty="0">
              <a:solidFill>
                <a:schemeClr val="bg1"/>
              </a:solidFill>
              <a:latin typeface="Montserrat" panose="020B0604020202020204" charset="0"/>
            </a:endParaRPr>
          </a:p>
          <a:p>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lượng</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lưu</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trữ</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nhu</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cầu</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truy</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cập</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dữ</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liệu</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và</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yêu</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cầu</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bảo</a:t>
            </a:r>
            <a:r>
              <a:rPr lang="en-GB" altLang="en-US" sz="1300" dirty="0">
                <a:solidFill>
                  <a:schemeClr val="bg1"/>
                </a:solidFill>
                <a:latin typeface="Montserrat" panose="020B0604020202020204" charset="0"/>
              </a:rPr>
              <a:t> </a:t>
            </a:r>
            <a:r>
              <a:rPr lang="en-GB" altLang="en-US" sz="1300" dirty="0" err="1">
                <a:solidFill>
                  <a:schemeClr val="bg1"/>
                </a:solidFill>
                <a:latin typeface="Montserrat" panose="020B0604020202020204" charset="0"/>
              </a:rPr>
              <a:t>mật</a:t>
            </a:r>
            <a:r>
              <a:rPr lang="en-GB" altLang="en-US" sz="1300" dirty="0">
                <a:solidFill>
                  <a:schemeClr val="bg1"/>
                </a:solidFill>
                <a:latin typeface="Montserrat" panose="020B0604020202020204" charset="0"/>
              </a:rPr>
              <a:t>.</a:t>
            </a:r>
          </a:p>
        </p:txBody>
      </p:sp>
      <p:cxnSp>
        <p:nvCxnSpPr>
          <p:cNvPr id="1209" name="Google Shape;1209;p31"/>
          <p:cNvCxnSpPr>
            <a:stCxn id="1203" idx="6"/>
            <a:endCxn id="1204" idx="2"/>
          </p:cNvCxnSpPr>
          <p:nvPr/>
        </p:nvCxnSpPr>
        <p:spPr>
          <a:xfrm flipV="1">
            <a:off x="2220100" y="4101282"/>
            <a:ext cx="1906871" cy="14710"/>
          </a:xfrm>
          <a:prstGeom prst="straightConnector1">
            <a:avLst/>
          </a:prstGeom>
          <a:noFill/>
          <a:ln w="19050" cap="flat" cmpd="sng">
            <a:solidFill>
              <a:schemeClr val="bg1"/>
            </a:solidFill>
            <a:prstDash val="dot"/>
            <a:round/>
            <a:headEnd type="none" w="med" len="med"/>
            <a:tailEnd type="stealth" w="med" len="med"/>
          </a:ln>
        </p:spPr>
      </p:cxnSp>
      <p:cxnSp>
        <p:nvCxnSpPr>
          <p:cNvPr id="1210" name="Google Shape;1210;p31"/>
          <p:cNvCxnSpPr>
            <a:stCxn id="1207" idx="6"/>
            <a:endCxn id="1205" idx="2"/>
          </p:cNvCxnSpPr>
          <p:nvPr/>
        </p:nvCxnSpPr>
        <p:spPr>
          <a:xfrm>
            <a:off x="5143021" y="4101282"/>
            <a:ext cx="1799376" cy="34182"/>
          </a:xfrm>
          <a:prstGeom prst="straightConnector1">
            <a:avLst/>
          </a:prstGeom>
          <a:noFill/>
          <a:ln w="19050" cap="flat" cmpd="sng">
            <a:solidFill>
              <a:schemeClr val="bg1"/>
            </a:solidFill>
            <a:prstDash val="dot"/>
            <a:round/>
            <a:headEnd type="none" w="med" len="med"/>
            <a:tailEnd type="stealth" w="med" len="med"/>
          </a:ln>
        </p:spPr>
      </p:cxnSp>
      <p:cxnSp>
        <p:nvCxnSpPr>
          <p:cNvPr id="1222" name="Google Shape;1222;p31"/>
          <p:cNvCxnSpPr>
            <a:stCxn id="1216" idx="6"/>
            <a:endCxn id="1217" idx="2"/>
          </p:cNvCxnSpPr>
          <p:nvPr/>
        </p:nvCxnSpPr>
        <p:spPr>
          <a:xfrm flipV="1">
            <a:off x="2220100" y="1671078"/>
            <a:ext cx="1906871" cy="34789"/>
          </a:xfrm>
          <a:prstGeom prst="straightConnector1">
            <a:avLst/>
          </a:prstGeom>
          <a:noFill/>
          <a:ln w="19050" cap="flat" cmpd="sng">
            <a:solidFill>
              <a:schemeClr val="bg1"/>
            </a:solidFill>
            <a:prstDash val="dot"/>
            <a:round/>
            <a:headEnd type="none" w="med" len="med"/>
            <a:tailEnd type="stealth" w="med" len="med"/>
          </a:ln>
        </p:spPr>
      </p:cxnSp>
      <p:cxnSp>
        <p:nvCxnSpPr>
          <p:cNvPr id="1223" name="Google Shape;1223;p31"/>
          <p:cNvCxnSpPr>
            <a:stCxn id="1220" idx="6"/>
            <a:endCxn id="1218" idx="2"/>
          </p:cNvCxnSpPr>
          <p:nvPr/>
        </p:nvCxnSpPr>
        <p:spPr>
          <a:xfrm>
            <a:off x="5143021" y="1671078"/>
            <a:ext cx="1799376" cy="1680"/>
          </a:xfrm>
          <a:prstGeom prst="straightConnector1">
            <a:avLst/>
          </a:prstGeom>
          <a:noFill/>
          <a:ln w="19050" cap="flat" cmpd="sng">
            <a:solidFill>
              <a:schemeClr val="bg1"/>
            </a:solidFill>
            <a:prstDash val="dot"/>
            <a:round/>
            <a:headEnd type="none" w="med" len="med"/>
            <a:tailEnd type="stealth" w="med" len="med"/>
          </a:ln>
        </p:spPr>
      </p:cxnSp>
      <p:grpSp>
        <p:nvGrpSpPr>
          <p:cNvPr id="7" name="Group 6"/>
          <p:cNvGrpSpPr/>
          <p:nvPr/>
        </p:nvGrpSpPr>
        <p:grpSpPr>
          <a:xfrm>
            <a:off x="6942397" y="3624147"/>
            <a:ext cx="1016050" cy="1022634"/>
            <a:chOff x="5017800" y="3604675"/>
            <a:chExt cx="1016050" cy="1022634"/>
          </a:xfrm>
        </p:grpSpPr>
        <p:sp>
          <p:nvSpPr>
            <p:cNvPr id="1201" name="Google Shape;1201;p31"/>
            <p:cNvSpPr/>
            <p:nvPr/>
          </p:nvSpPr>
          <p:spPr>
            <a:xfrm rot="5400000" flipH="1">
              <a:off x="5014511" y="3607969"/>
              <a:ext cx="1022634" cy="1016045"/>
            </a:xfrm>
            <a:custGeom>
              <a:avLst/>
              <a:gdLst/>
              <a:ahLst/>
              <a:cxnLst/>
              <a:rect l="l" t="t" r="r" b="b"/>
              <a:pathLst>
                <a:path w="1770795" h="839707" extrusionOk="0">
                  <a:moveTo>
                    <a:pt x="1528762" y="0"/>
                  </a:moveTo>
                  <a:lnTo>
                    <a:pt x="0" y="0"/>
                  </a:lnTo>
                  <a:lnTo>
                    <a:pt x="242034" y="419854"/>
                  </a:lnTo>
                  <a:lnTo>
                    <a:pt x="0" y="839708"/>
                  </a:lnTo>
                  <a:lnTo>
                    <a:pt x="1528762" y="839708"/>
                  </a:lnTo>
                  <a:lnTo>
                    <a:pt x="1770796" y="419854"/>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5" name="Google Shape;1205;p31"/>
            <p:cNvSpPr/>
            <p:nvPr/>
          </p:nvSpPr>
          <p:spPr>
            <a:xfrm>
              <a:off x="5017800" y="4032742"/>
              <a:ext cx="166500" cy="1665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227" name="Google Shape;1227;p31"/>
            <p:cNvSpPr/>
            <p:nvPr/>
          </p:nvSpPr>
          <p:spPr>
            <a:xfrm>
              <a:off x="5266325" y="3856492"/>
              <a:ext cx="519000" cy="519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1251" name="Google Shape;1251;p31"/>
            <p:cNvGrpSpPr/>
            <p:nvPr/>
          </p:nvGrpSpPr>
          <p:grpSpPr>
            <a:xfrm>
              <a:off x="5341892" y="3992026"/>
              <a:ext cx="367877" cy="248245"/>
              <a:chOff x="3239764" y="3423134"/>
              <a:chExt cx="452437" cy="305306"/>
            </a:xfrm>
          </p:grpSpPr>
          <p:sp>
            <p:nvSpPr>
              <p:cNvPr id="1252" name="Google Shape;1252;p31"/>
              <p:cNvSpPr/>
              <p:nvPr/>
            </p:nvSpPr>
            <p:spPr>
              <a:xfrm>
                <a:off x="3568639" y="3533556"/>
                <a:ext cx="26915" cy="13255"/>
              </a:xfrm>
              <a:custGeom>
                <a:avLst/>
                <a:gdLst/>
                <a:ahLst/>
                <a:cxnLst/>
                <a:rect l="l" t="t" r="r" b="b"/>
                <a:pathLst>
                  <a:path w="35887" h="17673" extrusionOk="0">
                    <a:moveTo>
                      <a:pt x="27051" y="0"/>
                    </a:moveTo>
                    <a:lnTo>
                      <a:pt x="8837" y="0"/>
                    </a:lnTo>
                    <a:cubicBezTo>
                      <a:pt x="3955" y="0"/>
                      <a:pt x="0" y="3955"/>
                      <a:pt x="0" y="8837"/>
                    </a:cubicBezTo>
                    <a:cubicBezTo>
                      <a:pt x="0" y="13718"/>
                      <a:pt x="3955" y="17673"/>
                      <a:pt x="8837" y="17673"/>
                    </a:cubicBezTo>
                    <a:lnTo>
                      <a:pt x="27051" y="17673"/>
                    </a:lnTo>
                    <a:cubicBezTo>
                      <a:pt x="31932" y="17673"/>
                      <a:pt x="35888" y="13718"/>
                      <a:pt x="35888" y="8837"/>
                    </a:cubicBezTo>
                    <a:cubicBezTo>
                      <a:pt x="35888" y="3955"/>
                      <a:pt x="31932" y="0"/>
                      <a:pt x="27051"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3" name="Google Shape;1253;p31"/>
              <p:cNvSpPr/>
              <p:nvPr/>
            </p:nvSpPr>
            <p:spPr>
              <a:xfrm>
                <a:off x="3599578" y="3533556"/>
                <a:ext cx="66832" cy="13255"/>
              </a:xfrm>
              <a:custGeom>
                <a:avLst/>
                <a:gdLst/>
                <a:ahLst/>
                <a:cxnLst/>
                <a:rect l="l" t="t" r="r" b="b"/>
                <a:pathLst>
                  <a:path w="89110" h="17673" extrusionOk="0">
                    <a:moveTo>
                      <a:pt x="80274" y="0"/>
                    </a:moveTo>
                    <a:lnTo>
                      <a:pt x="8837" y="0"/>
                    </a:lnTo>
                    <a:cubicBezTo>
                      <a:pt x="3955" y="0"/>
                      <a:pt x="0" y="3955"/>
                      <a:pt x="0" y="8837"/>
                    </a:cubicBezTo>
                    <a:cubicBezTo>
                      <a:pt x="0" y="13718"/>
                      <a:pt x="3955" y="17673"/>
                      <a:pt x="8837" y="17673"/>
                    </a:cubicBezTo>
                    <a:lnTo>
                      <a:pt x="80274" y="17673"/>
                    </a:lnTo>
                    <a:cubicBezTo>
                      <a:pt x="85155" y="17673"/>
                      <a:pt x="89110" y="13718"/>
                      <a:pt x="89110" y="8837"/>
                    </a:cubicBezTo>
                    <a:cubicBezTo>
                      <a:pt x="89110" y="3955"/>
                      <a:pt x="85155" y="0"/>
                      <a:pt x="8027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4" name="Google Shape;1254;p31"/>
              <p:cNvSpPr/>
              <p:nvPr/>
            </p:nvSpPr>
            <p:spPr>
              <a:xfrm>
                <a:off x="3568639" y="3555092"/>
                <a:ext cx="26915" cy="13255"/>
              </a:xfrm>
              <a:custGeom>
                <a:avLst/>
                <a:gdLst/>
                <a:ahLst/>
                <a:cxnLst/>
                <a:rect l="l" t="t" r="r" b="b"/>
                <a:pathLst>
                  <a:path w="35887" h="17673" extrusionOk="0">
                    <a:moveTo>
                      <a:pt x="27051" y="0"/>
                    </a:moveTo>
                    <a:lnTo>
                      <a:pt x="8837" y="0"/>
                    </a:lnTo>
                    <a:cubicBezTo>
                      <a:pt x="3955" y="0"/>
                      <a:pt x="0" y="3955"/>
                      <a:pt x="0" y="8837"/>
                    </a:cubicBezTo>
                    <a:cubicBezTo>
                      <a:pt x="0" y="13718"/>
                      <a:pt x="3955" y="17673"/>
                      <a:pt x="8837" y="17673"/>
                    </a:cubicBezTo>
                    <a:lnTo>
                      <a:pt x="27051" y="17673"/>
                    </a:lnTo>
                    <a:cubicBezTo>
                      <a:pt x="31932" y="17673"/>
                      <a:pt x="35888" y="13718"/>
                      <a:pt x="35888" y="8837"/>
                    </a:cubicBezTo>
                    <a:cubicBezTo>
                      <a:pt x="35888" y="3955"/>
                      <a:pt x="31932" y="0"/>
                      <a:pt x="27051"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5" name="Google Shape;1255;p31"/>
              <p:cNvSpPr/>
              <p:nvPr/>
            </p:nvSpPr>
            <p:spPr>
              <a:xfrm>
                <a:off x="3599578" y="3555092"/>
                <a:ext cx="66832" cy="13255"/>
              </a:xfrm>
              <a:custGeom>
                <a:avLst/>
                <a:gdLst/>
                <a:ahLst/>
                <a:cxnLst/>
                <a:rect l="l" t="t" r="r" b="b"/>
                <a:pathLst>
                  <a:path w="89110" h="17673" extrusionOk="0">
                    <a:moveTo>
                      <a:pt x="80274" y="0"/>
                    </a:moveTo>
                    <a:lnTo>
                      <a:pt x="8837" y="0"/>
                    </a:lnTo>
                    <a:cubicBezTo>
                      <a:pt x="3955" y="0"/>
                      <a:pt x="0" y="3955"/>
                      <a:pt x="0" y="8837"/>
                    </a:cubicBezTo>
                    <a:cubicBezTo>
                      <a:pt x="0" y="13718"/>
                      <a:pt x="3955" y="17673"/>
                      <a:pt x="8837" y="17673"/>
                    </a:cubicBezTo>
                    <a:lnTo>
                      <a:pt x="80274" y="17673"/>
                    </a:lnTo>
                    <a:cubicBezTo>
                      <a:pt x="85155" y="17673"/>
                      <a:pt x="89110" y="13718"/>
                      <a:pt x="89110" y="8837"/>
                    </a:cubicBezTo>
                    <a:cubicBezTo>
                      <a:pt x="89110" y="3955"/>
                      <a:pt x="85155" y="0"/>
                      <a:pt x="8027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6" name="Google Shape;1256;p31"/>
              <p:cNvSpPr/>
              <p:nvPr/>
            </p:nvSpPr>
            <p:spPr>
              <a:xfrm>
                <a:off x="3568639" y="3576628"/>
                <a:ext cx="26915" cy="13255"/>
              </a:xfrm>
              <a:custGeom>
                <a:avLst/>
                <a:gdLst/>
                <a:ahLst/>
                <a:cxnLst/>
                <a:rect l="l" t="t" r="r" b="b"/>
                <a:pathLst>
                  <a:path w="35887" h="17673" extrusionOk="0">
                    <a:moveTo>
                      <a:pt x="27051" y="0"/>
                    </a:moveTo>
                    <a:lnTo>
                      <a:pt x="8837" y="0"/>
                    </a:lnTo>
                    <a:cubicBezTo>
                      <a:pt x="3955" y="0"/>
                      <a:pt x="0" y="3955"/>
                      <a:pt x="0" y="8837"/>
                    </a:cubicBezTo>
                    <a:cubicBezTo>
                      <a:pt x="0" y="13718"/>
                      <a:pt x="3955" y="17673"/>
                      <a:pt x="8837" y="17673"/>
                    </a:cubicBezTo>
                    <a:lnTo>
                      <a:pt x="27051" y="17673"/>
                    </a:lnTo>
                    <a:cubicBezTo>
                      <a:pt x="31932" y="17673"/>
                      <a:pt x="35888" y="13718"/>
                      <a:pt x="35888" y="8837"/>
                    </a:cubicBezTo>
                    <a:cubicBezTo>
                      <a:pt x="35888" y="3955"/>
                      <a:pt x="31932" y="0"/>
                      <a:pt x="27051"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7" name="Google Shape;1257;p31"/>
              <p:cNvSpPr/>
              <p:nvPr/>
            </p:nvSpPr>
            <p:spPr>
              <a:xfrm>
                <a:off x="3599578" y="3576628"/>
                <a:ext cx="66832" cy="13255"/>
              </a:xfrm>
              <a:custGeom>
                <a:avLst/>
                <a:gdLst/>
                <a:ahLst/>
                <a:cxnLst/>
                <a:rect l="l" t="t" r="r" b="b"/>
                <a:pathLst>
                  <a:path w="89110" h="17673" extrusionOk="0">
                    <a:moveTo>
                      <a:pt x="80274" y="0"/>
                    </a:moveTo>
                    <a:lnTo>
                      <a:pt x="8837" y="0"/>
                    </a:lnTo>
                    <a:cubicBezTo>
                      <a:pt x="3955" y="0"/>
                      <a:pt x="0" y="3955"/>
                      <a:pt x="0" y="8837"/>
                    </a:cubicBezTo>
                    <a:cubicBezTo>
                      <a:pt x="0" y="13718"/>
                      <a:pt x="3955" y="17673"/>
                      <a:pt x="8837" y="17673"/>
                    </a:cubicBezTo>
                    <a:lnTo>
                      <a:pt x="80274" y="17673"/>
                    </a:lnTo>
                    <a:cubicBezTo>
                      <a:pt x="85155" y="17673"/>
                      <a:pt x="89110" y="13718"/>
                      <a:pt x="89110" y="8837"/>
                    </a:cubicBezTo>
                    <a:cubicBezTo>
                      <a:pt x="89110" y="3955"/>
                      <a:pt x="85155" y="0"/>
                      <a:pt x="8027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8" name="Google Shape;1258;p31"/>
              <p:cNvSpPr/>
              <p:nvPr/>
            </p:nvSpPr>
            <p:spPr>
              <a:xfrm>
                <a:off x="3379175" y="3551650"/>
                <a:ext cx="74624" cy="74625"/>
              </a:xfrm>
              <a:custGeom>
                <a:avLst/>
                <a:gdLst/>
                <a:ahLst/>
                <a:cxnLst/>
                <a:rect l="l" t="t" r="r" b="b"/>
                <a:pathLst>
                  <a:path w="99499" h="99500" extrusionOk="0">
                    <a:moveTo>
                      <a:pt x="46535" y="99"/>
                    </a:moveTo>
                    <a:cubicBezTo>
                      <a:pt x="21635" y="1675"/>
                      <a:pt x="1673" y="21636"/>
                      <a:pt x="100" y="46536"/>
                    </a:cubicBezTo>
                    <a:cubicBezTo>
                      <a:pt x="-804" y="60836"/>
                      <a:pt x="4470" y="74831"/>
                      <a:pt x="14569" y="84929"/>
                    </a:cubicBezTo>
                    <a:cubicBezTo>
                      <a:pt x="24682" y="95042"/>
                      <a:pt x="38686" y="100305"/>
                      <a:pt x="52964" y="99400"/>
                    </a:cubicBezTo>
                    <a:cubicBezTo>
                      <a:pt x="77864" y="97827"/>
                      <a:pt x="97826" y="77865"/>
                      <a:pt x="99400" y="52965"/>
                    </a:cubicBezTo>
                    <a:cubicBezTo>
                      <a:pt x="100304" y="38664"/>
                      <a:pt x="95029" y="24669"/>
                      <a:pt x="84929" y="14569"/>
                    </a:cubicBezTo>
                    <a:cubicBezTo>
                      <a:pt x="74830" y="4469"/>
                      <a:pt x="60831" y="-803"/>
                      <a:pt x="46535" y="99"/>
                    </a:cubicBezTo>
                    <a:close/>
                    <a:moveTo>
                      <a:pt x="81762" y="51852"/>
                    </a:moveTo>
                    <a:cubicBezTo>
                      <a:pt x="80749" y="67890"/>
                      <a:pt x="67889" y="80749"/>
                      <a:pt x="51851" y="81762"/>
                    </a:cubicBezTo>
                    <a:cubicBezTo>
                      <a:pt x="42626" y="82350"/>
                      <a:pt x="33580" y="78946"/>
                      <a:pt x="27067" y="72433"/>
                    </a:cubicBezTo>
                    <a:cubicBezTo>
                      <a:pt x="20555" y="65921"/>
                      <a:pt x="17154" y="56889"/>
                      <a:pt x="17738" y="47650"/>
                    </a:cubicBezTo>
                    <a:cubicBezTo>
                      <a:pt x="18751" y="31612"/>
                      <a:pt x="31611" y="18753"/>
                      <a:pt x="47650" y="17739"/>
                    </a:cubicBezTo>
                    <a:cubicBezTo>
                      <a:pt x="56779" y="17153"/>
                      <a:pt x="65859" y="20493"/>
                      <a:pt x="72433" y="27067"/>
                    </a:cubicBezTo>
                    <a:cubicBezTo>
                      <a:pt x="78945" y="33579"/>
                      <a:pt x="82346" y="42613"/>
                      <a:pt x="81762" y="5185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9" name="Google Shape;1259;p31"/>
              <p:cNvSpPr/>
              <p:nvPr/>
            </p:nvSpPr>
            <p:spPr>
              <a:xfrm>
                <a:off x="3338510" y="3504099"/>
                <a:ext cx="155955" cy="169729"/>
              </a:xfrm>
              <a:custGeom>
                <a:avLst/>
                <a:gdLst/>
                <a:ahLst/>
                <a:cxnLst/>
                <a:rect l="l" t="t" r="r" b="b"/>
                <a:pathLst>
                  <a:path w="207940" h="226305" extrusionOk="0">
                    <a:moveTo>
                      <a:pt x="165359" y="39222"/>
                    </a:moveTo>
                    <a:lnTo>
                      <a:pt x="137299" y="23022"/>
                    </a:lnTo>
                    <a:cubicBezTo>
                      <a:pt x="136584" y="22609"/>
                      <a:pt x="135979" y="22016"/>
                      <a:pt x="135551" y="21309"/>
                    </a:cubicBezTo>
                    <a:lnTo>
                      <a:pt x="129242" y="10890"/>
                    </a:lnTo>
                    <a:cubicBezTo>
                      <a:pt x="125173" y="4173"/>
                      <a:pt x="117767" y="0"/>
                      <a:pt x="109913" y="0"/>
                    </a:cubicBezTo>
                    <a:lnTo>
                      <a:pt x="98029" y="0"/>
                    </a:lnTo>
                    <a:cubicBezTo>
                      <a:pt x="90175" y="0"/>
                      <a:pt x="82769" y="4173"/>
                      <a:pt x="78700" y="10890"/>
                    </a:cubicBezTo>
                    <a:lnTo>
                      <a:pt x="72391" y="21309"/>
                    </a:lnTo>
                    <a:cubicBezTo>
                      <a:pt x="71962" y="22017"/>
                      <a:pt x="71358" y="22610"/>
                      <a:pt x="70641" y="23022"/>
                    </a:cubicBezTo>
                    <a:lnTo>
                      <a:pt x="42580" y="39223"/>
                    </a:lnTo>
                    <a:cubicBezTo>
                      <a:pt x="41866" y="39637"/>
                      <a:pt x="41050" y="39864"/>
                      <a:pt x="40223" y="39882"/>
                    </a:cubicBezTo>
                    <a:lnTo>
                      <a:pt x="28049" y="40137"/>
                    </a:lnTo>
                    <a:cubicBezTo>
                      <a:pt x="20196" y="40301"/>
                      <a:pt x="12878" y="44629"/>
                      <a:pt x="8951" y="51431"/>
                    </a:cubicBezTo>
                    <a:lnTo>
                      <a:pt x="3009" y="61722"/>
                    </a:lnTo>
                    <a:cubicBezTo>
                      <a:pt x="-918" y="68523"/>
                      <a:pt x="-1007" y="77024"/>
                      <a:pt x="2777" y="83907"/>
                    </a:cubicBezTo>
                    <a:lnTo>
                      <a:pt x="8643" y="94581"/>
                    </a:lnTo>
                    <a:cubicBezTo>
                      <a:pt x="9042" y="95305"/>
                      <a:pt x="9253" y="96126"/>
                      <a:pt x="9253" y="96954"/>
                    </a:cubicBezTo>
                    <a:lnTo>
                      <a:pt x="9253" y="129352"/>
                    </a:lnTo>
                    <a:cubicBezTo>
                      <a:pt x="9253" y="130179"/>
                      <a:pt x="9042" y="131000"/>
                      <a:pt x="8643" y="131725"/>
                    </a:cubicBezTo>
                    <a:lnTo>
                      <a:pt x="2777" y="142398"/>
                    </a:lnTo>
                    <a:cubicBezTo>
                      <a:pt x="-1007" y="149281"/>
                      <a:pt x="-918" y="157783"/>
                      <a:pt x="3009" y="164584"/>
                    </a:cubicBezTo>
                    <a:lnTo>
                      <a:pt x="8951" y="174875"/>
                    </a:lnTo>
                    <a:cubicBezTo>
                      <a:pt x="12878" y="181676"/>
                      <a:pt x="20195" y="186004"/>
                      <a:pt x="28048" y="186169"/>
                    </a:cubicBezTo>
                    <a:lnTo>
                      <a:pt x="40224" y="186424"/>
                    </a:lnTo>
                    <a:cubicBezTo>
                      <a:pt x="41052" y="186442"/>
                      <a:pt x="41867" y="186669"/>
                      <a:pt x="42582" y="187083"/>
                    </a:cubicBezTo>
                    <a:lnTo>
                      <a:pt x="70641" y="203283"/>
                    </a:lnTo>
                    <a:cubicBezTo>
                      <a:pt x="71358" y="203698"/>
                      <a:pt x="71962" y="204290"/>
                      <a:pt x="72391" y="204998"/>
                    </a:cubicBezTo>
                    <a:lnTo>
                      <a:pt x="78699" y="215413"/>
                    </a:lnTo>
                    <a:cubicBezTo>
                      <a:pt x="82768" y="222132"/>
                      <a:pt x="90174" y="226306"/>
                      <a:pt x="98029" y="226306"/>
                    </a:cubicBezTo>
                    <a:lnTo>
                      <a:pt x="109913" y="226306"/>
                    </a:lnTo>
                    <a:cubicBezTo>
                      <a:pt x="117768" y="226306"/>
                      <a:pt x="125174" y="222132"/>
                      <a:pt x="129242" y="215414"/>
                    </a:cubicBezTo>
                    <a:lnTo>
                      <a:pt x="135551" y="204995"/>
                    </a:lnTo>
                    <a:cubicBezTo>
                      <a:pt x="135979" y="204288"/>
                      <a:pt x="136583" y="203697"/>
                      <a:pt x="137299" y="203283"/>
                    </a:cubicBezTo>
                    <a:lnTo>
                      <a:pt x="165358" y="187083"/>
                    </a:lnTo>
                    <a:cubicBezTo>
                      <a:pt x="166074" y="186669"/>
                      <a:pt x="166889" y="186442"/>
                      <a:pt x="167716" y="186424"/>
                    </a:cubicBezTo>
                    <a:lnTo>
                      <a:pt x="179895" y="186169"/>
                    </a:lnTo>
                    <a:cubicBezTo>
                      <a:pt x="187746" y="186004"/>
                      <a:pt x="195063" y="181677"/>
                      <a:pt x="198990" y="174875"/>
                    </a:cubicBezTo>
                    <a:lnTo>
                      <a:pt x="204932" y="164584"/>
                    </a:lnTo>
                    <a:cubicBezTo>
                      <a:pt x="208859" y="157783"/>
                      <a:pt x="208948" y="149282"/>
                      <a:pt x="205164" y="142398"/>
                    </a:cubicBezTo>
                    <a:lnTo>
                      <a:pt x="199297" y="131725"/>
                    </a:lnTo>
                    <a:cubicBezTo>
                      <a:pt x="198898" y="131000"/>
                      <a:pt x="198687" y="130179"/>
                      <a:pt x="198687" y="129352"/>
                    </a:cubicBezTo>
                    <a:lnTo>
                      <a:pt x="198687" y="96954"/>
                    </a:lnTo>
                    <a:cubicBezTo>
                      <a:pt x="198687" y="96126"/>
                      <a:pt x="198898" y="95308"/>
                      <a:pt x="199296" y="94583"/>
                    </a:cubicBezTo>
                    <a:cubicBezTo>
                      <a:pt x="199296" y="94582"/>
                      <a:pt x="199297" y="94581"/>
                      <a:pt x="199297" y="94581"/>
                    </a:cubicBezTo>
                    <a:lnTo>
                      <a:pt x="205164" y="83906"/>
                    </a:lnTo>
                    <a:cubicBezTo>
                      <a:pt x="208947" y="77023"/>
                      <a:pt x="208859" y="68522"/>
                      <a:pt x="204932" y="61722"/>
                    </a:cubicBezTo>
                    <a:lnTo>
                      <a:pt x="198990" y="51431"/>
                    </a:lnTo>
                    <a:cubicBezTo>
                      <a:pt x="195062" y="44629"/>
                      <a:pt x="187744" y="40301"/>
                      <a:pt x="179893" y="40137"/>
                    </a:cubicBezTo>
                    <a:lnTo>
                      <a:pt x="167715" y="39882"/>
                    </a:lnTo>
                    <a:cubicBezTo>
                      <a:pt x="166890" y="39864"/>
                      <a:pt x="166076" y="39635"/>
                      <a:pt x="165359" y="39222"/>
                    </a:cubicBezTo>
                    <a:close/>
                    <a:moveTo>
                      <a:pt x="183686" y="60266"/>
                    </a:moveTo>
                    <a:lnTo>
                      <a:pt x="189628" y="70558"/>
                    </a:lnTo>
                    <a:cubicBezTo>
                      <a:pt x="190484" y="72040"/>
                      <a:pt x="190502" y="73892"/>
                      <a:pt x="189678" y="75392"/>
                    </a:cubicBezTo>
                    <a:lnTo>
                      <a:pt x="183812" y="86066"/>
                    </a:lnTo>
                    <a:cubicBezTo>
                      <a:pt x="181982" y="89392"/>
                      <a:pt x="181016" y="93156"/>
                      <a:pt x="181016" y="96952"/>
                    </a:cubicBezTo>
                    <a:lnTo>
                      <a:pt x="181016" y="129351"/>
                    </a:lnTo>
                    <a:cubicBezTo>
                      <a:pt x="181016" y="133147"/>
                      <a:pt x="181982" y="136912"/>
                      <a:pt x="183812" y="140238"/>
                    </a:cubicBezTo>
                    <a:lnTo>
                      <a:pt x="189678" y="150909"/>
                    </a:lnTo>
                    <a:cubicBezTo>
                      <a:pt x="190502" y="152409"/>
                      <a:pt x="190484" y="154264"/>
                      <a:pt x="189628" y="155745"/>
                    </a:cubicBezTo>
                    <a:lnTo>
                      <a:pt x="183686" y="166036"/>
                    </a:lnTo>
                    <a:cubicBezTo>
                      <a:pt x="182829" y="167519"/>
                      <a:pt x="181235" y="168461"/>
                      <a:pt x="179525" y="168498"/>
                    </a:cubicBezTo>
                    <a:lnTo>
                      <a:pt x="167349" y="168753"/>
                    </a:lnTo>
                    <a:cubicBezTo>
                      <a:pt x="163554" y="168831"/>
                      <a:pt x="159811" y="169876"/>
                      <a:pt x="156523" y="171774"/>
                    </a:cubicBezTo>
                    <a:lnTo>
                      <a:pt x="128465" y="187975"/>
                    </a:lnTo>
                    <a:cubicBezTo>
                      <a:pt x="125175" y="189873"/>
                      <a:pt x="122398" y="192593"/>
                      <a:pt x="120434" y="195838"/>
                    </a:cubicBezTo>
                    <a:lnTo>
                      <a:pt x="114125" y="206256"/>
                    </a:lnTo>
                    <a:cubicBezTo>
                      <a:pt x="113239" y="207721"/>
                      <a:pt x="111625" y="208630"/>
                      <a:pt x="109913" y="208630"/>
                    </a:cubicBezTo>
                    <a:lnTo>
                      <a:pt x="98029" y="208630"/>
                    </a:lnTo>
                    <a:cubicBezTo>
                      <a:pt x="96317" y="208630"/>
                      <a:pt x="94704" y="207722"/>
                      <a:pt x="93817" y="206255"/>
                    </a:cubicBezTo>
                    <a:lnTo>
                      <a:pt x="87509" y="195841"/>
                    </a:lnTo>
                    <a:cubicBezTo>
                      <a:pt x="85544" y="192593"/>
                      <a:pt x="82767" y="189874"/>
                      <a:pt x="79478" y="187975"/>
                    </a:cubicBezTo>
                    <a:lnTo>
                      <a:pt x="51419" y="171774"/>
                    </a:lnTo>
                    <a:cubicBezTo>
                      <a:pt x="48132" y="169876"/>
                      <a:pt x="44388" y="168831"/>
                      <a:pt x="40593" y="168753"/>
                    </a:cubicBezTo>
                    <a:lnTo>
                      <a:pt x="28417" y="168498"/>
                    </a:lnTo>
                    <a:cubicBezTo>
                      <a:pt x="26706" y="168461"/>
                      <a:pt x="25111" y="167519"/>
                      <a:pt x="24256" y="166036"/>
                    </a:cubicBezTo>
                    <a:lnTo>
                      <a:pt x="18314" y="155745"/>
                    </a:lnTo>
                    <a:cubicBezTo>
                      <a:pt x="17458" y="154262"/>
                      <a:pt x="17439" y="152410"/>
                      <a:pt x="18264" y="150909"/>
                    </a:cubicBezTo>
                    <a:lnTo>
                      <a:pt x="24131" y="140236"/>
                    </a:lnTo>
                    <a:cubicBezTo>
                      <a:pt x="25960" y="136908"/>
                      <a:pt x="26926" y="133144"/>
                      <a:pt x="26926" y="129350"/>
                    </a:cubicBezTo>
                    <a:lnTo>
                      <a:pt x="26926" y="96951"/>
                    </a:lnTo>
                    <a:cubicBezTo>
                      <a:pt x="26926" y="93154"/>
                      <a:pt x="25960" y="89389"/>
                      <a:pt x="24130" y="86064"/>
                    </a:cubicBezTo>
                    <a:lnTo>
                      <a:pt x="18264" y="75391"/>
                    </a:lnTo>
                    <a:cubicBezTo>
                      <a:pt x="17439" y="73892"/>
                      <a:pt x="17459" y="72039"/>
                      <a:pt x="18314" y="70557"/>
                    </a:cubicBezTo>
                    <a:lnTo>
                      <a:pt x="24257" y="60265"/>
                    </a:lnTo>
                    <a:cubicBezTo>
                      <a:pt x="25113" y="58783"/>
                      <a:pt x="26707" y="57839"/>
                      <a:pt x="28417" y="57804"/>
                    </a:cubicBezTo>
                    <a:lnTo>
                      <a:pt x="40592" y="57548"/>
                    </a:lnTo>
                    <a:cubicBezTo>
                      <a:pt x="44389" y="57470"/>
                      <a:pt x="48134" y="56424"/>
                      <a:pt x="51419" y="54526"/>
                    </a:cubicBezTo>
                    <a:lnTo>
                      <a:pt x="79477" y="38326"/>
                    </a:lnTo>
                    <a:cubicBezTo>
                      <a:pt x="82764" y="36429"/>
                      <a:pt x="85541" y="33710"/>
                      <a:pt x="87508" y="30463"/>
                    </a:cubicBezTo>
                    <a:lnTo>
                      <a:pt x="93817" y="20045"/>
                    </a:lnTo>
                    <a:cubicBezTo>
                      <a:pt x="94703" y="18581"/>
                      <a:pt x="96318" y="17671"/>
                      <a:pt x="98029" y="17671"/>
                    </a:cubicBezTo>
                    <a:lnTo>
                      <a:pt x="109913" y="17671"/>
                    </a:lnTo>
                    <a:cubicBezTo>
                      <a:pt x="111625" y="17671"/>
                      <a:pt x="113239" y="18579"/>
                      <a:pt x="114125" y="20044"/>
                    </a:cubicBezTo>
                    <a:lnTo>
                      <a:pt x="120434" y="30462"/>
                    </a:lnTo>
                    <a:cubicBezTo>
                      <a:pt x="122401" y="33710"/>
                      <a:pt x="125178" y="36428"/>
                      <a:pt x="128464" y="38326"/>
                    </a:cubicBezTo>
                    <a:lnTo>
                      <a:pt x="156520" y="54525"/>
                    </a:lnTo>
                    <a:cubicBezTo>
                      <a:pt x="159807" y="56424"/>
                      <a:pt x="163551" y="57470"/>
                      <a:pt x="167348" y="57548"/>
                    </a:cubicBezTo>
                    <a:lnTo>
                      <a:pt x="179526" y="57804"/>
                    </a:lnTo>
                    <a:cubicBezTo>
                      <a:pt x="181237" y="57841"/>
                      <a:pt x="182829" y="58784"/>
                      <a:pt x="183686" y="6026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0" name="Google Shape;1260;p31"/>
              <p:cNvSpPr/>
              <p:nvPr/>
            </p:nvSpPr>
            <p:spPr>
              <a:xfrm>
                <a:off x="3473782" y="3657818"/>
                <a:ext cx="91672" cy="29745"/>
              </a:xfrm>
              <a:custGeom>
                <a:avLst/>
                <a:gdLst/>
                <a:ahLst/>
                <a:cxnLst/>
                <a:rect l="l" t="t" r="r" b="b"/>
                <a:pathLst>
                  <a:path w="122229" h="39660" extrusionOk="0">
                    <a:moveTo>
                      <a:pt x="15086" y="2587"/>
                    </a:moveTo>
                    <a:cubicBezTo>
                      <a:pt x="11633" y="-862"/>
                      <a:pt x="6039" y="-862"/>
                      <a:pt x="2588" y="2587"/>
                    </a:cubicBezTo>
                    <a:cubicBezTo>
                      <a:pt x="-863" y="6040"/>
                      <a:pt x="-863" y="11634"/>
                      <a:pt x="2588" y="15085"/>
                    </a:cubicBezTo>
                    <a:lnTo>
                      <a:pt x="24576" y="37073"/>
                    </a:lnTo>
                    <a:cubicBezTo>
                      <a:pt x="26234" y="38729"/>
                      <a:pt x="28481" y="39660"/>
                      <a:pt x="30826" y="39660"/>
                    </a:cubicBezTo>
                    <a:lnTo>
                      <a:pt x="113393" y="39660"/>
                    </a:lnTo>
                    <a:cubicBezTo>
                      <a:pt x="118274" y="39660"/>
                      <a:pt x="122230" y="35705"/>
                      <a:pt x="122230" y="30823"/>
                    </a:cubicBezTo>
                    <a:cubicBezTo>
                      <a:pt x="122230" y="25942"/>
                      <a:pt x="118274" y="21987"/>
                      <a:pt x="113393" y="21987"/>
                    </a:cubicBezTo>
                    <a:lnTo>
                      <a:pt x="34485" y="21987"/>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1" name="Google Shape;1261;p31"/>
              <p:cNvSpPr/>
              <p:nvPr/>
            </p:nvSpPr>
            <p:spPr>
              <a:xfrm>
                <a:off x="3544254" y="3654768"/>
                <a:ext cx="21200" cy="13255"/>
              </a:xfrm>
              <a:custGeom>
                <a:avLst/>
                <a:gdLst/>
                <a:ahLst/>
                <a:cxnLst/>
                <a:rect l="l" t="t" r="r" b="b"/>
                <a:pathLst>
                  <a:path w="28266" h="17673" extrusionOk="0">
                    <a:moveTo>
                      <a:pt x="8837" y="17673"/>
                    </a:moveTo>
                    <a:lnTo>
                      <a:pt x="19430" y="17673"/>
                    </a:lnTo>
                    <a:cubicBezTo>
                      <a:pt x="24311" y="17673"/>
                      <a:pt x="28267" y="13718"/>
                      <a:pt x="28267" y="8837"/>
                    </a:cubicBezTo>
                    <a:cubicBezTo>
                      <a:pt x="28267" y="3955"/>
                      <a:pt x="24311" y="0"/>
                      <a:pt x="19430"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2" name="Google Shape;1262;p31"/>
              <p:cNvSpPr/>
              <p:nvPr/>
            </p:nvSpPr>
            <p:spPr>
              <a:xfrm>
                <a:off x="3501025" y="3654768"/>
                <a:ext cx="37432" cy="13255"/>
              </a:xfrm>
              <a:custGeom>
                <a:avLst/>
                <a:gdLst/>
                <a:ahLst/>
                <a:cxnLst/>
                <a:rect l="l" t="t" r="r" b="b"/>
                <a:pathLst>
                  <a:path w="49910" h="17673" extrusionOk="0">
                    <a:moveTo>
                      <a:pt x="8837" y="17673"/>
                    </a:moveTo>
                    <a:lnTo>
                      <a:pt x="41074" y="17673"/>
                    </a:lnTo>
                    <a:cubicBezTo>
                      <a:pt x="45955" y="17673"/>
                      <a:pt x="49911" y="13718"/>
                      <a:pt x="49911" y="8837"/>
                    </a:cubicBezTo>
                    <a:cubicBezTo>
                      <a:pt x="49911" y="3955"/>
                      <a:pt x="45955" y="0"/>
                      <a:pt x="4107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3" name="Google Shape;1263;p31"/>
              <p:cNvSpPr/>
              <p:nvPr/>
            </p:nvSpPr>
            <p:spPr>
              <a:xfrm>
                <a:off x="3544254" y="3633334"/>
                <a:ext cx="21200" cy="13255"/>
              </a:xfrm>
              <a:custGeom>
                <a:avLst/>
                <a:gdLst/>
                <a:ahLst/>
                <a:cxnLst/>
                <a:rect l="l" t="t" r="r" b="b"/>
                <a:pathLst>
                  <a:path w="28266" h="17673" extrusionOk="0">
                    <a:moveTo>
                      <a:pt x="8837" y="17673"/>
                    </a:moveTo>
                    <a:lnTo>
                      <a:pt x="19430" y="17673"/>
                    </a:lnTo>
                    <a:cubicBezTo>
                      <a:pt x="24311" y="17673"/>
                      <a:pt x="28267" y="13718"/>
                      <a:pt x="28267" y="8837"/>
                    </a:cubicBezTo>
                    <a:cubicBezTo>
                      <a:pt x="28267" y="3955"/>
                      <a:pt x="24311" y="0"/>
                      <a:pt x="19430"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4" name="Google Shape;1264;p31"/>
              <p:cNvSpPr/>
              <p:nvPr/>
            </p:nvSpPr>
            <p:spPr>
              <a:xfrm>
                <a:off x="3501025" y="3633334"/>
                <a:ext cx="37432" cy="13255"/>
              </a:xfrm>
              <a:custGeom>
                <a:avLst/>
                <a:gdLst/>
                <a:ahLst/>
                <a:cxnLst/>
                <a:rect l="l" t="t" r="r" b="b"/>
                <a:pathLst>
                  <a:path w="49910" h="17673" extrusionOk="0">
                    <a:moveTo>
                      <a:pt x="8837" y="17673"/>
                    </a:moveTo>
                    <a:lnTo>
                      <a:pt x="41074" y="17673"/>
                    </a:lnTo>
                    <a:cubicBezTo>
                      <a:pt x="45955" y="17673"/>
                      <a:pt x="49911" y="13718"/>
                      <a:pt x="49911" y="8837"/>
                    </a:cubicBezTo>
                    <a:cubicBezTo>
                      <a:pt x="49911" y="3955"/>
                      <a:pt x="45955" y="0"/>
                      <a:pt x="4107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5" name="Google Shape;1265;p31"/>
              <p:cNvSpPr/>
              <p:nvPr/>
            </p:nvSpPr>
            <p:spPr>
              <a:xfrm>
                <a:off x="3267523" y="3657818"/>
                <a:ext cx="91670" cy="29745"/>
              </a:xfrm>
              <a:custGeom>
                <a:avLst/>
                <a:gdLst/>
                <a:ahLst/>
                <a:cxnLst/>
                <a:rect l="l" t="t" r="r" b="b"/>
                <a:pathLst>
                  <a:path w="122227" h="39660" extrusionOk="0">
                    <a:moveTo>
                      <a:pt x="8837" y="39660"/>
                    </a:moveTo>
                    <a:lnTo>
                      <a:pt x="91404" y="39660"/>
                    </a:lnTo>
                    <a:cubicBezTo>
                      <a:pt x="93748" y="39660"/>
                      <a:pt x="95996" y="38730"/>
                      <a:pt x="97652" y="37072"/>
                    </a:cubicBezTo>
                    <a:lnTo>
                      <a:pt x="119639" y="15084"/>
                    </a:lnTo>
                    <a:cubicBezTo>
                      <a:pt x="123090" y="11633"/>
                      <a:pt x="123090" y="6037"/>
                      <a:pt x="119639" y="2588"/>
                    </a:cubicBezTo>
                    <a:cubicBezTo>
                      <a:pt x="116188" y="-862"/>
                      <a:pt x="110593" y="-863"/>
                      <a:pt x="107143" y="2589"/>
                    </a:cubicBezTo>
                    <a:lnTo>
                      <a:pt x="87743" y="21988"/>
                    </a:lnTo>
                    <a:lnTo>
                      <a:pt x="8837" y="21988"/>
                    </a:lnTo>
                    <a:cubicBezTo>
                      <a:pt x="3956" y="21988"/>
                      <a:pt x="0" y="25944"/>
                      <a:pt x="0" y="30825"/>
                    </a:cubicBezTo>
                    <a:cubicBezTo>
                      <a:pt x="0" y="35706"/>
                      <a:pt x="3955" y="39660"/>
                      <a:pt x="8837" y="3966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6" name="Google Shape;1266;p31"/>
              <p:cNvSpPr/>
              <p:nvPr/>
            </p:nvSpPr>
            <p:spPr>
              <a:xfrm>
                <a:off x="3267522" y="3654768"/>
                <a:ext cx="21200" cy="13255"/>
              </a:xfrm>
              <a:custGeom>
                <a:avLst/>
                <a:gdLst/>
                <a:ahLst/>
                <a:cxnLst/>
                <a:rect l="l" t="t" r="r" b="b"/>
                <a:pathLst>
                  <a:path w="28266" h="17673" extrusionOk="0">
                    <a:moveTo>
                      <a:pt x="8837" y="17673"/>
                    </a:moveTo>
                    <a:lnTo>
                      <a:pt x="19430" y="17673"/>
                    </a:lnTo>
                    <a:cubicBezTo>
                      <a:pt x="24310" y="17673"/>
                      <a:pt x="28267" y="13718"/>
                      <a:pt x="28267" y="8837"/>
                    </a:cubicBezTo>
                    <a:cubicBezTo>
                      <a:pt x="28267" y="3955"/>
                      <a:pt x="24310" y="0"/>
                      <a:pt x="19430" y="0"/>
                    </a:cubicBezTo>
                    <a:lnTo>
                      <a:pt x="8837" y="0"/>
                    </a:lnTo>
                    <a:cubicBezTo>
                      <a:pt x="3956"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7" name="Google Shape;1267;p31"/>
              <p:cNvSpPr/>
              <p:nvPr/>
            </p:nvSpPr>
            <p:spPr>
              <a:xfrm>
                <a:off x="3294517" y="3654768"/>
                <a:ext cx="37433" cy="13255"/>
              </a:xfrm>
              <a:custGeom>
                <a:avLst/>
                <a:gdLst/>
                <a:ahLst/>
                <a:cxnLst/>
                <a:rect l="l" t="t" r="r" b="b"/>
                <a:pathLst>
                  <a:path w="49911" h="17673" extrusionOk="0">
                    <a:moveTo>
                      <a:pt x="41075" y="0"/>
                    </a:moveTo>
                    <a:lnTo>
                      <a:pt x="8837" y="0"/>
                    </a:lnTo>
                    <a:cubicBezTo>
                      <a:pt x="3956" y="0"/>
                      <a:pt x="0" y="3955"/>
                      <a:pt x="0" y="8837"/>
                    </a:cubicBezTo>
                    <a:cubicBezTo>
                      <a:pt x="0" y="13718"/>
                      <a:pt x="3956" y="17673"/>
                      <a:pt x="8837" y="17673"/>
                    </a:cubicBezTo>
                    <a:lnTo>
                      <a:pt x="41075" y="17673"/>
                    </a:lnTo>
                    <a:cubicBezTo>
                      <a:pt x="45955" y="17673"/>
                      <a:pt x="49912" y="13718"/>
                      <a:pt x="49912" y="8837"/>
                    </a:cubicBezTo>
                    <a:cubicBezTo>
                      <a:pt x="49912" y="3955"/>
                      <a:pt x="45955" y="0"/>
                      <a:pt x="4107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8" name="Google Shape;1268;p31"/>
              <p:cNvSpPr/>
              <p:nvPr/>
            </p:nvSpPr>
            <p:spPr>
              <a:xfrm>
                <a:off x="3267522" y="3633334"/>
                <a:ext cx="21200" cy="13255"/>
              </a:xfrm>
              <a:custGeom>
                <a:avLst/>
                <a:gdLst/>
                <a:ahLst/>
                <a:cxnLst/>
                <a:rect l="l" t="t" r="r" b="b"/>
                <a:pathLst>
                  <a:path w="28266" h="17673" extrusionOk="0">
                    <a:moveTo>
                      <a:pt x="8837" y="17673"/>
                    </a:moveTo>
                    <a:lnTo>
                      <a:pt x="19430" y="17673"/>
                    </a:lnTo>
                    <a:cubicBezTo>
                      <a:pt x="24310" y="17673"/>
                      <a:pt x="28267" y="13718"/>
                      <a:pt x="28267" y="8837"/>
                    </a:cubicBezTo>
                    <a:cubicBezTo>
                      <a:pt x="28267" y="3955"/>
                      <a:pt x="24310" y="0"/>
                      <a:pt x="19430" y="0"/>
                    </a:cubicBezTo>
                    <a:lnTo>
                      <a:pt x="8837" y="0"/>
                    </a:lnTo>
                    <a:cubicBezTo>
                      <a:pt x="3956"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9" name="Google Shape;1269;p31"/>
              <p:cNvSpPr/>
              <p:nvPr/>
            </p:nvSpPr>
            <p:spPr>
              <a:xfrm>
                <a:off x="3294517" y="3633334"/>
                <a:ext cx="37433" cy="13255"/>
              </a:xfrm>
              <a:custGeom>
                <a:avLst/>
                <a:gdLst/>
                <a:ahLst/>
                <a:cxnLst/>
                <a:rect l="l" t="t" r="r" b="b"/>
                <a:pathLst>
                  <a:path w="49911" h="17673" extrusionOk="0">
                    <a:moveTo>
                      <a:pt x="41075" y="0"/>
                    </a:moveTo>
                    <a:lnTo>
                      <a:pt x="8837" y="0"/>
                    </a:lnTo>
                    <a:cubicBezTo>
                      <a:pt x="3956" y="0"/>
                      <a:pt x="0" y="3955"/>
                      <a:pt x="0" y="8837"/>
                    </a:cubicBezTo>
                    <a:cubicBezTo>
                      <a:pt x="0" y="13718"/>
                      <a:pt x="3956" y="17673"/>
                      <a:pt x="8837" y="17673"/>
                    </a:cubicBezTo>
                    <a:lnTo>
                      <a:pt x="41075" y="17673"/>
                    </a:lnTo>
                    <a:cubicBezTo>
                      <a:pt x="45955" y="17673"/>
                      <a:pt x="49912" y="13718"/>
                      <a:pt x="49912" y="8837"/>
                    </a:cubicBezTo>
                    <a:cubicBezTo>
                      <a:pt x="49912" y="3955"/>
                      <a:pt x="45955" y="0"/>
                      <a:pt x="4107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0" name="Google Shape;1270;p31"/>
              <p:cNvSpPr/>
              <p:nvPr/>
            </p:nvSpPr>
            <p:spPr>
              <a:xfrm>
                <a:off x="3471238" y="3470703"/>
                <a:ext cx="69840" cy="39957"/>
              </a:xfrm>
              <a:custGeom>
                <a:avLst/>
                <a:gdLst/>
                <a:ahLst/>
                <a:cxnLst/>
                <a:rect l="l" t="t" r="r" b="b"/>
                <a:pathLst>
                  <a:path w="93120" h="53276" extrusionOk="0">
                    <a:moveTo>
                      <a:pt x="79985" y="0"/>
                    </a:moveTo>
                    <a:lnTo>
                      <a:pt x="13137" y="0"/>
                    </a:lnTo>
                    <a:cubicBezTo>
                      <a:pt x="5893" y="0"/>
                      <a:pt x="0" y="5893"/>
                      <a:pt x="0" y="13136"/>
                    </a:cubicBezTo>
                    <a:lnTo>
                      <a:pt x="0" y="40140"/>
                    </a:lnTo>
                    <a:cubicBezTo>
                      <a:pt x="0" y="47383"/>
                      <a:pt x="5893" y="53277"/>
                      <a:pt x="13137" y="53277"/>
                    </a:cubicBezTo>
                    <a:lnTo>
                      <a:pt x="79985" y="53277"/>
                    </a:lnTo>
                    <a:cubicBezTo>
                      <a:pt x="87227" y="53277"/>
                      <a:pt x="93121" y="47383"/>
                      <a:pt x="93121" y="40140"/>
                    </a:cubicBezTo>
                    <a:lnTo>
                      <a:pt x="93121" y="13136"/>
                    </a:lnTo>
                    <a:cubicBezTo>
                      <a:pt x="93122" y="5893"/>
                      <a:pt x="87229" y="0"/>
                      <a:pt x="79985" y="0"/>
                    </a:cubicBezTo>
                    <a:close/>
                    <a:moveTo>
                      <a:pt x="75449" y="35605"/>
                    </a:moveTo>
                    <a:lnTo>
                      <a:pt x="17673" y="35605"/>
                    </a:lnTo>
                    <a:lnTo>
                      <a:pt x="17673" y="17673"/>
                    </a:lnTo>
                    <a:lnTo>
                      <a:pt x="75449" y="1767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1" name="Google Shape;1271;p31"/>
              <p:cNvSpPr/>
              <p:nvPr/>
            </p:nvSpPr>
            <p:spPr>
              <a:xfrm>
                <a:off x="3291896" y="3470703"/>
                <a:ext cx="69840" cy="39957"/>
              </a:xfrm>
              <a:custGeom>
                <a:avLst/>
                <a:gdLst/>
                <a:ahLst/>
                <a:cxnLst/>
                <a:rect l="l" t="t" r="r" b="b"/>
                <a:pathLst>
                  <a:path w="93120" h="53276" extrusionOk="0">
                    <a:moveTo>
                      <a:pt x="79985" y="0"/>
                    </a:moveTo>
                    <a:lnTo>
                      <a:pt x="13137" y="0"/>
                    </a:lnTo>
                    <a:cubicBezTo>
                      <a:pt x="5893" y="0"/>
                      <a:pt x="0" y="5893"/>
                      <a:pt x="0" y="13136"/>
                    </a:cubicBezTo>
                    <a:lnTo>
                      <a:pt x="0" y="40140"/>
                    </a:lnTo>
                    <a:cubicBezTo>
                      <a:pt x="0" y="47383"/>
                      <a:pt x="5893" y="53277"/>
                      <a:pt x="13137" y="53277"/>
                    </a:cubicBezTo>
                    <a:lnTo>
                      <a:pt x="79985" y="53277"/>
                    </a:lnTo>
                    <a:cubicBezTo>
                      <a:pt x="87229" y="53277"/>
                      <a:pt x="93121" y="47383"/>
                      <a:pt x="93121" y="40140"/>
                    </a:cubicBezTo>
                    <a:lnTo>
                      <a:pt x="93121" y="13136"/>
                    </a:lnTo>
                    <a:cubicBezTo>
                      <a:pt x="93122" y="5893"/>
                      <a:pt x="87229" y="0"/>
                      <a:pt x="79985" y="0"/>
                    </a:cubicBezTo>
                    <a:close/>
                    <a:moveTo>
                      <a:pt x="75449" y="35605"/>
                    </a:moveTo>
                    <a:lnTo>
                      <a:pt x="17673" y="35605"/>
                    </a:lnTo>
                    <a:lnTo>
                      <a:pt x="17673" y="17673"/>
                    </a:lnTo>
                    <a:lnTo>
                      <a:pt x="75449" y="1767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2" name="Google Shape;1272;p31"/>
              <p:cNvSpPr/>
              <p:nvPr/>
            </p:nvSpPr>
            <p:spPr>
              <a:xfrm>
                <a:off x="3239763" y="3423134"/>
                <a:ext cx="452437" cy="305306"/>
              </a:xfrm>
              <a:custGeom>
                <a:avLst/>
                <a:gdLst/>
                <a:ahLst/>
                <a:cxnLst/>
                <a:rect l="l" t="t" r="r" b="b"/>
                <a:pathLst>
                  <a:path w="603250" h="407075" extrusionOk="0">
                    <a:moveTo>
                      <a:pt x="594413" y="186425"/>
                    </a:moveTo>
                    <a:cubicBezTo>
                      <a:pt x="599295" y="186425"/>
                      <a:pt x="603250" y="182470"/>
                      <a:pt x="603250" y="177589"/>
                    </a:cubicBezTo>
                    <a:lnTo>
                      <a:pt x="603250" y="131742"/>
                    </a:lnTo>
                    <a:cubicBezTo>
                      <a:pt x="603250" y="119903"/>
                      <a:pt x="593619" y="110272"/>
                      <a:pt x="581780" y="110272"/>
                    </a:cubicBezTo>
                    <a:lnTo>
                      <a:pt x="471266" y="110272"/>
                    </a:lnTo>
                    <a:lnTo>
                      <a:pt x="471266" y="43972"/>
                    </a:lnTo>
                    <a:cubicBezTo>
                      <a:pt x="471266" y="39091"/>
                      <a:pt x="467310" y="35136"/>
                      <a:pt x="462429" y="35136"/>
                    </a:cubicBezTo>
                    <a:lnTo>
                      <a:pt x="456856" y="35136"/>
                    </a:lnTo>
                    <a:lnTo>
                      <a:pt x="437683" y="12074"/>
                    </a:lnTo>
                    <a:cubicBezTo>
                      <a:pt x="431305" y="4401"/>
                      <a:pt x="421923" y="0"/>
                      <a:pt x="411943" y="0"/>
                    </a:cubicBezTo>
                    <a:lnTo>
                      <a:pt x="372859" y="0"/>
                    </a:lnTo>
                    <a:cubicBezTo>
                      <a:pt x="367978" y="0"/>
                      <a:pt x="364023" y="3955"/>
                      <a:pt x="364023" y="8837"/>
                    </a:cubicBezTo>
                    <a:cubicBezTo>
                      <a:pt x="364023" y="13718"/>
                      <a:pt x="367978" y="17673"/>
                      <a:pt x="372859" y="17673"/>
                    </a:cubicBezTo>
                    <a:lnTo>
                      <a:pt x="411943" y="17673"/>
                    </a:lnTo>
                    <a:cubicBezTo>
                      <a:pt x="416654" y="17673"/>
                      <a:pt x="421081" y="19751"/>
                      <a:pt x="424092" y="23372"/>
                    </a:cubicBezTo>
                    <a:lnTo>
                      <a:pt x="433872" y="35136"/>
                    </a:lnTo>
                    <a:lnTo>
                      <a:pt x="37393" y="35136"/>
                    </a:lnTo>
                    <a:lnTo>
                      <a:pt x="47174" y="23371"/>
                    </a:lnTo>
                    <a:cubicBezTo>
                      <a:pt x="50184" y="19751"/>
                      <a:pt x="54612" y="17673"/>
                      <a:pt x="59322" y="17673"/>
                    </a:cubicBezTo>
                    <a:lnTo>
                      <a:pt x="337529" y="17673"/>
                    </a:lnTo>
                    <a:cubicBezTo>
                      <a:pt x="342410" y="17673"/>
                      <a:pt x="346366" y="13718"/>
                      <a:pt x="346366" y="8837"/>
                    </a:cubicBezTo>
                    <a:cubicBezTo>
                      <a:pt x="346366" y="3955"/>
                      <a:pt x="342410" y="0"/>
                      <a:pt x="337529" y="0"/>
                    </a:cubicBezTo>
                    <a:lnTo>
                      <a:pt x="59321" y="0"/>
                    </a:lnTo>
                    <a:cubicBezTo>
                      <a:pt x="49343" y="0"/>
                      <a:pt x="39961" y="4401"/>
                      <a:pt x="33582" y="12073"/>
                    </a:cubicBezTo>
                    <a:lnTo>
                      <a:pt x="14410" y="35136"/>
                    </a:lnTo>
                    <a:lnTo>
                      <a:pt x="8837" y="35136"/>
                    </a:lnTo>
                    <a:cubicBezTo>
                      <a:pt x="3956" y="35136"/>
                      <a:pt x="0" y="39091"/>
                      <a:pt x="0" y="43972"/>
                    </a:cubicBezTo>
                    <a:lnTo>
                      <a:pt x="0" y="312360"/>
                    </a:lnTo>
                    <a:cubicBezTo>
                      <a:pt x="0" y="317241"/>
                      <a:pt x="3956" y="321196"/>
                      <a:pt x="8837" y="321196"/>
                    </a:cubicBezTo>
                    <a:cubicBezTo>
                      <a:pt x="13717" y="321196"/>
                      <a:pt x="17673" y="317241"/>
                      <a:pt x="17673" y="312360"/>
                    </a:cubicBezTo>
                    <a:lnTo>
                      <a:pt x="17673" y="52809"/>
                    </a:lnTo>
                    <a:lnTo>
                      <a:pt x="453592" y="52809"/>
                    </a:lnTo>
                    <a:lnTo>
                      <a:pt x="453592" y="110272"/>
                    </a:lnTo>
                    <a:lnTo>
                      <a:pt x="425583" y="110272"/>
                    </a:lnTo>
                    <a:cubicBezTo>
                      <a:pt x="413745" y="110272"/>
                      <a:pt x="404114" y="119903"/>
                      <a:pt x="404114" y="131742"/>
                    </a:cubicBezTo>
                    <a:lnTo>
                      <a:pt x="404114" y="237820"/>
                    </a:lnTo>
                    <a:cubicBezTo>
                      <a:pt x="404114" y="249658"/>
                      <a:pt x="413745" y="259289"/>
                      <a:pt x="425583" y="259289"/>
                    </a:cubicBezTo>
                    <a:lnTo>
                      <a:pt x="453592" y="259289"/>
                    </a:lnTo>
                    <a:lnTo>
                      <a:pt x="453592" y="389403"/>
                    </a:lnTo>
                    <a:lnTo>
                      <a:pt x="17673" y="389403"/>
                    </a:lnTo>
                    <a:lnTo>
                      <a:pt x="17673" y="347692"/>
                    </a:lnTo>
                    <a:cubicBezTo>
                      <a:pt x="17673" y="342811"/>
                      <a:pt x="13717" y="338856"/>
                      <a:pt x="8837" y="338856"/>
                    </a:cubicBezTo>
                    <a:cubicBezTo>
                      <a:pt x="3956" y="338856"/>
                      <a:pt x="0" y="342811"/>
                      <a:pt x="0" y="347692"/>
                    </a:cubicBezTo>
                    <a:lnTo>
                      <a:pt x="0" y="398239"/>
                    </a:lnTo>
                    <a:cubicBezTo>
                      <a:pt x="0" y="403121"/>
                      <a:pt x="3956" y="407076"/>
                      <a:pt x="8837" y="407076"/>
                    </a:cubicBezTo>
                    <a:lnTo>
                      <a:pt x="462429" y="407076"/>
                    </a:lnTo>
                    <a:cubicBezTo>
                      <a:pt x="467310" y="407076"/>
                      <a:pt x="471266" y="403121"/>
                      <a:pt x="471266" y="398239"/>
                    </a:cubicBezTo>
                    <a:lnTo>
                      <a:pt x="471266" y="259289"/>
                    </a:lnTo>
                    <a:lnTo>
                      <a:pt x="491160" y="259289"/>
                    </a:lnTo>
                    <a:lnTo>
                      <a:pt x="510923" y="293522"/>
                    </a:lnTo>
                    <a:cubicBezTo>
                      <a:pt x="512502" y="296256"/>
                      <a:pt x="515418" y="297941"/>
                      <a:pt x="518576" y="297941"/>
                    </a:cubicBezTo>
                    <a:cubicBezTo>
                      <a:pt x="521733" y="297941"/>
                      <a:pt x="524650" y="296256"/>
                      <a:pt x="526228" y="293522"/>
                    </a:cubicBezTo>
                    <a:lnTo>
                      <a:pt x="545993" y="259289"/>
                    </a:lnTo>
                    <a:lnTo>
                      <a:pt x="581779" y="259289"/>
                    </a:lnTo>
                    <a:cubicBezTo>
                      <a:pt x="593618" y="259289"/>
                      <a:pt x="603249" y="249658"/>
                      <a:pt x="603249" y="237820"/>
                    </a:cubicBezTo>
                    <a:lnTo>
                      <a:pt x="603249" y="212920"/>
                    </a:lnTo>
                    <a:cubicBezTo>
                      <a:pt x="603249" y="208039"/>
                      <a:pt x="599294" y="204084"/>
                      <a:pt x="594412" y="204084"/>
                    </a:cubicBezTo>
                    <a:cubicBezTo>
                      <a:pt x="589531" y="204084"/>
                      <a:pt x="585576" y="208039"/>
                      <a:pt x="585576" y="212920"/>
                    </a:cubicBezTo>
                    <a:lnTo>
                      <a:pt x="585576" y="237820"/>
                    </a:lnTo>
                    <a:cubicBezTo>
                      <a:pt x="585576" y="239912"/>
                      <a:pt x="583873" y="241616"/>
                      <a:pt x="581779" y="241616"/>
                    </a:cubicBezTo>
                    <a:lnTo>
                      <a:pt x="540891" y="241616"/>
                    </a:lnTo>
                    <a:cubicBezTo>
                      <a:pt x="537734" y="241616"/>
                      <a:pt x="534818" y="243301"/>
                      <a:pt x="533239" y="246034"/>
                    </a:cubicBezTo>
                    <a:lnTo>
                      <a:pt x="518576" y="271431"/>
                    </a:lnTo>
                    <a:lnTo>
                      <a:pt x="503914" y="246034"/>
                    </a:lnTo>
                    <a:cubicBezTo>
                      <a:pt x="502335" y="243301"/>
                      <a:pt x="499419" y="241616"/>
                      <a:pt x="496262" y="241616"/>
                    </a:cubicBezTo>
                    <a:lnTo>
                      <a:pt x="425583" y="241616"/>
                    </a:lnTo>
                    <a:cubicBezTo>
                      <a:pt x="423491" y="241616"/>
                      <a:pt x="421787" y="239913"/>
                      <a:pt x="421787" y="237820"/>
                    </a:cubicBezTo>
                    <a:lnTo>
                      <a:pt x="421787" y="131742"/>
                    </a:lnTo>
                    <a:cubicBezTo>
                      <a:pt x="421787" y="129649"/>
                      <a:pt x="423490" y="127946"/>
                      <a:pt x="425583" y="127946"/>
                    </a:cubicBezTo>
                    <a:lnTo>
                      <a:pt x="581780" y="127946"/>
                    </a:lnTo>
                    <a:cubicBezTo>
                      <a:pt x="583873" y="127946"/>
                      <a:pt x="585577" y="129648"/>
                      <a:pt x="585577" y="131742"/>
                    </a:cubicBezTo>
                    <a:lnTo>
                      <a:pt x="585577" y="177589"/>
                    </a:lnTo>
                    <a:cubicBezTo>
                      <a:pt x="585577" y="182470"/>
                      <a:pt x="589532" y="186425"/>
                      <a:pt x="594413" y="18642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6" name="Group 5"/>
          <p:cNvGrpSpPr/>
          <p:nvPr/>
        </p:nvGrpSpPr>
        <p:grpSpPr>
          <a:xfrm>
            <a:off x="4126963" y="3589965"/>
            <a:ext cx="1016058" cy="1022634"/>
            <a:chOff x="3110917" y="3604675"/>
            <a:chExt cx="1016058" cy="1022634"/>
          </a:xfrm>
        </p:grpSpPr>
        <p:sp>
          <p:nvSpPr>
            <p:cNvPr id="1200" name="Google Shape;1200;p31"/>
            <p:cNvSpPr/>
            <p:nvPr/>
          </p:nvSpPr>
          <p:spPr>
            <a:xfrm rot="5400000" flipH="1">
              <a:off x="3107623" y="3607969"/>
              <a:ext cx="1022634" cy="1016045"/>
            </a:xfrm>
            <a:custGeom>
              <a:avLst/>
              <a:gdLst/>
              <a:ahLst/>
              <a:cxnLst/>
              <a:rect l="l" t="t" r="r" b="b"/>
              <a:pathLst>
                <a:path w="1770795" h="839707" extrusionOk="0">
                  <a:moveTo>
                    <a:pt x="1528762" y="0"/>
                  </a:moveTo>
                  <a:lnTo>
                    <a:pt x="0" y="0"/>
                  </a:lnTo>
                  <a:lnTo>
                    <a:pt x="242034" y="419854"/>
                  </a:lnTo>
                  <a:lnTo>
                    <a:pt x="0" y="839708"/>
                  </a:lnTo>
                  <a:lnTo>
                    <a:pt x="1528762" y="839708"/>
                  </a:lnTo>
                  <a:lnTo>
                    <a:pt x="1770796" y="419854"/>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4" name="Google Shape;1204;p31"/>
            <p:cNvSpPr/>
            <p:nvPr/>
          </p:nvSpPr>
          <p:spPr>
            <a:xfrm>
              <a:off x="3110925" y="4032742"/>
              <a:ext cx="166500" cy="1665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207" name="Google Shape;1207;p31"/>
            <p:cNvSpPr/>
            <p:nvPr/>
          </p:nvSpPr>
          <p:spPr>
            <a:xfrm>
              <a:off x="3960475" y="4032742"/>
              <a:ext cx="166500" cy="1665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226" name="Google Shape;1226;p31"/>
            <p:cNvSpPr/>
            <p:nvPr/>
          </p:nvSpPr>
          <p:spPr>
            <a:xfrm>
              <a:off x="3359450" y="3856492"/>
              <a:ext cx="519000" cy="519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1273" name="Google Shape;1273;p31"/>
            <p:cNvGrpSpPr/>
            <p:nvPr/>
          </p:nvGrpSpPr>
          <p:grpSpPr>
            <a:xfrm>
              <a:off x="3456707" y="3946770"/>
              <a:ext cx="324307" cy="324308"/>
              <a:chOff x="2502777" y="3349568"/>
              <a:chExt cx="452438" cy="452438"/>
            </a:xfrm>
          </p:grpSpPr>
          <p:sp>
            <p:nvSpPr>
              <p:cNvPr id="1274" name="Google Shape;1274;p31"/>
              <p:cNvSpPr/>
              <p:nvPr/>
            </p:nvSpPr>
            <p:spPr>
              <a:xfrm>
                <a:off x="2722368" y="3410246"/>
                <a:ext cx="13255" cy="26321"/>
              </a:xfrm>
              <a:custGeom>
                <a:avLst/>
                <a:gdLst/>
                <a:ahLst/>
                <a:cxnLst/>
                <a:rect l="l" t="t" r="r" b="b"/>
                <a:pathLst>
                  <a:path w="17673" h="35094" extrusionOk="0">
                    <a:moveTo>
                      <a:pt x="8837" y="35095"/>
                    </a:moveTo>
                    <a:cubicBezTo>
                      <a:pt x="13717" y="35095"/>
                      <a:pt x="17673" y="31139"/>
                      <a:pt x="17673" y="26258"/>
                    </a:cubicBezTo>
                    <a:lnTo>
                      <a:pt x="17673" y="8837"/>
                    </a:lnTo>
                    <a:cubicBezTo>
                      <a:pt x="17673" y="3955"/>
                      <a:pt x="13717" y="0"/>
                      <a:pt x="8837" y="0"/>
                    </a:cubicBezTo>
                    <a:cubicBezTo>
                      <a:pt x="3956" y="0"/>
                      <a:pt x="0" y="3955"/>
                      <a:pt x="0" y="8837"/>
                    </a:cubicBezTo>
                    <a:lnTo>
                      <a:pt x="0" y="26258"/>
                    </a:lnTo>
                    <a:cubicBezTo>
                      <a:pt x="0" y="31139"/>
                      <a:pt x="3956" y="35095"/>
                      <a:pt x="8837" y="3509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5" name="Google Shape;1275;p31"/>
              <p:cNvSpPr/>
              <p:nvPr/>
            </p:nvSpPr>
            <p:spPr>
              <a:xfrm>
                <a:off x="2810539" y="3511482"/>
                <a:ext cx="26321" cy="13255"/>
              </a:xfrm>
              <a:custGeom>
                <a:avLst/>
                <a:gdLst/>
                <a:ahLst/>
                <a:cxnLst/>
                <a:rect l="l" t="t" r="r" b="b"/>
                <a:pathLst>
                  <a:path w="35094" h="17673" extrusionOk="0">
                    <a:moveTo>
                      <a:pt x="26258" y="17673"/>
                    </a:moveTo>
                    <a:cubicBezTo>
                      <a:pt x="31139" y="17673"/>
                      <a:pt x="35095" y="13718"/>
                      <a:pt x="35095" y="8837"/>
                    </a:cubicBezTo>
                    <a:cubicBezTo>
                      <a:pt x="35095" y="3955"/>
                      <a:pt x="31139" y="0"/>
                      <a:pt x="26258"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6" name="Google Shape;1276;p31"/>
              <p:cNvSpPr/>
              <p:nvPr/>
            </p:nvSpPr>
            <p:spPr>
              <a:xfrm>
                <a:off x="2722368" y="3599653"/>
                <a:ext cx="13255" cy="26321"/>
              </a:xfrm>
              <a:custGeom>
                <a:avLst/>
                <a:gdLst/>
                <a:ahLst/>
                <a:cxnLst/>
                <a:rect l="l" t="t" r="r" b="b"/>
                <a:pathLst>
                  <a:path w="17673" h="35094" extrusionOk="0">
                    <a:moveTo>
                      <a:pt x="0" y="26258"/>
                    </a:moveTo>
                    <a:cubicBezTo>
                      <a:pt x="0" y="31139"/>
                      <a:pt x="3956" y="35095"/>
                      <a:pt x="8837" y="35095"/>
                    </a:cubicBezTo>
                    <a:cubicBezTo>
                      <a:pt x="13717" y="35095"/>
                      <a:pt x="17673" y="31139"/>
                      <a:pt x="17673" y="26258"/>
                    </a:cubicBezTo>
                    <a:lnTo>
                      <a:pt x="17673" y="8837"/>
                    </a:lnTo>
                    <a:cubicBezTo>
                      <a:pt x="17673" y="3955"/>
                      <a:pt x="13717" y="0"/>
                      <a:pt x="8837" y="0"/>
                    </a:cubicBezTo>
                    <a:cubicBezTo>
                      <a:pt x="3956" y="0"/>
                      <a:pt x="0" y="3955"/>
                      <a:pt x="0" y="8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7" name="Google Shape;1277;p31"/>
              <p:cNvSpPr/>
              <p:nvPr/>
            </p:nvSpPr>
            <p:spPr>
              <a:xfrm>
                <a:off x="2621131" y="3511482"/>
                <a:ext cx="26321" cy="13255"/>
              </a:xfrm>
              <a:custGeom>
                <a:avLst/>
                <a:gdLst/>
                <a:ahLst/>
                <a:cxnLst/>
                <a:rect l="l" t="t" r="r" b="b"/>
                <a:pathLst>
                  <a:path w="35094" h="17673" extrusionOk="0">
                    <a:moveTo>
                      <a:pt x="26258" y="17673"/>
                    </a:moveTo>
                    <a:cubicBezTo>
                      <a:pt x="31138" y="17673"/>
                      <a:pt x="35095" y="13718"/>
                      <a:pt x="35095" y="8837"/>
                    </a:cubicBezTo>
                    <a:cubicBezTo>
                      <a:pt x="35095" y="3955"/>
                      <a:pt x="31138" y="0"/>
                      <a:pt x="26258" y="0"/>
                    </a:cubicBezTo>
                    <a:lnTo>
                      <a:pt x="8837" y="0"/>
                    </a:lnTo>
                    <a:cubicBezTo>
                      <a:pt x="3956"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8" name="Google Shape;1278;p31"/>
              <p:cNvSpPr/>
              <p:nvPr/>
            </p:nvSpPr>
            <p:spPr>
              <a:xfrm>
                <a:off x="2722368" y="3453375"/>
                <a:ext cx="47370" cy="71361"/>
              </a:xfrm>
              <a:custGeom>
                <a:avLst/>
                <a:gdLst/>
                <a:ahLst/>
                <a:cxnLst/>
                <a:rect l="l" t="t" r="r" b="b"/>
                <a:pathLst>
                  <a:path w="63160" h="95148" extrusionOk="0">
                    <a:moveTo>
                      <a:pt x="0" y="86312"/>
                    </a:moveTo>
                    <a:cubicBezTo>
                      <a:pt x="0" y="91193"/>
                      <a:pt x="3956" y="95149"/>
                      <a:pt x="8837" y="95149"/>
                    </a:cubicBezTo>
                    <a:lnTo>
                      <a:pt x="54324" y="95149"/>
                    </a:lnTo>
                    <a:cubicBezTo>
                      <a:pt x="59206" y="95149"/>
                      <a:pt x="63161" y="91193"/>
                      <a:pt x="63161" y="86312"/>
                    </a:cubicBezTo>
                    <a:cubicBezTo>
                      <a:pt x="63161" y="81431"/>
                      <a:pt x="59206" y="77475"/>
                      <a:pt x="54324" y="77475"/>
                    </a:cubicBezTo>
                    <a:lnTo>
                      <a:pt x="17675" y="77475"/>
                    </a:lnTo>
                    <a:lnTo>
                      <a:pt x="17675" y="8837"/>
                    </a:lnTo>
                    <a:cubicBezTo>
                      <a:pt x="17675" y="3955"/>
                      <a:pt x="13718" y="0"/>
                      <a:pt x="8838" y="0"/>
                    </a:cubicBezTo>
                    <a:cubicBezTo>
                      <a:pt x="3958" y="0"/>
                      <a:pt x="1" y="3955"/>
                      <a:pt x="1" y="8837"/>
                    </a:cubicBezTo>
                    <a:lnTo>
                      <a:pt x="1" y="8631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9" name="Google Shape;1279;p31"/>
              <p:cNvSpPr/>
              <p:nvPr/>
            </p:nvSpPr>
            <p:spPr>
              <a:xfrm>
                <a:off x="2502777" y="3725012"/>
                <a:ext cx="452438" cy="76995"/>
              </a:xfrm>
              <a:custGeom>
                <a:avLst/>
                <a:gdLst/>
                <a:ahLst/>
                <a:cxnLst/>
                <a:rect l="l" t="t" r="r" b="b"/>
                <a:pathLst>
                  <a:path w="603250" h="102660" extrusionOk="0">
                    <a:moveTo>
                      <a:pt x="586519" y="0"/>
                    </a:moveTo>
                    <a:lnTo>
                      <a:pt x="517323" y="0"/>
                    </a:lnTo>
                    <a:cubicBezTo>
                      <a:pt x="508098" y="0"/>
                      <a:pt x="500593" y="7505"/>
                      <a:pt x="500593" y="16731"/>
                    </a:cubicBezTo>
                    <a:lnTo>
                      <a:pt x="500593" y="42491"/>
                    </a:lnTo>
                    <a:lnTo>
                      <a:pt x="446828" y="42491"/>
                    </a:lnTo>
                    <a:lnTo>
                      <a:pt x="421996" y="22165"/>
                    </a:lnTo>
                    <a:cubicBezTo>
                      <a:pt x="418218" y="19074"/>
                      <a:pt x="412650" y="19629"/>
                      <a:pt x="409560" y="23405"/>
                    </a:cubicBezTo>
                    <a:cubicBezTo>
                      <a:pt x="406468" y="27183"/>
                      <a:pt x="407024" y="32750"/>
                      <a:pt x="410800" y="35842"/>
                    </a:cubicBezTo>
                    <a:lnTo>
                      <a:pt x="418925" y="42493"/>
                    </a:lnTo>
                    <a:lnTo>
                      <a:pt x="352954" y="42493"/>
                    </a:lnTo>
                    <a:lnTo>
                      <a:pt x="352954" y="16731"/>
                    </a:lnTo>
                    <a:cubicBezTo>
                      <a:pt x="352954" y="7505"/>
                      <a:pt x="345449" y="0"/>
                      <a:pt x="336224" y="0"/>
                    </a:cubicBezTo>
                    <a:lnTo>
                      <a:pt x="267028" y="0"/>
                    </a:lnTo>
                    <a:cubicBezTo>
                      <a:pt x="257802" y="0"/>
                      <a:pt x="250296" y="7505"/>
                      <a:pt x="250296" y="16731"/>
                    </a:cubicBezTo>
                    <a:lnTo>
                      <a:pt x="250296" y="42491"/>
                    </a:lnTo>
                    <a:lnTo>
                      <a:pt x="190008" y="42491"/>
                    </a:lnTo>
                    <a:lnTo>
                      <a:pt x="165175" y="22165"/>
                    </a:lnTo>
                    <a:cubicBezTo>
                      <a:pt x="161396" y="19074"/>
                      <a:pt x="155829" y="19629"/>
                      <a:pt x="152740" y="23407"/>
                    </a:cubicBezTo>
                    <a:cubicBezTo>
                      <a:pt x="149648" y="27183"/>
                      <a:pt x="150205" y="32750"/>
                      <a:pt x="153981" y="35842"/>
                    </a:cubicBezTo>
                    <a:lnTo>
                      <a:pt x="162106" y="42493"/>
                    </a:lnTo>
                    <a:lnTo>
                      <a:pt x="102659" y="42493"/>
                    </a:lnTo>
                    <a:lnTo>
                      <a:pt x="102659" y="16731"/>
                    </a:lnTo>
                    <a:cubicBezTo>
                      <a:pt x="102659" y="7505"/>
                      <a:pt x="95153" y="0"/>
                      <a:pt x="85928" y="0"/>
                    </a:cubicBezTo>
                    <a:lnTo>
                      <a:pt x="16731" y="0"/>
                    </a:lnTo>
                    <a:cubicBezTo>
                      <a:pt x="7505" y="0"/>
                      <a:pt x="0" y="7505"/>
                      <a:pt x="0" y="16731"/>
                    </a:cubicBezTo>
                    <a:lnTo>
                      <a:pt x="0" y="85927"/>
                    </a:lnTo>
                    <a:cubicBezTo>
                      <a:pt x="0" y="95152"/>
                      <a:pt x="7505" y="102659"/>
                      <a:pt x="16731" y="102659"/>
                    </a:cubicBezTo>
                    <a:lnTo>
                      <a:pt x="85927" y="102659"/>
                    </a:lnTo>
                    <a:cubicBezTo>
                      <a:pt x="95152" y="102659"/>
                      <a:pt x="102657" y="95152"/>
                      <a:pt x="102657" y="85927"/>
                    </a:cubicBezTo>
                    <a:lnTo>
                      <a:pt x="102657" y="60166"/>
                    </a:lnTo>
                    <a:lnTo>
                      <a:pt x="162106" y="60166"/>
                    </a:lnTo>
                    <a:lnTo>
                      <a:pt x="153980" y="66818"/>
                    </a:lnTo>
                    <a:cubicBezTo>
                      <a:pt x="150202" y="69910"/>
                      <a:pt x="149647" y="75477"/>
                      <a:pt x="152739" y="79254"/>
                    </a:cubicBezTo>
                    <a:cubicBezTo>
                      <a:pt x="154486" y="81388"/>
                      <a:pt x="157024" y="82493"/>
                      <a:pt x="159582" y="82493"/>
                    </a:cubicBezTo>
                    <a:cubicBezTo>
                      <a:pt x="161551" y="82493"/>
                      <a:pt x="163533" y="81838"/>
                      <a:pt x="165174" y="80495"/>
                    </a:cubicBezTo>
                    <a:lnTo>
                      <a:pt x="190007" y="60167"/>
                    </a:lnTo>
                    <a:lnTo>
                      <a:pt x="250295" y="60167"/>
                    </a:lnTo>
                    <a:lnTo>
                      <a:pt x="250295" y="85928"/>
                    </a:lnTo>
                    <a:cubicBezTo>
                      <a:pt x="250295" y="95153"/>
                      <a:pt x="257801" y="102660"/>
                      <a:pt x="267027" y="102660"/>
                    </a:cubicBezTo>
                    <a:lnTo>
                      <a:pt x="336222" y="102660"/>
                    </a:lnTo>
                    <a:cubicBezTo>
                      <a:pt x="345448" y="102660"/>
                      <a:pt x="352953" y="95153"/>
                      <a:pt x="352953" y="85928"/>
                    </a:cubicBezTo>
                    <a:lnTo>
                      <a:pt x="352953" y="60167"/>
                    </a:lnTo>
                    <a:lnTo>
                      <a:pt x="418924" y="60167"/>
                    </a:lnTo>
                    <a:lnTo>
                      <a:pt x="410798" y="66819"/>
                    </a:lnTo>
                    <a:cubicBezTo>
                      <a:pt x="407022" y="69911"/>
                      <a:pt x="406466" y="75479"/>
                      <a:pt x="409557" y="79256"/>
                    </a:cubicBezTo>
                    <a:cubicBezTo>
                      <a:pt x="411305" y="81390"/>
                      <a:pt x="413842" y="82494"/>
                      <a:pt x="416400" y="82494"/>
                    </a:cubicBezTo>
                    <a:cubicBezTo>
                      <a:pt x="418370" y="82494"/>
                      <a:pt x="420351" y="81839"/>
                      <a:pt x="421993" y="80496"/>
                    </a:cubicBezTo>
                    <a:lnTo>
                      <a:pt x="446826" y="60168"/>
                    </a:lnTo>
                    <a:lnTo>
                      <a:pt x="500590" y="60168"/>
                    </a:lnTo>
                    <a:lnTo>
                      <a:pt x="500590" y="85929"/>
                    </a:lnTo>
                    <a:cubicBezTo>
                      <a:pt x="500590" y="95154"/>
                      <a:pt x="508096" y="102661"/>
                      <a:pt x="517321" y="102661"/>
                    </a:cubicBezTo>
                    <a:lnTo>
                      <a:pt x="534253" y="102661"/>
                    </a:lnTo>
                    <a:cubicBezTo>
                      <a:pt x="539135" y="102661"/>
                      <a:pt x="543090" y="98706"/>
                      <a:pt x="543090" y="93824"/>
                    </a:cubicBezTo>
                    <a:cubicBezTo>
                      <a:pt x="543090" y="88943"/>
                      <a:pt x="539135" y="84988"/>
                      <a:pt x="534253" y="84988"/>
                    </a:cubicBezTo>
                    <a:lnTo>
                      <a:pt x="518264" y="84988"/>
                    </a:lnTo>
                    <a:lnTo>
                      <a:pt x="518264" y="17676"/>
                    </a:lnTo>
                    <a:lnTo>
                      <a:pt x="585577" y="17676"/>
                    </a:lnTo>
                    <a:lnTo>
                      <a:pt x="585577" y="84985"/>
                    </a:lnTo>
                    <a:lnTo>
                      <a:pt x="569588" y="84985"/>
                    </a:lnTo>
                    <a:cubicBezTo>
                      <a:pt x="564707" y="84985"/>
                      <a:pt x="560752" y="88940"/>
                      <a:pt x="560752" y="93822"/>
                    </a:cubicBezTo>
                    <a:cubicBezTo>
                      <a:pt x="560752" y="98703"/>
                      <a:pt x="564707" y="102659"/>
                      <a:pt x="569588" y="102659"/>
                    </a:cubicBezTo>
                    <a:lnTo>
                      <a:pt x="586519" y="102659"/>
                    </a:lnTo>
                    <a:cubicBezTo>
                      <a:pt x="595745" y="102659"/>
                      <a:pt x="603250" y="95152"/>
                      <a:pt x="603250" y="85927"/>
                    </a:cubicBezTo>
                    <a:lnTo>
                      <a:pt x="603250" y="16731"/>
                    </a:lnTo>
                    <a:cubicBezTo>
                      <a:pt x="603250" y="7505"/>
                      <a:pt x="595745" y="0"/>
                      <a:pt x="586519" y="0"/>
                    </a:cubicBezTo>
                    <a:close/>
                    <a:moveTo>
                      <a:pt x="84985" y="84985"/>
                    </a:moveTo>
                    <a:lnTo>
                      <a:pt x="17673" y="84985"/>
                    </a:lnTo>
                    <a:lnTo>
                      <a:pt x="17673" y="17673"/>
                    </a:lnTo>
                    <a:lnTo>
                      <a:pt x="84985" y="17673"/>
                    </a:lnTo>
                    <a:close/>
                    <a:moveTo>
                      <a:pt x="335281" y="84985"/>
                    </a:moveTo>
                    <a:lnTo>
                      <a:pt x="267969" y="84985"/>
                    </a:lnTo>
                    <a:lnTo>
                      <a:pt x="267969" y="17673"/>
                    </a:lnTo>
                    <a:lnTo>
                      <a:pt x="335281" y="1767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0" name="Google Shape;1280;p31"/>
              <p:cNvSpPr/>
              <p:nvPr/>
            </p:nvSpPr>
            <p:spPr>
              <a:xfrm>
                <a:off x="2594902" y="3384015"/>
                <a:ext cx="268189" cy="268188"/>
              </a:xfrm>
              <a:custGeom>
                <a:avLst/>
                <a:gdLst/>
                <a:ahLst/>
                <a:cxnLst/>
                <a:rect l="l" t="t" r="r" b="b"/>
                <a:pathLst>
                  <a:path w="357585" h="357584" extrusionOk="0">
                    <a:moveTo>
                      <a:pt x="27556" y="256890"/>
                    </a:moveTo>
                    <a:cubicBezTo>
                      <a:pt x="23344" y="259356"/>
                      <a:pt x="21929" y="264769"/>
                      <a:pt x="24394" y="268981"/>
                    </a:cubicBezTo>
                    <a:cubicBezTo>
                      <a:pt x="39889" y="295452"/>
                      <a:pt x="62064" y="317643"/>
                      <a:pt x="88523" y="333151"/>
                    </a:cubicBezTo>
                    <a:cubicBezTo>
                      <a:pt x="115796" y="349136"/>
                      <a:pt x="147010" y="357585"/>
                      <a:pt x="178793" y="357585"/>
                    </a:cubicBezTo>
                    <a:cubicBezTo>
                      <a:pt x="277380" y="357585"/>
                      <a:pt x="357586" y="277380"/>
                      <a:pt x="357586" y="178793"/>
                    </a:cubicBezTo>
                    <a:cubicBezTo>
                      <a:pt x="357586" y="80206"/>
                      <a:pt x="277380" y="0"/>
                      <a:pt x="178792" y="0"/>
                    </a:cubicBezTo>
                    <a:cubicBezTo>
                      <a:pt x="80205" y="0"/>
                      <a:pt x="0" y="80205"/>
                      <a:pt x="0" y="178792"/>
                    </a:cubicBezTo>
                    <a:cubicBezTo>
                      <a:pt x="0" y="198029"/>
                      <a:pt x="3048" y="216976"/>
                      <a:pt x="9062" y="235107"/>
                    </a:cubicBezTo>
                    <a:cubicBezTo>
                      <a:pt x="10598" y="239740"/>
                      <a:pt x="15596" y="242250"/>
                      <a:pt x="20230" y="240713"/>
                    </a:cubicBezTo>
                    <a:cubicBezTo>
                      <a:pt x="24863" y="239176"/>
                      <a:pt x="27372" y="234175"/>
                      <a:pt x="25836" y="229545"/>
                    </a:cubicBezTo>
                    <a:cubicBezTo>
                      <a:pt x="20420" y="213211"/>
                      <a:pt x="17673" y="196136"/>
                      <a:pt x="17673" y="178793"/>
                    </a:cubicBezTo>
                    <a:cubicBezTo>
                      <a:pt x="17673" y="89953"/>
                      <a:pt x="89951" y="17675"/>
                      <a:pt x="178792" y="17675"/>
                    </a:cubicBezTo>
                    <a:cubicBezTo>
                      <a:pt x="267633" y="17675"/>
                      <a:pt x="339911" y="89953"/>
                      <a:pt x="339911" y="178793"/>
                    </a:cubicBezTo>
                    <a:cubicBezTo>
                      <a:pt x="339911" y="267633"/>
                      <a:pt x="267633" y="339911"/>
                      <a:pt x="178792" y="339911"/>
                    </a:cubicBezTo>
                    <a:cubicBezTo>
                      <a:pt x="150148" y="339911"/>
                      <a:pt x="122024" y="332301"/>
                      <a:pt x="97459" y="317902"/>
                    </a:cubicBezTo>
                    <a:cubicBezTo>
                      <a:pt x="73606" y="303923"/>
                      <a:pt x="53615" y="283918"/>
                      <a:pt x="39646" y="260051"/>
                    </a:cubicBezTo>
                    <a:cubicBezTo>
                      <a:pt x="37180" y="255839"/>
                      <a:pt x="31766" y="254423"/>
                      <a:pt x="27556" y="25689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1" name="Google Shape;1281;p31"/>
              <p:cNvSpPr/>
              <p:nvPr/>
            </p:nvSpPr>
            <p:spPr>
              <a:xfrm>
                <a:off x="2560453" y="3349568"/>
                <a:ext cx="337083" cy="337083"/>
              </a:xfrm>
              <a:custGeom>
                <a:avLst/>
                <a:gdLst/>
                <a:ahLst/>
                <a:cxnLst/>
                <a:rect l="l" t="t" r="r" b="b"/>
                <a:pathLst>
                  <a:path w="449444" h="449444" extrusionOk="0">
                    <a:moveTo>
                      <a:pt x="224722" y="449445"/>
                    </a:moveTo>
                    <a:cubicBezTo>
                      <a:pt x="348634" y="449445"/>
                      <a:pt x="449445" y="348634"/>
                      <a:pt x="449445" y="224722"/>
                    </a:cubicBezTo>
                    <a:cubicBezTo>
                      <a:pt x="449445" y="180486"/>
                      <a:pt x="436588" y="137669"/>
                      <a:pt x="412265" y="100902"/>
                    </a:cubicBezTo>
                    <a:cubicBezTo>
                      <a:pt x="409573" y="96829"/>
                      <a:pt x="404089" y="95714"/>
                      <a:pt x="400020" y="98408"/>
                    </a:cubicBezTo>
                    <a:cubicBezTo>
                      <a:pt x="395949" y="101100"/>
                      <a:pt x="394832" y="106582"/>
                      <a:pt x="397525" y="110653"/>
                    </a:cubicBezTo>
                    <a:cubicBezTo>
                      <a:pt x="419929" y="144521"/>
                      <a:pt x="431770" y="183965"/>
                      <a:pt x="431770" y="224722"/>
                    </a:cubicBezTo>
                    <a:cubicBezTo>
                      <a:pt x="431770" y="338890"/>
                      <a:pt x="338889" y="431771"/>
                      <a:pt x="224721" y="431771"/>
                    </a:cubicBezTo>
                    <a:cubicBezTo>
                      <a:pt x="110554" y="431771"/>
                      <a:pt x="17673" y="338890"/>
                      <a:pt x="17673" y="224721"/>
                    </a:cubicBezTo>
                    <a:cubicBezTo>
                      <a:pt x="17673" y="110555"/>
                      <a:pt x="110555" y="17673"/>
                      <a:pt x="224722" y="17673"/>
                    </a:cubicBezTo>
                    <a:cubicBezTo>
                      <a:pt x="253997" y="17673"/>
                      <a:pt x="282288" y="23659"/>
                      <a:pt x="308809" y="35466"/>
                    </a:cubicBezTo>
                    <a:cubicBezTo>
                      <a:pt x="334430" y="46872"/>
                      <a:pt x="357153" y="63116"/>
                      <a:pt x="376346" y="83748"/>
                    </a:cubicBezTo>
                    <a:cubicBezTo>
                      <a:pt x="379668" y="87320"/>
                      <a:pt x="385261" y="87524"/>
                      <a:pt x="388835" y="84199"/>
                    </a:cubicBezTo>
                    <a:cubicBezTo>
                      <a:pt x="392407" y="80876"/>
                      <a:pt x="392610" y="75285"/>
                      <a:pt x="389286" y="71710"/>
                    </a:cubicBezTo>
                    <a:cubicBezTo>
                      <a:pt x="368463" y="49326"/>
                      <a:pt x="343805" y="31699"/>
                      <a:pt x="315996" y="19319"/>
                    </a:cubicBezTo>
                    <a:cubicBezTo>
                      <a:pt x="287198" y="6500"/>
                      <a:pt x="256490" y="0"/>
                      <a:pt x="224722" y="0"/>
                    </a:cubicBezTo>
                    <a:cubicBezTo>
                      <a:pt x="100810" y="0"/>
                      <a:pt x="0" y="100810"/>
                      <a:pt x="0" y="224721"/>
                    </a:cubicBezTo>
                    <a:cubicBezTo>
                      <a:pt x="0" y="348633"/>
                      <a:pt x="100810" y="449445"/>
                      <a:pt x="224722" y="44944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5" name="Group 4"/>
          <p:cNvGrpSpPr/>
          <p:nvPr/>
        </p:nvGrpSpPr>
        <p:grpSpPr>
          <a:xfrm>
            <a:off x="1203580" y="3604675"/>
            <a:ext cx="1016520" cy="1022634"/>
            <a:chOff x="1203580" y="3604675"/>
            <a:chExt cx="1016520" cy="1022634"/>
          </a:xfrm>
        </p:grpSpPr>
        <p:sp>
          <p:nvSpPr>
            <p:cNvPr id="1199" name="Google Shape;1199;p31"/>
            <p:cNvSpPr/>
            <p:nvPr/>
          </p:nvSpPr>
          <p:spPr>
            <a:xfrm rot="5400000" flipH="1">
              <a:off x="1200286" y="3607969"/>
              <a:ext cx="1022634" cy="1016045"/>
            </a:xfrm>
            <a:custGeom>
              <a:avLst/>
              <a:gdLst/>
              <a:ahLst/>
              <a:cxnLst/>
              <a:rect l="l" t="t" r="r" b="b"/>
              <a:pathLst>
                <a:path w="1770795" h="839707" extrusionOk="0">
                  <a:moveTo>
                    <a:pt x="1528762" y="0"/>
                  </a:moveTo>
                  <a:lnTo>
                    <a:pt x="0" y="0"/>
                  </a:lnTo>
                  <a:lnTo>
                    <a:pt x="242034" y="419854"/>
                  </a:lnTo>
                  <a:lnTo>
                    <a:pt x="0" y="839708"/>
                  </a:lnTo>
                  <a:lnTo>
                    <a:pt x="1528762" y="839708"/>
                  </a:lnTo>
                  <a:lnTo>
                    <a:pt x="1770796" y="419854"/>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3" name="Google Shape;1203;p31"/>
            <p:cNvSpPr/>
            <p:nvPr/>
          </p:nvSpPr>
          <p:spPr>
            <a:xfrm>
              <a:off x="2053600" y="4032742"/>
              <a:ext cx="166500" cy="1665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225" name="Google Shape;1225;p31"/>
            <p:cNvSpPr/>
            <p:nvPr/>
          </p:nvSpPr>
          <p:spPr>
            <a:xfrm>
              <a:off x="1452675" y="3856492"/>
              <a:ext cx="519000" cy="519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1282" name="Google Shape;1282;p31"/>
            <p:cNvGrpSpPr/>
            <p:nvPr/>
          </p:nvGrpSpPr>
          <p:grpSpPr>
            <a:xfrm>
              <a:off x="1557482" y="3932223"/>
              <a:ext cx="308245" cy="367877"/>
              <a:chOff x="1802458" y="3349568"/>
              <a:chExt cx="379099" cy="452438"/>
            </a:xfrm>
          </p:grpSpPr>
          <p:sp>
            <p:nvSpPr>
              <p:cNvPr id="1283" name="Google Shape;1283;p31"/>
              <p:cNvSpPr/>
              <p:nvPr/>
            </p:nvSpPr>
            <p:spPr>
              <a:xfrm>
                <a:off x="1925914" y="3384899"/>
                <a:ext cx="58851" cy="58850"/>
              </a:xfrm>
              <a:custGeom>
                <a:avLst/>
                <a:gdLst/>
                <a:ahLst/>
                <a:cxnLst/>
                <a:rect l="l" t="t" r="r" b="b"/>
                <a:pathLst>
                  <a:path w="78468" h="78467" extrusionOk="0">
                    <a:moveTo>
                      <a:pt x="41766" y="78390"/>
                    </a:moveTo>
                    <a:cubicBezTo>
                      <a:pt x="61406" y="77148"/>
                      <a:pt x="77150" y="61403"/>
                      <a:pt x="78390" y="41766"/>
                    </a:cubicBezTo>
                    <a:cubicBezTo>
                      <a:pt x="79102" y="30490"/>
                      <a:pt x="74944" y="19455"/>
                      <a:pt x="66979" y="11491"/>
                    </a:cubicBezTo>
                    <a:cubicBezTo>
                      <a:pt x="59013" y="3525"/>
                      <a:pt x="47971" y="-627"/>
                      <a:pt x="36702" y="77"/>
                    </a:cubicBezTo>
                    <a:cubicBezTo>
                      <a:pt x="17063" y="1319"/>
                      <a:pt x="1319" y="17063"/>
                      <a:pt x="78" y="36701"/>
                    </a:cubicBezTo>
                    <a:cubicBezTo>
                      <a:pt x="-633" y="47976"/>
                      <a:pt x="3525" y="59012"/>
                      <a:pt x="11490" y="66976"/>
                    </a:cubicBezTo>
                    <a:cubicBezTo>
                      <a:pt x="19197" y="74684"/>
                      <a:pt x="30108" y="79116"/>
                      <a:pt x="41766" y="78390"/>
                    </a:cubicBezTo>
                    <a:close/>
                    <a:moveTo>
                      <a:pt x="23987" y="54480"/>
                    </a:moveTo>
                    <a:cubicBezTo>
                      <a:pt x="19544" y="50037"/>
                      <a:pt x="17318" y="44120"/>
                      <a:pt x="17718" y="37815"/>
                    </a:cubicBezTo>
                    <a:cubicBezTo>
                      <a:pt x="18386" y="27214"/>
                      <a:pt x="27215" y="18385"/>
                      <a:pt x="37817" y="17715"/>
                    </a:cubicBezTo>
                    <a:cubicBezTo>
                      <a:pt x="43942" y="17319"/>
                      <a:pt x="49929" y="19433"/>
                      <a:pt x="54483" y="23985"/>
                    </a:cubicBezTo>
                    <a:cubicBezTo>
                      <a:pt x="58925" y="28428"/>
                      <a:pt x="61152" y="34345"/>
                      <a:pt x="60752" y="40650"/>
                    </a:cubicBezTo>
                    <a:cubicBezTo>
                      <a:pt x="60084" y="51252"/>
                      <a:pt x="51255" y="60080"/>
                      <a:pt x="40653" y="60751"/>
                    </a:cubicBezTo>
                    <a:cubicBezTo>
                      <a:pt x="34355" y="61155"/>
                      <a:pt x="28430" y="58922"/>
                      <a:pt x="23987" y="5448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4" name="Google Shape;1284;p31"/>
              <p:cNvSpPr/>
              <p:nvPr/>
            </p:nvSpPr>
            <p:spPr>
              <a:xfrm>
                <a:off x="1802458" y="3349568"/>
                <a:ext cx="379099" cy="452438"/>
              </a:xfrm>
              <a:custGeom>
                <a:avLst/>
                <a:gdLst/>
                <a:ahLst/>
                <a:cxnLst/>
                <a:rect l="l" t="t" r="r" b="b"/>
                <a:pathLst>
                  <a:path w="505465" h="603250" extrusionOk="0">
                    <a:moveTo>
                      <a:pt x="496630" y="330572"/>
                    </a:moveTo>
                    <a:lnTo>
                      <a:pt x="414619" y="330572"/>
                    </a:lnTo>
                    <a:lnTo>
                      <a:pt x="414619" y="257614"/>
                    </a:lnTo>
                    <a:cubicBezTo>
                      <a:pt x="414619" y="252732"/>
                      <a:pt x="410664" y="248777"/>
                      <a:pt x="405782" y="248777"/>
                    </a:cubicBezTo>
                    <a:lnTo>
                      <a:pt x="266469" y="248777"/>
                    </a:lnTo>
                    <a:lnTo>
                      <a:pt x="212680" y="194986"/>
                    </a:lnTo>
                    <a:lnTo>
                      <a:pt x="212680" y="172152"/>
                    </a:lnTo>
                    <a:cubicBezTo>
                      <a:pt x="217572" y="170973"/>
                      <a:pt x="221909" y="167876"/>
                      <a:pt x="224562" y="163494"/>
                    </a:cubicBezTo>
                    <a:lnTo>
                      <a:pt x="229250" y="155754"/>
                    </a:lnTo>
                    <a:cubicBezTo>
                      <a:pt x="229371" y="155555"/>
                      <a:pt x="229540" y="155389"/>
                      <a:pt x="229743" y="155272"/>
                    </a:cubicBezTo>
                    <a:lnTo>
                      <a:pt x="250588" y="143237"/>
                    </a:lnTo>
                    <a:cubicBezTo>
                      <a:pt x="250792" y="143119"/>
                      <a:pt x="251023" y="143055"/>
                      <a:pt x="251252" y="143049"/>
                    </a:cubicBezTo>
                    <a:lnTo>
                      <a:pt x="260301" y="142861"/>
                    </a:lnTo>
                    <a:cubicBezTo>
                      <a:pt x="266924" y="142723"/>
                      <a:pt x="273097" y="139072"/>
                      <a:pt x="276409" y="133335"/>
                    </a:cubicBezTo>
                    <a:lnTo>
                      <a:pt x="280824" y="125688"/>
                    </a:lnTo>
                    <a:cubicBezTo>
                      <a:pt x="284137" y="119950"/>
                      <a:pt x="284211" y="112778"/>
                      <a:pt x="281019" y="106974"/>
                    </a:cubicBezTo>
                    <a:lnTo>
                      <a:pt x="276662" y="99046"/>
                    </a:lnTo>
                    <a:cubicBezTo>
                      <a:pt x="276549" y="98841"/>
                      <a:pt x="276490" y="98610"/>
                      <a:pt x="276490" y="98377"/>
                    </a:cubicBezTo>
                    <a:lnTo>
                      <a:pt x="276490" y="74303"/>
                    </a:lnTo>
                    <a:cubicBezTo>
                      <a:pt x="276490" y="74071"/>
                      <a:pt x="276549" y="73840"/>
                      <a:pt x="276661" y="73638"/>
                    </a:cubicBezTo>
                    <a:cubicBezTo>
                      <a:pt x="276662" y="73637"/>
                      <a:pt x="276662" y="73637"/>
                      <a:pt x="276662" y="73635"/>
                    </a:cubicBezTo>
                    <a:lnTo>
                      <a:pt x="281020" y="65707"/>
                    </a:lnTo>
                    <a:cubicBezTo>
                      <a:pt x="284212" y="59902"/>
                      <a:pt x="284138" y="52730"/>
                      <a:pt x="280825" y="46992"/>
                    </a:cubicBezTo>
                    <a:lnTo>
                      <a:pt x="276410" y="39344"/>
                    </a:lnTo>
                    <a:cubicBezTo>
                      <a:pt x="273097" y="33610"/>
                      <a:pt x="266926" y="29960"/>
                      <a:pt x="260301" y="29820"/>
                    </a:cubicBezTo>
                    <a:lnTo>
                      <a:pt x="251258" y="29631"/>
                    </a:lnTo>
                    <a:cubicBezTo>
                      <a:pt x="251024" y="29625"/>
                      <a:pt x="250793" y="29562"/>
                      <a:pt x="250590" y="29445"/>
                    </a:cubicBezTo>
                    <a:lnTo>
                      <a:pt x="229748" y="17412"/>
                    </a:lnTo>
                    <a:cubicBezTo>
                      <a:pt x="229544" y="17293"/>
                      <a:pt x="229373" y="17127"/>
                      <a:pt x="229250" y="16926"/>
                    </a:cubicBezTo>
                    <a:lnTo>
                      <a:pt x="224562" y="9185"/>
                    </a:lnTo>
                    <a:cubicBezTo>
                      <a:pt x="221129" y="3519"/>
                      <a:pt x="214882" y="0"/>
                      <a:pt x="208258" y="0"/>
                    </a:cubicBezTo>
                    <a:lnTo>
                      <a:pt x="199427" y="0"/>
                    </a:lnTo>
                    <a:cubicBezTo>
                      <a:pt x="192803" y="0"/>
                      <a:pt x="186556" y="3519"/>
                      <a:pt x="183124" y="9187"/>
                    </a:cubicBezTo>
                    <a:lnTo>
                      <a:pt x="178435" y="16930"/>
                    </a:lnTo>
                    <a:cubicBezTo>
                      <a:pt x="178315" y="17127"/>
                      <a:pt x="178145" y="17294"/>
                      <a:pt x="177943" y="17409"/>
                    </a:cubicBezTo>
                    <a:lnTo>
                      <a:pt x="157094" y="29447"/>
                    </a:lnTo>
                    <a:cubicBezTo>
                      <a:pt x="156893" y="29563"/>
                      <a:pt x="156664" y="29625"/>
                      <a:pt x="156433" y="29631"/>
                    </a:cubicBezTo>
                    <a:lnTo>
                      <a:pt x="147382" y="29820"/>
                    </a:lnTo>
                    <a:cubicBezTo>
                      <a:pt x="140760" y="29960"/>
                      <a:pt x="134590" y="33610"/>
                      <a:pt x="131276" y="39346"/>
                    </a:cubicBezTo>
                    <a:lnTo>
                      <a:pt x="126862" y="46992"/>
                    </a:lnTo>
                    <a:cubicBezTo>
                      <a:pt x="123548" y="52730"/>
                      <a:pt x="123474" y="59902"/>
                      <a:pt x="126666" y="65705"/>
                    </a:cubicBezTo>
                    <a:lnTo>
                      <a:pt x="131025" y="73637"/>
                    </a:lnTo>
                    <a:cubicBezTo>
                      <a:pt x="131137" y="73840"/>
                      <a:pt x="131196" y="74070"/>
                      <a:pt x="131196" y="74302"/>
                    </a:cubicBezTo>
                    <a:lnTo>
                      <a:pt x="131196" y="98376"/>
                    </a:lnTo>
                    <a:cubicBezTo>
                      <a:pt x="131196" y="98609"/>
                      <a:pt x="131136" y="98841"/>
                      <a:pt x="131024" y="99044"/>
                    </a:cubicBezTo>
                    <a:lnTo>
                      <a:pt x="126666" y="106972"/>
                    </a:lnTo>
                    <a:cubicBezTo>
                      <a:pt x="123474" y="112777"/>
                      <a:pt x="123548" y="119949"/>
                      <a:pt x="126862" y="125687"/>
                    </a:cubicBezTo>
                    <a:lnTo>
                      <a:pt x="131276" y="133334"/>
                    </a:lnTo>
                    <a:cubicBezTo>
                      <a:pt x="134588" y="139070"/>
                      <a:pt x="140761" y="142722"/>
                      <a:pt x="147385" y="142860"/>
                    </a:cubicBezTo>
                    <a:lnTo>
                      <a:pt x="156428" y="143048"/>
                    </a:lnTo>
                    <a:cubicBezTo>
                      <a:pt x="156662" y="143054"/>
                      <a:pt x="156895" y="143119"/>
                      <a:pt x="157096" y="143234"/>
                    </a:cubicBezTo>
                    <a:lnTo>
                      <a:pt x="177943" y="155272"/>
                    </a:lnTo>
                    <a:cubicBezTo>
                      <a:pt x="178145" y="155389"/>
                      <a:pt x="178315" y="155554"/>
                      <a:pt x="178436" y="155753"/>
                    </a:cubicBezTo>
                    <a:lnTo>
                      <a:pt x="183124" y="163494"/>
                    </a:lnTo>
                    <a:cubicBezTo>
                      <a:pt x="185777" y="167874"/>
                      <a:pt x="190113" y="170971"/>
                      <a:pt x="195005" y="172151"/>
                    </a:cubicBezTo>
                    <a:lnTo>
                      <a:pt x="195005" y="194988"/>
                    </a:lnTo>
                    <a:lnTo>
                      <a:pt x="180603" y="209390"/>
                    </a:lnTo>
                    <a:cubicBezTo>
                      <a:pt x="177152" y="212842"/>
                      <a:pt x="177152" y="218437"/>
                      <a:pt x="180603" y="221888"/>
                    </a:cubicBezTo>
                    <a:cubicBezTo>
                      <a:pt x="184055" y="225337"/>
                      <a:pt x="189649" y="225337"/>
                      <a:pt x="193100" y="221888"/>
                    </a:cubicBezTo>
                    <a:lnTo>
                      <a:pt x="203842" y="211145"/>
                    </a:lnTo>
                    <a:lnTo>
                      <a:pt x="250309" y="257613"/>
                    </a:lnTo>
                    <a:lnTo>
                      <a:pt x="203842" y="304079"/>
                    </a:lnTo>
                    <a:lnTo>
                      <a:pt x="157374" y="257613"/>
                    </a:lnTo>
                    <a:lnTo>
                      <a:pt x="168117" y="246871"/>
                    </a:lnTo>
                    <a:cubicBezTo>
                      <a:pt x="171568" y="243418"/>
                      <a:pt x="171568" y="237824"/>
                      <a:pt x="168117" y="234373"/>
                    </a:cubicBezTo>
                    <a:cubicBezTo>
                      <a:pt x="164665" y="230923"/>
                      <a:pt x="159071" y="230923"/>
                      <a:pt x="155620" y="234373"/>
                    </a:cubicBezTo>
                    <a:lnTo>
                      <a:pt x="141216" y="248777"/>
                    </a:lnTo>
                    <a:lnTo>
                      <a:pt x="55303" y="248777"/>
                    </a:lnTo>
                    <a:cubicBezTo>
                      <a:pt x="50422" y="248777"/>
                      <a:pt x="46467" y="252732"/>
                      <a:pt x="46467" y="257614"/>
                    </a:cubicBezTo>
                    <a:lnTo>
                      <a:pt x="46467" y="330572"/>
                    </a:lnTo>
                    <a:lnTo>
                      <a:pt x="8837" y="330572"/>
                    </a:lnTo>
                    <a:cubicBezTo>
                      <a:pt x="3955" y="330572"/>
                      <a:pt x="0" y="334527"/>
                      <a:pt x="0" y="339408"/>
                    </a:cubicBezTo>
                    <a:lnTo>
                      <a:pt x="0" y="432341"/>
                    </a:lnTo>
                    <a:cubicBezTo>
                      <a:pt x="0" y="437222"/>
                      <a:pt x="3955" y="441177"/>
                      <a:pt x="8837" y="441177"/>
                    </a:cubicBezTo>
                    <a:lnTo>
                      <a:pt x="46467" y="441177"/>
                    </a:lnTo>
                    <a:lnTo>
                      <a:pt x="46467" y="506318"/>
                    </a:lnTo>
                    <a:cubicBezTo>
                      <a:pt x="46467" y="511199"/>
                      <a:pt x="50422" y="515154"/>
                      <a:pt x="55303" y="515154"/>
                    </a:cubicBezTo>
                    <a:lnTo>
                      <a:pt x="147602" y="515154"/>
                    </a:lnTo>
                    <a:cubicBezTo>
                      <a:pt x="151410" y="539481"/>
                      <a:pt x="170679" y="558750"/>
                      <a:pt x="195005" y="562558"/>
                    </a:cubicBezTo>
                    <a:lnTo>
                      <a:pt x="195005" y="594413"/>
                    </a:lnTo>
                    <a:cubicBezTo>
                      <a:pt x="195005" y="599295"/>
                      <a:pt x="198961" y="603250"/>
                      <a:pt x="203842" y="603250"/>
                    </a:cubicBezTo>
                    <a:cubicBezTo>
                      <a:pt x="208723" y="603250"/>
                      <a:pt x="212679" y="599295"/>
                      <a:pt x="212679" y="594413"/>
                    </a:cubicBezTo>
                    <a:lnTo>
                      <a:pt x="212679" y="562553"/>
                    </a:lnTo>
                    <a:cubicBezTo>
                      <a:pt x="213771" y="562381"/>
                      <a:pt x="214858" y="562178"/>
                      <a:pt x="215940" y="561944"/>
                    </a:cubicBezTo>
                    <a:cubicBezTo>
                      <a:pt x="220709" y="560909"/>
                      <a:pt x="223737" y="556205"/>
                      <a:pt x="222704" y="551435"/>
                    </a:cubicBezTo>
                    <a:cubicBezTo>
                      <a:pt x="221670" y="546667"/>
                      <a:pt x="216972" y="543645"/>
                      <a:pt x="212196" y="544671"/>
                    </a:cubicBezTo>
                    <a:cubicBezTo>
                      <a:pt x="209442" y="545269"/>
                      <a:pt x="206632" y="545571"/>
                      <a:pt x="203843" y="545571"/>
                    </a:cubicBezTo>
                    <a:cubicBezTo>
                      <a:pt x="182198" y="545571"/>
                      <a:pt x="164589" y="527963"/>
                      <a:pt x="164589" y="506319"/>
                    </a:cubicBezTo>
                    <a:cubicBezTo>
                      <a:pt x="164589" y="484675"/>
                      <a:pt x="182198" y="467066"/>
                      <a:pt x="203843" y="467066"/>
                    </a:cubicBezTo>
                    <a:cubicBezTo>
                      <a:pt x="225487" y="467066"/>
                      <a:pt x="243096" y="484675"/>
                      <a:pt x="243096" y="506319"/>
                    </a:cubicBezTo>
                    <a:cubicBezTo>
                      <a:pt x="243096" y="514138"/>
                      <a:pt x="240803" y="521688"/>
                      <a:pt x="236463" y="528154"/>
                    </a:cubicBezTo>
                    <a:cubicBezTo>
                      <a:pt x="233744" y="532206"/>
                      <a:pt x="234826" y="537696"/>
                      <a:pt x="238879" y="540415"/>
                    </a:cubicBezTo>
                    <a:cubicBezTo>
                      <a:pt x="242934" y="543135"/>
                      <a:pt x="248422" y="542053"/>
                      <a:pt x="251141" y="538000"/>
                    </a:cubicBezTo>
                    <a:cubicBezTo>
                      <a:pt x="255784" y="531078"/>
                      <a:pt x="258813" y="523305"/>
                      <a:pt x="260086" y="515154"/>
                    </a:cubicBezTo>
                    <a:lnTo>
                      <a:pt x="405781" y="515154"/>
                    </a:lnTo>
                    <a:cubicBezTo>
                      <a:pt x="410662" y="515154"/>
                      <a:pt x="414618" y="511199"/>
                      <a:pt x="414618" y="506318"/>
                    </a:cubicBezTo>
                    <a:lnTo>
                      <a:pt x="414618" y="441177"/>
                    </a:lnTo>
                    <a:lnTo>
                      <a:pt x="496629" y="441177"/>
                    </a:lnTo>
                    <a:cubicBezTo>
                      <a:pt x="501510" y="441177"/>
                      <a:pt x="505466" y="437222"/>
                      <a:pt x="505466" y="432341"/>
                    </a:cubicBezTo>
                    <a:lnTo>
                      <a:pt x="505466" y="339408"/>
                    </a:lnTo>
                    <a:cubicBezTo>
                      <a:pt x="505467" y="334528"/>
                      <a:pt x="501510" y="330572"/>
                      <a:pt x="496630" y="330572"/>
                    </a:cubicBezTo>
                    <a:close/>
                    <a:moveTo>
                      <a:pt x="186779" y="139967"/>
                    </a:moveTo>
                    <a:lnTo>
                      <a:pt x="165931" y="127929"/>
                    </a:lnTo>
                    <a:cubicBezTo>
                      <a:pt x="163160" y="126330"/>
                      <a:pt x="160005" y="125449"/>
                      <a:pt x="156800" y="125381"/>
                    </a:cubicBezTo>
                    <a:lnTo>
                      <a:pt x="147754" y="125192"/>
                    </a:lnTo>
                    <a:cubicBezTo>
                      <a:pt x="147272" y="125181"/>
                      <a:pt x="146823" y="124916"/>
                      <a:pt x="146582" y="124498"/>
                    </a:cubicBezTo>
                    <a:lnTo>
                      <a:pt x="142167" y="116851"/>
                    </a:lnTo>
                    <a:cubicBezTo>
                      <a:pt x="141926" y="116434"/>
                      <a:pt x="141920" y="115912"/>
                      <a:pt x="142153" y="115489"/>
                    </a:cubicBezTo>
                    <a:lnTo>
                      <a:pt x="146512" y="107560"/>
                    </a:lnTo>
                    <a:cubicBezTo>
                      <a:pt x="148054" y="104753"/>
                      <a:pt x="148868" y="101579"/>
                      <a:pt x="148868" y="98378"/>
                    </a:cubicBezTo>
                    <a:lnTo>
                      <a:pt x="148868" y="74303"/>
                    </a:lnTo>
                    <a:cubicBezTo>
                      <a:pt x="148868" y="71101"/>
                      <a:pt x="148053" y="67926"/>
                      <a:pt x="146511" y="65123"/>
                    </a:cubicBezTo>
                    <a:lnTo>
                      <a:pt x="142153" y="57191"/>
                    </a:lnTo>
                    <a:cubicBezTo>
                      <a:pt x="141920" y="56769"/>
                      <a:pt x="141926" y="56247"/>
                      <a:pt x="142167" y="55830"/>
                    </a:cubicBezTo>
                    <a:lnTo>
                      <a:pt x="146582" y="48185"/>
                    </a:lnTo>
                    <a:cubicBezTo>
                      <a:pt x="146822" y="47766"/>
                      <a:pt x="147273" y="47500"/>
                      <a:pt x="147753" y="47489"/>
                    </a:cubicBezTo>
                    <a:lnTo>
                      <a:pt x="156805" y="47301"/>
                    </a:lnTo>
                    <a:cubicBezTo>
                      <a:pt x="160009" y="47233"/>
                      <a:pt x="163165" y="46350"/>
                      <a:pt x="165933" y="44751"/>
                    </a:cubicBezTo>
                    <a:lnTo>
                      <a:pt x="186782" y="32713"/>
                    </a:lnTo>
                    <a:cubicBezTo>
                      <a:pt x="189556" y="31111"/>
                      <a:pt x="191899" y="28816"/>
                      <a:pt x="193553" y="26081"/>
                    </a:cubicBezTo>
                    <a:lnTo>
                      <a:pt x="198241" y="18343"/>
                    </a:lnTo>
                    <a:cubicBezTo>
                      <a:pt x="198490" y="17930"/>
                      <a:pt x="198945" y="17675"/>
                      <a:pt x="199427" y="17675"/>
                    </a:cubicBezTo>
                    <a:lnTo>
                      <a:pt x="208258" y="17675"/>
                    </a:lnTo>
                    <a:cubicBezTo>
                      <a:pt x="208740" y="17675"/>
                      <a:pt x="209195" y="17931"/>
                      <a:pt x="209444" y="18341"/>
                    </a:cubicBezTo>
                    <a:lnTo>
                      <a:pt x="214130" y="26078"/>
                    </a:lnTo>
                    <a:cubicBezTo>
                      <a:pt x="215786" y="28816"/>
                      <a:pt x="218129" y="31110"/>
                      <a:pt x="220906" y="32716"/>
                    </a:cubicBezTo>
                    <a:lnTo>
                      <a:pt x="241749" y="44749"/>
                    </a:lnTo>
                    <a:cubicBezTo>
                      <a:pt x="244520" y="46350"/>
                      <a:pt x="247677" y="47233"/>
                      <a:pt x="250885" y="47301"/>
                    </a:cubicBezTo>
                    <a:lnTo>
                      <a:pt x="259929" y="47489"/>
                    </a:lnTo>
                    <a:cubicBezTo>
                      <a:pt x="260412" y="47500"/>
                      <a:pt x="260863" y="47765"/>
                      <a:pt x="261104" y="48183"/>
                    </a:cubicBezTo>
                    <a:lnTo>
                      <a:pt x="265518" y="55830"/>
                    </a:lnTo>
                    <a:cubicBezTo>
                      <a:pt x="265759" y="56247"/>
                      <a:pt x="265765" y="56769"/>
                      <a:pt x="265533" y="57193"/>
                    </a:cubicBezTo>
                    <a:lnTo>
                      <a:pt x="261174" y="65123"/>
                    </a:lnTo>
                    <a:cubicBezTo>
                      <a:pt x="259631" y="67927"/>
                      <a:pt x="258817" y="71102"/>
                      <a:pt x="258817" y="74303"/>
                    </a:cubicBezTo>
                    <a:lnTo>
                      <a:pt x="258817" y="98377"/>
                    </a:lnTo>
                    <a:cubicBezTo>
                      <a:pt x="258817" y="101578"/>
                      <a:pt x="259631" y="104752"/>
                      <a:pt x="261174" y="107560"/>
                    </a:cubicBezTo>
                    <a:lnTo>
                      <a:pt x="265533" y="115489"/>
                    </a:lnTo>
                    <a:cubicBezTo>
                      <a:pt x="265765" y="115911"/>
                      <a:pt x="265759" y="116433"/>
                      <a:pt x="265518" y="116850"/>
                    </a:cubicBezTo>
                    <a:lnTo>
                      <a:pt x="261104" y="124497"/>
                    </a:lnTo>
                    <a:cubicBezTo>
                      <a:pt x="260862" y="124914"/>
                      <a:pt x="260413" y="125180"/>
                      <a:pt x="259932" y="125191"/>
                    </a:cubicBezTo>
                    <a:lnTo>
                      <a:pt x="250880" y="125379"/>
                    </a:lnTo>
                    <a:cubicBezTo>
                      <a:pt x="247680" y="125448"/>
                      <a:pt x="244524" y="126329"/>
                      <a:pt x="241752" y="127929"/>
                    </a:cubicBezTo>
                    <a:lnTo>
                      <a:pt x="220907" y="139965"/>
                    </a:lnTo>
                    <a:cubicBezTo>
                      <a:pt x="218134" y="141566"/>
                      <a:pt x="215790" y="143861"/>
                      <a:pt x="214133" y="146599"/>
                    </a:cubicBezTo>
                    <a:lnTo>
                      <a:pt x="209444" y="154338"/>
                    </a:lnTo>
                    <a:cubicBezTo>
                      <a:pt x="209195" y="154750"/>
                      <a:pt x="208740" y="155006"/>
                      <a:pt x="208258" y="155006"/>
                    </a:cubicBezTo>
                    <a:lnTo>
                      <a:pt x="199427" y="155006"/>
                    </a:lnTo>
                    <a:cubicBezTo>
                      <a:pt x="198945" y="155006"/>
                      <a:pt x="198490" y="154749"/>
                      <a:pt x="198241" y="154339"/>
                    </a:cubicBezTo>
                    <a:lnTo>
                      <a:pt x="193554" y="146599"/>
                    </a:lnTo>
                    <a:cubicBezTo>
                      <a:pt x="191895" y="143862"/>
                      <a:pt x="189552" y="141567"/>
                      <a:pt x="186779" y="139967"/>
                    </a:cubicBezTo>
                    <a:close/>
                    <a:moveTo>
                      <a:pt x="17673" y="348245"/>
                    </a:moveTo>
                    <a:lnTo>
                      <a:pt x="92933" y="348245"/>
                    </a:lnTo>
                    <a:lnTo>
                      <a:pt x="92933" y="423504"/>
                    </a:lnTo>
                    <a:lnTo>
                      <a:pt x="17673" y="423504"/>
                    </a:lnTo>
                    <a:close/>
                    <a:moveTo>
                      <a:pt x="396944" y="497481"/>
                    </a:moveTo>
                    <a:lnTo>
                      <a:pt x="260083" y="497481"/>
                    </a:lnTo>
                    <a:cubicBezTo>
                      <a:pt x="255825" y="470272"/>
                      <a:pt x="232228" y="449392"/>
                      <a:pt x="203843" y="449392"/>
                    </a:cubicBezTo>
                    <a:cubicBezTo>
                      <a:pt x="175459" y="449392"/>
                      <a:pt x="151860" y="470273"/>
                      <a:pt x="147602" y="497481"/>
                    </a:cubicBezTo>
                    <a:lnTo>
                      <a:pt x="64140" y="497481"/>
                    </a:lnTo>
                    <a:lnTo>
                      <a:pt x="64140" y="441177"/>
                    </a:lnTo>
                    <a:lnTo>
                      <a:pt x="101770" y="441177"/>
                    </a:lnTo>
                    <a:cubicBezTo>
                      <a:pt x="106652" y="441177"/>
                      <a:pt x="110607" y="437222"/>
                      <a:pt x="110607" y="432341"/>
                    </a:cubicBezTo>
                    <a:lnTo>
                      <a:pt x="110607" y="339408"/>
                    </a:lnTo>
                    <a:cubicBezTo>
                      <a:pt x="110607" y="334527"/>
                      <a:pt x="106652" y="330572"/>
                      <a:pt x="101770" y="330572"/>
                    </a:cubicBezTo>
                    <a:lnTo>
                      <a:pt x="64140" y="330572"/>
                    </a:lnTo>
                    <a:lnTo>
                      <a:pt x="64140" y="266450"/>
                    </a:lnTo>
                    <a:lnTo>
                      <a:pt x="141217" y="266450"/>
                    </a:lnTo>
                    <a:lnTo>
                      <a:pt x="197595" y="322827"/>
                    </a:lnTo>
                    <a:cubicBezTo>
                      <a:pt x="199321" y="324552"/>
                      <a:pt x="201583" y="325415"/>
                      <a:pt x="203844" y="325415"/>
                    </a:cubicBezTo>
                    <a:cubicBezTo>
                      <a:pt x="206105" y="325415"/>
                      <a:pt x="208368" y="324552"/>
                      <a:pt x="210094" y="322827"/>
                    </a:cubicBezTo>
                    <a:lnTo>
                      <a:pt x="266470" y="266450"/>
                    </a:lnTo>
                    <a:lnTo>
                      <a:pt x="396947" y="266450"/>
                    </a:lnTo>
                    <a:lnTo>
                      <a:pt x="396947" y="330572"/>
                    </a:lnTo>
                    <a:lnTo>
                      <a:pt x="314932" y="330572"/>
                    </a:lnTo>
                    <a:cubicBezTo>
                      <a:pt x="310050" y="330572"/>
                      <a:pt x="306095" y="334527"/>
                      <a:pt x="306095" y="339408"/>
                    </a:cubicBezTo>
                    <a:lnTo>
                      <a:pt x="306095" y="432341"/>
                    </a:lnTo>
                    <a:cubicBezTo>
                      <a:pt x="306095" y="437222"/>
                      <a:pt x="310050" y="441177"/>
                      <a:pt x="314932" y="441177"/>
                    </a:cubicBezTo>
                    <a:lnTo>
                      <a:pt x="396944" y="441177"/>
                    </a:lnTo>
                    <a:close/>
                    <a:moveTo>
                      <a:pt x="487794" y="423504"/>
                    </a:moveTo>
                    <a:lnTo>
                      <a:pt x="323769" y="423504"/>
                    </a:lnTo>
                    <a:lnTo>
                      <a:pt x="323769" y="348245"/>
                    </a:lnTo>
                    <a:lnTo>
                      <a:pt x="487794" y="34824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5" name="Google Shape;1285;p31"/>
              <p:cNvSpPr/>
              <p:nvPr/>
            </p:nvSpPr>
            <p:spPr>
              <a:xfrm>
                <a:off x="1910472" y="3621539"/>
                <a:ext cx="21911" cy="13255"/>
              </a:xfrm>
              <a:custGeom>
                <a:avLst/>
                <a:gdLst/>
                <a:ahLst/>
                <a:cxnLst/>
                <a:rect l="l" t="t" r="r" b="b"/>
                <a:pathLst>
                  <a:path w="29215" h="17673" extrusionOk="0">
                    <a:moveTo>
                      <a:pt x="20379" y="0"/>
                    </a:moveTo>
                    <a:lnTo>
                      <a:pt x="8837" y="0"/>
                    </a:lnTo>
                    <a:cubicBezTo>
                      <a:pt x="3955" y="0"/>
                      <a:pt x="0" y="3955"/>
                      <a:pt x="0" y="8837"/>
                    </a:cubicBezTo>
                    <a:cubicBezTo>
                      <a:pt x="0" y="13718"/>
                      <a:pt x="3955" y="17673"/>
                      <a:pt x="8837" y="17673"/>
                    </a:cubicBezTo>
                    <a:lnTo>
                      <a:pt x="20379" y="17673"/>
                    </a:lnTo>
                    <a:cubicBezTo>
                      <a:pt x="25260" y="17673"/>
                      <a:pt x="29215" y="13718"/>
                      <a:pt x="29215" y="8837"/>
                    </a:cubicBezTo>
                    <a:cubicBezTo>
                      <a:pt x="29215" y="3955"/>
                      <a:pt x="25260" y="0"/>
                      <a:pt x="20379"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6" name="Google Shape;1286;p31"/>
              <p:cNvSpPr/>
              <p:nvPr/>
            </p:nvSpPr>
            <p:spPr>
              <a:xfrm>
                <a:off x="1940926" y="3621539"/>
                <a:ext cx="59281" cy="13255"/>
              </a:xfrm>
              <a:custGeom>
                <a:avLst/>
                <a:gdLst/>
                <a:ahLst/>
                <a:cxnLst/>
                <a:rect l="l" t="t" r="r" b="b"/>
                <a:pathLst>
                  <a:path w="79042" h="17673" extrusionOk="0">
                    <a:moveTo>
                      <a:pt x="70206" y="0"/>
                    </a:moveTo>
                    <a:lnTo>
                      <a:pt x="8837" y="0"/>
                    </a:lnTo>
                    <a:cubicBezTo>
                      <a:pt x="3955" y="0"/>
                      <a:pt x="0" y="3955"/>
                      <a:pt x="0" y="8837"/>
                    </a:cubicBezTo>
                    <a:cubicBezTo>
                      <a:pt x="0" y="13718"/>
                      <a:pt x="3955" y="17673"/>
                      <a:pt x="8837" y="17673"/>
                    </a:cubicBezTo>
                    <a:lnTo>
                      <a:pt x="70206" y="17673"/>
                    </a:lnTo>
                    <a:cubicBezTo>
                      <a:pt x="75087" y="17673"/>
                      <a:pt x="79042" y="13718"/>
                      <a:pt x="79042" y="8837"/>
                    </a:cubicBezTo>
                    <a:cubicBezTo>
                      <a:pt x="79042" y="3955"/>
                      <a:pt x="75087" y="0"/>
                      <a:pt x="7020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7" name="Google Shape;1287;p31"/>
              <p:cNvSpPr/>
              <p:nvPr/>
            </p:nvSpPr>
            <p:spPr>
              <a:xfrm>
                <a:off x="1910472" y="3643153"/>
                <a:ext cx="21911" cy="13255"/>
              </a:xfrm>
              <a:custGeom>
                <a:avLst/>
                <a:gdLst/>
                <a:ahLst/>
                <a:cxnLst/>
                <a:rect l="l" t="t" r="r" b="b"/>
                <a:pathLst>
                  <a:path w="29215" h="17673" extrusionOk="0">
                    <a:moveTo>
                      <a:pt x="20379" y="0"/>
                    </a:moveTo>
                    <a:lnTo>
                      <a:pt x="8837" y="0"/>
                    </a:lnTo>
                    <a:cubicBezTo>
                      <a:pt x="3955" y="0"/>
                      <a:pt x="0" y="3955"/>
                      <a:pt x="0" y="8837"/>
                    </a:cubicBezTo>
                    <a:cubicBezTo>
                      <a:pt x="0" y="13718"/>
                      <a:pt x="3955" y="17673"/>
                      <a:pt x="8837" y="17673"/>
                    </a:cubicBezTo>
                    <a:lnTo>
                      <a:pt x="20379" y="17673"/>
                    </a:lnTo>
                    <a:cubicBezTo>
                      <a:pt x="25260" y="17673"/>
                      <a:pt x="29215" y="13718"/>
                      <a:pt x="29215" y="8837"/>
                    </a:cubicBezTo>
                    <a:cubicBezTo>
                      <a:pt x="29215" y="3955"/>
                      <a:pt x="25260" y="0"/>
                      <a:pt x="20379"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8" name="Google Shape;1288;p31"/>
              <p:cNvSpPr/>
              <p:nvPr/>
            </p:nvSpPr>
            <p:spPr>
              <a:xfrm>
                <a:off x="1940926" y="3643153"/>
                <a:ext cx="59281" cy="13255"/>
              </a:xfrm>
              <a:custGeom>
                <a:avLst/>
                <a:gdLst/>
                <a:ahLst/>
                <a:cxnLst/>
                <a:rect l="l" t="t" r="r" b="b"/>
                <a:pathLst>
                  <a:path w="79042" h="17673" extrusionOk="0">
                    <a:moveTo>
                      <a:pt x="70206" y="0"/>
                    </a:moveTo>
                    <a:lnTo>
                      <a:pt x="8837" y="0"/>
                    </a:lnTo>
                    <a:cubicBezTo>
                      <a:pt x="3955" y="0"/>
                      <a:pt x="0" y="3955"/>
                      <a:pt x="0" y="8837"/>
                    </a:cubicBezTo>
                    <a:cubicBezTo>
                      <a:pt x="0" y="13718"/>
                      <a:pt x="3955" y="17673"/>
                      <a:pt x="8837" y="17673"/>
                    </a:cubicBezTo>
                    <a:lnTo>
                      <a:pt x="70206" y="17673"/>
                    </a:lnTo>
                    <a:cubicBezTo>
                      <a:pt x="75087" y="17673"/>
                      <a:pt x="79042" y="13718"/>
                      <a:pt x="79042" y="8837"/>
                    </a:cubicBezTo>
                    <a:cubicBezTo>
                      <a:pt x="79042" y="3955"/>
                      <a:pt x="75087" y="0"/>
                      <a:pt x="7020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4" name="Group 3"/>
          <p:cNvGrpSpPr/>
          <p:nvPr/>
        </p:nvGrpSpPr>
        <p:grpSpPr>
          <a:xfrm>
            <a:off x="1203580" y="1194550"/>
            <a:ext cx="1016520" cy="1022634"/>
            <a:chOff x="1203580" y="1194550"/>
            <a:chExt cx="1016520" cy="1022634"/>
          </a:xfrm>
        </p:grpSpPr>
        <p:sp>
          <p:nvSpPr>
            <p:cNvPr id="1212" name="Google Shape;1212;p31"/>
            <p:cNvSpPr/>
            <p:nvPr/>
          </p:nvSpPr>
          <p:spPr>
            <a:xfrm rot="5400000">
              <a:off x="1200286" y="1197844"/>
              <a:ext cx="1022634" cy="1016045"/>
            </a:xfrm>
            <a:custGeom>
              <a:avLst/>
              <a:gdLst/>
              <a:ahLst/>
              <a:cxnLst/>
              <a:rect l="l" t="t" r="r" b="b"/>
              <a:pathLst>
                <a:path w="1770795" h="839707" extrusionOk="0">
                  <a:moveTo>
                    <a:pt x="1528762" y="0"/>
                  </a:moveTo>
                  <a:lnTo>
                    <a:pt x="0" y="0"/>
                  </a:lnTo>
                  <a:lnTo>
                    <a:pt x="242034" y="419854"/>
                  </a:lnTo>
                  <a:lnTo>
                    <a:pt x="0" y="839708"/>
                  </a:lnTo>
                  <a:lnTo>
                    <a:pt x="1528762" y="839708"/>
                  </a:lnTo>
                  <a:lnTo>
                    <a:pt x="1770796" y="419854"/>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6" name="Google Shape;1216;p31"/>
            <p:cNvSpPr/>
            <p:nvPr/>
          </p:nvSpPr>
          <p:spPr>
            <a:xfrm rot="10800000" flipH="1">
              <a:off x="2053600" y="1622617"/>
              <a:ext cx="166500" cy="1665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289" name="Google Shape;1289;p31"/>
            <p:cNvSpPr txBox="1"/>
            <p:nvPr/>
          </p:nvSpPr>
          <p:spPr>
            <a:xfrm>
              <a:off x="1414013" y="1543725"/>
              <a:ext cx="5964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Montserrat SemiBold"/>
                  <a:ea typeface="Montserrat SemiBold"/>
                  <a:cs typeface="Montserrat SemiBold"/>
                  <a:sym typeface="Montserrat SemiBold"/>
                </a:rPr>
                <a:t>01</a:t>
              </a:r>
              <a:endParaRPr sz="2000">
                <a:solidFill>
                  <a:schemeClr val="dk1"/>
                </a:solidFill>
                <a:latin typeface="Montserrat SemiBold"/>
                <a:ea typeface="Montserrat SemiBold"/>
                <a:cs typeface="Montserrat SemiBold"/>
                <a:sym typeface="Montserrat SemiBold"/>
              </a:endParaRPr>
            </a:p>
          </p:txBody>
        </p:sp>
      </p:grpSp>
      <p:grpSp>
        <p:nvGrpSpPr>
          <p:cNvPr id="3" name="Group 2"/>
          <p:cNvGrpSpPr/>
          <p:nvPr/>
        </p:nvGrpSpPr>
        <p:grpSpPr>
          <a:xfrm>
            <a:off x="4126963" y="1159762"/>
            <a:ext cx="1016058" cy="1022634"/>
            <a:chOff x="3110917" y="1194551"/>
            <a:chExt cx="1016058" cy="1022634"/>
          </a:xfrm>
        </p:grpSpPr>
        <p:sp>
          <p:nvSpPr>
            <p:cNvPr id="1213" name="Google Shape;1213;p31"/>
            <p:cNvSpPr/>
            <p:nvPr/>
          </p:nvSpPr>
          <p:spPr>
            <a:xfrm rot="5400000">
              <a:off x="3107623" y="1197845"/>
              <a:ext cx="1022634" cy="1016045"/>
            </a:xfrm>
            <a:custGeom>
              <a:avLst/>
              <a:gdLst/>
              <a:ahLst/>
              <a:cxnLst/>
              <a:rect l="l" t="t" r="r" b="b"/>
              <a:pathLst>
                <a:path w="1770795" h="839707" extrusionOk="0">
                  <a:moveTo>
                    <a:pt x="1528762" y="0"/>
                  </a:moveTo>
                  <a:lnTo>
                    <a:pt x="0" y="0"/>
                  </a:lnTo>
                  <a:lnTo>
                    <a:pt x="242034" y="419854"/>
                  </a:lnTo>
                  <a:lnTo>
                    <a:pt x="0" y="839708"/>
                  </a:lnTo>
                  <a:lnTo>
                    <a:pt x="1528762" y="839708"/>
                  </a:lnTo>
                  <a:lnTo>
                    <a:pt x="1770796" y="419854"/>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7" name="Google Shape;1217;p31"/>
            <p:cNvSpPr/>
            <p:nvPr/>
          </p:nvSpPr>
          <p:spPr>
            <a:xfrm rot="10800000" flipH="1">
              <a:off x="3110925" y="1622617"/>
              <a:ext cx="166500" cy="1665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220" name="Google Shape;1220;p31"/>
            <p:cNvSpPr/>
            <p:nvPr/>
          </p:nvSpPr>
          <p:spPr>
            <a:xfrm rot="10800000" flipH="1">
              <a:off x="3960475" y="1622617"/>
              <a:ext cx="166500" cy="1665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290" name="Google Shape;1290;p31"/>
            <p:cNvSpPr txBox="1"/>
            <p:nvPr/>
          </p:nvSpPr>
          <p:spPr>
            <a:xfrm>
              <a:off x="3320763" y="1543725"/>
              <a:ext cx="5964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Montserrat SemiBold"/>
                  <a:ea typeface="Montserrat SemiBold"/>
                  <a:cs typeface="Montserrat SemiBold"/>
                  <a:sym typeface="Montserrat SemiBold"/>
                </a:rPr>
                <a:t>02</a:t>
              </a:r>
              <a:endParaRPr sz="2000">
                <a:solidFill>
                  <a:schemeClr val="dk1"/>
                </a:solidFill>
                <a:latin typeface="Montserrat SemiBold"/>
                <a:ea typeface="Montserrat SemiBold"/>
                <a:cs typeface="Montserrat SemiBold"/>
                <a:sym typeface="Montserrat SemiBold"/>
              </a:endParaRPr>
            </a:p>
          </p:txBody>
        </p:sp>
      </p:grpSp>
      <p:grpSp>
        <p:nvGrpSpPr>
          <p:cNvPr id="2" name="Group 1"/>
          <p:cNvGrpSpPr/>
          <p:nvPr/>
        </p:nvGrpSpPr>
        <p:grpSpPr>
          <a:xfrm>
            <a:off x="6942397" y="1161441"/>
            <a:ext cx="1016050" cy="1022634"/>
            <a:chOff x="5017800" y="1194550"/>
            <a:chExt cx="1016050" cy="1022634"/>
          </a:xfrm>
        </p:grpSpPr>
        <p:sp>
          <p:nvSpPr>
            <p:cNvPr id="1214" name="Google Shape;1214;p31"/>
            <p:cNvSpPr/>
            <p:nvPr/>
          </p:nvSpPr>
          <p:spPr>
            <a:xfrm rot="5400000">
              <a:off x="5014511" y="1197844"/>
              <a:ext cx="1022634" cy="1016045"/>
            </a:xfrm>
            <a:custGeom>
              <a:avLst/>
              <a:gdLst/>
              <a:ahLst/>
              <a:cxnLst/>
              <a:rect l="l" t="t" r="r" b="b"/>
              <a:pathLst>
                <a:path w="1770795" h="839707" extrusionOk="0">
                  <a:moveTo>
                    <a:pt x="1528762" y="0"/>
                  </a:moveTo>
                  <a:lnTo>
                    <a:pt x="0" y="0"/>
                  </a:lnTo>
                  <a:lnTo>
                    <a:pt x="242034" y="419854"/>
                  </a:lnTo>
                  <a:lnTo>
                    <a:pt x="0" y="839708"/>
                  </a:lnTo>
                  <a:lnTo>
                    <a:pt x="1528762" y="839708"/>
                  </a:lnTo>
                  <a:lnTo>
                    <a:pt x="1770796" y="419854"/>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8" name="Google Shape;1218;p31"/>
            <p:cNvSpPr/>
            <p:nvPr/>
          </p:nvSpPr>
          <p:spPr>
            <a:xfrm rot="10800000" flipH="1">
              <a:off x="5017800" y="1622617"/>
              <a:ext cx="166500" cy="1665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291" name="Google Shape;1291;p31"/>
            <p:cNvSpPr txBox="1"/>
            <p:nvPr/>
          </p:nvSpPr>
          <p:spPr>
            <a:xfrm>
              <a:off x="5227638" y="1543725"/>
              <a:ext cx="5964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Montserrat SemiBold"/>
                  <a:ea typeface="Montserrat SemiBold"/>
                  <a:cs typeface="Montserrat SemiBold"/>
                  <a:sym typeface="Montserrat SemiBold"/>
                </a:rPr>
                <a:t>03</a:t>
              </a:r>
              <a:endParaRPr sz="2000" dirty="0">
                <a:solidFill>
                  <a:schemeClr val="dk1"/>
                </a:solidFill>
                <a:latin typeface="Montserrat SemiBold"/>
                <a:ea typeface="Montserrat SemiBold"/>
                <a:cs typeface="Montserrat SemiBold"/>
                <a:sym typeface="Montserrat SemiBold"/>
              </a:endParaRPr>
            </a:p>
          </p:txBody>
        </p:sp>
      </p:grpSp>
      <p:grpSp>
        <p:nvGrpSpPr>
          <p:cNvPr id="74" name="Group 73"/>
          <p:cNvGrpSpPr/>
          <p:nvPr/>
        </p:nvGrpSpPr>
        <p:grpSpPr>
          <a:xfrm>
            <a:off x="253505" y="215426"/>
            <a:ext cx="649062" cy="661851"/>
            <a:chOff x="783125" y="1225710"/>
            <a:chExt cx="464100" cy="464100"/>
          </a:xfrm>
        </p:grpSpPr>
        <p:sp>
          <p:nvSpPr>
            <p:cNvPr id="75" name="Google Shape;634;p52"/>
            <p:cNvSpPr/>
            <p:nvPr/>
          </p:nvSpPr>
          <p:spPr>
            <a:xfrm>
              <a:off x="783125" y="1225710"/>
              <a:ext cx="464100" cy="46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636;p52"/>
            <p:cNvGrpSpPr/>
            <p:nvPr/>
          </p:nvGrpSpPr>
          <p:grpSpPr>
            <a:xfrm>
              <a:off x="882707" y="1325585"/>
              <a:ext cx="264945" cy="264347"/>
              <a:chOff x="432225" y="396500"/>
              <a:chExt cx="325525" cy="324750"/>
            </a:xfrm>
          </p:grpSpPr>
          <p:sp>
            <p:nvSpPr>
              <p:cNvPr id="77" name="Google Shape;637;p52"/>
              <p:cNvSpPr/>
              <p:nvPr/>
            </p:nvSpPr>
            <p:spPr>
              <a:xfrm>
                <a:off x="432225" y="396500"/>
                <a:ext cx="325525" cy="324750"/>
              </a:xfrm>
              <a:custGeom>
                <a:avLst/>
                <a:gdLst/>
                <a:ahLst/>
                <a:cxnLst/>
                <a:rect l="l" t="t" r="r" b="b"/>
                <a:pathLst>
                  <a:path w="13021" h="12990" extrusionOk="0">
                    <a:moveTo>
                      <a:pt x="12236" y="792"/>
                    </a:moveTo>
                    <a:cubicBezTo>
                      <a:pt x="12206" y="1183"/>
                      <a:pt x="12118" y="1839"/>
                      <a:pt x="11893" y="2621"/>
                    </a:cubicBezTo>
                    <a:cubicBezTo>
                      <a:pt x="11815" y="2909"/>
                      <a:pt x="11709" y="3229"/>
                      <a:pt x="11575" y="3572"/>
                    </a:cubicBezTo>
                    <a:lnTo>
                      <a:pt x="9441" y="1438"/>
                    </a:lnTo>
                    <a:cubicBezTo>
                      <a:pt x="10329" y="1088"/>
                      <a:pt x="11270" y="871"/>
                      <a:pt x="12236" y="792"/>
                    </a:cubicBezTo>
                    <a:close/>
                    <a:moveTo>
                      <a:pt x="2580" y="4763"/>
                    </a:moveTo>
                    <a:lnTo>
                      <a:pt x="4122" y="4834"/>
                    </a:lnTo>
                    <a:cubicBezTo>
                      <a:pt x="3723" y="5424"/>
                      <a:pt x="3355" y="6039"/>
                      <a:pt x="3052" y="6584"/>
                    </a:cubicBezTo>
                    <a:lnTo>
                      <a:pt x="1166" y="6175"/>
                    </a:lnTo>
                    <a:lnTo>
                      <a:pt x="2580" y="4763"/>
                    </a:lnTo>
                    <a:close/>
                    <a:moveTo>
                      <a:pt x="3339" y="7646"/>
                    </a:moveTo>
                    <a:lnTo>
                      <a:pt x="4099" y="8405"/>
                    </a:lnTo>
                    <a:lnTo>
                      <a:pt x="3491" y="9003"/>
                    </a:lnTo>
                    <a:lnTo>
                      <a:pt x="2931" y="8443"/>
                    </a:lnTo>
                    <a:cubicBezTo>
                      <a:pt x="3019" y="8261"/>
                      <a:pt x="3163" y="7981"/>
                      <a:pt x="3339" y="7646"/>
                    </a:cubicBezTo>
                    <a:close/>
                    <a:moveTo>
                      <a:pt x="8690" y="1766"/>
                    </a:moveTo>
                    <a:lnTo>
                      <a:pt x="11255" y="4322"/>
                    </a:lnTo>
                    <a:cubicBezTo>
                      <a:pt x="10831" y="5202"/>
                      <a:pt x="10224" y="6152"/>
                      <a:pt x="9353" y="7023"/>
                    </a:cubicBezTo>
                    <a:cubicBezTo>
                      <a:pt x="8707" y="7669"/>
                      <a:pt x="7237" y="8597"/>
                      <a:pt x="6054" y="9291"/>
                    </a:cubicBezTo>
                    <a:lnTo>
                      <a:pt x="5168" y="8405"/>
                    </a:lnTo>
                    <a:lnTo>
                      <a:pt x="6422" y="7149"/>
                    </a:lnTo>
                    <a:cubicBezTo>
                      <a:pt x="6566" y="7006"/>
                      <a:pt x="6566" y="6766"/>
                      <a:pt x="6422" y="6614"/>
                    </a:cubicBezTo>
                    <a:cubicBezTo>
                      <a:pt x="6346" y="6539"/>
                      <a:pt x="6249" y="6501"/>
                      <a:pt x="6151" y="6501"/>
                    </a:cubicBezTo>
                    <a:cubicBezTo>
                      <a:pt x="6053" y="6501"/>
                      <a:pt x="5955" y="6539"/>
                      <a:pt x="5880" y="6614"/>
                    </a:cubicBezTo>
                    <a:lnTo>
                      <a:pt x="4633" y="7861"/>
                    </a:lnTo>
                    <a:lnTo>
                      <a:pt x="3723" y="6950"/>
                    </a:lnTo>
                    <a:cubicBezTo>
                      <a:pt x="3754" y="6894"/>
                      <a:pt x="3786" y="6831"/>
                      <a:pt x="3819" y="6775"/>
                    </a:cubicBezTo>
                    <a:cubicBezTo>
                      <a:pt x="4609" y="5401"/>
                      <a:pt x="5360" y="4331"/>
                      <a:pt x="6016" y="3683"/>
                    </a:cubicBezTo>
                    <a:cubicBezTo>
                      <a:pt x="6798" y="2893"/>
                      <a:pt x="7701" y="2246"/>
                      <a:pt x="8690" y="1766"/>
                    </a:cubicBezTo>
                    <a:close/>
                    <a:moveTo>
                      <a:pt x="4633" y="8940"/>
                    </a:moveTo>
                    <a:lnTo>
                      <a:pt x="5375" y="9682"/>
                    </a:lnTo>
                    <a:cubicBezTo>
                      <a:pt x="5057" y="9866"/>
                      <a:pt x="4785" y="10017"/>
                      <a:pt x="4609" y="10113"/>
                    </a:cubicBezTo>
                    <a:lnTo>
                      <a:pt x="4033" y="9538"/>
                    </a:lnTo>
                    <a:lnTo>
                      <a:pt x="4633" y="8940"/>
                    </a:lnTo>
                    <a:close/>
                    <a:moveTo>
                      <a:pt x="2813" y="9642"/>
                    </a:moveTo>
                    <a:cubicBezTo>
                      <a:pt x="2962" y="9642"/>
                      <a:pt x="3111" y="9698"/>
                      <a:pt x="3226" y="9810"/>
                    </a:cubicBezTo>
                    <a:cubicBezTo>
                      <a:pt x="3451" y="10034"/>
                      <a:pt x="3451" y="10401"/>
                      <a:pt x="3226" y="10633"/>
                    </a:cubicBezTo>
                    <a:cubicBezTo>
                      <a:pt x="3188" y="10665"/>
                      <a:pt x="3155" y="10696"/>
                      <a:pt x="3108" y="10721"/>
                    </a:cubicBezTo>
                    <a:cubicBezTo>
                      <a:pt x="3092" y="10728"/>
                      <a:pt x="3067" y="10744"/>
                      <a:pt x="3052" y="10753"/>
                    </a:cubicBezTo>
                    <a:cubicBezTo>
                      <a:pt x="3044" y="10753"/>
                      <a:pt x="3035" y="10761"/>
                      <a:pt x="3019" y="10761"/>
                    </a:cubicBezTo>
                    <a:lnTo>
                      <a:pt x="1375" y="11647"/>
                    </a:lnTo>
                    <a:lnTo>
                      <a:pt x="2268" y="10017"/>
                    </a:lnTo>
                    <a:cubicBezTo>
                      <a:pt x="2277" y="10010"/>
                      <a:pt x="2277" y="10002"/>
                      <a:pt x="2285" y="9987"/>
                    </a:cubicBezTo>
                    <a:cubicBezTo>
                      <a:pt x="2316" y="9921"/>
                      <a:pt x="2356" y="9866"/>
                      <a:pt x="2404" y="9810"/>
                    </a:cubicBezTo>
                    <a:cubicBezTo>
                      <a:pt x="2516" y="9698"/>
                      <a:pt x="2664" y="9642"/>
                      <a:pt x="2813" y="9642"/>
                    </a:cubicBezTo>
                    <a:close/>
                    <a:moveTo>
                      <a:pt x="8172" y="8867"/>
                    </a:moveTo>
                    <a:lnTo>
                      <a:pt x="8251" y="10433"/>
                    </a:lnTo>
                    <a:lnTo>
                      <a:pt x="6838" y="11846"/>
                    </a:lnTo>
                    <a:lnTo>
                      <a:pt x="6422" y="9954"/>
                    </a:lnTo>
                    <a:cubicBezTo>
                      <a:pt x="6982" y="9626"/>
                      <a:pt x="7597" y="9250"/>
                      <a:pt x="8172" y="8867"/>
                    </a:cubicBezTo>
                    <a:close/>
                    <a:moveTo>
                      <a:pt x="12620" y="1"/>
                    </a:moveTo>
                    <a:cubicBezTo>
                      <a:pt x="9505" y="137"/>
                      <a:pt x="6551" y="1615"/>
                      <a:pt x="4649" y="4099"/>
                    </a:cubicBezTo>
                    <a:lnTo>
                      <a:pt x="2452" y="3996"/>
                    </a:lnTo>
                    <a:cubicBezTo>
                      <a:pt x="2441" y="3995"/>
                      <a:pt x="2430" y="3994"/>
                      <a:pt x="2420" y="3994"/>
                    </a:cubicBezTo>
                    <a:cubicBezTo>
                      <a:pt x="2321" y="3994"/>
                      <a:pt x="2230" y="4034"/>
                      <a:pt x="2164" y="4107"/>
                    </a:cubicBezTo>
                    <a:lnTo>
                      <a:pt x="136" y="6135"/>
                    </a:lnTo>
                    <a:cubicBezTo>
                      <a:pt x="40" y="6231"/>
                      <a:pt x="0" y="6375"/>
                      <a:pt x="40" y="6511"/>
                    </a:cubicBezTo>
                    <a:cubicBezTo>
                      <a:pt x="81" y="6639"/>
                      <a:pt x="192" y="6743"/>
                      <a:pt x="328" y="6775"/>
                    </a:cubicBezTo>
                    <a:lnTo>
                      <a:pt x="2669" y="7278"/>
                    </a:lnTo>
                    <a:cubicBezTo>
                      <a:pt x="2348" y="7885"/>
                      <a:pt x="2149" y="8309"/>
                      <a:pt x="2124" y="8357"/>
                    </a:cubicBezTo>
                    <a:cubicBezTo>
                      <a:pt x="2061" y="8501"/>
                      <a:pt x="2086" y="8675"/>
                      <a:pt x="2205" y="8788"/>
                    </a:cubicBezTo>
                    <a:lnTo>
                      <a:pt x="2373" y="8955"/>
                    </a:lnTo>
                    <a:cubicBezTo>
                      <a:pt x="2189" y="9018"/>
                      <a:pt x="2013" y="9124"/>
                      <a:pt x="1869" y="9275"/>
                    </a:cubicBezTo>
                    <a:cubicBezTo>
                      <a:pt x="1750" y="9386"/>
                      <a:pt x="1662" y="9523"/>
                      <a:pt x="1597" y="9666"/>
                    </a:cubicBezTo>
                    <a:lnTo>
                      <a:pt x="88" y="12406"/>
                    </a:lnTo>
                    <a:cubicBezTo>
                      <a:pt x="8" y="12550"/>
                      <a:pt x="33" y="12734"/>
                      <a:pt x="151" y="12852"/>
                    </a:cubicBezTo>
                    <a:cubicBezTo>
                      <a:pt x="224" y="12933"/>
                      <a:pt x="320" y="12973"/>
                      <a:pt x="424" y="12973"/>
                    </a:cubicBezTo>
                    <a:cubicBezTo>
                      <a:pt x="479" y="12973"/>
                      <a:pt x="543" y="12958"/>
                      <a:pt x="600" y="12925"/>
                    </a:cubicBezTo>
                    <a:lnTo>
                      <a:pt x="3370" y="11440"/>
                    </a:lnTo>
                    <a:cubicBezTo>
                      <a:pt x="3410" y="11415"/>
                      <a:pt x="3458" y="11399"/>
                      <a:pt x="3499" y="11376"/>
                    </a:cubicBezTo>
                    <a:lnTo>
                      <a:pt x="3506" y="11367"/>
                    </a:lnTo>
                    <a:cubicBezTo>
                      <a:pt x="3602" y="11311"/>
                      <a:pt x="3683" y="11248"/>
                      <a:pt x="3763" y="11167"/>
                    </a:cubicBezTo>
                    <a:cubicBezTo>
                      <a:pt x="3907" y="11024"/>
                      <a:pt x="4018" y="10849"/>
                      <a:pt x="4081" y="10665"/>
                    </a:cubicBezTo>
                    <a:lnTo>
                      <a:pt x="4273" y="10857"/>
                    </a:lnTo>
                    <a:cubicBezTo>
                      <a:pt x="4342" y="10929"/>
                      <a:pt x="4437" y="10967"/>
                      <a:pt x="4535" y="10967"/>
                    </a:cubicBezTo>
                    <a:cubicBezTo>
                      <a:pt x="4598" y="10967"/>
                      <a:pt x="4662" y="10952"/>
                      <a:pt x="4722" y="10920"/>
                    </a:cubicBezTo>
                    <a:cubicBezTo>
                      <a:pt x="4770" y="10897"/>
                      <a:pt x="5168" y="10680"/>
                      <a:pt x="5736" y="10353"/>
                    </a:cubicBezTo>
                    <a:lnTo>
                      <a:pt x="6238" y="12686"/>
                    </a:lnTo>
                    <a:cubicBezTo>
                      <a:pt x="6280" y="12875"/>
                      <a:pt x="6446" y="12989"/>
                      <a:pt x="6615" y="12989"/>
                    </a:cubicBezTo>
                    <a:cubicBezTo>
                      <a:pt x="6709" y="12989"/>
                      <a:pt x="6804" y="12954"/>
                      <a:pt x="6878" y="12877"/>
                    </a:cubicBezTo>
                    <a:lnTo>
                      <a:pt x="8907" y="10849"/>
                    </a:lnTo>
                    <a:cubicBezTo>
                      <a:pt x="8978" y="10776"/>
                      <a:pt x="9025" y="10673"/>
                      <a:pt x="9018" y="10562"/>
                    </a:cubicBezTo>
                    <a:lnTo>
                      <a:pt x="8907" y="8365"/>
                    </a:lnTo>
                    <a:cubicBezTo>
                      <a:pt x="9305" y="8077"/>
                      <a:pt x="9648" y="7805"/>
                      <a:pt x="9888" y="7565"/>
                    </a:cubicBezTo>
                    <a:cubicBezTo>
                      <a:pt x="11358" y="6064"/>
                      <a:pt x="12125" y="4531"/>
                      <a:pt x="12637" y="2805"/>
                    </a:cubicBezTo>
                    <a:cubicBezTo>
                      <a:pt x="13021" y="1423"/>
                      <a:pt x="13021" y="424"/>
                      <a:pt x="13021" y="384"/>
                    </a:cubicBezTo>
                    <a:cubicBezTo>
                      <a:pt x="13021" y="281"/>
                      <a:pt x="12980" y="177"/>
                      <a:pt x="12900" y="104"/>
                    </a:cubicBezTo>
                    <a:cubicBezTo>
                      <a:pt x="12829" y="41"/>
                      <a:pt x="12725" y="1"/>
                      <a:pt x="12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38;p52"/>
              <p:cNvSpPr/>
              <p:nvPr/>
            </p:nvSpPr>
            <p:spPr>
              <a:xfrm>
                <a:off x="597175" y="477575"/>
                <a:ext cx="93000" cy="79525"/>
              </a:xfrm>
              <a:custGeom>
                <a:avLst/>
                <a:gdLst/>
                <a:ahLst/>
                <a:cxnLst/>
                <a:rect l="l" t="t" r="r" b="b"/>
                <a:pathLst>
                  <a:path w="3720" h="3181" extrusionOk="0">
                    <a:moveTo>
                      <a:pt x="1605" y="762"/>
                    </a:moveTo>
                    <a:cubicBezTo>
                      <a:pt x="1817" y="762"/>
                      <a:pt x="2029" y="844"/>
                      <a:pt x="2188" y="1008"/>
                    </a:cubicBezTo>
                    <a:cubicBezTo>
                      <a:pt x="2516" y="1328"/>
                      <a:pt x="2516" y="1855"/>
                      <a:pt x="2188" y="2173"/>
                    </a:cubicBezTo>
                    <a:cubicBezTo>
                      <a:pt x="2036" y="2337"/>
                      <a:pt x="1821" y="2419"/>
                      <a:pt x="1604" y="2419"/>
                    </a:cubicBezTo>
                    <a:cubicBezTo>
                      <a:pt x="1387" y="2419"/>
                      <a:pt x="1170" y="2337"/>
                      <a:pt x="1015" y="2173"/>
                    </a:cubicBezTo>
                    <a:cubicBezTo>
                      <a:pt x="694" y="1870"/>
                      <a:pt x="694" y="1311"/>
                      <a:pt x="1015" y="1008"/>
                    </a:cubicBezTo>
                    <a:cubicBezTo>
                      <a:pt x="1178" y="844"/>
                      <a:pt x="1392" y="762"/>
                      <a:pt x="1605" y="762"/>
                    </a:cubicBezTo>
                    <a:close/>
                    <a:moveTo>
                      <a:pt x="1624" y="0"/>
                    </a:moveTo>
                    <a:cubicBezTo>
                      <a:pt x="802" y="0"/>
                      <a:pt x="11" y="638"/>
                      <a:pt x="16" y="1591"/>
                    </a:cubicBezTo>
                    <a:cubicBezTo>
                      <a:pt x="1" y="2436"/>
                      <a:pt x="733" y="3180"/>
                      <a:pt x="1576" y="3180"/>
                    </a:cubicBezTo>
                    <a:cubicBezTo>
                      <a:pt x="1586" y="3180"/>
                      <a:pt x="1595" y="3180"/>
                      <a:pt x="1605" y="3180"/>
                    </a:cubicBezTo>
                    <a:cubicBezTo>
                      <a:pt x="1608" y="3180"/>
                      <a:pt x="1611" y="3180"/>
                      <a:pt x="1614" y="3180"/>
                    </a:cubicBezTo>
                    <a:cubicBezTo>
                      <a:pt x="3015" y="3180"/>
                      <a:pt x="3719" y="1452"/>
                      <a:pt x="2732" y="465"/>
                    </a:cubicBezTo>
                    <a:cubicBezTo>
                      <a:pt x="2411" y="144"/>
                      <a:pt x="2014" y="0"/>
                      <a:pt x="1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13953176"/>
      </p:ext>
    </p:extLst>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750" fill="hold"/>
                                        <p:tgtEl>
                                          <p:spTgt spid="74"/>
                                        </p:tgtEl>
                                        <p:attrNameLst>
                                          <p:attrName>ppt_x</p:attrName>
                                        </p:attrNameLst>
                                      </p:cBhvr>
                                      <p:tavLst>
                                        <p:tav tm="0">
                                          <p:val>
                                            <p:strVal val="#ppt_x"/>
                                          </p:val>
                                        </p:tav>
                                        <p:tav tm="100000">
                                          <p:val>
                                            <p:strVal val="#ppt_x"/>
                                          </p:val>
                                        </p:tav>
                                      </p:tavLst>
                                    </p:anim>
                                    <p:anim calcmode="lin" valueType="num">
                                      <p:cBhvr additive="base">
                                        <p:cTn id="8" dur="750" fill="hold"/>
                                        <p:tgtEl>
                                          <p:spTgt spid="74"/>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89"/>
                                        </p:tgtEl>
                                        <p:attrNameLst>
                                          <p:attrName>style.visibility</p:attrName>
                                        </p:attrNameLst>
                                      </p:cBhvr>
                                      <p:to>
                                        <p:strVal val="visible"/>
                                      </p:to>
                                    </p:set>
                                    <p:anim calcmode="lin" valueType="num">
                                      <p:cBhvr additive="base">
                                        <p:cTn id="11" dur="750" fill="hold"/>
                                        <p:tgtEl>
                                          <p:spTgt spid="1189"/>
                                        </p:tgtEl>
                                        <p:attrNameLst>
                                          <p:attrName>ppt_x</p:attrName>
                                        </p:attrNameLst>
                                      </p:cBhvr>
                                      <p:tavLst>
                                        <p:tav tm="0">
                                          <p:val>
                                            <p:strVal val="1+#ppt_w/2"/>
                                          </p:val>
                                        </p:tav>
                                        <p:tav tm="100000">
                                          <p:val>
                                            <p:strVal val="#ppt_x"/>
                                          </p:val>
                                        </p:tav>
                                      </p:tavLst>
                                    </p:anim>
                                    <p:anim calcmode="lin" valueType="num">
                                      <p:cBhvr additive="base">
                                        <p:cTn id="12" dur="750" fill="hold"/>
                                        <p:tgtEl>
                                          <p:spTgt spid="1189"/>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0-#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1000" fill="hold"/>
                                        <p:tgtEl>
                                          <p:spTgt spid="3"/>
                                        </p:tgtEl>
                                        <p:attrNameLst>
                                          <p:attrName>ppt_x</p:attrName>
                                        </p:attrNameLst>
                                      </p:cBhvr>
                                      <p:tavLst>
                                        <p:tav tm="0">
                                          <p:val>
                                            <p:strVal val="0-#ppt_w/2"/>
                                          </p:val>
                                        </p:tav>
                                        <p:tav tm="100000">
                                          <p:val>
                                            <p:strVal val="#ppt_x"/>
                                          </p:val>
                                        </p:tav>
                                      </p:tavLst>
                                    </p:anim>
                                    <p:anim calcmode="lin" valueType="num">
                                      <p:cBhvr additive="base">
                                        <p:cTn id="21" dur="1000" fill="hold"/>
                                        <p:tgtEl>
                                          <p:spTgt spid="3"/>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1222"/>
                                        </p:tgtEl>
                                        <p:attrNameLst>
                                          <p:attrName>style.visibility</p:attrName>
                                        </p:attrNameLst>
                                      </p:cBhvr>
                                      <p:to>
                                        <p:strVal val="visible"/>
                                      </p:to>
                                    </p:set>
                                    <p:anim calcmode="lin" valueType="num">
                                      <p:cBhvr additive="base">
                                        <p:cTn id="24" dur="1000" fill="hold"/>
                                        <p:tgtEl>
                                          <p:spTgt spid="1222"/>
                                        </p:tgtEl>
                                        <p:attrNameLst>
                                          <p:attrName>ppt_x</p:attrName>
                                        </p:attrNameLst>
                                      </p:cBhvr>
                                      <p:tavLst>
                                        <p:tav tm="0">
                                          <p:val>
                                            <p:strVal val="0-#ppt_w/2"/>
                                          </p:val>
                                        </p:tav>
                                        <p:tav tm="100000">
                                          <p:val>
                                            <p:strVal val="#ppt_x"/>
                                          </p:val>
                                        </p:tav>
                                      </p:tavLst>
                                    </p:anim>
                                    <p:anim calcmode="lin" valueType="num">
                                      <p:cBhvr additive="base">
                                        <p:cTn id="25" dur="1000" fill="hold"/>
                                        <p:tgtEl>
                                          <p:spTgt spid="1222"/>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1223"/>
                                        </p:tgtEl>
                                        <p:attrNameLst>
                                          <p:attrName>style.visibility</p:attrName>
                                        </p:attrNameLst>
                                      </p:cBhvr>
                                      <p:to>
                                        <p:strVal val="visible"/>
                                      </p:to>
                                    </p:set>
                                    <p:anim calcmode="lin" valueType="num">
                                      <p:cBhvr additive="base">
                                        <p:cTn id="28" dur="1000" fill="hold"/>
                                        <p:tgtEl>
                                          <p:spTgt spid="1223"/>
                                        </p:tgtEl>
                                        <p:attrNameLst>
                                          <p:attrName>ppt_x</p:attrName>
                                        </p:attrNameLst>
                                      </p:cBhvr>
                                      <p:tavLst>
                                        <p:tav tm="0">
                                          <p:val>
                                            <p:strVal val="0-#ppt_w/2"/>
                                          </p:val>
                                        </p:tav>
                                        <p:tav tm="100000">
                                          <p:val>
                                            <p:strVal val="#ppt_x"/>
                                          </p:val>
                                        </p:tav>
                                      </p:tavLst>
                                    </p:anim>
                                    <p:anim calcmode="lin" valueType="num">
                                      <p:cBhvr additive="base">
                                        <p:cTn id="29" dur="1000" fill="hold"/>
                                        <p:tgtEl>
                                          <p:spTgt spid="1223"/>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1000" fill="hold"/>
                                        <p:tgtEl>
                                          <p:spTgt spid="2"/>
                                        </p:tgtEl>
                                        <p:attrNameLst>
                                          <p:attrName>ppt_x</p:attrName>
                                        </p:attrNameLst>
                                      </p:cBhvr>
                                      <p:tavLst>
                                        <p:tav tm="0">
                                          <p:val>
                                            <p:strVal val="0-#ppt_w/2"/>
                                          </p:val>
                                        </p:tav>
                                        <p:tav tm="100000">
                                          <p:val>
                                            <p:strVal val="#ppt_x"/>
                                          </p:val>
                                        </p:tav>
                                      </p:tavLst>
                                    </p:anim>
                                    <p:anim calcmode="lin" valueType="num">
                                      <p:cBhvr additive="base">
                                        <p:cTn id="33" dur="1000" fill="hold"/>
                                        <p:tgtEl>
                                          <p:spTgt spid="2"/>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1000" fill="hold"/>
                                        <p:tgtEl>
                                          <p:spTgt spid="5"/>
                                        </p:tgtEl>
                                        <p:attrNameLst>
                                          <p:attrName>ppt_x</p:attrName>
                                        </p:attrNameLst>
                                      </p:cBhvr>
                                      <p:tavLst>
                                        <p:tav tm="0">
                                          <p:val>
                                            <p:strVal val="0-#ppt_w/2"/>
                                          </p:val>
                                        </p:tav>
                                        <p:tav tm="100000">
                                          <p:val>
                                            <p:strVal val="#ppt_x"/>
                                          </p:val>
                                        </p:tav>
                                      </p:tavLst>
                                    </p:anim>
                                    <p:anim calcmode="lin" valueType="num">
                                      <p:cBhvr additive="base">
                                        <p:cTn id="37" dur="1000" fill="hold"/>
                                        <p:tgtEl>
                                          <p:spTgt spid="5"/>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1000" fill="hold"/>
                                        <p:tgtEl>
                                          <p:spTgt spid="6"/>
                                        </p:tgtEl>
                                        <p:attrNameLst>
                                          <p:attrName>ppt_x</p:attrName>
                                        </p:attrNameLst>
                                      </p:cBhvr>
                                      <p:tavLst>
                                        <p:tav tm="0">
                                          <p:val>
                                            <p:strVal val="0-#ppt_w/2"/>
                                          </p:val>
                                        </p:tav>
                                        <p:tav tm="100000">
                                          <p:val>
                                            <p:strVal val="#ppt_x"/>
                                          </p:val>
                                        </p:tav>
                                      </p:tavLst>
                                    </p:anim>
                                    <p:anim calcmode="lin" valueType="num">
                                      <p:cBhvr additive="base">
                                        <p:cTn id="41" dur="1000" fill="hold"/>
                                        <p:tgtEl>
                                          <p:spTgt spid="6"/>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1000" fill="hold"/>
                                        <p:tgtEl>
                                          <p:spTgt spid="7"/>
                                        </p:tgtEl>
                                        <p:attrNameLst>
                                          <p:attrName>ppt_x</p:attrName>
                                        </p:attrNameLst>
                                      </p:cBhvr>
                                      <p:tavLst>
                                        <p:tav tm="0">
                                          <p:val>
                                            <p:strVal val="0-#ppt_w/2"/>
                                          </p:val>
                                        </p:tav>
                                        <p:tav tm="100000">
                                          <p:val>
                                            <p:strVal val="#ppt_x"/>
                                          </p:val>
                                        </p:tav>
                                      </p:tavLst>
                                    </p:anim>
                                    <p:anim calcmode="lin" valueType="num">
                                      <p:cBhvr additive="base">
                                        <p:cTn id="45" dur="1000" fill="hold"/>
                                        <p:tgtEl>
                                          <p:spTgt spid="7"/>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0"/>
                                  </p:stCondLst>
                                  <p:childTnLst>
                                    <p:set>
                                      <p:cBhvr>
                                        <p:cTn id="47" dur="1" fill="hold">
                                          <p:stCondLst>
                                            <p:cond delay="0"/>
                                          </p:stCondLst>
                                        </p:cTn>
                                        <p:tgtEl>
                                          <p:spTgt spid="1209"/>
                                        </p:tgtEl>
                                        <p:attrNameLst>
                                          <p:attrName>style.visibility</p:attrName>
                                        </p:attrNameLst>
                                      </p:cBhvr>
                                      <p:to>
                                        <p:strVal val="visible"/>
                                      </p:to>
                                    </p:set>
                                    <p:anim calcmode="lin" valueType="num">
                                      <p:cBhvr additive="base">
                                        <p:cTn id="48" dur="1000" fill="hold"/>
                                        <p:tgtEl>
                                          <p:spTgt spid="1209"/>
                                        </p:tgtEl>
                                        <p:attrNameLst>
                                          <p:attrName>ppt_x</p:attrName>
                                        </p:attrNameLst>
                                      </p:cBhvr>
                                      <p:tavLst>
                                        <p:tav tm="0">
                                          <p:val>
                                            <p:strVal val="0-#ppt_w/2"/>
                                          </p:val>
                                        </p:tav>
                                        <p:tav tm="100000">
                                          <p:val>
                                            <p:strVal val="#ppt_x"/>
                                          </p:val>
                                        </p:tav>
                                      </p:tavLst>
                                    </p:anim>
                                    <p:anim calcmode="lin" valueType="num">
                                      <p:cBhvr additive="base">
                                        <p:cTn id="49" dur="1000" fill="hold"/>
                                        <p:tgtEl>
                                          <p:spTgt spid="1209"/>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1210"/>
                                        </p:tgtEl>
                                        <p:attrNameLst>
                                          <p:attrName>style.visibility</p:attrName>
                                        </p:attrNameLst>
                                      </p:cBhvr>
                                      <p:to>
                                        <p:strVal val="visible"/>
                                      </p:to>
                                    </p:set>
                                    <p:anim calcmode="lin" valueType="num">
                                      <p:cBhvr additive="base">
                                        <p:cTn id="52" dur="1000" fill="hold"/>
                                        <p:tgtEl>
                                          <p:spTgt spid="1210"/>
                                        </p:tgtEl>
                                        <p:attrNameLst>
                                          <p:attrName>ppt_x</p:attrName>
                                        </p:attrNameLst>
                                      </p:cBhvr>
                                      <p:tavLst>
                                        <p:tav tm="0">
                                          <p:val>
                                            <p:strVal val="0-#ppt_w/2"/>
                                          </p:val>
                                        </p:tav>
                                        <p:tav tm="100000">
                                          <p:val>
                                            <p:strVal val="#ppt_x"/>
                                          </p:val>
                                        </p:tav>
                                      </p:tavLst>
                                    </p:anim>
                                    <p:anim calcmode="lin" valueType="num">
                                      <p:cBhvr additive="base">
                                        <p:cTn id="53" dur="1000" fill="hold"/>
                                        <p:tgtEl>
                                          <p:spTgt spid="1210"/>
                                        </p:tgtEl>
                                        <p:attrNameLst>
                                          <p:attrName>ppt_y</p:attrName>
                                        </p:attrNameLst>
                                      </p:cBhvr>
                                      <p:tavLst>
                                        <p:tav tm="0">
                                          <p:val>
                                            <p:strVal val="#ppt_y"/>
                                          </p:val>
                                        </p:tav>
                                        <p:tav tm="100000">
                                          <p:val>
                                            <p:strVal val="#ppt_y"/>
                                          </p:val>
                                        </p:tav>
                                      </p:tavLst>
                                    </p:anim>
                                  </p:childTnLst>
                                </p:cTn>
                              </p:par>
                            </p:childTnLst>
                          </p:cTn>
                        </p:par>
                        <p:par>
                          <p:cTn id="54" fill="hold">
                            <p:stCondLst>
                              <p:cond delay="1750"/>
                            </p:stCondLst>
                            <p:childTnLst>
                              <p:par>
                                <p:cTn id="55" presetID="21" presetClass="entr" presetSubtype="1" fill="hold" grpId="0" nodeType="afterEffect">
                                  <p:stCondLst>
                                    <p:cond delay="0"/>
                                  </p:stCondLst>
                                  <p:childTnLst>
                                    <p:set>
                                      <p:cBhvr>
                                        <p:cTn id="56" dur="1" fill="hold">
                                          <p:stCondLst>
                                            <p:cond delay="0"/>
                                          </p:stCondLst>
                                        </p:cTn>
                                        <p:tgtEl>
                                          <p:spTgt spid="1196"/>
                                        </p:tgtEl>
                                        <p:attrNameLst>
                                          <p:attrName>style.visibility</p:attrName>
                                        </p:attrNameLst>
                                      </p:cBhvr>
                                      <p:to>
                                        <p:strVal val="visible"/>
                                      </p:to>
                                    </p:set>
                                    <p:animEffect transition="in" filter="wheel(1)">
                                      <p:cBhvr>
                                        <p:cTn id="57" dur="1250"/>
                                        <p:tgtEl>
                                          <p:spTgt spid="1196"/>
                                        </p:tgtEl>
                                      </p:cBhvr>
                                    </p:animEffect>
                                  </p:childTnLst>
                                </p:cTn>
                              </p:par>
                              <p:par>
                                <p:cTn id="58" presetID="21" presetClass="entr" presetSubtype="1" fill="hold" grpId="0" nodeType="withEffect">
                                  <p:stCondLst>
                                    <p:cond delay="0"/>
                                  </p:stCondLst>
                                  <p:childTnLst>
                                    <p:set>
                                      <p:cBhvr>
                                        <p:cTn id="59" dur="1" fill="hold">
                                          <p:stCondLst>
                                            <p:cond delay="0"/>
                                          </p:stCondLst>
                                        </p:cTn>
                                        <p:tgtEl>
                                          <p:spTgt spid="1191"/>
                                        </p:tgtEl>
                                        <p:attrNameLst>
                                          <p:attrName>style.visibility</p:attrName>
                                        </p:attrNameLst>
                                      </p:cBhvr>
                                      <p:to>
                                        <p:strVal val="visible"/>
                                      </p:to>
                                    </p:set>
                                    <p:animEffect transition="in" filter="wheel(1)">
                                      <p:cBhvr>
                                        <p:cTn id="60" dur="1250"/>
                                        <p:tgtEl>
                                          <p:spTgt spid="1191"/>
                                        </p:tgtEl>
                                      </p:cBhvr>
                                    </p:animEffect>
                                  </p:childTnLst>
                                </p:cTn>
                              </p:par>
                              <p:par>
                                <p:cTn id="61" presetID="21" presetClass="entr" presetSubtype="1" fill="hold" grpId="0" nodeType="withEffect">
                                  <p:stCondLst>
                                    <p:cond delay="0"/>
                                  </p:stCondLst>
                                  <p:childTnLst>
                                    <p:set>
                                      <p:cBhvr>
                                        <p:cTn id="62" dur="1" fill="hold">
                                          <p:stCondLst>
                                            <p:cond delay="0"/>
                                          </p:stCondLst>
                                        </p:cTn>
                                        <p:tgtEl>
                                          <p:spTgt spid="1197"/>
                                        </p:tgtEl>
                                        <p:attrNameLst>
                                          <p:attrName>style.visibility</p:attrName>
                                        </p:attrNameLst>
                                      </p:cBhvr>
                                      <p:to>
                                        <p:strVal val="visible"/>
                                      </p:to>
                                    </p:set>
                                    <p:animEffect transition="in" filter="wheel(1)">
                                      <p:cBhvr>
                                        <p:cTn id="63" dur="1250"/>
                                        <p:tgtEl>
                                          <p:spTgt spid="1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 grpId="0"/>
      <p:bldP spid="1191" grpId="0"/>
      <p:bldP spid="1196" grpId="0"/>
      <p:bldP spid="119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30"/>
          <p:cNvSpPr txBox="1">
            <a:spLocks noGrp="1"/>
          </p:cNvSpPr>
          <p:nvPr>
            <p:ph type="title"/>
          </p:nvPr>
        </p:nvSpPr>
        <p:spPr>
          <a:xfrm>
            <a:off x="1044155" y="280168"/>
            <a:ext cx="6723476" cy="561600"/>
          </a:xfrm>
          <a:prstGeom prst="rect">
            <a:avLst/>
          </a:prstGeom>
          <a:ln>
            <a:noFill/>
          </a:ln>
        </p:spPr>
        <p:txBody>
          <a:bodyPr spcFirstLastPara="1" wrap="square" lIns="91425" tIns="91425" rIns="91425" bIns="91425" anchor="t" anchorCtr="0">
            <a:noAutofit/>
          </a:bodyPr>
          <a:lstStyle/>
          <a:p>
            <a:pPr lvl="0" algn="l"/>
            <a:r>
              <a:rPr lang="en-US" altLang="en-GB" sz="2000" dirty="0" err="1">
                <a:solidFill>
                  <a:schemeClr val="bg1"/>
                </a:solidFill>
              </a:rPr>
              <a:t>Một</a:t>
            </a:r>
            <a:r>
              <a:rPr lang="en-US" altLang="en-GB" sz="2000" dirty="0">
                <a:solidFill>
                  <a:schemeClr val="bg1"/>
                </a:solidFill>
              </a:rPr>
              <a:t> </a:t>
            </a:r>
            <a:r>
              <a:rPr lang="en-US" altLang="en-GB" sz="2000" dirty="0" err="1">
                <a:solidFill>
                  <a:schemeClr val="bg1"/>
                </a:solidFill>
              </a:rPr>
              <a:t>số</a:t>
            </a:r>
            <a:r>
              <a:rPr lang="en-US" altLang="en-GB" sz="2000" dirty="0">
                <a:solidFill>
                  <a:schemeClr val="bg1"/>
                </a:solidFill>
              </a:rPr>
              <a:t> </a:t>
            </a:r>
            <a:r>
              <a:rPr lang="en-US" altLang="en-GB" sz="2000" dirty="0" err="1">
                <a:solidFill>
                  <a:schemeClr val="bg1"/>
                </a:solidFill>
              </a:rPr>
              <a:t>loại</a:t>
            </a:r>
            <a:r>
              <a:rPr lang="en-US" altLang="en-GB" sz="2000" dirty="0">
                <a:solidFill>
                  <a:schemeClr val="bg1"/>
                </a:solidFill>
              </a:rPr>
              <a:t> File System </a:t>
            </a:r>
            <a:r>
              <a:rPr lang="en-US" altLang="en-GB" sz="2000" dirty="0" err="1">
                <a:solidFill>
                  <a:schemeClr val="bg1"/>
                </a:solidFill>
              </a:rPr>
              <a:t>phổ</a:t>
            </a:r>
            <a:r>
              <a:rPr lang="en-US" altLang="en-GB" sz="2000" dirty="0">
                <a:solidFill>
                  <a:schemeClr val="bg1"/>
                </a:solidFill>
              </a:rPr>
              <a:t> </a:t>
            </a:r>
            <a:r>
              <a:rPr lang="en-US" altLang="en-GB" sz="2000" dirty="0" err="1">
                <a:solidFill>
                  <a:schemeClr val="bg1"/>
                </a:solidFill>
              </a:rPr>
              <a:t>biến</a:t>
            </a:r>
            <a:endParaRPr sz="2000" dirty="0">
              <a:solidFill>
                <a:schemeClr val="bg1"/>
              </a:solidFill>
            </a:endParaRPr>
          </a:p>
        </p:txBody>
      </p:sp>
      <p:sp>
        <p:nvSpPr>
          <p:cNvPr id="1111" name="Google Shape;1111;p30"/>
          <p:cNvSpPr/>
          <p:nvPr/>
        </p:nvSpPr>
        <p:spPr>
          <a:xfrm>
            <a:off x="702173" y="1468775"/>
            <a:ext cx="1038452" cy="2982895"/>
          </a:xfrm>
          <a:custGeom>
            <a:avLst/>
            <a:gdLst/>
            <a:ahLst/>
            <a:cxnLst/>
            <a:rect l="l" t="t" r="r" b="b"/>
            <a:pathLst>
              <a:path w="786706" h="2259769" extrusionOk="0">
                <a:moveTo>
                  <a:pt x="691982" y="661106"/>
                </a:moveTo>
                <a:cubicBezTo>
                  <a:pt x="631275" y="517711"/>
                  <a:pt x="544532" y="388970"/>
                  <a:pt x="433977" y="278284"/>
                </a:cubicBezTo>
                <a:cubicBezTo>
                  <a:pt x="323422" y="167729"/>
                  <a:pt x="194551" y="80856"/>
                  <a:pt x="51156" y="20279"/>
                </a:cubicBezTo>
                <a:cubicBezTo>
                  <a:pt x="34148" y="13083"/>
                  <a:pt x="17139" y="6411"/>
                  <a:pt x="0" y="0"/>
                </a:cubicBezTo>
                <a:lnTo>
                  <a:pt x="0" y="146927"/>
                </a:lnTo>
                <a:cubicBezTo>
                  <a:pt x="381905" y="309816"/>
                  <a:pt x="650377" y="689104"/>
                  <a:pt x="650377" y="1129885"/>
                </a:cubicBezTo>
                <a:cubicBezTo>
                  <a:pt x="650377" y="1570665"/>
                  <a:pt x="381905" y="1949954"/>
                  <a:pt x="0" y="2112842"/>
                </a:cubicBezTo>
                <a:lnTo>
                  <a:pt x="0" y="2259769"/>
                </a:lnTo>
                <a:cubicBezTo>
                  <a:pt x="17139" y="2253358"/>
                  <a:pt x="34279" y="2246686"/>
                  <a:pt x="51156" y="2239490"/>
                </a:cubicBezTo>
                <a:cubicBezTo>
                  <a:pt x="194551" y="2178783"/>
                  <a:pt x="323291" y="2092040"/>
                  <a:pt x="433977" y="1981485"/>
                </a:cubicBezTo>
                <a:cubicBezTo>
                  <a:pt x="544532" y="1870930"/>
                  <a:pt x="631406" y="1742058"/>
                  <a:pt x="691982" y="1598664"/>
                </a:cubicBezTo>
                <a:cubicBezTo>
                  <a:pt x="754783" y="1450167"/>
                  <a:pt x="786706" y="1292381"/>
                  <a:pt x="786706" y="1129885"/>
                </a:cubicBezTo>
                <a:cubicBezTo>
                  <a:pt x="786706" y="967388"/>
                  <a:pt x="754783" y="809602"/>
                  <a:pt x="691982" y="66110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5" name="Group 24"/>
          <p:cNvGrpSpPr/>
          <p:nvPr/>
        </p:nvGrpSpPr>
        <p:grpSpPr>
          <a:xfrm>
            <a:off x="684372" y="3184704"/>
            <a:ext cx="2316484" cy="846428"/>
            <a:chOff x="684372" y="3184704"/>
            <a:chExt cx="2316484" cy="846428"/>
          </a:xfrm>
        </p:grpSpPr>
        <p:sp>
          <p:nvSpPr>
            <p:cNvPr id="1115" name="Google Shape;1115;p30"/>
            <p:cNvSpPr/>
            <p:nvPr/>
          </p:nvSpPr>
          <p:spPr>
            <a:xfrm>
              <a:off x="684372" y="3184704"/>
              <a:ext cx="2316484" cy="846428"/>
            </a:xfrm>
            <a:custGeom>
              <a:avLst/>
              <a:gdLst/>
              <a:ahLst/>
              <a:cxnLst/>
              <a:rect l="l" t="t" r="r" b="b"/>
              <a:pathLst>
                <a:path w="1754912" h="641233" extrusionOk="0">
                  <a:moveTo>
                    <a:pt x="1724003" y="260263"/>
                  </a:moveTo>
                  <a:lnTo>
                    <a:pt x="1382656" y="14164"/>
                  </a:lnTo>
                  <a:cubicBezTo>
                    <a:pt x="1333463" y="-21292"/>
                    <a:pt x="1264775" y="13902"/>
                    <a:pt x="1264775" y="74478"/>
                  </a:cubicBezTo>
                  <a:lnTo>
                    <a:pt x="1264775" y="127597"/>
                  </a:lnTo>
                  <a:lnTo>
                    <a:pt x="79809" y="127597"/>
                  </a:lnTo>
                  <a:cubicBezTo>
                    <a:pt x="35718" y="127597"/>
                    <a:pt x="0" y="163315"/>
                    <a:pt x="0" y="207406"/>
                  </a:cubicBezTo>
                  <a:lnTo>
                    <a:pt x="0" y="433749"/>
                  </a:lnTo>
                  <a:cubicBezTo>
                    <a:pt x="0" y="477840"/>
                    <a:pt x="35718" y="513558"/>
                    <a:pt x="79809" y="513558"/>
                  </a:cubicBezTo>
                  <a:lnTo>
                    <a:pt x="1264775" y="513558"/>
                  </a:lnTo>
                  <a:lnTo>
                    <a:pt x="1264775" y="566677"/>
                  </a:lnTo>
                  <a:cubicBezTo>
                    <a:pt x="1264775" y="627384"/>
                    <a:pt x="1333463" y="662578"/>
                    <a:pt x="1382656" y="626991"/>
                  </a:cubicBezTo>
                  <a:lnTo>
                    <a:pt x="1724003" y="380892"/>
                  </a:lnTo>
                  <a:cubicBezTo>
                    <a:pt x="1765216" y="351193"/>
                    <a:pt x="1765216" y="289962"/>
                    <a:pt x="1724003" y="260263"/>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6" name="Google Shape;1116;p30"/>
            <p:cNvSpPr txBox="1"/>
            <p:nvPr/>
          </p:nvSpPr>
          <p:spPr>
            <a:xfrm>
              <a:off x="764541" y="3536954"/>
              <a:ext cx="1606200" cy="375600"/>
            </a:xfrm>
            <a:prstGeom prst="rect">
              <a:avLst/>
            </a:prstGeom>
            <a:noFill/>
            <a:ln>
              <a:noFill/>
            </a:ln>
          </p:spPr>
          <p:txBody>
            <a:bodyPr spcFirstLastPara="1" wrap="square" lIns="91425" tIns="91425" rIns="91425" bIns="91425" anchor="b" anchorCtr="0">
              <a:noAutofit/>
            </a:bodyPr>
            <a:lstStyle/>
            <a:p>
              <a:pPr lvl="0" algn="ctr"/>
              <a:r>
                <a:rPr lang="vi-VN" sz="1600" dirty="0">
                  <a:ea typeface="Montserrat SemiBold"/>
                </a:rPr>
                <a:t>Bảo mật hệ thống file</a:t>
              </a:r>
              <a:endParaRPr sz="1600" dirty="0">
                <a:solidFill>
                  <a:srgbClr val="000000"/>
                </a:solidFill>
                <a:latin typeface="Montserrat SemiBold"/>
                <a:ea typeface="Montserrat SemiBold"/>
                <a:cs typeface="Montserrat SemiBold"/>
                <a:sym typeface="Montserrat SemiBold"/>
              </a:endParaRPr>
            </a:p>
          </p:txBody>
        </p:sp>
      </p:grpSp>
      <p:grpSp>
        <p:nvGrpSpPr>
          <p:cNvPr id="24" name="Group 23"/>
          <p:cNvGrpSpPr/>
          <p:nvPr/>
        </p:nvGrpSpPr>
        <p:grpSpPr>
          <a:xfrm>
            <a:off x="667167" y="2097074"/>
            <a:ext cx="2316484" cy="846428"/>
            <a:chOff x="667167" y="2097074"/>
            <a:chExt cx="2316484" cy="846428"/>
          </a:xfrm>
        </p:grpSpPr>
        <p:sp>
          <p:nvSpPr>
            <p:cNvPr id="1113" name="Google Shape;1113;p30"/>
            <p:cNvSpPr/>
            <p:nvPr/>
          </p:nvSpPr>
          <p:spPr>
            <a:xfrm>
              <a:off x="667167" y="2097074"/>
              <a:ext cx="2316484" cy="846428"/>
            </a:xfrm>
            <a:custGeom>
              <a:avLst/>
              <a:gdLst/>
              <a:ahLst/>
              <a:cxnLst/>
              <a:rect l="l" t="t" r="r" b="b"/>
              <a:pathLst>
                <a:path w="1754912" h="641233" extrusionOk="0">
                  <a:moveTo>
                    <a:pt x="1724003" y="260263"/>
                  </a:moveTo>
                  <a:lnTo>
                    <a:pt x="1382787" y="14164"/>
                  </a:lnTo>
                  <a:cubicBezTo>
                    <a:pt x="1333594" y="-21292"/>
                    <a:pt x="1264906" y="13902"/>
                    <a:pt x="1264906" y="74478"/>
                  </a:cubicBezTo>
                  <a:lnTo>
                    <a:pt x="1264906" y="127597"/>
                  </a:lnTo>
                  <a:lnTo>
                    <a:pt x="79809" y="127597"/>
                  </a:lnTo>
                  <a:cubicBezTo>
                    <a:pt x="35718" y="127597"/>
                    <a:pt x="0" y="163315"/>
                    <a:pt x="0" y="207406"/>
                  </a:cubicBezTo>
                  <a:lnTo>
                    <a:pt x="0" y="433749"/>
                  </a:lnTo>
                  <a:cubicBezTo>
                    <a:pt x="0" y="477841"/>
                    <a:pt x="35718" y="513558"/>
                    <a:pt x="79809" y="513558"/>
                  </a:cubicBezTo>
                  <a:lnTo>
                    <a:pt x="1264775" y="513558"/>
                  </a:lnTo>
                  <a:lnTo>
                    <a:pt x="1264775" y="566677"/>
                  </a:lnTo>
                  <a:cubicBezTo>
                    <a:pt x="1264775" y="627384"/>
                    <a:pt x="1333463" y="662578"/>
                    <a:pt x="1382656" y="626992"/>
                  </a:cubicBezTo>
                  <a:lnTo>
                    <a:pt x="1724003" y="381023"/>
                  </a:lnTo>
                  <a:cubicBezTo>
                    <a:pt x="1765216" y="351324"/>
                    <a:pt x="1765216" y="289962"/>
                    <a:pt x="1724003" y="26026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7" name="Google Shape;1117;p30"/>
            <p:cNvSpPr txBox="1"/>
            <p:nvPr/>
          </p:nvSpPr>
          <p:spPr>
            <a:xfrm>
              <a:off x="788400" y="2473863"/>
              <a:ext cx="1606200" cy="375600"/>
            </a:xfrm>
            <a:prstGeom prst="rect">
              <a:avLst/>
            </a:prstGeom>
            <a:noFill/>
            <a:ln>
              <a:noFill/>
            </a:ln>
          </p:spPr>
          <p:txBody>
            <a:bodyPr spcFirstLastPara="1" wrap="square" lIns="91425" tIns="91425" rIns="91425" bIns="91425" anchor="b" anchorCtr="0">
              <a:noAutofit/>
            </a:bodyPr>
            <a:lstStyle/>
            <a:p>
              <a:pPr lvl="0" algn="ctr"/>
              <a:r>
                <a:rPr lang="en-US" altLang="en-US" sz="1600" dirty="0" err="1"/>
                <a:t>Quản</a:t>
              </a:r>
              <a:r>
                <a:rPr lang="en-US" altLang="en-US" sz="1600" dirty="0"/>
                <a:t> </a:t>
              </a:r>
              <a:r>
                <a:rPr lang="en-US" altLang="en-US" sz="1600" dirty="0" err="1"/>
                <a:t>lý</a:t>
              </a:r>
              <a:r>
                <a:rPr lang="en-US" altLang="en-US" sz="1600" dirty="0"/>
                <a:t> </a:t>
              </a:r>
              <a:r>
                <a:rPr lang="en-US" altLang="en-US" sz="1600" dirty="0" err="1"/>
                <a:t>không</a:t>
              </a:r>
              <a:r>
                <a:rPr lang="en-US" altLang="en-US" sz="1600" dirty="0"/>
                <a:t> </a:t>
              </a:r>
              <a:r>
                <a:rPr lang="en-US" altLang="en-US" sz="1600" dirty="0" err="1"/>
                <a:t>gian</a:t>
              </a:r>
              <a:r>
                <a:rPr lang="en-US" altLang="en-US" sz="1600" dirty="0"/>
                <a:t> </a:t>
              </a:r>
              <a:r>
                <a:rPr lang="en-US" altLang="en-US" sz="1600" dirty="0" err="1"/>
                <a:t>trống</a:t>
              </a:r>
              <a:endParaRPr sz="1600" dirty="0">
                <a:solidFill>
                  <a:srgbClr val="000000"/>
                </a:solidFill>
                <a:latin typeface="Montserrat SemiBold"/>
                <a:ea typeface="Montserrat SemiBold"/>
                <a:cs typeface="Montserrat SemiBold"/>
                <a:sym typeface="Montserrat SemiBold"/>
              </a:endParaRPr>
            </a:p>
          </p:txBody>
        </p:sp>
      </p:grpSp>
      <p:grpSp>
        <p:nvGrpSpPr>
          <p:cNvPr id="21" name="Group 20"/>
          <p:cNvGrpSpPr/>
          <p:nvPr/>
        </p:nvGrpSpPr>
        <p:grpSpPr>
          <a:xfrm>
            <a:off x="-8109" y="992850"/>
            <a:ext cx="2316484" cy="846428"/>
            <a:chOff x="-8109" y="992850"/>
            <a:chExt cx="2316484" cy="846428"/>
          </a:xfrm>
        </p:grpSpPr>
        <p:sp>
          <p:nvSpPr>
            <p:cNvPr id="1112" name="Google Shape;1112;p30"/>
            <p:cNvSpPr/>
            <p:nvPr/>
          </p:nvSpPr>
          <p:spPr>
            <a:xfrm>
              <a:off x="-8109" y="992850"/>
              <a:ext cx="2316484" cy="846428"/>
            </a:xfrm>
            <a:custGeom>
              <a:avLst/>
              <a:gdLst/>
              <a:ahLst/>
              <a:cxnLst/>
              <a:rect l="l" t="t" r="r" b="b"/>
              <a:pathLst>
                <a:path w="1754912" h="641233" extrusionOk="0">
                  <a:moveTo>
                    <a:pt x="1724003" y="260263"/>
                  </a:moveTo>
                  <a:lnTo>
                    <a:pt x="1382657" y="14164"/>
                  </a:lnTo>
                  <a:cubicBezTo>
                    <a:pt x="1333463" y="-21292"/>
                    <a:pt x="1264775" y="13902"/>
                    <a:pt x="1264775" y="74478"/>
                  </a:cubicBezTo>
                  <a:lnTo>
                    <a:pt x="1264775" y="127597"/>
                  </a:lnTo>
                  <a:lnTo>
                    <a:pt x="79809" y="127597"/>
                  </a:lnTo>
                  <a:cubicBezTo>
                    <a:pt x="35718" y="127597"/>
                    <a:pt x="0" y="163315"/>
                    <a:pt x="0" y="207406"/>
                  </a:cubicBezTo>
                  <a:lnTo>
                    <a:pt x="0" y="433749"/>
                  </a:lnTo>
                  <a:cubicBezTo>
                    <a:pt x="0" y="477841"/>
                    <a:pt x="35718" y="513558"/>
                    <a:pt x="79809" y="513558"/>
                  </a:cubicBezTo>
                  <a:lnTo>
                    <a:pt x="1264775" y="513558"/>
                  </a:lnTo>
                  <a:lnTo>
                    <a:pt x="1264775" y="566677"/>
                  </a:lnTo>
                  <a:cubicBezTo>
                    <a:pt x="1264775" y="627384"/>
                    <a:pt x="1333463" y="662578"/>
                    <a:pt x="1382657" y="626992"/>
                  </a:cubicBezTo>
                  <a:lnTo>
                    <a:pt x="1724003" y="380892"/>
                  </a:lnTo>
                  <a:cubicBezTo>
                    <a:pt x="1765216" y="351324"/>
                    <a:pt x="1765216" y="289963"/>
                    <a:pt x="1724003" y="26026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8" name="Google Shape;1118;p30"/>
            <p:cNvSpPr txBox="1"/>
            <p:nvPr/>
          </p:nvSpPr>
          <p:spPr>
            <a:xfrm>
              <a:off x="132801" y="1400544"/>
              <a:ext cx="1606200" cy="375600"/>
            </a:xfrm>
            <a:prstGeom prst="rect">
              <a:avLst/>
            </a:prstGeom>
            <a:noFill/>
            <a:ln>
              <a:noFill/>
            </a:ln>
          </p:spPr>
          <p:txBody>
            <a:bodyPr spcFirstLastPara="1" wrap="square" lIns="91425" tIns="91425" rIns="91425" bIns="91425" anchor="b" anchorCtr="0">
              <a:noAutofit/>
            </a:bodyPr>
            <a:lstStyle/>
            <a:p>
              <a:pPr lvl="0" algn="ctr"/>
              <a:r>
                <a:rPr lang="en-GB" altLang="en-US" sz="1600" dirty="0" err="1"/>
                <a:t>Phân</a:t>
              </a:r>
              <a:r>
                <a:rPr lang="en-GB" altLang="en-US" sz="1600" dirty="0"/>
                <a:t> </a:t>
              </a:r>
              <a:r>
                <a:rPr lang="en-GB" altLang="en-US" sz="1600" dirty="0" err="1"/>
                <a:t>mảnh</a:t>
              </a:r>
              <a:r>
                <a:rPr lang="en-GB" altLang="en-US" sz="1600" dirty="0"/>
                <a:t> </a:t>
              </a:r>
              <a:r>
                <a:rPr lang="en-GB" altLang="en-US" sz="1600" dirty="0" err="1"/>
                <a:t>dữ</a:t>
              </a:r>
              <a:r>
                <a:rPr lang="en-GB" altLang="en-US" sz="1600" dirty="0"/>
                <a:t> </a:t>
              </a:r>
              <a:r>
                <a:rPr lang="en-GB" altLang="en-US" sz="1600" dirty="0" err="1"/>
                <a:t>liệu</a:t>
              </a:r>
              <a:endParaRPr sz="1600" dirty="0">
                <a:solidFill>
                  <a:srgbClr val="000000"/>
                </a:solidFill>
                <a:latin typeface="Montserrat SemiBold"/>
                <a:ea typeface="Montserrat SemiBold"/>
                <a:cs typeface="Montserrat SemiBold"/>
                <a:sym typeface="Montserrat SemiBold"/>
              </a:endParaRPr>
            </a:p>
          </p:txBody>
        </p:sp>
      </p:grpSp>
      <p:grpSp>
        <p:nvGrpSpPr>
          <p:cNvPr id="26" name="Group 25"/>
          <p:cNvGrpSpPr/>
          <p:nvPr/>
        </p:nvGrpSpPr>
        <p:grpSpPr>
          <a:xfrm>
            <a:off x="-78090" y="4106495"/>
            <a:ext cx="2386465" cy="846428"/>
            <a:chOff x="-78090" y="4106495"/>
            <a:chExt cx="2386465" cy="846428"/>
          </a:xfrm>
        </p:grpSpPr>
        <p:sp>
          <p:nvSpPr>
            <p:cNvPr id="1114" name="Google Shape;1114;p30"/>
            <p:cNvSpPr/>
            <p:nvPr/>
          </p:nvSpPr>
          <p:spPr>
            <a:xfrm>
              <a:off x="-8109" y="4106495"/>
              <a:ext cx="2316484" cy="846428"/>
            </a:xfrm>
            <a:custGeom>
              <a:avLst/>
              <a:gdLst/>
              <a:ahLst/>
              <a:cxnLst/>
              <a:rect l="l" t="t" r="r" b="b"/>
              <a:pathLst>
                <a:path w="1754912" h="641233" extrusionOk="0">
                  <a:moveTo>
                    <a:pt x="1724003" y="260263"/>
                  </a:moveTo>
                  <a:lnTo>
                    <a:pt x="1382657" y="14164"/>
                  </a:lnTo>
                  <a:cubicBezTo>
                    <a:pt x="1333463" y="-21292"/>
                    <a:pt x="1264775" y="13902"/>
                    <a:pt x="1264775" y="74478"/>
                  </a:cubicBezTo>
                  <a:lnTo>
                    <a:pt x="1264775" y="127597"/>
                  </a:lnTo>
                  <a:lnTo>
                    <a:pt x="79809" y="127597"/>
                  </a:lnTo>
                  <a:cubicBezTo>
                    <a:pt x="35718" y="127597"/>
                    <a:pt x="0" y="163315"/>
                    <a:pt x="0" y="207406"/>
                  </a:cubicBezTo>
                  <a:lnTo>
                    <a:pt x="0" y="433749"/>
                  </a:lnTo>
                  <a:cubicBezTo>
                    <a:pt x="0" y="477840"/>
                    <a:pt x="35718" y="513558"/>
                    <a:pt x="79809" y="513558"/>
                  </a:cubicBezTo>
                  <a:lnTo>
                    <a:pt x="1264775" y="513558"/>
                  </a:lnTo>
                  <a:lnTo>
                    <a:pt x="1264775" y="566677"/>
                  </a:lnTo>
                  <a:cubicBezTo>
                    <a:pt x="1264775" y="627384"/>
                    <a:pt x="1333463" y="662579"/>
                    <a:pt x="1382657" y="626992"/>
                  </a:cubicBezTo>
                  <a:lnTo>
                    <a:pt x="1724003" y="380892"/>
                  </a:lnTo>
                  <a:cubicBezTo>
                    <a:pt x="1765216" y="351193"/>
                    <a:pt x="1765216" y="289963"/>
                    <a:pt x="1724003" y="260263"/>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9" name="Google Shape;1119;p30"/>
            <p:cNvSpPr txBox="1"/>
            <p:nvPr/>
          </p:nvSpPr>
          <p:spPr>
            <a:xfrm flipH="1">
              <a:off x="-78090" y="4485128"/>
              <a:ext cx="1868975" cy="375600"/>
            </a:xfrm>
            <a:prstGeom prst="rect">
              <a:avLst/>
            </a:prstGeom>
            <a:noFill/>
            <a:ln>
              <a:noFill/>
            </a:ln>
          </p:spPr>
          <p:txBody>
            <a:bodyPr spcFirstLastPara="1" wrap="square" lIns="91425" tIns="91425" rIns="91425" bIns="91425" anchor="b" anchorCtr="0">
              <a:noAutofit/>
            </a:bodyPr>
            <a:lstStyle/>
            <a:p>
              <a:pPr lvl="0" algn="ctr"/>
              <a:r>
                <a:rPr lang="vi-VN" altLang="en-US" sz="1600" dirty="0"/>
                <a:t>Sao lưu và khôi phục dữ liệu</a:t>
              </a:r>
              <a:endParaRPr sz="1600" dirty="0">
                <a:solidFill>
                  <a:srgbClr val="000000"/>
                </a:solidFill>
                <a:latin typeface="Montserrat SemiBold"/>
                <a:ea typeface="Montserrat SemiBold"/>
                <a:cs typeface="Montserrat SemiBold"/>
                <a:sym typeface="Montserrat SemiBold"/>
              </a:endParaRPr>
            </a:p>
          </p:txBody>
        </p:sp>
      </p:grpSp>
      <p:sp>
        <p:nvSpPr>
          <p:cNvPr id="1121" name="Google Shape;1121;p30"/>
          <p:cNvSpPr/>
          <p:nvPr/>
        </p:nvSpPr>
        <p:spPr>
          <a:xfrm>
            <a:off x="2398151" y="3387235"/>
            <a:ext cx="420000" cy="420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122" name="Google Shape;1122;p30"/>
          <p:cNvSpPr/>
          <p:nvPr/>
        </p:nvSpPr>
        <p:spPr>
          <a:xfrm>
            <a:off x="1700381" y="1206518"/>
            <a:ext cx="420000" cy="420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123" name="Google Shape;1123;p30"/>
          <p:cNvSpPr/>
          <p:nvPr/>
        </p:nvSpPr>
        <p:spPr>
          <a:xfrm>
            <a:off x="2354095" y="2302544"/>
            <a:ext cx="420000" cy="420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1124" name="Google Shape;1124;p30"/>
          <p:cNvGrpSpPr/>
          <p:nvPr/>
        </p:nvGrpSpPr>
        <p:grpSpPr>
          <a:xfrm>
            <a:off x="1819194" y="1262957"/>
            <a:ext cx="175760" cy="304800"/>
            <a:chOff x="2635411" y="2290201"/>
            <a:chExt cx="268623" cy="465842"/>
          </a:xfrm>
        </p:grpSpPr>
        <p:sp>
          <p:nvSpPr>
            <p:cNvPr id="1125" name="Google Shape;1125;p30"/>
            <p:cNvSpPr/>
            <p:nvPr/>
          </p:nvSpPr>
          <p:spPr>
            <a:xfrm>
              <a:off x="2635411" y="2290201"/>
              <a:ext cx="258016" cy="452438"/>
            </a:xfrm>
            <a:custGeom>
              <a:avLst/>
              <a:gdLst/>
              <a:ahLst/>
              <a:cxnLst/>
              <a:rect l="l" t="t" r="r" b="b"/>
              <a:pathLst>
                <a:path w="344021" h="603251" extrusionOk="0">
                  <a:moveTo>
                    <a:pt x="340035" y="240950"/>
                  </a:moveTo>
                  <a:lnTo>
                    <a:pt x="329973" y="222648"/>
                  </a:lnTo>
                  <a:cubicBezTo>
                    <a:pt x="328777" y="220473"/>
                    <a:pt x="328146" y="218012"/>
                    <a:pt x="328146" y="215533"/>
                  </a:cubicBezTo>
                  <a:lnTo>
                    <a:pt x="328146" y="159965"/>
                  </a:lnTo>
                  <a:cubicBezTo>
                    <a:pt x="328146" y="157485"/>
                    <a:pt x="328777" y="155025"/>
                    <a:pt x="329972" y="152852"/>
                  </a:cubicBezTo>
                  <a:lnTo>
                    <a:pt x="340035" y="134547"/>
                  </a:lnTo>
                  <a:cubicBezTo>
                    <a:pt x="345467" y="124668"/>
                    <a:pt x="345340" y="112465"/>
                    <a:pt x="339702" y="102701"/>
                  </a:cubicBezTo>
                  <a:lnTo>
                    <a:pt x="329511" y="85050"/>
                  </a:lnTo>
                  <a:cubicBezTo>
                    <a:pt x="323874" y="75285"/>
                    <a:pt x="313370" y="69073"/>
                    <a:pt x="302098" y="68838"/>
                  </a:cubicBezTo>
                  <a:lnTo>
                    <a:pt x="281214" y="68401"/>
                  </a:lnTo>
                  <a:cubicBezTo>
                    <a:pt x="279012" y="68355"/>
                    <a:pt x="276800" y="67796"/>
                    <a:pt x="274819" y="66788"/>
                  </a:cubicBezTo>
                  <a:cubicBezTo>
                    <a:pt x="270475" y="64572"/>
                    <a:pt x="265149" y="66301"/>
                    <a:pt x="262935" y="70650"/>
                  </a:cubicBezTo>
                  <a:cubicBezTo>
                    <a:pt x="260718" y="74997"/>
                    <a:pt x="262448" y="80319"/>
                    <a:pt x="266797" y="82535"/>
                  </a:cubicBezTo>
                  <a:cubicBezTo>
                    <a:pt x="271136" y="84745"/>
                    <a:pt x="275993" y="85968"/>
                    <a:pt x="280843" y="86069"/>
                  </a:cubicBezTo>
                  <a:lnTo>
                    <a:pt x="301727" y="86506"/>
                  </a:lnTo>
                  <a:cubicBezTo>
                    <a:pt x="306856" y="86615"/>
                    <a:pt x="311639" y="89441"/>
                    <a:pt x="314205" y="93887"/>
                  </a:cubicBezTo>
                  <a:lnTo>
                    <a:pt x="324396" y="111538"/>
                  </a:lnTo>
                  <a:cubicBezTo>
                    <a:pt x="326962" y="115982"/>
                    <a:pt x="327021" y="121536"/>
                    <a:pt x="324548" y="126033"/>
                  </a:cubicBezTo>
                  <a:lnTo>
                    <a:pt x="314484" y="144338"/>
                  </a:lnTo>
                  <a:cubicBezTo>
                    <a:pt x="311859" y="149114"/>
                    <a:pt x="310472" y="154517"/>
                    <a:pt x="310472" y="159966"/>
                  </a:cubicBezTo>
                  <a:lnTo>
                    <a:pt x="310472" y="215535"/>
                  </a:lnTo>
                  <a:cubicBezTo>
                    <a:pt x="310472" y="220982"/>
                    <a:pt x="311860" y="226385"/>
                    <a:pt x="314484" y="231163"/>
                  </a:cubicBezTo>
                  <a:lnTo>
                    <a:pt x="324548" y="249466"/>
                  </a:lnTo>
                  <a:cubicBezTo>
                    <a:pt x="327021" y="253962"/>
                    <a:pt x="326962" y="259518"/>
                    <a:pt x="324396" y="263963"/>
                  </a:cubicBezTo>
                  <a:lnTo>
                    <a:pt x="314205" y="281614"/>
                  </a:lnTo>
                  <a:cubicBezTo>
                    <a:pt x="312578" y="284431"/>
                    <a:pt x="310059" y="286622"/>
                    <a:pt x="307091" y="287861"/>
                  </a:cubicBezTo>
                  <a:cubicBezTo>
                    <a:pt x="302907" y="283909"/>
                    <a:pt x="297100" y="281455"/>
                    <a:pt x="290690" y="281455"/>
                  </a:cubicBezTo>
                  <a:lnTo>
                    <a:pt x="281177" y="281455"/>
                  </a:lnTo>
                  <a:cubicBezTo>
                    <a:pt x="275812" y="281455"/>
                    <a:pt x="270869" y="283173"/>
                    <a:pt x="266947" y="286051"/>
                  </a:cubicBezTo>
                  <a:cubicBezTo>
                    <a:pt x="263024" y="283174"/>
                    <a:pt x="258082" y="281455"/>
                    <a:pt x="252717" y="281455"/>
                  </a:cubicBezTo>
                  <a:lnTo>
                    <a:pt x="243203" y="281455"/>
                  </a:lnTo>
                  <a:cubicBezTo>
                    <a:pt x="237839" y="281455"/>
                    <a:pt x="232895" y="283173"/>
                    <a:pt x="228972" y="286051"/>
                  </a:cubicBezTo>
                  <a:cubicBezTo>
                    <a:pt x="225050" y="283174"/>
                    <a:pt x="220107" y="281455"/>
                    <a:pt x="214742" y="281455"/>
                  </a:cubicBezTo>
                  <a:lnTo>
                    <a:pt x="205228" y="281455"/>
                  </a:lnTo>
                  <a:cubicBezTo>
                    <a:pt x="203371" y="281455"/>
                    <a:pt x="201565" y="281661"/>
                    <a:pt x="199834" y="282050"/>
                  </a:cubicBezTo>
                  <a:lnTo>
                    <a:pt x="199834" y="261693"/>
                  </a:lnTo>
                  <a:cubicBezTo>
                    <a:pt x="228631" y="250781"/>
                    <a:pt x="248912" y="223696"/>
                    <a:pt x="250860" y="192866"/>
                  </a:cubicBezTo>
                  <a:cubicBezTo>
                    <a:pt x="252295" y="170148"/>
                    <a:pt x="243918" y="147920"/>
                    <a:pt x="227879" y="131880"/>
                  </a:cubicBezTo>
                  <a:cubicBezTo>
                    <a:pt x="211840" y="115842"/>
                    <a:pt x="189614" y="107462"/>
                    <a:pt x="166895" y="108901"/>
                  </a:cubicBezTo>
                  <a:cubicBezTo>
                    <a:pt x="127359" y="111400"/>
                    <a:pt x="95660" y="143098"/>
                    <a:pt x="93162" y="182635"/>
                  </a:cubicBezTo>
                  <a:cubicBezTo>
                    <a:pt x="90941" y="217782"/>
                    <a:pt x="111715" y="249572"/>
                    <a:pt x="144188" y="261724"/>
                  </a:cubicBezTo>
                  <a:lnTo>
                    <a:pt x="144188" y="342448"/>
                  </a:lnTo>
                  <a:lnTo>
                    <a:pt x="138369" y="332841"/>
                  </a:lnTo>
                  <a:cubicBezTo>
                    <a:pt x="135546" y="328180"/>
                    <a:pt x="131559" y="324275"/>
                    <a:pt x="126842" y="321553"/>
                  </a:cubicBezTo>
                  <a:lnTo>
                    <a:pt x="78717" y="293769"/>
                  </a:lnTo>
                  <a:cubicBezTo>
                    <a:pt x="73997" y="291045"/>
                    <a:pt x="68625" y="289544"/>
                    <a:pt x="63179" y="289430"/>
                  </a:cubicBezTo>
                  <a:lnTo>
                    <a:pt x="42295" y="288992"/>
                  </a:lnTo>
                  <a:cubicBezTo>
                    <a:pt x="37165" y="288884"/>
                    <a:pt x="32384" y="286057"/>
                    <a:pt x="29817" y="281613"/>
                  </a:cubicBezTo>
                  <a:lnTo>
                    <a:pt x="19627" y="263963"/>
                  </a:lnTo>
                  <a:cubicBezTo>
                    <a:pt x="17061" y="259518"/>
                    <a:pt x="17002" y="253962"/>
                    <a:pt x="19475" y="249465"/>
                  </a:cubicBezTo>
                  <a:lnTo>
                    <a:pt x="29537" y="231161"/>
                  </a:lnTo>
                  <a:cubicBezTo>
                    <a:pt x="32163" y="226387"/>
                    <a:pt x="33550" y="220983"/>
                    <a:pt x="33550" y="215533"/>
                  </a:cubicBezTo>
                  <a:lnTo>
                    <a:pt x="33550" y="159965"/>
                  </a:lnTo>
                  <a:cubicBezTo>
                    <a:pt x="33550" y="154513"/>
                    <a:pt x="32162" y="149109"/>
                    <a:pt x="29537" y="144337"/>
                  </a:cubicBezTo>
                  <a:lnTo>
                    <a:pt x="19474" y="126032"/>
                  </a:lnTo>
                  <a:cubicBezTo>
                    <a:pt x="17002" y="121536"/>
                    <a:pt x="17060" y="115982"/>
                    <a:pt x="19626" y="111536"/>
                  </a:cubicBezTo>
                  <a:lnTo>
                    <a:pt x="29817" y="93885"/>
                  </a:lnTo>
                  <a:cubicBezTo>
                    <a:pt x="32384" y="89441"/>
                    <a:pt x="37165" y="86614"/>
                    <a:pt x="42295" y="86505"/>
                  </a:cubicBezTo>
                  <a:lnTo>
                    <a:pt x="63180" y="86068"/>
                  </a:lnTo>
                  <a:cubicBezTo>
                    <a:pt x="68629" y="85953"/>
                    <a:pt x="74003" y="84453"/>
                    <a:pt x="78718" y="81729"/>
                  </a:cubicBezTo>
                  <a:lnTo>
                    <a:pt x="126844" y="53945"/>
                  </a:lnTo>
                  <a:cubicBezTo>
                    <a:pt x="131563" y="51220"/>
                    <a:pt x="135549" y="47315"/>
                    <a:pt x="138371" y="42655"/>
                  </a:cubicBezTo>
                  <a:lnTo>
                    <a:pt x="149191" y="24790"/>
                  </a:lnTo>
                  <a:cubicBezTo>
                    <a:pt x="151850" y="20400"/>
                    <a:pt x="156690" y="17673"/>
                    <a:pt x="161821" y="17673"/>
                  </a:cubicBezTo>
                  <a:lnTo>
                    <a:pt x="182204" y="17673"/>
                  </a:lnTo>
                  <a:cubicBezTo>
                    <a:pt x="187335" y="17673"/>
                    <a:pt x="192175" y="20400"/>
                    <a:pt x="194833" y="24790"/>
                  </a:cubicBezTo>
                  <a:lnTo>
                    <a:pt x="205653" y="42654"/>
                  </a:lnTo>
                  <a:cubicBezTo>
                    <a:pt x="208475" y="47314"/>
                    <a:pt x="212460" y="51220"/>
                    <a:pt x="217181" y="53945"/>
                  </a:cubicBezTo>
                  <a:lnTo>
                    <a:pt x="235872" y="64735"/>
                  </a:lnTo>
                  <a:cubicBezTo>
                    <a:pt x="240098" y="67172"/>
                    <a:pt x="245504" y="65727"/>
                    <a:pt x="247943" y="61501"/>
                  </a:cubicBezTo>
                  <a:cubicBezTo>
                    <a:pt x="250383" y="57273"/>
                    <a:pt x="248935" y="51869"/>
                    <a:pt x="244709" y="49430"/>
                  </a:cubicBezTo>
                  <a:lnTo>
                    <a:pt x="226019" y="38640"/>
                  </a:lnTo>
                  <a:cubicBezTo>
                    <a:pt x="223870" y="37399"/>
                    <a:pt x="222055" y="35622"/>
                    <a:pt x="220771" y="33500"/>
                  </a:cubicBezTo>
                  <a:lnTo>
                    <a:pt x="209950" y="15634"/>
                  </a:lnTo>
                  <a:cubicBezTo>
                    <a:pt x="204107" y="5990"/>
                    <a:pt x="193476" y="0"/>
                    <a:pt x="182202" y="0"/>
                  </a:cubicBezTo>
                  <a:lnTo>
                    <a:pt x="161818" y="0"/>
                  </a:lnTo>
                  <a:cubicBezTo>
                    <a:pt x="150544" y="0"/>
                    <a:pt x="139913" y="5990"/>
                    <a:pt x="134072" y="15635"/>
                  </a:cubicBezTo>
                  <a:lnTo>
                    <a:pt x="123252" y="33502"/>
                  </a:lnTo>
                  <a:cubicBezTo>
                    <a:pt x="121967" y="35622"/>
                    <a:pt x="120153" y="37400"/>
                    <a:pt x="118005" y="38640"/>
                  </a:cubicBezTo>
                  <a:lnTo>
                    <a:pt x="69879" y="66423"/>
                  </a:lnTo>
                  <a:cubicBezTo>
                    <a:pt x="67734" y="67664"/>
                    <a:pt x="65288" y="68346"/>
                    <a:pt x="62808" y="68399"/>
                  </a:cubicBezTo>
                  <a:lnTo>
                    <a:pt x="41925" y="68836"/>
                  </a:lnTo>
                  <a:cubicBezTo>
                    <a:pt x="30653" y="69072"/>
                    <a:pt x="20149" y="75285"/>
                    <a:pt x="14511" y="85049"/>
                  </a:cubicBezTo>
                  <a:lnTo>
                    <a:pt x="4320" y="102700"/>
                  </a:lnTo>
                  <a:cubicBezTo>
                    <a:pt x="-1318" y="112464"/>
                    <a:pt x="-1446" y="124668"/>
                    <a:pt x="3986" y="134546"/>
                  </a:cubicBezTo>
                  <a:lnTo>
                    <a:pt x="14050" y="152852"/>
                  </a:lnTo>
                  <a:cubicBezTo>
                    <a:pt x="15245" y="155025"/>
                    <a:pt x="15876" y="157484"/>
                    <a:pt x="15876" y="159964"/>
                  </a:cubicBezTo>
                  <a:lnTo>
                    <a:pt x="15876" y="215532"/>
                  </a:lnTo>
                  <a:cubicBezTo>
                    <a:pt x="15876" y="218012"/>
                    <a:pt x="15244" y="220471"/>
                    <a:pt x="14049" y="222645"/>
                  </a:cubicBezTo>
                  <a:lnTo>
                    <a:pt x="3986" y="240950"/>
                  </a:lnTo>
                  <a:cubicBezTo>
                    <a:pt x="-1444" y="250831"/>
                    <a:pt x="-1317" y="263032"/>
                    <a:pt x="4320" y="272797"/>
                  </a:cubicBezTo>
                  <a:lnTo>
                    <a:pt x="14511" y="290448"/>
                  </a:lnTo>
                  <a:cubicBezTo>
                    <a:pt x="20148" y="300212"/>
                    <a:pt x="30652" y="306424"/>
                    <a:pt x="41924" y="306660"/>
                  </a:cubicBezTo>
                  <a:lnTo>
                    <a:pt x="62809" y="307098"/>
                  </a:lnTo>
                  <a:cubicBezTo>
                    <a:pt x="65288" y="307150"/>
                    <a:pt x="67734" y="307833"/>
                    <a:pt x="69881" y="309073"/>
                  </a:cubicBezTo>
                  <a:lnTo>
                    <a:pt x="118005" y="336859"/>
                  </a:lnTo>
                  <a:cubicBezTo>
                    <a:pt x="118793" y="337313"/>
                    <a:pt x="119537" y="337841"/>
                    <a:pt x="120225" y="338432"/>
                  </a:cubicBezTo>
                  <a:lnTo>
                    <a:pt x="118626" y="337653"/>
                  </a:lnTo>
                  <a:cubicBezTo>
                    <a:pt x="108126" y="332539"/>
                    <a:pt x="95726" y="335097"/>
                    <a:pt x="87775" y="344020"/>
                  </a:cubicBezTo>
                  <a:cubicBezTo>
                    <a:pt x="77625" y="355412"/>
                    <a:pt x="77773" y="373105"/>
                    <a:pt x="88114" y="384299"/>
                  </a:cubicBezTo>
                  <a:lnTo>
                    <a:pt x="137723" y="438009"/>
                  </a:lnTo>
                  <a:cubicBezTo>
                    <a:pt x="141830" y="442456"/>
                    <a:pt x="144186" y="448706"/>
                    <a:pt x="144186" y="455157"/>
                  </a:cubicBezTo>
                  <a:lnTo>
                    <a:pt x="144186" y="516559"/>
                  </a:lnTo>
                  <a:lnTo>
                    <a:pt x="137518" y="516559"/>
                  </a:lnTo>
                  <a:cubicBezTo>
                    <a:pt x="128362" y="516559"/>
                    <a:pt x="120913" y="524007"/>
                    <a:pt x="120913" y="533163"/>
                  </a:cubicBezTo>
                  <a:lnTo>
                    <a:pt x="120913" y="586645"/>
                  </a:lnTo>
                  <a:cubicBezTo>
                    <a:pt x="120913" y="595801"/>
                    <a:pt x="128362" y="603251"/>
                    <a:pt x="137518" y="603251"/>
                  </a:cubicBezTo>
                  <a:lnTo>
                    <a:pt x="173331" y="603251"/>
                  </a:lnTo>
                  <a:cubicBezTo>
                    <a:pt x="178211" y="603251"/>
                    <a:pt x="182168" y="599296"/>
                    <a:pt x="182168" y="594415"/>
                  </a:cubicBezTo>
                  <a:cubicBezTo>
                    <a:pt x="182168" y="589533"/>
                    <a:pt x="178211" y="585578"/>
                    <a:pt x="173331" y="585578"/>
                  </a:cubicBezTo>
                  <a:lnTo>
                    <a:pt x="138586" y="585578"/>
                  </a:lnTo>
                  <a:lnTo>
                    <a:pt x="138586" y="534233"/>
                  </a:lnTo>
                  <a:lnTo>
                    <a:pt x="301777" y="534233"/>
                  </a:lnTo>
                  <a:lnTo>
                    <a:pt x="301777" y="585577"/>
                  </a:lnTo>
                  <a:lnTo>
                    <a:pt x="208662" y="585577"/>
                  </a:lnTo>
                  <a:cubicBezTo>
                    <a:pt x="203782" y="585577"/>
                    <a:pt x="199826" y="589532"/>
                    <a:pt x="199826" y="594413"/>
                  </a:cubicBezTo>
                  <a:cubicBezTo>
                    <a:pt x="199826" y="599295"/>
                    <a:pt x="203782" y="603250"/>
                    <a:pt x="208662" y="603250"/>
                  </a:cubicBezTo>
                  <a:lnTo>
                    <a:pt x="302847" y="603250"/>
                  </a:lnTo>
                  <a:cubicBezTo>
                    <a:pt x="312003" y="603250"/>
                    <a:pt x="319452" y="595801"/>
                    <a:pt x="319452" y="586644"/>
                  </a:cubicBezTo>
                  <a:lnTo>
                    <a:pt x="319452" y="533162"/>
                  </a:lnTo>
                  <a:cubicBezTo>
                    <a:pt x="319452" y="524006"/>
                    <a:pt x="312003" y="516558"/>
                    <a:pt x="302847" y="516558"/>
                  </a:cubicBezTo>
                  <a:lnTo>
                    <a:pt x="294770" y="516558"/>
                  </a:lnTo>
                  <a:lnTo>
                    <a:pt x="294770" y="475056"/>
                  </a:lnTo>
                  <a:cubicBezTo>
                    <a:pt x="294770" y="469411"/>
                    <a:pt x="296295" y="463992"/>
                    <a:pt x="299178" y="459387"/>
                  </a:cubicBezTo>
                  <a:lnTo>
                    <a:pt x="309331" y="443167"/>
                  </a:lnTo>
                  <a:cubicBezTo>
                    <a:pt x="311919" y="439031"/>
                    <a:pt x="310666" y="433578"/>
                    <a:pt x="306529" y="430988"/>
                  </a:cubicBezTo>
                  <a:cubicBezTo>
                    <a:pt x="302392" y="428399"/>
                    <a:pt x="296941" y="429653"/>
                    <a:pt x="294350" y="433790"/>
                  </a:cubicBezTo>
                  <a:lnTo>
                    <a:pt x="284197" y="450009"/>
                  </a:lnTo>
                  <a:cubicBezTo>
                    <a:pt x="279552" y="457430"/>
                    <a:pt x="277097" y="466091"/>
                    <a:pt x="277097" y="475056"/>
                  </a:cubicBezTo>
                  <a:lnTo>
                    <a:pt x="277097" y="516558"/>
                  </a:lnTo>
                  <a:lnTo>
                    <a:pt x="161861" y="516558"/>
                  </a:lnTo>
                  <a:lnTo>
                    <a:pt x="161861" y="455156"/>
                  </a:lnTo>
                  <a:cubicBezTo>
                    <a:pt x="161861" y="444152"/>
                    <a:pt x="157900" y="433804"/>
                    <a:pt x="150707" y="426017"/>
                  </a:cubicBezTo>
                  <a:lnTo>
                    <a:pt x="101098" y="372307"/>
                  </a:lnTo>
                  <a:cubicBezTo>
                    <a:pt x="96999" y="367869"/>
                    <a:pt x="96942" y="360300"/>
                    <a:pt x="100973" y="355777"/>
                  </a:cubicBezTo>
                  <a:cubicBezTo>
                    <a:pt x="103639" y="352786"/>
                    <a:pt x="107532" y="351908"/>
                    <a:pt x="110890" y="353543"/>
                  </a:cubicBezTo>
                  <a:lnTo>
                    <a:pt x="148994" y="372096"/>
                  </a:lnTo>
                  <a:cubicBezTo>
                    <a:pt x="152020" y="373649"/>
                    <a:pt x="155678" y="373303"/>
                    <a:pt x="158319" y="371305"/>
                  </a:cubicBezTo>
                  <a:cubicBezTo>
                    <a:pt x="160564" y="369630"/>
                    <a:pt x="161922" y="366930"/>
                    <a:pt x="161861" y="364050"/>
                  </a:cubicBezTo>
                  <a:lnTo>
                    <a:pt x="161861" y="222550"/>
                  </a:lnTo>
                  <a:cubicBezTo>
                    <a:pt x="161861" y="215888"/>
                    <a:pt x="166415" y="210467"/>
                    <a:pt x="172011" y="210467"/>
                  </a:cubicBezTo>
                  <a:cubicBezTo>
                    <a:pt x="177608" y="210467"/>
                    <a:pt x="182162" y="215888"/>
                    <a:pt x="182162" y="222550"/>
                  </a:cubicBezTo>
                  <a:lnTo>
                    <a:pt x="182162" y="364229"/>
                  </a:lnTo>
                  <a:cubicBezTo>
                    <a:pt x="182162" y="369110"/>
                    <a:pt x="186118" y="373065"/>
                    <a:pt x="190998" y="373065"/>
                  </a:cubicBezTo>
                  <a:cubicBezTo>
                    <a:pt x="195879" y="373065"/>
                    <a:pt x="199835" y="369110"/>
                    <a:pt x="199835" y="364229"/>
                  </a:cubicBezTo>
                  <a:lnTo>
                    <a:pt x="199835" y="302984"/>
                  </a:lnTo>
                  <a:cubicBezTo>
                    <a:pt x="199835" y="301160"/>
                    <a:pt x="202050" y="299128"/>
                    <a:pt x="205229" y="299128"/>
                  </a:cubicBezTo>
                  <a:lnTo>
                    <a:pt x="214743" y="299128"/>
                  </a:lnTo>
                  <a:cubicBezTo>
                    <a:pt x="217922" y="299128"/>
                    <a:pt x="220137" y="301161"/>
                    <a:pt x="220137" y="302984"/>
                  </a:cubicBezTo>
                  <a:lnTo>
                    <a:pt x="220137" y="364229"/>
                  </a:lnTo>
                  <a:cubicBezTo>
                    <a:pt x="220137" y="369110"/>
                    <a:pt x="224093" y="373065"/>
                    <a:pt x="228974" y="373065"/>
                  </a:cubicBezTo>
                  <a:cubicBezTo>
                    <a:pt x="233850" y="373065"/>
                    <a:pt x="237810" y="369112"/>
                    <a:pt x="237810" y="364229"/>
                  </a:cubicBezTo>
                  <a:lnTo>
                    <a:pt x="237810" y="302984"/>
                  </a:lnTo>
                  <a:cubicBezTo>
                    <a:pt x="237810" y="301160"/>
                    <a:pt x="240025" y="299128"/>
                    <a:pt x="243203" y="299128"/>
                  </a:cubicBezTo>
                  <a:lnTo>
                    <a:pt x="252717" y="299128"/>
                  </a:lnTo>
                  <a:cubicBezTo>
                    <a:pt x="255895" y="299128"/>
                    <a:pt x="258110" y="301161"/>
                    <a:pt x="258110" y="302984"/>
                  </a:cubicBezTo>
                  <a:lnTo>
                    <a:pt x="258110" y="364229"/>
                  </a:lnTo>
                  <a:cubicBezTo>
                    <a:pt x="258110" y="369110"/>
                    <a:pt x="262065" y="373065"/>
                    <a:pt x="266947" y="373065"/>
                  </a:cubicBezTo>
                  <a:cubicBezTo>
                    <a:pt x="271828" y="373065"/>
                    <a:pt x="275783" y="369110"/>
                    <a:pt x="275783" y="364229"/>
                  </a:cubicBezTo>
                  <a:lnTo>
                    <a:pt x="275783" y="302984"/>
                  </a:lnTo>
                  <a:cubicBezTo>
                    <a:pt x="275783" y="301160"/>
                    <a:pt x="277998" y="299128"/>
                    <a:pt x="281177" y="299128"/>
                  </a:cubicBezTo>
                  <a:lnTo>
                    <a:pt x="290690" y="299128"/>
                  </a:lnTo>
                  <a:cubicBezTo>
                    <a:pt x="293869" y="299128"/>
                    <a:pt x="296084" y="301161"/>
                    <a:pt x="296084" y="302984"/>
                  </a:cubicBezTo>
                  <a:lnTo>
                    <a:pt x="296084" y="364040"/>
                  </a:lnTo>
                  <a:cubicBezTo>
                    <a:pt x="296060" y="365136"/>
                    <a:pt x="296245" y="366258"/>
                    <a:pt x="296634" y="367304"/>
                  </a:cubicBezTo>
                  <a:lnTo>
                    <a:pt x="304355" y="389754"/>
                  </a:lnTo>
                  <a:cubicBezTo>
                    <a:pt x="306147" y="394966"/>
                    <a:pt x="306851" y="400664"/>
                    <a:pt x="306388" y="406230"/>
                  </a:cubicBezTo>
                  <a:cubicBezTo>
                    <a:pt x="305983" y="411094"/>
                    <a:pt x="309598" y="415365"/>
                    <a:pt x="314462" y="415770"/>
                  </a:cubicBezTo>
                  <a:cubicBezTo>
                    <a:pt x="314712" y="415791"/>
                    <a:pt x="314959" y="415799"/>
                    <a:pt x="315205" y="415799"/>
                  </a:cubicBezTo>
                  <a:cubicBezTo>
                    <a:pt x="319753" y="415799"/>
                    <a:pt x="323618" y="412310"/>
                    <a:pt x="324002" y="407696"/>
                  </a:cubicBezTo>
                  <a:cubicBezTo>
                    <a:pt x="324665" y="399707"/>
                    <a:pt x="323652" y="391515"/>
                    <a:pt x="321068" y="384005"/>
                  </a:cubicBezTo>
                  <a:lnTo>
                    <a:pt x="313760" y="362750"/>
                  </a:lnTo>
                  <a:lnTo>
                    <a:pt x="313760" y="304228"/>
                  </a:lnTo>
                  <a:cubicBezTo>
                    <a:pt x="320334" y="301515"/>
                    <a:pt x="325915" y="296680"/>
                    <a:pt x="329513" y="290451"/>
                  </a:cubicBezTo>
                  <a:lnTo>
                    <a:pt x="339703" y="272800"/>
                  </a:lnTo>
                  <a:cubicBezTo>
                    <a:pt x="345340" y="263032"/>
                    <a:pt x="345467" y="250829"/>
                    <a:pt x="340035" y="240950"/>
                  </a:cubicBezTo>
                  <a:close/>
                  <a:moveTo>
                    <a:pt x="172010" y="192794"/>
                  </a:moveTo>
                  <a:cubicBezTo>
                    <a:pt x="156668" y="192794"/>
                    <a:pt x="144186" y="206142"/>
                    <a:pt x="144186" y="222550"/>
                  </a:cubicBezTo>
                  <a:lnTo>
                    <a:pt x="144186" y="242453"/>
                  </a:lnTo>
                  <a:cubicBezTo>
                    <a:pt x="122588" y="231533"/>
                    <a:pt x="109220" y="208734"/>
                    <a:pt x="110799" y="183747"/>
                  </a:cubicBezTo>
                  <a:cubicBezTo>
                    <a:pt x="112738" y="153071"/>
                    <a:pt x="137333" y="128476"/>
                    <a:pt x="168010" y="126538"/>
                  </a:cubicBezTo>
                  <a:cubicBezTo>
                    <a:pt x="185663" y="125414"/>
                    <a:pt x="202930" y="131923"/>
                    <a:pt x="215383" y="144376"/>
                  </a:cubicBezTo>
                  <a:cubicBezTo>
                    <a:pt x="227835" y="156827"/>
                    <a:pt x="234338" y="174095"/>
                    <a:pt x="233223" y="191750"/>
                  </a:cubicBezTo>
                  <a:cubicBezTo>
                    <a:pt x="231857" y="213373"/>
                    <a:pt x="218849" y="232625"/>
                    <a:pt x="199836" y="242383"/>
                  </a:cubicBezTo>
                  <a:lnTo>
                    <a:pt x="199836" y="222550"/>
                  </a:lnTo>
                  <a:cubicBezTo>
                    <a:pt x="199834" y="206142"/>
                    <a:pt x="187353" y="192794"/>
                    <a:pt x="172010" y="19279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7" name="Google Shape;1127;p30"/>
            <p:cNvSpPr/>
            <p:nvPr/>
          </p:nvSpPr>
          <p:spPr>
            <a:xfrm>
              <a:off x="2882835" y="2721353"/>
              <a:ext cx="21199"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8" name="Google Shape;1128;p30"/>
            <p:cNvSpPr/>
            <p:nvPr/>
          </p:nvSpPr>
          <p:spPr>
            <a:xfrm>
              <a:off x="2839606" y="2721353"/>
              <a:ext cx="37433" cy="13255"/>
            </a:xfrm>
            <a:custGeom>
              <a:avLst/>
              <a:gdLst/>
              <a:ahLst/>
              <a:cxnLst/>
              <a:rect l="l" t="t" r="r" b="b"/>
              <a:pathLst>
                <a:path w="49911" h="17673" extrusionOk="0">
                  <a:moveTo>
                    <a:pt x="41075" y="0"/>
                  </a:moveTo>
                  <a:lnTo>
                    <a:pt x="8837" y="0"/>
                  </a:lnTo>
                  <a:cubicBezTo>
                    <a:pt x="3955" y="0"/>
                    <a:pt x="0" y="3955"/>
                    <a:pt x="0" y="8837"/>
                  </a:cubicBezTo>
                  <a:cubicBezTo>
                    <a:pt x="0" y="13718"/>
                    <a:pt x="3955" y="17673"/>
                    <a:pt x="8837" y="17673"/>
                  </a:cubicBezTo>
                  <a:lnTo>
                    <a:pt x="41075" y="17673"/>
                  </a:lnTo>
                  <a:cubicBezTo>
                    <a:pt x="45957" y="17673"/>
                    <a:pt x="49912" y="13718"/>
                    <a:pt x="49912" y="8837"/>
                  </a:cubicBezTo>
                  <a:cubicBezTo>
                    <a:pt x="49912" y="3955"/>
                    <a:pt x="45957" y="0"/>
                    <a:pt x="4107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0" name="Google Shape;1130;p30"/>
            <p:cNvSpPr/>
            <p:nvPr/>
          </p:nvSpPr>
          <p:spPr>
            <a:xfrm>
              <a:off x="2839606" y="2742788"/>
              <a:ext cx="37433" cy="13255"/>
            </a:xfrm>
            <a:custGeom>
              <a:avLst/>
              <a:gdLst/>
              <a:ahLst/>
              <a:cxnLst/>
              <a:rect l="l" t="t" r="r" b="b"/>
              <a:pathLst>
                <a:path w="49911" h="17673" extrusionOk="0">
                  <a:moveTo>
                    <a:pt x="41075" y="0"/>
                  </a:moveTo>
                  <a:lnTo>
                    <a:pt x="8837" y="0"/>
                  </a:lnTo>
                  <a:cubicBezTo>
                    <a:pt x="3955" y="0"/>
                    <a:pt x="0" y="3955"/>
                    <a:pt x="0" y="8837"/>
                  </a:cubicBezTo>
                  <a:cubicBezTo>
                    <a:pt x="0" y="13718"/>
                    <a:pt x="3955" y="17673"/>
                    <a:pt x="8837" y="17673"/>
                  </a:cubicBezTo>
                  <a:lnTo>
                    <a:pt x="41075" y="17673"/>
                  </a:lnTo>
                  <a:cubicBezTo>
                    <a:pt x="45957" y="17673"/>
                    <a:pt x="49912" y="13718"/>
                    <a:pt x="49912" y="8837"/>
                  </a:cubicBezTo>
                  <a:cubicBezTo>
                    <a:pt x="49912" y="3955"/>
                    <a:pt x="45957" y="0"/>
                    <a:pt x="4107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136" name="Google Shape;1136;p30"/>
          <p:cNvGrpSpPr/>
          <p:nvPr/>
        </p:nvGrpSpPr>
        <p:grpSpPr>
          <a:xfrm>
            <a:off x="2545196" y="3449220"/>
            <a:ext cx="165280" cy="296030"/>
            <a:chOff x="3437093" y="2905228"/>
            <a:chExt cx="252605" cy="452438"/>
          </a:xfrm>
        </p:grpSpPr>
        <p:sp>
          <p:nvSpPr>
            <p:cNvPr id="1137" name="Google Shape;1137;p30"/>
            <p:cNvSpPr/>
            <p:nvPr/>
          </p:nvSpPr>
          <p:spPr>
            <a:xfrm>
              <a:off x="3490299" y="3004737"/>
              <a:ext cx="66623" cy="66619"/>
            </a:xfrm>
            <a:custGeom>
              <a:avLst/>
              <a:gdLst/>
              <a:ahLst/>
              <a:cxnLst/>
              <a:rect l="l" t="t" r="r" b="b"/>
              <a:pathLst>
                <a:path w="88831" h="88826" extrusionOk="0">
                  <a:moveTo>
                    <a:pt x="41547" y="87"/>
                  </a:moveTo>
                  <a:cubicBezTo>
                    <a:pt x="19319" y="1490"/>
                    <a:pt x="1496" y="19313"/>
                    <a:pt x="89" y="41545"/>
                  </a:cubicBezTo>
                  <a:cubicBezTo>
                    <a:pt x="-718" y="54310"/>
                    <a:pt x="3991" y="66803"/>
                    <a:pt x="13008" y="75819"/>
                  </a:cubicBezTo>
                  <a:cubicBezTo>
                    <a:pt x="21751" y="84562"/>
                    <a:pt x="34111" y="89561"/>
                    <a:pt x="47284" y="88738"/>
                  </a:cubicBezTo>
                  <a:cubicBezTo>
                    <a:pt x="69512" y="87335"/>
                    <a:pt x="87335" y="69512"/>
                    <a:pt x="88742" y="47280"/>
                  </a:cubicBezTo>
                  <a:cubicBezTo>
                    <a:pt x="89549" y="34514"/>
                    <a:pt x="84840" y="22022"/>
                    <a:pt x="75822" y="13005"/>
                  </a:cubicBezTo>
                  <a:cubicBezTo>
                    <a:pt x="66807" y="3988"/>
                    <a:pt x="54317" y="-708"/>
                    <a:pt x="41547" y="87"/>
                  </a:cubicBezTo>
                  <a:close/>
                  <a:moveTo>
                    <a:pt x="71103" y="46165"/>
                  </a:moveTo>
                  <a:cubicBezTo>
                    <a:pt x="70258" y="59535"/>
                    <a:pt x="59540" y="70253"/>
                    <a:pt x="46170" y="71098"/>
                  </a:cubicBezTo>
                  <a:cubicBezTo>
                    <a:pt x="38453" y="71595"/>
                    <a:pt x="30934" y="68750"/>
                    <a:pt x="25506" y="63321"/>
                  </a:cubicBezTo>
                  <a:cubicBezTo>
                    <a:pt x="20076" y="57891"/>
                    <a:pt x="17242" y="50360"/>
                    <a:pt x="17728" y="42658"/>
                  </a:cubicBezTo>
                  <a:cubicBezTo>
                    <a:pt x="18573" y="29288"/>
                    <a:pt x="29291" y="18569"/>
                    <a:pt x="42662" y="17725"/>
                  </a:cubicBezTo>
                  <a:cubicBezTo>
                    <a:pt x="50284" y="17232"/>
                    <a:pt x="57856" y="20033"/>
                    <a:pt x="63325" y="25501"/>
                  </a:cubicBezTo>
                  <a:cubicBezTo>
                    <a:pt x="68755" y="30930"/>
                    <a:pt x="71589" y="38462"/>
                    <a:pt x="71103" y="4616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8" name="Google Shape;1138;p30"/>
            <p:cNvSpPr/>
            <p:nvPr/>
          </p:nvSpPr>
          <p:spPr>
            <a:xfrm>
              <a:off x="3437093" y="2905228"/>
              <a:ext cx="252605" cy="452438"/>
            </a:xfrm>
            <a:custGeom>
              <a:avLst/>
              <a:gdLst/>
              <a:ahLst/>
              <a:cxnLst/>
              <a:rect l="l" t="t" r="r" b="b"/>
              <a:pathLst>
                <a:path w="336807" h="603250" extrusionOk="0">
                  <a:moveTo>
                    <a:pt x="329149" y="494310"/>
                  </a:moveTo>
                  <a:cubicBezTo>
                    <a:pt x="328895" y="493849"/>
                    <a:pt x="328762" y="493328"/>
                    <a:pt x="328762" y="492803"/>
                  </a:cubicBezTo>
                  <a:lnTo>
                    <a:pt x="328762" y="464629"/>
                  </a:lnTo>
                  <a:cubicBezTo>
                    <a:pt x="328762" y="464104"/>
                    <a:pt x="328895" y="463582"/>
                    <a:pt x="329149" y="463122"/>
                  </a:cubicBezTo>
                  <a:lnTo>
                    <a:pt x="334252" y="453840"/>
                  </a:lnTo>
                  <a:cubicBezTo>
                    <a:pt x="337734" y="447502"/>
                    <a:pt x="337653" y="439676"/>
                    <a:pt x="334037" y="433417"/>
                  </a:cubicBezTo>
                  <a:lnTo>
                    <a:pt x="328869" y="424465"/>
                  </a:lnTo>
                  <a:cubicBezTo>
                    <a:pt x="325254" y="418207"/>
                    <a:pt x="318518" y="414223"/>
                    <a:pt x="311288" y="414070"/>
                  </a:cubicBezTo>
                  <a:lnTo>
                    <a:pt x="300702" y="413848"/>
                  </a:lnTo>
                  <a:cubicBezTo>
                    <a:pt x="300176" y="413837"/>
                    <a:pt x="299657" y="413692"/>
                    <a:pt x="299203" y="413430"/>
                  </a:cubicBezTo>
                  <a:lnTo>
                    <a:pt x="274799" y="399340"/>
                  </a:lnTo>
                  <a:cubicBezTo>
                    <a:pt x="274346" y="399078"/>
                    <a:pt x="273963" y="398704"/>
                    <a:pt x="273691" y="398253"/>
                  </a:cubicBezTo>
                  <a:lnTo>
                    <a:pt x="268205" y="389194"/>
                  </a:lnTo>
                  <a:cubicBezTo>
                    <a:pt x="265009" y="383918"/>
                    <a:pt x="259575" y="380347"/>
                    <a:pt x="253558" y="379412"/>
                  </a:cubicBezTo>
                  <a:cubicBezTo>
                    <a:pt x="252029" y="364177"/>
                    <a:pt x="247206" y="349952"/>
                    <a:pt x="239828" y="337435"/>
                  </a:cubicBezTo>
                  <a:lnTo>
                    <a:pt x="239828" y="93596"/>
                  </a:lnTo>
                  <a:cubicBezTo>
                    <a:pt x="239828" y="78630"/>
                    <a:pt x="236185" y="63717"/>
                    <a:pt x="229293" y="50468"/>
                  </a:cubicBezTo>
                  <a:cubicBezTo>
                    <a:pt x="227042" y="46138"/>
                    <a:pt x="221706" y="44456"/>
                    <a:pt x="217376" y="46707"/>
                  </a:cubicBezTo>
                  <a:cubicBezTo>
                    <a:pt x="213046" y="48959"/>
                    <a:pt x="211363" y="54295"/>
                    <a:pt x="213615" y="58624"/>
                  </a:cubicBezTo>
                  <a:cubicBezTo>
                    <a:pt x="219283" y="69519"/>
                    <a:pt x="222156" y="81284"/>
                    <a:pt x="222156" y="93597"/>
                  </a:cubicBezTo>
                  <a:lnTo>
                    <a:pt x="222156" y="315139"/>
                  </a:lnTo>
                  <a:cubicBezTo>
                    <a:pt x="206138" y="299815"/>
                    <a:pt x="185231" y="289607"/>
                    <a:pt x="162112" y="287041"/>
                  </a:cubicBezTo>
                  <a:lnTo>
                    <a:pt x="162112" y="251879"/>
                  </a:lnTo>
                  <a:cubicBezTo>
                    <a:pt x="187578" y="239014"/>
                    <a:pt x="205081" y="212599"/>
                    <a:pt x="205081" y="182172"/>
                  </a:cubicBezTo>
                  <a:lnTo>
                    <a:pt x="205081" y="91210"/>
                  </a:lnTo>
                  <a:cubicBezTo>
                    <a:pt x="205081" y="87553"/>
                    <a:pt x="202828" y="84271"/>
                    <a:pt x="199413" y="82961"/>
                  </a:cubicBezTo>
                  <a:cubicBezTo>
                    <a:pt x="195993" y="81644"/>
                    <a:pt x="192127" y="82578"/>
                    <a:pt x="189679" y="85294"/>
                  </a:cubicBezTo>
                  <a:cubicBezTo>
                    <a:pt x="176910" y="99466"/>
                    <a:pt x="157606" y="93611"/>
                    <a:pt x="148213" y="87918"/>
                  </a:cubicBezTo>
                  <a:cubicBezTo>
                    <a:pt x="145069" y="86011"/>
                    <a:pt x="141072" y="86252"/>
                    <a:pt x="138180" y="88522"/>
                  </a:cubicBezTo>
                  <a:cubicBezTo>
                    <a:pt x="124165" y="99513"/>
                    <a:pt x="82902" y="101695"/>
                    <a:pt x="63715" y="84611"/>
                  </a:cubicBezTo>
                  <a:cubicBezTo>
                    <a:pt x="61116" y="82295"/>
                    <a:pt x="57397" y="81723"/>
                    <a:pt x="54222" y="83148"/>
                  </a:cubicBezTo>
                  <a:cubicBezTo>
                    <a:pt x="51045" y="84573"/>
                    <a:pt x="49001" y="87730"/>
                    <a:pt x="49001" y="91211"/>
                  </a:cubicBezTo>
                  <a:lnTo>
                    <a:pt x="49001" y="177774"/>
                  </a:lnTo>
                  <a:cubicBezTo>
                    <a:pt x="49001" y="182655"/>
                    <a:pt x="52958" y="186610"/>
                    <a:pt x="57838" y="186610"/>
                  </a:cubicBezTo>
                  <a:cubicBezTo>
                    <a:pt x="62718" y="186610"/>
                    <a:pt x="66674" y="182655"/>
                    <a:pt x="66674" y="177774"/>
                  </a:cubicBezTo>
                  <a:lnTo>
                    <a:pt x="66674" y="107261"/>
                  </a:lnTo>
                  <a:cubicBezTo>
                    <a:pt x="91837" y="118759"/>
                    <a:pt x="125868" y="115846"/>
                    <a:pt x="144035" y="105747"/>
                  </a:cubicBezTo>
                  <a:cubicBezTo>
                    <a:pt x="152427" y="109828"/>
                    <a:pt x="161611" y="111959"/>
                    <a:pt x="170380" y="111758"/>
                  </a:cubicBezTo>
                  <a:cubicBezTo>
                    <a:pt x="176462" y="111632"/>
                    <a:pt x="182180" y="110428"/>
                    <a:pt x="187406" y="108206"/>
                  </a:cubicBezTo>
                  <a:lnTo>
                    <a:pt x="187406" y="182171"/>
                  </a:lnTo>
                  <a:cubicBezTo>
                    <a:pt x="187406" y="215457"/>
                    <a:pt x="160325" y="242537"/>
                    <a:pt x="127040" y="242537"/>
                  </a:cubicBezTo>
                  <a:cubicBezTo>
                    <a:pt x="103791" y="242537"/>
                    <a:pt x="82999" y="229548"/>
                    <a:pt x="72779" y="208638"/>
                  </a:cubicBezTo>
                  <a:cubicBezTo>
                    <a:pt x="70636" y="204253"/>
                    <a:pt x="65343" y="202439"/>
                    <a:pt x="60959" y="204581"/>
                  </a:cubicBezTo>
                  <a:cubicBezTo>
                    <a:pt x="56575" y="206724"/>
                    <a:pt x="54758" y="212016"/>
                    <a:pt x="56901" y="216401"/>
                  </a:cubicBezTo>
                  <a:cubicBezTo>
                    <a:pt x="64621" y="232192"/>
                    <a:pt x="77009" y="244488"/>
                    <a:pt x="91971" y="251982"/>
                  </a:cubicBezTo>
                  <a:lnTo>
                    <a:pt x="91971" y="287039"/>
                  </a:lnTo>
                  <a:cubicBezTo>
                    <a:pt x="68802" y="289613"/>
                    <a:pt x="47917" y="299867"/>
                    <a:pt x="31927" y="315192"/>
                  </a:cubicBezTo>
                  <a:lnTo>
                    <a:pt x="31927" y="93596"/>
                  </a:lnTo>
                  <a:cubicBezTo>
                    <a:pt x="31927" y="51732"/>
                    <a:pt x="65986" y="17673"/>
                    <a:pt x="107850" y="17673"/>
                  </a:cubicBezTo>
                  <a:lnTo>
                    <a:pt x="146234" y="17673"/>
                  </a:lnTo>
                  <a:cubicBezTo>
                    <a:pt x="163498" y="17673"/>
                    <a:pt x="179779" y="23339"/>
                    <a:pt x="193313" y="34058"/>
                  </a:cubicBezTo>
                  <a:cubicBezTo>
                    <a:pt x="197140" y="37088"/>
                    <a:pt x="202698" y="36441"/>
                    <a:pt x="205727" y="32616"/>
                  </a:cubicBezTo>
                  <a:cubicBezTo>
                    <a:pt x="208756" y="28790"/>
                    <a:pt x="208111" y="23232"/>
                    <a:pt x="204285" y="20202"/>
                  </a:cubicBezTo>
                  <a:cubicBezTo>
                    <a:pt x="187593" y="6987"/>
                    <a:pt x="167520" y="0"/>
                    <a:pt x="146232" y="0"/>
                  </a:cubicBezTo>
                  <a:lnTo>
                    <a:pt x="107847" y="0"/>
                  </a:lnTo>
                  <a:cubicBezTo>
                    <a:pt x="56239" y="0"/>
                    <a:pt x="14252" y="41987"/>
                    <a:pt x="14252" y="93596"/>
                  </a:cubicBezTo>
                  <a:lnTo>
                    <a:pt x="14252" y="337515"/>
                  </a:lnTo>
                  <a:cubicBezTo>
                    <a:pt x="5197" y="352884"/>
                    <a:pt x="0" y="370784"/>
                    <a:pt x="0" y="389876"/>
                  </a:cubicBezTo>
                  <a:lnTo>
                    <a:pt x="0" y="584362"/>
                  </a:lnTo>
                  <a:cubicBezTo>
                    <a:pt x="0" y="594777"/>
                    <a:pt x="8473" y="603250"/>
                    <a:pt x="18888" y="603250"/>
                  </a:cubicBezTo>
                  <a:lnTo>
                    <a:pt x="54387" y="603250"/>
                  </a:lnTo>
                  <a:cubicBezTo>
                    <a:pt x="59267" y="603250"/>
                    <a:pt x="63223" y="599295"/>
                    <a:pt x="63223" y="594413"/>
                  </a:cubicBezTo>
                  <a:cubicBezTo>
                    <a:pt x="63223" y="589532"/>
                    <a:pt x="59267" y="585577"/>
                    <a:pt x="54387" y="585577"/>
                  </a:cubicBezTo>
                  <a:lnTo>
                    <a:pt x="18888" y="585577"/>
                  </a:lnTo>
                  <a:cubicBezTo>
                    <a:pt x="18219" y="585577"/>
                    <a:pt x="17673" y="585031"/>
                    <a:pt x="17673" y="584362"/>
                  </a:cubicBezTo>
                  <a:lnTo>
                    <a:pt x="17673" y="389875"/>
                  </a:lnTo>
                  <a:cubicBezTo>
                    <a:pt x="17673" y="345755"/>
                    <a:pt x="51149" y="309306"/>
                    <a:pt x="94035" y="304593"/>
                  </a:cubicBezTo>
                  <a:lnTo>
                    <a:pt x="104087" y="336199"/>
                  </a:lnTo>
                  <a:lnTo>
                    <a:pt x="101709" y="336199"/>
                  </a:lnTo>
                  <a:cubicBezTo>
                    <a:pt x="96829" y="336199"/>
                    <a:pt x="92872" y="340154"/>
                    <a:pt x="92872" y="345035"/>
                  </a:cubicBezTo>
                  <a:lnTo>
                    <a:pt x="92872" y="413477"/>
                  </a:lnTo>
                  <a:cubicBezTo>
                    <a:pt x="92872" y="418359"/>
                    <a:pt x="96829" y="422314"/>
                    <a:pt x="101709" y="422314"/>
                  </a:cubicBezTo>
                  <a:lnTo>
                    <a:pt x="152370" y="422314"/>
                  </a:lnTo>
                  <a:cubicBezTo>
                    <a:pt x="157250" y="422314"/>
                    <a:pt x="161207" y="418359"/>
                    <a:pt x="161207" y="413477"/>
                  </a:cubicBezTo>
                  <a:lnTo>
                    <a:pt x="161207" y="345035"/>
                  </a:lnTo>
                  <a:cubicBezTo>
                    <a:pt x="161207" y="340154"/>
                    <a:pt x="157250" y="336199"/>
                    <a:pt x="152370" y="336199"/>
                  </a:cubicBezTo>
                  <a:lnTo>
                    <a:pt x="149992" y="336199"/>
                  </a:lnTo>
                  <a:lnTo>
                    <a:pt x="160045" y="304592"/>
                  </a:lnTo>
                  <a:cubicBezTo>
                    <a:pt x="199426" y="308915"/>
                    <a:pt x="231088" y="339971"/>
                    <a:pt x="235801" y="379617"/>
                  </a:cubicBezTo>
                  <a:cubicBezTo>
                    <a:pt x="230237" y="380800"/>
                    <a:pt x="225277" y="384248"/>
                    <a:pt x="222282" y="389193"/>
                  </a:cubicBezTo>
                  <a:lnTo>
                    <a:pt x="216794" y="398253"/>
                  </a:lnTo>
                  <a:cubicBezTo>
                    <a:pt x="216524" y="398701"/>
                    <a:pt x="216140" y="399076"/>
                    <a:pt x="215684" y="399340"/>
                  </a:cubicBezTo>
                  <a:lnTo>
                    <a:pt x="191287" y="413427"/>
                  </a:lnTo>
                  <a:cubicBezTo>
                    <a:pt x="190831" y="413691"/>
                    <a:pt x="190311" y="413835"/>
                    <a:pt x="189787" y="413846"/>
                  </a:cubicBezTo>
                  <a:lnTo>
                    <a:pt x="179196" y="414068"/>
                  </a:lnTo>
                  <a:cubicBezTo>
                    <a:pt x="171969" y="414221"/>
                    <a:pt x="165233" y="418204"/>
                    <a:pt x="161618" y="424464"/>
                  </a:cubicBezTo>
                  <a:lnTo>
                    <a:pt x="156450" y="433414"/>
                  </a:lnTo>
                  <a:cubicBezTo>
                    <a:pt x="152836" y="439675"/>
                    <a:pt x="152753" y="447502"/>
                    <a:pt x="156236" y="453838"/>
                  </a:cubicBezTo>
                  <a:lnTo>
                    <a:pt x="161338" y="463118"/>
                  </a:lnTo>
                  <a:cubicBezTo>
                    <a:pt x="161591" y="463580"/>
                    <a:pt x="161725" y="464102"/>
                    <a:pt x="161725" y="464626"/>
                  </a:cubicBezTo>
                  <a:lnTo>
                    <a:pt x="161725" y="492801"/>
                  </a:lnTo>
                  <a:cubicBezTo>
                    <a:pt x="161725" y="493325"/>
                    <a:pt x="161591" y="493849"/>
                    <a:pt x="161338" y="494308"/>
                  </a:cubicBezTo>
                  <a:lnTo>
                    <a:pt x="156235" y="503589"/>
                  </a:lnTo>
                  <a:cubicBezTo>
                    <a:pt x="152752" y="509925"/>
                    <a:pt x="152833" y="517751"/>
                    <a:pt x="156449" y="524012"/>
                  </a:cubicBezTo>
                  <a:lnTo>
                    <a:pt x="161616" y="532962"/>
                  </a:lnTo>
                  <a:cubicBezTo>
                    <a:pt x="165230" y="539223"/>
                    <a:pt x="171969" y="543208"/>
                    <a:pt x="179196" y="543359"/>
                  </a:cubicBezTo>
                  <a:lnTo>
                    <a:pt x="189782" y="543580"/>
                  </a:lnTo>
                  <a:cubicBezTo>
                    <a:pt x="190309" y="543592"/>
                    <a:pt x="190830" y="543737"/>
                    <a:pt x="191283" y="543998"/>
                  </a:cubicBezTo>
                  <a:lnTo>
                    <a:pt x="215681" y="558085"/>
                  </a:lnTo>
                  <a:cubicBezTo>
                    <a:pt x="216138" y="558349"/>
                    <a:pt x="216522" y="558725"/>
                    <a:pt x="216794" y="559174"/>
                  </a:cubicBezTo>
                  <a:lnTo>
                    <a:pt x="222281" y="568236"/>
                  </a:lnTo>
                  <a:cubicBezTo>
                    <a:pt x="225385" y="573359"/>
                    <a:pt x="230597" y="576873"/>
                    <a:pt x="236404" y="577929"/>
                  </a:cubicBezTo>
                  <a:lnTo>
                    <a:pt x="236404" y="584358"/>
                  </a:lnTo>
                  <a:cubicBezTo>
                    <a:pt x="236404" y="585028"/>
                    <a:pt x="235860" y="585573"/>
                    <a:pt x="235191" y="585573"/>
                  </a:cubicBezTo>
                  <a:lnTo>
                    <a:pt x="89718" y="585573"/>
                  </a:lnTo>
                  <a:cubicBezTo>
                    <a:pt x="84838" y="585573"/>
                    <a:pt x="80881" y="589528"/>
                    <a:pt x="80881" y="594410"/>
                  </a:cubicBezTo>
                  <a:cubicBezTo>
                    <a:pt x="80881" y="599291"/>
                    <a:pt x="84838" y="603247"/>
                    <a:pt x="89718" y="603247"/>
                  </a:cubicBezTo>
                  <a:lnTo>
                    <a:pt x="235192" y="603247"/>
                  </a:lnTo>
                  <a:cubicBezTo>
                    <a:pt x="245606" y="603247"/>
                    <a:pt x="254079" y="594774"/>
                    <a:pt x="254079" y="584358"/>
                  </a:cubicBezTo>
                  <a:lnTo>
                    <a:pt x="254079" y="577929"/>
                  </a:lnTo>
                  <a:cubicBezTo>
                    <a:pt x="259886" y="576874"/>
                    <a:pt x="265099" y="573359"/>
                    <a:pt x="268204" y="568233"/>
                  </a:cubicBezTo>
                  <a:lnTo>
                    <a:pt x="273691" y="559174"/>
                  </a:lnTo>
                  <a:cubicBezTo>
                    <a:pt x="273962" y="558725"/>
                    <a:pt x="274347" y="558349"/>
                    <a:pt x="274802" y="558085"/>
                  </a:cubicBezTo>
                  <a:lnTo>
                    <a:pt x="299203" y="543998"/>
                  </a:lnTo>
                  <a:cubicBezTo>
                    <a:pt x="299657" y="543736"/>
                    <a:pt x="300175" y="543591"/>
                    <a:pt x="300700" y="543580"/>
                  </a:cubicBezTo>
                  <a:lnTo>
                    <a:pt x="311286" y="543359"/>
                  </a:lnTo>
                  <a:cubicBezTo>
                    <a:pt x="318516" y="543208"/>
                    <a:pt x="325253" y="539223"/>
                    <a:pt x="328868" y="532962"/>
                  </a:cubicBezTo>
                  <a:lnTo>
                    <a:pt x="334036" y="524012"/>
                  </a:lnTo>
                  <a:cubicBezTo>
                    <a:pt x="337649" y="517751"/>
                    <a:pt x="337733" y="509927"/>
                    <a:pt x="334250" y="503589"/>
                  </a:cubicBezTo>
                  <a:close/>
                  <a:moveTo>
                    <a:pt x="127040" y="260212"/>
                  </a:moveTo>
                  <a:cubicBezTo>
                    <a:pt x="133018" y="260212"/>
                    <a:pt x="138841" y="259535"/>
                    <a:pt x="144436" y="258257"/>
                  </a:cubicBezTo>
                  <a:lnTo>
                    <a:pt x="144436" y="286170"/>
                  </a:lnTo>
                  <a:lnTo>
                    <a:pt x="109642" y="286170"/>
                  </a:lnTo>
                  <a:lnTo>
                    <a:pt x="109642" y="258288"/>
                  </a:lnTo>
                  <a:cubicBezTo>
                    <a:pt x="115263" y="259553"/>
                    <a:pt x="121088" y="260212"/>
                    <a:pt x="127040" y="260212"/>
                  </a:cubicBezTo>
                  <a:close/>
                  <a:moveTo>
                    <a:pt x="143533" y="404642"/>
                  </a:moveTo>
                  <a:lnTo>
                    <a:pt x="110546" y="404642"/>
                  </a:lnTo>
                  <a:lnTo>
                    <a:pt x="110546" y="353873"/>
                  </a:lnTo>
                  <a:lnTo>
                    <a:pt x="143533" y="353873"/>
                  </a:lnTo>
                  <a:close/>
                  <a:moveTo>
                    <a:pt x="122633" y="336200"/>
                  </a:moveTo>
                  <a:lnTo>
                    <a:pt x="112417" y="304078"/>
                  </a:lnTo>
                  <a:lnTo>
                    <a:pt x="141661" y="304078"/>
                  </a:lnTo>
                  <a:lnTo>
                    <a:pt x="131445" y="336200"/>
                  </a:lnTo>
                  <a:close/>
                  <a:moveTo>
                    <a:pt x="313662" y="502825"/>
                  </a:moveTo>
                  <a:lnTo>
                    <a:pt x="318762" y="512105"/>
                  </a:lnTo>
                  <a:cubicBezTo>
                    <a:pt x="319287" y="513059"/>
                    <a:pt x="319275" y="514238"/>
                    <a:pt x="318732" y="515178"/>
                  </a:cubicBezTo>
                  <a:lnTo>
                    <a:pt x="313564" y="524128"/>
                  </a:lnTo>
                  <a:cubicBezTo>
                    <a:pt x="313020" y="525070"/>
                    <a:pt x="312006" y="525670"/>
                    <a:pt x="310919" y="525692"/>
                  </a:cubicBezTo>
                  <a:lnTo>
                    <a:pt x="300330" y="525914"/>
                  </a:lnTo>
                  <a:cubicBezTo>
                    <a:pt x="296836" y="525987"/>
                    <a:pt x="293389" y="526950"/>
                    <a:pt x="290366" y="528696"/>
                  </a:cubicBezTo>
                  <a:lnTo>
                    <a:pt x="265965" y="542782"/>
                  </a:lnTo>
                  <a:cubicBezTo>
                    <a:pt x="262939" y="544530"/>
                    <a:pt x="260383" y="547033"/>
                    <a:pt x="258574" y="550023"/>
                  </a:cubicBezTo>
                  <a:lnTo>
                    <a:pt x="253089" y="559081"/>
                  </a:lnTo>
                  <a:cubicBezTo>
                    <a:pt x="252525" y="560012"/>
                    <a:pt x="251498" y="560590"/>
                    <a:pt x="250411" y="560590"/>
                  </a:cubicBezTo>
                  <a:lnTo>
                    <a:pt x="240077" y="560590"/>
                  </a:lnTo>
                  <a:cubicBezTo>
                    <a:pt x="238990" y="560590"/>
                    <a:pt x="237963" y="560012"/>
                    <a:pt x="237400" y="559083"/>
                  </a:cubicBezTo>
                  <a:lnTo>
                    <a:pt x="231915" y="550024"/>
                  </a:lnTo>
                  <a:cubicBezTo>
                    <a:pt x="230106" y="547036"/>
                    <a:pt x="227549" y="544532"/>
                    <a:pt x="224522" y="542784"/>
                  </a:cubicBezTo>
                  <a:lnTo>
                    <a:pt x="200122" y="528696"/>
                  </a:lnTo>
                  <a:cubicBezTo>
                    <a:pt x="197097" y="526951"/>
                    <a:pt x="193651" y="525988"/>
                    <a:pt x="190157" y="525915"/>
                  </a:cubicBezTo>
                  <a:lnTo>
                    <a:pt x="179568" y="525694"/>
                  </a:lnTo>
                  <a:cubicBezTo>
                    <a:pt x="178482" y="525670"/>
                    <a:pt x="177469" y="525071"/>
                    <a:pt x="176924" y="524129"/>
                  </a:cubicBezTo>
                  <a:lnTo>
                    <a:pt x="171757" y="515179"/>
                  </a:lnTo>
                  <a:cubicBezTo>
                    <a:pt x="171213" y="514236"/>
                    <a:pt x="171200" y="513059"/>
                    <a:pt x="171725" y="512107"/>
                  </a:cubicBezTo>
                  <a:lnTo>
                    <a:pt x="176828" y="502825"/>
                  </a:lnTo>
                  <a:cubicBezTo>
                    <a:pt x="178511" y="499762"/>
                    <a:pt x="179401" y="496297"/>
                    <a:pt x="179401" y="492805"/>
                  </a:cubicBezTo>
                  <a:lnTo>
                    <a:pt x="179401" y="464630"/>
                  </a:lnTo>
                  <a:cubicBezTo>
                    <a:pt x="179401" y="461138"/>
                    <a:pt x="178511" y="457672"/>
                    <a:pt x="176826" y="454608"/>
                  </a:cubicBezTo>
                  <a:lnTo>
                    <a:pt x="171725" y="445327"/>
                  </a:lnTo>
                  <a:cubicBezTo>
                    <a:pt x="171202" y="444374"/>
                    <a:pt x="171212" y="443197"/>
                    <a:pt x="171757" y="442255"/>
                  </a:cubicBezTo>
                  <a:lnTo>
                    <a:pt x="176924" y="433306"/>
                  </a:lnTo>
                  <a:cubicBezTo>
                    <a:pt x="177469" y="432363"/>
                    <a:pt x="178482" y="431762"/>
                    <a:pt x="179568" y="431740"/>
                  </a:cubicBezTo>
                  <a:lnTo>
                    <a:pt x="190158" y="431518"/>
                  </a:lnTo>
                  <a:cubicBezTo>
                    <a:pt x="193651" y="431445"/>
                    <a:pt x="197097" y="430483"/>
                    <a:pt x="200123" y="428736"/>
                  </a:cubicBezTo>
                  <a:lnTo>
                    <a:pt x="224519" y="414651"/>
                  </a:lnTo>
                  <a:cubicBezTo>
                    <a:pt x="227548" y="412903"/>
                    <a:pt x="230107" y="410399"/>
                    <a:pt x="231914" y="407409"/>
                  </a:cubicBezTo>
                  <a:lnTo>
                    <a:pt x="237400" y="398351"/>
                  </a:lnTo>
                  <a:cubicBezTo>
                    <a:pt x="237964" y="397420"/>
                    <a:pt x="238990" y="396843"/>
                    <a:pt x="240077" y="396843"/>
                  </a:cubicBezTo>
                  <a:lnTo>
                    <a:pt x="250411" y="396843"/>
                  </a:lnTo>
                  <a:cubicBezTo>
                    <a:pt x="251500" y="396843"/>
                    <a:pt x="252525" y="397420"/>
                    <a:pt x="253088" y="398350"/>
                  </a:cubicBezTo>
                  <a:lnTo>
                    <a:pt x="258572" y="407407"/>
                  </a:lnTo>
                  <a:cubicBezTo>
                    <a:pt x="260381" y="410399"/>
                    <a:pt x="262940" y="412903"/>
                    <a:pt x="265966" y="414648"/>
                  </a:cubicBezTo>
                  <a:lnTo>
                    <a:pt x="290365" y="428736"/>
                  </a:lnTo>
                  <a:cubicBezTo>
                    <a:pt x="293389" y="430483"/>
                    <a:pt x="296836" y="431445"/>
                    <a:pt x="300332" y="431518"/>
                  </a:cubicBezTo>
                  <a:lnTo>
                    <a:pt x="310916" y="431740"/>
                  </a:lnTo>
                  <a:cubicBezTo>
                    <a:pt x="312006" y="431763"/>
                    <a:pt x="313020" y="432363"/>
                    <a:pt x="313564" y="433304"/>
                  </a:cubicBezTo>
                  <a:lnTo>
                    <a:pt x="318732" y="442257"/>
                  </a:lnTo>
                  <a:cubicBezTo>
                    <a:pt x="319276" y="443198"/>
                    <a:pt x="319288" y="444375"/>
                    <a:pt x="318763" y="445327"/>
                  </a:cubicBezTo>
                  <a:lnTo>
                    <a:pt x="313662" y="454608"/>
                  </a:lnTo>
                  <a:cubicBezTo>
                    <a:pt x="311977" y="457671"/>
                    <a:pt x="311087" y="461136"/>
                    <a:pt x="311087" y="464630"/>
                  </a:cubicBezTo>
                  <a:lnTo>
                    <a:pt x="311087" y="492805"/>
                  </a:lnTo>
                  <a:cubicBezTo>
                    <a:pt x="311088" y="496297"/>
                    <a:pt x="311978" y="499762"/>
                    <a:pt x="313662" y="50282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139" name="Google Shape;1139;p30"/>
          <p:cNvGrpSpPr/>
          <p:nvPr/>
        </p:nvGrpSpPr>
        <p:grpSpPr>
          <a:xfrm>
            <a:off x="2416087" y="2387673"/>
            <a:ext cx="296030" cy="249744"/>
            <a:chOff x="1765790" y="2714379"/>
            <a:chExt cx="452438" cy="381696"/>
          </a:xfrm>
        </p:grpSpPr>
        <p:sp>
          <p:nvSpPr>
            <p:cNvPr id="1140" name="Google Shape;1140;p30"/>
            <p:cNvSpPr/>
            <p:nvPr/>
          </p:nvSpPr>
          <p:spPr>
            <a:xfrm>
              <a:off x="1790803" y="2767198"/>
              <a:ext cx="402410" cy="308933"/>
            </a:xfrm>
            <a:custGeom>
              <a:avLst/>
              <a:gdLst/>
              <a:ahLst/>
              <a:cxnLst/>
              <a:rect l="l" t="t" r="r" b="b"/>
              <a:pathLst>
                <a:path w="536546" h="411911" extrusionOk="0">
                  <a:moveTo>
                    <a:pt x="121879" y="411910"/>
                  </a:moveTo>
                  <a:cubicBezTo>
                    <a:pt x="126759" y="411910"/>
                    <a:pt x="130716" y="407955"/>
                    <a:pt x="130716" y="403074"/>
                  </a:cubicBezTo>
                  <a:lnTo>
                    <a:pt x="130716" y="87884"/>
                  </a:lnTo>
                  <a:lnTo>
                    <a:pt x="259436" y="87884"/>
                  </a:lnTo>
                  <a:lnTo>
                    <a:pt x="259436" y="403075"/>
                  </a:lnTo>
                  <a:cubicBezTo>
                    <a:pt x="259436" y="407956"/>
                    <a:pt x="263393" y="411911"/>
                    <a:pt x="268273" y="411911"/>
                  </a:cubicBezTo>
                  <a:cubicBezTo>
                    <a:pt x="273153" y="411911"/>
                    <a:pt x="277110" y="407956"/>
                    <a:pt x="277110" y="403075"/>
                  </a:cubicBezTo>
                  <a:lnTo>
                    <a:pt x="277110" y="87884"/>
                  </a:lnTo>
                  <a:lnTo>
                    <a:pt x="405831" y="87884"/>
                  </a:lnTo>
                  <a:lnTo>
                    <a:pt x="405831" y="403075"/>
                  </a:lnTo>
                  <a:cubicBezTo>
                    <a:pt x="405831" y="407956"/>
                    <a:pt x="409786" y="411911"/>
                    <a:pt x="414667" y="411911"/>
                  </a:cubicBezTo>
                  <a:cubicBezTo>
                    <a:pt x="419549" y="411911"/>
                    <a:pt x="423504" y="407956"/>
                    <a:pt x="423504" y="403075"/>
                  </a:cubicBezTo>
                  <a:lnTo>
                    <a:pt x="423504" y="87884"/>
                  </a:lnTo>
                  <a:lnTo>
                    <a:pt x="527709" y="87884"/>
                  </a:lnTo>
                  <a:cubicBezTo>
                    <a:pt x="532591" y="87884"/>
                    <a:pt x="536546" y="83927"/>
                    <a:pt x="536546" y="79047"/>
                  </a:cubicBezTo>
                  <a:cubicBezTo>
                    <a:pt x="536546" y="74167"/>
                    <a:pt x="532591" y="70210"/>
                    <a:pt x="527709" y="70210"/>
                  </a:cubicBezTo>
                  <a:lnTo>
                    <a:pt x="423504" y="70210"/>
                  </a:lnTo>
                  <a:lnTo>
                    <a:pt x="423504" y="8837"/>
                  </a:lnTo>
                  <a:cubicBezTo>
                    <a:pt x="423504" y="3956"/>
                    <a:pt x="419549" y="0"/>
                    <a:pt x="414667" y="0"/>
                  </a:cubicBezTo>
                  <a:cubicBezTo>
                    <a:pt x="409786" y="0"/>
                    <a:pt x="405831" y="3956"/>
                    <a:pt x="405831" y="8837"/>
                  </a:cubicBezTo>
                  <a:lnTo>
                    <a:pt x="405831" y="70209"/>
                  </a:lnTo>
                  <a:lnTo>
                    <a:pt x="277110" y="70209"/>
                  </a:lnTo>
                  <a:lnTo>
                    <a:pt x="277110" y="8837"/>
                  </a:lnTo>
                  <a:cubicBezTo>
                    <a:pt x="277110" y="3956"/>
                    <a:pt x="273153" y="0"/>
                    <a:pt x="268273" y="0"/>
                  </a:cubicBezTo>
                  <a:cubicBezTo>
                    <a:pt x="263393" y="0"/>
                    <a:pt x="259436" y="3956"/>
                    <a:pt x="259436" y="8837"/>
                  </a:cubicBezTo>
                  <a:lnTo>
                    <a:pt x="259436" y="70209"/>
                  </a:lnTo>
                  <a:lnTo>
                    <a:pt x="130716" y="70209"/>
                  </a:lnTo>
                  <a:lnTo>
                    <a:pt x="130716" y="8837"/>
                  </a:lnTo>
                  <a:cubicBezTo>
                    <a:pt x="130716" y="3956"/>
                    <a:pt x="126759" y="0"/>
                    <a:pt x="121879" y="0"/>
                  </a:cubicBezTo>
                  <a:cubicBezTo>
                    <a:pt x="116999" y="0"/>
                    <a:pt x="113042" y="3956"/>
                    <a:pt x="113042" y="8837"/>
                  </a:cubicBezTo>
                  <a:lnTo>
                    <a:pt x="113042" y="70209"/>
                  </a:lnTo>
                  <a:lnTo>
                    <a:pt x="8837" y="70209"/>
                  </a:lnTo>
                  <a:cubicBezTo>
                    <a:pt x="3956" y="70209"/>
                    <a:pt x="0" y="74166"/>
                    <a:pt x="0" y="79046"/>
                  </a:cubicBezTo>
                  <a:cubicBezTo>
                    <a:pt x="0" y="83926"/>
                    <a:pt x="3956" y="87882"/>
                    <a:pt x="8837" y="87882"/>
                  </a:cubicBezTo>
                  <a:lnTo>
                    <a:pt x="113042" y="87882"/>
                  </a:lnTo>
                  <a:lnTo>
                    <a:pt x="113042" y="403074"/>
                  </a:lnTo>
                  <a:cubicBezTo>
                    <a:pt x="113042" y="407955"/>
                    <a:pt x="116999" y="411910"/>
                    <a:pt x="121879" y="41191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1" name="Google Shape;1141;p30"/>
            <p:cNvSpPr/>
            <p:nvPr/>
          </p:nvSpPr>
          <p:spPr>
            <a:xfrm>
              <a:off x="1814889" y="2789078"/>
              <a:ext cx="24852" cy="13255"/>
            </a:xfrm>
            <a:custGeom>
              <a:avLst/>
              <a:gdLst/>
              <a:ahLst/>
              <a:cxnLst/>
              <a:rect l="l" t="t" r="r" b="b"/>
              <a:pathLst>
                <a:path w="33136" h="17673" extrusionOk="0">
                  <a:moveTo>
                    <a:pt x="24300" y="17673"/>
                  </a:moveTo>
                  <a:cubicBezTo>
                    <a:pt x="29180" y="17673"/>
                    <a:pt x="33136" y="13717"/>
                    <a:pt x="33136" y="8837"/>
                  </a:cubicBezTo>
                  <a:cubicBezTo>
                    <a:pt x="33136" y="3956"/>
                    <a:pt x="29180" y="0"/>
                    <a:pt x="24300" y="0"/>
                  </a:cubicBezTo>
                  <a:lnTo>
                    <a:pt x="8837" y="0"/>
                  </a:lnTo>
                  <a:cubicBezTo>
                    <a:pt x="3956" y="0"/>
                    <a:pt x="0" y="3956"/>
                    <a:pt x="0" y="8837"/>
                  </a:cubicBezTo>
                  <a:cubicBezTo>
                    <a:pt x="0" y="13717"/>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2" name="Google Shape;1142;p30"/>
            <p:cNvSpPr/>
            <p:nvPr/>
          </p:nvSpPr>
          <p:spPr>
            <a:xfrm>
              <a:off x="1924685" y="2789078"/>
              <a:ext cx="24851" cy="13255"/>
            </a:xfrm>
            <a:custGeom>
              <a:avLst/>
              <a:gdLst/>
              <a:ahLst/>
              <a:cxnLst/>
              <a:rect l="l" t="t" r="r" b="b"/>
              <a:pathLst>
                <a:path w="33135" h="17673" extrusionOk="0">
                  <a:moveTo>
                    <a:pt x="24298" y="17673"/>
                  </a:moveTo>
                  <a:cubicBezTo>
                    <a:pt x="29179" y="17673"/>
                    <a:pt x="33135" y="13717"/>
                    <a:pt x="33135" y="8837"/>
                  </a:cubicBezTo>
                  <a:cubicBezTo>
                    <a:pt x="33135" y="3956"/>
                    <a:pt x="29179" y="0"/>
                    <a:pt x="24298" y="0"/>
                  </a:cubicBezTo>
                  <a:lnTo>
                    <a:pt x="8837" y="0"/>
                  </a:lnTo>
                  <a:cubicBezTo>
                    <a:pt x="3956" y="0"/>
                    <a:pt x="0" y="3956"/>
                    <a:pt x="0" y="8837"/>
                  </a:cubicBezTo>
                  <a:cubicBezTo>
                    <a:pt x="0" y="13717"/>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3" name="Google Shape;1143;p30"/>
            <p:cNvSpPr/>
            <p:nvPr/>
          </p:nvSpPr>
          <p:spPr>
            <a:xfrm>
              <a:off x="2034480" y="2789078"/>
              <a:ext cx="24851" cy="13255"/>
            </a:xfrm>
            <a:custGeom>
              <a:avLst/>
              <a:gdLst/>
              <a:ahLst/>
              <a:cxnLst/>
              <a:rect l="l" t="t" r="r" b="b"/>
              <a:pathLst>
                <a:path w="33135" h="17673" extrusionOk="0">
                  <a:moveTo>
                    <a:pt x="24299" y="17673"/>
                  </a:moveTo>
                  <a:cubicBezTo>
                    <a:pt x="29180" y="17673"/>
                    <a:pt x="33135" y="13717"/>
                    <a:pt x="33135" y="8837"/>
                  </a:cubicBezTo>
                  <a:cubicBezTo>
                    <a:pt x="33135" y="3956"/>
                    <a:pt x="29180" y="0"/>
                    <a:pt x="24299" y="0"/>
                  </a:cubicBezTo>
                  <a:lnTo>
                    <a:pt x="8837" y="0"/>
                  </a:lnTo>
                  <a:cubicBezTo>
                    <a:pt x="3955" y="0"/>
                    <a:pt x="0" y="3956"/>
                    <a:pt x="0" y="8837"/>
                  </a:cubicBezTo>
                  <a:cubicBezTo>
                    <a:pt x="0" y="13717"/>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4" name="Google Shape;1144;p30"/>
            <p:cNvSpPr/>
            <p:nvPr/>
          </p:nvSpPr>
          <p:spPr>
            <a:xfrm>
              <a:off x="2144276" y="2789078"/>
              <a:ext cx="24851" cy="13255"/>
            </a:xfrm>
            <a:custGeom>
              <a:avLst/>
              <a:gdLst/>
              <a:ahLst/>
              <a:cxnLst/>
              <a:rect l="l" t="t" r="r" b="b"/>
              <a:pathLst>
                <a:path w="33135" h="17673" extrusionOk="0">
                  <a:moveTo>
                    <a:pt x="24299" y="17673"/>
                  </a:moveTo>
                  <a:cubicBezTo>
                    <a:pt x="29180" y="17673"/>
                    <a:pt x="33135" y="13717"/>
                    <a:pt x="33135" y="8837"/>
                  </a:cubicBezTo>
                  <a:cubicBezTo>
                    <a:pt x="33135" y="3956"/>
                    <a:pt x="29180" y="0"/>
                    <a:pt x="24299" y="0"/>
                  </a:cubicBezTo>
                  <a:lnTo>
                    <a:pt x="8837" y="0"/>
                  </a:lnTo>
                  <a:cubicBezTo>
                    <a:pt x="3955" y="0"/>
                    <a:pt x="0" y="3956"/>
                    <a:pt x="0" y="8837"/>
                  </a:cubicBezTo>
                  <a:cubicBezTo>
                    <a:pt x="0" y="13717"/>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5" name="Google Shape;1145;p30"/>
            <p:cNvSpPr/>
            <p:nvPr/>
          </p:nvSpPr>
          <p:spPr>
            <a:xfrm>
              <a:off x="1799975" y="2854581"/>
              <a:ext cx="54680" cy="54681"/>
            </a:xfrm>
            <a:custGeom>
              <a:avLst/>
              <a:gdLst/>
              <a:ahLst/>
              <a:cxnLst/>
              <a:rect l="l" t="t" r="r" b="b"/>
              <a:pathLst>
                <a:path w="72907" h="72908" extrusionOk="0">
                  <a:moveTo>
                    <a:pt x="72907" y="14901"/>
                  </a:moveTo>
                  <a:cubicBezTo>
                    <a:pt x="72907" y="6684"/>
                    <a:pt x="66222" y="0"/>
                    <a:pt x="58006" y="0"/>
                  </a:cubicBezTo>
                  <a:lnTo>
                    <a:pt x="14901" y="0"/>
                  </a:lnTo>
                  <a:cubicBezTo>
                    <a:pt x="6684" y="0"/>
                    <a:pt x="0" y="6685"/>
                    <a:pt x="0" y="14901"/>
                  </a:cubicBezTo>
                  <a:lnTo>
                    <a:pt x="0" y="58006"/>
                  </a:lnTo>
                  <a:cubicBezTo>
                    <a:pt x="0" y="66223"/>
                    <a:pt x="6685" y="72908"/>
                    <a:pt x="14901" y="72908"/>
                  </a:cubicBezTo>
                  <a:lnTo>
                    <a:pt x="58006" y="72908"/>
                  </a:lnTo>
                  <a:cubicBezTo>
                    <a:pt x="66223" y="72908"/>
                    <a:pt x="72907" y="66223"/>
                    <a:pt x="72907" y="58006"/>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6" name="Google Shape;1146;p30"/>
            <p:cNvSpPr/>
            <p:nvPr/>
          </p:nvSpPr>
          <p:spPr>
            <a:xfrm>
              <a:off x="1799975" y="2923875"/>
              <a:ext cx="54680" cy="54680"/>
            </a:xfrm>
            <a:custGeom>
              <a:avLst/>
              <a:gdLst/>
              <a:ahLst/>
              <a:cxnLst/>
              <a:rect l="l" t="t" r="r" b="b"/>
              <a:pathLst>
                <a:path w="72907" h="72907" extrusionOk="0">
                  <a:moveTo>
                    <a:pt x="72907" y="14900"/>
                  </a:moveTo>
                  <a:cubicBezTo>
                    <a:pt x="72907" y="6683"/>
                    <a:pt x="66222" y="0"/>
                    <a:pt x="58006" y="0"/>
                  </a:cubicBezTo>
                  <a:lnTo>
                    <a:pt x="14901" y="0"/>
                  </a:lnTo>
                  <a:cubicBezTo>
                    <a:pt x="6684" y="0"/>
                    <a:pt x="0" y="6684"/>
                    <a:pt x="0" y="14900"/>
                  </a:cubicBezTo>
                  <a:lnTo>
                    <a:pt x="0" y="58006"/>
                  </a:lnTo>
                  <a:cubicBezTo>
                    <a:pt x="0" y="66223"/>
                    <a:pt x="6685" y="72907"/>
                    <a:pt x="14901" y="72907"/>
                  </a:cubicBezTo>
                  <a:lnTo>
                    <a:pt x="58006" y="72907"/>
                  </a:lnTo>
                  <a:cubicBezTo>
                    <a:pt x="66223" y="72907"/>
                    <a:pt x="72907" y="66222"/>
                    <a:pt x="72907" y="58006"/>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7" name="Google Shape;1147;p30"/>
            <p:cNvSpPr/>
            <p:nvPr/>
          </p:nvSpPr>
          <p:spPr>
            <a:xfrm>
              <a:off x="1799975" y="2993169"/>
              <a:ext cx="54680" cy="54680"/>
            </a:xfrm>
            <a:custGeom>
              <a:avLst/>
              <a:gdLst/>
              <a:ahLst/>
              <a:cxnLst/>
              <a:rect l="l" t="t" r="r" b="b"/>
              <a:pathLst>
                <a:path w="72907" h="72907" extrusionOk="0">
                  <a:moveTo>
                    <a:pt x="58005" y="0"/>
                  </a:moveTo>
                  <a:lnTo>
                    <a:pt x="14901" y="0"/>
                  </a:lnTo>
                  <a:cubicBezTo>
                    <a:pt x="6684" y="0"/>
                    <a:pt x="0" y="6684"/>
                    <a:pt x="0" y="14900"/>
                  </a:cubicBezTo>
                  <a:lnTo>
                    <a:pt x="0" y="58006"/>
                  </a:lnTo>
                  <a:cubicBezTo>
                    <a:pt x="0" y="66223"/>
                    <a:pt x="6685" y="72907"/>
                    <a:pt x="14901" y="72907"/>
                  </a:cubicBezTo>
                  <a:lnTo>
                    <a:pt x="58006" y="72907"/>
                  </a:lnTo>
                  <a:cubicBezTo>
                    <a:pt x="66223" y="72907"/>
                    <a:pt x="72907" y="66222"/>
                    <a:pt x="72907" y="58006"/>
                  </a:cubicBezTo>
                  <a:lnTo>
                    <a:pt x="72907" y="14900"/>
                  </a:lnTo>
                  <a:cubicBezTo>
                    <a:pt x="72907" y="6683"/>
                    <a:pt x="66222" y="0"/>
                    <a:pt x="58005" y="0"/>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8" name="Google Shape;1148;p30"/>
            <p:cNvSpPr/>
            <p:nvPr/>
          </p:nvSpPr>
          <p:spPr>
            <a:xfrm>
              <a:off x="1909771" y="2854580"/>
              <a:ext cx="54680" cy="54681"/>
            </a:xfrm>
            <a:custGeom>
              <a:avLst/>
              <a:gdLst/>
              <a:ahLst/>
              <a:cxnLst/>
              <a:rect l="l" t="t" r="r" b="b"/>
              <a:pathLst>
                <a:path w="72907" h="72908" extrusionOk="0">
                  <a:moveTo>
                    <a:pt x="72907" y="58006"/>
                  </a:moveTo>
                  <a:lnTo>
                    <a:pt x="72907" y="14901"/>
                  </a:lnTo>
                  <a:cubicBezTo>
                    <a:pt x="72907" y="6684"/>
                    <a:pt x="66222" y="0"/>
                    <a:pt x="58006" y="0"/>
                  </a:cubicBezTo>
                  <a:lnTo>
                    <a:pt x="14901" y="0"/>
                  </a:lnTo>
                  <a:cubicBezTo>
                    <a:pt x="6684" y="0"/>
                    <a:pt x="0" y="6685"/>
                    <a:pt x="0" y="14901"/>
                  </a:cubicBezTo>
                  <a:lnTo>
                    <a:pt x="0" y="58006"/>
                  </a:lnTo>
                  <a:cubicBezTo>
                    <a:pt x="0" y="66223"/>
                    <a:pt x="6685" y="72908"/>
                    <a:pt x="14901" y="72908"/>
                  </a:cubicBezTo>
                  <a:lnTo>
                    <a:pt x="58006" y="72908"/>
                  </a:lnTo>
                  <a:cubicBezTo>
                    <a:pt x="66222" y="72908"/>
                    <a:pt x="72907" y="66223"/>
                    <a:pt x="72907" y="58006"/>
                  </a:cubicBezTo>
                  <a:close/>
                  <a:moveTo>
                    <a:pt x="55234" y="55235"/>
                  </a:moveTo>
                  <a:lnTo>
                    <a:pt x="17672" y="55235"/>
                  </a:lnTo>
                  <a:lnTo>
                    <a:pt x="17672" y="17673"/>
                  </a:lnTo>
                  <a:lnTo>
                    <a:pt x="55234" y="1767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9" name="Google Shape;1149;p30"/>
            <p:cNvSpPr/>
            <p:nvPr/>
          </p:nvSpPr>
          <p:spPr>
            <a:xfrm>
              <a:off x="1909771" y="2993169"/>
              <a:ext cx="54680" cy="54680"/>
            </a:xfrm>
            <a:custGeom>
              <a:avLst/>
              <a:gdLst/>
              <a:ahLst/>
              <a:cxnLst/>
              <a:rect l="l" t="t" r="r" b="b"/>
              <a:pathLst>
                <a:path w="72907" h="72907" extrusionOk="0">
                  <a:moveTo>
                    <a:pt x="14901" y="72907"/>
                  </a:moveTo>
                  <a:lnTo>
                    <a:pt x="58006" y="72907"/>
                  </a:lnTo>
                  <a:cubicBezTo>
                    <a:pt x="66223" y="72907"/>
                    <a:pt x="72907" y="66222"/>
                    <a:pt x="72907" y="58006"/>
                  </a:cubicBezTo>
                  <a:lnTo>
                    <a:pt x="72907" y="14900"/>
                  </a:lnTo>
                  <a:cubicBezTo>
                    <a:pt x="72907" y="6683"/>
                    <a:pt x="66222" y="0"/>
                    <a:pt x="58006" y="0"/>
                  </a:cubicBezTo>
                  <a:lnTo>
                    <a:pt x="14901" y="0"/>
                  </a:lnTo>
                  <a:cubicBezTo>
                    <a:pt x="6684" y="0"/>
                    <a:pt x="0" y="6684"/>
                    <a:pt x="0" y="14900"/>
                  </a:cubicBezTo>
                  <a:lnTo>
                    <a:pt x="0" y="58006"/>
                  </a:lnTo>
                  <a:cubicBezTo>
                    <a:pt x="-1" y="66223"/>
                    <a:pt x="6684" y="72907"/>
                    <a:pt x="14901" y="72907"/>
                  </a:cubicBezTo>
                  <a:close/>
                  <a:moveTo>
                    <a:pt x="17672" y="17673"/>
                  </a:moveTo>
                  <a:lnTo>
                    <a:pt x="55234" y="17673"/>
                  </a:lnTo>
                  <a:lnTo>
                    <a:pt x="55234" y="55235"/>
                  </a:lnTo>
                  <a:lnTo>
                    <a:pt x="17672" y="552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0" name="Google Shape;1150;p30"/>
            <p:cNvSpPr/>
            <p:nvPr/>
          </p:nvSpPr>
          <p:spPr>
            <a:xfrm>
              <a:off x="2019567" y="2854581"/>
              <a:ext cx="54680" cy="54681"/>
            </a:xfrm>
            <a:custGeom>
              <a:avLst/>
              <a:gdLst/>
              <a:ahLst/>
              <a:cxnLst/>
              <a:rect l="l" t="t" r="r" b="b"/>
              <a:pathLst>
                <a:path w="72907" h="72908" extrusionOk="0">
                  <a:moveTo>
                    <a:pt x="72907" y="14901"/>
                  </a:moveTo>
                  <a:cubicBezTo>
                    <a:pt x="72907" y="6684"/>
                    <a:pt x="66222" y="0"/>
                    <a:pt x="58006" y="0"/>
                  </a:cubicBezTo>
                  <a:lnTo>
                    <a:pt x="14901" y="0"/>
                  </a:lnTo>
                  <a:cubicBezTo>
                    <a:pt x="6684" y="0"/>
                    <a:pt x="0" y="6685"/>
                    <a:pt x="0" y="14901"/>
                  </a:cubicBezTo>
                  <a:lnTo>
                    <a:pt x="0" y="58006"/>
                  </a:lnTo>
                  <a:cubicBezTo>
                    <a:pt x="0" y="66223"/>
                    <a:pt x="6685" y="72908"/>
                    <a:pt x="14901" y="72908"/>
                  </a:cubicBezTo>
                  <a:lnTo>
                    <a:pt x="58006" y="72908"/>
                  </a:lnTo>
                  <a:cubicBezTo>
                    <a:pt x="66223" y="72908"/>
                    <a:pt x="72907" y="66223"/>
                    <a:pt x="72907" y="58006"/>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1" name="Google Shape;1151;p30"/>
            <p:cNvSpPr/>
            <p:nvPr/>
          </p:nvSpPr>
          <p:spPr>
            <a:xfrm>
              <a:off x="2129362" y="2854581"/>
              <a:ext cx="54680" cy="54681"/>
            </a:xfrm>
            <a:custGeom>
              <a:avLst/>
              <a:gdLst/>
              <a:ahLst/>
              <a:cxnLst/>
              <a:rect l="l" t="t" r="r" b="b"/>
              <a:pathLst>
                <a:path w="72907" h="72908" extrusionOk="0">
                  <a:moveTo>
                    <a:pt x="72907" y="14901"/>
                  </a:moveTo>
                  <a:cubicBezTo>
                    <a:pt x="72907" y="6684"/>
                    <a:pt x="66222" y="0"/>
                    <a:pt x="58006" y="0"/>
                  </a:cubicBezTo>
                  <a:lnTo>
                    <a:pt x="14901" y="0"/>
                  </a:lnTo>
                  <a:cubicBezTo>
                    <a:pt x="6684" y="0"/>
                    <a:pt x="0" y="6685"/>
                    <a:pt x="0" y="14901"/>
                  </a:cubicBezTo>
                  <a:lnTo>
                    <a:pt x="0" y="58006"/>
                  </a:lnTo>
                  <a:cubicBezTo>
                    <a:pt x="0" y="66223"/>
                    <a:pt x="6685" y="72908"/>
                    <a:pt x="14901" y="72908"/>
                  </a:cubicBezTo>
                  <a:lnTo>
                    <a:pt x="58006" y="72908"/>
                  </a:lnTo>
                  <a:cubicBezTo>
                    <a:pt x="66223" y="72908"/>
                    <a:pt x="72907" y="66223"/>
                    <a:pt x="72907" y="58006"/>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2" name="Google Shape;1152;p30"/>
            <p:cNvSpPr/>
            <p:nvPr/>
          </p:nvSpPr>
          <p:spPr>
            <a:xfrm>
              <a:off x="2129362" y="2923875"/>
              <a:ext cx="54680" cy="54680"/>
            </a:xfrm>
            <a:custGeom>
              <a:avLst/>
              <a:gdLst/>
              <a:ahLst/>
              <a:cxnLst/>
              <a:rect l="l" t="t" r="r" b="b"/>
              <a:pathLst>
                <a:path w="72907" h="72907" extrusionOk="0">
                  <a:moveTo>
                    <a:pt x="72907" y="14900"/>
                  </a:moveTo>
                  <a:cubicBezTo>
                    <a:pt x="72907" y="6683"/>
                    <a:pt x="66222" y="0"/>
                    <a:pt x="58006" y="0"/>
                  </a:cubicBezTo>
                  <a:lnTo>
                    <a:pt x="14901" y="0"/>
                  </a:lnTo>
                  <a:cubicBezTo>
                    <a:pt x="6684" y="0"/>
                    <a:pt x="0" y="6684"/>
                    <a:pt x="0" y="14900"/>
                  </a:cubicBezTo>
                  <a:lnTo>
                    <a:pt x="0" y="58006"/>
                  </a:lnTo>
                  <a:cubicBezTo>
                    <a:pt x="0" y="66223"/>
                    <a:pt x="6685" y="72907"/>
                    <a:pt x="14901" y="72907"/>
                  </a:cubicBezTo>
                  <a:lnTo>
                    <a:pt x="58006" y="72907"/>
                  </a:lnTo>
                  <a:cubicBezTo>
                    <a:pt x="66223" y="72907"/>
                    <a:pt x="72907" y="66222"/>
                    <a:pt x="72907" y="58006"/>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3" name="Google Shape;1153;p30"/>
            <p:cNvSpPr/>
            <p:nvPr/>
          </p:nvSpPr>
          <p:spPr>
            <a:xfrm>
              <a:off x="2129362" y="2993169"/>
              <a:ext cx="54680" cy="54680"/>
            </a:xfrm>
            <a:custGeom>
              <a:avLst/>
              <a:gdLst/>
              <a:ahLst/>
              <a:cxnLst/>
              <a:rect l="l" t="t" r="r" b="b"/>
              <a:pathLst>
                <a:path w="72907" h="72907" extrusionOk="0">
                  <a:moveTo>
                    <a:pt x="58006" y="0"/>
                  </a:moveTo>
                  <a:lnTo>
                    <a:pt x="14901" y="0"/>
                  </a:lnTo>
                  <a:cubicBezTo>
                    <a:pt x="6684" y="0"/>
                    <a:pt x="0" y="6684"/>
                    <a:pt x="0" y="14900"/>
                  </a:cubicBezTo>
                  <a:lnTo>
                    <a:pt x="0" y="58006"/>
                  </a:lnTo>
                  <a:cubicBezTo>
                    <a:pt x="0" y="66223"/>
                    <a:pt x="6685" y="72907"/>
                    <a:pt x="14901" y="72907"/>
                  </a:cubicBezTo>
                  <a:lnTo>
                    <a:pt x="58006" y="72907"/>
                  </a:lnTo>
                  <a:cubicBezTo>
                    <a:pt x="66223" y="72907"/>
                    <a:pt x="72907" y="66222"/>
                    <a:pt x="72907" y="58006"/>
                  </a:cubicBezTo>
                  <a:lnTo>
                    <a:pt x="72907" y="14900"/>
                  </a:lnTo>
                  <a:cubicBezTo>
                    <a:pt x="72908" y="6683"/>
                    <a:pt x="66223" y="0"/>
                    <a:pt x="58006" y="0"/>
                  </a:cubicBezTo>
                  <a:close/>
                  <a:moveTo>
                    <a:pt x="55235" y="55234"/>
                  </a:moveTo>
                  <a:lnTo>
                    <a:pt x="17673" y="55234"/>
                  </a:lnTo>
                  <a:lnTo>
                    <a:pt x="17673" y="17672"/>
                  </a:lnTo>
                  <a:lnTo>
                    <a:pt x="55235"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4" name="Google Shape;1154;p30"/>
            <p:cNvSpPr/>
            <p:nvPr/>
          </p:nvSpPr>
          <p:spPr>
            <a:xfrm>
              <a:off x="1921679" y="2944587"/>
              <a:ext cx="30863" cy="13255"/>
            </a:xfrm>
            <a:custGeom>
              <a:avLst/>
              <a:gdLst/>
              <a:ahLst/>
              <a:cxnLst/>
              <a:rect l="l" t="t" r="r" b="b"/>
              <a:pathLst>
                <a:path w="41151" h="17673" extrusionOk="0">
                  <a:moveTo>
                    <a:pt x="8837" y="0"/>
                  </a:moveTo>
                  <a:cubicBezTo>
                    <a:pt x="3956" y="0"/>
                    <a:pt x="0" y="3955"/>
                    <a:pt x="0" y="8837"/>
                  </a:cubicBezTo>
                  <a:cubicBezTo>
                    <a:pt x="0" y="13718"/>
                    <a:pt x="3956" y="17673"/>
                    <a:pt x="8837" y="17673"/>
                  </a:cubicBezTo>
                  <a:lnTo>
                    <a:pt x="32315" y="17673"/>
                  </a:lnTo>
                  <a:cubicBezTo>
                    <a:pt x="37195" y="17673"/>
                    <a:pt x="41152" y="13718"/>
                    <a:pt x="41152" y="8837"/>
                  </a:cubicBezTo>
                  <a:cubicBezTo>
                    <a:pt x="41152" y="3955"/>
                    <a:pt x="37195" y="0"/>
                    <a:pt x="3231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5" name="Google Shape;1155;p30"/>
            <p:cNvSpPr/>
            <p:nvPr/>
          </p:nvSpPr>
          <p:spPr>
            <a:xfrm>
              <a:off x="2031475" y="3013882"/>
              <a:ext cx="30863" cy="13255"/>
            </a:xfrm>
            <a:custGeom>
              <a:avLst/>
              <a:gdLst/>
              <a:ahLst/>
              <a:cxnLst/>
              <a:rect l="l" t="t" r="r" b="b"/>
              <a:pathLst>
                <a:path w="41151" h="17673" extrusionOk="0">
                  <a:moveTo>
                    <a:pt x="8837" y="0"/>
                  </a:moveTo>
                  <a:cubicBezTo>
                    <a:pt x="3955" y="0"/>
                    <a:pt x="0" y="3955"/>
                    <a:pt x="0" y="8837"/>
                  </a:cubicBezTo>
                  <a:cubicBezTo>
                    <a:pt x="0" y="13718"/>
                    <a:pt x="3955" y="17673"/>
                    <a:pt x="8837" y="17673"/>
                  </a:cubicBezTo>
                  <a:lnTo>
                    <a:pt x="32315" y="17673"/>
                  </a:lnTo>
                  <a:cubicBezTo>
                    <a:pt x="37196" y="17673"/>
                    <a:pt x="41152" y="13718"/>
                    <a:pt x="41152" y="8837"/>
                  </a:cubicBezTo>
                  <a:cubicBezTo>
                    <a:pt x="41152" y="3955"/>
                    <a:pt x="37196" y="0"/>
                    <a:pt x="3231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6" name="Google Shape;1156;p30"/>
            <p:cNvSpPr/>
            <p:nvPr/>
          </p:nvSpPr>
          <p:spPr>
            <a:xfrm>
              <a:off x="1765790" y="2714379"/>
              <a:ext cx="452438" cy="381696"/>
            </a:xfrm>
            <a:custGeom>
              <a:avLst/>
              <a:gdLst/>
              <a:ahLst/>
              <a:cxnLst/>
              <a:rect l="l" t="t" r="r" b="b"/>
              <a:pathLst>
                <a:path w="603250" h="508928" extrusionOk="0">
                  <a:moveTo>
                    <a:pt x="594413" y="33906"/>
                  </a:moveTo>
                  <a:lnTo>
                    <a:pt x="586450" y="33906"/>
                  </a:lnTo>
                  <a:lnTo>
                    <a:pt x="568648" y="8653"/>
                  </a:lnTo>
                  <a:cubicBezTo>
                    <a:pt x="564828" y="3234"/>
                    <a:pt x="558591" y="0"/>
                    <a:pt x="551961" y="0"/>
                  </a:cubicBezTo>
                  <a:lnTo>
                    <a:pt x="114341" y="0"/>
                  </a:lnTo>
                  <a:cubicBezTo>
                    <a:pt x="109460" y="0"/>
                    <a:pt x="105504" y="3956"/>
                    <a:pt x="105504" y="8837"/>
                  </a:cubicBezTo>
                  <a:cubicBezTo>
                    <a:pt x="105504" y="13717"/>
                    <a:pt x="109460" y="17673"/>
                    <a:pt x="114341" y="17673"/>
                  </a:cubicBezTo>
                  <a:lnTo>
                    <a:pt x="551960" y="17673"/>
                  </a:lnTo>
                  <a:cubicBezTo>
                    <a:pt x="552850" y="17673"/>
                    <a:pt x="553688" y="18108"/>
                    <a:pt x="554201" y="18835"/>
                  </a:cubicBezTo>
                  <a:lnTo>
                    <a:pt x="564825" y="33906"/>
                  </a:lnTo>
                  <a:lnTo>
                    <a:pt x="38424" y="33906"/>
                  </a:lnTo>
                  <a:lnTo>
                    <a:pt x="49049" y="18835"/>
                  </a:lnTo>
                  <a:cubicBezTo>
                    <a:pt x="49562" y="18108"/>
                    <a:pt x="50400" y="17673"/>
                    <a:pt x="51290" y="17673"/>
                  </a:cubicBezTo>
                  <a:lnTo>
                    <a:pt x="79010" y="17673"/>
                  </a:lnTo>
                  <a:cubicBezTo>
                    <a:pt x="83891" y="17673"/>
                    <a:pt x="87847" y="13717"/>
                    <a:pt x="87847" y="8837"/>
                  </a:cubicBezTo>
                  <a:cubicBezTo>
                    <a:pt x="87847" y="3956"/>
                    <a:pt x="83891" y="0"/>
                    <a:pt x="79010" y="0"/>
                  </a:cubicBezTo>
                  <a:lnTo>
                    <a:pt x="51290" y="0"/>
                  </a:lnTo>
                  <a:cubicBezTo>
                    <a:pt x="44661" y="0"/>
                    <a:pt x="38422" y="3235"/>
                    <a:pt x="34603" y="8653"/>
                  </a:cubicBezTo>
                  <a:lnTo>
                    <a:pt x="16800" y="33906"/>
                  </a:lnTo>
                  <a:lnTo>
                    <a:pt x="8837" y="33906"/>
                  </a:lnTo>
                  <a:cubicBezTo>
                    <a:pt x="3956" y="33906"/>
                    <a:pt x="0" y="37862"/>
                    <a:pt x="0" y="42742"/>
                  </a:cubicBezTo>
                  <a:lnTo>
                    <a:pt x="0" y="500092"/>
                  </a:lnTo>
                  <a:cubicBezTo>
                    <a:pt x="0" y="504973"/>
                    <a:pt x="3956" y="508929"/>
                    <a:pt x="8837" y="508929"/>
                  </a:cubicBezTo>
                  <a:lnTo>
                    <a:pt x="225405" y="508929"/>
                  </a:lnTo>
                  <a:cubicBezTo>
                    <a:pt x="230285" y="508929"/>
                    <a:pt x="234241" y="504973"/>
                    <a:pt x="234241" y="500092"/>
                  </a:cubicBezTo>
                  <a:cubicBezTo>
                    <a:pt x="234241" y="495211"/>
                    <a:pt x="230285" y="491255"/>
                    <a:pt x="225405" y="491255"/>
                  </a:cubicBezTo>
                  <a:lnTo>
                    <a:pt x="17673" y="491255"/>
                  </a:lnTo>
                  <a:lnTo>
                    <a:pt x="17673" y="51579"/>
                  </a:lnTo>
                  <a:lnTo>
                    <a:pt x="585577" y="51579"/>
                  </a:lnTo>
                  <a:lnTo>
                    <a:pt x="585577" y="491255"/>
                  </a:lnTo>
                  <a:lnTo>
                    <a:pt x="260735" y="491255"/>
                  </a:lnTo>
                  <a:cubicBezTo>
                    <a:pt x="255855" y="491255"/>
                    <a:pt x="251898" y="495211"/>
                    <a:pt x="251898" y="500092"/>
                  </a:cubicBezTo>
                  <a:cubicBezTo>
                    <a:pt x="251898" y="504973"/>
                    <a:pt x="255855" y="508929"/>
                    <a:pt x="260735" y="508929"/>
                  </a:cubicBezTo>
                  <a:lnTo>
                    <a:pt x="594413" y="508929"/>
                  </a:lnTo>
                  <a:cubicBezTo>
                    <a:pt x="599295" y="508929"/>
                    <a:pt x="603250" y="504973"/>
                    <a:pt x="603250" y="500092"/>
                  </a:cubicBezTo>
                  <a:lnTo>
                    <a:pt x="603250" y="42742"/>
                  </a:lnTo>
                  <a:cubicBezTo>
                    <a:pt x="603250" y="37862"/>
                    <a:pt x="599294" y="33906"/>
                    <a:pt x="594413" y="339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7" name="Google Shape;1157;p30"/>
            <p:cNvSpPr/>
            <p:nvPr/>
          </p:nvSpPr>
          <p:spPr>
            <a:xfrm>
              <a:off x="2019567" y="2923874"/>
              <a:ext cx="54680" cy="54680"/>
            </a:xfrm>
            <a:custGeom>
              <a:avLst/>
              <a:gdLst/>
              <a:ahLst/>
              <a:cxnLst/>
              <a:rect l="l" t="t" r="r" b="b"/>
              <a:pathLst>
                <a:path w="72907" h="72907" extrusionOk="0">
                  <a:moveTo>
                    <a:pt x="64071" y="27626"/>
                  </a:moveTo>
                  <a:cubicBezTo>
                    <a:pt x="68952" y="27626"/>
                    <a:pt x="72907" y="23670"/>
                    <a:pt x="72907" y="18789"/>
                  </a:cubicBezTo>
                  <a:lnTo>
                    <a:pt x="72907" y="14901"/>
                  </a:lnTo>
                  <a:cubicBezTo>
                    <a:pt x="72907" y="6684"/>
                    <a:pt x="66222" y="0"/>
                    <a:pt x="58006" y="0"/>
                  </a:cubicBezTo>
                  <a:lnTo>
                    <a:pt x="14901" y="0"/>
                  </a:lnTo>
                  <a:cubicBezTo>
                    <a:pt x="6684" y="0"/>
                    <a:pt x="0" y="6685"/>
                    <a:pt x="0" y="14901"/>
                  </a:cubicBezTo>
                  <a:lnTo>
                    <a:pt x="0" y="58007"/>
                  </a:lnTo>
                  <a:cubicBezTo>
                    <a:pt x="0" y="66224"/>
                    <a:pt x="6685" y="72907"/>
                    <a:pt x="14901" y="72907"/>
                  </a:cubicBezTo>
                  <a:lnTo>
                    <a:pt x="58006" y="72907"/>
                  </a:lnTo>
                  <a:cubicBezTo>
                    <a:pt x="66223" y="72907"/>
                    <a:pt x="72907" y="66223"/>
                    <a:pt x="72907" y="58007"/>
                  </a:cubicBezTo>
                  <a:lnTo>
                    <a:pt x="72907" y="54119"/>
                  </a:lnTo>
                  <a:cubicBezTo>
                    <a:pt x="72907" y="49238"/>
                    <a:pt x="68952" y="45283"/>
                    <a:pt x="64071" y="45283"/>
                  </a:cubicBezTo>
                  <a:cubicBezTo>
                    <a:pt x="59189" y="45283"/>
                    <a:pt x="55234" y="49238"/>
                    <a:pt x="55234" y="54119"/>
                  </a:cubicBezTo>
                  <a:lnTo>
                    <a:pt x="55234" y="55234"/>
                  </a:lnTo>
                  <a:lnTo>
                    <a:pt x="17672" y="55234"/>
                  </a:lnTo>
                  <a:lnTo>
                    <a:pt x="17672" y="17672"/>
                  </a:lnTo>
                  <a:lnTo>
                    <a:pt x="55234" y="17672"/>
                  </a:lnTo>
                  <a:lnTo>
                    <a:pt x="55234" y="18788"/>
                  </a:lnTo>
                  <a:cubicBezTo>
                    <a:pt x="55234" y="23669"/>
                    <a:pt x="59189" y="27626"/>
                    <a:pt x="64071" y="2762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79" name="Google Shape;1121;p30"/>
          <p:cNvSpPr/>
          <p:nvPr/>
        </p:nvSpPr>
        <p:spPr>
          <a:xfrm>
            <a:off x="1717660" y="4313772"/>
            <a:ext cx="420000" cy="420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80" name="Google Shape;2116;p35"/>
          <p:cNvGrpSpPr/>
          <p:nvPr/>
        </p:nvGrpSpPr>
        <p:grpSpPr>
          <a:xfrm>
            <a:off x="1748733" y="4321635"/>
            <a:ext cx="379757" cy="351294"/>
            <a:chOff x="1028803" y="4020129"/>
            <a:chExt cx="452437" cy="452437"/>
          </a:xfrm>
        </p:grpSpPr>
        <p:sp>
          <p:nvSpPr>
            <p:cNvPr id="81" name="Google Shape;2117;p35"/>
            <p:cNvSpPr/>
            <p:nvPr/>
          </p:nvSpPr>
          <p:spPr>
            <a:xfrm>
              <a:off x="1189854" y="4181178"/>
              <a:ext cx="130336" cy="130337"/>
            </a:xfrm>
            <a:custGeom>
              <a:avLst/>
              <a:gdLst/>
              <a:ahLst/>
              <a:cxnLst/>
              <a:rect l="l" t="t" r="r" b="b"/>
              <a:pathLst>
                <a:path w="173781" h="173783" extrusionOk="0">
                  <a:moveTo>
                    <a:pt x="86890" y="173783"/>
                  </a:moveTo>
                  <a:cubicBezTo>
                    <a:pt x="134803" y="173783"/>
                    <a:pt x="173782" y="134804"/>
                    <a:pt x="173782" y="86892"/>
                  </a:cubicBezTo>
                  <a:cubicBezTo>
                    <a:pt x="173782" y="38979"/>
                    <a:pt x="134803" y="0"/>
                    <a:pt x="86890" y="0"/>
                  </a:cubicBezTo>
                  <a:cubicBezTo>
                    <a:pt x="38979" y="0"/>
                    <a:pt x="0" y="38979"/>
                    <a:pt x="0" y="86892"/>
                  </a:cubicBezTo>
                  <a:cubicBezTo>
                    <a:pt x="0" y="134804"/>
                    <a:pt x="38979" y="173783"/>
                    <a:pt x="86890" y="173783"/>
                  </a:cubicBezTo>
                  <a:close/>
                  <a:moveTo>
                    <a:pt x="86890" y="17673"/>
                  </a:moveTo>
                  <a:cubicBezTo>
                    <a:pt x="125058" y="17673"/>
                    <a:pt x="156109" y="48724"/>
                    <a:pt x="156109" y="86892"/>
                  </a:cubicBezTo>
                  <a:cubicBezTo>
                    <a:pt x="156109" y="125059"/>
                    <a:pt x="125058" y="156110"/>
                    <a:pt x="86890" y="156110"/>
                  </a:cubicBezTo>
                  <a:cubicBezTo>
                    <a:pt x="48723" y="156110"/>
                    <a:pt x="17673" y="125059"/>
                    <a:pt x="17673" y="86892"/>
                  </a:cubicBezTo>
                  <a:cubicBezTo>
                    <a:pt x="17673" y="48724"/>
                    <a:pt x="48723" y="17673"/>
                    <a:pt x="86890"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2118;p35"/>
            <p:cNvSpPr/>
            <p:nvPr/>
          </p:nvSpPr>
          <p:spPr>
            <a:xfrm>
              <a:off x="1230718" y="4213514"/>
              <a:ext cx="48607" cy="65670"/>
            </a:xfrm>
            <a:custGeom>
              <a:avLst/>
              <a:gdLst/>
              <a:ahLst/>
              <a:cxnLst/>
              <a:rect l="l" t="t" r="r" b="b"/>
              <a:pathLst>
                <a:path w="64809" h="87560" extrusionOk="0">
                  <a:moveTo>
                    <a:pt x="8839" y="53837"/>
                  </a:moveTo>
                  <a:lnTo>
                    <a:pt x="15639" y="53837"/>
                  </a:lnTo>
                  <a:cubicBezTo>
                    <a:pt x="15914" y="57873"/>
                    <a:pt x="15213" y="60077"/>
                    <a:pt x="10915" y="65855"/>
                  </a:cubicBezTo>
                  <a:lnTo>
                    <a:pt x="5361" y="72837"/>
                  </a:lnTo>
                  <a:cubicBezTo>
                    <a:pt x="3258" y="75481"/>
                    <a:pt x="2845" y="79094"/>
                    <a:pt x="4301" y="82142"/>
                  </a:cubicBezTo>
                  <a:cubicBezTo>
                    <a:pt x="5756" y="85190"/>
                    <a:pt x="8820" y="87144"/>
                    <a:pt x="12198" y="87174"/>
                  </a:cubicBezTo>
                  <a:lnTo>
                    <a:pt x="55895" y="87560"/>
                  </a:lnTo>
                  <a:lnTo>
                    <a:pt x="55974" y="87560"/>
                  </a:lnTo>
                  <a:cubicBezTo>
                    <a:pt x="60818" y="87560"/>
                    <a:pt x="64766" y="83656"/>
                    <a:pt x="64809" y="78801"/>
                  </a:cubicBezTo>
                  <a:cubicBezTo>
                    <a:pt x="64852" y="73921"/>
                    <a:pt x="60931" y="69931"/>
                    <a:pt x="56050" y="69887"/>
                  </a:cubicBezTo>
                  <a:lnTo>
                    <a:pt x="29549" y="69654"/>
                  </a:lnTo>
                  <a:cubicBezTo>
                    <a:pt x="32444" y="64445"/>
                    <a:pt x="33499" y="59839"/>
                    <a:pt x="33299" y="53836"/>
                  </a:cubicBezTo>
                  <a:lnTo>
                    <a:pt x="39525" y="53836"/>
                  </a:lnTo>
                  <a:cubicBezTo>
                    <a:pt x="44406" y="53836"/>
                    <a:pt x="48361" y="49881"/>
                    <a:pt x="48361" y="44999"/>
                  </a:cubicBezTo>
                  <a:cubicBezTo>
                    <a:pt x="48361" y="40118"/>
                    <a:pt x="44406" y="36163"/>
                    <a:pt x="39525" y="36163"/>
                  </a:cubicBezTo>
                  <a:lnTo>
                    <a:pt x="28881" y="36163"/>
                  </a:lnTo>
                  <a:cubicBezTo>
                    <a:pt x="27017" y="33055"/>
                    <a:pt x="24619" y="28171"/>
                    <a:pt x="24635" y="24305"/>
                  </a:cubicBezTo>
                  <a:cubicBezTo>
                    <a:pt x="24635" y="24293"/>
                    <a:pt x="24635" y="24282"/>
                    <a:pt x="24635" y="24270"/>
                  </a:cubicBezTo>
                  <a:cubicBezTo>
                    <a:pt x="24635" y="24259"/>
                    <a:pt x="24635" y="24247"/>
                    <a:pt x="24635" y="24237"/>
                  </a:cubicBezTo>
                  <a:cubicBezTo>
                    <a:pt x="24630" y="22627"/>
                    <a:pt x="24980" y="20781"/>
                    <a:pt x="27614" y="19293"/>
                  </a:cubicBezTo>
                  <a:cubicBezTo>
                    <a:pt x="31763" y="16952"/>
                    <a:pt x="37965" y="17331"/>
                    <a:pt x="40940" y="19139"/>
                  </a:cubicBezTo>
                  <a:cubicBezTo>
                    <a:pt x="43597" y="20754"/>
                    <a:pt x="45722" y="23041"/>
                    <a:pt x="46229" y="24827"/>
                  </a:cubicBezTo>
                  <a:cubicBezTo>
                    <a:pt x="47560" y="29522"/>
                    <a:pt x="52452" y="32250"/>
                    <a:pt x="57141" y="30916"/>
                  </a:cubicBezTo>
                  <a:cubicBezTo>
                    <a:pt x="61835" y="29585"/>
                    <a:pt x="64563" y="24700"/>
                    <a:pt x="63230" y="20003"/>
                  </a:cubicBezTo>
                  <a:cubicBezTo>
                    <a:pt x="61489" y="13864"/>
                    <a:pt x="56711" y="8044"/>
                    <a:pt x="50122" y="4037"/>
                  </a:cubicBezTo>
                  <a:cubicBezTo>
                    <a:pt x="41351" y="-1294"/>
                    <a:pt x="28233" y="-1352"/>
                    <a:pt x="18925" y="3903"/>
                  </a:cubicBezTo>
                  <a:cubicBezTo>
                    <a:pt x="11319" y="8198"/>
                    <a:pt x="6962" y="15595"/>
                    <a:pt x="6962" y="24206"/>
                  </a:cubicBezTo>
                  <a:lnTo>
                    <a:pt x="6962" y="24230"/>
                  </a:lnTo>
                  <a:lnTo>
                    <a:pt x="6962" y="24264"/>
                  </a:lnTo>
                  <a:lnTo>
                    <a:pt x="6962" y="24299"/>
                  </a:lnTo>
                  <a:lnTo>
                    <a:pt x="6962" y="24326"/>
                  </a:lnTo>
                  <a:cubicBezTo>
                    <a:pt x="6960" y="28460"/>
                    <a:pt x="7952" y="32537"/>
                    <a:pt x="9295" y="36165"/>
                  </a:cubicBezTo>
                  <a:lnTo>
                    <a:pt x="8837" y="36165"/>
                  </a:lnTo>
                  <a:cubicBezTo>
                    <a:pt x="3955" y="36165"/>
                    <a:pt x="0" y="40120"/>
                    <a:pt x="0" y="45002"/>
                  </a:cubicBezTo>
                  <a:cubicBezTo>
                    <a:pt x="0" y="49883"/>
                    <a:pt x="3958" y="53837"/>
                    <a:pt x="8839" y="53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2119;p35"/>
            <p:cNvSpPr/>
            <p:nvPr/>
          </p:nvSpPr>
          <p:spPr>
            <a:xfrm>
              <a:off x="1238905" y="4095640"/>
              <a:ext cx="32233" cy="48976"/>
            </a:xfrm>
            <a:custGeom>
              <a:avLst/>
              <a:gdLst/>
              <a:ahLst/>
              <a:cxnLst/>
              <a:rect l="l" t="t" r="r" b="b"/>
              <a:pathLst>
                <a:path w="42978" h="65301" extrusionOk="0">
                  <a:moveTo>
                    <a:pt x="21491" y="0"/>
                  </a:moveTo>
                  <a:cubicBezTo>
                    <a:pt x="16610" y="0"/>
                    <a:pt x="12654" y="3955"/>
                    <a:pt x="12654" y="8837"/>
                  </a:cubicBezTo>
                  <a:lnTo>
                    <a:pt x="12654" y="37202"/>
                  </a:lnTo>
                  <a:cubicBezTo>
                    <a:pt x="9197" y="35543"/>
                    <a:pt x="4925" y="36286"/>
                    <a:pt x="2243" y="39291"/>
                  </a:cubicBezTo>
                  <a:cubicBezTo>
                    <a:pt x="-1006" y="42932"/>
                    <a:pt x="-688" y="48518"/>
                    <a:pt x="2954" y="51768"/>
                  </a:cubicBezTo>
                  <a:lnTo>
                    <a:pt x="15607" y="63058"/>
                  </a:lnTo>
                  <a:cubicBezTo>
                    <a:pt x="17282" y="64555"/>
                    <a:pt x="19387" y="65302"/>
                    <a:pt x="21490" y="65302"/>
                  </a:cubicBezTo>
                  <a:cubicBezTo>
                    <a:pt x="23593" y="65302"/>
                    <a:pt x="25697" y="64554"/>
                    <a:pt x="27373" y="63058"/>
                  </a:cubicBezTo>
                  <a:lnTo>
                    <a:pt x="40025" y="51768"/>
                  </a:lnTo>
                  <a:cubicBezTo>
                    <a:pt x="43667" y="48518"/>
                    <a:pt x="43984" y="42932"/>
                    <a:pt x="40736" y="39291"/>
                  </a:cubicBezTo>
                  <a:cubicBezTo>
                    <a:pt x="38057" y="36287"/>
                    <a:pt x="33786" y="35545"/>
                    <a:pt x="30328" y="37202"/>
                  </a:cubicBezTo>
                  <a:lnTo>
                    <a:pt x="30328" y="8837"/>
                  </a:lnTo>
                  <a:cubicBezTo>
                    <a:pt x="30328" y="3956"/>
                    <a:pt x="26372" y="0"/>
                    <a:pt x="21491"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2120;p35"/>
            <p:cNvSpPr/>
            <p:nvPr/>
          </p:nvSpPr>
          <p:spPr>
            <a:xfrm>
              <a:off x="1221681" y="4020129"/>
              <a:ext cx="66682" cy="66684"/>
            </a:xfrm>
            <a:custGeom>
              <a:avLst/>
              <a:gdLst/>
              <a:ahLst/>
              <a:cxnLst/>
              <a:rect l="l" t="t" r="r" b="b"/>
              <a:pathLst>
                <a:path w="88909" h="88912" extrusionOk="0">
                  <a:moveTo>
                    <a:pt x="44454" y="88912"/>
                  </a:moveTo>
                  <a:cubicBezTo>
                    <a:pt x="68968" y="88912"/>
                    <a:pt x="88910" y="68970"/>
                    <a:pt x="88910" y="44457"/>
                  </a:cubicBezTo>
                  <a:cubicBezTo>
                    <a:pt x="88910" y="19944"/>
                    <a:pt x="68968" y="0"/>
                    <a:pt x="44454" y="0"/>
                  </a:cubicBezTo>
                  <a:cubicBezTo>
                    <a:pt x="19941" y="0"/>
                    <a:pt x="0" y="19943"/>
                    <a:pt x="0" y="44456"/>
                  </a:cubicBezTo>
                  <a:cubicBezTo>
                    <a:pt x="0" y="68968"/>
                    <a:pt x="19941" y="88912"/>
                    <a:pt x="44454" y="88912"/>
                  </a:cubicBezTo>
                  <a:close/>
                  <a:moveTo>
                    <a:pt x="44454" y="17673"/>
                  </a:moveTo>
                  <a:cubicBezTo>
                    <a:pt x="59222" y="17673"/>
                    <a:pt x="71237" y="29688"/>
                    <a:pt x="71237" y="44456"/>
                  </a:cubicBezTo>
                  <a:cubicBezTo>
                    <a:pt x="71237" y="59223"/>
                    <a:pt x="59222" y="71239"/>
                    <a:pt x="44454" y="71239"/>
                  </a:cubicBezTo>
                  <a:cubicBezTo>
                    <a:pt x="29688" y="71239"/>
                    <a:pt x="17673" y="59225"/>
                    <a:pt x="17673" y="44457"/>
                  </a:cubicBezTo>
                  <a:cubicBezTo>
                    <a:pt x="17673" y="29689"/>
                    <a:pt x="29688" y="17673"/>
                    <a:pt x="44454"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2121;p35"/>
            <p:cNvSpPr/>
            <p:nvPr/>
          </p:nvSpPr>
          <p:spPr>
            <a:xfrm>
              <a:off x="1325014" y="4137119"/>
              <a:ext cx="39236" cy="39234"/>
            </a:xfrm>
            <a:custGeom>
              <a:avLst/>
              <a:gdLst/>
              <a:ahLst/>
              <a:cxnLst/>
              <a:rect l="l" t="t" r="r" b="b"/>
              <a:pathLst>
                <a:path w="52315" h="52312" extrusionOk="0">
                  <a:moveTo>
                    <a:pt x="8838" y="52313"/>
                  </a:moveTo>
                  <a:cubicBezTo>
                    <a:pt x="11099" y="52313"/>
                    <a:pt x="13361" y="51450"/>
                    <a:pt x="15087" y="49725"/>
                  </a:cubicBezTo>
                  <a:lnTo>
                    <a:pt x="35144" y="29669"/>
                  </a:lnTo>
                  <a:cubicBezTo>
                    <a:pt x="36400" y="33236"/>
                    <a:pt x="39895" y="35773"/>
                    <a:pt x="43980" y="35553"/>
                  </a:cubicBezTo>
                  <a:cubicBezTo>
                    <a:pt x="48854" y="35276"/>
                    <a:pt x="52578" y="31101"/>
                    <a:pt x="52301" y="26228"/>
                  </a:cubicBezTo>
                  <a:lnTo>
                    <a:pt x="51338" y="9297"/>
                  </a:lnTo>
                  <a:cubicBezTo>
                    <a:pt x="51083" y="4812"/>
                    <a:pt x="47502" y="1231"/>
                    <a:pt x="43018" y="977"/>
                  </a:cubicBezTo>
                  <a:lnTo>
                    <a:pt x="26087" y="14"/>
                  </a:lnTo>
                  <a:cubicBezTo>
                    <a:pt x="21237" y="-257"/>
                    <a:pt x="17039" y="3463"/>
                    <a:pt x="16762" y="8335"/>
                  </a:cubicBezTo>
                  <a:cubicBezTo>
                    <a:pt x="16535" y="12355"/>
                    <a:pt x="19029" y="15899"/>
                    <a:pt x="22645" y="17172"/>
                  </a:cubicBezTo>
                  <a:lnTo>
                    <a:pt x="2588" y="37229"/>
                  </a:lnTo>
                  <a:cubicBezTo>
                    <a:pt x="-863" y="40681"/>
                    <a:pt x="-863" y="46276"/>
                    <a:pt x="2588" y="49727"/>
                  </a:cubicBezTo>
                  <a:cubicBezTo>
                    <a:pt x="4314" y="51450"/>
                    <a:pt x="6577" y="52313"/>
                    <a:pt x="8838" y="5231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2122;p35"/>
            <p:cNvSpPr/>
            <p:nvPr/>
          </p:nvSpPr>
          <p:spPr>
            <a:xfrm>
              <a:off x="1356752" y="4230230"/>
              <a:ext cx="48976" cy="32234"/>
            </a:xfrm>
            <a:custGeom>
              <a:avLst/>
              <a:gdLst/>
              <a:ahLst/>
              <a:cxnLst/>
              <a:rect l="l" t="t" r="r" b="b"/>
              <a:pathLst>
                <a:path w="65302" h="42979" extrusionOk="0">
                  <a:moveTo>
                    <a:pt x="65302" y="21490"/>
                  </a:moveTo>
                  <a:cubicBezTo>
                    <a:pt x="65302" y="16608"/>
                    <a:pt x="61347" y="12653"/>
                    <a:pt x="56465" y="12653"/>
                  </a:cubicBezTo>
                  <a:lnTo>
                    <a:pt x="28100" y="12653"/>
                  </a:lnTo>
                  <a:cubicBezTo>
                    <a:pt x="29757" y="9196"/>
                    <a:pt x="29015" y="4924"/>
                    <a:pt x="26011" y="2243"/>
                  </a:cubicBezTo>
                  <a:cubicBezTo>
                    <a:pt x="22370" y="-1006"/>
                    <a:pt x="16783" y="-688"/>
                    <a:pt x="13535" y="2954"/>
                  </a:cubicBezTo>
                  <a:lnTo>
                    <a:pt x="2244" y="15607"/>
                  </a:lnTo>
                  <a:cubicBezTo>
                    <a:pt x="-748" y="18959"/>
                    <a:pt x="-748" y="24022"/>
                    <a:pt x="2244" y="27373"/>
                  </a:cubicBezTo>
                  <a:lnTo>
                    <a:pt x="13535" y="40025"/>
                  </a:lnTo>
                  <a:cubicBezTo>
                    <a:pt x="15279" y="41983"/>
                    <a:pt x="17700" y="42979"/>
                    <a:pt x="20131" y="42979"/>
                  </a:cubicBezTo>
                  <a:cubicBezTo>
                    <a:pt x="22224" y="42979"/>
                    <a:pt x="24327" y="42239"/>
                    <a:pt x="26011" y="40736"/>
                  </a:cubicBezTo>
                  <a:cubicBezTo>
                    <a:pt x="29015" y="38056"/>
                    <a:pt x="29756" y="33783"/>
                    <a:pt x="28100" y="30326"/>
                  </a:cubicBezTo>
                  <a:lnTo>
                    <a:pt x="56465" y="30326"/>
                  </a:lnTo>
                  <a:cubicBezTo>
                    <a:pt x="61346" y="30326"/>
                    <a:pt x="65302" y="26371"/>
                    <a:pt x="65302" y="2149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2123;p35"/>
            <p:cNvSpPr/>
            <p:nvPr/>
          </p:nvSpPr>
          <p:spPr>
            <a:xfrm>
              <a:off x="1414558" y="4213005"/>
              <a:ext cx="66682" cy="66683"/>
            </a:xfrm>
            <a:custGeom>
              <a:avLst/>
              <a:gdLst/>
              <a:ahLst/>
              <a:cxnLst/>
              <a:rect l="l" t="t" r="r" b="b"/>
              <a:pathLst>
                <a:path w="88909" h="88911" extrusionOk="0">
                  <a:moveTo>
                    <a:pt x="44456" y="0"/>
                  </a:moveTo>
                  <a:cubicBezTo>
                    <a:pt x="19941" y="0"/>
                    <a:pt x="0" y="19943"/>
                    <a:pt x="0" y="44456"/>
                  </a:cubicBezTo>
                  <a:cubicBezTo>
                    <a:pt x="0" y="68968"/>
                    <a:pt x="19943" y="88911"/>
                    <a:pt x="44456" y="88911"/>
                  </a:cubicBezTo>
                  <a:cubicBezTo>
                    <a:pt x="68968" y="88911"/>
                    <a:pt x="88910" y="68968"/>
                    <a:pt x="88910" y="44456"/>
                  </a:cubicBezTo>
                  <a:cubicBezTo>
                    <a:pt x="88910" y="19943"/>
                    <a:pt x="68967" y="0"/>
                    <a:pt x="44456" y="0"/>
                  </a:cubicBezTo>
                  <a:close/>
                  <a:moveTo>
                    <a:pt x="44456" y="71238"/>
                  </a:moveTo>
                  <a:cubicBezTo>
                    <a:pt x="29688" y="71238"/>
                    <a:pt x="17673" y="59223"/>
                    <a:pt x="17673" y="44456"/>
                  </a:cubicBezTo>
                  <a:cubicBezTo>
                    <a:pt x="17673" y="29688"/>
                    <a:pt x="29688" y="17673"/>
                    <a:pt x="44456" y="17673"/>
                  </a:cubicBezTo>
                  <a:cubicBezTo>
                    <a:pt x="59222" y="17673"/>
                    <a:pt x="71237" y="29688"/>
                    <a:pt x="71237" y="44456"/>
                  </a:cubicBezTo>
                  <a:cubicBezTo>
                    <a:pt x="71237" y="59223"/>
                    <a:pt x="59222" y="71238"/>
                    <a:pt x="44456" y="7123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2124;p35"/>
            <p:cNvSpPr/>
            <p:nvPr/>
          </p:nvSpPr>
          <p:spPr>
            <a:xfrm>
              <a:off x="1325016" y="4316340"/>
              <a:ext cx="39235" cy="39236"/>
            </a:xfrm>
            <a:custGeom>
              <a:avLst/>
              <a:gdLst/>
              <a:ahLst/>
              <a:cxnLst/>
              <a:rect l="l" t="t" r="r" b="b"/>
              <a:pathLst>
                <a:path w="52314" h="52314" extrusionOk="0">
                  <a:moveTo>
                    <a:pt x="51337" y="43017"/>
                  </a:moveTo>
                  <a:lnTo>
                    <a:pt x="52300" y="26086"/>
                  </a:lnTo>
                  <a:cubicBezTo>
                    <a:pt x="52575" y="21213"/>
                    <a:pt x="48851" y="17039"/>
                    <a:pt x="43979" y="16762"/>
                  </a:cubicBezTo>
                  <a:cubicBezTo>
                    <a:pt x="39984" y="16543"/>
                    <a:pt x="36423" y="19033"/>
                    <a:pt x="35144" y="22648"/>
                  </a:cubicBezTo>
                  <a:lnTo>
                    <a:pt x="15086" y="2589"/>
                  </a:lnTo>
                  <a:cubicBezTo>
                    <a:pt x="11635" y="-862"/>
                    <a:pt x="6039" y="-863"/>
                    <a:pt x="2589" y="2588"/>
                  </a:cubicBezTo>
                  <a:cubicBezTo>
                    <a:pt x="-863" y="6039"/>
                    <a:pt x="-863" y="11634"/>
                    <a:pt x="2588" y="15084"/>
                  </a:cubicBezTo>
                  <a:lnTo>
                    <a:pt x="22646" y="35142"/>
                  </a:lnTo>
                  <a:cubicBezTo>
                    <a:pt x="19029" y="36416"/>
                    <a:pt x="16534" y="39960"/>
                    <a:pt x="16762" y="43980"/>
                  </a:cubicBezTo>
                  <a:cubicBezTo>
                    <a:pt x="17031" y="48681"/>
                    <a:pt x="20926" y="52315"/>
                    <a:pt x="25576" y="52315"/>
                  </a:cubicBezTo>
                  <a:cubicBezTo>
                    <a:pt x="25993" y="52315"/>
                    <a:pt x="30992" y="52018"/>
                    <a:pt x="43018" y="51338"/>
                  </a:cubicBezTo>
                  <a:cubicBezTo>
                    <a:pt x="47501" y="51082"/>
                    <a:pt x="51081" y="47501"/>
                    <a:pt x="51337" y="4301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 name="Google Shape;2125;p35"/>
            <p:cNvSpPr/>
            <p:nvPr/>
          </p:nvSpPr>
          <p:spPr>
            <a:xfrm>
              <a:off x="1358065" y="4349390"/>
              <a:ext cx="66683" cy="66682"/>
            </a:xfrm>
            <a:custGeom>
              <a:avLst/>
              <a:gdLst/>
              <a:ahLst/>
              <a:cxnLst/>
              <a:rect l="l" t="t" r="r" b="b"/>
              <a:pathLst>
                <a:path w="88911" h="88909" extrusionOk="0">
                  <a:moveTo>
                    <a:pt x="44456" y="0"/>
                  </a:moveTo>
                  <a:cubicBezTo>
                    <a:pt x="19941" y="0"/>
                    <a:pt x="0" y="19943"/>
                    <a:pt x="0" y="44456"/>
                  </a:cubicBezTo>
                  <a:cubicBezTo>
                    <a:pt x="0" y="68968"/>
                    <a:pt x="19943" y="88910"/>
                    <a:pt x="44456" y="88910"/>
                  </a:cubicBezTo>
                  <a:cubicBezTo>
                    <a:pt x="68968" y="88910"/>
                    <a:pt x="88911" y="68967"/>
                    <a:pt x="88911" y="44456"/>
                  </a:cubicBezTo>
                  <a:cubicBezTo>
                    <a:pt x="88911" y="19943"/>
                    <a:pt x="68970" y="0"/>
                    <a:pt x="44456" y="0"/>
                  </a:cubicBezTo>
                  <a:close/>
                  <a:moveTo>
                    <a:pt x="44456" y="71238"/>
                  </a:moveTo>
                  <a:cubicBezTo>
                    <a:pt x="29688" y="71238"/>
                    <a:pt x="17673" y="59223"/>
                    <a:pt x="17673" y="44457"/>
                  </a:cubicBezTo>
                  <a:cubicBezTo>
                    <a:pt x="17673" y="29689"/>
                    <a:pt x="29688" y="17675"/>
                    <a:pt x="44456" y="17675"/>
                  </a:cubicBezTo>
                  <a:cubicBezTo>
                    <a:pt x="59223" y="17675"/>
                    <a:pt x="71238" y="29689"/>
                    <a:pt x="71238" y="44457"/>
                  </a:cubicBezTo>
                  <a:cubicBezTo>
                    <a:pt x="71238" y="59223"/>
                    <a:pt x="59223" y="71238"/>
                    <a:pt x="44456" y="7123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 name="Google Shape;2126;p35"/>
            <p:cNvSpPr/>
            <p:nvPr/>
          </p:nvSpPr>
          <p:spPr>
            <a:xfrm>
              <a:off x="1238905" y="4348077"/>
              <a:ext cx="32233" cy="48976"/>
            </a:xfrm>
            <a:custGeom>
              <a:avLst/>
              <a:gdLst/>
              <a:ahLst/>
              <a:cxnLst/>
              <a:rect l="l" t="t" r="r" b="b"/>
              <a:pathLst>
                <a:path w="42978" h="65302" extrusionOk="0">
                  <a:moveTo>
                    <a:pt x="21489" y="65302"/>
                  </a:moveTo>
                  <a:cubicBezTo>
                    <a:pt x="26371" y="65302"/>
                    <a:pt x="30326" y="61347"/>
                    <a:pt x="30326" y="56465"/>
                  </a:cubicBezTo>
                  <a:lnTo>
                    <a:pt x="30326" y="28100"/>
                  </a:lnTo>
                  <a:cubicBezTo>
                    <a:pt x="31532" y="28678"/>
                    <a:pt x="32838" y="28965"/>
                    <a:pt x="34139" y="28965"/>
                  </a:cubicBezTo>
                  <a:cubicBezTo>
                    <a:pt x="36569" y="28965"/>
                    <a:pt x="38989" y="27968"/>
                    <a:pt x="40735" y="26011"/>
                  </a:cubicBezTo>
                  <a:cubicBezTo>
                    <a:pt x="43985" y="22370"/>
                    <a:pt x="43667" y="16784"/>
                    <a:pt x="40025" y="13535"/>
                  </a:cubicBezTo>
                  <a:lnTo>
                    <a:pt x="27372" y="2244"/>
                  </a:lnTo>
                  <a:cubicBezTo>
                    <a:pt x="24021" y="-748"/>
                    <a:pt x="18956" y="-748"/>
                    <a:pt x="15606" y="2244"/>
                  </a:cubicBezTo>
                  <a:lnTo>
                    <a:pt x="2953" y="13535"/>
                  </a:lnTo>
                  <a:cubicBezTo>
                    <a:pt x="-688" y="16784"/>
                    <a:pt x="-1005" y="22370"/>
                    <a:pt x="2243" y="26011"/>
                  </a:cubicBezTo>
                  <a:cubicBezTo>
                    <a:pt x="4923" y="29016"/>
                    <a:pt x="9196" y="29759"/>
                    <a:pt x="12653" y="28100"/>
                  </a:cubicBezTo>
                  <a:lnTo>
                    <a:pt x="12653" y="56464"/>
                  </a:lnTo>
                  <a:cubicBezTo>
                    <a:pt x="12653" y="61346"/>
                    <a:pt x="16608" y="65302"/>
                    <a:pt x="21489" y="653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 name="Google Shape;2127;p35"/>
            <p:cNvSpPr/>
            <p:nvPr/>
          </p:nvSpPr>
          <p:spPr>
            <a:xfrm>
              <a:off x="1221681" y="4405882"/>
              <a:ext cx="66682" cy="66683"/>
            </a:xfrm>
            <a:custGeom>
              <a:avLst/>
              <a:gdLst/>
              <a:ahLst/>
              <a:cxnLst/>
              <a:rect l="l" t="t" r="r" b="b"/>
              <a:pathLst>
                <a:path w="88909" h="88911" extrusionOk="0">
                  <a:moveTo>
                    <a:pt x="44454" y="0"/>
                  </a:moveTo>
                  <a:cubicBezTo>
                    <a:pt x="19941" y="0"/>
                    <a:pt x="0" y="19943"/>
                    <a:pt x="0" y="44454"/>
                  </a:cubicBezTo>
                  <a:cubicBezTo>
                    <a:pt x="0" y="68968"/>
                    <a:pt x="19941" y="88911"/>
                    <a:pt x="44454" y="88911"/>
                  </a:cubicBezTo>
                  <a:cubicBezTo>
                    <a:pt x="68968" y="88911"/>
                    <a:pt x="88910" y="68968"/>
                    <a:pt x="88910" y="44456"/>
                  </a:cubicBezTo>
                  <a:cubicBezTo>
                    <a:pt x="88910" y="19943"/>
                    <a:pt x="68968" y="0"/>
                    <a:pt x="44454" y="0"/>
                  </a:cubicBezTo>
                  <a:close/>
                  <a:moveTo>
                    <a:pt x="44454" y="71238"/>
                  </a:moveTo>
                  <a:cubicBezTo>
                    <a:pt x="29688" y="71238"/>
                    <a:pt x="17673" y="59223"/>
                    <a:pt x="17673" y="44456"/>
                  </a:cubicBezTo>
                  <a:cubicBezTo>
                    <a:pt x="17673" y="29689"/>
                    <a:pt x="29688" y="17675"/>
                    <a:pt x="44454" y="17675"/>
                  </a:cubicBezTo>
                  <a:cubicBezTo>
                    <a:pt x="59222" y="17675"/>
                    <a:pt x="71237" y="29689"/>
                    <a:pt x="71237" y="44456"/>
                  </a:cubicBezTo>
                  <a:cubicBezTo>
                    <a:pt x="71237" y="59223"/>
                    <a:pt x="59222" y="71238"/>
                    <a:pt x="44454" y="7123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 name="Google Shape;2128;p35"/>
            <p:cNvSpPr/>
            <p:nvPr/>
          </p:nvSpPr>
          <p:spPr>
            <a:xfrm>
              <a:off x="1145793" y="4316341"/>
              <a:ext cx="39236" cy="39234"/>
            </a:xfrm>
            <a:custGeom>
              <a:avLst/>
              <a:gdLst/>
              <a:ahLst/>
              <a:cxnLst/>
              <a:rect l="l" t="t" r="r" b="b"/>
              <a:pathLst>
                <a:path w="52315" h="52312" extrusionOk="0">
                  <a:moveTo>
                    <a:pt x="37229" y="2587"/>
                  </a:moveTo>
                  <a:lnTo>
                    <a:pt x="17171" y="22645"/>
                  </a:lnTo>
                  <a:cubicBezTo>
                    <a:pt x="15893" y="19037"/>
                    <a:pt x="12342" y="16560"/>
                    <a:pt x="8335" y="16760"/>
                  </a:cubicBezTo>
                  <a:cubicBezTo>
                    <a:pt x="3462" y="17036"/>
                    <a:pt x="-262" y="21211"/>
                    <a:pt x="14" y="26084"/>
                  </a:cubicBezTo>
                  <a:lnTo>
                    <a:pt x="977" y="43015"/>
                  </a:lnTo>
                  <a:cubicBezTo>
                    <a:pt x="1233" y="47500"/>
                    <a:pt x="4813" y="51081"/>
                    <a:pt x="9298" y="51336"/>
                  </a:cubicBezTo>
                  <a:cubicBezTo>
                    <a:pt x="21323" y="52015"/>
                    <a:pt x="26321" y="52312"/>
                    <a:pt x="26739" y="52312"/>
                  </a:cubicBezTo>
                  <a:cubicBezTo>
                    <a:pt x="31389" y="52312"/>
                    <a:pt x="35286" y="48679"/>
                    <a:pt x="35553" y="43978"/>
                  </a:cubicBezTo>
                  <a:cubicBezTo>
                    <a:pt x="35781" y="39958"/>
                    <a:pt x="33286" y="36413"/>
                    <a:pt x="29670" y="35140"/>
                  </a:cubicBezTo>
                  <a:lnTo>
                    <a:pt x="49727" y="15083"/>
                  </a:lnTo>
                  <a:cubicBezTo>
                    <a:pt x="53178" y="11631"/>
                    <a:pt x="53178" y="6036"/>
                    <a:pt x="49727" y="2585"/>
                  </a:cubicBezTo>
                  <a:cubicBezTo>
                    <a:pt x="46275" y="-862"/>
                    <a:pt x="40681" y="-862"/>
                    <a:pt x="37229" y="258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 name="Google Shape;2129;p35"/>
            <p:cNvSpPr/>
            <p:nvPr/>
          </p:nvSpPr>
          <p:spPr>
            <a:xfrm>
              <a:off x="1104315" y="4230230"/>
              <a:ext cx="48976" cy="32234"/>
            </a:xfrm>
            <a:custGeom>
              <a:avLst/>
              <a:gdLst/>
              <a:ahLst/>
              <a:cxnLst/>
              <a:rect l="l" t="t" r="r" b="b"/>
              <a:pathLst>
                <a:path w="65302" h="42979" extrusionOk="0">
                  <a:moveTo>
                    <a:pt x="39291" y="40735"/>
                  </a:moveTo>
                  <a:cubicBezTo>
                    <a:pt x="42932" y="43986"/>
                    <a:pt x="48520" y="43667"/>
                    <a:pt x="51768" y="40025"/>
                  </a:cubicBezTo>
                  <a:lnTo>
                    <a:pt x="63058" y="27372"/>
                  </a:lnTo>
                  <a:cubicBezTo>
                    <a:pt x="66050" y="24020"/>
                    <a:pt x="66050" y="18957"/>
                    <a:pt x="63058" y="15606"/>
                  </a:cubicBezTo>
                  <a:lnTo>
                    <a:pt x="51768" y="2953"/>
                  </a:lnTo>
                  <a:cubicBezTo>
                    <a:pt x="48519" y="-688"/>
                    <a:pt x="42933" y="-1005"/>
                    <a:pt x="39291" y="2243"/>
                  </a:cubicBezTo>
                  <a:cubicBezTo>
                    <a:pt x="36287" y="4923"/>
                    <a:pt x="35546" y="9196"/>
                    <a:pt x="37202" y="12653"/>
                  </a:cubicBezTo>
                  <a:lnTo>
                    <a:pt x="8837" y="12653"/>
                  </a:lnTo>
                  <a:cubicBezTo>
                    <a:pt x="3955" y="12653"/>
                    <a:pt x="0" y="16608"/>
                    <a:pt x="0" y="21489"/>
                  </a:cubicBezTo>
                  <a:cubicBezTo>
                    <a:pt x="0" y="26371"/>
                    <a:pt x="3955" y="30326"/>
                    <a:pt x="8837" y="30326"/>
                  </a:cubicBezTo>
                  <a:lnTo>
                    <a:pt x="37202" y="30326"/>
                  </a:lnTo>
                  <a:cubicBezTo>
                    <a:pt x="35546" y="33783"/>
                    <a:pt x="36287" y="38055"/>
                    <a:pt x="39291" y="4073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 name="Google Shape;2130;p35"/>
            <p:cNvSpPr/>
            <p:nvPr/>
          </p:nvSpPr>
          <p:spPr>
            <a:xfrm>
              <a:off x="1028803" y="4213005"/>
              <a:ext cx="66684" cy="66683"/>
            </a:xfrm>
            <a:custGeom>
              <a:avLst/>
              <a:gdLst/>
              <a:ahLst/>
              <a:cxnLst/>
              <a:rect l="l" t="t" r="r" b="b"/>
              <a:pathLst>
                <a:path w="88912" h="88911" extrusionOk="0">
                  <a:moveTo>
                    <a:pt x="88912" y="44456"/>
                  </a:moveTo>
                  <a:cubicBezTo>
                    <a:pt x="88912" y="19941"/>
                    <a:pt x="68970" y="0"/>
                    <a:pt x="44457" y="0"/>
                  </a:cubicBezTo>
                  <a:cubicBezTo>
                    <a:pt x="19944" y="0"/>
                    <a:pt x="0" y="19941"/>
                    <a:pt x="0" y="44456"/>
                  </a:cubicBezTo>
                  <a:cubicBezTo>
                    <a:pt x="0" y="68970"/>
                    <a:pt x="19943" y="88911"/>
                    <a:pt x="44456" y="88911"/>
                  </a:cubicBezTo>
                  <a:cubicBezTo>
                    <a:pt x="68968" y="88911"/>
                    <a:pt x="88912" y="68970"/>
                    <a:pt x="88912" y="44456"/>
                  </a:cubicBezTo>
                  <a:close/>
                  <a:moveTo>
                    <a:pt x="44456" y="71238"/>
                  </a:moveTo>
                  <a:cubicBezTo>
                    <a:pt x="29688" y="71238"/>
                    <a:pt x="17673" y="59223"/>
                    <a:pt x="17673" y="44456"/>
                  </a:cubicBezTo>
                  <a:cubicBezTo>
                    <a:pt x="17673" y="29688"/>
                    <a:pt x="29688" y="17673"/>
                    <a:pt x="44456" y="17673"/>
                  </a:cubicBezTo>
                  <a:cubicBezTo>
                    <a:pt x="59223" y="17673"/>
                    <a:pt x="71239" y="29688"/>
                    <a:pt x="71239" y="44456"/>
                  </a:cubicBezTo>
                  <a:cubicBezTo>
                    <a:pt x="71239" y="59223"/>
                    <a:pt x="59225" y="71238"/>
                    <a:pt x="44456" y="7123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 name="Google Shape;2131;p35"/>
            <p:cNvSpPr/>
            <p:nvPr/>
          </p:nvSpPr>
          <p:spPr>
            <a:xfrm>
              <a:off x="1145794" y="4137120"/>
              <a:ext cx="39235" cy="39234"/>
            </a:xfrm>
            <a:custGeom>
              <a:avLst/>
              <a:gdLst/>
              <a:ahLst/>
              <a:cxnLst/>
              <a:rect l="l" t="t" r="r" b="b"/>
              <a:pathLst>
                <a:path w="52314" h="52312" extrusionOk="0">
                  <a:moveTo>
                    <a:pt x="977" y="9295"/>
                  </a:moveTo>
                  <a:lnTo>
                    <a:pt x="14" y="26226"/>
                  </a:lnTo>
                  <a:cubicBezTo>
                    <a:pt x="-261" y="31099"/>
                    <a:pt x="3463" y="35274"/>
                    <a:pt x="8335" y="35550"/>
                  </a:cubicBezTo>
                  <a:cubicBezTo>
                    <a:pt x="12418" y="35771"/>
                    <a:pt x="15914" y="33238"/>
                    <a:pt x="17172" y="29668"/>
                  </a:cubicBezTo>
                  <a:lnTo>
                    <a:pt x="37229" y="49724"/>
                  </a:lnTo>
                  <a:cubicBezTo>
                    <a:pt x="40682" y="53175"/>
                    <a:pt x="46275" y="53174"/>
                    <a:pt x="49726" y="49724"/>
                  </a:cubicBezTo>
                  <a:cubicBezTo>
                    <a:pt x="53177" y="46272"/>
                    <a:pt x="53177" y="40678"/>
                    <a:pt x="49726" y="37227"/>
                  </a:cubicBezTo>
                  <a:lnTo>
                    <a:pt x="29669" y="17170"/>
                  </a:lnTo>
                  <a:cubicBezTo>
                    <a:pt x="33286" y="15897"/>
                    <a:pt x="35782" y="12352"/>
                    <a:pt x="35553" y="8332"/>
                  </a:cubicBezTo>
                  <a:cubicBezTo>
                    <a:pt x="35276" y="3460"/>
                    <a:pt x="31096" y="-236"/>
                    <a:pt x="26229" y="12"/>
                  </a:cubicBezTo>
                  <a:lnTo>
                    <a:pt x="9298" y="974"/>
                  </a:lnTo>
                  <a:cubicBezTo>
                    <a:pt x="4813" y="1230"/>
                    <a:pt x="1233" y="4811"/>
                    <a:pt x="977" y="929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2132;p35"/>
            <p:cNvSpPr/>
            <p:nvPr/>
          </p:nvSpPr>
          <p:spPr>
            <a:xfrm>
              <a:off x="1085296" y="4076622"/>
              <a:ext cx="66683" cy="66682"/>
            </a:xfrm>
            <a:custGeom>
              <a:avLst/>
              <a:gdLst/>
              <a:ahLst/>
              <a:cxnLst/>
              <a:rect l="l" t="t" r="r" b="b"/>
              <a:pathLst>
                <a:path w="88911" h="88909" extrusionOk="0">
                  <a:moveTo>
                    <a:pt x="44456" y="88910"/>
                  </a:moveTo>
                  <a:cubicBezTo>
                    <a:pt x="68970" y="88910"/>
                    <a:pt x="88911" y="68967"/>
                    <a:pt x="88911" y="44456"/>
                  </a:cubicBezTo>
                  <a:cubicBezTo>
                    <a:pt x="88911" y="19941"/>
                    <a:pt x="68968" y="0"/>
                    <a:pt x="44456" y="0"/>
                  </a:cubicBezTo>
                  <a:cubicBezTo>
                    <a:pt x="19943" y="0"/>
                    <a:pt x="0" y="19940"/>
                    <a:pt x="0" y="44453"/>
                  </a:cubicBezTo>
                  <a:cubicBezTo>
                    <a:pt x="0" y="68967"/>
                    <a:pt x="19941" y="88910"/>
                    <a:pt x="44456" y="88910"/>
                  </a:cubicBezTo>
                  <a:close/>
                  <a:moveTo>
                    <a:pt x="44456" y="17672"/>
                  </a:moveTo>
                  <a:cubicBezTo>
                    <a:pt x="59223" y="17672"/>
                    <a:pt x="71238" y="29686"/>
                    <a:pt x="71238" y="44454"/>
                  </a:cubicBezTo>
                  <a:cubicBezTo>
                    <a:pt x="71238" y="59221"/>
                    <a:pt x="59223" y="71235"/>
                    <a:pt x="44456" y="71235"/>
                  </a:cubicBezTo>
                  <a:cubicBezTo>
                    <a:pt x="29688" y="71235"/>
                    <a:pt x="17673" y="59221"/>
                    <a:pt x="17673" y="44453"/>
                  </a:cubicBezTo>
                  <a:cubicBezTo>
                    <a:pt x="17673" y="29686"/>
                    <a:pt x="29688" y="17672"/>
                    <a:pt x="44456" y="1767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2133;p35"/>
            <p:cNvSpPr/>
            <p:nvPr/>
          </p:nvSpPr>
          <p:spPr>
            <a:xfrm>
              <a:off x="1161613" y="4152937"/>
              <a:ext cx="186818" cy="186819"/>
            </a:xfrm>
            <a:custGeom>
              <a:avLst/>
              <a:gdLst/>
              <a:ahLst/>
              <a:cxnLst/>
              <a:rect l="l" t="t" r="r" b="b"/>
              <a:pathLst>
                <a:path w="249091" h="249092" extrusionOk="0">
                  <a:moveTo>
                    <a:pt x="124545" y="0"/>
                  </a:moveTo>
                  <a:cubicBezTo>
                    <a:pt x="95035" y="0"/>
                    <a:pt x="66411" y="10514"/>
                    <a:pt x="43944" y="29606"/>
                  </a:cubicBezTo>
                  <a:cubicBezTo>
                    <a:pt x="40226" y="32766"/>
                    <a:pt x="39772" y="38343"/>
                    <a:pt x="42933" y="42061"/>
                  </a:cubicBezTo>
                  <a:cubicBezTo>
                    <a:pt x="46093" y="45780"/>
                    <a:pt x="51671" y="46235"/>
                    <a:pt x="55388" y="43072"/>
                  </a:cubicBezTo>
                  <a:cubicBezTo>
                    <a:pt x="74663" y="26694"/>
                    <a:pt x="99224" y="17672"/>
                    <a:pt x="124545" y="17672"/>
                  </a:cubicBezTo>
                  <a:cubicBezTo>
                    <a:pt x="183475" y="17672"/>
                    <a:pt x="231418" y="65615"/>
                    <a:pt x="231418" y="124545"/>
                  </a:cubicBezTo>
                  <a:cubicBezTo>
                    <a:pt x="231418" y="183475"/>
                    <a:pt x="183475" y="231419"/>
                    <a:pt x="124545" y="231419"/>
                  </a:cubicBezTo>
                  <a:cubicBezTo>
                    <a:pt x="65615" y="231419"/>
                    <a:pt x="17672" y="183476"/>
                    <a:pt x="17672" y="124546"/>
                  </a:cubicBezTo>
                  <a:cubicBezTo>
                    <a:pt x="17672" y="104392"/>
                    <a:pt x="23316" y="84758"/>
                    <a:pt x="33993" y="67770"/>
                  </a:cubicBezTo>
                  <a:cubicBezTo>
                    <a:pt x="36589" y="63638"/>
                    <a:pt x="35344" y="58183"/>
                    <a:pt x="31213" y="55586"/>
                  </a:cubicBezTo>
                  <a:cubicBezTo>
                    <a:pt x="27081" y="52991"/>
                    <a:pt x="21625" y="54235"/>
                    <a:pt x="19028" y="58366"/>
                  </a:cubicBezTo>
                  <a:cubicBezTo>
                    <a:pt x="6580" y="78175"/>
                    <a:pt x="0" y="101060"/>
                    <a:pt x="0" y="124546"/>
                  </a:cubicBezTo>
                  <a:cubicBezTo>
                    <a:pt x="0" y="193221"/>
                    <a:pt x="55871" y="249093"/>
                    <a:pt x="124546" y="249093"/>
                  </a:cubicBezTo>
                  <a:cubicBezTo>
                    <a:pt x="193221" y="249093"/>
                    <a:pt x="249092" y="193221"/>
                    <a:pt x="249092" y="124546"/>
                  </a:cubicBezTo>
                  <a:cubicBezTo>
                    <a:pt x="249092" y="55871"/>
                    <a:pt x="193220" y="0"/>
                    <a:pt x="12454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 name="Google Shape;2134;p35"/>
            <p:cNvSpPr/>
            <p:nvPr/>
          </p:nvSpPr>
          <p:spPr>
            <a:xfrm>
              <a:off x="1358065" y="4076622"/>
              <a:ext cx="66674" cy="66682"/>
            </a:xfrm>
            <a:custGeom>
              <a:avLst/>
              <a:gdLst/>
              <a:ahLst/>
              <a:cxnLst/>
              <a:rect l="l" t="t" r="r" b="b"/>
              <a:pathLst>
                <a:path w="88898" h="88909" extrusionOk="0">
                  <a:moveTo>
                    <a:pt x="44456" y="88910"/>
                  </a:moveTo>
                  <a:cubicBezTo>
                    <a:pt x="52307" y="88910"/>
                    <a:pt x="60036" y="86823"/>
                    <a:pt x="66808" y="82877"/>
                  </a:cubicBezTo>
                  <a:cubicBezTo>
                    <a:pt x="71023" y="80420"/>
                    <a:pt x="72449" y="75009"/>
                    <a:pt x="69991" y="70792"/>
                  </a:cubicBezTo>
                  <a:cubicBezTo>
                    <a:pt x="67533" y="66577"/>
                    <a:pt x="62125" y="65151"/>
                    <a:pt x="57906" y="67609"/>
                  </a:cubicBezTo>
                  <a:cubicBezTo>
                    <a:pt x="53835" y="69983"/>
                    <a:pt x="49184" y="71237"/>
                    <a:pt x="44456" y="71237"/>
                  </a:cubicBezTo>
                  <a:cubicBezTo>
                    <a:pt x="29688" y="71237"/>
                    <a:pt x="17673" y="59222"/>
                    <a:pt x="17673" y="44456"/>
                  </a:cubicBezTo>
                  <a:cubicBezTo>
                    <a:pt x="17673" y="29688"/>
                    <a:pt x="29688" y="17673"/>
                    <a:pt x="44456" y="17673"/>
                  </a:cubicBezTo>
                  <a:cubicBezTo>
                    <a:pt x="59014" y="17673"/>
                    <a:pt x="71023" y="29518"/>
                    <a:pt x="71227" y="44075"/>
                  </a:cubicBezTo>
                  <a:cubicBezTo>
                    <a:pt x="71294" y="48913"/>
                    <a:pt x="75237" y="52789"/>
                    <a:pt x="80060" y="52789"/>
                  </a:cubicBezTo>
                  <a:cubicBezTo>
                    <a:pt x="80101" y="52789"/>
                    <a:pt x="80144" y="52789"/>
                    <a:pt x="80185" y="52788"/>
                  </a:cubicBezTo>
                  <a:cubicBezTo>
                    <a:pt x="85065" y="52720"/>
                    <a:pt x="88965" y="48709"/>
                    <a:pt x="88898" y="43829"/>
                  </a:cubicBezTo>
                  <a:cubicBezTo>
                    <a:pt x="88561" y="19661"/>
                    <a:pt x="68624" y="0"/>
                    <a:pt x="44456" y="0"/>
                  </a:cubicBezTo>
                  <a:cubicBezTo>
                    <a:pt x="19941" y="0"/>
                    <a:pt x="0" y="19943"/>
                    <a:pt x="0" y="44456"/>
                  </a:cubicBezTo>
                  <a:cubicBezTo>
                    <a:pt x="-1" y="68967"/>
                    <a:pt x="19941" y="88910"/>
                    <a:pt x="44456" y="8891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 name="Google Shape;2135;p35"/>
            <p:cNvSpPr/>
            <p:nvPr/>
          </p:nvSpPr>
          <p:spPr>
            <a:xfrm>
              <a:off x="1085296" y="4349390"/>
              <a:ext cx="66684" cy="63164"/>
            </a:xfrm>
            <a:custGeom>
              <a:avLst/>
              <a:gdLst/>
              <a:ahLst/>
              <a:cxnLst/>
              <a:rect l="l" t="t" r="r" b="b"/>
              <a:pathLst>
                <a:path w="88912" h="84218" extrusionOk="0">
                  <a:moveTo>
                    <a:pt x="44456" y="0"/>
                  </a:moveTo>
                  <a:cubicBezTo>
                    <a:pt x="19941" y="0"/>
                    <a:pt x="0" y="19943"/>
                    <a:pt x="0" y="44456"/>
                  </a:cubicBezTo>
                  <a:cubicBezTo>
                    <a:pt x="0" y="60351"/>
                    <a:pt x="8582" y="75139"/>
                    <a:pt x="22399" y="83048"/>
                  </a:cubicBezTo>
                  <a:cubicBezTo>
                    <a:pt x="26637" y="85474"/>
                    <a:pt x="32035" y="84005"/>
                    <a:pt x="34458" y="79770"/>
                  </a:cubicBezTo>
                  <a:cubicBezTo>
                    <a:pt x="36883" y="75535"/>
                    <a:pt x="35415" y="70135"/>
                    <a:pt x="31180" y="67711"/>
                  </a:cubicBezTo>
                  <a:cubicBezTo>
                    <a:pt x="22849" y="62942"/>
                    <a:pt x="17673" y="54031"/>
                    <a:pt x="17673" y="44457"/>
                  </a:cubicBezTo>
                  <a:cubicBezTo>
                    <a:pt x="17673" y="29689"/>
                    <a:pt x="29688" y="17675"/>
                    <a:pt x="44456" y="17675"/>
                  </a:cubicBezTo>
                  <a:cubicBezTo>
                    <a:pt x="59223" y="17675"/>
                    <a:pt x="71238" y="29689"/>
                    <a:pt x="71238" y="44457"/>
                  </a:cubicBezTo>
                  <a:cubicBezTo>
                    <a:pt x="71238" y="54031"/>
                    <a:pt x="66062" y="62941"/>
                    <a:pt x="57729" y="67711"/>
                  </a:cubicBezTo>
                  <a:cubicBezTo>
                    <a:pt x="53494" y="70136"/>
                    <a:pt x="52027" y="75536"/>
                    <a:pt x="54452" y="79770"/>
                  </a:cubicBezTo>
                  <a:cubicBezTo>
                    <a:pt x="56083" y="82622"/>
                    <a:pt x="59063" y="84217"/>
                    <a:pt x="62129" y="84217"/>
                  </a:cubicBezTo>
                  <a:cubicBezTo>
                    <a:pt x="63618" y="84217"/>
                    <a:pt x="65127" y="83841"/>
                    <a:pt x="66512" y="83048"/>
                  </a:cubicBezTo>
                  <a:cubicBezTo>
                    <a:pt x="80329" y="75138"/>
                    <a:pt x="88912" y="60350"/>
                    <a:pt x="88912" y="44456"/>
                  </a:cubicBezTo>
                  <a:cubicBezTo>
                    <a:pt x="88912" y="19943"/>
                    <a:pt x="68970" y="0"/>
                    <a:pt x="4445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7" name="Group 16"/>
          <p:cNvGrpSpPr/>
          <p:nvPr/>
        </p:nvGrpSpPr>
        <p:grpSpPr>
          <a:xfrm>
            <a:off x="2653972" y="1051016"/>
            <a:ext cx="6481919" cy="699056"/>
            <a:chOff x="2662082" y="948413"/>
            <a:chExt cx="6481919" cy="699056"/>
          </a:xfrm>
        </p:grpSpPr>
        <p:sp>
          <p:nvSpPr>
            <p:cNvPr id="9" name="Rounded Rectangle 8"/>
            <p:cNvSpPr/>
            <p:nvPr/>
          </p:nvSpPr>
          <p:spPr>
            <a:xfrm>
              <a:off x="2662082" y="948413"/>
              <a:ext cx="6481919" cy="699056"/>
            </a:xfrm>
            <a:prstGeom prst="roundRect">
              <a:avLst>
                <a:gd name="adj" fmla="val 265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786700" y="1006105"/>
              <a:ext cx="6232680" cy="523220"/>
            </a:xfrm>
            <a:prstGeom prst="rect">
              <a:avLst/>
            </a:prstGeom>
            <a:noFill/>
          </p:spPr>
          <p:txBody>
            <a:bodyPr wrap="square" rtlCol="0">
              <a:spAutoFit/>
            </a:bodyPr>
            <a:lstStyle/>
            <a:p>
              <a:pPr algn="ctr"/>
              <a:r>
                <a:rPr lang="vi-VN" dirty="0">
                  <a:latin typeface="Montserrat Medium" panose="020B0604020202020204" charset="0"/>
                </a:rPr>
                <a:t>Dữ liệu của một tập tin bị phân tán thành nhiều khối không liền kề trên đĩa, dẫn đến giảm hiệu suất truy cập.</a:t>
              </a:r>
            </a:p>
          </p:txBody>
        </p:sp>
      </p:grpSp>
      <p:grpSp>
        <p:nvGrpSpPr>
          <p:cNvPr id="19" name="Group 18"/>
          <p:cNvGrpSpPr/>
          <p:nvPr/>
        </p:nvGrpSpPr>
        <p:grpSpPr>
          <a:xfrm>
            <a:off x="3110310" y="3198344"/>
            <a:ext cx="6082824" cy="752040"/>
            <a:chOff x="3099661" y="3129972"/>
            <a:chExt cx="6082824" cy="752040"/>
          </a:xfrm>
          <a:solidFill>
            <a:schemeClr val="accent3">
              <a:lumMod val="60000"/>
              <a:lumOff val="40000"/>
            </a:schemeClr>
          </a:solidFill>
        </p:grpSpPr>
        <p:sp>
          <p:nvSpPr>
            <p:cNvPr id="100" name="Rounded Rectangle 99"/>
            <p:cNvSpPr/>
            <p:nvPr/>
          </p:nvSpPr>
          <p:spPr>
            <a:xfrm>
              <a:off x="3099661" y="3129972"/>
              <a:ext cx="6082824" cy="752040"/>
            </a:xfrm>
            <a:prstGeom prst="roundRect">
              <a:avLst>
                <a:gd name="adj" fmla="val 265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47900" y="3295331"/>
              <a:ext cx="5942081" cy="307777"/>
            </a:xfrm>
            <a:prstGeom prst="rect">
              <a:avLst/>
            </a:prstGeom>
            <a:grpFill/>
          </p:spPr>
          <p:txBody>
            <a:bodyPr wrap="square" rtlCol="0">
              <a:spAutoFit/>
            </a:bodyPr>
            <a:lstStyle/>
            <a:p>
              <a:r>
                <a:rPr lang="en-GB" altLang="en-US" dirty="0"/>
                <a:t> </a:t>
              </a:r>
              <a:r>
                <a:rPr lang="en-GB" altLang="en-US" dirty="0" err="1"/>
                <a:t>Bảo</a:t>
              </a:r>
              <a:r>
                <a:rPr lang="en-GB" altLang="en-US" dirty="0"/>
                <a:t> </a:t>
              </a:r>
              <a:r>
                <a:rPr lang="en-GB" altLang="en-US" dirty="0" err="1"/>
                <a:t>vệ</a:t>
              </a:r>
              <a:r>
                <a:rPr lang="en-GB" altLang="en-US" dirty="0"/>
                <a:t> </a:t>
              </a:r>
              <a:r>
                <a:rPr lang="en-GB" altLang="en-US" dirty="0" err="1"/>
                <a:t>dữ</a:t>
              </a:r>
              <a:r>
                <a:rPr lang="en-GB" altLang="en-US" dirty="0"/>
                <a:t> </a:t>
              </a:r>
              <a:r>
                <a:rPr lang="en-GB" altLang="en-US" dirty="0" err="1"/>
                <a:t>liệu</a:t>
              </a:r>
              <a:r>
                <a:rPr lang="en-GB" altLang="en-US" dirty="0"/>
                <a:t> </a:t>
              </a:r>
              <a:r>
                <a:rPr lang="en-GB" altLang="en-US" dirty="0" err="1"/>
                <a:t>khỏi</a:t>
              </a:r>
              <a:r>
                <a:rPr lang="en-GB" altLang="en-US" dirty="0"/>
                <a:t> </a:t>
              </a:r>
              <a:r>
                <a:rPr lang="en-GB" altLang="en-US" dirty="0" err="1"/>
                <a:t>truy</a:t>
              </a:r>
              <a:r>
                <a:rPr lang="en-GB" altLang="en-US" dirty="0"/>
                <a:t> </a:t>
              </a:r>
              <a:r>
                <a:rPr lang="en-GB" altLang="en-US" dirty="0" err="1"/>
                <a:t>cập</a:t>
              </a:r>
              <a:r>
                <a:rPr lang="en-GB" altLang="en-US" dirty="0"/>
                <a:t> </a:t>
              </a:r>
              <a:r>
                <a:rPr lang="en-GB" altLang="en-US" dirty="0" err="1"/>
                <a:t>trái</a:t>
              </a:r>
              <a:r>
                <a:rPr lang="en-GB" altLang="en-US" dirty="0"/>
                <a:t> </a:t>
              </a:r>
              <a:r>
                <a:rPr lang="en-GB" altLang="en-US" dirty="0" err="1"/>
                <a:t>phép</a:t>
              </a:r>
              <a:r>
                <a:rPr lang="en-GB" altLang="en-US" dirty="0"/>
                <a:t>, </a:t>
              </a:r>
              <a:r>
                <a:rPr lang="en-GB" altLang="en-US" dirty="0" err="1"/>
                <a:t>sửa</a:t>
              </a:r>
              <a:r>
                <a:rPr lang="en-GB" altLang="en-US" dirty="0"/>
                <a:t> </a:t>
              </a:r>
              <a:r>
                <a:rPr lang="en-GB" altLang="en-US" dirty="0" err="1"/>
                <a:t>đổi</a:t>
              </a:r>
              <a:r>
                <a:rPr lang="en-GB" altLang="en-US" dirty="0"/>
                <a:t> </a:t>
              </a:r>
              <a:r>
                <a:rPr lang="en-GB" altLang="en-US" dirty="0" err="1"/>
                <a:t>hoặc</a:t>
              </a:r>
              <a:r>
                <a:rPr lang="en-GB" altLang="en-US" dirty="0"/>
                <a:t> </a:t>
              </a:r>
              <a:r>
                <a:rPr lang="en-GB" altLang="en-US" dirty="0" err="1"/>
                <a:t>xóa</a:t>
              </a:r>
              <a:r>
                <a:rPr lang="en-GB" altLang="en-US" dirty="0"/>
                <a:t>.</a:t>
              </a:r>
              <a:endParaRPr lang="en-US" dirty="0">
                <a:latin typeface="Montserrat Medium" panose="020B0604020202020204" charset="0"/>
              </a:endParaRPr>
            </a:p>
          </p:txBody>
        </p:sp>
      </p:grpSp>
      <p:grpSp>
        <p:nvGrpSpPr>
          <p:cNvPr id="20" name="Group 19"/>
          <p:cNvGrpSpPr/>
          <p:nvPr/>
        </p:nvGrpSpPr>
        <p:grpSpPr>
          <a:xfrm>
            <a:off x="2442284" y="4223213"/>
            <a:ext cx="6693607" cy="687291"/>
            <a:chOff x="2459016" y="4005067"/>
            <a:chExt cx="6693607" cy="1081466"/>
          </a:xfrm>
          <a:solidFill>
            <a:schemeClr val="accent4">
              <a:lumMod val="60000"/>
              <a:lumOff val="40000"/>
            </a:schemeClr>
          </a:solidFill>
        </p:grpSpPr>
        <p:sp>
          <p:nvSpPr>
            <p:cNvPr id="101" name="Rounded Rectangle 100"/>
            <p:cNvSpPr/>
            <p:nvPr/>
          </p:nvSpPr>
          <p:spPr>
            <a:xfrm>
              <a:off x="2459016" y="4005067"/>
              <a:ext cx="6693607" cy="1081466"/>
            </a:xfrm>
            <a:prstGeom prst="roundRect">
              <a:avLst>
                <a:gd name="adj" fmla="val 265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512737" y="4155901"/>
              <a:ext cx="6507156" cy="523221"/>
            </a:xfrm>
            <a:prstGeom prst="rect">
              <a:avLst/>
            </a:prstGeom>
            <a:grpFill/>
          </p:spPr>
          <p:txBody>
            <a:bodyPr wrap="square" rtlCol="0">
              <a:spAutoFit/>
            </a:bodyPr>
            <a:lstStyle/>
            <a:p>
              <a:pPr lvl="2"/>
              <a:r>
                <a:rPr lang="vi-VN" altLang="en-US" dirty="0"/>
                <a:t>Sao lưu dữ liệu thường xuyên để đề phòng mất mát và khôi phục dữ liệu khi cần thiết.</a:t>
              </a:r>
            </a:p>
          </p:txBody>
        </p:sp>
      </p:grpSp>
      <p:grpSp>
        <p:nvGrpSpPr>
          <p:cNvPr id="5" name="Group 4"/>
          <p:cNvGrpSpPr/>
          <p:nvPr/>
        </p:nvGrpSpPr>
        <p:grpSpPr>
          <a:xfrm>
            <a:off x="3039230" y="2035316"/>
            <a:ext cx="6050751" cy="888180"/>
            <a:chOff x="3039230" y="2035316"/>
            <a:chExt cx="6050751" cy="888180"/>
          </a:xfrm>
        </p:grpSpPr>
        <p:grpSp>
          <p:nvGrpSpPr>
            <p:cNvPr id="18" name="Group 17"/>
            <p:cNvGrpSpPr/>
            <p:nvPr/>
          </p:nvGrpSpPr>
          <p:grpSpPr>
            <a:xfrm>
              <a:off x="3039230" y="2035316"/>
              <a:ext cx="6044339" cy="888180"/>
              <a:chOff x="3045643" y="1992378"/>
              <a:chExt cx="6044339" cy="1028624"/>
            </a:xfrm>
            <a:solidFill>
              <a:srgbClr val="FFC000"/>
            </a:solidFill>
          </p:grpSpPr>
          <p:sp>
            <p:nvSpPr>
              <p:cNvPr id="78" name="Rounded Rectangle 77"/>
              <p:cNvSpPr/>
              <p:nvPr/>
            </p:nvSpPr>
            <p:spPr>
              <a:xfrm>
                <a:off x="3045643" y="1992378"/>
                <a:ext cx="6044339" cy="1028624"/>
              </a:xfrm>
              <a:prstGeom prst="roundRect">
                <a:avLst>
                  <a:gd name="adj" fmla="val 265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151873" y="2086674"/>
                <a:ext cx="5867508" cy="307777"/>
              </a:xfrm>
              <a:prstGeom prst="rect">
                <a:avLst/>
              </a:prstGeom>
              <a:grpFill/>
            </p:spPr>
            <p:txBody>
              <a:bodyPr wrap="square" rtlCol="0">
                <a:spAutoFit/>
              </a:bodyPr>
              <a:lstStyle/>
              <a:p>
                <a:endParaRPr lang="en-US" dirty="0">
                  <a:latin typeface="Montserrat Medium" panose="020B0604020202020204" charset="0"/>
                </a:endParaRPr>
              </a:p>
            </p:txBody>
          </p:sp>
        </p:grpSp>
        <p:sp>
          <p:nvSpPr>
            <p:cNvPr id="3" name="Rectangle 2"/>
            <p:cNvSpPr/>
            <p:nvPr/>
          </p:nvSpPr>
          <p:spPr>
            <a:xfrm>
              <a:off x="3213463" y="2325518"/>
              <a:ext cx="5876518" cy="307777"/>
            </a:xfrm>
            <a:prstGeom prst="rect">
              <a:avLst/>
            </a:prstGeom>
          </p:spPr>
          <p:txBody>
            <a:bodyPr wrap="square">
              <a:spAutoFit/>
            </a:bodyPr>
            <a:lstStyle/>
            <a:p>
              <a:r>
                <a:rPr lang="vi-VN" dirty="0"/>
                <a:t>Theo dõi và quản lý không gian trống trên đĩa để lưu trữ dữ liệu mới.</a:t>
              </a:r>
            </a:p>
          </p:txBody>
        </p:sp>
      </p:grpSp>
      <p:grpSp>
        <p:nvGrpSpPr>
          <p:cNvPr id="102" name="Group 101"/>
          <p:cNvGrpSpPr/>
          <p:nvPr/>
        </p:nvGrpSpPr>
        <p:grpSpPr>
          <a:xfrm>
            <a:off x="207335" y="245321"/>
            <a:ext cx="649062" cy="661851"/>
            <a:chOff x="783125" y="1225710"/>
            <a:chExt cx="464100" cy="464100"/>
          </a:xfrm>
        </p:grpSpPr>
        <p:sp>
          <p:nvSpPr>
            <p:cNvPr id="103" name="Google Shape;634;p52"/>
            <p:cNvSpPr/>
            <p:nvPr/>
          </p:nvSpPr>
          <p:spPr>
            <a:xfrm>
              <a:off x="783125" y="1225710"/>
              <a:ext cx="464100" cy="46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636;p52"/>
            <p:cNvGrpSpPr/>
            <p:nvPr/>
          </p:nvGrpSpPr>
          <p:grpSpPr>
            <a:xfrm>
              <a:off x="882707" y="1325585"/>
              <a:ext cx="264945" cy="264347"/>
              <a:chOff x="432225" y="396500"/>
              <a:chExt cx="325525" cy="324750"/>
            </a:xfrm>
          </p:grpSpPr>
          <p:sp>
            <p:nvSpPr>
              <p:cNvPr id="105" name="Google Shape;637;p52"/>
              <p:cNvSpPr/>
              <p:nvPr/>
            </p:nvSpPr>
            <p:spPr>
              <a:xfrm>
                <a:off x="432225" y="396500"/>
                <a:ext cx="325525" cy="324750"/>
              </a:xfrm>
              <a:custGeom>
                <a:avLst/>
                <a:gdLst/>
                <a:ahLst/>
                <a:cxnLst/>
                <a:rect l="l" t="t" r="r" b="b"/>
                <a:pathLst>
                  <a:path w="13021" h="12990" extrusionOk="0">
                    <a:moveTo>
                      <a:pt x="12236" y="792"/>
                    </a:moveTo>
                    <a:cubicBezTo>
                      <a:pt x="12206" y="1183"/>
                      <a:pt x="12118" y="1839"/>
                      <a:pt x="11893" y="2621"/>
                    </a:cubicBezTo>
                    <a:cubicBezTo>
                      <a:pt x="11815" y="2909"/>
                      <a:pt x="11709" y="3229"/>
                      <a:pt x="11575" y="3572"/>
                    </a:cubicBezTo>
                    <a:lnTo>
                      <a:pt x="9441" y="1438"/>
                    </a:lnTo>
                    <a:cubicBezTo>
                      <a:pt x="10329" y="1088"/>
                      <a:pt x="11270" y="871"/>
                      <a:pt x="12236" y="792"/>
                    </a:cubicBezTo>
                    <a:close/>
                    <a:moveTo>
                      <a:pt x="2580" y="4763"/>
                    </a:moveTo>
                    <a:lnTo>
                      <a:pt x="4122" y="4834"/>
                    </a:lnTo>
                    <a:cubicBezTo>
                      <a:pt x="3723" y="5424"/>
                      <a:pt x="3355" y="6039"/>
                      <a:pt x="3052" y="6584"/>
                    </a:cubicBezTo>
                    <a:lnTo>
                      <a:pt x="1166" y="6175"/>
                    </a:lnTo>
                    <a:lnTo>
                      <a:pt x="2580" y="4763"/>
                    </a:lnTo>
                    <a:close/>
                    <a:moveTo>
                      <a:pt x="3339" y="7646"/>
                    </a:moveTo>
                    <a:lnTo>
                      <a:pt x="4099" y="8405"/>
                    </a:lnTo>
                    <a:lnTo>
                      <a:pt x="3491" y="9003"/>
                    </a:lnTo>
                    <a:lnTo>
                      <a:pt x="2931" y="8443"/>
                    </a:lnTo>
                    <a:cubicBezTo>
                      <a:pt x="3019" y="8261"/>
                      <a:pt x="3163" y="7981"/>
                      <a:pt x="3339" y="7646"/>
                    </a:cubicBezTo>
                    <a:close/>
                    <a:moveTo>
                      <a:pt x="8690" y="1766"/>
                    </a:moveTo>
                    <a:lnTo>
                      <a:pt x="11255" y="4322"/>
                    </a:lnTo>
                    <a:cubicBezTo>
                      <a:pt x="10831" y="5202"/>
                      <a:pt x="10224" y="6152"/>
                      <a:pt x="9353" y="7023"/>
                    </a:cubicBezTo>
                    <a:cubicBezTo>
                      <a:pt x="8707" y="7669"/>
                      <a:pt x="7237" y="8597"/>
                      <a:pt x="6054" y="9291"/>
                    </a:cubicBezTo>
                    <a:lnTo>
                      <a:pt x="5168" y="8405"/>
                    </a:lnTo>
                    <a:lnTo>
                      <a:pt x="6422" y="7149"/>
                    </a:lnTo>
                    <a:cubicBezTo>
                      <a:pt x="6566" y="7006"/>
                      <a:pt x="6566" y="6766"/>
                      <a:pt x="6422" y="6614"/>
                    </a:cubicBezTo>
                    <a:cubicBezTo>
                      <a:pt x="6346" y="6539"/>
                      <a:pt x="6249" y="6501"/>
                      <a:pt x="6151" y="6501"/>
                    </a:cubicBezTo>
                    <a:cubicBezTo>
                      <a:pt x="6053" y="6501"/>
                      <a:pt x="5955" y="6539"/>
                      <a:pt x="5880" y="6614"/>
                    </a:cubicBezTo>
                    <a:lnTo>
                      <a:pt x="4633" y="7861"/>
                    </a:lnTo>
                    <a:lnTo>
                      <a:pt x="3723" y="6950"/>
                    </a:lnTo>
                    <a:cubicBezTo>
                      <a:pt x="3754" y="6894"/>
                      <a:pt x="3786" y="6831"/>
                      <a:pt x="3819" y="6775"/>
                    </a:cubicBezTo>
                    <a:cubicBezTo>
                      <a:pt x="4609" y="5401"/>
                      <a:pt x="5360" y="4331"/>
                      <a:pt x="6016" y="3683"/>
                    </a:cubicBezTo>
                    <a:cubicBezTo>
                      <a:pt x="6798" y="2893"/>
                      <a:pt x="7701" y="2246"/>
                      <a:pt x="8690" y="1766"/>
                    </a:cubicBezTo>
                    <a:close/>
                    <a:moveTo>
                      <a:pt x="4633" y="8940"/>
                    </a:moveTo>
                    <a:lnTo>
                      <a:pt x="5375" y="9682"/>
                    </a:lnTo>
                    <a:cubicBezTo>
                      <a:pt x="5057" y="9866"/>
                      <a:pt x="4785" y="10017"/>
                      <a:pt x="4609" y="10113"/>
                    </a:cubicBezTo>
                    <a:lnTo>
                      <a:pt x="4033" y="9538"/>
                    </a:lnTo>
                    <a:lnTo>
                      <a:pt x="4633" y="8940"/>
                    </a:lnTo>
                    <a:close/>
                    <a:moveTo>
                      <a:pt x="2813" y="9642"/>
                    </a:moveTo>
                    <a:cubicBezTo>
                      <a:pt x="2962" y="9642"/>
                      <a:pt x="3111" y="9698"/>
                      <a:pt x="3226" y="9810"/>
                    </a:cubicBezTo>
                    <a:cubicBezTo>
                      <a:pt x="3451" y="10034"/>
                      <a:pt x="3451" y="10401"/>
                      <a:pt x="3226" y="10633"/>
                    </a:cubicBezTo>
                    <a:cubicBezTo>
                      <a:pt x="3188" y="10665"/>
                      <a:pt x="3155" y="10696"/>
                      <a:pt x="3108" y="10721"/>
                    </a:cubicBezTo>
                    <a:cubicBezTo>
                      <a:pt x="3092" y="10728"/>
                      <a:pt x="3067" y="10744"/>
                      <a:pt x="3052" y="10753"/>
                    </a:cubicBezTo>
                    <a:cubicBezTo>
                      <a:pt x="3044" y="10753"/>
                      <a:pt x="3035" y="10761"/>
                      <a:pt x="3019" y="10761"/>
                    </a:cubicBezTo>
                    <a:lnTo>
                      <a:pt x="1375" y="11647"/>
                    </a:lnTo>
                    <a:lnTo>
                      <a:pt x="2268" y="10017"/>
                    </a:lnTo>
                    <a:cubicBezTo>
                      <a:pt x="2277" y="10010"/>
                      <a:pt x="2277" y="10002"/>
                      <a:pt x="2285" y="9987"/>
                    </a:cubicBezTo>
                    <a:cubicBezTo>
                      <a:pt x="2316" y="9921"/>
                      <a:pt x="2356" y="9866"/>
                      <a:pt x="2404" y="9810"/>
                    </a:cubicBezTo>
                    <a:cubicBezTo>
                      <a:pt x="2516" y="9698"/>
                      <a:pt x="2664" y="9642"/>
                      <a:pt x="2813" y="9642"/>
                    </a:cubicBezTo>
                    <a:close/>
                    <a:moveTo>
                      <a:pt x="8172" y="8867"/>
                    </a:moveTo>
                    <a:lnTo>
                      <a:pt x="8251" y="10433"/>
                    </a:lnTo>
                    <a:lnTo>
                      <a:pt x="6838" y="11846"/>
                    </a:lnTo>
                    <a:lnTo>
                      <a:pt x="6422" y="9954"/>
                    </a:lnTo>
                    <a:cubicBezTo>
                      <a:pt x="6982" y="9626"/>
                      <a:pt x="7597" y="9250"/>
                      <a:pt x="8172" y="8867"/>
                    </a:cubicBezTo>
                    <a:close/>
                    <a:moveTo>
                      <a:pt x="12620" y="1"/>
                    </a:moveTo>
                    <a:cubicBezTo>
                      <a:pt x="9505" y="137"/>
                      <a:pt x="6551" y="1615"/>
                      <a:pt x="4649" y="4099"/>
                    </a:cubicBezTo>
                    <a:lnTo>
                      <a:pt x="2452" y="3996"/>
                    </a:lnTo>
                    <a:cubicBezTo>
                      <a:pt x="2441" y="3995"/>
                      <a:pt x="2430" y="3994"/>
                      <a:pt x="2420" y="3994"/>
                    </a:cubicBezTo>
                    <a:cubicBezTo>
                      <a:pt x="2321" y="3994"/>
                      <a:pt x="2230" y="4034"/>
                      <a:pt x="2164" y="4107"/>
                    </a:cubicBezTo>
                    <a:lnTo>
                      <a:pt x="136" y="6135"/>
                    </a:lnTo>
                    <a:cubicBezTo>
                      <a:pt x="40" y="6231"/>
                      <a:pt x="0" y="6375"/>
                      <a:pt x="40" y="6511"/>
                    </a:cubicBezTo>
                    <a:cubicBezTo>
                      <a:pt x="81" y="6639"/>
                      <a:pt x="192" y="6743"/>
                      <a:pt x="328" y="6775"/>
                    </a:cubicBezTo>
                    <a:lnTo>
                      <a:pt x="2669" y="7278"/>
                    </a:lnTo>
                    <a:cubicBezTo>
                      <a:pt x="2348" y="7885"/>
                      <a:pt x="2149" y="8309"/>
                      <a:pt x="2124" y="8357"/>
                    </a:cubicBezTo>
                    <a:cubicBezTo>
                      <a:pt x="2061" y="8501"/>
                      <a:pt x="2086" y="8675"/>
                      <a:pt x="2205" y="8788"/>
                    </a:cubicBezTo>
                    <a:lnTo>
                      <a:pt x="2373" y="8955"/>
                    </a:lnTo>
                    <a:cubicBezTo>
                      <a:pt x="2189" y="9018"/>
                      <a:pt x="2013" y="9124"/>
                      <a:pt x="1869" y="9275"/>
                    </a:cubicBezTo>
                    <a:cubicBezTo>
                      <a:pt x="1750" y="9386"/>
                      <a:pt x="1662" y="9523"/>
                      <a:pt x="1597" y="9666"/>
                    </a:cubicBezTo>
                    <a:lnTo>
                      <a:pt x="88" y="12406"/>
                    </a:lnTo>
                    <a:cubicBezTo>
                      <a:pt x="8" y="12550"/>
                      <a:pt x="33" y="12734"/>
                      <a:pt x="151" y="12852"/>
                    </a:cubicBezTo>
                    <a:cubicBezTo>
                      <a:pt x="224" y="12933"/>
                      <a:pt x="320" y="12973"/>
                      <a:pt x="424" y="12973"/>
                    </a:cubicBezTo>
                    <a:cubicBezTo>
                      <a:pt x="479" y="12973"/>
                      <a:pt x="543" y="12958"/>
                      <a:pt x="600" y="12925"/>
                    </a:cubicBezTo>
                    <a:lnTo>
                      <a:pt x="3370" y="11440"/>
                    </a:lnTo>
                    <a:cubicBezTo>
                      <a:pt x="3410" y="11415"/>
                      <a:pt x="3458" y="11399"/>
                      <a:pt x="3499" y="11376"/>
                    </a:cubicBezTo>
                    <a:lnTo>
                      <a:pt x="3506" y="11367"/>
                    </a:lnTo>
                    <a:cubicBezTo>
                      <a:pt x="3602" y="11311"/>
                      <a:pt x="3683" y="11248"/>
                      <a:pt x="3763" y="11167"/>
                    </a:cubicBezTo>
                    <a:cubicBezTo>
                      <a:pt x="3907" y="11024"/>
                      <a:pt x="4018" y="10849"/>
                      <a:pt x="4081" y="10665"/>
                    </a:cubicBezTo>
                    <a:lnTo>
                      <a:pt x="4273" y="10857"/>
                    </a:lnTo>
                    <a:cubicBezTo>
                      <a:pt x="4342" y="10929"/>
                      <a:pt x="4437" y="10967"/>
                      <a:pt x="4535" y="10967"/>
                    </a:cubicBezTo>
                    <a:cubicBezTo>
                      <a:pt x="4598" y="10967"/>
                      <a:pt x="4662" y="10952"/>
                      <a:pt x="4722" y="10920"/>
                    </a:cubicBezTo>
                    <a:cubicBezTo>
                      <a:pt x="4770" y="10897"/>
                      <a:pt x="5168" y="10680"/>
                      <a:pt x="5736" y="10353"/>
                    </a:cubicBezTo>
                    <a:lnTo>
                      <a:pt x="6238" y="12686"/>
                    </a:lnTo>
                    <a:cubicBezTo>
                      <a:pt x="6280" y="12875"/>
                      <a:pt x="6446" y="12989"/>
                      <a:pt x="6615" y="12989"/>
                    </a:cubicBezTo>
                    <a:cubicBezTo>
                      <a:pt x="6709" y="12989"/>
                      <a:pt x="6804" y="12954"/>
                      <a:pt x="6878" y="12877"/>
                    </a:cubicBezTo>
                    <a:lnTo>
                      <a:pt x="8907" y="10849"/>
                    </a:lnTo>
                    <a:cubicBezTo>
                      <a:pt x="8978" y="10776"/>
                      <a:pt x="9025" y="10673"/>
                      <a:pt x="9018" y="10562"/>
                    </a:cubicBezTo>
                    <a:lnTo>
                      <a:pt x="8907" y="8365"/>
                    </a:lnTo>
                    <a:cubicBezTo>
                      <a:pt x="9305" y="8077"/>
                      <a:pt x="9648" y="7805"/>
                      <a:pt x="9888" y="7565"/>
                    </a:cubicBezTo>
                    <a:cubicBezTo>
                      <a:pt x="11358" y="6064"/>
                      <a:pt x="12125" y="4531"/>
                      <a:pt x="12637" y="2805"/>
                    </a:cubicBezTo>
                    <a:cubicBezTo>
                      <a:pt x="13021" y="1423"/>
                      <a:pt x="13021" y="424"/>
                      <a:pt x="13021" y="384"/>
                    </a:cubicBezTo>
                    <a:cubicBezTo>
                      <a:pt x="13021" y="281"/>
                      <a:pt x="12980" y="177"/>
                      <a:pt x="12900" y="104"/>
                    </a:cubicBezTo>
                    <a:cubicBezTo>
                      <a:pt x="12829" y="41"/>
                      <a:pt x="12725" y="1"/>
                      <a:pt x="12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38;p52"/>
              <p:cNvSpPr/>
              <p:nvPr/>
            </p:nvSpPr>
            <p:spPr>
              <a:xfrm>
                <a:off x="597175" y="477575"/>
                <a:ext cx="93000" cy="79525"/>
              </a:xfrm>
              <a:custGeom>
                <a:avLst/>
                <a:gdLst/>
                <a:ahLst/>
                <a:cxnLst/>
                <a:rect l="l" t="t" r="r" b="b"/>
                <a:pathLst>
                  <a:path w="3720" h="3181" extrusionOk="0">
                    <a:moveTo>
                      <a:pt x="1605" y="762"/>
                    </a:moveTo>
                    <a:cubicBezTo>
                      <a:pt x="1817" y="762"/>
                      <a:pt x="2029" y="844"/>
                      <a:pt x="2188" y="1008"/>
                    </a:cubicBezTo>
                    <a:cubicBezTo>
                      <a:pt x="2516" y="1328"/>
                      <a:pt x="2516" y="1855"/>
                      <a:pt x="2188" y="2173"/>
                    </a:cubicBezTo>
                    <a:cubicBezTo>
                      <a:pt x="2036" y="2337"/>
                      <a:pt x="1821" y="2419"/>
                      <a:pt x="1604" y="2419"/>
                    </a:cubicBezTo>
                    <a:cubicBezTo>
                      <a:pt x="1387" y="2419"/>
                      <a:pt x="1170" y="2337"/>
                      <a:pt x="1015" y="2173"/>
                    </a:cubicBezTo>
                    <a:cubicBezTo>
                      <a:pt x="694" y="1870"/>
                      <a:pt x="694" y="1311"/>
                      <a:pt x="1015" y="1008"/>
                    </a:cubicBezTo>
                    <a:cubicBezTo>
                      <a:pt x="1178" y="844"/>
                      <a:pt x="1392" y="762"/>
                      <a:pt x="1605" y="762"/>
                    </a:cubicBezTo>
                    <a:close/>
                    <a:moveTo>
                      <a:pt x="1624" y="0"/>
                    </a:moveTo>
                    <a:cubicBezTo>
                      <a:pt x="802" y="0"/>
                      <a:pt x="11" y="638"/>
                      <a:pt x="16" y="1591"/>
                    </a:cubicBezTo>
                    <a:cubicBezTo>
                      <a:pt x="1" y="2436"/>
                      <a:pt x="733" y="3180"/>
                      <a:pt x="1576" y="3180"/>
                    </a:cubicBezTo>
                    <a:cubicBezTo>
                      <a:pt x="1586" y="3180"/>
                      <a:pt x="1595" y="3180"/>
                      <a:pt x="1605" y="3180"/>
                    </a:cubicBezTo>
                    <a:cubicBezTo>
                      <a:pt x="1608" y="3180"/>
                      <a:pt x="1611" y="3180"/>
                      <a:pt x="1614" y="3180"/>
                    </a:cubicBezTo>
                    <a:cubicBezTo>
                      <a:pt x="3015" y="3180"/>
                      <a:pt x="3719" y="1452"/>
                      <a:pt x="2732" y="465"/>
                    </a:cubicBezTo>
                    <a:cubicBezTo>
                      <a:pt x="2411" y="144"/>
                      <a:pt x="2014" y="0"/>
                      <a:pt x="1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55206346"/>
      </p:ext>
    </p:extLst>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750" fill="hold"/>
                                        <p:tgtEl>
                                          <p:spTgt spid="102"/>
                                        </p:tgtEl>
                                        <p:attrNameLst>
                                          <p:attrName>ppt_x</p:attrName>
                                        </p:attrNameLst>
                                      </p:cBhvr>
                                      <p:tavLst>
                                        <p:tav tm="0">
                                          <p:val>
                                            <p:strVal val="0-#ppt_w/2"/>
                                          </p:val>
                                        </p:tav>
                                        <p:tav tm="100000">
                                          <p:val>
                                            <p:strVal val="#ppt_x"/>
                                          </p:val>
                                        </p:tav>
                                      </p:tavLst>
                                    </p:anim>
                                    <p:anim calcmode="lin" valueType="num">
                                      <p:cBhvr additive="base">
                                        <p:cTn id="8" dur="750" fill="hold"/>
                                        <p:tgtEl>
                                          <p:spTgt spid="10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09"/>
                                        </p:tgtEl>
                                        <p:attrNameLst>
                                          <p:attrName>style.visibility</p:attrName>
                                        </p:attrNameLst>
                                      </p:cBhvr>
                                      <p:to>
                                        <p:strVal val="visible"/>
                                      </p:to>
                                    </p:set>
                                    <p:anim calcmode="lin" valueType="num">
                                      <p:cBhvr additive="base">
                                        <p:cTn id="11" dur="750" fill="hold"/>
                                        <p:tgtEl>
                                          <p:spTgt spid="1109"/>
                                        </p:tgtEl>
                                        <p:attrNameLst>
                                          <p:attrName>ppt_x</p:attrName>
                                        </p:attrNameLst>
                                      </p:cBhvr>
                                      <p:tavLst>
                                        <p:tav tm="0">
                                          <p:val>
                                            <p:strVal val="1+#ppt_w/2"/>
                                          </p:val>
                                        </p:tav>
                                        <p:tav tm="100000">
                                          <p:val>
                                            <p:strVal val="#ppt_x"/>
                                          </p:val>
                                        </p:tav>
                                      </p:tavLst>
                                    </p:anim>
                                    <p:anim calcmode="lin" valueType="num">
                                      <p:cBhvr additive="base">
                                        <p:cTn id="12" dur="750" fill="hold"/>
                                        <p:tgtEl>
                                          <p:spTgt spid="1109"/>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2" presetClass="entr" presetSubtype="8"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1000" fill="hold"/>
                                        <p:tgtEl>
                                          <p:spTgt spid="21"/>
                                        </p:tgtEl>
                                        <p:attrNameLst>
                                          <p:attrName>ppt_x</p:attrName>
                                        </p:attrNameLst>
                                      </p:cBhvr>
                                      <p:tavLst>
                                        <p:tav tm="0">
                                          <p:val>
                                            <p:strVal val="0-#ppt_w/2"/>
                                          </p:val>
                                        </p:tav>
                                        <p:tav tm="100000">
                                          <p:val>
                                            <p:strVal val="#ppt_x"/>
                                          </p:val>
                                        </p:tav>
                                      </p:tavLst>
                                    </p:anim>
                                    <p:anim calcmode="lin" valueType="num">
                                      <p:cBhvr additive="base">
                                        <p:cTn id="17" dur="1000" fill="hold"/>
                                        <p:tgtEl>
                                          <p:spTgt spid="21"/>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1000" fill="hold"/>
                                        <p:tgtEl>
                                          <p:spTgt spid="26"/>
                                        </p:tgtEl>
                                        <p:attrNameLst>
                                          <p:attrName>ppt_x</p:attrName>
                                        </p:attrNameLst>
                                      </p:cBhvr>
                                      <p:tavLst>
                                        <p:tav tm="0">
                                          <p:val>
                                            <p:strVal val="0-#ppt_w/2"/>
                                          </p:val>
                                        </p:tav>
                                        <p:tav tm="100000">
                                          <p:val>
                                            <p:strVal val="#ppt_x"/>
                                          </p:val>
                                        </p:tav>
                                      </p:tavLst>
                                    </p:anim>
                                    <p:anim calcmode="lin" valueType="num">
                                      <p:cBhvr additive="base">
                                        <p:cTn id="21" dur="1000" fill="hold"/>
                                        <p:tgtEl>
                                          <p:spTgt spid="26"/>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1000" fill="hold"/>
                                        <p:tgtEl>
                                          <p:spTgt spid="25"/>
                                        </p:tgtEl>
                                        <p:attrNameLst>
                                          <p:attrName>ppt_x</p:attrName>
                                        </p:attrNameLst>
                                      </p:cBhvr>
                                      <p:tavLst>
                                        <p:tav tm="0">
                                          <p:val>
                                            <p:strVal val="0-#ppt_w/2"/>
                                          </p:val>
                                        </p:tav>
                                        <p:tav tm="100000">
                                          <p:val>
                                            <p:strVal val="#ppt_x"/>
                                          </p:val>
                                        </p:tav>
                                      </p:tavLst>
                                    </p:anim>
                                    <p:anim calcmode="lin" valueType="num">
                                      <p:cBhvr additive="base">
                                        <p:cTn id="25" dur="1000" fill="hold"/>
                                        <p:tgtEl>
                                          <p:spTgt spid="2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1000" fill="hold"/>
                                        <p:tgtEl>
                                          <p:spTgt spid="24"/>
                                        </p:tgtEl>
                                        <p:attrNameLst>
                                          <p:attrName>ppt_x</p:attrName>
                                        </p:attrNameLst>
                                      </p:cBhvr>
                                      <p:tavLst>
                                        <p:tav tm="0">
                                          <p:val>
                                            <p:strVal val="0-#ppt_w/2"/>
                                          </p:val>
                                        </p:tav>
                                        <p:tav tm="100000">
                                          <p:val>
                                            <p:strVal val="#ppt_x"/>
                                          </p:val>
                                        </p:tav>
                                      </p:tavLst>
                                    </p:anim>
                                    <p:anim calcmode="lin" valueType="num">
                                      <p:cBhvr additive="base">
                                        <p:cTn id="29" dur="1000" fill="hold"/>
                                        <p:tgtEl>
                                          <p:spTgt spid="24"/>
                                        </p:tgtEl>
                                        <p:attrNameLst>
                                          <p:attrName>ppt_y</p:attrName>
                                        </p:attrNameLst>
                                      </p:cBhvr>
                                      <p:tavLst>
                                        <p:tav tm="0">
                                          <p:val>
                                            <p:strVal val="#ppt_y"/>
                                          </p:val>
                                        </p:tav>
                                        <p:tav tm="100000">
                                          <p:val>
                                            <p:strVal val="#ppt_y"/>
                                          </p:val>
                                        </p:tav>
                                      </p:tavLst>
                                    </p:anim>
                                  </p:childTnLst>
                                </p:cTn>
                              </p:par>
                              <p:par>
                                <p:cTn id="30" presetID="50" presetClass="entr" presetSubtype="0" decel="100000" fill="hold" grpId="0" nodeType="withEffect">
                                  <p:stCondLst>
                                    <p:cond delay="0"/>
                                  </p:stCondLst>
                                  <p:childTnLst>
                                    <p:set>
                                      <p:cBhvr>
                                        <p:cTn id="31" dur="1" fill="hold">
                                          <p:stCondLst>
                                            <p:cond delay="0"/>
                                          </p:stCondLst>
                                        </p:cTn>
                                        <p:tgtEl>
                                          <p:spTgt spid="1111"/>
                                        </p:tgtEl>
                                        <p:attrNameLst>
                                          <p:attrName>style.visibility</p:attrName>
                                        </p:attrNameLst>
                                      </p:cBhvr>
                                      <p:to>
                                        <p:strVal val="visible"/>
                                      </p:to>
                                    </p:set>
                                    <p:anim calcmode="lin" valueType="num">
                                      <p:cBhvr>
                                        <p:cTn id="32" dur="1250" fill="hold"/>
                                        <p:tgtEl>
                                          <p:spTgt spid="1111"/>
                                        </p:tgtEl>
                                        <p:attrNameLst>
                                          <p:attrName>ppt_w</p:attrName>
                                        </p:attrNameLst>
                                      </p:cBhvr>
                                      <p:tavLst>
                                        <p:tav tm="0">
                                          <p:val>
                                            <p:strVal val="#ppt_w+.3"/>
                                          </p:val>
                                        </p:tav>
                                        <p:tav tm="100000">
                                          <p:val>
                                            <p:strVal val="#ppt_w"/>
                                          </p:val>
                                        </p:tav>
                                      </p:tavLst>
                                    </p:anim>
                                    <p:anim calcmode="lin" valueType="num">
                                      <p:cBhvr>
                                        <p:cTn id="33" dur="1250" fill="hold"/>
                                        <p:tgtEl>
                                          <p:spTgt spid="1111"/>
                                        </p:tgtEl>
                                        <p:attrNameLst>
                                          <p:attrName>ppt_h</p:attrName>
                                        </p:attrNameLst>
                                      </p:cBhvr>
                                      <p:tavLst>
                                        <p:tav tm="0">
                                          <p:val>
                                            <p:strVal val="#ppt_h"/>
                                          </p:val>
                                        </p:tav>
                                        <p:tav tm="100000">
                                          <p:val>
                                            <p:strVal val="#ppt_h"/>
                                          </p:val>
                                        </p:tav>
                                      </p:tavLst>
                                    </p:anim>
                                    <p:animEffect transition="in" filter="fade">
                                      <p:cBhvr>
                                        <p:cTn id="34" dur="1250"/>
                                        <p:tgtEl>
                                          <p:spTgt spid="1111"/>
                                        </p:tgtEl>
                                      </p:cBhvr>
                                    </p:animEffect>
                                  </p:childTnLst>
                                </p:cTn>
                              </p:par>
                              <p:par>
                                <p:cTn id="35" presetID="2" presetClass="entr" presetSubtype="2"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1000" fill="hold"/>
                                        <p:tgtEl>
                                          <p:spTgt spid="17"/>
                                        </p:tgtEl>
                                        <p:attrNameLst>
                                          <p:attrName>ppt_x</p:attrName>
                                        </p:attrNameLst>
                                      </p:cBhvr>
                                      <p:tavLst>
                                        <p:tav tm="0">
                                          <p:val>
                                            <p:strVal val="1+#ppt_w/2"/>
                                          </p:val>
                                        </p:tav>
                                        <p:tav tm="100000">
                                          <p:val>
                                            <p:strVal val="#ppt_x"/>
                                          </p:val>
                                        </p:tav>
                                      </p:tavLst>
                                    </p:anim>
                                    <p:anim calcmode="lin" valueType="num">
                                      <p:cBhvr additive="base">
                                        <p:cTn id="38" dur="1000" fill="hold"/>
                                        <p:tgtEl>
                                          <p:spTgt spid="17"/>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1000" fill="hold"/>
                                        <p:tgtEl>
                                          <p:spTgt spid="19"/>
                                        </p:tgtEl>
                                        <p:attrNameLst>
                                          <p:attrName>ppt_x</p:attrName>
                                        </p:attrNameLst>
                                      </p:cBhvr>
                                      <p:tavLst>
                                        <p:tav tm="0">
                                          <p:val>
                                            <p:strVal val="1+#ppt_w/2"/>
                                          </p:val>
                                        </p:tav>
                                        <p:tav tm="100000">
                                          <p:val>
                                            <p:strVal val="#ppt_x"/>
                                          </p:val>
                                        </p:tav>
                                      </p:tavLst>
                                    </p:anim>
                                    <p:anim calcmode="lin" valueType="num">
                                      <p:cBhvr additive="base">
                                        <p:cTn id="42" dur="1000" fill="hold"/>
                                        <p:tgtEl>
                                          <p:spTgt spid="19"/>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1000" fill="hold"/>
                                        <p:tgtEl>
                                          <p:spTgt spid="20"/>
                                        </p:tgtEl>
                                        <p:attrNameLst>
                                          <p:attrName>ppt_x</p:attrName>
                                        </p:attrNameLst>
                                      </p:cBhvr>
                                      <p:tavLst>
                                        <p:tav tm="0">
                                          <p:val>
                                            <p:strVal val="1+#ppt_w/2"/>
                                          </p:val>
                                        </p:tav>
                                        <p:tav tm="100000">
                                          <p:val>
                                            <p:strVal val="#ppt_x"/>
                                          </p:val>
                                        </p:tav>
                                      </p:tavLst>
                                    </p:anim>
                                    <p:anim calcmode="lin" valueType="num">
                                      <p:cBhvr additive="base">
                                        <p:cTn id="46" dur="1000" fill="hold"/>
                                        <p:tgtEl>
                                          <p:spTgt spid="20"/>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1000" fill="hold"/>
                                        <p:tgtEl>
                                          <p:spTgt spid="5"/>
                                        </p:tgtEl>
                                        <p:attrNameLst>
                                          <p:attrName>ppt_x</p:attrName>
                                        </p:attrNameLst>
                                      </p:cBhvr>
                                      <p:tavLst>
                                        <p:tav tm="0">
                                          <p:val>
                                            <p:strVal val="1+#ppt_w/2"/>
                                          </p:val>
                                        </p:tav>
                                        <p:tav tm="100000">
                                          <p:val>
                                            <p:strVal val="#ppt_x"/>
                                          </p:val>
                                        </p:tav>
                                      </p:tavLst>
                                    </p:anim>
                                    <p:anim calcmode="lin" valueType="num">
                                      <p:cBhvr additive="base">
                                        <p:cTn id="50"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9" grpId="0"/>
      <p:bldP spid="11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71" descr="21">
            <a:extLst>
              <a:ext uri="{FF2B5EF4-FFF2-40B4-BE49-F238E27FC236}">
                <a16:creationId xmlns:a16="http://schemas.microsoft.com/office/drawing/2014/main" id="{252AC738-B588-036D-5C39-1F4C0173AC31}"/>
              </a:ext>
            </a:extLst>
          </p:cNvPr>
          <p:cNvPicPr>
            <a:picLocks noChangeAspect="1" noChangeArrowheads="1"/>
          </p:cNvPicPr>
          <p:nvPr/>
        </p:nvPicPr>
        <p:blipFill>
          <a:blip r:embed="rId2">
            <a:lum contrast="-32000"/>
            <a:extLst>
              <a:ext uri="{28A0092B-C50C-407E-A947-70E740481C1C}">
                <a14:useLocalDpi xmlns:a14="http://schemas.microsoft.com/office/drawing/2010/main" val="0"/>
              </a:ext>
            </a:extLst>
          </a:blip>
          <a:srcRect/>
          <a:stretch>
            <a:fillRect/>
          </a:stretch>
        </p:blipFill>
        <p:spPr bwMode="auto">
          <a:xfrm>
            <a:off x="5599784" y="1008297"/>
            <a:ext cx="2799907" cy="100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71" descr="21">
            <a:extLst>
              <a:ext uri="{FF2B5EF4-FFF2-40B4-BE49-F238E27FC236}">
                <a16:creationId xmlns:a16="http://schemas.microsoft.com/office/drawing/2014/main" id="{252AC738-B588-036D-5C39-1F4C0173AC31}"/>
              </a:ext>
            </a:extLst>
          </p:cNvPr>
          <p:cNvPicPr>
            <a:picLocks noChangeAspect="1" noChangeArrowheads="1"/>
          </p:cNvPicPr>
          <p:nvPr/>
        </p:nvPicPr>
        <p:blipFill>
          <a:blip r:embed="rId2">
            <a:lum contrast="-32000"/>
            <a:extLst>
              <a:ext uri="{28A0092B-C50C-407E-A947-70E740481C1C}">
                <a14:useLocalDpi xmlns:a14="http://schemas.microsoft.com/office/drawing/2010/main" val="0"/>
              </a:ext>
            </a:extLst>
          </a:blip>
          <a:srcRect/>
          <a:stretch>
            <a:fillRect/>
          </a:stretch>
        </p:blipFill>
        <p:spPr bwMode="auto">
          <a:xfrm>
            <a:off x="728176" y="1030328"/>
            <a:ext cx="2799907" cy="90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358519" y="374465"/>
            <a:ext cx="7394278" cy="838862"/>
          </a:xfrm>
        </p:spPr>
        <p:txBody>
          <a:bodyPr/>
          <a:lstStyle/>
          <a:p>
            <a:pPr algn="l"/>
            <a:r>
              <a:rPr lang="vi-VN" sz="2000" dirty="0" smtClean="0">
                <a:solidFill>
                  <a:schemeClr val="bg1"/>
                </a:solidFill>
              </a:rPr>
              <a:t>ƯU NHƯỢC ĐIỂM</a:t>
            </a:r>
            <a:br>
              <a:rPr lang="vi-VN" sz="2000" dirty="0" smtClean="0">
                <a:solidFill>
                  <a:schemeClr val="bg1"/>
                </a:solidFill>
              </a:rPr>
            </a:br>
            <a:r>
              <a:rPr lang="vi-VN" sz="2000" b="0" dirty="0" smtClean="0">
                <a:solidFill>
                  <a:schemeClr val="bg1"/>
                </a:solidFill>
              </a:rPr>
              <a:t>khi lưu trữ thông tin trên đĩa từ</a:t>
            </a:r>
            <a:endParaRPr lang="en-US" sz="2000" b="0" dirty="0">
              <a:solidFill>
                <a:schemeClr val="bg1"/>
              </a:solidFill>
            </a:endParaRPr>
          </a:p>
        </p:txBody>
      </p:sp>
      <p:grpSp>
        <p:nvGrpSpPr>
          <p:cNvPr id="3" name="Group 2"/>
          <p:cNvGrpSpPr/>
          <p:nvPr/>
        </p:nvGrpSpPr>
        <p:grpSpPr>
          <a:xfrm>
            <a:off x="93172" y="177208"/>
            <a:ext cx="1151100" cy="1151100"/>
            <a:chOff x="168627" y="185513"/>
            <a:chExt cx="1151100" cy="1151100"/>
          </a:xfrm>
        </p:grpSpPr>
        <p:sp>
          <p:nvSpPr>
            <p:cNvPr id="4" name="Google Shape;283;p18"/>
            <p:cNvSpPr/>
            <p:nvPr/>
          </p:nvSpPr>
          <p:spPr>
            <a:xfrm>
              <a:off x="168627" y="185513"/>
              <a:ext cx="1151100" cy="1151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5" name="Flowchart: Connector 4"/>
            <p:cNvSpPr/>
            <p:nvPr/>
          </p:nvSpPr>
          <p:spPr>
            <a:xfrm>
              <a:off x="282874" y="300493"/>
              <a:ext cx="922606" cy="921139"/>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00249" y="554679"/>
              <a:ext cx="687855" cy="400110"/>
            </a:xfrm>
            <a:prstGeom prst="rect">
              <a:avLst/>
            </a:prstGeom>
            <a:noFill/>
          </p:spPr>
          <p:txBody>
            <a:bodyPr wrap="square" rtlCol="0">
              <a:spAutoFit/>
            </a:bodyPr>
            <a:lstStyle/>
            <a:p>
              <a:pPr algn="ctr"/>
              <a:r>
                <a:rPr lang="vi-VN" sz="2000" b="1" dirty="0" smtClean="0"/>
                <a:t>04</a:t>
              </a:r>
              <a:endParaRPr lang="en-US" sz="2000" b="1" dirty="0"/>
            </a:p>
          </p:txBody>
        </p:sp>
      </p:grpSp>
      <p:sp>
        <p:nvSpPr>
          <p:cNvPr id="7" name="TextBox 6"/>
          <p:cNvSpPr txBox="1"/>
          <p:nvPr/>
        </p:nvSpPr>
        <p:spPr>
          <a:xfrm>
            <a:off x="903197" y="1311590"/>
            <a:ext cx="1996507" cy="338554"/>
          </a:xfrm>
          <a:prstGeom prst="rect">
            <a:avLst/>
          </a:prstGeom>
          <a:noFill/>
        </p:spPr>
        <p:txBody>
          <a:bodyPr wrap="square" rtlCol="0">
            <a:spAutoFit/>
          </a:bodyPr>
          <a:lstStyle/>
          <a:p>
            <a:pPr algn="ctr"/>
            <a:r>
              <a:rPr lang="vi-VN" sz="1600" dirty="0" smtClean="0">
                <a:solidFill>
                  <a:schemeClr val="bg1"/>
                </a:solidFill>
                <a:latin typeface="Montserrat" panose="020B0604020202020204" charset="0"/>
              </a:rPr>
              <a:t>Ưu điểm</a:t>
            </a:r>
            <a:endParaRPr lang="en-US" sz="1600" dirty="0">
              <a:solidFill>
                <a:schemeClr val="bg1"/>
              </a:solidFill>
              <a:latin typeface="Montserrat" panose="020B0604020202020204" charset="0"/>
            </a:endParaRPr>
          </a:p>
        </p:txBody>
      </p:sp>
      <p:sp>
        <p:nvSpPr>
          <p:cNvPr id="9" name="TextBox 8"/>
          <p:cNvSpPr txBox="1"/>
          <p:nvPr/>
        </p:nvSpPr>
        <p:spPr>
          <a:xfrm>
            <a:off x="27504" y="1733989"/>
            <a:ext cx="4201548" cy="3554819"/>
          </a:xfrm>
          <a:prstGeom prst="rect">
            <a:avLst/>
          </a:prstGeom>
          <a:noFill/>
        </p:spPr>
        <p:txBody>
          <a:bodyPr wrap="square" rtlCol="0">
            <a:spAutoFit/>
          </a:bodyPr>
          <a:lstStyle/>
          <a:p>
            <a:r>
              <a:rPr lang="vi-VN" sz="1250" dirty="0" smtClean="0">
                <a:solidFill>
                  <a:schemeClr val="bg1"/>
                </a:solidFill>
                <a:latin typeface="Montserrat" panose="020B0604020202020204" charset="0"/>
              </a:rPr>
              <a:t>- Dung </a:t>
            </a:r>
            <a:r>
              <a:rPr lang="vi-VN" sz="1250" dirty="0">
                <a:solidFill>
                  <a:schemeClr val="bg1"/>
                </a:solidFill>
                <a:latin typeface="Montserrat" panose="020B0604020202020204" charset="0"/>
              </a:rPr>
              <a:t>lượng lớn: Đĩa từ có thể lưu trữ một lượng lớn dữ liệu, từ vài trăm MB đến nhiều TB, phụ thuộc vào loại đĩa và công nghệ lưu trữ</a:t>
            </a:r>
            <a:r>
              <a:rPr lang="vi-VN" sz="1250" dirty="0" smtClean="0">
                <a:solidFill>
                  <a:schemeClr val="bg1"/>
                </a:solidFill>
                <a:latin typeface="Montserrat" panose="020B0604020202020204" charset="0"/>
              </a:rPr>
              <a:t>.</a:t>
            </a:r>
          </a:p>
          <a:p>
            <a:endParaRPr lang="vi-VN" sz="1250" dirty="0">
              <a:solidFill>
                <a:schemeClr val="bg1"/>
              </a:solidFill>
              <a:latin typeface="Montserrat" panose="020B0604020202020204" charset="0"/>
            </a:endParaRPr>
          </a:p>
          <a:p>
            <a:r>
              <a:rPr lang="vi-VN" sz="1250" dirty="0" smtClean="0">
                <a:solidFill>
                  <a:schemeClr val="bg1"/>
                </a:solidFill>
                <a:latin typeface="Montserrat" panose="020B0604020202020204" charset="0"/>
              </a:rPr>
              <a:t>- Tốc </a:t>
            </a:r>
            <a:r>
              <a:rPr lang="vi-VN" sz="1250" dirty="0">
                <a:solidFill>
                  <a:schemeClr val="bg1"/>
                </a:solidFill>
                <a:latin typeface="Montserrat" panose="020B0604020202020204" charset="0"/>
              </a:rPr>
              <a:t>độ truy cập nhanh: So với một số phương tiện lưu trữ khác như ổ đĩa cứng từ, đĩa từ thường có tốc độ truy cập nhanh hơn, giúp truy cập dữ liệu một cách hiệu quả</a:t>
            </a:r>
            <a:r>
              <a:rPr lang="vi-VN" sz="1250" dirty="0" smtClean="0">
                <a:solidFill>
                  <a:schemeClr val="bg1"/>
                </a:solidFill>
                <a:latin typeface="Montserrat" panose="020B0604020202020204" charset="0"/>
              </a:rPr>
              <a:t>.</a:t>
            </a:r>
          </a:p>
          <a:p>
            <a:endParaRPr lang="vi-VN" sz="1250" dirty="0">
              <a:solidFill>
                <a:schemeClr val="bg1"/>
              </a:solidFill>
              <a:latin typeface="Montserrat" panose="020B0604020202020204" charset="0"/>
            </a:endParaRPr>
          </a:p>
          <a:p>
            <a:r>
              <a:rPr lang="vi-VN" sz="1250" dirty="0" smtClean="0">
                <a:solidFill>
                  <a:schemeClr val="bg1"/>
                </a:solidFill>
                <a:latin typeface="Montserrat" panose="020B0604020202020204" charset="0"/>
              </a:rPr>
              <a:t>- Độ </a:t>
            </a:r>
            <a:r>
              <a:rPr lang="vi-VN" sz="1250" dirty="0">
                <a:solidFill>
                  <a:schemeClr val="bg1"/>
                </a:solidFill>
                <a:latin typeface="Montserrat" panose="020B0604020202020204" charset="0"/>
              </a:rPr>
              <a:t>tin cậy cao: Đĩa từ thường có khả năng chịu lỗi cao và có thể được sửa chữa. Các hệ thống dự phòng và khả năng phục hồi dữ liệu giúp giảm thiểu nguy cơ mất dữ liệu</a:t>
            </a:r>
            <a:r>
              <a:rPr lang="vi-VN" sz="1250" dirty="0" smtClean="0">
                <a:solidFill>
                  <a:schemeClr val="bg1"/>
                </a:solidFill>
                <a:latin typeface="Montserrat" panose="020B0604020202020204" charset="0"/>
              </a:rPr>
              <a:t>.</a:t>
            </a:r>
          </a:p>
          <a:p>
            <a:endParaRPr lang="vi-VN" sz="1250" dirty="0">
              <a:solidFill>
                <a:schemeClr val="bg1"/>
              </a:solidFill>
              <a:latin typeface="Montserrat" panose="020B0604020202020204" charset="0"/>
            </a:endParaRPr>
          </a:p>
          <a:p>
            <a:r>
              <a:rPr lang="vi-VN" sz="1250" dirty="0" smtClean="0">
                <a:solidFill>
                  <a:schemeClr val="bg1"/>
                </a:solidFill>
                <a:latin typeface="Montserrat" panose="020B0604020202020204" charset="0"/>
              </a:rPr>
              <a:t>- Chi </a:t>
            </a:r>
            <a:r>
              <a:rPr lang="vi-VN" sz="1250" dirty="0">
                <a:solidFill>
                  <a:schemeClr val="bg1"/>
                </a:solidFill>
                <a:latin typeface="Montserrat" panose="020B0604020202020204" charset="0"/>
              </a:rPr>
              <a:t>phí thấp: So với một số phương tiện lưu trữ khác như ổ đĩa SSD, đĩa từ thường có chi phí đầu tư ban đầu thấp hơn, đặc biệt là đối với lưu trữ lớn.</a:t>
            </a:r>
          </a:p>
          <a:p>
            <a:endParaRPr lang="en-US" sz="1250" dirty="0">
              <a:latin typeface="Montserrat" panose="020B0604020202020204" charset="0"/>
            </a:endParaRPr>
          </a:p>
        </p:txBody>
      </p:sp>
      <p:sp>
        <p:nvSpPr>
          <p:cNvPr id="10" name="TextBox 9"/>
          <p:cNvSpPr txBox="1"/>
          <p:nvPr/>
        </p:nvSpPr>
        <p:spPr>
          <a:xfrm>
            <a:off x="5811895" y="1291419"/>
            <a:ext cx="1996507" cy="338554"/>
          </a:xfrm>
          <a:prstGeom prst="rect">
            <a:avLst/>
          </a:prstGeom>
          <a:noFill/>
        </p:spPr>
        <p:txBody>
          <a:bodyPr wrap="square" rtlCol="0">
            <a:spAutoFit/>
          </a:bodyPr>
          <a:lstStyle/>
          <a:p>
            <a:pPr algn="ctr"/>
            <a:r>
              <a:rPr lang="vi-VN" sz="1600" dirty="0" smtClean="0">
                <a:solidFill>
                  <a:schemeClr val="bg1"/>
                </a:solidFill>
                <a:latin typeface="Montserrat" panose="020B0604020202020204" charset="0"/>
              </a:rPr>
              <a:t>Nhược điểm</a:t>
            </a:r>
            <a:endParaRPr lang="en-US" sz="1600" dirty="0">
              <a:solidFill>
                <a:schemeClr val="bg1"/>
              </a:solidFill>
              <a:latin typeface="Montserrat" panose="020B0604020202020204" charset="0"/>
            </a:endParaRPr>
          </a:p>
        </p:txBody>
      </p:sp>
      <p:sp>
        <p:nvSpPr>
          <p:cNvPr id="11" name="TextBox 10"/>
          <p:cNvSpPr txBox="1"/>
          <p:nvPr/>
        </p:nvSpPr>
        <p:spPr>
          <a:xfrm>
            <a:off x="4808611" y="1733988"/>
            <a:ext cx="4201548" cy="3362459"/>
          </a:xfrm>
          <a:prstGeom prst="rect">
            <a:avLst/>
          </a:prstGeom>
          <a:noFill/>
        </p:spPr>
        <p:txBody>
          <a:bodyPr wrap="square" rtlCol="0">
            <a:spAutoFit/>
          </a:bodyPr>
          <a:lstStyle/>
          <a:p>
            <a:r>
              <a:rPr lang="vi-VN" sz="1250" dirty="0">
                <a:solidFill>
                  <a:schemeClr val="bg1"/>
                </a:solidFill>
                <a:latin typeface="Montserrat" panose="020B0604020202020204" charset="0"/>
              </a:rPr>
              <a:t>- Tính di động kém: Đĩa từ thường có kích thước lớn và nặng, không tiện di chuyển so với các phương tiện lưu trữ như ổ đĩa SSD hoặc USB.</a:t>
            </a:r>
          </a:p>
          <a:p>
            <a:endParaRPr lang="vi-VN" sz="1250" dirty="0">
              <a:solidFill>
                <a:schemeClr val="bg1"/>
              </a:solidFill>
              <a:latin typeface="Montserrat" panose="020B0604020202020204" charset="0"/>
            </a:endParaRPr>
          </a:p>
          <a:p>
            <a:r>
              <a:rPr lang="vi-VN" sz="1250" dirty="0" smtClean="0">
                <a:solidFill>
                  <a:schemeClr val="bg1"/>
                </a:solidFill>
                <a:latin typeface="Montserrat" panose="020B0604020202020204" charset="0"/>
              </a:rPr>
              <a:t>- Độ </a:t>
            </a:r>
            <a:r>
              <a:rPr lang="vi-VN" sz="1250" dirty="0">
                <a:solidFill>
                  <a:schemeClr val="bg1"/>
                </a:solidFill>
                <a:latin typeface="Montserrat" panose="020B0604020202020204" charset="0"/>
              </a:rPr>
              <a:t>bền hạn chế: So với một số công nghệ lưu trữ khác như SSD, đĩa từ có thể có tuổi thọ ngắn hơn và dễ bị hỏng trong môi trường hoạt động cứng nhắc.</a:t>
            </a:r>
          </a:p>
          <a:p>
            <a:endParaRPr lang="vi-VN" sz="1250" dirty="0">
              <a:solidFill>
                <a:schemeClr val="bg1"/>
              </a:solidFill>
              <a:latin typeface="Montserrat" panose="020B0604020202020204" charset="0"/>
            </a:endParaRPr>
          </a:p>
          <a:p>
            <a:r>
              <a:rPr lang="vi-VN" sz="1250" dirty="0" smtClean="0">
                <a:solidFill>
                  <a:schemeClr val="bg1"/>
                </a:solidFill>
                <a:latin typeface="Montserrat" panose="020B0604020202020204" charset="0"/>
              </a:rPr>
              <a:t>- Tốc </a:t>
            </a:r>
            <a:r>
              <a:rPr lang="vi-VN" sz="1250" dirty="0">
                <a:solidFill>
                  <a:schemeClr val="bg1"/>
                </a:solidFill>
                <a:latin typeface="Montserrat" panose="020B0604020202020204" charset="0"/>
              </a:rPr>
              <a:t>độ chậm: Mặc dù tốc độ truy cập của đĩa từ có thể nhanh hơn so với một số phương tiện lưu trữ khác, nhưng nó thường chậm hơn so với các công nghệ lưu trữ mới như SSD.</a:t>
            </a:r>
          </a:p>
          <a:p>
            <a:endParaRPr lang="vi-VN" sz="1250" dirty="0">
              <a:solidFill>
                <a:schemeClr val="bg1"/>
              </a:solidFill>
              <a:latin typeface="Montserrat" panose="020B0604020202020204" charset="0"/>
            </a:endParaRPr>
          </a:p>
          <a:p>
            <a:r>
              <a:rPr lang="vi-VN" sz="1250" dirty="0" smtClean="0">
                <a:solidFill>
                  <a:schemeClr val="bg1"/>
                </a:solidFill>
                <a:latin typeface="Montserrat" panose="020B0604020202020204" charset="0"/>
              </a:rPr>
              <a:t>- Độ </a:t>
            </a:r>
            <a:r>
              <a:rPr lang="vi-VN" sz="1250" dirty="0">
                <a:solidFill>
                  <a:schemeClr val="bg1"/>
                </a:solidFill>
                <a:latin typeface="Montserrat" panose="020B0604020202020204" charset="0"/>
              </a:rPr>
              <a:t>ồn: Các đĩa từ có thể tạo ra tiếng ồn khi hoạt động, đặc biệt là trong các hệ thống lưu trữ lớn có nhiều ổ đĩa.</a:t>
            </a:r>
            <a:endParaRPr lang="en-US" sz="1250" dirty="0">
              <a:latin typeface="Montserrat" panose="020B0604020202020204" charset="0"/>
            </a:endParaRPr>
          </a:p>
        </p:txBody>
      </p:sp>
      <p:pic>
        <p:nvPicPr>
          <p:cNvPr id="15" name="Picture 272" descr="28">
            <a:extLst>
              <a:ext uri="{FF2B5EF4-FFF2-40B4-BE49-F238E27FC236}">
                <a16:creationId xmlns:a16="http://schemas.microsoft.com/office/drawing/2014/main" id="{D5CA8BD8-C03D-3CB6-CDFA-40ECB428B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4287" y="594134"/>
            <a:ext cx="3210196" cy="143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72" descr="28">
            <a:extLst>
              <a:ext uri="{FF2B5EF4-FFF2-40B4-BE49-F238E27FC236}">
                <a16:creationId xmlns:a16="http://schemas.microsoft.com/office/drawing/2014/main" id="{D5CA8BD8-C03D-3CB6-CDFA-40ECB428B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031" y="524203"/>
            <a:ext cx="3210196" cy="143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007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750"/>
                                        <p:tgtEl>
                                          <p:spTgt spid="2"/>
                                        </p:tgtEl>
                                      </p:cBhvr>
                                    </p:animEffect>
                                    <p:anim calcmode="lin" valueType="num">
                                      <p:cBhvr>
                                        <p:cTn id="12" dur="750" fill="hold"/>
                                        <p:tgtEl>
                                          <p:spTgt spid="2"/>
                                        </p:tgtEl>
                                        <p:attrNameLst>
                                          <p:attrName>ppt_x</p:attrName>
                                        </p:attrNameLst>
                                      </p:cBhvr>
                                      <p:tavLst>
                                        <p:tav tm="0">
                                          <p:val>
                                            <p:strVal val="#ppt_x"/>
                                          </p:val>
                                        </p:tav>
                                        <p:tav tm="100000">
                                          <p:val>
                                            <p:strVal val="#ppt_x"/>
                                          </p:val>
                                        </p:tav>
                                      </p:tavLst>
                                    </p:anim>
                                    <p:anim calcmode="lin" valueType="num">
                                      <p:cBhvr>
                                        <p:cTn id="13" dur="75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175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20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750"/>
                                        <p:tgtEl>
                                          <p:spTgt spid="18"/>
                                        </p:tgtEl>
                                      </p:cBhvr>
                                    </p:animEffect>
                                  </p:childTnLst>
                                </p:cTn>
                              </p:par>
                              <p:par>
                                <p:cTn id="27" presetID="63" presetClass="path" presetSubtype="0" accel="50000" fill="hold" nodeType="withEffect">
                                  <p:stCondLst>
                                    <p:cond delay="0"/>
                                  </p:stCondLst>
                                  <p:childTnLst>
                                    <p:animMotion origin="layout" path="M 1.11111E-6 1.97531E-6 L 0.28507 -0.00278 " pathEditMode="relative" rAng="0" ptsTypes="AA">
                                      <p:cBhvr>
                                        <p:cTn id="28" dur="1750" fill="hold"/>
                                        <p:tgtEl>
                                          <p:spTgt spid="18"/>
                                        </p:tgtEl>
                                        <p:attrNameLst>
                                          <p:attrName>ppt_x</p:attrName>
                                          <p:attrName>ppt_y</p:attrName>
                                        </p:attrNameLst>
                                      </p:cBhvr>
                                      <p:rCtr x="14253" y="-154"/>
                                    </p:animMotion>
                                  </p:childTnLst>
                                </p:cTn>
                              </p:par>
                            </p:childTnLst>
                          </p:cTn>
                        </p:par>
                        <p:par>
                          <p:cTn id="29" fill="hold">
                            <p:stCondLst>
                              <p:cond delay="3750"/>
                            </p:stCondLst>
                            <p:childTnLst>
                              <p:par>
                                <p:cTn id="30" presetID="10" presetClass="exit" presetSubtype="0" fill="hold" nodeType="afterEffect">
                                  <p:stCondLst>
                                    <p:cond delay="0"/>
                                  </p:stCondLst>
                                  <p:childTnLst>
                                    <p:animEffect transition="out" filter="fade">
                                      <p:cBhvr>
                                        <p:cTn id="31" dur="1000"/>
                                        <p:tgtEl>
                                          <p:spTgt spid="18"/>
                                        </p:tgtEl>
                                      </p:cBhvr>
                                    </p:animEffect>
                                    <p:set>
                                      <p:cBhvr>
                                        <p:cTn id="32" dur="1" fill="hold">
                                          <p:stCondLst>
                                            <p:cond delay="999"/>
                                          </p:stCondLst>
                                        </p:cTn>
                                        <p:tgtEl>
                                          <p:spTgt spid="18"/>
                                        </p:tgtEl>
                                        <p:attrNameLst>
                                          <p:attrName>style.visibility</p:attrName>
                                        </p:attrNameLst>
                                      </p:cBhvr>
                                      <p:to>
                                        <p:strVal val="hidden"/>
                                      </p:to>
                                    </p:set>
                                  </p:childTnLst>
                                </p:cTn>
                              </p:par>
                            </p:childTnLst>
                          </p:cTn>
                        </p:par>
                        <p:par>
                          <p:cTn id="33" fill="hold">
                            <p:stCondLst>
                              <p:cond delay="4750"/>
                            </p:stCondLst>
                            <p:childTnLst>
                              <p:par>
                                <p:cTn id="34" presetID="42"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par>
                          <p:cTn id="39" fill="hold">
                            <p:stCondLst>
                              <p:cond delay="5750"/>
                            </p:stCondLst>
                            <p:childTnLst>
                              <p:par>
                                <p:cTn id="40" presetID="10" presetClass="entr" presetSubtype="0"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750"/>
                                        <p:tgtEl>
                                          <p:spTgt spid="15"/>
                                        </p:tgtEl>
                                      </p:cBhvr>
                                    </p:animEffect>
                                  </p:childTnLst>
                                </p:cTn>
                              </p:par>
                              <p:par>
                                <p:cTn id="43" presetID="22" presetClass="entr" presetSubtype="8"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2000"/>
                                        <p:tgtEl>
                                          <p:spTgt spid="16"/>
                                        </p:tgtEl>
                                      </p:cBhvr>
                                    </p:animEffect>
                                  </p:childTnLst>
                                </p:cTn>
                              </p:par>
                              <p:par>
                                <p:cTn id="46" presetID="63" presetClass="path" presetSubtype="0" accel="50000" fill="hold" nodeType="withEffect">
                                  <p:stCondLst>
                                    <p:cond delay="0"/>
                                  </p:stCondLst>
                                  <p:childTnLst>
                                    <p:animMotion origin="layout" path="M 4.44444E-6 1.7284E-6 L 0.28333 -0.00617 " pathEditMode="relative" rAng="0" ptsTypes="AA">
                                      <p:cBhvr>
                                        <p:cTn id="47" dur="1750" fill="hold"/>
                                        <p:tgtEl>
                                          <p:spTgt spid="15"/>
                                        </p:tgtEl>
                                        <p:attrNameLst>
                                          <p:attrName>ppt_x</p:attrName>
                                          <p:attrName>ppt_y</p:attrName>
                                        </p:attrNameLst>
                                      </p:cBhvr>
                                      <p:rCtr x="14167" y="-309"/>
                                    </p:animMotion>
                                  </p:childTnLst>
                                </p:cTn>
                              </p:par>
                              <p:par>
                                <p:cTn id="48" presetID="10" presetClass="exit" presetSubtype="0" fill="hold" nodeType="withEffect">
                                  <p:stCondLst>
                                    <p:cond delay="2000"/>
                                  </p:stCondLst>
                                  <p:childTnLst>
                                    <p:animEffect transition="out" filter="fade">
                                      <p:cBhvr>
                                        <p:cTn id="49" dur="1000"/>
                                        <p:tgtEl>
                                          <p:spTgt spid="15"/>
                                        </p:tgtEl>
                                      </p:cBhvr>
                                    </p:animEffect>
                                    <p:set>
                                      <p:cBhvr>
                                        <p:cTn id="50" dur="1" fill="hold">
                                          <p:stCondLst>
                                            <p:cond delay="999"/>
                                          </p:stCondLst>
                                        </p:cTn>
                                        <p:tgtEl>
                                          <p:spTgt spid="15"/>
                                        </p:tgtEl>
                                        <p:attrNameLst>
                                          <p:attrName>style.visibility</p:attrName>
                                        </p:attrNameLst>
                                      </p:cBhvr>
                                      <p:to>
                                        <p:strVal val="hidden"/>
                                      </p:to>
                                    </p:set>
                                  </p:childTnLst>
                                </p:cTn>
                              </p:par>
                            </p:childTnLst>
                          </p:cTn>
                        </p:par>
                        <p:par>
                          <p:cTn id="51" fill="hold">
                            <p:stCondLst>
                              <p:cond delay="8750"/>
                            </p:stCondLst>
                            <p:childTnLst>
                              <p:par>
                                <p:cTn id="52" presetID="42" presetClass="entr" presetSubtype="0" fill="hold" grpId="0"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childTnLst>
                          </p:cTn>
                        </p:par>
                        <p:par>
                          <p:cTn id="57" fill="hold">
                            <p:stCondLst>
                              <p:cond delay="9750"/>
                            </p:stCondLst>
                            <p:childTnLst>
                              <p:par>
                                <p:cTn id="58" presetID="42" presetClass="entr" presetSubtype="0"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1000"/>
                                        <p:tgtEl>
                                          <p:spTgt spid="11"/>
                                        </p:tgtEl>
                                      </p:cBhvr>
                                    </p:animEffect>
                                    <p:anim calcmode="lin" valueType="num">
                                      <p:cBhvr>
                                        <p:cTn id="61" dur="1000" fill="hold"/>
                                        <p:tgtEl>
                                          <p:spTgt spid="11"/>
                                        </p:tgtEl>
                                        <p:attrNameLst>
                                          <p:attrName>ppt_x</p:attrName>
                                        </p:attrNameLst>
                                      </p:cBhvr>
                                      <p:tavLst>
                                        <p:tav tm="0">
                                          <p:val>
                                            <p:strVal val="#ppt_x"/>
                                          </p:val>
                                        </p:tav>
                                        <p:tav tm="100000">
                                          <p:val>
                                            <p:strVal val="#ppt_x"/>
                                          </p:val>
                                        </p:tav>
                                      </p:tavLst>
                                    </p:anim>
                                    <p:anim calcmode="lin" valueType="num">
                                      <p:cBhvr>
                                        <p:cTn id="6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83" name="Google Shape;283;p18"/>
          <p:cNvSpPr/>
          <p:nvPr/>
        </p:nvSpPr>
        <p:spPr>
          <a:xfrm>
            <a:off x="168627" y="185513"/>
            <a:ext cx="1151100" cy="1151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284" name="Google Shape;284;p18"/>
          <p:cNvSpPr/>
          <p:nvPr/>
        </p:nvSpPr>
        <p:spPr>
          <a:xfrm>
            <a:off x="311427" y="328313"/>
            <a:ext cx="865500" cy="8655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297" name="Google Shape;297;p18"/>
          <p:cNvSpPr/>
          <p:nvPr/>
        </p:nvSpPr>
        <p:spPr>
          <a:xfrm>
            <a:off x="154764" y="1504674"/>
            <a:ext cx="1151100" cy="404100"/>
          </a:xfrm>
          <a:prstGeom prst="roundRect">
            <a:avLst>
              <a:gd name="adj" fmla="val 26658"/>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bg1"/>
                </a:solidFill>
                <a:latin typeface="Montserrat" panose="020B0604020202020204" charset="0"/>
                <a:ea typeface="Montserrat SemiBold"/>
                <a:cs typeface="Montserrat SemiBold"/>
                <a:sym typeface="Montserrat SemiBold"/>
              </a:rPr>
              <a:t>01</a:t>
            </a:r>
            <a:endParaRPr sz="1600" b="1" dirty="0">
              <a:solidFill>
                <a:schemeClr val="bg1"/>
              </a:solidFill>
              <a:latin typeface="Montserrat" panose="020B0604020202020204" charset="0"/>
              <a:ea typeface="Montserrat SemiBold"/>
              <a:cs typeface="Montserrat SemiBold"/>
              <a:sym typeface="Montserrat SemiBold"/>
            </a:endParaRPr>
          </a:p>
        </p:txBody>
      </p:sp>
      <p:grpSp>
        <p:nvGrpSpPr>
          <p:cNvPr id="334" name="Google Shape;334;p18"/>
          <p:cNvGrpSpPr/>
          <p:nvPr/>
        </p:nvGrpSpPr>
        <p:grpSpPr>
          <a:xfrm>
            <a:off x="517755" y="555614"/>
            <a:ext cx="487048" cy="410897"/>
            <a:chOff x="1028803" y="2714378"/>
            <a:chExt cx="452437" cy="381697"/>
          </a:xfrm>
        </p:grpSpPr>
        <p:sp>
          <p:nvSpPr>
            <p:cNvPr id="335" name="Google Shape;335;p18"/>
            <p:cNvSpPr/>
            <p:nvPr/>
          </p:nvSpPr>
          <p:spPr>
            <a:xfrm>
              <a:off x="1028803" y="2714378"/>
              <a:ext cx="452437" cy="381697"/>
            </a:xfrm>
            <a:custGeom>
              <a:avLst/>
              <a:gdLst/>
              <a:ahLst/>
              <a:cxnLst/>
              <a:rect l="l" t="t" r="r" b="b"/>
              <a:pathLst>
                <a:path w="603249" h="508929" extrusionOk="0">
                  <a:moveTo>
                    <a:pt x="594413" y="33907"/>
                  </a:moveTo>
                  <a:lnTo>
                    <a:pt x="586449" y="33907"/>
                  </a:lnTo>
                  <a:lnTo>
                    <a:pt x="568647" y="8655"/>
                  </a:lnTo>
                  <a:cubicBezTo>
                    <a:pt x="564828" y="3235"/>
                    <a:pt x="558590" y="0"/>
                    <a:pt x="551960" y="0"/>
                  </a:cubicBezTo>
                  <a:lnTo>
                    <a:pt x="465684" y="0"/>
                  </a:lnTo>
                  <a:cubicBezTo>
                    <a:pt x="460803" y="0"/>
                    <a:pt x="456848" y="3955"/>
                    <a:pt x="456848" y="8837"/>
                  </a:cubicBezTo>
                  <a:cubicBezTo>
                    <a:pt x="456848" y="13718"/>
                    <a:pt x="460803" y="17673"/>
                    <a:pt x="465684" y="17673"/>
                  </a:cubicBezTo>
                  <a:lnTo>
                    <a:pt x="551960" y="17673"/>
                  </a:lnTo>
                  <a:cubicBezTo>
                    <a:pt x="552850" y="17673"/>
                    <a:pt x="553687" y="18108"/>
                    <a:pt x="554201" y="18836"/>
                  </a:cubicBezTo>
                  <a:lnTo>
                    <a:pt x="564825" y="33906"/>
                  </a:lnTo>
                  <a:lnTo>
                    <a:pt x="38424" y="33906"/>
                  </a:lnTo>
                  <a:lnTo>
                    <a:pt x="49048" y="18836"/>
                  </a:lnTo>
                  <a:cubicBezTo>
                    <a:pt x="49562" y="18108"/>
                    <a:pt x="50400" y="17673"/>
                    <a:pt x="51290" y="17673"/>
                  </a:cubicBezTo>
                  <a:lnTo>
                    <a:pt x="430354" y="17673"/>
                  </a:lnTo>
                  <a:cubicBezTo>
                    <a:pt x="435235" y="17673"/>
                    <a:pt x="439191" y="13718"/>
                    <a:pt x="439191" y="8837"/>
                  </a:cubicBezTo>
                  <a:cubicBezTo>
                    <a:pt x="439191" y="3955"/>
                    <a:pt x="435235" y="0"/>
                    <a:pt x="430354" y="0"/>
                  </a:cubicBezTo>
                  <a:lnTo>
                    <a:pt x="51290" y="0"/>
                  </a:lnTo>
                  <a:cubicBezTo>
                    <a:pt x="44662" y="0"/>
                    <a:pt x="38423" y="3234"/>
                    <a:pt x="34603" y="8654"/>
                  </a:cubicBezTo>
                  <a:lnTo>
                    <a:pt x="16801" y="33907"/>
                  </a:lnTo>
                  <a:lnTo>
                    <a:pt x="8837" y="33907"/>
                  </a:lnTo>
                  <a:cubicBezTo>
                    <a:pt x="3955" y="33907"/>
                    <a:pt x="0" y="37862"/>
                    <a:pt x="0" y="42744"/>
                  </a:cubicBezTo>
                  <a:lnTo>
                    <a:pt x="0" y="500093"/>
                  </a:lnTo>
                  <a:cubicBezTo>
                    <a:pt x="0" y="504974"/>
                    <a:pt x="3955" y="508930"/>
                    <a:pt x="8837" y="508930"/>
                  </a:cubicBezTo>
                  <a:lnTo>
                    <a:pt x="72099" y="508930"/>
                  </a:lnTo>
                  <a:cubicBezTo>
                    <a:pt x="76980" y="508930"/>
                    <a:pt x="80936" y="504974"/>
                    <a:pt x="80936" y="500093"/>
                  </a:cubicBezTo>
                  <a:cubicBezTo>
                    <a:pt x="80936" y="495212"/>
                    <a:pt x="76980" y="491256"/>
                    <a:pt x="72099" y="491256"/>
                  </a:cubicBezTo>
                  <a:lnTo>
                    <a:pt x="17673" y="491256"/>
                  </a:lnTo>
                  <a:lnTo>
                    <a:pt x="17673" y="51580"/>
                  </a:lnTo>
                  <a:lnTo>
                    <a:pt x="585577" y="51580"/>
                  </a:lnTo>
                  <a:lnTo>
                    <a:pt x="585577" y="491256"/>
                  </a:lnTo>
                  <a:lnTo>
                    <a:pt x="107432" y="491256"/>
                  </a:lnTo>
                  <a:cubicBezTo>
                    <a:pt x="102550" y="491256"/>
                    <a:pt x="98595" y="495212"/>
                    <a:pt x="98595" y="500093"/>
                  </a:cubicBezTo>
                  <a:cubicBezTo>
                    <a:pt x="98595" y="504974"/>
                    <a:pt x="102550" y="508930"/>
                    <a:pt x="107432" y="508930"/>
                  </a:cubicBezTo>
                  <a:lnTo>
                    <a:pt x="594413" y="508930"/>
                  </a:lnTo>
                  <a:cubicBezTo>
                    <a:pt x="599295" y="508930"/>
                    <a:pt x="603250" y="504974"/>
                    <a:pt x="603250" y="500093"/>
                  </a:cubicBezTo>
                  <a:lnTo>
                    <a:pt x="603250" y="42744"/>
                  </a:lnTo>
                  <a:cubicBezTo>
                    <a:pt x="603250" y="37863"/>
                    <a:pt x="599295" y="33907"/>
                    <a:pt x="594413" y="3390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6" name="Google Shape;336;p18"/>
            <p:cNvSpPr/>
            <p:nvPr/>
          </p:nvSpPr>
          <p:spPr>
            <a:xfrm>
              <a:off x="1226257" y="2773526"/>
              <a:ext cx="107222" cy="13255"/>
            </a:xfrm>
            <a:custGeom>
              <a:avLst/>
              <a:gdLst/>
              <a:ahLst/>
              <a:cxnLst/>
              <a:rect l="l" t="t" r="r" b="b"/>
              <a:pathLst>
                <a:path w="142963" h="17673" extrusionOk="0">
                  <a:moveTo>
                    <a:pt x="134126" y="0"/>
                  </a:moveTo>
                  <a:lnTo>
                    <a:pt x="8837" y="0"/>
                  </a:lnTo>
                  <a:cubicBezTo>
                    <a:pt x="3955" y="0"/>
                    <a:pt x="0" y="3955"/>
                    <a:pt x="0" y="8837"/>
                  </a:cubicBezTo>
                  <a:cubicBezTo>
                    <a:pt x="0" y="13718"/>
                    <a:pt x="3955" y="17673"/>
                    <a:pt x="8837" y="17673"/>
                  </a:cubicBezTo>
                  <a:lnTo>
                    <a:pt x="134126" y="17673"/>
                  </a:lnTo>
                  <a:cubicBezTo>
                    <a:pt x="139008" y="17673"/>
                    <a:pt x="142963" y="13718"/>
                    <a:pt x="142963" y="8837"/>
                  </a:cubicBezTo>
                  <a:cubicBezTo>
                    <a:pt x="142963" y="3955"/>
                    <a:pt x="139008" y="0"/>
                    <a:pt x="13412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7" name="Google Shape;337;p18"/>
            <p:cNvSpPr/>
            <p:nvPr/>
          </p:nvSpPr>
          <p:spPr>
            <a:xfrm>
              <a:off x="1176564" y="2773526"/>
              <a:ext cx="38663" cy="13255"/>
            </a:xfrm>
            <a:custGeom>
              <a:avLst/>
              <a:gdLst/>
              <a:ahLst/>
              <a:cxnLst/>
              <a:rect l="l" t="t" r="r" b="b"/>
              <a:pathLst>
                <a:path w="51550" h="17673" extrusionOk="0">
                  <a:moveTo>
                    <a:pt x="42714" y="17673"/>
                  </a:moveTo>
                  <a:cubicBezTo>
                    <a:pt x="47595" y="17673"/>
                    <a:pt x="51551" y="13718"/>
                    <a:pt x="51551" y="8837"/>
                  </a:cubicBezTo>
                  <a:cubicBezTo>
                    <a:pt x="51551" y="3955"/>
                    <a:pt x="47595" y="0"/>
                    <a:pt x="4271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8" name="Google Shape;338;p18"/>
            <p:cNvSpPr/>
            <p:nvPr/>
          </p:nvSpPr>
          <p:spPr>
            <a:xfrm>
              <a:off x="1057233" y="2821668"/>
              <a:ext cx="395578" cy="215110"/>
            </a:xfrm>
            <a:custGeom>
              <a:avLst/>
              <a:gdLst/>
              <a:ahLst/>
              <a:cxnLst/>
              <a:rect l="l" t="t" r="r" b="b"/>
              <a:pathLst>
                <a:path w="527437" h="286813" extrusionOk="0">
                  <a:moveTo>
                    <a:pt x="8837" y="123896"/>
                  </a:moveTo>
                  <a:cubicBezTo>
                    <a:pt x="3955" y="123896"/>
                    <a:pt x="0" y="127851"/>
                    <a:pt x="0" y="132733"/>
                  </a:cubicBezTo>
                  <a:lnTo>
                    <a:pt x="0" y="154081"/>
                  </a:lnTo>
                  <a:cubicBezTo>
                    <a:pt x="0" y="158962"/>
                    <a:pt x="3955" y="162918"/>
                    <a:pt x="8837" y="162918"/>
                  </a:cubicBezTo>
                  <a:cubicBezTo>
                    <a:pt x="13718" y="162918"/>
                    <a:pt x="17673" y="158962"/>
                    <a:pt x="17673" y="154081"/>
                  </a:cubicBezTo>
                  <a:lnTo>
                    <a:pt x="17673" y="152243"/>
                  </a:lnTo>
                  <a:lnTo>
                    <a:pt x="133619" y="152243"/>
                  </a:lnTo>
                  <a:lnTo>
                    <a:pt x="133619" y="216124"/>
                  </a:lnTo>
                  <a:cubicBezTo>
                    <a:pt x="118291" y="220236"/>
                    <a:pt x="106973" y="234251"/>
                    <a:pt x="106973" y="250858"/>
                  </a:cubicBezTo>
                  <a:cubicBezTo>
                    <a:pt x="106973" y="270684"/>
                    <a:pt x="123103" y="286814"/>
                    <a:pt x="142930" y="286814"/>
                  </a:cubicBezTo>
                  <a:cubicBezTo>
                    <a:pt x="162757" y="286814"/>
                    <a:pt x="178886" y="270684"/>
                    <a:pt x="178886" y="250858"/>
                  </a:cubicBezTo>
                  <a:cubicBezTo>
                    <a:pt x="178886" y="233910"/>
                    <a:pt x="167099" y="219663"/>
                    <a:pt x="151292" y="215883"/>
                  </a:cubicBezTo>
                  <a:lnTo>
                    <a:pt x="151292" y="152244"/>
                  </a:lnTo>
                  <a:lnTo>
                    <a:pt x="348511" y="152244"/>
                  </a:lnTo>
                  <a:lnTo>
                    <a:pt x="348511" y="216124"/>
                  </a:lnTo>
                  <a:cubicBezTo>
                    <a:pt x="333184" y="220236"/>
                    <a:pt x="321866" y="234250"/>
                    <a:pt x="321866" y="250858"/>
                  </a:cubicBezTo>
                  <a:cubicBezTo>
                    <a:pt x="321866" y="270684"/>
                    <a:pt x="337994" y="286814"/>
                    <a:pt x="357822" y="286814"/>
                  </a:cubicBezTo>
                  <a:cubicBezTo>
                    <a:pt x="377649" y="286814"/>
                    <a:pt x="393779" y="270685"/>
                    <a:pt x="393779" y="250858"/>
                  </a:cubicBezTo>
                  <a:cubicBezTo>
                    <a:pt x="393779" y="233910"/>
                    <a:pt x="381992" y="219664"/>
                    <a:pt x="366186" y="215883"/>
                  </a:cubicBezTo>
                  <a:lnTo>
                    <a:pt x="366186" y="152243"/>
                  </a:lnTo>
                  <a:lnTo>
                    <a:pt x="509764" y="152243"/>
                  </a:lnTo>
                  <a:lnTo>
                    <a:pt x="509764" y="154081"/>
                  </a:lnTo>
                  <a:cubicBezTo>
                    <a:pt x="509764" y="158962"/>
                    <a:pt x="513719" y="162918"/>
                    <a:pt x="518601" y="162918"/>
                  </a:cubicBezTo>
                  <a:cubicBezTo>
                    <a:pt x="523482" y="162918"/>
                    <a:pt x="527437" y="158962"/>
                    <a:pt x="527437" y="154081"/>
                  </a:cubicBezTo>
                  <a:lnTo>
                    <a:pt x="527437" y="132733"/>
                  </a:lnTo>
                  <a:cubicBezTo>
                    <a:pt x="527437" y="127851"/>
                    <a:pt x="523482" y="123896"/>
                    <a:pt x="518601" y="123896"/>
                  </a:cubicBezTo>
                  <a:cubicBezTo>
                    <a:pt x="513719" y="123896"/>
                    <a:pt x="509764" y="127851"/>
                    <a:pt x="509764" y="132733"/>
                  </a:cubicBezTo>
                  <a:lnTo>
                    <a:pt x="509764" y="134571"/>
                  </a:lnTo>
                  <a:lnTo>
                    <a:pt x="272082" y="134571"/>
                  </a:lnTo>
                  <a:lnTo>
                    <a:pt x="272082" y="70930"/>
                  </a:lnTo>
                  <a:cubicBezTo>
                    <a:pt x="287888" y="67150"/>
                    <a:pt x="299675" y="52903"/>
                    <a:pt x="299675" y="35956"/>
                  </a:cubicBezTo>
                  <a:cubicBezTo>
                    <a:pt x="299675" y="16130"/>
                    <a:pt x="283545" y="0"/>
                    <a:pt x="263718" y="0"/>
                  </a:cubicBezTo>
                  <a:cubicBezTo>
                    <a:pt x="243891" y="0"/>
                    <a:pt x="227762" y="16129"/>
                    <a:pt x="227762" y="35956"/>
                  </a:cubicBezTo>
                  <a:cubicBezTo>
                    <a:pt x="227762" y="52564"/>
                    <a:pt x="239080" y="66578"/>
                    <a:pt x="254408" y="70690"/>
                  </a:cubicBezTo>
                  <a:lnTo>
                    <a:pt x="254408" y="134570"/>
                  </a:lnTo>
                  <a:lnTo>
                    <a:pt x="57190" y="134570"/>
                  </a:lnTo>
                  <a:lnTo>
                    <a:pt x="57190" y="70930"/>
                  </a:lnTo>
                  <a:cubicBezTo>
                    <a:pt x="72997" y="67150"/>
                    <a:pt x="84784" y="52903"/>
                    <a:pt x="84784" y="35956"/>
                  </a:cubicBezTo>
                  <a:cubicBezTo>
                    <a:pt x="84784" y="16130"/>
                    <a:pt x="68654" y="0"/>
                    <a:pt x="48827" y="0"/>
                  </a:cubicBezTo>
                  <a:cubicBezTo>
                    <a:pt x="29000" y="0"/>
                    <a:pt x="12870" y="16129"/>
                    <a:pt x="12870" y="35956"/>
                  </a:cubicBezTo>
                  <a:cubicBezTo>
                    <a:pt x="12870" y="52563"/>
                    <a:pt x="24188" y="66577"/>
                    <a:pt x="39515" y="70690"/>
                  </a:cubicBezTo>
                  <a:lnTo>
                    <a:pt x="39515" y="134571"/>
                  </a:lnTo>
                  <a:lnTo>
                    <a:pt x="17673" y="134571"/>
                  </a:lnTo>
                  <a:lnTo>
                    <a:pt x="17673" y="132733"/>
                  </a:lnTo>
                  <a:cubicBezTo>
                    <a:pt x="17673" y="127852"/>
                    <a:pt x="13717" y="123896"/>
                    <a:pt x="8837" y="123896"/>
                  </a:cubicBezTo>
                  <a:close/>
                  <a:moveTo>
                    <a:pt x="161213" y="250858"/>
                  </a:moveTo>
                  <a:cubicBezTo>
                    <a:pt x="161213" y="260939"/>
                    <a:pt x="153011" y="269140"/>
                    <a:pt x="142929" y="269140"/>
                  </a:cubicBezTo>
                  <a:cubicBezTo>
                    <a:pt x="132847" y="269140"/>
                    <a:pt x="124645" y="260939"/>
                    <a:pt x="124645" y="250858"/>
                  </a:cubicBezTo>
                  <a:cubicBezTo>
                    <a:pt x="124645" y="240776"/>
                    <a:pt x="132847" y="232574"/>
                    <a:pt x="142929" y="232574"/>
                  </a:cubicBezTo>
                  <a:cubicBezTo>
                    <a:pt x="153011" y="232574"/>
                    <a:pt x="161213" y="240776"/>
                    <a:pt x="161213" y="250858"/>
                  </a:cubicBezTo>
                  <a:close/>
                  <a:moveTo>
                    <a:pt x="376104" y="250858"/>
                  </a:moveTo>
                  <a:cubicBezTo>
                    <a:pt x="376104" y="260939"/>
                    <a:pt x="367902" y="269140"/>
                    <a:pt x="357820" y="269140"/>
                  </a:cubicBezTo>
                  <a:cubicBezTo>
                    <a:pt x="347739" y="269140"/>
                    <a:pt x="339538" y="260939"/>
                    <a:pt x="339538" y="250858"/>
                  </a:cubicBezTo>
                  <a:cubicBezTo>
                    <a:pt x="339538" y="240776"/>
                    <a:pt x="347739" y="232574"/>
                    <a:pt x="357820" y="232574"/>
                  </a:cubicBezTo>
                  <a:cubicBezTo>
                    <a:pt x="367902" y="232574"/>
                    <a:pt x="376104" y="240776"/>
                    <a:pt x="376104" y="250858"/>
                  </a:cubicBezTo>
                  <a:close/>
                  <a:moveTo>
                    <a:pt x="245436" y="35956"/>
                  </a:moveTo>
                  <a:cubicBezTo>
                    <a:pt x="245436" y="25875"/>
                    <a:pt x="253637" y="17673"/>
                    <a:pt x="263718" y="17673"/>
                  </a:cubicBezTo>
                  <a:cubicBezTo>
                    <a:pt x="273800" y="17673"/>
                    <a:pt x="282002" y="25875"/>
                    <a:pt x="282002" y="35956"/>
                  </a:cubicBezTo>
                  <a:cubicBezTo>
                    <a:pt x="282002" y="46038"/>
                    <a:pt x="273800" y="54239"/>
                    <a:pt x="263718" y="54239"/>
                  </a:cubicBezTo>
                  <a:cubicBezTo>
                    <a:pt x="253637" y="54239"/>
                    <a:pt x="245436" y="46038"/>
                    <a:pt x="245436" y="35956"/>
                  </a:cubicBezTo>
                  <a:close/>
                  <a:moveTo>
                    <a:pt x="30544" y="35956"/>
                  </a:moveTo>
                  <a:cubicBezTo>
                    <a:pt x="30544" y="25875"/>
                    <a:pt x="38746" y="17673"/>
                    <a:pt x="48828" y="17673"/>
                  </a:cubicBezTo>
                  <a:cubicBezTo>
                    <a:pt x="58910" y="17673"/>
                    <a:pt x="67112" y="25875"/>
                    <a:pt x="67112" y="35956"/>
                  </a:cubicBezTo>
                  <a:cubicBezTo>
                    <a:pt x="67112" y="46038"/>
                    <a:pt x="58910" y="54239"/>
                    <a:pt x="48828" y="54239"/>
                  </a:cubicBezTo>
                  <a:cubicBezTo>
                    <a:pt x="38746" y="54239"/>
                    <a:pt x="30544" y="46038"/>
                    <a:pt x="30544" y="359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9" name="Google Shape;339;p18"/>
            <p:cNvSpPr/>
            <p:nvPr/>
          </p:nvSpPr>
          <p:spPr>
            <a:xfrm>
              <a:off x="1129534" y="2815956"/>
              <a:ext cx="82835" cy="29745"/>
            </a:xfrm>
            <a:custGeom>
              <a:avLst/>
              <a:gdLst/>
              <a:ahLst/>
              <a:cxnLst/>
              <a:rect l="l" t="t" r="r" b="b"/>
              <a:pathLst>
                <a:path w="110447" h="39660" extrusionOk="0">
                  <a:moveTo>
                    <a:pt x="24575" y="2589"/>
                  </a:moveTo>
                  <a:lnTo>
                    <a:pt x="2588" y="24575"/>
                  </a:lnTo>
                  <a:cubicBezTo>
                    <a:pt x="-863" y="28028"/>
                    <a:pt x="-863" y="33622"/>
                    <a:pt x="2588" y="37073"/>
                  </a:cubicBezTo>
                  <a:cubicBezTo>
                    <a:pt x="4314" y="38798"/>
                    <a:pt x="6577" y="39660"/>
                    <a:pt x="8838" y="39660"/>
                  </a:cubicBezTo>
                  <a:cubicBezTo>
                    <a:pt x="11099" y="39660"/>
                    <a:pt x="13361" y="38798"/>
                    <a:pt x="15087" y="37073"/>
                  </a:cubicBezTo>
                  <a:lnTo>
                    <a:pt x="34485" y="17673"/>
                  </a:lnTo>
                  <a:lnTo>
                    <a:pt x="101611" y="17673"/>
                  </a:lnTo>
                  <a:cubicBezTo>
                    <a:pt x="106492" y="17673"/>
                    <a:pt x="110447" y="13718"/>
                    <a:pt x="110447" y="8837"/>
                  </a:cubicBezTo>
                  <a:cubicBezTo>
                    <a:pt x="110447" y="3955"/>
                    <a:pt x="106492" y="0"/>
                    <a:pt x="101611" y="0"/>
                  </a:cubicBezTo>
                  <a:lnTo>
                    <a:pt x="30826" y="0"/>
                  </a:lnTo>
                  <a:cubicBezTo>
                    <a:pt x="28480" y="1"/>
                    <a:pt x="26233" y="932"/>
                    <a:pt x="24575" y="258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0" name="Google Shape;340;p18"/>
            <p:cNvSpPr/>
            <p:nvPr/>
          </p:nvSpPr>
          <p:spPr>
            <a:xfrm>
              <a:off x="1191168" y="2835497"/>
              <a:ext cx="21200"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1" name="Google Shape;341;p18"/>
            <p:cNvSpPr/>
            <p:nvPr/>
          </p:nvSpPr>
          <p:spPr>
            <a:xfrm>
              <a:off x="1156776" y="2835497"/>
              <a:ext cx="28597" cy="13255"/>
            </a:xfrm>
            <a:custGeom>
              <a:avLst/>
              <a:gdLst/>
              <a:ahLst/>
              <a:cxnLst/>
              <a:rect l="l" t="t" r="r" b="b"/>
              <a:pathLst>
                <a:path w="38129" h="17673" extrusionOk="0">
                  <a:moveTo>
                    <a:pt x="29294" y="0"/>
                  </a:moveTo>
                  <a:lnTo>
                    <a:pt x="8837" y="0"/>
                  </a:lnTo>
                  <a:cubicBezTo>
                    <a:pt x="3955" y="0"/>
                    <a:pt x="0" y="3955"/>
                    <a:pt x="0" y="8837"/>
                  </a:cubicBezTo>
                  <a:cubicBezTo>
                    <a:pt x="0" y="13718"/>
                    <a:pt x="3955" y="17673"/>
                    <a:pt x="8837" y="17673"/>
                  </a:cubicBezTo>
                  <a:lnTo>
                    <a:pt x="29293" y="17673"/>
                  </a:lnTo>
                  <a:cubicBezTo>
                    <a:pt x="34174" y="17673"/>
                    <a:pt x="38130" y="13718"/>
                    <a:pt x="38130" y="8837"/>
                  </a:cubicBezTo>
                  <a:cubicBezTo>
                    <a:pt x="38130" y="3955"/>
                    <a:pt x="34174" y="0"/>
                    <a:pt x="2929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2" name="Google Shape;342;p18"/>
            <p:cNvSpPr/>
            <p:nvPr/>
          </p:nvSpPr>
          <p:spPr>
            <a:xfrm>
              <a:off x="1191168" y="2856932"/>
              <a:ext cx="21200"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3" name="Google Shape;343;p18"/>
            <p:cNvSpPr/>
            <p:nvPr/>
          </p:nvSpPr>
          <p:spPr>
            <a:xfrm>
              <a:off x="1156776" y="2856932"/>
              <a:ext cx="28597" cy="13255"/>
            </a:xfrm>
            <a:custGeom>
              <a:avLst/>
              <a:gdLst/>
              <a:ahLst/>
              <a:cxnLst/>
              <a:rect l="l" t="t" r="r" b="b"/>
              <a:pathLst>
                <a:path w="38129" h="17673" extrusionOk="0">
                  <a:moveTo>
                    <a:pt x="29294" y="0"/>
                  </a:moveTo>
                  <a:lnTo>
                    <a:pt x="8837" y="0"/>
                  </a:lnTo>
                  <a:cubicBezTo>
                    <a:pt x="3955" y="0"/>
                    <a:pt x="0" y="3955"/>
                    <a:pt x="0" y="8837"/>
                  </a:cubicBezTo>
                  <a:cubicBezTo>
                    <a:pt x="0" y="13718"/>
                    <a:pt x="3955" y="17673"/>
                    <a:pt x="8837" y="17673"/>
                  </a:cubicBezTo>
                  <a:lnTo>
                    <a:pt x="29293" y="17673"/>
                  </a:lnTo>
                  <a:cubicBezTo>
                    <a:pt x="34174" y="17673"/>
                    <a:pt x="38130" y="13718"/>
                    <a:pt x="38130" y="8837"/>
                  </a:cubicBezTo>
                  <a:cubicBezTo>
                    <a:pt x="38130" y="3955"/>
                    <a:pt x="34174" y="0"/>
                    <a:pt x="2929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4" name="Google Shape;344;p18"/>
            <p:cNvSpPr/>
            <p:nvPr/>
          </p:nvSpPr>
          <p:spPr>
            <a:xfrm>
              <a:off x="1288309" y="2815957"/>
              <a:ext cx="82835" cy="29744"/>
            </a:xfrm>
            <a:custGeom>
              <a:avLst/>
              <a:gdLst/>
              <a:ahLst/>
              <a:cxnLst/>
              <a:rect l="l" t="t" r="r" b="b"/>
              <a:pathLst>
                <a:path w="110447" h="39658" extrusionOk="0">
                  <a:moveTo>
                    <a:pt x="101610" y="0"/>
                  </a:moveTo>
                  <a:lnTo>
                    <a:pt x="30824" y="0"/>
                  </a:lnTo>
                  <a:cubicBezTo>
                    <a:pt x="28481" y="0"/>
                    <a:pt x="26234" y="931"/>
                    <a:pt x="24575" y="2587"/>
                  </a:cubicBezTo>
                  <a:lnTo>
                    <a:pt x="2588" y="24574"/>
                  </a:lnTo>
                  <a:cubicBezTo>
                    <a:pt x="-863" y="28026"/>
                    <a:pt x="-863" y="33621"/>
                    <a:pt x="2588" y="37072"/>
                  </a:cubicBezTo>
                  <a:cubicBezTo>
                    <a:pt x="4314" y="38797"/>
                    <a:pt x="6577" y="39659"/>
                    <a:pt x="8838" y="39659"/>
                  </a:cubicBezTo>
                  <a:cubicBezTo>
                    <a:pt x="11099" y="39659"/>
                    <a:pt x="13361" y="38797"/>
                    <a:pt x="15087" y="37072"/>
                  </a:cubicBezTo>
                  <a:lnTo>
                    <a:pt x="34485" y="17672"/>
                  </a:lnTo>
                  <a:lnTo>
                    <a:pt x="101611" y="17672"/>
                  </a:lnTo>
                  <a:cubicBezTo>
                    <a:pt x="106492" y="17672"/>
                    <a:pt x="110448" y="13717"/>
                    <a:pt x="110448" y="8836"/>
                  </a:cubicBezTo>
                  <a:cubicBezTo>
                    <a:pt x="110448" y="3954"/>
                    <a:pt x="106491" y="0"/>
                    <a:pt x="10161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5" name="Google Shape;345;p18"/>
            <p:cNvSpPr/>
            <p:nvPr/>
          </p:nvSpPr>
          <p:spPr>
            <a:xfrm>
              <a:off x="1349944" y="2835497"/>
              <a:ext cx="21200"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6" name="Google Shape;346;p18"/>
            <p:cNvSpPr/>
            <p:nvPr/>
          </p:nvSpPr>
          <p:spPr>
            <a:xfrm>
              <a:off x="1315552" y="2835497"/>
              <a:ext cx="28597" cy="13255"/>
            </a:xfrm>
            <a:custGeom>
              <a:avLst/>
              <a:gdLst/>
              <a:ahLst/>
              <a:cxnLst/>
              <a:rect l="l" t="t" r="r" b="b"/>
              <a:pathLst>
                <a:path w="38129" h="17673" extrusionOk="0">
                  <a:moveTo>
                    <a:pt x="29293" y="0"/>
                  </a:moveTo>
                  <a:lnTo>
                    <a:pt x="8837" y="0"/>
                  </a:lnTo>
                  <a:cubicBezTo>
                    <a:pt x="3955" y="0"/>
                    <a:pt x="0" y="3955"/>
                    <a:pt x="0" y="8837"/>
                  </a:cubicBezTo>
                  <a:cubicBezTo>
                    <a:pt x="0" y="13718"/>
                    <a:pt x="3955" y="17673"/>
                    <a:pt x="8837" y="17673"/>
                  </a:cubicBezTo>
                  <a:lnTo>
                    <a:pt x="29293" y="17673"/>
                  </a:lnTo>
                  <a:cubicBezTo>
                    <a:pt x="34174" y="17673"/>
                    <a:pt x="38130" y="13718"/>
                    <a:pt x="38130" y="8837"/>
                  </a:cubicBezTo>
                  <a:cubicBezTo>
                    <a:pt x="38130" y="3955"/>
                    <a:pt x="34174" y="0"/>
                    <a:pt x="2929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7" name="Google Shape;347;p18"/>
            <p:cNvSpPr/>
            <p:nvPr/>
          </p:nvSpPr>
          <p:spPr>
            <a:xfrm>
              <a:off x="1349944" y="2856932"/>
              <a:ext cx="21200"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8" name="Google Shape;348;p18"/>
            <p:cNvSpPr/>
            <p:nvPr/>
          </p:nvSpPr>
          <p:spPr>
            <a:xfrm>
              <a:off x="1315552" y="2856932"/>
              <a:ext cx="28597" cy="13255"/>
            </a:xfrm>
            <a:custGeom>
              <a:avLst/>
              <a:gdLst/>
              <a:ahLst/>
              <a:cxnLst/>
              <a:rect l="l" t="t" r="r" b="b"/>
              <a:pathLst>
                <a:path w="38129" h="17673" extrusionOk="0">
                  <a:moveTo>
                    <a:pt x="29293" y="0"/>
                  </a:moveTo>
                  <a:lnTo>
                    <a:pt x="8837" y="0"/>
                  </a:lnTo>
                  <a:cubicBezTo>
                    <a:pt x="3955" y="0"/>
                    <a:pt x="0" y="3955"/>
                    <a:pt x="0" y="8837"/>
                  </a:cubicBezTo>
                  <a:cubicBezTo>
                    <a:pt x="0" y="13718"/>
                    <a:pt x="3955" y="17673"/>
                    <a:pt x="8837" y="17673"/>
                  </a:cubicBezTo>
                  <a:lnTo>
                    <a:pt x="29293" y="17673"/>
                  </a:lnTo>
                  <a:cubicBezTo>
                    <a:pt x="34174" y="17673"/>
                    <a:pt x="38130" y="13718"/>
                    <a:pt x="38130" y="8837"/>
                  </a:cubicBezTo>
                  <a:cubicBezTo>
                    <a:pt x="38130" y="3955"/>
                    <a:pt x="34174" y="0"/>
                    <a:pt x="2929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9" name="Google Shape;349;p18"/>
            <p:cNvSpPr/>
            <p:nvPr/>
          </p:nvSpPr>
          <p:spPr>
            <a:xfrm>
              <a:off x="1201374" y="2982696"/>
              <a:ext cx="82835" cy="29744"/>
            </a:xfrm>
            <a:custGeom>
              <a:avLst/>
              <a:gdLst/>
              <a:ahLst/>
              <a:cxnLst/>
              <a:rect l="l" t="t" r="r" b="b"/>
              <a:pathLst>
                <a:path w="110447" h="39658" extrusionOk="0">
                  <a:moveTo>
                    <a:pt x="101610" y="0"/>
                  </a:moveTo>
                  <a:lnTo>
                    <a:pt x="30824" y="0"/>
                  </a:lnTo>
                  <a:cubicBezTo>
                    <a:pt x="28481" y="0"/>
                    <a:pt x="26234" y="931"/>
                    <a:pt x="24575" y="2587"/>
                  </a:cubicBezTo>
                  <a:lnTo>
                    <a:pt x="2588" y="24574"/>
                  </a:lnTo>
                  <a:cubicBezTo>
                    <a:pt x="-863" y="28026"/>
                    <a:pt x="-863" y="33621"/>
                    <a:pt x="2588" y="37072"/>
                  </a:cubicBezTo>
                  <a:cubicBezTo>
                    <a:pt x="4314" y="38797"/>
                    <a:pt x="6577" y="39659"/>
                    <a:pt x="8838" y="39659"/>
                  </a:cubicBezTo>
                  <a:cubicBezTo>
                    <a:pt x="11099" y="39659"/>
                    <a:pt x="13361" y="38797"/>
                    <a:pt x="15087" y="37072"/>
                  </a:cubicBezTo>
                  <a:lnTo>
                    <a:pt x="34485" y="17672"/>
                  </a:lnTo>
                  <a:lnTo>
                    <a:pt x="101611" y="17672"/>
                  </a:lnTo>
                  <a:cubicBezTo>
                    <a:pt x="106492" y="17672"/>
                    <a:pt x="110447" y="13717"/>
                    <a:pt x="110447" y="8835"/>
                  </a:cubicBezTo>
                  <a:cubicBezTo>
                    <a:pt x="110447" y="3954"/>
                    <a:pt x="106491" y="0"/>
                    <a:pt x="10161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0" name="Google Shape;350;p18"/>
            <p:cNvSpPr/>
            <p:nvPr/>
          </p:nvSpPr>
          <p:spPr>
            <a:xfrm>
              <a:off x="1263008" y="3002237"/>
              <a:ext cx="21200"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1" name="Google Shape;351;p18"/>
            <p:cNvSpPr/>
            <p:nvPr/>
          </p:nvSpPr>
          <p:spPr>
            <a:xfrm>
              <a:off x="1228616" y="3002237"/>
              <a:ext cx="28597" cy="13255"/>
            </a:xfrm>
            <a:custGeom>
              <a:avLst/>
              <a:gdLst/>
              <a:ahLst/>
              <a:cxnLst/>
              <a:rect l="l" t="t" r="r" b="b"/>
              <a:pathLst>
                <a:path w="38129" h="17673" extrusionOk="0">
                  <a:moveTo>
                    <a:pt x="29293" y="0"/>
                  </a:moveTo>
                  <a:lnTo>
                    <a:pt x="8837" y="0"/>
                  </a:lnTo>
                  <a:cubicBezTo>
                    <a:pt x="3955" y="0"/>
                    <a:pt x="0" y="3955"/>
                    <a:pt x="0" y="8837"/>
                  </a:cubicBezTo>
                  <a:cubicBezTo>
                    <a:pt x="0" y="13718"/>
                    <a:pt x="3955" y="17673"/>
                    <a:pt x="8837" y="17673"/>
                  </a:cubicBezTo>
                  <a:lnTo>
                    <a:pt x="29293" y="17673"/>
                  </a:lnTo>
                  <a:cubicBezTo>
                    <a:pt x="34174" y="17673"/>
                    <a:pt x="38130" y="13718"/>
                    <a:pt x="38130" y="8837"/>
                  </a:cubicBezTo>
                  <a:cubicBezTo>
                    <a:pt x="38130" y="3955"/>
                    <a:pt x="34174" y="0"/>
                    <a:pt x="2929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2" name="Google Shape;352;p18"/>
            <p:cNvSpPr/>
            <p:nvPr/>
          </p:nvSpPr>
          <p:spPr>
            <a:xfrm>
              <a:off x="1263008" y="3023672"/>
              <a:ext cx="21200"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3" name="Google Shape;353;p18"/>
            <p:cNvSpPr/>
            <p:nvPr/>
          </p:nvSpPr>
          <p:spPr>
            <a:xfrm>
              <a:off x="1228616" y="3023672"/>
              <a:ext cx="28597" cy="13255"/>
            </a:xfrm>
            <a:custGeom>
              <a:avLst/>
              <a:gdLst/>
              <a:ahLst/>
              <a:cxnLst/>
              <a:rect l="l" t="t" r="r" b="b"/>
              <a:pathLst>
                <a:path w="38129" h="17673" extrusionOk="0">
                  <a:moveTo>
                    <a:pt x="29293" y="0"/>
                  </a:moveTo>
                  <a:lnTo>
                    <a:pt x="8837" y="0"/>
                  </a:lnTo>
                  <a:cubicBezTo>
                    <a:pt x="3955" y="0"/>
                    <a:pt x="0" y="3955"/>
                    <a:pt x="0" y="8837"/>
                  </a:cubicBezTo>
                  <a:cubicBezTo>
                    <a:pt x="0" y="13718"/>
                    <a:pt x="3955" y="17673"/>
                    <a:pt x="8837" y="17673"/>
                  </a:cubicBezTo>
                  <a:lnTo>
                    <a:pt x="29293" y="17673"/>
                  </a:lnTo>
                  <a:cubicBezTo>
                    <a:pt x="34174" y="17673"/>
                    <a:pt x="38130" y="13718"/>
                    <a:pt x="38130" y="8837"/>
                  </a:cubicBezTo>
                  <a:cubicBezTo>
                    <a:pt x="38130" y="3955"/>
                    <a:pt x="34174" y="0"/>
                    <a:pt x="2929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4" name="Google Shape;354;p18"/>
            <p:cNvSpPr/>
            <p:nvPr/>
          </p:nvSpPr>
          <p:spPr>
            <a:xfrm>
              <a:off x="1360150" y="2982696"/>
              <a:ext cx="82835" cy="29744"/>
            </a:xfrm>
            <a:custGeom>
              <a:avLst/>
              <a:gdLst/>
              <a:ahLst/>
              <a:cxnLst/>
              <a:rect l="l" t="t" r="r" b="b"/>
              <a:pathLst>
                <a:path w="110447" h="39658" extrusionOk="0">
                  <a:moveTo>
                    <a:pt x="101610" y="0"/>
                  </a:moveTo>
                  <a:lnTo>
                    <a:pt x="30824" y="0"/>
                  </a:lnTo>
                  <a:cubicBezTo>
                    <a:pt x="28481" y="0"/>
                    <a:pt x="26234" y="931"/>
                    <a:pt x="24575" y="2587"/>
                  </a:cubicBezTo>
                  <a:lnTo>
                    <a:pt x="2588" y="24574"/>
                  </a:lnTo>
                  <a:cubicBezTo>
                    <a:pt x="-863" y="28026"/>
                    <a:pt x="-863" y="33621"/>
                    <a:pt x="2588" y="37072"/>
                  </a:cubicBezTo>
                  <a:cubicBezTo>
                    <a:pt x="4314" y="38797"/>
                    <a:pt x="6577" y="39659"/>
                    <a:pt x="8838" y="39659"/>
                  </a:cubicBezTo>
                  <a:cubicBezTo>
                    <a:pt x="11099" y="39659"/>
                    <a:pt x="13361" y="38797"/>
                    <a:pt x="15087" y="37072"/>
                  </a:cubicBezTo>
                  <a:lnTo>
                    <a:pt x="34485" y="17672"/>
                  </a:lnTo>
                  <a:lnTo>
                    <a:pt x="101611" y="17672"/>
                  </a:lnTo>
                  <a:cubicBezTo>
                    <a:pt x="106492" y="17672"/>
                    <a:pt x="110448" y="13717"/>
                    <a:pt x="110448" y="8835"/>
                  </a:cubicBezTo>
                  <a:cubicBezTo>
                    <a:pt x="110448" y="3954"/>
                    <a:pt x="106491" y="0"/>
                    <a:pt x="10161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5" name="Google Shape;355;p18"/>
            <p:cNvSpPr/>
            <p:nvPr/>
          </p:nvSpPr>
          <p:spPr>
            <a:xfrm>
              <a:off x="1421784" y="3002237"/>
              <a:ext cx="21200"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6" name="Google Shape;356;p18"/>
            <p:cNvSpPr/>
            <p:nvPr/>
          </p:nvSpPr>
          <p:spPr>
            <a:xfrm>
              <a:off x="1387393" y="3002237"/>
              <a:ext cx="28597" cy="13255"/>
            </a:xfrm>
            <a:custGeom>
              <a:avLst/>
              <a:gdLst/>
              <a:ahLst/>
              <a:cxnLst/>
              <a:rect l="l" t="t" r="r" b="b"/>
              <a:pathLst>
                <a:path w="38129" h="17673" extrusionOk="0">
                  <a:moveTo>
                    <a:pt x="29293" y="0"/>
                  </a:moveTo>
                  <a:lnTo>
                    <a:pt x="8837" y="0"/>
                  </a:lnTo>
                  <a:cubicBezTo>
                    <a:pt x="3955" y="0"/>
                    <a:pt x="0" y="3955"/>
                    <a:pt x="0" y="8837"/>
                  </a:cubicBezTo>
                  <a:cubicBezTo>
                    <a:pt x="0" y="13718"/>
                    <a:pt x="3955" y="17673"/>
                    <a:pt x="8837" y="17673"/>
                  </a:cubicBezTo>
                  <a:lnTo>
                    <a:pt x="29293" y="17673"/>
                  </a:lnTo>
                  <a:cubicBezTo>
                    <a:pt x="34174" y="17673"/>
                    <a:pt x="38130" y="13718"/>
                    <a:pt x="38130" y="8837"/>
                  </a:cubicBezTo>
                  <a:cubicBezTo>
                    <a:pt x="38130" y="3955"/>
                    <a:pt x="34174" y="0"/>
                    <a:pt x="2929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7" name="Google Shape;357;p18"/>
            <p:cNvSpPr/>
            <p:nvPr/>
          </p:nvSpPr>
          <p:spPr>
            <a:xfrm>
              <a:off x="1421784" y="3023672"/>
              <a:ext cx="21200"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8" name="Google Shape;358;p18"/>
            <p:cNvSpPr/>
            <p:nvPr/>
          </p:nvSpPr>
          <p:spPr>
            <a:xfrm>
              <a:off x="1387393" y="3023672"/>
              <a:ext cx="28597" cy="13255"/>
            </a:xfrm>
            <a:custGeom>
              <a:avLst/>
              <a:gdLst/>
              <a:ahLst/>
              <a:cxnLst/>
              <a:rect l="l" t="t" r="r" b="b"/>
              <a:pathLst>
                <a:path w="38129" h="17673" extrusionOk="0">
                  <a:moveTo>
                    <a:pt x="29293" y="0"/>
                  </a:moveTo>
                  <a:lnTo>
                    <a:pt x="8837" y="0"/>
                  </a:lnTo>
                  <a:cubicBezTo>
                    <a:pt x="3955" y="0"/>
                    <a:pt x="0" y="3955"/>
                    <a:pt x="0" y="8837"/>
                  </a:cubicBezTo>
                  <a:cubicBezTo>
                    <a:pt x="0" y="13718"/>
                    <a:pt x="3955" y="17673"/>
                    <a:pt x="8837" y="17673"/>
                  </a:cubicBezTo>
                  <a:lnTo>
                    <a:pt x="29293" y="17673"/>
                  </a:lnTo>
                  <a:cubicBezTo>
                    <a:pt x="34174" y="17673"/>
                    <a:pt x="38130" y="13718"/>
                    <a:pt x="38130" y="8837"/>
                  </a:cubicBezTo>
                  <a:cubicBezTo>
                    <a:pt x="38130" y="3955"/>
                    <a:pt x="34174" y="0"/>
                    <a:pt x="2929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0" name="Group 9"/>
          <p:cNvGrpSpPr/>
          <p:nvPr/>
        </p:nvGrpSpPr>
        <p:grpSpPr>
          <a:xfrm>
            <a:off x="1531444" y="1295098"/>
            <a:ext cx="2353056" cy="3231308"/>
            <a:chOff x="1531444" y="1295098"/>
            <a:chExt cx="2353056" cy="3231308"/>
          </a:xfrm>
        </p:grpSpPr>
        <p:grpSp>
          <p:nvGrpSpPr>
            <p:cNvPr id="2" name="Group 1"/>
            <p:cNvGrpSpPr/>
            <p:nvPr/>
          </p:nvGrpSpPr>
          <p:grpSpPr>
            <a:xfrm>
              <a:off x="1531444" y="1295098"/>
              <a:ext cx="2353056" cy="3231308"/>
              <a:chOff x="1531444" y="1295098"/>
              <a:chExt cx="2353056" cy="3231308"/>
            </a:xfrm>
            <a:solidFill>
              <a:schemeClr val="bg1"/>
            </a:solidFill>
          </p:grpSpPr>
          <p:sp>
            <p:nvSpPr>
              <p:cNvPr id="8" name="Rounded Rectangle 7"/>
              <p:cNvSpPr/>
              <p:nvPr/>
            </p:nvSpPr>
            <p:spPr>
              <a:xfrm>
                <a:off x="1531444" y="1295098"/>
                <a:ext cx="2353056" cy="3231308"/>
              </a:xfrm>
              <a:prstGeom prst="roundRect">
                <a:avLst>
                  <a:gd name="adj" fmla="val 7600"/>
                </a:avLst>
              </a:prstGeom>
              <a:grp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 name="TextBox 11"/>
              <p:cNvSpPr txBox="1"/>
              <p:nvPr/>
            </p:nvSpPr>
            <p:spPr>
              <a:xfrm>
                <a:off x="1704009" y="2137088"/>
                <a:ext cx="2049780" cy="2246769"/>
              </a:xfrm>
              <a:prstGeom prst="rect">
                <a:avLst/>
              </a:prstGeom>
              <a:grpFill/>
              <a:ln>
                <a:noFill/>
              </a:ln>
            </p:spPr>
            <p:txBody>
              <a:bodyPr wrap="square" rtlCol="0" anchor="ctr">
                <a:spAutoFit/>
              </a:bodyPr>
              <a:lstStyle/>
              <a:p>
                <a:r>
                  <a:rPr lang="vi-VN" dirty="0" smtClean="0">
                    <a:latin typeface="Montserrat" panose="020B0604020202020204" charset="0"/>
                  </a:rPr>
                  <a:t>Hiểu rõ cách thức lưu trữ và truy xuất dữ liệu trong các thiết bị lưu trữ.</a:t>
                </a:r>
              </a:p>
              <a:p>
                <a:endParaRPr lang="vi-VN" dirty="0" smtClean="0">
                  <a:latin typeface="Montserrat" panose="020B0604020202020204" charset="0"/>
                </a:endParaRPr>
              </a:p>
              <a:p>
                <a:r>
                  <a:rPr lang="vi-VN" dirty="0">
                    <a:latin typeface="Montserrat" panose="020B0604020202020204" charset="0"/>
                  </a:rPr>
                  <a:t>H</a:t>
                </a:r>
                <a:r>
                  <a:rPr lang="vi-VN" dirty="0" smtClean="0">
                    <a:latin typeface="Montserrat" panose="020B0604020202020204" charset="0"/>
                  </a:rPr>
                  <a:t>iểu được tổ chức thông tin trên đĩa từ thông qua cấu trúc vật lý và cấu trúc logic</a:t>
                </a:r>
                <a:endParaRPr lang="en-US" dirty="0">
                  <a:latin typeface="Montserrat" panose="020B0604020202020204" charset="0"/>
                </a:endParaRPr>
              </a:p>
            </p:txBody>
          </p:sp>
        </p:grpSp>
        <p:grpSp>
          <p:nvGrpSpPr>
            <p:cNvPr id="9" name="Group 8"/>
            <p:cNvGrpSpPr/>
            <p:nvPr/>
          </p:nvGrpSpPr>
          <p:grpSpPr>
            <a:xfrm>
              <a:off x="1531444" y="1307730"/>
              <a:ext cx="2353056" cy="744657"/>
              <a:chOff x="4292988" y="294844"/>
              <a:chExt cx="2353056" cy="744657"/>
            </a:xfrm>
          </p:grpSpPr>
          <p:sp>
            <p:nvSpPr>
              <p:cNvPr id="5" name="Rounded Rectangle 4"/>
              <p:cNvSpPr/>
              <p:nvPr/>
            </p:nvSpPr>
            <p:spPr>
              <a:xfrm>
                <a:off x="4292988" y="294844"/>
                <a:ext cx="2353056" cy="744657"/>
              </a:xfrm>
              <a:prstGeom prst="roundRect">
                <a:avLst/>
              </a:prstGeom>
              <a:solidFill>
                <a:srgbClr val="FFC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54583" y="460392"/>
                <a:ext cx="1829867" cy="369332"/>
              </a:xfrm>
              <a:prstGeom prst="rect">
                <a:avLst/>
              </a:prstGeom>
              <a:noFill/>
            </p:spPr>
            <p:txBody>
              <a:bodyPr wrap="square" rtlCol="0">
                <a:spAutoFit/>
              </a:bodyPr>
              <a:lstStyle/>
              <a:p>
                <a:pPr algn="ctr"/>
                <a:r>
                  <a:rPr lang="vi-VN" sz="1800" dirty="0" smtClean="0">
                    <a:latin typeface="Montserrat" panose="020B0604020202020204" charset="0"/>
                  </a:rPr>
                  <a:t>Mục đích</a:t>
                </a:r>
                <a:endParaRPr lang="en-US" sz="1800" dirty="0">
                  <a:latin typeface="Montserrat" panose="020B0604020202020204" charset="0"/>
                </a:endParaRPr>
              </a:p>
            </p:txBody>
          </p:sp>
        </p:grpSp>
      </p:grpSp>
      <p:grpSp>
        <p:nvGrpSpPr>
          <p:cNvPr id="14" name="Group 13"/>
          <p:cNvGrpSpPr/>
          <p:nvPr/>
        </p:nvGrpSpPr>
        <p:grpSpPr>
          <a:xfrm>
            <a:off x="6384450" y="1295098"/>
            <a:ext cx="2353056" cy="3231308"/>
            <a:chOff x="6384450" y="1295098"/>
            <a:chExt cx="2353056" cy="3231308"/>
          </a:xfrm>
        </p:grpSpPr>
        <p:grpSp>
          <p:nvGrpSpPr>
            <p:cNvPr id="4" name="Group 3"/>
            <p:cNvGrpSpPr/>
            <p:nvPr/>
          </p:nvGrpSpPr>
          <p:grpSpPr>
            <a:xfrm>
              <a:off x="6384450" y="1295098"/>
              <a:ext cx="2353056" cy="3231308"/>
              <a:chOff x="6384450" y="1295098"/>
              <a:chExt cx="2353056" cy="3231308"/>
            </a:xfrm>
          </p:grpSpPr>
          <p:sp>
            <p:nvSpPr>
              <p:cNvPr id="117" name="Rounded Rectangle 116"/>
              <p:cNvSpPr/>
              <p:nvPr/>
            </p:nvSpPr>
            <p:spPr>
              <a:xfrm>
                <a:off x="6384450" y="1295098"/>
                <a:ext cx="2353056" cy="3231308"/>
              </a:xfrm>
              <a:prstGeom prst="roundRect">
                <a:avLst>
                  <a:gd name="adj" fmla="val 7600"/>
                </a:avLst>
              </a:prstGeom>
              <a:solidFill>
                <a:schemeClr val="bg1"/>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3" name="TextBox 132"/>
              <p:cNvSpPr txBox="1"/>
              <p:nvPr/>
            </p:nvSpPr>
            <p:spPr>
              <a:xfrm>
                <a:off x="6536088" y="2065019"/>
                <a:ext cx="2049780" cy="1815882"/>
              </a:xfrm>
              <a:prstGeom prst="rect">
                <a:avLst/>
              </a:prstGeom>
              <a:noFill/>
            </p:spPr>
            <p:txBody>
              <a:bodyPr wrap="square" rtlCol="0">
                <a:spAutoFit/>
              </a:bodyPr>
              <a:lstStyle/>
              <a:p>
                <a:r>
                  <a:rPr lang="vi-VN" dirty="0" smtClean="0">
                    <a:latin typeface="Montserrat" panose="020B0604020202020204" charset="0"/>
                  </a:rPr>
                  <a:t>Sử dụng slide thuyết trình </a:t>
                </a:r>
              </a:p>
              <a:p>
                <a:endParaRPr lang="vi-VN" dirty="0">
                  <a:latin typeface="Montserrat" panose="020B0604020202020204" charset="0"/>
                </a:endParaRPr>
              </a:p>
              <a:p>
                <a:r>
                  <a:rPr lang="vi-VN" dirty="0" smtClean="0">
                    <a:latin typeface="Montserrat" panose="020B0604020202020204" charset="0"/>
                  </a:rPr>
                  <a:t>Sử dụng hình ảnh minh họa</a:t>
                </a:r>
              </a:p>
              <a:p>
                <a:endParaRPr lang="vi-VN" dirty="0">
                  <a:latin typeface="Montserrat" panose="020B0604020202020204" charset="0"/>
                </a:endParaRPr>
              </a:p>
              <a:p>
                <a:r>
                  <a:rPr lang="vi-VN" dirty="0" smtClean="0">
                    <a:latin typeface="Montserrat" panose="020B0604020202020204" charset="0"/>
                  </a:rPr>
                  <a:t>Thảo luận và giải thích</a:t>
                </a:r>
                <a:endParaRPr lang="en-US" dirty="0">
                  <a:latin typeface="Montserrat" panose="020B0604020202020204" charset="0"/>
                </a:endParaRPr>
              </a:p>
            </p:txBody>
          </p:sp>
        </p:grpSp>
        <p:grpSp>
          <p:nvGrpSpPr>
            <p:cNvPr id="47" name="Group 46"/>
            <p:cNvGrpSpPr/>
            <p:nvPr/>
          </p:nvGrpSpPr>
          <p:grpSpPr>
            <a:xfrm>
              <a:off x="6384450" y="1307730"/>
              <a:ext cx="2353056" cy="744657"/>
              <a:chOff x="4292988" y="294844"/>
              <a:chExt cx="2353056" cy="744657"/>
            </a:xfrm>
          </p:grpSpPr>
          <p:sp>
            <p:nvSpPr>
              <p:cNvPr id="48" name="Rounded Rectangle 47"/>
              <p:cNvSpPr/>
              <p:nvPr/>
            </p:nvSpPr>
            <p:spPr>
              <a:xfrm>
                <a:off x="4292988" y="294844"/>
                <a:ext cx="2353056" cy="744657"/>
              </a:xfrm>
              <a:prstGeom prst="roundRect">
                <a:avLst/>
              </a:prstGeom>
              <a:solidFill>
                <a:srgbClr val="FFC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554583" y="460392"/>
                <a:ext cx="1829867" cy="369332"/>
              </a:xfrm>
              <a:prstGeom prst="rect">
                <a:avLst/>
              </a:prstGeom>
              <a:noFill/>
            </p:spPr>
            <p:txBody>
              <a:bodyPr wrap="square" rtlCol="0">
                <a:spAutoFit/>
              </a:bodyPr>
              <a:lstStyle/>
              <a:p>
                <a:pPr algn="ctr"/>
                <a:r>
                  <a:rPr lang="vi-VN" sz="1800" dirty="0" smtClean="0">
                    <a:latin typeface="Montserrat" panose="020B0604020202020204" charset="0"/>
                  </a:rPr>
                  <a:t>Phương pháp</a:t>
                </a:r>
                <a:endParaRPr lang="en-US" sz="1800" dirty="0">
                  <a:latin typeface="Montserrat" panose="020B0604020202020204" charset="0"/>
                </a:endParaRPr>
              </a:p>
            </p:txBody>
          </p:sp>
        </p:grpSp>
      </p:grpSp>
      <p:grpSp>
        <p:nvGrpSpPr>
          <p:cNvPr id="11" name="Group 10"/>
          <p:cNvGrpSpPr/>
          <p:nvPr/>
        </p:nvGrpSpPr>
        <p:grpSpPr>
          <a:xfrm>
            <a:off x="3957947" y="1295098"/>
            <a:ext cx="2353056" cy="3231308"/>
            <a:chOff x="3957947" y="1295098"/>
            <a:chExt cx="2353056" cy="3231308"/>
          </a:xfrm>
        </p:grpSpPr>
        <p:grpSp>
          <p:nvGrpSpPr>
            <p:cNvPr id="3" name="Group 2"/>
            <p:cNvGrpSpPr/>
            <p:nvPr/>
          </p:nvGrpSpPr>
          <p:grpSpPr>
            <a:xfrm>
              <a:off x="3957947" y="1295098"/>
              <a:ext cx="2353056" cy="3231308"/>
              <a:chOff x="3957947" y="1295098"/>
              <a:chExt cx="2353056" cy="3231308"/>
            </a:xfrm>
            <a:solidFill>
              <a:schemeClr val="bg1"/>
            </a:solidFill>
          </p:grpSpPr>
          <p:sp>
            <p:nvSpPr>
              <p:cNvPr id="116" name="Rounded Rectangle 115"/>
              <p:cNvSpPr/>
              <p:nvPr/>
            </p:nvSpPr>
            <p:spPr>
              <a:xfrm>
                <a:off x="3957947" y="1295098"/>
                <a:ext cx="2353056" cy="3231308"/>
              </a:xfrm>
              <a:prstGeom prst="roundRect">
                <a:avLst>
                  <a:gd name="adj" fmla="val 7600"/>
                </a:avLst>
              </a:prstGeom>
              <a:grp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1" name="TextBox 130"/>
              <p:cNvSpPr txBox="1"/>
              <p:nvPr/>
            </p:nvSpPr>
            <p:spPr>
              <a:xfrm>
                <a:off x="4110080" y="2065019"/>
                <a:ext cx="2049780" cy="738664"/>
              </a:xfrm>
              <a:prstGeom prst="rect">
                <a:avLst/>
              </a:prstGeom>
              <a:grpFill/>
              <a:ln>
                <a:noFill/>
              </a:ln>
            </p:spPr>
            <p:txBody>
              <a:bodyPr wrap="square" rtlCol="0" anchor="ctr">
                <a:spAutoFit/>
              </a:bodyPr>
              <a:lstStyle/>
              <a:p>
                <a:pPr algn="ctr"/>
                <a:r>
                  <a:rPr lang="vi-VN" dirty="0" smtClean="0">
                    <a:latin typeface="Montserrat" panose="020B0604020202020204" charset="0"/>
                  </a:rPr>
                  <a:t>Đĩa từ </a:t>
                </a:r>
              </a:p>
              <a:p>
                <a:pPr algn="ctr"/>
                <a:r>
                  <a:rPr lang="vi-VN" dirty="0" smtClean="0">
                    <a:latin typeface="Montserrat" panose="020B0604020202020204" charset="0"/>
                  </a:rPr>
                  <a:t>Đĩa cứng</a:t>
                </a:r>
              </a:p>
              <a:p>
                <a:pPr algn="ctr"/>
                <a:r>
                  <a:rPr lang="vi-VN" dirty="0" smtClean="0">
                    <a:latin typeface="Montserrat" panose="020B0604020202020204" charset="0"/>
                  </a:rPr>
                  <a:t>Đĩa mềm</a:t>
                </a:r>
                <a:endParaRPr lang="en-US" dirty="0">
                  <a:latin typeface="Montserrat" panose="020B0604020202020204" charset="0"/>
                </a:endParaRPr>
              </a:p>
            </p:txBody>
          </p:sp>
        </p:grpSp>
        <p:grpSp>
          <p:nvGrpSpPr>
            <p:cNvPr id="50" name="Group 49"/>
            <p:cNvGrpSpPr/>
            <p:nvPr/>
          </p:nvGrpSpPr>
          <p:grpSpPr>
            <a:xfrm>
              <a:off x="3957947" y="1295098"/>
              <a:ext cx="2353056" cy="744657"/>
              <a:chOff x="4292988" y="294844"/>
              <a:chExt cx="2353056" cy="744657"/>
            </a:xfrm>
          </p:grpSpPr>
          <p:sp>
            <p:nvSpPr>
              <p:cNvPr id="51" name="Rounded Rectangle 50"/>
              <p:cNvSpPr/>
              <p:nvPr/>
            </p:nvSpPr>
            <p:spPr>
              <a:xfrm>
                <a:off x="4292988" y="294844"/>
                <a:ext cx="2353056" cy="744657"/>
              </a:xfrm>
              <a:prstGeom prst="roundRect">
                <a:avLst/>
              </a:prstGeom>
              <a:solidFill>
                <a:srgbClr val="FFC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554583" y="460392"/>
                <a:ext cx="1829867" cy="369332"/>
              </a:xfrm>
              <a:prstGeom prst="rect">
                <a:avLst/>
              </a:prstGeom>
              <a:noFill/>
            </p:spPr>
            <p:txBody>
              <a:bodyPr wrap="square" rtlCol="0">
                <a:spAutoFit/>
              </a:bodyPr>
              <a:lstStyle/>
              <a:p>
                <a:pPr algn="ctr"/>
                <a:r>
                  <a:rPr lang="vi-VN" sz="1800" dirty="0" smtClean="0">
                    <a:latin typeface="Montserrat" panose="020B0604020202020204" charset="0"/>
                  </a:rPr>
                  <a:t>Đối tượng</a:t>
                </a:r>
                <a:endParaRPr lang="en-US" sz="1800" dirty="0">
                  <a:latin typeface="Montserrat" panose="020B0604020202020204" charset="0"/>
                </a:endParaRPr>
              </a:p>
            </p:txBody>
          </p:sp>
        </p:grpSp>
      </p:grpSp>
      <p:sp>
        <p:nvSpPr>
          <p:cNvPr id="57" name="Google Shape;297;p18"/>
          <p:cNvSpPr/>
          <p:nvPr/>
        </p:nvSpPr>
        <p:spPr>
          <a:xfrm>
            <a:off x="1704009" y="431793"/>
            <a:ext cx="1869656" cy="568827"/>
          </a:xfrm>
          <a:prstGeom prst="roundRect">
            <a:avLst>
              <a:gd name="adj" fmla="val 26658"/>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1" dirty="0" smtClean="0">
                <a:solidFill>
                  <a:schemeClr val="bg1"/>
                </a:solidFill>
                <a:latin typeface="Montserrat" panose="020B0604020202020204" charset="0"/>
                <a:ea typeface="Montserrat SemiBold"/>
                <a:cs typeface="Montserrat SemiBold"/>
                <a:sym typeface="Montserrat SemiBold"/>
              </a:rPr>
              <a:t>Giới Thiệu</a:t>
            </a:r>
            <a:endParaRPr sz="1600" b="1" dirty="0">
              <a:solidFill>
                <a:schemeClr val="bg1"/>
              </a:solidFill>
              <a:latin typeface="Montserrat" panose="020B0604020202020204" charset="0"/>
              <a:ea typeface="Montserrat SemiBold"/>
              <a:cs typeface="Montserrat SemiBold"/>
              <a:sym typeface="Montserrat SemiBold"/>
            </a:endParaRPr>
          </a:p>
        </p:txBody>
      </p:sp>
    </p:spTree>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wheel(1)">
                                      <p:cBhvr>
                                        <p:cTn id="7" dur="1000"/>
                                        <p:tgtEl>
                                          <p:spTgt spid="28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heel(1)">
                                      <p:cBhvr>
                                        <p:cTn id="10" dur="1000"/>
                                        <p:tgtEl>
                                          <p:spTgt spid="5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84"/>
                                        </p:tgtEl>
                                        <p:attrNameLst>
                                          <p:attrName>style.visibility</p:attrName>
                                        </p:attrNameLst>
                                      </p:cBhvr>
                                      <p:to>
                                        <p:strVal val="visible"/>
                                      </p:to>
                                    </p:set>
                                    <p:animEffect transition="in" filter="wheel(1)">
                                      <p:cBhvr>
                                        <p:cTn id="13" dur="850"/>
                                        <p:tgtEl>
                                          <p:spTgt spid="284"/>
                                        </p:tgtEl>
                                      </p:cBhvr>
                                    </p:animEffect>
                                  </p:childTnLst>
                                </p:cTn>
                              </p:par>
                              <p:par>
                                <p:cTn id="14" presetID="21" presetClass="entr" presetSubtype="1" fill="hold" nodeType="withEffect">
                                  <p:stCondLst>
                                    <p:cond delay="0"/>
                                  </p:stCondLst>
                                  <p:childTnLst>
                                    <p:set>
                                      <p:cBhvr>
                                        <p:cTn id="15" dur="1" fill="hold">
                                          <p:stCondLst>
                                            <p:cond delay="0"/>
                                          </p:stCondLst>
                                        </p:cTn>
                                        <p:tgtEl>
                                          <p:spTgt spid="334"/>
                                        </p:tgtEl>
                                        <p:attrNameLst>
                                          <p:attrName>style.visibility</p:attrName>
                                        </p:attrNameLst>
                                      </p:cBhvr>
                                      <p:to>
                                        <p:strVal val="visible"/>
                                      </p:to>
                                    </p:set>
                                    <p:animEffect transition="in" filter="wheel(1)">
                                      <p:cBhvr>
                                        <p:cTn id="16" dur="1000"/>
                                        <p:tgtEl>
                                          <p:spTgt spid="33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97"/>
                                        </p:tgtEl>
                                        <p:attrNameLst>
                                          <p:attrName>style.visibility</p:attrName>
                                        </p:attrNameLst>
                                      </p:cBhvr>
                                      <p:to>
                                        <p:strVal val="visible"/>
                                      </p:to>
                                    </p:set>
                                    <p:animEffect transition="in" filter="wheel(1)">
                                      <p:cBhvr>
                                        <p:cTn id="19" dur="1000"/>
                                        <p:tgtEl>
                                          <p:spTgt spid="297"/>
                                        </p:tgtEl>
                                      </p:cBhvr>
                                    </p:animEffect>
                                  </p:childTnLst>
                                </p:cTn>
                              </p:par>
                            </p:childTnLst>
                          </p:cTn>
                        </p:par>
                        <p:par>
                          <p:cTn id="20" fill="hold">
                            <p:stCondLst>
                              <p:cond delay="1000"/>
                            </p:stCondLst>
                            <p:childTnLst>
                              <p:par>
                                <p:cTn id="21" presetID="14" presetClass="entr" presetSubtype="1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1000"/>
                                        <p:tgtEl>
                                          <p:spTgt spid="10"/>
                                        </p:tgtEl>
                                      </p:cBhvr>
                                    </p:animEffect>
                                  </p:childTnLst>
                                </p:cTn>
                              </p:par>
                              <p:par>
                                <p:cTn id="24" presetID="14" presetClass="entr" presetSubtype="1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1000"/>
                                        <p:tgtEl>
                                          <p:spTgt spid="11"/>
                                        </p:tgtEl>
                                      </p:cBhvr>
                                    </p:animEffect>
                                  </p:childTnLst>
                                </p:cTn>
                              </p:par>
                              <p:par>
                                <p:cTn id="27" presetID="14" presetClass="entr" presetSubtype="1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randombar(horizontal)">
                                      <p:cBhvr>
                                        <p:cTn id="2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animBg="1"/>
      <p:bldP spid="284" grpId="0" animBg="1"/>
      <p:bldP spid="297" grpId="0" animBg="1"/>
      <p:bldP spid="5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29"/>
          <p:cNvSpPr txBox="1">
            <a:spLocks noGrp="1"/>
          </p:cNvSpPr>
          <p:nvPr>
            <p:ph type="title"/>
          </p:nvPr>
        </p:nvSpPr>
        <p:spPr>
          <a:xfrm>
            <a:off x="1359422" y="411475"/>
            <a:ext cx="4162420" cy="561600"/>
          </a:xfrm>
          <a:prstGeom prst="rect">
            <a:avLst/>
          </a:prstGeom>
          <a:ln>
            <a:noFill/>
          </a:ln>
        </p:spPr>
        <p:txBody>
          <a:bodyPr spcFirstLastPara="1" wrap="square" lIns="91425" tIns="91425" rIns="91425" bIns="91425" anchor="t" anchorCtr="0">
            <a:noAutofit/>
          </a:bodyPr>
          <a:lstStyle/>
          <a:p>
            <a:pPr algn="l">
              <a:buSzPts val="1100"/>
            </a:pPr>
            <a:r>
              <a:rPr lang="vi-VN" dirty="0" smtClean="0">
                <a:solidFill>
                  <a:schemeClr val="bg1"/>
                </a:solidFill>
              </a:rPr>
              <a:t>Cấu trúc vật lý </a:t>
            </a:r>
            <a:r>
              <a:rPr lang="vi-VN" dirty="0">
                <a:solidFill>
                  <a:schemeClr val="bg1"/>
                </a:solidFill>
              </a:rPr>
              <a:t>-  Đĩa từ</a:t>
            </a:r>
            <a:r>
              <a:rPr lang="en-US" dirty="0"/>
              <a:t/>
            </a:r>
            <a:br>
              <a:rPr lang="en-US" dirty="0"/>
            </a:br>
            <a:endParaRPr dirty="0"/>
          </a:p>
        </p:txBody>
      </p:sp>
      <p:sp>
        <p:nvSpPr>
          <p:cNvPr id="1030" name="Google Shape;1030;p29"/>
          <p:cNvSpPr txBox="1"/>
          <p:nvPr/>
        </p:nvSpPr>
        <p:spPr>
          <a:xfrm>
            <a:off x="1340980" y="1226669"/>
            <a:ext cx="1187700" cy="324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dirty="0">
              <a:solidFill>
                <a:schemeClr val="dk1"/>
              </a:solidFill>
              <a:latin typeface="Montserrat SemiBold"/>
              <a:ea typeface="Montserrat SemiBold"/>
              <a:cs typeface="Montserrat SemiBold"/>
              <a:sym typeface="Montserrat SemiBold"/>
            </a:endParaRPr>
          </a:p>
        </p:txBody>
      </p:sp>
      <p:sp>
        <p:nvSpPr>
          <p:cNvPr id="1039" name="Google Shape;1039;p29"/>
          <p:cNvSpPr/>
          <p:nvPr/>
        </p:nvSpPr>
        <p:spPr>
          <a:xfrm>
            <a:off x="882950" y="2716425"/>
            <a:ext cx="2122200" cy="378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040" name="Google Shape;1040;p29"/>
          <p:cNvSpPr/>
          <p:nvPr/>
        </p:nvSpPr>
        <p:spPr>
          <a:xfrm>
            <a:off x="2613963" y="2716425"/>
            <a:ext cx="2122200" cy="378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041" name="Google Shape;1041;p29"/>
          <p:cNvSpPr/>
          <p:nvPr/>
        </p:nvSpPr>
        <p:spPr>
          <a:xfrm>
            <a:off x="4363782" y="2716417"/>
            <a:ext cx="2122200" cy="378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042" name="Google Shape;1042;p29"/>
          <p:cNvSpPr/>
          <p:nvPr/>
        </p:nvSpPr>
        <p:spPr>
          <a:xfrm>
            <a:off x="6138825" y="2716425"/>
            <a:ext cx="2122200" cy="378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043" name="Google Shape;1043;p29"/>
          <p:cNvSpPr/>
          <p:nvPr/>
        </p:nvSpPr>
        <p:spPr>
          <a:xfrm>
            <a:off x="974163" y="2787817"/>
            <a:ext cx="236100" cy="236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044" name="Google Shape;1044;p29"/>
          <p:cNvSpPr/>
          <p:nvPr/>
        </p:nvSpPr>
        <p:spPr>
          <a:xfrm>
            <a:off x="2737113" y="2787817"/>
            <a:ext cx="236100" cy="236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045" name="Google Shape;1045;p29"/>
          <p:cNvSpPr/>
          <p:nvPr/>
        </p:nvSpPr>
        <p:spPr>
          <a:xfrm>
            <a:off x="4500063" y="2787817"/>
            <a:ext cx="236100" cy="236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046" name="Google Shape;1046;p29"/>
          <p:cNvSpPr/>
          <p:nvPr/>
        </p:nvSpPr>
        <p:spPr>
          <a:xfrm>
            <a:off x="6231088" y="2787817"/>
            <a:ext cx="236100" cy="236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24" name="Group 23"/>
          <p:cNvGrpSpPr/>
          <p:nvPr/>
        </p:nvGrpSpPr>
        <p:grpSpPr>
          <a:xfrm>
            <a:off x="2855163" y="3023917"/>
            <a:ext cx="1425532" cy="1632433"/>
            <a:chOff x="2855163" y="3023917"/>
            <a:chExt cx="1425532" cy="1632433"/>
          </a:xfrm>
        </p:grpSpPr>
        <p:grpSp>
          <p:nvGrpSpPr>
            <p:cNvPr id="20" name="Group 19"/>
            <p:cNvGrpSpPr/>
            <p:nvPr/>
          </p:nvGrpSpPr>
          <p:grpSpPr>
            <a:xfrm>
              <a:off x="3092995" y="3358105"/>
              <a:ext cx="1187700" cy="1298245"/>
              <a:chOff x="3092995" y="3358105"/>
              <a:chExt cx="1187700" cy="1298245"/>
            </a:xfrm>
          </p:grpSpPr>
          <p:sp>
            <p:nvSpPr>
              <p:cNvPr id="1025" name="Google Shape;1025;p29"/>
              <p:cNvSpPr txBox="1"/>
              <p:nvPr/>
            </p:nvSpPr>
            <p:spPr>
              <a:xfrm>
                <a:off x="3092995" y="3671750"/>
                <a:ext cx="1187700" cy="98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vi-VN" sz="1200" dirty="0" smtClean="0">
                    <a:solidFill>
                      <a:schemeClr val="bg1"/>
                    </a:solidFill>
                    <a:latin typeface="Montserrat Medium"/>
                    <a:ea typeface="Montserrat Medium"/>
                    <a:cs typeface="Montserrat Medium"/>
                    <a:sym typeface="Montserrat Medium"/>
                  </a:rPr>
                  <a:t>Track</a:t>
                </a:r>
              </a:p>
              <a:p>
                <a:pPr marL="0" lvl="0" indent="0" algn="ctr" rtl="0">
                  <a:spcBef>
                    <a:spcPts val="0"/>
                  </a:spcBef>
                  <a:spcAft>
                    <a:spcPts val="0"/>
                  </a:spcAft>
                  <a:buClr>
                    <a:srgbClr val="000000"/>
                  </a:buClr>
                  <a:buSzPts val="1100"/>
                  <a:buFont typeface="Arial"/>
                  <a:buNone/>
                </a:pPr>
                <a:r>
                  <a:rPr lang="vi-VN" sz="1200" dirty="0" smtClean="0">
                    <a:solidFill>
                      <a:schemeClr val="bg1"/>
                    </a:solidFill>
                    <a:latin typeface="Montserrat Medium"/>
                    <a:ea typeface="Montserrat Medium"/>
                    <a:cs typeface="Montserrat Medium"/>
                    <a:sym typeface="Montserrat Medium"/>
                  </a:rPr>
                  <a:t>Cylinder</a:t>
                </a:r>
              </a:p>
              <a:p>
                <a:pPr marL="0" lvl="0" indent="0" algn="ctr" rtl="0">
                  <a:spcBef>
                    <a:spcPts val="0"/>
                  </a:spcBef>
                  <a:spcAft>
                    <a:spcPts val="0"/>
                  </a:spcAft>
                  <a:buClr>
                    <a:srgbClr val="000000"/>
                  </a:buClr>
                  <a:buSzPts val="1100"/>
                  <a:buFont typeface="Arial"/>
                  <a:buNone/>
                </a:pPr>
                <a:r>
                  <a:rPr lang="vi-VN" sz="1200" dirty="0" smtClean="0">
                    <a:solidFill>
                      <a:schemeClr val="bg1"/>
                    </a:solidFill>
                    <a:latin typeface="Montserrat Medium"/>
                    <a:ea typeface="Montserrat Medium"/>
                    <a:cs typeface="Montserrat Medium"/>
                    <a:sym typeface="Montserrat Medium"/>
                  </a:rPr>
                  <a:t>Sector</a:t>
                </a:r>
              </a:p>
              <a:p>
                <a:pPr marL="0" lvl="0" indent="0" algn="ctr" rtl="0">
                  <a:spcBef>
                    <a:spcPts val="0"/>
                  </a:spcBef>
                  <a:spcAft>
                    <a:spcPts val="0"/>
                  </a:spcAft>
                  <a:buClr>
                    <a:srgbClr val="000000"/>
                  </a:buClr>
                  <a:buSzPts val="1100"/>
                  <a:buFont typeface="Arial"/>
                  <a:buNone/>
                </a:pPr>
                <a:r>
                  <a:rPr lang="vi-VN" sz="1200" dirty="0">
                    <a:solidFill>
                      <a:schemeClr val="bg1"/>
                    </a:solidFill>
                    <a:latin typeface="Montserrat Medium"/>
                    <a:ea typeface="Montserrat Medium"/>
                    <a:cs typeface="Montserrat Medium"/>
                    <a:sym typeface="Montserrat Medium"/>
                  </a:rPr>
                  <a:t>C</a:t>
                </a:r>
                <a:r>
                  <a:rPr lang="vi-VN" sz="1200" dirty="0" smtClean="0">
                    <a:solidFill>
                      <a:schemeClr val="bg1"/>
                    </a:solidFill>
                    <a:latin typeface="Montserrat Medium"/>
                    <a:ea typeface="Montserrat Medium"/>
                    <a:cs typeface="Montserrat Medium"/>
                    <a:sym typeface="Montserrat Medium"/>
                  </a:rPr>
                  <a:t>luster</a:t>
                </a:r>
                <a:endParaRPr sz="1200" dirty="0">
                  <a:solidFill>
                    <a:schemeClr val="bg1"/>
                  </a:solidFill>
                  <a:latin typeface="Montserrat Medium"/>
                  <a:ea typeface="Montserrat Medium"/>
                  <a:cs typeface="Montserrat Medium"/>
                  <a:sym typeface="Montserrat Medium"/>
                </a:endParaRPr>
              </a:p>
            </p:txBody>
          </p:sp>
          <p:sp>
            <p:nvSpPr>
              <p:cNvPr id="1026" name="Google Shape;1026;p29"/>
              <p:cNvSpPr txBox="1"/>
              <p:nvPr/>
            </p:nvSpPr>
            <p:spPr>
              <a:xfrm>
                <a:off x="3092995" y="3358105"/>
                <a:ext cx="1187700" cy="40974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600" dirty="0" smtClean="0">
                    <a:solidFill>
                      <a:schemeClr val="bg1"/>
                    </a:solidFill>
                    <a:latin typeface="Montserrat SemiBold"/>
                    <a:ea typeface="Montserrat SemiBold"/>
                    <a:cs typeface="Montserrat SemiBold"/>
                    <a:sym typeface="Montserrat SemiBold"/>
                  </a:rPr>
                  <a:t>4 Thành  phần</a:t>
                </a:r>
                <a:endParaRPr sz="1600" dirty="0">
                  <a:solidFill>
                    <a:schemeClr val="bg1"/>
                  </a:solidFill>
                  <a:latin typeface="Montserrat SemiBold"/>
                  <a:ea typeface="Montserrat SemiBold"/>
                  <a:cs typeface="Montserrat SemiBold"/>
                  <a:sym typeface="Montserrat SemiBold"/>
                </a:endParaRPr>
              </a:p>
            </p:txBody>
          </p:sp>
        </p:grpSp>
        <p:cxnSp>
          <p:nvCxnSpPr>
            <p:cNvPr id="1047" name="Google Shape;1047;p29"/>
            <p:cNvCxnSpPr>
              <a:stCxn id="1044" idx="4"/>
              <a:endCxn id="1026" idx="1"/>
            </p:cNvCxnSpPr>
            <p:nvPr/>
          </p:nvCxnSpPr>
          <p:spPr>
            <a:xfrm rot="16200000" flipH="1">
              <a:off x="2704549" y="3174531"/>
              <a:ext cx="539060" cy="237832"/>
            </a:xfrm>
            <a:prstGeom prst="bentConnector2">
              <a:avLst/>
            </a:prstGeom>
            <a:noFill/>
            <a:ln w="9525" cap="flat" cmpd="sng">
              <a:solidFill>
                <a:schemeClr val="bg1"/>
              </a:solidFill>
              <a:prstDash val="solid"/>
              <a:round/>
              <a:headEnd type="none" w="med" len="med"/>
              <a:tailEnd type="triangle" w="med" len="med"/>
            </a:ln>
          </p:spPr>
        </p:cxnSp>
      </p:grpSp>
      <p:grpSp>
        <p:nvGrpSpPr>
          <p:cNvPr id="21" name="Group 20"/>
          <p:cNvGrpSpPr/>
          <p:nvPr/>
        </p:nvGrpSpPr>
        <p:grpSpPr>
          <a:xfrm>
            <a:off x="1092213" y="1158401"/>
            <a:ext cx="1436383" cy="1629416"/>
            <a:chOff x="1092213" y="1158401"/>
            <a:chExt cx="1436383" cy="1629416"/>
          </a:xfrm>
        </p:grpSpPr>
        <p:sp>
          <p:nvSpPr>
            <p:cNvPr id="1029" name="Google Shape;1029;p29"/>
            <p:cNvSpPr txBox="1"/>
            <p:nvPr/>
          </p:nvSpPr>
          <p:spPr>
            <a:xfrm>
              <a:off x="1340896" y="1158401"/>
              <a:ext cx="1187700" cy="98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200" dirty="0" smtClean="0">
                  <a:solidFill>
                    <a:schemeClr val="bg1"/>
                  </a:solidFill>
                  <a:latin typeface="Montserrat Medium"/>
                  <a:ea typeface="Montserrat Medium"/>
                  <a:cs typeface="Montserrat Medium"/>
                  <a:sym typeface="Montserrat Medium"/>
                </a:rPr>
                <a:t>Là thiết bị lưu trữ dữ liệu bằng từ tính </a:t>
              </a:r>
              <a:endParaRPr sz="1200" dirty="0">
                <a:solidFill>
                  <a:schemeClr val="bg1"/>
                </a:solidFill>
                <a:latin typeface="Montserrat Medium"/>
                <a:ea typeface="Montserrat Medium"/>
                <a:cs typeface="Montserrat Medium"/>
                <a:sym typeface="Montserrat Medium"/>
              </a:endParaRPr>
            </a:p>
          </p:txBody>
        </p:sp>
        <p:cxnSp>
          <p:nvCxnSpPr>
            <p:cNvPr id="1048" name="Google Shape;1048;p29"/>
            <p:cNvCxnSpPr>
              <a:stCxn id="1043" idx="0"/>
              <a:endCxn id="1030" idx="1"/>
            </p:cNvCxnSpPr>
            <p:nvPr/>
          </p:nvCxnSpPr>
          <p:spPr>
            <a:xfrm rot="-5400000">
              <a:off x="517113" y="1964017"/>
              <a:ext cx="1398900" cy="248700"/>
            </a:xfrm>
            <a:prstGeom prst="bentConnector2">
              <a:avLst/>
            </a:prstGeom>
            <a:noFill/>
            <a:ln w="9525" cap="flat" cmpd="sng">
              <a:solidFill>
                <a:schemeClr val="bg1"/>
              </a:solidFill>
              <a:prstDash val="solid"/>
              <a:round/>
              <a:headEnd type="none" w="med" len="med"/>
              <a:tailEnd type="triangle" w="med" len="med"/>
            </a:ln>
          </p:spPr>
        </p:cxnSp>
      </p:grpSp>
      <p:grpSp>
        <p:nvGrpSpPr>
          <p:cNvPr id="23" name="Group 22"/>
          <p:cNvGrpSpPr/>
          <p:nvPr/>
        </p:nvGrpSpPr>
        <p:grpSpPr>
          <a:xfrm>
            <a:off x="6349138" y="3023916"/>
            <a:ext cx="1678262" cy="1663354"/>
            <a:chOff x="6349138" y="3023916"/>
            <a:chExt cx="1678262" cy="1663354"/>
          </a:xfrm>
        </p:grpSpPr>
        <p:grpSp>
          <p:nvGrpSpPr>
            <p:cNvPr id="19" name="Group 18"/>
            <p:cNvGrpSpPr/>
            <p:nvPr/>
          </p:nvGrpSpPr>
          <p:grpSpPr>
            <a:xfrm>
              <a:off x="6372450" y="3281915"/>
              <a:ext cx="1654950" cy="1405355"/>
              <a:chOff x="6372450" y="3281915"/>
              <a:chExt cx="1654950" cy="1405355"/>
            </a:xfrm>
          </p:grpSpPr>
          <p:sp>
            <p:nvSpPr>
              <p:cNvPr id="1027" name="Google Shape;1027;p29"/>
              <p:cNvSpPr txBox="1"/>
              <p:nvPr/>
            </p:nvSpPr>
            <p:spPr>
              <a:xfrm>
                <a:off x="6372450" y="3702670"/>
                <a:ext cx="1654950" cy="98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vi-VN" sz="1200" dirty="0" smtClean="0">
                    <a:solidFill>
                      <a:schemeClr val="bg1"/>
                    </a:solidFill>
                    <a:latin typeface="Montserrat Medium"/>
                    <a:ea typeface="Montserrat Medium"/>
                    <a:cs typeface="Montserrat Medium"/>
                    <a:sym typeface="Montserrat Medium"/>
                  </a:rPr>
                  <a:t>Mật độ đều</a:t>
                </a:r>
              </a:p>
              <a:p>
                <a:pPr marL="0" lvl="0" indent="0" algn="ctr" rtl="0">
                  <a:spcBef>
                    <a:spcPts val="0"/>
                  </a:spcBef>
                  <a:spcAft>
                    <a:spcPts val="0"/>
                  </a:spcAft>
                  <a:buClr>
                    <a:srgbClr val="000000"/>
                  </a:buClr>
                  <a:buSzPts val="1100"/>
                  <a:buFont typeface="Arial"/>
                  <a:buNone/>
                </a:pPr>
                <a:r>
                  <a:rPr lang="vi-VN" sz="1200" dirty="0" smtClean="0">
                    <a:solidFill>
                      <a:schemeClr val="bg1"/>
                    </a:solidFill>
                    <a:latin typeface="Montserrat Medium"/>
                    <a:ea typeface="Montserrat Medium"/>
                    <a:cs typeface="Montserrat Medium"/>
                    <a:sym typeface="Montserrat Medium"/>
                  </a:rPr>
                  <a:t>Mật độ không đều</a:t>
                </a:r>
                <a:endParaRPr sz="1200" dirty="0">
                  <a:solidFill>
                    <a:schemeClr val="bg1"/>
                  </a:solidFill>
                  <a:latin typeface="Montserrat Medium"/>
                  <a:ea typeface="Montserrat Medium"/>
                  <a:cs typeface="Montserrat Medium"/>
                  <a:sym typeface="Montserrat Medium"/>
                </a:endParaRPr>
              </a:p>
            </p:txBody>
          </p:sp>
          <p:sp>
            <p:nvSpPr>
              <p:cNvPr id="1028" name="Google Shape;1028;p29"/>
              <p:cNvSpPr txBox="1"/>
              <p:nvPr/>
            </p:nvSpPr>
            <p:spPr>
              <a:xfrm>
                <a:off x="6606075" y="3281915"/>
                <a:ext cx="1187700" cy="42980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600" dirty="0" smtClean="0">
                    <a:solidFill>
                      <a:schemeClr val="bg1"/>
                    </a:solidFill>
                    <a:latin typeface="Montserrat SemiBold"/>
                    <a:ea typeface="Montserrat SemiBold"/>
                    <a:cs typeface="Montserrat SemiBold"/>
                    <a:sym typeface="Montserrat SemiBold"/>
                  </a:rPr>
                  <a:t>2 Công nghệ</a:t>
                </a:r>
                <a:endParaRPr sz="1600" dirty="0">
                  <a:solidFill>
                    <a:schemeClr val="bg1"/>
                  </a:solidFill>
                  <a:latin typeface="Montserrat SemiBold"/>
                  <a:ea typeface="Montserrat SemiBold"/>
                  <a:cs typeface="Montserrat SemiBold"/>
                  <a:sym typeface="Montserrat SemiBold"/>
                </a:endParaRPr>
              </a:p>
            </p:txBody>
          </p:sp>
        </p:grpSp>
        <p:cxnSp>
          <p:nvCxnSpPr>
            <p:cNvPr id="1050" name="Google Shape;1050;p29"/>
            <p:cNvCxnSpPr>
              <a:stCxn id="1046" idx="4"/>
              <a:endCxn id="1028" idx="1"/>
            </p:cNvCxnSpPr>
            <p:nvPr/>
          </p:nvCxnSpPr>
          <p:spPr>
            <a:xfrm rot="16200000" flipH="1">
              <a:off x="6241155" y="3131899"/>
              <a:ext cx="472903" cy="256937"/>
            </a:xfrm>
            <a:prstGeom prst="bentConnector2">
              <a:avLst/>
            </a:prstGeom>
            <a:noFill/>
            <a:ln w="9525" cap="flat" cmpd="sng">
              <a:solidFill>
                <a:schemeClr val="bg1"/>
              </a:solidFill>
              <a:prstDash val="solid"/>
              <a:round/>
              <a:headEnd type="none" w="med" len="med"/>
              <a:tailEnd type="triangle" w="med" len="med"/>
            </a:ln>
          </p:spPr>
        </p:cxnSp>
      </p:grpSp>
      <p:grpSp>
        <p:nvGrpSpPr>
          <p:cNvPr id="6" name="Group 5"/>
          <p:cNvGrpSpPr/>
          <p:nvPr/>
        </p:nvGrpSpPr>
        <p:grpSpPr>
          <a:xfrm>
            <a:off x="168627" y="185513"/>
            <a:ext cx="1151100" cy="1151100"/>
            <a:chOff x="168627" y="185513"/>
            <a:chExt cx="1151100" cy="1151100"/>
          </a:xfrm>
        </p:grpSpPr>
        <p:sp>
          <p:nvSpPr>
            <p:cNvPr id="84" name="Google Shape;283;p18"/>
            <p:cNvSpPr/>
            <p:nvPr/>
          </p:nvSpPr>
          <p:spPr>
            <a:xfrm>
              <a:off x="168627" y="185513"/>
              <a:ext cx="1151100" cy="1151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2" name="Flowchart: Connector 1"/>
            <p:cNvSpPr/>
            <p:nvPr/>
          </p:nvSpPr>
          <p:spPr>
            <a:xfrm>
              <a:off x="308493" y="332200"/>
              <a:ext cx="871368" cy="85772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2550" y="554679"/>
              <a:ext cx="582352" cy="400110"/>
            </a:xfrm>
            <a:prstGeom prst="rect">
              <a:avLst/>
            </a:prstGeom>
            <a:noFill/>
          </p:spPr>
          <p:txBody>
            <a:bodyPr wrap="square" rtlCol="0" anchor="ctr">
              <a:spAutoFit/>
            </a:bodyPr>
            <a:lstStyle/>
            <a:p>
              <a:pPr algn="ctr"/>
              <a:r>
                <a:rPr lang="vi-VN" sz="2000" b="1" dirty="0" smtClean="0"/>
                <a:t>02</a:t>
              </a:r>
              <a:endParaRPr lang="en-US" sz="2000" b="1" dirty="0"/>
            </a:p>
          </p:txBody>
        </p:sp>
      </p:grpSp>
      <p:grpSp>
        <p:nvGrpSpPr>
          <p:cNvPr id="8" name="Group 7"/>
          <p:cNvGrpSpPr/>
          <p:nvPr/>
        </p:nvGrpSpPr>
        <p:grpSpPr>
          <a:xfrm>
            <a:off x="1359422" y="3390400"/>
            <a:ext cx="1151100" cy="1151100"/>
            <a:chOff x="1359422" y="3390400"/>
            <a:chExt cx="1151100" cy="1151100"/>
          </a:xfrm>
        </p:grpSpPr>
        <p:sp>
          <p:nvSpPr>
            <p:cNvPr id="1033" name="Google Shape;1033;p29"/>
            <p:cNvSpPr/>
            <p:nvPr/>
          </p:nvSpPr>
          <p:spPr>
            <a:xfrm>
              <a:off x="1359422" y="3390400"/>
              <a:ext cx="1151100" cy="1151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034" name="Google Shape;1034;p29"/>
            <p:cNvSpPr/>
            <p:nvPr/>
          </p:nvSpPr>
          <p:spPr>
            <a:xfrm>
              <a:off x="1502088" y="3533200"/>
              <a:ext cx="865500" cy="8655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4" name="TextBox 3"/>
            <p:cNvSpPr txBox="1"/>
            <p:nvPr/>
          </p:nvSpPr>
          <p:spPr>
            <a:xfrm>
              <a:off x="1548678" y="3709722"/>
              <a:ext cx="790743" cy="523220"/>
            </a:xfrm>
            <a:prstGeom prst="rect">
              <a:avLst/>
            </a:prstGeom>
            <a:noFill/>
          </p:spPr>
          <p:txBody>
            <a:bodyPr wrap="square" rtlCol="0">
              <a:spAutoFit/>
            </a:bodyPr>
            <a:lstStyle/>
            <a:p>
              <a:pPr algn="ctr"/>
              <a:r>
                <a:rPr lang="vi-VN" dirty="0" smtClean="0"/>
                <a:t>Định nghĩa</a:t>
              </a:r>
              <a:endParaRPr lang="en-US" dirty="0"/>
            </a:p>
          </p:txBody>
        </p:sp>
      </p:grpSp>
      <p:grpSp>
        <p:nvGrpSpPr>
          <p:cNvPr id="14" name="Group 13"/>
          <p:cNvGrpSpPr/>
          <p:nvPr/>
        </p:nvGrpSpPr>
        <p:grpSpPr>
          <a:xfrm>
            <a:off x="3120450" y="1273225"/>
            <a:ext cx="1151100" cy="1151100"/>
            <a:chOff x="3120450" y="1273225"/>
            <a:chExt cx="1151100" cy="1151100"/>
          </a:xfrm>
        </p:grpSpPr>
        <p:sp>
          <p:nvSpPr>
            <p:cNvPr id="1098" name="Google Shape;1098;p29"/>
            <p:cNvSpPr/>
            <p:nvPr/>
          </p:nvSpPr>
          <p:spPr>
            <a:xfrm>
              <a:off x="3120450" y="1273225"/>
              <a:ext cx="1151100" cy="1151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099" name="Google Shape;1099;p29"/>
            <p:cNvSpPr/>
            <p:nvPr/>
          </p:nvSpPr>
          <p:spPr>
            <a:xfrm>
              <a:off x="3254188" y="1416025"/>
              <a:ext cx="865500" cy="8655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7" name="TextBox 6"/>
            <p:cNvSpPr txBox="1"/>
            <p:nvPr/>
          </p:nvSpPr>
          <p:spPr>
            <a:xfrm>
              <a:off x="3324126" y="1557144"/>
              <a:ext cx="711393" cy="523220"/>
            </a:xfrm>
            <a:prstGeom prst="rect">
              <a:avLst/>
            </a:prstGeom>
            <a:noFill/>
          </p:spPr>
          <p:txBody>
            <a:bodyPr wrap="square" rtlCol="0">
              <a:spAutoFit/>
            </a:bodyPr>
            <a:lstStyle/>
            <a:p>
              <a:pPr algn="ctr"/>
              <a:r>
                <a:rPr lang="vi-VN" dirty="0" smtClean="0"/>
                <a:t>Cấu tạo</a:t>
              </a:r>
              <a:endParaRPr lang="en-US" dirty="0"/>
            </a:p>
          </p:txBody>
        </p:sp>
      </p:grpSp>
      <p:grpSp>
        <p:nvGrpSpPr>
          <p:cNvPr id="18" name="Group 17"/>
          <p:cNvGrpSpPr/>
          <p:nvPr/>
        </p:nvGrpSpPr>
        <p:grpSpPr>
          <a:xfrm>
            <a:off x="4872425" y="3390400"/>
            <a:ext cx="1151100" cy="1151100"/>
            <a:chOff x="4872425" y="3390400"/>
            <a:chExt cx="1151100" cy="1151100"/>
          </a:xfrm>
        </p:grpSpPr>
        <p:sp>
          <p:nvSpPr>
            <p:cNvPr id="1035" name="Google Shape;1035;p29"/>
            <p:cNvSpPr/>
            <p:nvPr/>
          </p:nvSpPr>
          <p:spPr>
            <a:xfrm>
              <a:off x="4872425" y="3390400"/>
              <a:ext cx="1151100" cy="1151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036" name="Google Shape;1036;p29"/>
            <p:cNvSpPr/>
            <p:nvPr/>
          </p:nvSpPr>
          <p:spPr>
            <a:xfrm>
              <a:off x="5006113" y="3533200"/>
              <a:ext cx="865500" cy="8655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0" name="TextBox 9"/>
            <p:cNvSpPr txBox="1"/>
            <p:nvPr/>
          </p:nvSpPr>
          <p:spPr>
            <a:xfrm>
              <a:off x="5006114" y="3671750"/>
              <a:ext cx="865499" cy="523220"/>
            </a:xfrm>
            <a:prstGeom prst="rect">
              <a:avLst/>
            </a:prstGeom>
            <a:noFill/>
          </p:spPr>
          <p:txBody>
            <a:bodyPr wrap="square" rtlCol="0">
              <a:spAutoFit/>
            </a:bodyPr>
            <a:lstStyle/>
            <a:p>
              <a:pPr algn="ctr"/>
              <a:r>
                <a:rPr lang="vi-VN" dirty="0" smtClean="0"/>
                <a:t>Các thông số</a:t>
              </a:r>
              <a:endParaRPr lang="en-US" dirty="0"/>
            </a:p>
          </p:txBody>
        </p:sp>
      </p:grpSp>
      <p:grpSp>
        <p:nvGrpSpPr>
          <p:cNvPr id="15" name="Group 14"/>
          <p:cNvGrpSpPr/>
          <p:nvPr/>
        </p:nvGrpSpPr>
        <p:grpSpPr>
          <a:xfrm>
            <a:off x="6615279" y="1273225"/>
            <a:ext cx="1151100" cy="1151100"/>
            <a:chOff x="6615279" y="1273225"/>
            <a:chExt cx="1151100" cy="1151100"/>
          </a:xfrm>
        </p:grpSpPr>
        <p:sp>
          <p:nvSpPr>
            <p:cNvPr id="1037" name="Google Shape;1037;p29"/>
            <p:cNvSpPr/>
            <p:nvPr/>
          </p:nvSpPr>
          <p:spPr>
            <a:xfrm>
              <a:off x="6615279" y="1273225"/>
              <a:ext cx="1151100" cy="1151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038" name="Google Shape;1038;p29"/>
            <p:cNvSpPr/>
            <p:nvPr/>
          </p:nvSpPr>
          <p:spPr>
            <a:xfrm>
              <a:off x="6758075" y="1416025"/>
              <a:ext cx="865500" cy="8655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1" name="TextBox 10"/>
            <p:cNvSpPr txBox="1"/>
            <p:nvPr/>
          </p:nvSpPr>
          <p:spPr>
            <a:xfrm>
              <a:off x="6889898" y="1550969"/>
              <a:ext cx="623776" cy="523220"/>
            </a:xfrm>
            <a:prstGeom prst="rect">
              <a:avLst/>
            </a:prstGeom>
            <a:noFill/>
          </p:spPr>
          <p:txBody>
            <a:bodyPr wrap="square" rtlCol="0">
              <a:spAutoFit/>
            </a:bodyPr>
            <a:lstStyle/>
            <a:p>
              <a:pPr algn="ctr"/>
              <a:r>
                <a:rPr lang="vi-VN" dirty="0" smtClean="0"/>
                <a:t>Ghi Flie</a:t>
              </a:r>
              <a:endParaRPr lang="en-US" dirty="0"/>
            </a:p>
          </p:txBody>
        </p:sp>
      </p:grpSp>
      <p:grpSp>
        <p:nvGrpSpPr>
          <p:cNvPr id="22" name="Group 21"/>
          <p:cNvGrpSpPr/>
          <p:nvPr/>
        </p:nvGrpSpPr>
        <p:grpSpPr>
          <a:xfrm>
            <a:off x="4618113" y="973075"/>
            <a:ext cx="1432974" cy="1814742"/>
            <a:chOff x="4618113" y="973075"/>
            <a:chExt cx="1432974" cy="1814742"/>
          </a:xfrm>
        </p:grpSpPr>
        <p:cxnSp>
          <p:nvCxnSpPr>
            <p:cNvPr id="1049" name="Google Shape;1049;p29"/>
            <p:cNvCxnSpPr>
              <a:stCxn id="1045" idx="0"/>
            </p:cNvCxnSpPr>
            <p:nvPr/>
          </p:nvCxnSpPr>
          <p:spPr>
            <a:xfrm rot="-5400000">
              <a:off x="4030713" y="1973617"/>
              <a:ext cx="1401600" cy="226800"/>
            </a:xfrm>
            <a:prstGeom prst="bentConnector2">
              <a:avLst/>
            </a:prstGeom>
            <a:noFill/>
            <a:ln w="9525" cap="flat" cmpd="sng">
              <a:solidFill>
                <a:schemeClr val="bg1"/>
              </a:solidFill>
              <a:prstDash val="solid"/>
              <a:round/>
              <a:headEnd type="none" w="med" len="med"/>
              <a:tailEnd type="triangle" w="med" len="med"/>
            </a:ln>
          </p:spPr>
        </p:cxnSp>
        <p:grpSp>
          <p:nvGrpSpPr>
            <p:cNvPr id="17" name="Group 16"/>
            <p:cNvGrpSpPr/>
            <p:nvPr/>
          </p:nvGrpSpPr>
          <p:grpSpPr>
            <a:xfrm>
              <a:off x="4831032" y="973075"/>
              <a:ext cx="1220055" cy="1508355"/>
              <a:chOff x="4831032" y="973075"/>
              <a:chExt cx="1220055" cy="1508355"/>
            </a:xfrm>
          </p:grpSpPr>
          <p:sp>
            <p:nvSpPr>
              <p:cNvPr id="1031" name="Google Shape;1031;p29"/>
              <p:cNvSpPr txBox="1"/>
              <p:nvPr/>
            </p:nvSpPr>
            <p:spPr>
              <a:xfrm>
                <a:off x="4863387" y="1496830"/>
                <a:ext cx="1187700" cy="98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vi-VN" sz="1200" dirty="0" smtClean="0">
                    <a:solidFill>
                      <a:schemeClr val="bg1"/>
                    </a:solidFill>
                    <a:latin typeface="Montserrat Medium"/>
                    <a:ea typeface="Montserrat Medium"/>
                    <a:cs typeface="Montserrat Medium"/>
                    <a:sym typeface="Montserrat Medium"/>
                  </a:rPr>
                  <a:t>Số Byte</a:t>
                </a:r>
              </a:p>
              <a:p>
                <a:pPr marL="0" lvl="0" indent="0" algn="ctr" rtl="0">
                  <a:spcBef>
                    <a:spcPts val="0"/>
                  </a:spcBef>
                  <a:spcAft>
                    <a:spcPts val="0"/>
                  </a:spcAft>
                  <a:buClr>
                    <a:srgbClr val="000000"/>
                  </a:buClr>
                  <a:buSzPts val="1100"/>
                  <a:buFont typeface="Arial"/>
                  <a:buNone/>
                </a:pPr>
                <a:r>
                  <a:rPr lang="vi-VN" sz="1200" dirty="0" smtClean="0">
                    <a:solidFill>
                      <a:schemeClr val="bg1"/>
                    </a:solidFill>
                    <a:latin typeface="Montserrat Medium"/>
                    <a:ea typeface="Montserrat Medium"/>
                    <a:cs typeface="Montserrat Medium"/>
                    <a:sym typeface="Montserrat Medium"/>
                  </a:rPr>
                  <a:t>Số Sector</a:t>
                </a:r>
              </a:p>
              <a:p>
                <a:pPr marL="0" lvl="0" indent="0" algn="ctr" rtl="0">
                  <a:spcBef>
                    <a:spcPts val="0"/>
                  </a:spcBef>
                  <a:spcAft>
                    <a:spcPts val="0"/>
                  </a:spcAft>
                  <a:buClr>
                    <a:srgbClr val="000000"/>
                  </a:buClr>
                  <a:buSzPts val="1100"/>
                  <a:buFont typeface="Arial"/>
                  <a:buNone/>
                </a:pPr>
                <a:r>
                  <a:rPr lang="vi-VN" sz="1200" dirty="0" smtClean="0">
                    <a:solidFill>
                      <a:schemeClr val="bg1"/>
                    </a:solidFill>
                    <a:latin typeface="Montserrat Medium"/>
                    <a:ea typeface="Montserrat Medium"/>
                    <a:cs typeface="Montserrat Medium"/>
                    <a:sym typeface="Montserrat Medium"/>
                  </a:rPr>
                  <a:t>Số Track</a:t>
                </a:r>
                <a:endParaRPr sz="1200" dirty="0">
                  <a:solidFill>
                    <a:schemeClr val="bg1"/>
                  </a:solidFill>
                  <a:latin typeface="Montserrat Medium"/>
                  <a:ea typeface="Montserrat Medium"/>
                  <a:cs typeface="Montserrat Medium"/>
                  <a:sym typeface="Montserrat Medium"/>
                </a:endParaRPr>
              </a:p>
            </p:txBody>
          </p:sp>
          <p:sp>
            <p:nvSpPr>
              <p:cNvPr id="39" name="Google Shape;1026;p29"/>
              <p:cNvSpPr txBox="1"/>
              <p:nvPr/>
            </p:nvSpPr>
            <p:spPr>
              <a:xfrm>
                <a:off x="4831032" y="973075"/>
                <a:ext cx="1187700" cy="551881"/>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600" dirty="0" smtClean="0">
                    <a:solidFill>
                      <a:schemeClr val="bg1"/>
                    </a:solidFill>
                    <a:latin typeface="Montserrat SemiBold"/>
                    <a:ea typeface="Montserrat SemiBold"/>
                    <a:cs typeface="Montserrat SemiBold"/>
                    <a:sym typeface="Montserrat SemiBold"/>
                  </a:rPr>
                  <a:t>Chủ yếu </a:t>
                </a:r>
                <a:endParaRPr sz="1600" dirty="0">
                  <a:solidFill>
                    <a:schemeClr val="bg1"/>
                  </a:solidFill>
                  <a:latin typeface="Montserrat SemiBold"/>
                  <a:ea typeface="Montserrat SemiBold"/>
                  <a:cs typeface="Montserrat SemiBold"/>
                  <a:sym typeface="Montserrat SemiBold"/>
                </a:endParaRPr>
              </a:p>
            </p:txBody>
          </p:sp>
        </p:grpSp>
      </p:grpSp>
    </p:spTree>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3"/>
                                        </p:tgtEl>
                                        <p:attrNameLst>
                                          <p:attrName>style.visibility</p:attrName>
                                        </p:attrNameLst>
                                      </p:cBhvr>
                                      <p:to>
                                        <p:strVal val="visible"/>
                                      </p:to>
                                    </p:set>
                                    <p:anim calcmode="lin" valueType="num">
                                      <p:cBhvr additive="base">
                                        <p:cTn id="13" dur="1600" fill="hold"/>
                                        <p:tgtEl>
                                          <p:spTgt spid="1023"/>
                                        </p:tgtEl>
                                        <p:attrNameLst>
                                          <p:attrName>ppt_x</p:attrName>
                                        </p:attrNameLst>
                                      </p:cBhvr>
                                      <p:tavLst>
                                        <p:tav tm="0">
                                          <p:val>
                                            <p:strVal val="0-#ppt_w/2"/>
                                          </p:val>
                                        </p:tav>
                                        <p:tav tm="100000">
                                          <p:val>
                                            <p:strVal val="#ppt_x"/>
                                          </p:val>
                                        </p:tav>
                                      </p:tavLst>
                                    </p:anim>
                                    <p:anim calcmode="lin" valueType="num">
                                      <p:cBhvr additive="base">
                                        <p:cTn id="14" dur="1600" fill="hold"/>
                                        <p:tgtEl>
                                          <p:spTgt spid="1023"/>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039"/>
                                        </p:tgtEl>
                                        <p:attrNameLst>
                                          <p:attrName>style.visibility</p:attrName>
                                        </p:attrNameLst>
                                      </p:cBhvr>
                                      <p:to>
                                        <p:strVal val="visible"/>
                                      </p:to>
                                    </p:set>
                                    <p:anim calcmode="lin" valueType="num">
                                      <p:cBhvr additive="base">
                                        <p:cTn id="17" dur="750" fill="hold"/>
                                        <p:tgtEl>
                                          <p:spTgt spid="1039"/>
                                        </p:tgtEl>
                                        <p:attrNameLst>
                                          <p:attrName>ppt_x</p:attrName>
                                        </p:attrNameLst>
                                      </p:cBhvr>
                                      <p:tavLst>
                                        <p:tav tm="0">
                                          <p:val>
                                            <p:strVal val="0-#ppt_w/2"/>
                                          </p:val>
                                        </p:tav>
                                        <p:tav tm="100000">
                                          <p:val>
                                            <p:strVal val="#ppt_x"/>
                                          </p:val>
                                        </p:tav>
                                      </p:tavLst>
                                    </p:anim>
                                    <p:anim calcmode="lin" valueType="num">
                                      <p:cBhvr additive="base">
                                        <p:cTn id="18" dur="750" fill="hold"/>
                                        <p:tgtEl>
                                          <p:spTgt spid="1039"/>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250"/>
                                  </p:stCondLst>
                                  <p:childTnLst>
                                    <p:set>
                                      <p:cBhvr>
                                        <p:cTn id="20" dur="1" fill="hold">
                                          <p:stCondLst>
                                            <p:cond delay="0"/>
                                          </p:stCondLst>
                                        </p:cTn>
                                        <p:tgtEl>
                                          <p:spTgt spid="1040"/>
                                        </p:tgtEl>
                                        <p:attrNameLst>
                                          <p:attrName>style.visibility</p:attrName>
                                        </p:attrNameLst>
                                      </p:cBhvr>
                                      <p:to>
                                        <p:strVal val="visible"/>
                                      </p:to>
                                    </p:set>
                                    <p:anim calcmode="lin" valueType="num">
                                      <p:cBhvr additive="base">
                                        <p:cTn id="21" dur="750" fill="hold"/>
                                        <p:tgtEl>
                                          <p:spTgt spid="1040"/>
                                        </p:tgtEl>
                                        <p:attrNameLst>
                                          <p:attrName>ppt_x</p:attrName>
                                        </p:attrNameLst>
                                      </p:cBhvr>
                                      <p:tavLst>
                                        <p:tav tm="0">
                                          <p:val>
                                            <p:strVal val="0-#ppt_w/2"/>
                                          </p:val>
                                        </p:tav>
                                        <p:tav tm="100000">
                                          <p:val>
                                            <p:strVal val="#ppt_x"/>
                                          </p:val>
                                        </p:tav>
                                      </p:tavLst>
                                    </p:anim>
                                    <p:anim calcmode="lin" valueType="num">
                                      <p:cBhvr additive="base">
                                        <p:cTn id="22" dur="750" fill="hold"/>
                                        <p:tgtEl>
                                          <p:spTgt spid="1040"/>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500"/>
                                  </p:stCondLst>
                                  <p:childTnLst>
                                    <p:set>
                                      <p:cBhvr>
                                        <p:cTn id="24" dur="1" fill="hold">
                                          <p:stCondLst>
                                            <p:cond delay="0"/>
                                          </p:stCondLst>
                                        </p:cTn>
                                        <p:tgtEl>
                                          <p:spTgt spid="1041"/>
                                        </p:tgtEl>
                                        <p:attrNameLst>
                                          <p:attrName>style.visibility</p:attrName>
                                        </p:attrNameLst>
                                      </p:cBhvr>
                                      <p:to>
                                        <p:strVal val="visible"/>
                                      </p:to>
                                    </p:set>
                                    <p:anim calcmode="lin" valueType="num">
                                      <p:cBhvr additive="base">
                                        <p:cTn id="25" dur="750" fill="hold"/>
                                        <p:tgtEl>
                                          <p:spTgt spid="1041"/>
                                        </p:tgtEl>
                                        <p:attrNameLst>
                                          <p:attrName>ppt_x</p:attrName>
                                        </p:attrNameLst>
                                      </p:cBhvr>
                                      <p:tavLst>
                                        <p:tav tm="0">
                                          <p:val>
                                            <p:strVal val="0-#ppt_w/2"/>
                                          </p:val>
                                        </p:tav>
                                        <p:tav tm="100000">
                                          <p:val>
                                            <p:strVal val="#ppt_x"/>
                                          </p:val>
                                        </p:tav>
                                      </p:tavLst>
                                    </p:anim>
                                    <p:anim calcmode="lin" valueType="num">
                                      <p:cBhvr additive="base">
                                        <p:cTn id="26" dur="750" fill="hold"/>
                                        <p:tgtEl>
                                          <p:spTgt spid="1041"/>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750"/>
                                  </p:stCondLst>
                                  <p:childTnLst>
                                    <p:set>
                                      <p:cBhvr>
                                        <p:cTn id="28" dur="1" fill="hold">
                                          <p:stCondLst>
                                            <p:cond delay="0"/>
                                          </p:stCondLst>
                                        </p:cTn>
                                        <p:tgtEl>
                                          <p:spTgt spid="1042"/>
                                        </p:tgtEl>
                                        <p:attrNameLst>
                                          <p:attrName>style.visibility</p:attrName>
                                        </p:attrNameLst>
                                      </p:cBhvr>
                                      <p:to>
                                        <p:strVal val="visible"/>
                                      </p:to>
                                    </p:set>
                                    <p:anim calcmode="lin" valueType="num">
                                      <p:cBhvr additive="base">
                                        <p:cTn id="29" dur="750" fill="hold"/>
                                        <p:tgtEl>
                                          <p:spTgt spid="1042"/>
                                        </p:tgtEl>
                                        <p:attrNameLst>
                                          <p:attrName>ppt_x</p:attrName>
                                        </p:attrNameLst>
                                      </p:cBhvr>
                                      <p:tavLst>
                                        <p:tav tm="0">
                                          <p:val>
                                            <p:strVal val="0-#ppt_w/2"/>
                                          </p:val>
                                        </p:tav>
                                        <p:tav tm="100000">
                                          <p:val>
                                            <p:strVal val="#ppt_x"/>
                                          </p:val>
                                        </p:tav>
                                      </p:tavLst>
                                    </p:anim>
                                    <p:anim calcmode="lin" valueType="num">
                                      <p:cBhvr additive="base">
                                        <p:cTn id="30" dur="750" fill="hold"/>
                                        <p:tgtEl>
                                          <p:spTgt spid="1042"/>
                                        </p:tgtEl>
                                        <p:attrNameLst>
                                          <p:attrName>ppt_y</p:attrName>
                                        </p:attrNameLst>
                                      </p:cBhvr>
                                      <p:tavLst>
                                        <p:tav tm="0">
                                          <p:val>
                                            <p:strVal val="#ppt_y"/>
                                          </p:val>
                                        </p:tav>
                                        <p:tav tm="100000">
                                          <p:val>
                                            <p:strVal val="#ppt_y"/>
                                          </p:val>
                                        </p:tav>
                                      </p:tavLst>
                                    </p:anim>
                                  </p:childTnLst>
                                </p:cTn>
                              </p:par>
                            </p:childTnLst>
                          </p:cTn>
                        </p:par>
                        <p:par>
                          <p:cTn id="31" fill="hold">
                            <p:stCondLst>
                              <p:cond delay="1600"/>
                            </p:stCondLst>
                            <p:childTnLst>
                              <p:par>
                                <p:cTn id="32" presetID="2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edge">
                                      <p:cBhvr>
                                        <p:cTn id="34" dur="750"/>
                                        <p:tgtEl>
                                          <p:spTgt spid="14"/>
                                        </p:tgtEl>
                                      </p:cBhvr>
                                    </p:animEffect>
                                  </p:childTnLst>
                                </p:cTn>
                              </p:par>
                              <p:par>
                                <p:cTn id="35" presetID="20"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edge">
                                      <p:cBhvr>
                                        <p:cTn id="37" dur="750"/>
                                        <p:tgtEl>
                                          <p:spTgt spid="8"/>
                                        </p:tgtEl>
                                      </p:cBhvr>
                                    </p:animEffect>
                                  </p:childTnLst>
                                </p:cTn>
                              </p:par>
                              <p:par>
                                <p:cTn id="38" presetID="2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edge">
                                      <p:cBhvr>
                                        <p:cTn id="40" dur="750"/>
                                        <p:tgtEl>
                                          <p:spTgt spid="18"/>
                                        </p:tgtEl>
                                      </p:cBhvr>
                                    </p:animEffect>
                                  </p:childTnLst>
                                </p:cTn>
                              </p:par>
                              <p:par>
                                <p:cTn id="41" presetID="20"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edge">
                                      <p:cBhvr>
                                        <p:cTn id="43" dur="750"/>
                                        <p:tgtEl>
                                          <p:spTgt spid="15"/>
                                        </p:tgtEl>
                                      </p:cBhvr>
                                    </p:animEffect>
                                  </p:childTnLst>
                                </p:cTn>
                              </p:par>
                            </p:childTnLst>
                          </p:cTn>
                        </p:par>
                        <p:par>
                          <p:cTn id="44" fill="hold">
                            <p:stCondLst>
                              <p:cond delay="2350"/>
                            </p:stCondLst>
                            <p:childTnLst>
                              <p:par>
                                <p:cTn id="45" presetID="16" presetClass="entr" presetSubtype="21"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arn(inVertical)">
                                      <p:cBhvr>
                                        <p:cTn id="47" dur="1000"/>
                                        <p:tgtEl>
                                          <p:spTgt spid="21"/>
                                        </p:tgtEl>
                                      </p:cBhvr>
                                    </p:animEffect>
                                  </p:childTnLst>
                                </p:cTn>
                              </p:par>
                              <p:par>
                                <p:cTn id="48" presetID="16" presetClass="entr" presetSubtype="21"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arn(inVertical)">
                                      <p:cBhvr>
                                        <p:cTn id="50" dur="1000"/>
                                        <p:tgtEl>
                                          <p:spTgt spid="24"/>
                                        </p:tgtEl>
                                      </p:cBhvr>
                                    </p:animEffect>
                                  </p:childTnLst>
                                </p:cTn>
                              </p:par>
                              <p:par>
                                <p:cTn id="51" presetID="16" presetClass="entr" presetSubtype="21"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arn(inVertical)">
                                      <p:cBhvr>
                                        <p:cTn id="53" dur="1000"/>
                                        <p:tgtEl>
                                          <p:spTgt spid="22"/>
                                        </p:tgtEl>
                                      </p:cBhvr>
                                    </p:animEffect>
                                  </p:childTnLst>
                                </p:cTn>
                              </p:par>
                              <p:par>
                                <p:cTn id="54" presetID="16" presetClass="entr" presetSubtype="21" fill="hold"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barn(inVertical)">
                                      <p:cBhvr>
                                        <p:cTn id="56"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3" grpId="0"/>
      <p:bldP spid="1039" grpId="0" animBg="1"/>
      <p:bldP spid="1040" grpId="0" animBg="1"/>
      <p:bldP spid="1041" grpId="0" animBg="1"/>
      <p:bldP spid="10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grpSp>
        <p:nvGrpSpPr>
          <p:cNvPr id="80" name="Group 79"/>
          <p:cNvGrpSpPr/>
          <p:nvPr/>
        </p:nvGrpSpPr>
        <p:grpSpPr>
          <a:xfrm>
            <a:off x="0" y="0"/>
            <a:ext cx="1151100" cy="1151100"/>
            <a:chOff x="168176" y="179184"/>
            <a:chExt cx="1151100" cy="1151100"/>
          </a:xfrm>
        </p:grpSpPr>
        <p:sp>
          <p:nvSpPr>
            <p:cNvPr id="81" name="Google Shape;283;p18"/>
            <p:cNvSpPr/>
            <p:nvPr/>
          </p:nvSpPr>
          <p:spPr>
            <a:xfrm>
              <a:off x="168176" y="179184"/>
              <a:ext cx="1151100" cy="1151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dirty="0">
                <a:latin typeface="Montserrat Medium"/>
                <a:ea typeface="Montserrat Medium"/>
                <a:cs typeface="Montserrat Medium"/>
                <a:sym typeface="Montserrat Medium"/>
              </a:endParaRPr>
            </a:p>
          </p:txBody>
        </p:sp>
        <p:sp>
          <p:nvSpPr>
            <p:cNvPr id="82" name="Flowchart: Connector 81"/>
            <p:cNvSpPr/>
            <p:nvPr/>
          </p:nvSpPr>
          <p:spPr>
            <a:xfrm>
              <a:off x="308042" y="332200"/>
              <a:ext cx="871368" cy="85772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p:cNvSpPr txBox="1"/>
            <p:nvPr/>
          </p:nvSpPr>
          <p:spPr>
            <a:xfrm>
              <a:off x="452550" y="554679"/>
              <a:ext cx="582352" cy="400110"/>
            </a:xfrm>
            <a:prstGeom prst="rect">
              <a:avLst/>
            </a:prstGeom>
            <a:noFill/>
          </p:spPr>
          <p:txBody>
            <a:bodyPr wrap="square" rtlCol="0" anchor="ctr">
              <a:spAutoFit/>
            </a:bodyPr>
            <a:lstStyle/>
            <a:p>
              <a:pPr algn="ctr"/>
              <a:r>
                <a:rPr lang="vi-VN" sz="2000" b="1" dirty="0" smtClean="0"/>
                <a:t>02</a:t>
              </a:r>
              <a:endParaRPr lang="en-US" sz="2000" b="1" dirty="0"/>
            </a:p>
          </p:txBody>
        </p:sp>
      </p:grpSp>
      <p:grpSp>
        <p:nvGrpSpPr>
          <p:cNvPr id="18" name="Group 17"/>
          <p:cNvGrpSpPr/>
          <p:nvPr/>
        </p:nvGrpSpPr>
        <p:grpSpPr>
          <a:xfrm>
            <a:off x="2791725" y="7355493"/>
            <a:ext cx="2631571" cy="3667870"/>
            <a:chOff x="2854827" y="1350333"/>
            <a:chExt cx="2631571" cy="3667870"/>
          </a:xfrm>
        </p:grpSpPr>
        <p:grpSp>
          <p:nvGrpSpPr>
            <p:cNvPr id="10" name="Group 9"/>
            <p:cNvGrpSpPr/>
            <p:nvPr/>
          </p:nvGrpSpPr>
          <p:grpSpPr>
            <a:xfrm>
              <a:off x="2854827" y="1350333"/>
              <a:ext cx="2631571" cy="1719087"/>
              <a:chOff x="2854827" y="1339702"/>
              <a:chExt cx="2631571" cy="1601972"/>
            </a:xfrm>
          </p:grpSpPr>
          <p:sp>
            <p:nvSpPr>
              <p:cNvPr id="5" name="Rounded Rectangle 4"/>
              <p:cNvSpPr/>
              <p:nvPr/>
            </p:nvSpPr>
            <p:spPr>
              <a:xfrm>
                <a:off x="2854827" y="1339702"/>
                <a:ext cx="2631571" cy="1601972"/>
              </a:xfrm>
              <a:prstGeom prst="roundRect">
                <a:avLst>
                  <a:gd name="adj" fmla="val 10522"/>
                </a:avLst>
              </a:prstGeom>
              <a:no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050650" y="1456582"/>
                <a:ext cx="2239926" cy="43947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2854827" y="3186533"/>
              <a:ext cx="2631571" cy="1818680"/>
              <a:chOff x="2854827" y="1339702"/>
              <a:chExt cx="2631571" cy="1601972"/>
            </a:xfrm>
          </p:grpSpPr>
          <p:sp>
            <p:nvSpPr>
              <p:cNvPr id="92" name="Rounded Rectangle 91"/>
              <p:cNvSpPr/>
              <p:nvPr/>
            </p:nvSpPr>
            <p:spPr>
              <a:xfrm>
                <a:off x="2854827" y="1339702"/>
                <a:ext cx="2631571" cy="1601972"/>
              </a:xfrm>
              <a:prstGeom prst="roundRect">
                <a:avLst>
                  <a:gd name="adj" fmla="val 10522"/>
                </a:avLst>
              </a:prstGeom>
              <a:no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3050650" y="1456582"/>
                <a:ext cx="2239926" cy="43947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3175689" y="1552329"/>
              <a:ext cx="2239926" cy="307777"/>
            </a:xfrm>
            <a:prstGeom prst="rect">
              <a:avLst/>
            </a:prstGeom>
            <a:noFill/>
            <a:ln>
              <a:noFill/>
            </a:ln>
          </p:spPr>
          <p:txBody>
            <a:bodyPr wrap="square" rtlCol="0">
              <a:spAutoFit/>
            </a:bodyPr>
            <a:lstStyle/>
            <a:p>
              <a:r>
                <a:rPr lang="vi-VN" dirty="0" smtClean="0">
                  <a:solidFill>
                    <a:schemeClr val="bg1"/>
                  </a:solidFill>
                </a:rPr>
                <a:t>Ghi flie với mật độ đều</a:t>
              </a:r>
              <a:endParaRPr lang="en-US" dirty="0">
                <a:solidFill>
                  <a:schemeClr val="bg1"/>
                </a:solidFill>
              </a:endParaRPr>
            </a:p>
          </p:txBody>
        </p:sp>
        <p:sp>
          <p:nvSpPr>
            <p:cNvPr id="95" name="TextBox 94"/>
            <p:cNvSpPr txBox="1"/>
            <p:nvPr/>
          </p:nvSpPr>
          <p:spPr>
            <a:xfrm>
              <a:off x="3050650" y="3338421"/>
              <a:ext cx="2239926" cy="523220"/>
            </a:xfrm>
            <a:prstGeom prst="rect">
              <a:avLst/>
            </a:prstGeom>
            <a:noFill/>
            <a:ln>
              <a:noFill/>
            </a:ln>
          </p:spPr>
          <p:txBody>
            <a:bodyPr wrap="square" rtlCol="0">
              <a:spAutoFit/>
            </a:bodyPr>
            <a:lstStyle/>
            <a:p>
              <a:pPr algn="ctr"/>
              <a:r>
                <a:rPr lang="vi-VN" dirty="0" smtClean="0">
                  <a:solidFill>
                    <a:schemeClr val="bg1"/>
                  </a:solidFill>
                </a:rPr>
                <a:t>Ghi flie với mật độ không đều</a:t>
              </a:r>
              <a:endParaRPr lang="en-US" dirty="0">
                <a:solidFill>
                  <a:schemeClr val="bg1"/>
                </a:solidFill>
              </a:endParaRPr>
            </a:p>
          </p:txBody>
        </p:sp>
        <p:sp>
          <p:nvSpPr>
            <p:cNvPr id="13" name="TextBox 12"/>
            <p:cNvSpPr txBox="1"/>
            <p:nvPr/>
          </p:nvSpPr>
          <p:spPr>
            <a:xfrm>
              <a:off x="2854827" y="2034363"/>
              <a:ext cx="2631571" cy="738664"/>
            </a:xfrm>
            <a:prstGeom prst="rect">
              <a:avLst/>
            </a:prstGeom>
            <a:noFill/>
            <a:ln>
              <a:noFill/>
            </a:ln>
          </p:spPr>
          <p:txBody>
            <a:bodyPr wrap="square" rtlCol="0">
              <a:spAutoFit/>
            </a:bodyPr>
            <a:lstStyle/>
            <a:p>
              <a:r>
                <a:rPr lang="vi-VN" dirty="0">
                  <a:solidFill>
                    <a:schemeClr val="bg1"/>
                  </a:solidFill>
                </a:rPr>
                <a:t>Mật độ dữ liệu như nhau trên mọi sector nên ghi được nhiều dữ liệu hơn</a:t>
              </a:r>
              <a:endParaRPr lang="en-US" dirty="0">
                <a:solidFill>
                  <a:schemeClr val="bg1"/>
                </a:solidFill>
              </a:endParaRPr>
            </a:p>
          </p:txBody>
        </p:sp>
        <p:sp>
          <p:nvSpPr>
            <p:cNvPr id="97" name="TextBox 96"/>
            <p:cNvSpPr txBox="1"/>
            <p:nvPr/>
          </p:nvSpPr>
          <p:spPr>
            <a:xfrm>
              <a:off x="2854827" y="3848652"/>
              <a:ext cx="2631571" cy="1169551"/>
            </a:xfrm>
            <a:prstGeom prst="rect">
              <a:avLst/>
            </a:prstGeom>
            <a:noFill/>
            <a:ln>
              <a:noFill/>
            </a:ln>
          </p:spPr>
          <p:txBody>
            <a:bodyPr wrap="square" rtlCol="0">
              <a:spAutoFit/>
            </a:bodyPr>
            <a:lstStyle/>
            <a:p>
              <a:r>
                <a:rPr lang="vi-VN" dirty="0">
                  <a:solidFill>
                    <a:schemeClr val="bg1"/>
                  </a:solidFill>
                </a:rPr>
                <a:t>Số lượng sector / 1 track sẽ như nhau với mọi track =&gt; track xa tâm sẽ có mật độ dữ liệu thấp hơn sector của track gần tâm</a:t>
              </a:r>
              <a:endParaRPr lang="en-US" dirty="0">
                <a:solidFill>
                  <a:schemeClr val="bg1"/>
                </a:solidFill>
              </a:endParaRPr>
            </a:p>
          </p:txBody>
        </p:sp>
      </p:grpSp>
      <p:grpSp>
        <p:nvGrpSpPr>
          <p:cNvPr id="19" name="Group 18"/>
          <p:cNvGrpSpPr/>
          <p:nvPr/>
        </p:nvGrpSpPr>
        <p:grpSpPr>
          <a:xfrm>
            <a:off x="46244" y="7377076"/>
            <a:ext cx="2672317" cy="3633297"/>
            <a:chOff x="85157" y="1369884"/>
            <a:chExt cx="2672317" cy="3633297"/>
          </a:xfrm>
        </p:grpSpPr>
        <p:sp>
          <p:nvSpPr>
            <p:cNvPr id="4" name="TextBox 3"/>
            <p:cNvSpPr txBox="1"/>
            <p:nvPr/>
          </p:nvSpPr>
          <p:spPr>
            <a:xfrm>
              <a:off x="85157" y="2551814"/>
              <a:ext cx="2672317" cy="2031325"/>
            </a:xfrm>
            <a:prstGeom prst="rect">
              <a:avLst/>
            </a:prstGeom>
            <a:noFill/>
            <a:ln>
              <a:noFill/>
            </a:ln>
          </p:spPr>
          <p:txBody>
            <a:bodyPr wrap="square" rtlCol="0">
              <a:spAutoFit/>
            </a:bodyPr>
            <a:lstStyle/>
            <a:p>
              <a:r>
                <a:rPr lang="vi-VN" dirty="0" smtClean="0">
                  <a:solidFill>
                    <a:schemeClr val="bg1"/>
                  </a:solidFill>
                </a:rPr>
                <a:t>Track : Là các rãnh tròn đồng tâm trên bề mặt đĩa </a:t>
              </a:r>
            </a:p>
            <a:p>
              <a:endParaRPr lang="vi-VN" dirty="0"/>
            </a:p>
            <a:p>
              <a:r>
                <a:rPr lang="vi-VN" dirty="0" smtClean="0">
                  <a:solidFill>
                    <a:schemeClr val="bg1"/>
                  </a:solidFill>
                </a:rPr>
                <a:t>Cylinder : Là các Track có cùng bán kính</a:t>
              </a:r>
            </a:p>
            <a:p>
              <a:endParaRPr lang="vi-VN" dirty="0"/>
            </a:p>
            <a:p>
              <a:r>
                <a:rPr lang="vi-VN" dirty="0" smtClean="0">
                  <a:solidFill>
                    <a:schemeClr val="bg1"/>
                  </a:solidFill>
                </a:rPr>
                <a:t>Sector : Là 1 phần của Track</a:t>
              </a:r>
            </a:p>
            <a:p>
              <a:endParaRPr lang="vi-VN" dirty="0"/>
            </a:p>
            <a:p>
              <a:r>
                <a:rPr lang="vi-VN" dirty="0" smtClean="0">
                  <a:solidFill>
                    <a:schemeClr val="bg1"/>
                  </a:solidFill>
                </a:rPr>
                <a:t>Cluster : Là 1 nhóm các Sector</a:t>
              </a:r>
              <a:endParaRPr lang="en-US" dirty="0">
                <a:solidFill>
                  <a:schemeClr val="bg1"/>
                </a:solidFill>
              </a:endParaRPr>
            </a:p>
          </p:txBody>
        </p:sp>
        <p:sp>
          <p:nvSpPr>
            <p:cNvPr id="6" name="Rounded Rectangle 5"/>
            <p:cNvSpPr/>
            <p:nvPr/>
          </p:nvSpPr>
          <p:spPr>
            <a:xfrm>
              <a:off x="115176" y="1369884"/>
              <a:ext cx="2612278" cy="3633297"/>
            </a:xfrm>
            <a:prstGeom prst="roundRect">
              <a:avLst>
                <a:gd name="adj" fmla="val 5542"/>
              </a:avLst>
            </a:prstGeom>
            <a:no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7612" y="1514083"/>
              <a:ext cx="2381693" cy="709006"/>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04037" y="1706217"/>
              <a:ext cx="1991833" cy="307777"/>
            </a:xfrm>
            <a:prstGeom prst="rect">
              <a:avLst/>
            </a:prstGeom>
            <a:noFill/>
            <a:ln>
              <a:noFill/>
            </a:ln>
          </p:spPr>
          <p:txBody>
            <a:bodyPr wrap="square" rtlCol="0">
              <a:spAutoFit/>
            </a:bodyPr>
            <a:lstStyle/>
            <a:p>
              <a:pPr algn="ctr"/>
              <a:r>
                <a:rPr lang="vi-VN" dirty="0" smtClean="0">
                  <a:solidFill>
                    <a:schemeClr val="bg1"/>
                  </a:solidFill>
                </a:rPr>
                <a:t>Thành Phần</a:t>
              </a:r>
              <a:endParaRPr lang="en-US" dirty="0">
                <a:solidFill>
                  <a:schemeClr val="bg1"/>
                </a:solidFill>
              </a:endParaRPr>
            </a:p>
          </p:txBody>
        </p:sp>
      </p:grpSp>
      <p:grpSp>
        <p:nvGrpSpPr>
          <p:cNvPr id="54" name="Group 53"/>
          <p:cNvGrpSpPr/>
          <p:nvPr/>
        </p:nvGrpSpPr>
        <p:grpSpPr>
          <a:xfrm>
            <a:off x="13989385" y="375495"/>
            <a:ext cx="3487479" cy="4242805"/>
            <a:chOff x="11292485" y="375494"/>
            <a:chExt cx="3487479" cy="4242805"/>
          </a:xfrm>
        </p:grpSpPr>
        <p:sp>
          <p:nvSpPr>
            <p:cNvPr id="70" name="Rounded Rectangle 69"/>
            <p:cNvSpPr/>
            <p:nvPr/>
          </p:nvSpPr>
          <p:spPr>
            <a:xfrm>
              <a:off x="11292485" y="375494"/>
              <a:ext cx="3487479" cy="42428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3"/>
            <a:stretch>
              <a:fillRect/>
            </a:stretch>
          </p:blipFill>
          <p:spPr>
            <a:xfrm>
              <a:off x="11350964" y="1190625"/>
              <a:ext cx="3429000" cy="2762250"/>
            </a:xfrm>
            <a:prstGeom prst="rect">
              <a:avLst/>
            </a:prstGeom>
          </p:spPr>
        </p:pic>
      </p:grpSp>
      <p:grpSp>
        <p:nvGrpSpPr>
          <p:cNvPr id="76" name="Group 75"/>
          <p:cNvGrpSpPr/>
          <p:nvPr/>
        </p:nvGrpSpPr>
        <p:grpSpPr>
          <a:xfrm>
            <a:off x="5814647" y="8374046"/>
            <a:ext cx="3329353" cy="5143500"/>
            <a:chOff x="5656521" y="1"/>
            <a:chExt cx="3487479" cy="5143500"/>
          </a:xfrm>
        </p:grpSpPr>
        <p:sp>
          <p:nvSpPr>
            <p:cNvPr id="77" name="Rounded Rectangle 76"/>
            <p:cNvSpPr/>
            <p:nvPr/>
          </p:nvSpPr>
          <p:spPr>
            <a:xfrm>
              <a:off x="5656521" y="1"/>
              <a:ext cx="3487479" cy="51435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p:cNvPicPr>
              <a:picLocks noChangeAspect="1"/>
            </p:cNvPicPr>
            <p:nvPr/>
          </p:nvPicPr>
          <p:blipFill>
            <a:blip r:embed="rId4"/>
            <a:stretch>
              <a:fillRect/>
            </a:stretch>
          </p:blipFill>
          <p:spPr>
            <a:xfrm>
              <a:off x="6220046" y="251544"/>
              <a:ext cx="2360428" cy="2176319"/>
            </a:xfrm>
            <a:prstGeom prst="rect">
              <a:avLst/>
            </a:prstGeom>
          </p:spPr>
        </p:pic>
        <p:pic>
          <p:nvPicPr>
            <p:cNvPr id="79" name="Picture 78"/>
            <p:cNvPicPr>
              <a:picLocks noChangeAspect="1"/>
            </p:cNvPicPr>
            <p:nvPr/>
          </p:nvPicPr>
          <p:blipFill>
            <a:blip r:embed="rId5"/>
            <a:stretch>
              <a:fillRect/>
            </a:stretch>
          </p:blipFill>
          <p:spPr>
            <a:xfrm>
              <a:off x="6138531" y="2679405"/>
              <a:ext cx="2565990" cy="2367516"/>
            </a:xfrm>
            <a:prstGeom prst="rect">
              <a:avLst/>
            </a:prstGeom>
          </p:spPr>
        </p:pic>
      </p:grpSp>
      <p:sp>
        <p:nvSpPr>
          <p:cNvPr id="12" name="TextBox 11"/>
          <p:cNvSpPr txBox="1"/>
          <p:nvPr/>
        </p:nvSpPr>
        <p:spPr>
          <a:xfrm>
            <a:off x="1290966" y="375495"/>
            <a:ext cx="4006670" cy="461665"/>
          </a:xfrm>
          <a:prstGeom prst="rect">
            <a:avLst/>
          </a:prstGeom>
          <a:noFill/>
        </p:spPr>
        <p:txBody>
          <a:bodyPr wrap="square" rtlCol="0">
            <a:spAutoFit/>
          </a:bodyPr>
          <a:lstStyle/>
          <a:p>
            <a:r>
              <a:rPr lang="vi-VN" sz="2400" b="1" dirty="0" smtClean="0">
                <a:solidFill>
                  <a:schemeClr val="bg1"/>
                </a:solidFill>
                <a:latin typeface="Montserrat Medium" panose="020B0604020202020204" charset="0"/>
              </a:rPr>
              <a:t>Cấu tạo vật lý – Đĩa từ</a:t>
            </a:r>
            <a:endParaRPr lang="en-US" sz="2400" b="1" dirty="0">
              <a:solidFill>
                <a:schemeClr val="bg1"/>
              </a:solidFill>
              <a:latin typeface="Montserrat Medium" panose="020B0604020202020204" charset="0"/>
            </a:endParaRPr>
          </a:p>
        </p:txBody>
      </p:sp>
    </p:spTree>
    <p:extLst>
      <p:ext uri="{BB962C8B-B14F-4D97-AF65-F5344CB8AC3E}">
        <p14:creationId xmlns:p14="http://schemas.microsoft.com/office/powerpoint/2010/main" val="2470558454"/>
      </p:ext>
    </p:extLst>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750" fill="hold"/>
                                        <p:tgtEl>
                                          <p:spTgt spid="80"/>
                                        </p:tgtEl>
                                        <p:attrNameLst>
                                          <p:attrName>ppt_x</p:attrName>
                                        </p:attrNameLst>
                                      </p:cBhvr>
                                      <p:tavLst>
                                        <p:tav tm="0">
                                          <p:val>
                                            <p:strVal val="0-#ppt_w/2"/>
                                          </p:val>
                                        </p:tav>
                                        <p:tav tm="100000">
                                          <p:val>
                                            <p:strVal val="#ppt_x"/>
                                          </p:val>
                                        </p:tav>
                                      </p:tavLst>
                                    </p:anim>
                                    <p:anim calcmode="lin" valueType="num">
                                      <p:cBhvr additive="base">
                                        <p:cTn id="8" dur="750" fill="hold"/>
                                        <p:tgtEl>
                                          <p:spTgt spid="80"/>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750"/>
                                        <p:tgtEl>
                                          <p:spTgt spid="12"/>
                                        </p:tgtEl>
                                      </p:cBhvr>
                                    </p:animEffect>
                                    <p:anim calcmode="lin" valueType="num">
                                      <p:cBhvr>
                                        <p:cTn id="12" dur="750" fill="hold"/>
                                        <p:tgtEl>
                                          <p:spTgt spid="12"/>
                                        </p:tgtEl>
                                        <p:attrNameLst>
                                          <p:attrName>ppt_x</p:attrName>
                                        </p:attrNameLst>
                                      </p:cBhvr>
                                      <p:tavLst>
                                        <p:tav tm="0">
                                          <p:val>
                                            <p:strVal val="#ppt_x"/>
                                          </p:val>
                                        </p:tav>
                                        <p:tav tm="100000">
                                          <p:val>
                                            <p:strVal val="#ppt_x"/>
                                          </p:val>
                                        </p:tav>
                                      </p:tavLst>
                                    </p:anim>
                                    <p:anim calcmode="lin" valueType="num">
                                      <p:cBhvr>
                                        <p:cTn id="13" dur="7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4" presetClass="path" presetSubtype="0" accel="50000" decel="50000" fill="hold" nodeType="clickEffect">
                                  <p:stCondLst>
                                    <p:cond delay="0"/>
                                  </p:stCondLst>
                                  <p:childTnLst>
                                    <p:animMotion origin="layout" path="M -1.66667E-6 4.32099E-6 L 0.00087 -1.17099 " pathEditMode="relative" rAng="0" ptsTypes="AA">
                                      <p:cBhvr>
                                        <p:cTn id="17" dur="1500" fill="hold"/>
                                        <p:tgtEl>
                                          <p:spTgt spid="19"/>
                                        </p:tgtEl>
                                        <p:attrNameLst>
                                          <p:attrName>ppt_x</p:attrName>
                                          <p:attrName>ppt_y</p:attrName>
                                        </p:attrNameLst>
                                      </p:cBhvr>
                                      <p:rCtr x="35" y="-58549"/>
                                    </p:animMotion>
                                  </p:childTnLst>
                                </p:cTn>
                              </p:par>
                            </p:childTnLst>
                          </p:cTn>
                        </p:par>
                      </p:childTnLst>
                    </p:cTn>
                  </p:par>
                  <p:par>
                    <p:cTn id="18" fill="hold">
                      <p:stCondLst>
                        <p:cond delay="indefinite"/>
                      </p:stCondLst>
                      <p:childTnLst>
                        <p:par>
                          <p:cTn id="19" fill="hold">
                            <p:stCondLst>
                              <p:cond delay="0"/>
                            </p:stCondLst>
                            <p:childTnLst>
                              <p:par>
                                <p:cTn id="20" presetID="35" presetClass="path" presetSubtype="0" accel="50000" decel="50000" fill="hold" nodeType="clickEffect">
                                  <p:stCondLst>
                                    <p:cond delay="0"/>
                                  </p:stCondLst>
                                  <p:childTnLst>
                                    <p:animMotion origin="layout" path="M 3.88889E-6 -3.82716E-6 L -0.93941 0.01852 " pathEditMode="relative" rAng="0" ptsTypes="AA">
                                      <p:cBhvr>
                                        <p:cTn id="21" dur="1500" fill="hold"/>
                                        <p:tgtEl>
                                          <p:spTgt spid="54"/>
                                        </p:tgtEl>
                                        <p:attrNameLst>
                                          <p:attrName>ppt_x</p:attrName>
                                          <p:attrName>ppt_y</p:attrName>
                                        </p:attrNameLst>
                                      </p:cBhvr>
                                      <p:rCtr x="-46979" y="926"/>
                                    </p:animMotion>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0.93941 0.01852 L 0.25 -3.82716E-6 " pathEditMode="relative" rAng="0" ptsTypes="AA">
                                      <p:cBhvr>
                                        <p:cTn id="25" dur="1750" fill="hold"/>
                                        <p:tgtEl>
                                          <p:spTgt spid="54"/>
                                        </p:tgtEl>
                                        <p:attrNameLst>
                                          <p:attrName>ppt_x</p:attrName>
                                          <p:attrName>ppt_y</p:attrName>
                                        </p:attrNameLst>
                                      </p:cBhvr>
                                      <p:rCtr x="58715" y="185"/>
                                    </p:animMotion>
                                  </p:childTnLst>
                                </p:cTn>
                              </p:par>
                            </p:childTnLst>
                          </p:cTn>
                        </p:par>
                        <p:par>
                          <p:cTn id="26" fill="hold">
                            <p:stCondLst>
                              <p:cond delay="1750"/>
                            </p:stCondLst>
                            <p:childTnLst>
                              <p:par>
                                <p:cTn id="27" presetID="64" presetClass="path" presetSubtype="0" accel="50000" decel="50000" fill="hold" nodeType="afterEffect">
                                  <p:stCondLst>
                                    <p:cond delay="0"/>
                                  </p:stCondLst>
                                  <p:childTnLst>
                                    <p:animMotion origin="layout" path="M -1.94444E-6 0.24105 L 0.00417 -1.17284 " pathEditMode="relative" rAng="0" ptsTypes="AA">
                                      <p:cBhvr>
                                        <p:cTn id="28" dur="1150" fill="hold"/>
                                        <p:tgtEl>
                                          <p:spTgt spid="18"/>
                                        </p:tgtEl>
                                        <p:attrNameLst>
                                          <p:attrName>ppt_x</p:attrName>
                                          <p:attrName>ppt_y</p:attrName>
                                        </p:attrNameLst>
                                      </p:cBhvr>
                                      <p:rCtr x="208" y="-70710"/>
                                    </p:animMotion>
                                  </p:childTnLst>
                                </p:cTn>
                              </p:par>
                            </p:childTnLst>
                          </p:cTn>
                        </p:par>
                      </p:childTnLst>
                    </p:cTn>
                  </p:par>
                  <p:par>
                    <p:cTn id="29" fill="hold">
                      <p:stCondLst>
                        <p:cond delay="indefinite"/>
                      </p:stCondLst>
                      <p:childTnLst>
                        <p:par>
                          <p:cTn id="30" fill="hold">
                            <p:stCondLst>
                              <p:cond delay="0"/>
                            </p:stCondLst>
                            <p:childTnLst>
                              <p:par>
                                <p:cTn id="31" presetID="64" presetClass="path" presetSubtype="0" accel="50000" decel="50000" fill="hold" nodeType="clickEffect">
                                  <p:stCondLst>
                                    <p:cond delay="0"/>
                                  </p:stCondLst>
                                  <p:childTnLst>
                                    <p:animMotion origin="layout" path="M -0.01528 0.00216 L -0.01545 -1.63241 " pathEditMode="relative" rAng="0" ptsTypes="AA">
                                      <p:cBhvr>
                                        <p:cTn id="32" dur="1750" fill="hold"/>
                                        <p:tgtEl>
                                          <p:spTgt spid="76"/>
                                        </p:tgtEl>
                                        <p:attrNameLst>
                                          <p:attrName>ppt_x</p:attrName>
                                          <p:attrName>ppt_y</p:attrName>
                                        </p:attrNameLst>
                                      </p:cBhvr>
                                      <p:rCtr x="-17" y="-81728"/>
                                    </p:animMotion>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0.01545 -1.63241 L -0.01354 0.42068 " pathEditMode="relative" rAng="0" ptsTypes="AA">
                                      <p:cBhvr>
                                        <p:cTn id="36" dur="1000" fill="hold"/>
                                        <p:tgtEl>
                                          <p:spTgt spid="76"/>
                                        </p:tgtEl>
                                        <p:attrNameLst>
                                          <p:attrName>ppt_x</p:attrName>
                                          <p:attrName>ppt_y</p:attrName>
                                        </p:attrNameLst>
                                      </p:cBhvr>
                                      <p:rCtr x="87" y="1026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25"/>
          <p:cNvSpPr txBox="1">
            <a:spLocks noGrp="1"/>
          </p:cNvSpPr>
          <p:nvPr>
            <p:ph type="title"/>
          </p:nvPr>
        </p:nvSpPr>
        <p:spPr>
          <a:xfrm>
            <a:off x="1375144" y="411475"/>
            <a:ext cx="7316306" cy="5616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dirty="0" smtClean="0">
                <a:solidFill>
                  <a:schemeClr val="bg1"/>
                </a:solidFill>
              </a:rPr>
              <a:t>Đĩa Mềm</a:t>
            </a:r>
            <a:endParaRPr dirty="0">
              <a:solidFill>
                <a:schemeClr val="bg1"/>
              </a:solidFill>
            </a:endParaRPr>
          </a:p>
        </p:txBody>
      </p:sp>
      <p:grpSp>
        <p:nvGrpSpPr>
          <p:cNvPr id="705" name="Google Shape;705;p25"/>
          <p:cNvGrpSpPr/>
          <p:nvPr/>
        </p:nvGrpSpPr>
        <p:grpSpPr>
          <a:xfrm>
            <a:off x="4138683" y="2473270"/>
            <a:ext cx="866613" cy="868362"/>
            <a:chOff x="6188178" y="2006316"/>
            <a:chExt cx="451502" cy="452437"/>
          </a:xfrm>
          <a:solidFill>
            <a:schemeClr val="bg1"/>
          </a:solidFill>
        </p:grpSpPr>
        <p:sp>
          <p:nvSpPr>
            <p:cNvPr id="706" name="Google Shape;706;p25"/>
            <p:cNvSpPr/>
            <p:nvPr/>
          </p:nvSpPr>
          <p:spPr>
            <a:xfrm>
              <a:off x="6396688" y="2090443"/>
              <a:ext cx="34440" cy="53130"/>
            </a:xfrm>
            <a:custGeom>
              <a:avLst/>
              <a:gdLst/>
              <a:ahLst/>
              <a:cxnLst/>
              <a:rect l="l" t="t" r="r" b="b"/>
              <a:pathLst>
                <a:path w="45920" h="70840" extrusionOk="0">
                  <a:moveTo>
                    <a:pt x="22960" y="70841"/>
                  </a:moveTo>
                  <a:cubicBezTo>
                    <a:pt x="27841" y="70841"/>
                    <a:pt x="31796" y="66886"/>
                    <a:pt x="31796" y="62004"/>
                  </a:cubicBezTo>
                  <a:lnTo>
                    <a:pt x="31796" y="28520"/>
                  </a:lnTo>
                  <a:cubicBezTo>
                    <a:pt x="33367" y="29697"/>
                    <a:pt x="35227" y="30278"/>
                    <a:pt x="37081" y="30278"/>
                  </a:cubicBezTo>
                  <a:cubicBezTo>
                    <a:pt x="39511" y="30278"/>
                    <a:pt x="41931" y="29280"/>
                    <a:pt x="43678" y="27324"/>
                  </a:cubicBezTo>
                  <a:cubicBezTo>
                    <a:pt x="46927" y="23684"/>
                    <a:pt x="46609" y="18098"/>
                    <a:pt x="42967" y="14848"/>
                  </a:cubicBezTo>
                  <a:lnTo>
                    <a:pt x="28844" y="2244"/>
                  </a:lnTo>
                  <a:cubicBezTo>
                    <a:pt x="25494" y="-747"/>
                    <a:pt x="20429" y="-749"/>
                    <a:pt x="17078" y="2244"/>
                  </a:cubicBezTo>
                  <a:lnTo>
                    <a:pt x="2953" y="14847"/>
                  </a:lnTo>
                  <a:cubicBezTo>
                    <a:pt x="-688" y="18097"/>
                    <a:pt x="-1005" y="23681"/>
                    <a:pt x="2243" y="27323"/>
                  </a:cubicBezTo>
                  <a:cubicBezTo>
                    <a:pt x="5319" y="30773"/>
                    <a:pt x="10492" y="31241"/>
                    <a:pt x="14123" y="28520"/>
                  </a:cubicBezTo>
                  <a:lnTo>
                    <a:pt x="14123" y="62003"/>
                  </a:lnTo>
                  <a:cubicBezTo>
                    <a:pt x="14123" y="66886"/>
                    <a:pt x="18078" y="70841"/>
                    <a:pt x="22960" y="70841"/>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7" name="Google Shape;707;p25"/>
            <p:cNvSpPr/>
            <p:nvPr/>
          </p:nvSpPr>
          <p:spPr>
            <a:xfrm>
              <a:off x="6311024" y="2129193"/>
              <a:ext cx="42257" cy="42253"/>
            </a:xfrm>
            <a:custGeom>
              <a:avLst/>
              <a:gdLst/>
              <a:ahLst/>
              <a:cxnLst/>
              <a:rect l="l" t="t" r="r" b="b"/>
              <a:pathLst>
                <a:path w="56343" h="56338" extrusionOk="0">
                  <a:moveTo>
                    <a:pt x="1089" y="9407"/>
                  </a:moveTo>
                  <a:lnTo>
                    <a:pt x="14" y="28307"/>
                  </a:lnTo>
                  <a:cubicBezTo>
                    <a:pt x="-261" y="33180"/>
                    <a:pt x="3463" y="37354"/>
                    <a:pt x="8335" y="37631"/>
                  </a:cubicBezTo>
                  <a:cubicBezTo>
                    <a:pt x="13049" y="37884"/>
                    <a:pt x="16947" y="34484"/>
                    <a:pt x="17582" y="30076"/>
                  </a:cubicBezTo>
                  <a:lnTo>
                    <a:pt x="41257" y="53752"/>
                  </a:lnTo>
                  <a:cubicBezTo>
                    <a:pt x="42983" y="55476"/>
                    <a:pt x="45245" y="56339"/>
                    <a:pt x="47506" y="56339"/>
                  </a:cubicBezTo>
                  <a:cubicBezTo>
                    <a:pt x="49767" y="56339"/>
                    <a:pt x="52029" y="55476"/>
                    <a:pt x="53755" y="53752"/>
                  </a:cubicBezTo>
                  <a:cubicBezTo>
                    <a:pt x="57206" y="50299"/>
                    <a:pt x="57206" y="44705"/>
                    <a:pt x="53755" y="41254"/>
                  </a:cubicBezTo>
                  <a:lnTo>
                    <a:pt x="30080" y="17579"/>
                  </a:lnTo>
                  <a:cubicBezTo>
                    <a:pt x="34570" y="16932"/>
                    <a:pt x="37897" y="12946"/>
                    <a:pt x="37635" y="8332"/>
                  </a:cubicBezTo>
                  <a:cubicBezTo>
                    <a:pt x="37358" y="3460"/>
                    <a:pt x="33162" y="-235"/>
                    <a:pt x="28311" y="12"/>
                  </a:cubicBezTo>
                  <a:lnTo>
                    <a:pt x="9411" y="1086"/>
                  </a:lnTo>
                  <a:cubicBezTo>
                    <a:pt x="4925" y="1341"/>
                    <a:pt x="1345" y="4921"/>
                    <a:pt x="1089" y="9407"/>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8" name="Google Shape;708;p25"/>
            <p:cNvSpPr/>
            <p:nvPr/>
          </p:nvSpPr>
          <p:spPr>
            <a:xfrm>
              <a:off x="6240911" y="2059078"/>
              <a:ext cx="78295" cy="78293"/>
            </a:xfrm>
            <a:custGeom>
              <a:avLst/>
              <a:gdLst/>
              <a:ahLst/>
              <a:cxnLst/>
              <a:rect l="l" t="t" r="r" b="b"/>
              <a:pathLst>
                <a:path w="104393" h="104391" extrusionOk="0">
                  <a:moveTo>
                    <a:pt x="9917" y="82181"/>
                  </a:moveTo>
                  <a:cubicBezTo>
                    <a:pt x="11518" y="88160"/>
                    <a:pt x="16229" y="92870"/>
                    <a:pt x="22210" y="94474"/>
                  </a:cubicBezTo>
                  <a:lnTo>
                    <a:pt x="57025" y="103803"/>
                  </a:lnTo>
                  <a:cubicBezTo>
                    <a:pt x="58504" y="104200"/>
                    <a:pt x="60007" y="104392"/>
                    <a:pt x="61503" y="104392"/>
                  </a:cubicBezTo>
                  <a:cubicBezTo>
                    <a:pt x="66061" y="104392"/>
                    <a:pt x="70523" y="102600"/>
                    <a:pt x="73818" y="99304"/>
                  </a:cubicBezTo>
                  <a:lnTo>
                    <a:pt x="99303" y="73818"/>
                  </a:lnTo>
                  <a:cubicBezTo>
                    <a:pt x="103684" y="69441"/>
                    <a:pt x="105409" y="63006"/>
                    <a:pt x="103804" y="57025"/>
                  </a:cubicBezTo>
                  <a:lnTo>
                    <a:pt x="94475" y="22208"/>
                  </a:lnTo>
                  <a:cubicBezTo>
                    <a:pt x="92872" y="16229"/>
                    <a:pt x="88162" y="11518"/>
                    <a:pt x="82182" y="9916"/>
                  </a:cubicBezTo>
                  <a:lnTo>
                    <a:pt x="47367" y="588"/>
                  </a:lnTo>
                  <a:cubicBezTo>
                    <a:pt x="41388" y="-1013"/>
                    <a:pt x="34956" y="711"/>
                    <a:pt x="30576" y="5084"/>
                  </a:cubicBezTo>
                  <a:cubicBezTo>
                    <a:pt x="30575" y="5084"/>
                    <a:pt x="30575" y="5085"/>
                    <a:pt x="30574" y="5085"/>
                  </a:cubicBezTo>
                  <a:lnTo>
                    <a:pt x="5085" y="30575"/>
                  </a:lnTo>
                  <a:cubicBezTo>
                    <a:pt x="711" y="34952"/>
                    <a:pt x="-1013" y="41384"/>
                    <a:pt x="588" y="47366"/>
                  </a:cubicBezTo>
                  <a:close/>
                  <a:moveTo>
                    <a:pt x="42953" y="17702"/>
                  </a:moveTo>
                  <a:lnTo>
                    <a:pt x="77446" y="26944"/>
                  </a:lnTo>
                  <a:lnTo>
                    <a:pt x="86689" y="61436"/>
                  </a:lnTo>
                  <a:lnTo>
                    <a:pt x="61437" y="86688"/>
                  </a:lnTo>
                  <a:lnTo>
                    <a:pt x="26945" y="77445"/>
                  </a:lnTo>
                  <a:lnTo>
                    <a:pt x="17702" y="42952"/>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9" name="Google Shape;709;p25"/>
            <p:cNvSpPr/>
            <p:nvPr/>
          </p:nvSpPr>
          <p:spPr>
            <a:xfrm>
              <a:off x="6272306" y="2214867"/>
              <a:ext cx="53129" cy="34440"/>
            </a:xfrm>
            <a:custGeom>
              <a:avLst/>
              <a:gdLst/>
              <a:ahLst/>
              <a:cxnLst/>
              <a:rect l="l" t="t" r="r" b="b"/>
              <a:pathLst>
                <a:path w="70839" h="45920" extrusionOk="0">
                  <a:moveTo>
                    <a:pt x="62003" y="14124"/>
                  </a:moveTo>
                  <a:lnTo>
                    <a:pt x="28519" y="14124"/>
                  </a:lnTo>
                  <a:cubicBezTo>
                    <a:pt x="31239" y="10491"/>
                    <a:pt x="30772" y="5320"/>
                    <a:pt x="27323" y="2243"/>
                  </a:cubicBezTo>
                  <a:cubicBezTo>
                    <a:pt x="23683" y="-1007"/>
                    <a:pt x="18097" y="-686"/>
                    <a:pt x="14847" y="2953"/>
                  </a:cubicBezTo>
                  <a:lnTo>
                    <a:pt x="2244" y="17078"/>
                  </a:lnTo>
                  <a:cubicBezTo>
                    <a:pt x="-748" y="20430"/>
                    <a:pt x="-748" y="25492"/>
                    <a:pt x="2244" y="28843"/>
                  </a:cubicBezTo>
                  <a:lnTo>
                    <a:pt x="14847" y="42967"/>
                  </a:lnTo>
                  <a:cubicBezTo>
                    <a:pt x="16592" y="44924"/>
                    <a:pt x="19012" y="45921"/>
                    <a:pt x="21444" y="45921"/>
                  </a:cubicBezTo>
                  <a:cubicBezTo>
                    <a:pt x="23536" y="45921"/>
                    <a:pt x="25640" y="45181"/>
                    <a:pt x="27323" y="43677"/>
                  </a:cubicBezTo>
                  <a:cubicBezTo>
                    <a:pt x="30772" y="40601"/>
                    <a:pt x="31239" y="35428"/>
                    <a:pt x="28520" y="31797"/>
                  </a:cubicBezTo>
                  <a:lnTo>
                    <a:pt x="62003" y="31797"/>
                  </a:lnTo>
                  <a:cubicBezTo>
                    <a:pt x="66884" y="31797"/>
                    <a:pt x="70840" y="27842"/>
                    <a:pt x="70840" y="22960"/>
                  </a:cubicBezTo>
                  <a:cubicBezTo>
                    <a:pt x="70840" y="18079"/>
                    <a:pt x="66884" y="14124"/>
                    <a:pt x="62003" y="14124"/>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0" name="Google Shape;710;p25"/>
            <p:cNvSpPr/>
            <p:nvPr/>
          </p:nvSpPr>
          <p:spPr>
            <a:xfrm>
              <a:off x="6188178" y="2192022"/>
              <a:ext cx="72899" cy="80131"/>
            </a:xfrm>
            <a:custGeom>
              <a:avLst/>
              <a:gdLst/>
              <a:ahLst/>
              <a:cxnLst/>
              <a:rect l="l" t="t" r="r" b="b"/>
              <a:pathLst>
                <a:path w="97198" h="106841" extrusionOk="0">
                  <a:moveTo>
                    <a:pt x="88506" y="20343"/>
                  </a:moveTo>
                  <a:lnTo>
                    <a:pt x="57292" y="2321"/>
                  </a:lnTo>
                  <a:cubicBezTo>
                    <a:pt x="51933" y="-773"/>
                    <a:pt x="45271" y="-774"/>
                    <a:pt x="39906" y="2321"/>
                  </a:cubicBezTo>
                  <a:lnTo>
                    <a:pt x="8694" y="20343"/>
                  </a:lnTo>
                  <a:cubicBezTo>
                    <a:pt x="3331" y="23438"/>
                    <a:pt x="0" y="29207"/>
                    <a:pt x="0" y="35398"/>
                  </a:cubicBezTo>
                  <a:lnTo>
                    <a:pt x="0" y="71441"/>
                  </a:lnTo>
                  <a:cubicBezTo>
                    <a:pt x="0" y="77633"/>
                    <a:pt x="3331" y="83402"/>
                    <a:pt x="8693" y="86497"/>
                  </a:cubicBezTo>
                  <a:lnTo>
                    <a:pt x="39908" y="104519"/>
                  </a:lnTo>
                  <a:cubicBezTo>
                    <a:pt x="42588" y="106066"/>
                    <a:pt x="45594" y="106841"/>
                    <a:pt x="48599" y="106841"/>
                  </a:cubicBezTo>
                  <a:cubicBezTo>
                    <a:pt x="51605" y="106841"/>
                    <a:pt x="54612" y="106067"/>
                    <a:pt x="57291" y="104519"/>
                  </a:cubicBezTo>
                  <a:lnTo>
                    <a:pt x="88505" y="86497"/>
                  </a:lnTo>
                  <a:cubicBezTo>
                    <a:pt x="93868" y="83402"/>
                    <a:pt x="97199" y="77633"/>
                    <a:pt x="97199" y="71441"/>
                  </a:cubicBezTo>
                  <a:lnTo>
                    <a:pt x="97199" y="35398"/>
                  </a:lnTo>
                  <a:cubicBezTo>
                    <a:pt x="97199" y="29207"/>
                    <a:pt x="93868" y="23438"/>
                    <a:pt x="88506" y="20343"/>
                  </a:cubicBezTo>
                  <a:close/>
                  <a:moveTo>
                    <a:pt x="79525" y="71274"/>
                  </a:moveTo>
                  <a:lnTo>
                    <a:pt x="48599" y="89129"/>
                  </a:lnTo>
                  <a:lnTo>
                    <a:pt x="17673" y="71274"/>
                  </a:lnTo>
                  <a:lnTo>
                    <a:pt x="17673" y="35566"/>
                  </a:lnTo>
                  <a:lnTo>
                    <a:pt x="48598" y="17711"/>
                  </a:lnTo>
                  <a:lnTo>
                    <a:pt x="79525" y="35566"/>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1" name="Google Shape;711;p25"/>
            <p:cNvSpPr/>
            <p:nvPr/>
          </p:nvSpPr>
          <p:spPr>
            <a:xfrm>
              <a:off x="6474548" y="2129163"/>
              <a:ext cx="42257" cy="42256"/>
            </a:xfrm>
            <a:custGeom>
              <a:avLst/>
              <a:gdLst/>
              <a:ahLst/>
              <a:cxnLst/>
              <a:rect l="l" t="t" r="r" b="b"/>
              <a:pathLst>
                <a:path w="56342" h="56341" extrusionOk="0">
                  <a:moveTo>
                    <a:pt x="8835" y="56341"/>
                  </a:moveTo>
                  <a:cubicBezTo>
                    <a:pt x="11096" y="56341"/>
                    <a:pt x="13358" y="55479"/>
                    <a:pt x="15084" y="53754"/>
                  </a:cubicBezTo>
                  <a:lnTo>
                    <a:pt x="38760" y="30079"/>
                  </a:lnTo>
                  <a:cubicBezTo>
                    <a:pt x="39383" y="34403"/>
                    <a:pt x="43103" y="37647"/>
                    <a:pt x="47497" y="37647"/>
                  </a:cubicBezTo>
                  <a:cubicBezTo>
                    <a:pt x="52587" y="37647"/>
                    <a:pt x="56616" y="33377"/>
                    <a:pt x="56328" y="28308"/>
                  </a:cubicBezTo>
                  <a:lnTo>
                    <a:pt x="55254" y="9408"/>
                  </a:lnTo>
                  <a:cubicBezTo>
                    <a:pt x="54998" y="4923"/>
                    <a:pt x="51417" y="1342"/>
                    <a:pt x="46933" y="1088"/>
                  </a:cubicBezTo>
                  <a:lnTo>
                    <a:pt x="28033" y="13"/>
                  </a:lnTo>
                  <a:cubicBezTo>
                    <a:pt x="23151" y="-249"/>
                    <a:pt x="18986" y="3462"/>
                    <a:pt x="18709" y="8334"/>
                  </a:cubicBezTo>
                  <a:cubicBezTo>
                    <a:pt x="18447" y="12948"/>
                    <a:pt x="21772" y="16935"/>
                    <a:pt x="26263" y="17580"/>
                  </a:cubicBezTo>
                  <a:lnTo>
                    <a:pt x="2588" y="41256"/>
                  </a:lnTo>
                  <a:cubicBezTo>
                    <a:pt x="-863" y="44708"/>
                    <a:pt x="-863" y="50302"/>
                    <a:pt x="2588" y="53753"/>
                  </a:cubicBezTo>
                  <a:cubicBezTo>
                    <a:pt x="4312" y="55478"/>
                    <a:pt x="6574" y="56341"/>
                    <a:pt x="8835" y="56341"/>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2" name="Google Shape;712;p25"/>
            <p:cNvSpPr/>
            <p:nvPr/>
          </p:nvSpPr>
          <p:spPr>
            <a:xfrm>
              <a:off x="6508625" y="2059048"/>
              <a:ext cx="78294" cy="78294"/>
            </a:xfrm>
            <a:custGeom>
              <a:avLst/>
              <a:gdLst/>
              <a:ahLst/>
              <a:cxnLst/>
              <a:rect l="l" t="t" r="r" b="b"/>
              <a:pathLst>
                <a:path w="104392" h="104392" extrusionOk="0">
                  <a:moveTo>
                    <a:pt x="30576" y="99307"/>
                  </a:moveTo>
                  <a:cubicBezTo>
                    <a:pt x="33872" y="102602"/>
                    <a:pt x="38333" y="104392"/>
                    <a:pt x="42889" y="104392"/>
                  </a:cubicBezTo>
                  <a:cubicBezTo>
                    <a:pt x="44384" y="104392"/>
                    <a:pt x="45889" y="104199"/>
                    <a:pt x="47367" y="103803"/>
                  </a:cubicBezTo>
                  <a:lnTo>
                    <a:pt x="82182" y="94475"/>
                  </a:lnTo>
                  <a:cubicBezTo>
                    <a:pt x="88160" y="92874"/>
                    <a:pt x="92871" y="88163"/>
                    <a:pt x="94474" y="82183"/>
                  </a:cubicBezTo>
                  <a:lnTo>
                    <a:pt x="103803" y="47366"/>
                  </a:lnTo>
                  <a:cubicBezTo>
                    <a:pt x="105406" y="41387"/>
                    <a:pt x="103682" y="34952"/>
                    <a:pt x="99305" y="30573"/>
                  </a:cubicBezTo>
                  <a:lnTo>
                    <a:pt x="73819" y="5087"/>
                  </a:lnTo>
                  <a:cubicBezTo>
                    <a:pt x="69439" y="710"/>
                    <a:pt x="63007" y="-1013"/>
                    <a:pt x="57026" y="588"/>
                  </a:cubicBezTo>
                  <a:lnTo>
                    <a:pt x="22209" y="9917"/>
                  </a:lnTo>
                  <a:cubicBezTo>
                    <a:pt x="16230" y="11520"/>
                    <a:pt x="11519" y="16230"/>
                    <a:pt x="9917" y="22210"/>
                  </a:cubicBezTo>
                  <a:lnTo>
                    <a:pt x="589" y="57025"/>
                  </a:lnTo>
                  <a:cubicBezTo>
                    <a:pt x="-1014" y="63003"/>
                    <a:pt x="710" y="69438"/>
                    <a:pt x="5086" y="73818"/>
                  </a:cubicBezTo>
                  <a:close/>
                  <a:moveTo>
                    <a:pt x="26944" y="26946"/>
                  </a:moveTo>
                  <a:lnTo>
                    <a:pt x="61438" y="17703"/>
                  </a:lnTo>
                  <a:lnTo>
                    <a:pt x="86689" y="42954"/>
                  </a:lnTo>
                  <a:lnTo>
                    <a:pt x="77445" y="77447"/>
                  </a:lnTo>
                  <a:lnTo>
                    <a:pt x="42953" y="86689"/>
                  </a:lnTo>
                  <a:lnTo>
                    <a:pt x="17702" y="61439"/>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3" name="Google Shape;713;p25"/>
            <p:cNvSpPr/>
            <p:nvPr/>
          </p:nvSpPr>
          <p:spPr>
            <a:xfrm>
              <a:off x="6502421" y="2214825"/>
              <a:ext cx="53130" cy="34441"/>
            </a:xfrm>
            <a:custGeom>
              <a:avLst/>
              <a:gdLst/>
              <a:ahLst/>
              <a:cxnLst/>
              <a:rect l="l" t="t" r="r" b="b"/>
              <a:pathLst>
                <a:path w="70840" h="45921" extrusionOk="0">
                  <a:moveTo>
                    <a:pt x="55994" y="2954"/>
                  </a:moveTo>
                  <a:cubicBezTo>
                    <a:pt x="52747" y="-688"/>
                    <a:pt x="47160" y="-1006"/>
                    <a:pt x="43518" y="2243"/>
                  </a:cubicBezTo>
                  <a:cubicBezTo>
                    <a:pt x="40069" y="5320"/>
                    <a:pt x="39602" y="10492"/>
                    <a:pt x="42321" y="14123"/>
                  </a:cubicBezTo>
                  <a:lnTo>
                    <a:pt x="8837" y="14123"/>
                  </a:lnTo>
                  <a:cubicBezTo>
                    <a:pt x="3955" y="14123"/>
                    <a:pt x="0" y="18079"/>
                    <a:pt x="0" y="22960"/>
                  </a:cubicBezTo>
                  <a:cubicBezTo>
                    <a:pt x="0" y="27841"/>
                    <a:pt x="3955" y="31797"/>
                    <a:pt x="8837" y="31797"/>
                  </a:cubicBezTo>
                  <a:lnTo>
                    <a:pt x="42322" y="31797"/>
                  </a:lnTo>
                  <a:cubicBezTo>
                    <a:pt x="39602" y="35429"/>
                    <a:pt x="40069" y="40600"/>
                    <a:pt x="43518" y="43678"/>
                  </a:cubicBezTo>
                  <a:cubicBezTo>
                    <a:pt x="45203" y="45181"/>
                    <a:pt x="47304" y="45921"/>
                    <a:pt x="49397" y="45921"/>
                  </a:cubicBezTo>
                  <a:cubicBezTo>
                    <a:pt x="51828" y="45921"/>
                    <a:pt x="54248" y="44923"/>
                    <a:pt x="55994" y="42968"/>
                  </a:cubicBezTo>
                  <a:lnTo>
                    <a:pt x="68597" y="28843"/>
                  </a:lnTo>
                  <a:cubicBezTo>
                    <a:pt x="71589" y="25491"/>
                    <a:pt x="71589" y="20428"/>
                    <a:pt x="68597" y="17077"/>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4" name="Google Shape;714;p25"/>
            <p:cNvSpPr/>
            <p:nvPr/>
          </p:nvSpPr>
          <p:spPr>
            <a:xfrm>
              <a:off x="6566782" y="2191981"/>
              <a:ext cx="72899" cy="80131"/>
            </a:xfrm>
            <a:custGeom>
              <a:avLst/>
              <a:gdLst/>
              <a:ahLst/>
              <a:cxnLst/>
              <a:rect l="l" t="t" r="r" b="b"/>
              <a:pathLst>
                <a:path w="97198" h="106841" extrusionOk="0">
                  <a:moveTo>
                    <a:pt x="88506" y="20343"/>
                  </a:moveTo>
                  <a:lnTo>
                    <a:pt x="57292" y="2321"/>
                  </a:lnTo>
                  <a:cubicBezTo>
                    <a:pt x="51933" y="-773"/>
                    <a:pt x="45271" y="-774"/>
                    <a:pt x="39906" y="2321"/>
                  </a:cubicBezTo>
                  <a:lnTo>
                    <a:pt x="8694" y="20343"/>
                  </a:lnTo>
                  <a:cubicBezTo>
                    <a:pt x="3331" y="23438"/>
                    <a:pt x="0" y="29207"/>
                    <a:pt x="0" y="35398"/>
                  </a:cubicBezTo>
                  <a:lnTo>
                    <a:pt x="0" y="71441"/>
                  </a:lnTo>
                  <a:cubicBezTo>
                    <a:pt x="0" y="77633"/>
                    <a:pt x="3331" y="83402"/>
                    <a:pt x="8693" y="86497"/>
                  </a:cubicBezTo>
                  <a:lnTo>
                    <a:pt x="39908" y="104519"/>
                  </a:lnTo>
                  <a:cubicBezTo>
                    <a:pt x="42588" y="106066"/>
                    <a:pt x="45594" y="106841"/>
                    <a:pt x="48599" y="106841"/>
                  </a:cubicBezTo>
                  <a:cubicBezTo>
                    <a:pt x="51605" y="106841"/>
                    <a:pt x="54612" y="106067"/>
                    <a:pt x="57291" y="104519"/>
                  </a:cubicBezTo>
                  <a:lnTo>
                    <a:pt x="88505" y="86497"/>
                  </a:lnTo>
                  <a:cubicBezTo>
                    <a:pt x="93868" y="83402"/>
                    <a:pt x="97199" y="77633"/>
                    <a:pt x="97199" y="71441"/>
                  </a:cubicBezTo>
                  <a:lnTo>
                    <a:pt x="97199" y="35398"/>
                  </a:lnTo>
                  <a:cubicBezTo>
                    <a:pt x="97199" y="29207"/>
                    <a:pt x="93868" y="23438"/>
                    <a:pt x="88506" y="20343"/>
                  </a:cubicBezTo>
                  <a:close/>
                  <a:moveTo>
                    <a:pt x="79525" y="71275"/>
                  </a:moveTo>
                  <a:lnTo>
                    <a:pt x="48598" y="89130"/>
                  </a:lnTo>
                  <a:lnTo>
                    <a:pt x="17673" y="71275"/>
                  </a:lnTo>
                  <a:lnTo>
                    <a:pt x="17673" y="35566"/>
                  </a:lnTo>
                  <a:lnTo>
                    <a:pt x="48598" y="17711"/>
                  </a:lnTo>
                  <a:lnTo>
                    <a:pt x="79525" y="35566"/>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5" name="Google Shape;715;p25"/>
            <p:cNvSpPr/>
            <p:nvPr/>
          </p:nvSpPr>
          <p:spPr>
            <a:xfrm>
              <a:off x="6331396" y="2175466"/>
              <a:ext cx="165022" cy="283286"/>
            </a:xfrm>
            <a:custGeom>
              <a:avLst/>
              <a:gdLst/>
              <a:ahLst/>
              <a:cxnLst/>
              <a:rect l="l" t="t" r="r" b="b"/>
              <a:pathLst>
                <a:path w="220029" h="377715" extrusionOk="0">
                  <a:moveTo>
                    <a:pt x="141309" y="245840"/>
                  </a:moveTo>
                  <a:lnTo>
                    <a:pt x="141309" y="217650"/>
                  </a:lnTo>
                  <a:cubicBezTo>
                    <a:pt x="161894" y="206950"/>
                    <a:pt x="176358" y="186040"/>
                    <a:pt x="177945" y="161676"/>
                  </a:cubicBezTo>
                  <a:lnTo>
                    <a:pt x="178650" y="161676"/>
                  </a:lnTo>
                  <a:cubicBezTo>
                    <a:pt x="195016" y="161676"/>
                    <a:pt x="208329" y="148361"/>
                    <a:pt x="208329" y="131996"/>
                  </a:cubicBezTo>
                  <a:lnTo>
                    <a:pt x="208329" y="110711"/>
                  </a:lnTo>
                  <a:cubicBezTo>
                    <a:pt x="208329" y="105829"/>
                    <a:pt x="204373" y="101874"/>
                    <a:pt x="199492" y="101874"/>
                  </a:cubicBezTo>
                  <a:cubicBezTo>
                    <a:pt x="194611" y="101874"/>
                    <a:pt x="190655" y="105829"/>
                    <a:pt x="190655" y="110711"/>
                  </a:cubicBezTo>
                  <a:lnTo>
                    <a:pt x="190655" y="131996"/>
                  </a:lnTo>
                  <a:cubicBezTo>
                    <a:pt x="190655" y="138617"/>
                    <a:pt x="185270" y="144002"/>
                    <a:pt x="178650" y="144002"/>
                  </a:cubicBezTo>
                  <a:lnTo>
                    <a:pt x="178090" y="144002"/>
                  </a:lnTo>
                  <a:lnTo>
                    <a:pt x="178090" y="79345"/>
                  </a:lnTo>
                  <a:cubicBezTo>
                    <a:pt x="178090" y="75688"/>
                    <a:pt x="175836" y="72406"/>
                    <a:pt x="172420" y="71096"/>
                  </a:cubicBezTo>
                  <a:cubicBezTo>
                    <a:pt x="169004" y="69780"/>
                    <a:pt x="165135" y="70713"/>
                    <a:pt x="162687" y="73429"/>
                  </a:cubicBezTo>
                  <a:cubicBezTo>
                    <a:pt x="152316" y="84942"/>
                    <a:pt x="136504" y="80107"/>
                    <a:pt x="128797" y="75438"/>
                  </a:cubicBezTo>
                  <a:cubicBezTo>
                    <a:pt x="125655" y="73534"/>
                    <a:pt x="121657" y="73773"/>
                    <a:pt x="118765" y="76042"/>
                  </a:cubicBezTo>
                  <a:cubicBezTo>
                    <a:pt x="108270" y="84272"/>
                    <a:pt x="73651" y="87877"/>
                    <a:pt x="56656" y="72745"/>
                  </a:cubicBezTo>
                  <a:cubicBezTo>
                    <a:pt x="54056" y="70428"/>
                    <a:pt x="50337" y="69859"/>
                    <a:pt x="47163" y="71282"/>
                  </a:cubicBezTo>
                  <a:cubicBezTo>
                    <a:pt x="43987" y="72707"/>
                    <a:pt x="41942" y="75865"/>
                    <a:pt x="41942" y="79345"/>
                  </a:cubicBezTo>
                  <a:lnTo>
                    <a:pt x="41942" y="144002"/>
                  </a:lnTo>
                  <a:lnTo>
                    <a:pt x="41380" y="144002"/>
                  </a:lnTo>
                  <a:cubicBezTo>
                    <a:pt x="34761" y="144002"/>
                    <a:pt x="29375" y="138617"/>
                    <a:pt x="29375" y="131996"/>
                  </a:cubicBezTo>
                  <a:lnTo>
                    <a:pt x="29375" y="32482"/>
                  </a:lnTo>
                  <a:cubicBezTo>
                    <a:pt x="29375" y="24316"/>
                    <a:pt x="36019" y="17673"/>
                    <a:pt x="44186" y="17673"/>
                  </a:cubicBezTo>
                  <a:lnTo>
                    <a:pt x="50160" y="17673"/>
                  </a:lnTo>
                  <a:cubicBezTo>
                    <a:pt x="52285" y="17673"/>
                    <a:pt x="54364" y="18406"/>
                    <a:pt x="56020" y="19736"/>
                  </a:cubicBezTo>
                  <a:lnTo>
                    <a:pt x="57965" y="21301"/>
                  </a:lnTo>
                  <a:cubicBezTo>
                    <a:pt x="68458" y="29735"/>
                    <a:pt x="83267" y="29246"/>
                    <a:pt x="93183" y="20138"/>
                  </a:cubicBezTo>
                  <a:cubicBezTo>
                    <a:pt x="94914" y="18549"/>
                    <a:pt x="97161" y="17673"/>
                    <a:pt x="99510" y="17673"/>
                  </a:cubicBezTo>
                  <a:lnTo>
                    <a:pt x="175843" y="17673"/>
                  </a:lnTo>
                  <a:cubicBezTo>
                    <a:pt x="184009" y="17673"/>
                    <a:pt x="190652" y="24317"/>
                    <a:pt x="190652" y="32482"/>
                  </a:cubicBezTo>
                  <a:lnTo>
                    <a:pt x="190652" y="75378"/>
                  </a:lnTo>
                  <a:cubicBezTo>
                    <a:pt x="190652" y="80259"/>
                    <a:pt x="194607" y="84215"/>
                    <a:pt x="199488" y="84215"/>
                  </a:cubicBezTo>
                  <a:cubicBezTo>
                    <a:pt x="204370" y="84215"/>
                    <a:pt x="208325" y="80259"/>
                    <a:pt x="208325" y="75378"/>
                  </a:cubicBezTo>
                  <a:lnTo>
                    <a:pt x="208325" y="32482"/>
                  </a:lnTo>
                  <a:cubicBezTo>
                    <a:pt x="208325" y="14571"/>
                    <a:pt x="193754" y="0"/>
                    <a:pt x="175843" y="0"/>
                  </a:cubicBezTo>
                  <a:lnTo>
                    <a:pt x="99510" y="0"/>
                  </a:lnTo>
                  <a:cubicBezTo>
                    <a:pt x="92719" y="0"/>
                    <a:pt x="86227" y="2530"/>
                    <a:pt x="81225" y="7124"/>
                  </a:cubicBezTo>
                  <a:cubicBezTo>
                    <a:pt x="77796" y="10276"/>
                    <a:pt x="72670" y="10445"/>
                    <a:pt x="69039" y="7528"/>
                  </a:cubicBezTo>
                  <a:lnTo>
                    <a:pt x="67095" y="5964"/>
                  </a:lnTo>
                  <a:cubicBezTo>
                    <a:pt x="62311" y="2118"/>
                    <a:pt x="56298" y="0"/>
                    <a:pt x="50160" y="0"/>
                  </a:cubicBezTo>
                  <a:lnTo>
                    <a:pt x="44186" y="0"/>
                  </a:lnTo>
                  <a:cubicBezTo>
                    <a:pt x="26274" y="0"/>
                    <a:pt x="11702" y="14571"/>
                    <a:pt x="11702" y="32482"/>
                  </a:cubicBezTo>
                  <a:lnTo>
                    <a:pt x="11702" y="131996"/>
                  </a:lnTo>
                  <a:cubicBezTo>
                    <a:pt x="11702" y="148362"/>
                    <a:pt x="25016" y="161676"/>
                    <a:pt x="41380" y="161676"/>
                  </a:cubicBezTo>
                  <a:lnTo>
                    <a:pt x="42087" y="161676"/>
                  </a:lnTo>
                  <a:cubicBezTo>
                    <a:pt x="43674" y="186040"/>
                    <a:pt x="58138" y="206950"/>
                    <a:pt x="78723" y="217650"/>
                  </a:cubicBezTo>
                  <a:lnTo>
                    <a:pt x="78723" y="245839"/>
                  </a:lnTo>
                  <a:cubicBezTo>
                    <a:pt x="34411" y="251331"/>
                    <a:pt x="0" y="289220"/>
                    <a:pt x="0" y="334995"/>
                  </a:cubicBezTo>
                  <a:lnTo>
                    <a:pt x="0" y="360276"/>
                  </a:lnTo>
                  <a:cubicBezTo>
                    <a:pt x="0" y="369892"/>
                    <a:pt x="7823" y="377716"/>
                    <a:pt x="17440" y="377716"/>
                  </a:cubicBezTo>
                  <a:lnTo>
                    <a:pt x="92349" y="377716"/>
                  </a:lnTo>
                  <a:cubicBezTo>
                    <a:pt x="97230" y="377716"/>
                    <a:pt x="101186" y="373761"/>
                    <a:pt x="101186" y="368879"/>
                  </a:cubicBezTo>
                  <a:cubicBezTo>
                    <a:pt x="101186" y="363998"/>
                    <a:pt x="97230" y="360042"/>
                    <a:pt x="92349" y="360042"/>
                  </a:cubicBezTo>
                  <a:lnTo>
                    <a:pt x="17673" y="360042"/>
                  </a:lnTo>
                  <a:lnTo>
                    <a:pt x="17673" y="334995"/>
                  </a:lnTo>
                  <a:cubicBezTo>
                    <a:pt x="17673" y="295203"/>
                    <a:pt x="50049" y="262827"/>
                    <a:pt x="89841" y="262827"/>
                  </a:cubicBezTo>
                  <a:lnTo>
                    <a:pt x="130189" y="262827"/>
                  </a:lnTo>
                  <a:cubicBezTo>
                    <a:pt x="169981" y="262827"/>
                    <a:pt x="202356" y="295203"/>
                    <a:pt x="202356" y="334995"/>
                  </a:cubicBezTo>
                  <a:lnTo>
                    <a:pt x="202356" y="360042"/>
                  </a:lnTo>
                  <a:lnTo>
                    <a:pt x="127680" y="360042"/>
                  </a:lnTo>
                  <a:cubicBezTo>
                    <a:pt x="122799" y="360042"/>
                    <a:pt x="118844" y="363998"/>
                    <a:pt x="118844" y="368879"/>
                  </a:cubicBezTo>
                  <a:cubicBezTo>
                    <a:pt x="118844" y="373761"/>
                    <a:pt x="122799" y="377716"/>
                    <a:pt x="127680" y="377716"/>
                  </a:cubicBezTo>
                  <a:lnTo>
                    <a:pt x="202589" y="377716"/>
                  </a:lnTo>
                  <a:cubicBezTo>
                    <a:pt x="212206" y="377716"/>
                    <a:pt x="220030" y="369892"/>
                    <a:pt x="220030" y="360276"/>
                  </a:cubicBezTo>
                  <a:lnTo>
                    <a:pt x="220030" y="334995"/>
                  </a:lnTo>
                  <a:cubicBezTo>
                    <a:pt x="220031" y="289221"/>
                    <a:pt x="185621" y="251333"/>
                    <a:pt x="141309" y="245840"/>
                  </a:cubicBezTo>
                  <a:close/>
                  <a:moveTo>
                    <a:pt x="59618" y="157206"/>
                  </a:moveTo>
                  <a:lnTo>
                    <a:pt x="59618" y="95070"/>
                  </a:lnTo>
                  <a:cubicBezTo>
                    <a:pt x="70763" y="99749"/>
                    <a:pt x="82305" y="100719"/>
                    <a:pt x="89507" y="100775"/>
                  </a:cubicBezTo>
                  <a:cubicBezTo>
                    <a:pt x="103078" y="100833"/>
                    <a:pt x="115712" y="98111"/>
                    <a:pt x="124654" y="93224"/>
                  </a:cubicBezTo>
                  <a:cubicBezTo>
                    <a:pt x="135370" y="98205"/>
                    <a:pt x="148590" y="100006"/>
                    <a:pt x="160416" y="95718"/>
                  </a:cubicBezTo>
                  <a:lnTo>
                    <a:pt x="160416" y="157207"/>
                  </a:lnTo>
                  <a:cubicBezTo>
                    <a:pt x="160416" y="184997"/>
                    <a:pt x="137808" y="207605"/>
                    <a:pt x="110018" y="207605"/>
                  </a:cubicBezTo>
                  <a:cubicBezTo>
                    <a:pt x="82227" y="207605"/>
                    <a:pt x="59618" y="184996"/>
                    <a:pt x="59618" y="157206"/>
                  </a:cubicBezTo>
                  <a:close/>
                  <a:moveTo>
                    <a:pt x="110017" y="225277"/>
                  </a:moveTo>
                  <a:cubicBezTo>
                    <a:pt x="114679" y="225277"/>
                    <a:pt x="119234" y="224806"/>
                    <a:pt x="123636" y="223908"/>
                  </a:cubicBezTo>
                  <a:lnTo>
                    <a:pt x="123636" y="245154"/>
                  </a:lnTo>
                  <a:lnTo>
                    <a:pt x="96399" y="245154"/>
                  </a:lnTo>
                  <a:lnTo>
                    <a:pt x="96399" y="223908"/>
                  </a:lnTo>
                  <a:cubicBezTo>
                    <a:pt x="100799" y="224806"/>
                    <a:pt x="105354" y="225277"/>
                    <a:pt x="110017" y="225277"/>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6" name="Google Shape;716;p25"/>
            <p:cNvSpPr/>
            <p:nvPr/>
          </p:nvSpPr>
          <p:spPr>
            <a:xfrm>
              <a:off x="6373843" y="2006316"/>
              <a:ext cx="80131" cy="72899"/>
            </a:xfrm>
            <a:custGeom>
              <a:avLst/>
              <a:gdLst/>
              <a:ahLst/>
              <a:cxnLst/>
              <a:rect l="l" t="t" r="r" b="b"/>
              <a:pathLst>
                <a:path w="106841" h="97198" extrusionOk="0">
                  <a:moveTo>
                    <a:pt x="2491" y="57586"/>
                  </a:moveTo>
                  <a:cubicBezTo>
                    <a:pt x="4927" y="61817"/>
                    <a:pt x="10329" y="63271"/>
                    <a:pt x="14558" y="60835"/>
                  </a:cubicBezTo>
                  <a:cubicBezTo>
                    <a:pt x="18788" y="58400"/>
                    <a:pt x="20242" y="52998"/>
                    <a:pt x="17808" y="48768"/>
                  </a:cubicBezTo>
                  <a:lnTo>
                    <a:pt x="17710" y="48599"/>
                  </a:lnTo>
                  <a:lnTo>
                    <a:pt x="35566" y="17673"/>
                  </a:lnTo>
                  <a:lnTo>
                    <a:pt x="71278" y="17673"/>
                  </a:lnTo>
                  <a:lnTo>
                    <a:pt x="89131" y="48598"/>
                  </a:lnTo>
                  <a:lnTo>
                    <a:pt x="71275" y="79525"/>
                  </a:lnTo>
                  <a:lnTo>
                    <a:pt x="35566" y="79525"/>
                  </a:lnTo>
                  <a:lnTo>
                    <a:pt x="35493" y="79398"/>
                  </a:lnTo>
                  <a:cubicBezTo>
                    <a:pt x="33060" y="75169"/>
                    <a:pt x="27659" y="73713"/>
                    <a:pt x="23426" y="76147"/>
                  </a:cubicBezTo>
                  <a:cubicBezTo>
                    <a:pt x="19197" y="78580"/>
                    <a:pt x="17742" y="83984"/>
                    <a:pt x="20176" y="88214"/>
                  </a:cubicBezTo>
                  <a:lnTo>
                    <a:pt x="20344" y="88505"/>
                  </a:lnTo>
                  <a:cubicBezTo>
                    <a:pt x="23439" y="93868"/>
                    <a:pt x="29208" y="97199"/>
                    <a:pt x="35400" y="97199"/>
                  </a:cubicBezTo>
                  <a:lnTo>
                    <a:pt x="71443" y="97199"/>
                  </a:lnTo>
                  <a:cubicBezTo>
                    <a:pt x="77634" y="97199"/>
                    <a:pt x="83403" y="93868"/>
                    <a:pt x="86498" y="88506"/>
                  </a:cubicBezTo>
                  <a:lnTo>
                    <a:pt x="104520" y="57292"/>
                  </a:lnTo>
                  <a:cubicBezTo>
                    <a:pt x="107615" y="51930"/>
                    <a:pt x="107615" y="45270"/>
                    <a:pt x="104520" y="39906"/>
                  </a:cubicBezTo>
                  <a:lnTo>
                    <a:pt x="86498" y="8691"/>
                  </a:lnTo>
                  <a:cubicBezTo>
                    <a:pt x="83402" y="3330"/>
                    <a:pt x="77634" y="0"/>
                    <a:pt x="71443" y="0"/>
                  </a:cubicBezTo>
                  <a:lnTo>
                    <a:pt x="35400" y="0"/>
                  </a:lnTo>
                  <a:cubicBezTo>
                    <a:pt x="29208" y="0"/>
                    <a:pt x="23441" y="3330"/>
                    <a:pt x="20344" y="8692"/>
                  </a:cubicBezTo>
                  <a:lnTo>
                    <a:pt x="2322" y="39908"/>
                  </a:lnTo>
                  <a:cubicBezTo>
                    <a:pt x="-773" y="45270"/>
                    <a:pt x="-773" y="51930"/>
                    <a:pt x="2316" y="57282"/>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722" name="Google Shape;722;p25"/>
          <p:cNvSpPr txBox="1"/>
          <p:nvPr/>
        </p:nvSpPr>
        <p:spPr>
          <a:xfrm>
            <a:off x="452320" y="1461410"/>
            <a:ext cx="2408692" cy="1113068"/>
          </a:xfrm>
          <a:prstGeom prst="rect">
            <a:avLst/>
          </a:prstGeom>
          <a:noFill/>
          <a:ln>
            <a:no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lvl="0"/>
            <a:r>
              <a:rPr lang="vi-VN" sz="1250" dirty="0" smtClean="0">
                <a:solidFill>
                  <a:schemeClr val="bg1"/>
                </a:solidFill>
                <a:latin typeface="Montserrat" panose="020B0604020202020204" charset="0"/>
                <a:ea typeface="Montserrat Medium"/>
                <a:cs typeface="Montserrat Medium"/>
                <a:sym typeface="Montserrat Medium"/>
              </a:rPr>
              <a:t>Đĩa mềm là 1 loại phương tiện lưu trũ có khả năng lưu trữ dữ liệu điện tử giống như 1 file máy tính  </a:t>
            </a:r>
            <a:endParaRPr sz="1250" dirty="0">
              <a:solidFill>
                <a:schemeClr val="bg1"/>
              </a:solidFill>
              <a:latin typeface="Montserrat" panose="020B0604020202020204" charset="0"/>
              <a:ea typeface="Montserrat Medium"/>
              <a:cs typeface="Montserrat Medium"/>
              <a:sym typeface="Montserrat Medium"/>
            </a:endParaRPr>
          </a:p>
        </p:txBody>
      </p:sp>
      <p:sp>
        <p:nvSpPr>
          <p:cNvPr id="725" name="Google Shape;725;p25"/>
          <p:cNvSpPr txBox="1"/>
          <p:nvPr/>
        </p:nvSpPr>
        <p:spPr>
          <a:xfrm>
            <a:off x="417931" y="3341630"/>
            <a:ext cx="2653859" cy="1345834"/>
          </a:xfrm>
          <a:prstGeom prst="rect">
            <a:avLst/>
          </a:prstGeom>
          <a:noFill/>
          <a:ln>
            <a:noFill/>
          </a:ln>
        </p:spPr>
        <p:txBody>
          <a:bodyPr spcFirstLastPara="1" wrap="square" lIns="91425" tIns="91425" rIns="91425" bIns="91425" anchor="t" anchorCtr="0">
            <a:noAutofit/>
          </a:bodyPr>
          <a:lstStyle/>
          <a:p>
            <a:pPr lvl="0"/>
            <a:r>
              <a:rPr lang="vi-VN" sz="1250" dirty="0" smtClean="0">
                <a:solidFill>
                  <a:schemeClr val="bg1"/>
                </a:solidFill>
                <a:latin typeface="Montserrat" panose="020B0604020202020204" charset="0"/>
                <a:ea typeface="Montserrat Medium"/>
                <a:cs typeface="Montserrat Medium"/>
                <a:sym typeface="Montserrat Medium"/>
              </a:rPr>
              <a:t>Đĩa và </a:t>
            </a:r>
            <a:r>
              <a:rPr lang="vi-VN" sz="1250" dirty="0">
                <a:solidFill>
                  <a:schemeClr val="bg1"/>
                </a:solidFill>
                <a:latin typeface="Montserrat" panose="020B0604020202020204" charset="0"/>
                <a:ea typeface="Montserrat Medium"/>
                <a:cs typeface="Montserrat Medium"/>
                <a:sym typeface="Montserrat Medium"/>
              </a:rPr>
              <a:t>ổ đọc ghi . Khi dữ liệu được lưu trữ, thông tin sẽ được mã hóa dưới dạng từ tính trên đĩa. Ổ đọc / ghi sẽ di chuyển và quét các dấu từ tính trên đĩa để đọc và ghi dữ liệu</a:t>
            </a:r>
            <a:endParaRPr sz="1250" dirty="0">
              <a:solidFill>
                <a:schemeClr val="bg1"/>
              </a:solidFill>
              <a:latin typeface="Montserrat" panose="020B0604020202020204" charset="0"/>
              <a:ea typeface="Montserrat Medium"/>
              <a:cs typeface="Montserrat Medium"/>
              <a:sym typeface="Montserrat Medium"/>
            </a:endParaRPr>
          </a:p>
        </p:txBody>
      </p:sp>
      <p:grpSp>
        <p:nvGrpSpPr>
          <p:cNvPr id="12" name="Group 11"/>
          <p:cNvGrpSpPr/>
          <p:nvPr/>
        </p:nvGrpSpPr>
        <p:grpSpPr>
          <a:xfrm>
            <a:off x="3072557" y="1407365"/>
            <a:ext cx="1637917" cy="985542"/>
            <a:chOff x="3072557" y="1407365"/>
            <a:chExt cx="1637917" cy="985542"/>
          </a:xfrm>
        </p:grpSpPr>
        <p:sp>
          <p:nvSpPr>
            <p:cNvPr id="720" name="Google Shape;720;p25"/>
            <p:cNvSpPr/>
            <p:nvPr/>
          </p:nvSpPr>
          <p:spPr>
            <a:xfrm>
              <a:off x="3072557" y="1407365"/>
              <a:ext cx="1637917" cy="985542"/>
            </a:xfrm>
            <a:custGeom>
              <a:avLst/>
              <a:gdLst/>
              <a:ahLst/>
              <a:cxnLst/>
              <a:rect l="l" t="t" r="r" b="b"/>
              <a:pathLst>
                <a:path w="1348080" h="811146" extrusionOk="0">
                  <a:moveTo>
                    <a:pt x="59267" y="196560"/>
                  </a:moveTo>
                  <a:cubicBezTo>
                    <a:pt x="96394" y="151533"/>
                    <a:pt x="147742" y="123884"/>
                    <a:pt x="203829" y="123884"/>
                  </a:cubicBezTo>
                  <a:lnTo>
                    <a:pt x="838954" y="123884"/>
                  </a:lnTo>
                  <a:cubicBezTo>
                    <a:pt x="858703" y="123884"/>
                    <a:pt x="874502" y="108085"/>
                    <a:pt x="874502" y="88336"/>
                  </a:cubicBezTo>
                  <a:lnTo>
                    <a:pt x="874502" y="15660"/>
                  </a:lnTo>
                  <a:cubicBezTo>
                    <a:pt x="874502" y="2231"/>
                    <a:pt x="889511" y="-4879"/>
                    <a:pt x="899780" y="3811"/>
                  </a:cubicBezTo>
                  <a:lnTo>
                    <a:pt x="1342156" y="360871"/>
                  </a:lnTo>
                  <a:cubicBezTo>
                    <a:pt x="1350056" y="367191"/>
                    <a:pt x="1350056" y="379040"/>
                    <a:pt x="1342156" y="385360"/>
                  </a:cubicBezTo>
                  <a:lnTo>
                    <a:pt x="899780" y="742420"/>
                  </a:lnTo>
                  <a:cubicBezTo>
                    <a:pt x="889511" y="751110"/>
                    <a:pt x="874502" y="743210"/>
                    <a:pt x="874502" y="730571"/>
                  </a:cubicBezTo>
                  <a:lnTo>
                    <a:pt x="874502" y="657895"/>
                  </a:lnTo>
                  <a:cubicBezTo>
                    <a:pt x="874502" y="638146"/>
                    <a:pt x="858703" y="622347"/>
                    <a:pt x="838954" y="622347"/>
                  </a:cubicBezTo>
                  <a:cubicBezTo>
                    <a:pt x="722830" y="623137"/>
                    <a:pt x="355500" y="623927"/>
                    <a:pt x="232267" y="623137"/>
                  </a:cubicBezTo>
                  <a:cubicBezTo>
                    <a:pt x="145372" y="622347"/>
                    <a:pt x="63216" y="676064"/>
                    <a:pt x="18189" y="766119"/>
                  </a:cubicBezTo>
                  <a:cubicBezTo>
                    <a:pt x="4760" y="792187"/>
                    <a:pt x="20" y="811146"/>
                    <a:pt x="20" y="811146"/>
                  </a:cubicBezTo>
                  <a:lnTo>
                    <a:pt x="20" y="371931"/>
                  </a:lnTo>
                  <a:cubicBezTo>
                    <a:pt x="-770" y="303204"/>
                    <a:pt x="22139" y="241588"/>
                    <a:pt x="59267" y="1965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 name="TextBox 2"/>
            <p:cNvSpPr txBox="1"/>
            <p:nvPr/>
          </p:nvSpPr>
          <p:spPr>
            <a:xfrm>
              <a:off x="3253563" y="1711671"/>
              <a:ext cx="1160013" cy="307777"/>
            </a:xfrm>
            <a:prstGeom prst="rect">
              <a:avLst/>
            </a:prstGeom>
            <a:noFill/>
          </p:spPr>
          <p:txBody>
            <a:bodyPr wrap="square" rtlCol="0">
              <a:spAutoFit/>
            </a:bodyPr>
            <a:lstStyle/>
            <a:p>
              <a:r>
                <a:rPr lang="vi-VN" dirty="0" smtClean="0"/>
                <a:t>Khái niệm</a:t>
              </a:r>
              <a:endParaRPr lang="en-US" dirty="0"/>
            </a:p>
          </p:txBody>
        </p:sp>
      </p:grpSp>
      <p:grpSp>
        <p:nvGrpSpPr>
          <p:cNvPr id="17" name="Group 16"/>
          <p:cNvGrpSpPr/>
          <p:nvPr/>
        </p:nvGrpSpPr>
        <p:grpSpPr>
          <a:xfrm>
            <a:off x="6202326" y="1066271"/>
            <a:ext cx="2746354" cy="2191436"/>
            <a:chOff x="6202326" y="1066271"/>
            <a:chExt cx="2746354" cy="2191436"/>
          </a:xfrm>
        </p:grpSpPr>
        <p:grpSp>
          <p:nvGrpSpPr>
            <p:cNvPr id="16" name="Group 15"/>
            <p:cNvGrpSpPr/>
            <p:nvPr/>
          </p:nvGrpSpPr>
          <p:grpSpPr>
            <a:xfrm>
              <a:off x="6202326" y="1066271"/>
              <a:ext cx="2700669" cy="1573733"/>
              <a:chOff x="6202326" y="1066271"/>
              <a:chExt cx="2700669" cy="1573733"/>
            </a:xfrm>
          </p:grpSpPr>
          <p:sp>
            <p:nvSpPr>
              <p:cNvPr id="723" name="Google Shape;723;p25"/>
              <p:cNvSpPr txBox="1"/>
              <p:nvPr/>
            </p:nvSpPr>
            <p:spPr>
              <a:xfrm>
                <a:off x="6452433" y="1407365"/>
                <a:ext cx="2450562" cy="1232639"/>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endParaRPr sz="1200" dirty="0">
                  <a:solidFill>
                    <a:schemeClr val="dk1"/>
                  </a:solidFill>
                  <a:latin typeface="Montserrat Medium"/>
                  <a:ea typeface="Montserrat Medium"/>
                  <a:cs typeface="Montserrat Medium"/>
                  <a:sym typeface="Montserrat Medium"/>
                </a:endParaRPr>
              </a:p>
            </p:txBody>
          </p:sp>
          <p:sp>
            <p:nvSpPr>
              <p:cNvPr id="5" name="TextBox 4"/>
              <p:cNvSpPr txBox="1"/>
              <p:nvPr/>
            </p:nvSpPr>
            <p:spPr>
              <a:xfrm>
                <a:off x="6202326" y="1336613"/>
                <a:ext cx="2700669" cy="884858"/>
              </a:xfrm>
              <a:prstGeom prst="rect">
                <a:avLst/>
              </a:prstGeom>
              <a:noFill/>
            </p:spPr>
            <p:txBody>
              <a:bodyPr wrap="square" rtlCol="0">
                <a:spAutoFit/>
              </a:bodyPr>
              <a:lstStyle/>
              <a:p>
                <a:r>
                  <a:rPr lang="vi-VN" sz="1250" dirty="0">
                    <a:solidFill>
                      <a:schemeClr val="bg1"/>
                    </a:solidFill>
                    <a:latin typeface="Montserrat Medium" panose="020B0604020202020204" charset="0"/>
                  </a:rPr>
                  <a:t>C</a:t>
                </a:r>
                <a:r>
                  <a:rPr lang="vi-VN" sz="1250" dirty="0" smtClean="0">
                    <a:solidFill>
                      <a:schemeClr val="bg1"/>
                    </a:solidFill>
                    <a:latin typeface="Montserrat Medium" panose="020B0604020202020204" charset="0"/>
                  </a:rPr>
                  <a:t>ó kích thước nhỏ gọn, được sử dụng trong các thiết bị cá nhân, dung lượng lưu trữ cao</a:t>
                </a:r>
              </a:p>
              <a:p>
                <a:endParaRPr lang="en-US" dirty="0"/>
              </a:p>
            </p:txBody>
          </p:sp>
          <p:sp>
            <p:nvSpPr>
              <p:cNvPr id="7" name="TextBox 6"/>
              <p:cNvSpPr txBox="1"/>
              <p:nvPr/>
            </p:nvSpPr>
            <p:spPr>
              <a:xfrm>
                <a:off x="6372447" y="1066271"/>
                <a:ext cx="2232837" cy="307777"/>
              </a:xfrm>
              <a:prstGeom prst="rect">
                <a:avLst/>
              </a:prstGeom>
              <a:noFill/>
            </p:spPr>
            <p:txBody>
              <a:bodyPr wrap="square" rtlCol="0">
                <a:spAutoFit/>
              </a:bodyPr>
              <a:lstStyle/>
              <a:p>
                <a:pPr algn="ctr"/>
                <a:r>
                  <a:rPr lang="vi-VN" b="1" dirty="0" smtClean="0">
                    <a:solidFill>
                      <a:schemeClr val="bg1"/>
                    </a:solidFill>
                  </a:rPr>
                  <a:t>Đĩa mềm 7/2 (3,5 inch)</a:t>
                </a:r>
                <a:endParaRPr lang="en-US" b="1" dirty="0">
                  <a:solidFill>
                    <a:schemeClr val="bg1"/>
                  </a:solidFill>
                </a:endParaRPr>
              </a:p>
            </p:txBody>
          </p:sp>
          <p:sp>
            <p:nvSpPr>
              <p:cNvPr id="36" name="TextBox 35"/>
              <p:cNvSpPr txBox="1"/>
              <p:nvPr/>
            </p:nvSpPr>
            <p:spPr>
              <a:xfrm>
                <a:off x="6372446" y="2095319"/>
                <a:ext cx="2319004" cy="307777"/>
              </a:xfrm>
              <a:prstGeom prst="rect">
                <a:avLst/>
              </a:prstGeom>
              <a:noFill/>
            </p:spPr>
            <p:txBody>
              <a:bodyPr wrap="square" rtlCol="0">
                <a:spAutoFit/>
              </a:bodyPr>
              <a:lstStyle/>
              <a:p>
                <a:pPr algn="ctr"/>
                <a:r>
                  <a:rPr lang="vi-VN" b="1" dirty="0" smtClean="0">
                    <a:solidFill>
                      <a:schemeClr val="bg1"/>
                    </a:solidFill>
                  </a:rPr>
                  <a:t>Đĩa mềm 21/4 (5,25 inch)</a:t>
                </a:r>
                <a:endParaRPr lang="en-US" b="1" dirty="0">
                  <a:solidFill>
                    <a:schemeClr val="bg1"/>
                  </a:solidFill>
                </a:endParaRPr>
              </a:p>
            </p:txBody>
          </p:sp>
        </p:grpSp>
        <p:sp>
          <p:nvSpPr>
            <p:cNvPr id="37" name="TextBox 36"/>
            <p:cNvSpPr txBox="1"/>
            <p:nvPr/>
          </p:nvSpPr>
          <p:spPr>
            <a:xfrm>
              <a:off x="6248011" y="2372849"/>
              <a:ext cx="2700669" cy="884858"/>
            </a:xfrm>
            <a:prstGeom prst="rect">
              <a:avLst/>
            </a:prstGeom>
            <a:noFill/>
          </p:spPr>
          <p:txBody>
            <a:bodyPr wrap="square" rtlCol="0">
              <a:spAutoFit/>
            </a:bodyPr>
            <a:lstStyle/>
            <a:p>
              <a:r>
                <a:rPr lang="vi-VN" sz="1250" dirty="0">
                  <a:solidFill>
                    <a:schemeClr val="bg1"/>
                  </a:solidFill>
                  <a:latin typeface="Montserrat Medium" panose="020B0604020202020204" charset="0"/>
                </a:rPr>
                <a:t>C</a:t>
              </a:r>
              <a:r>
                <a:rPr lang="vi-VN" sz="1250" dirty="0" smtClean="0">
                  <a:solidFill>
                    <a:schemeClr val="bg1"/>
                  </a:solidFill>
                  <a:latin typeface="Montserrat Medium" panose="020B0604020202020204" charset="0"/>
                </a:rPr>
                <a:t>ó kích thước nhỏ gọn, dung lượng lưu trữ thấp hơn bản 3,5 inch</a:t>
              </a:r>
            </a:p>
            <a:p>
              <a:endParaRPr lang="en-US" dirty="0"/>
            </a:p>
          </p:txBody>
        </p:sp>
      </p:grpSp>
      <p:grpSp>
        <p:nvGrpSpPr>
          <p:cNvPr id="18" name="Group 17"/>
          <p:cNvGrpSpPr/>
          <p:nvPr/>
        </p:nvGrpSpPr>
        <p:grpSpPr>
          <a:xfrm>
            <a:off x="6248011" y="3427069"/>
            <a:ext cx="2906233" cy="1411192"/>
            <a:chOff x="6248011" y="3427069"/>
            <a:chExt cx="2906233" cy="1411192"/>
          </a:xfrm>
        </p:grpSpPr>
        <p:sp>
          <p:nvSpPr>
            <p:cNvPr id="8" name="TextBox 7"/>
            <p:cNvSpPr txBox="1"/>
            <p:nvPr/>
          </p:nvSpPr>
          <p:spPr>
            <a:xfrm>
              <a:off x="6248011" y="3427069"/>
              <a:ext cx="2906233" cy="477054"/>
            </a:xfrm>
            <a:prstGeom prst="rect">
              <a:avLst/>
            </a:prstGeom>
            <a:noFill/>
          </p:spPr>
          <p:txBody>
            <a:bodyPr wrap="square" rtlCol="0">
              <a:spAutoFit/>
            </a:bodyPr>
            <a:lstStyle/>
            <a:p>
              <a:r>
                <a:rPr lang="vi-VN" sz="1250" dirty="0" smtClean="0">
                  <a:solidFill>
                    <a:schemeClr val="bg1"/>
                  </a:solidFill>
                  <a:latin typeface="Montserrat Medium" panose="020B0604020202020204" charset="0"/>
                </a:rPr>
                <a:t>Nằm trong </a:t>
              </a:r>
              <a:r>
                <a:rPr lang="en-US" sz="1250" dirty="0" smtClean="0">
                  <a:solidFill>
                    <a:schemeClr val="bg1"/>
                  </a:solidFill>
                  <a:latin typeface="Montserrat Medium" panose="020B0604020202020204" charset="0"/>
                </a:rPr>
                <a:t>(</a:t>
              </a:r>
              <a:r>
                <a:rPr lang="en-US" sz="1250" dirty="0">
                  <a:solidFill>
                    <a:schemeClr val="bg1"/>
                  </a:solidFill>
                  <a:latin typeface="Montserrat Medium" panose="020B0604020202020204" charset="0"/>
                </a:rPr>
                <a:t>Internal Floppy </a:t>
              </a:r>
              <a:r>
                <a:rPr lang="en-US" sz="1250" dirty="0" smtClean="0">
                  <a:solidFill>
                    <a:schemeClr val="bg1"/>
                  </a:solidFill>
                  <a:latin typeface="Montserrat Medium" panose="020B0604020202020204" charset="0"/>
                </a:rPr>
                <a:t>Drive</a:t>
              </a:r>
              <a:r>
                <a:rPr lang="vi-VN" sz="1250" dirty="0" smtClean="0">
                  <a:solidFill>
                    <a:schemeClr val="bg1"/>
                  </a:solidFill>
                  <a:latin typeface="Montserrat Medium" panose="020B0604020202020204" charset="0"/>
                </a:rPr>
                <a:t>) được tích hợp trong máy tính</a:t>
              </a:r>
              <a:endParaRPr lang="en-US" sz="1250" dirty="0">
                <a:solidFill>
                  <a:schemeClr val="bg1"/>
                </a:solidFill>
                <a:latin typeface="Montserrat Medium" panose="020B0604020202020204" charset="0"/>
              </a:endParaRPr>
            </a:p>
          </p:txBody>
        </p:sp>
        <p:sp>
          <p:nvSpPr>
            <p:cNvPr id="9" name="TextBox 8"/>
            <p:cNvSpPr txBox="1"/>
            <p:nvPr/>
          </p:nvSpPr>
          <p:spPr>
            <a:xfrm>
              <a:off x="6248011" y="3976487"/>
              <a:ext cx="2906233" cy="861774"/>
            </a:xfrm>
            <a:prstGeom prst="rect">
              <a:avLst/>
            </a:prstGeom>
            <a:noFill/>
          </p:spPr>
          <p:txBody>
            <a:bodyPr wrap="square" rtlCol="0">
              <a:spAutoFit/>
            </a:bodyPr>
            <a:lstStyle/>
            <a:p>
              <a:r>
                <a:rPr lang="vi-VN" sz="1250" dirty="0" smtClean="0">
                  <a:solidFill>
                    <a:schemeClr val="bg1"/>
                  </a:solidFill>
                  <a:latin typeface="Montserrat Medium" panose="020B0604020202020204" charset="0"/>
                </a:rPr>
                <a:t>Nằm ngoài (</a:t>
              </a:r>
              <a:r>
                <a:rPr lang="en-US" sz="1250" dirty="0">
                  <a:solidFill>
                    <a:schemeClr val="bg1"/>
                  </a:solidFill>
                  <a:latin typeface="Montserrat Medium" panose="020B0604020202020204" charset="0"/>
                </a:rPr>
                <a:t>External Floppy </a:t>
              </a:r>
              <a:r>
                <a:rPr lang="vi-VN" sz="1250" dirty="0" smtClean="0">
                  <a:solidFill>
                    <a:schemeClr val="bg1"/>
                  </a:solidFill>
                  <a:latin typeface="Montserrat Medium" panose="020B0604020202020204" charset="0"/>
                </a:rPr>
                <a:t>Drive) </a:t>
              </a:r>
              <a:r>
                <a:rPr lang="vi-VN" sz="1250" dirty="0" smtClean="0">
                  <a:solidFill>
                    <a:schemeClr val="bg1"/>
                  </a:solidFill>
                  <a:latin typeface="Montserrat" panose="020B0604020202020204" charset="0"/>
                </a:rPr>
                <a:t>không được tích hợp trông máy tính mà phải được kết nối bằng công USB</a:t>
              </a:r>
              <a:endParaRPr lang="en-US" sz="1250" dirty="0">
                <a:solidFill>
                  <a:schemeClr val="bg1"/>
                </a:solidFill>
                <a:latin typeface="Montserrat" panose="020B0604020202020204" charset="0"/>
              </a:endParaRPr>
            </a:p>
          </p:txBody>
        </p:sp>
      </p:grpSp>
      <p:grpSp>
        <p:nvGrpSpPr>
          <p:cNvPr id="6" name="Group 5"/>
          <p:cNvGrpSpPr/>
          <p:nvPr/>
        </p:nvGrpSpPr>
        <p:grpSpPr>
          <a:xfrm>
            <a:off x="53668" y="185513"/>
            <a:ext cx="1151100" cy="1151100"/>
            <a:chOff x="168627" y="185513"/>
            <a:chExt cx="1151100" cy="1151100"/>
          </a:xfrm>
        </p:grpSpPr>
        <p:sp>
          <p:nvSpPr>
            <p:cNvPr id="28" name="Google Shape;283;p18"/>
            <p:cNvSpPr/>
            <p:nvPr/>
          </p:nvSpPr>
          <p:spPr>
            <a:xfrm>
              <a:off x="168627" y="185513"/>
              <a:ext cx="1151100" cy="1151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2" name="Flowchart: Connector 1"/>
            <p:cNvSpPr/>
            <p:nvPr/>
          </p:nvSpPr>
          <p:spPr>
            <a:xfrm>
              <a:off x="282874" y="300493"/>
              <a:ext cx="922606" cy="921139"/>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00249" y="554679"/>
              <a:ext cx="687855" cy="400110"/>
            </a:xfrm>
            <a:prstGeom prst="rect">
              <a:avLst/>
            </a:prstGeom>
            <a:noFill/>
          </p:spPr>
          <p:txBody>
            <a:bodyPr wrap="square" rtlCol="0">
              <a:spAutoFit/>
            </a:bodyPr>
            <a:lstStyle/>
            <a:p>
              <a:pPr algn="ctr"/>
              <a:r>
                <a:rPr lang="vi-VN" sz="2000" b="1" dirty="0" smtClean="0"/>
                <a:t>02</a:t>
              </a:r>
              <a:endParaRPr lang="en-US" sz="2000" b="1" dirty="0"/>
            </a:p>
          </p:txBody>
        </p:sp>
      </p:grpSp>
      <p:grpSp>
        <p:nvGrpSpPr>
          <p:cNvPr id="13" name="Group 12"/>
          <p:cNvGrpSpPr/>
          <p:nvPr/>
        </p:nvGrpSpPr>
        <p:grpSpPr>
          <a:xfrm>
            <a:off x="5086916" y="1407382"/>
            <a:ext cx="985542" cy="1637917"/>
            <a:chOff x="5086916" y="1407382"/>
            <a:chExt cx="985542" cy="1637917"/>
          </a:xfrm>
        </p:grpSpPr>
        <p:sp>
          <p:nvSpPr>
            <p:cNvPr id="719" name="Google Shape;719;p25"/>
            <p:cNvSpPr/>
            <p:nvPr/>
          </p:nvSpPr>
          <p:spPr>
            <a:xfrm>
              <a:off x="5086916" y="1407382"/>
              <a:ext cx="985542" cy="1637917"/>
            </a:xfrm>
            <a:custGeom>
              <a:avLst/>
              <a:gdLst/>
              <a:ahLst/>
              <a:cxnLst/>
              <a:rect l="l" t="t" r="r" b="b"/>
              <a:pathLst>
                <a:path w="811146" h="1348080" extrusionOk="0">
                  <a:moveTo>
                    <a:pt x="614586" y="59267"/>
                  </a:moveTo>
                  <a:cubicBezTo>
                    <a:pt x="659614" y="96394"/>
                    <a:pt x="687262" y="147742"/>
                    <a:pt x="687262" y="203829"/>
                  </a:cubicBezTo>
                  <a:lnTo>
                    <a:pt x="687262" y="838953"/>
                  </a:lnTo>
                  <a:cubicBezTo>
                    <a:pt x="687262" y="858702"/>
                    <a:pt x="703061" y="874501"/>
                    <a:pt x="722810" y="874501"/>
                  </a:cubicBezTo>
                  <a:lnTo>
                    <a:pt x="795486" y="874501"/>
                  </a:lnTo>
                  <a:cubicBezTo>
                    <a:pt x="808916" y="874501"/>
                    <a:pt x="816025" y="889511"/>
                    <a:pt x="807336" y="899780"/>
                  </a:cubicBezTo>
                  <a:lnTo>
                    <a:pt x="450275" y="1342156"/>
                  </a:lnTo>
                  <a:cubicBezTo>
                    <a:pt x="443956" y="1350055"/>
                    <a:pt x="432106" y="1350055"/>
                    <a:pt x="425787" y="1342156"/>
                  </a:cubicBezTo>
                  <a:lnTo>
                    <a:pt x="68726" y="899780"/>
                  </a:lnTo>
                  <a:cubicBezTo>
                    <a:pt x="60037" y="889511"/>
                    <a:pt x="67936" y="874501"/>
                    <a:pt x="80576" y="874501"/>
                  </a:cubicBezTo>
                  <a:lnTo>
                    <a:pt x="153252" y="874501"/>
                  </a:lnTo>
                  <a:cubicBezTo>
                    <a:pt x="173001" y="874501"/>
                    <a:pt x="188800" y="858702"/>
                    <a:pt x="188800" y="838953"/>
                  </a:cubicBezTo>
                  <a:cubicBezTo>
                    <a:pt x="188010" y="722830"/>
                    <a:pt x="187220" y="355500"/>
                    <a:pt x="188010" y="232267"/>
                  </a:cubicBezTo>
                  <a:cubicBezTo>
                    <a:pt x="188800" y="145372"/>
                    <a:pt x="135083" y="63216"/>
                    <a:pt x="45027" y="18189"/>
                  </a:cubicBezTo>
                  <a:cubicBezTo>
                    <a:pt x="18959" y="4760"/>
                    <a:pt x="0" y="20"/>
                    <a:pt x="0" y="20"/>
                  </a:cubicBezTo>
                  <a:lnTo>
                    <a:pt x="437636" y="20"/>
                  </a:lnTo>
                  <a:cubicBezTo>
                    <a:pt x="507152" y="-770"/>
                    <a:pt x="569559" y="22139"/>
                    <a:pt x="614586" y="5926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TextBox 10"/>
            <p:cNvSpPr txBox="1"/>
            <p:nvPr/>
          </p:nvSpPr>
          <p:spPr>
            <a:xfrm rot="5400000">
              <a:off x="5059855" y="1979793"/>
              <a:ext cx="1099884" cy="307777"/>
            </a:xfrm>
            <a:prstGeom prst="rect">
              <a:avLst/>
            </a:prstGeom>
            <a:noFill/>
          </p:spPr>
          <p:txBody>
            <a:bodyPr wrap="square" rtlCol="0">
              <a:spAutoFit/>
            </a:bodyPr>
            <a:lstStyle/>
            <a:p>
              <a:r>
                <a:rPr lang="vi-VN" dirty="0" smtClean="0"/>
                <a:t>Phân Loại</a:t>
              </a:r>
              <a:endParaRPr lang="en-US" dirty="0"/>
            </a:p>
          </p:txBody>
        </p:sp>
      </p:grpSp>
      <p:grpSp>
        <p:nvGrpSpPr>
          <p:cNvPr id="15" name="Group 14"/>
          <p:cNvGrpSpPr/>
          <p:nvPr/>
        </p:nvGrpSpPr>
        <p:grpSpPr>
          <a:xfrm>
            <a:off x="3071790" y="2769458"/>
            <a:ext cx="985542" cy="1637917"/>
            <a:chOff x="3071790" y="2769458"/>
            <a:chExt cx="985542" cy="1637917"/>
          </a:xfrm>
        </p:grpSpPr>
        <p:sp>
          <p:nvSpPr>
            <p:cNvPr id="717" name="Google Shape;717;p25"/>
            <p:cNvSpPr/>
            <p:nvPr/>
          </p:nvSpPr>
          <p:spPr>
            <a:xfrm>
              <a:off x="3071790" y="2769458"/>
              <a:ext cx="985542" cy="1637917"/>
            </a:xfrm>
            <a:custGeom>
              <a:avLst/>
              <a:gdLst/>
              <a:ahLst/>
              <a:cxnLst/>
              <a:rect l="l" t="t" r="r" b="b"/>
              <a:pathLst>
                <a:path w="811146" h="1348080" extrusionOk="0">
                  <a:moveTo>
                    <a:pt x="196560" y="1288814"/>
                  </a:moveTo>
                  <a:cubicBezTo>
                    <a:pt x="151533" y="1251686"/>
                    <a:pt x="123884" y="1200339"/>
                    <a:pt x="123884" y="1144252"/>
                  </a:cubicBezTo>
                  <a:lnTo>
                    <a:pt x="123884" y="509127"/>
                  </a:lnTo>
                  <a:cubicBezTo>
                    <a:pt x="123884" y="489378"/>
                    <a:pt x="108085" y="473579"/>
                    <a:pt x="88336" y="473579"/>
                  </a:cubicBezTo>
                  <a:lnTo>
                    <a:pt x="15660" y="473579"/>
                  </a:lnTo>
                  <a:cubicBezTo>
                    <a:pt x="2231" y="473579"/>
                    <a:pt x="-4879" y="458570"/>
                    <a:pt x="3811" y="448300"/>
                  </a:cubicBezTo>
                  <a:lnTo>
                    <a:pt x="360871" y="5925"/>
                  </a:lnTo>
                  <a:cubicBezTo>
                    <a:pt x="367191" y="-1975"/>
                    <a:pt x="379040" y="-1975"/>
                    <a:pt x="385360" y="5925"/>
                  </a:cubicBezTo>
                  <a:lnTo>
                    <a:pt x="742420" y="448300"/>
                  </a:lnTo>
                  <a:cubicBezTo>
                    <a:pt x="751110" y="458570"/>
                    <a:pt x="743210" y="473579"/>
                    <a:pt x="730571" y="473579"/>
                  </a:cubicBezTo>
                  <a:lnTo>
                    <a:pt x="657895" y="473579"/>
                  </a:lnTo>
                  <a:cubicBezTo>
                    <a:pt x="638146" y="473579"/>
                    <a:pt x="622347" y="489378"/>
                    <a:pt x="622347" y="509127"/>
                  </a:cubicBezTo>
                  <a:cubicBezTo>
                    <a:pt x="623137" y="625250"/>
                    <a:pt x="623927" y="992580"/>
                    <a:pt x="623137" y="1115813"/>
                  </a:cubicBezTo>
                  <a:cubicBezTo>
                    <a:pt x="622347" y="1202708"/>
                    <a:pt x="676064" y="1284864"/>
                    <a:pt x="766119" y="1329891"/>
                  </a:cubicBezTo>
                  <a:cubicBezTo>
                    <a:pt x="792188" y="1343321"/>
                    <a:pt x="811147" y="1348061"/>
                    <a:pt x="811147" y="1348061"/>
                  </a:cubicBezTo>
                  <a:lnTo>
                    <a:pt x="371931" y="1348061"/>
                  </a:lnTo>
                  <a:cubicBezTo>
                    <a:pt x="303205" y="1348850"/>
                    <a:pt x="241588" y="1325942"/>
                    <a:pt x="196560" y="1288814"/>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TextBox 34"/>
            <p:cNvSpPr txBox="1"/>
            <p:nvPr/>
          </p:nvSpPr>
          <p:spPr>
            <a:xfrm rot="16200000">
              <a:off x="2950900" y="3511707"/>
              <a:ext cx="1099884" cy="307777"/>
            </a:xfrm>
            <a:prstGeom prst="rect">
              <a:avLst/>
            </a:prstGeom>
            <a:noFill/>
          </p:spPr>
          <p:txBody>
            <a:bodyPr wrap="square" rtlCol="0">
              <a:spAutoFit/>
            </a:bodyPr>
            <a:lstStyle/>
            <a:p>
              <a:r>
                <a:rPr lang="vi-VN" dirty="0" smtClean="0"/>
                <a:t>Cấu tạo</a:t>
              </a:r>
              <a:endParaRPr lang="en-US" dirty="0"/>
            </a:p>
          </p:txBody>
        </p:sp>
      </p:grpSp>
      <p:grpSp>
        <p:nvGrpSpPr>
          <p:cNvPr id="14" name="Group 13"/>
          <p:cNvGrpSpPr/>
          <p:nvPr/>
        </p:nvGrpSpPr>
        <p:grpSpPr>
          <a:xfrm>
            <a:off x="4434218" y="3421832"/>
            <a:ext cx="1637917" cy="985542"/>
            <a:chOff x="4434218" y="3421832"/>
            <a:chExt cx="1637917" cy="985542"/>
          </a:xfrm>
        </p:grpSpPr>
        <p:sp>
          <p:nvSpPr>
            <p:cNvPr id="718" name="Google Shape;718;p25"/>
            <p:cNvSpPr/>
            <p:nvPr/>
          </p:nvSpPr>
          <p:spPr>
            <a:xfrm>
              <a:off x="4434218" y="3421832"/>
              <a:ext cx="1637917" cy="985542"/>
            </a:xfrm>
            <a:custGeom>
              <a:avLst/>
              <a:gdLst/>
              <a:ahLst/>
              <a:cxnLst/>
              <a:rect l="l" t="t" r="r" b="b"/>
              <a:pathLst>
                <a:path w="1348080" h="811146" extrusionOk="0">
                  <a:moveTo>
                    <a:pt x="1288814" y="614586"/>
                  </a:moveTo>
                  <a:cubicBezTo>
                    <a:pt x="1251686" y="659614"/>
                    <a:pt x="1200339" y="687262"/>
                    <a:pt x="1144252" y="687262"/>
                  </a:cubicBezTo>
                  <a:lnTo>
                    <a:pt x="509127" y="687262"/>
                  </a:lnTo>
                  <a:cubicBezTo>
                    <a:pt x="489378" y="687262"/>
                    <a:pt x="473579" y="703061"/>
                    <a:pt x="473579" y="722810"/>
                  </a:cubicBezTo>
                  <a:lnTo>
                    <a:pt x="473579" y="795486"/>
                  </a:lnTo>
                  <a:cubicBezTo>
                    <a:pt x="473579" y="808915"/>
                    <a:pt x="458570" y="816025"/>
                    <a:pt x="448300" y="807335"/>
                  </a:cubicBezTo>
                  <a:lnTo>
                    <a:pt x="5925" y="450275"/>
                  </a:lnTo>
                  <a:cubicBezTo>
                    <a:pt x="-1975" y="443955"/>
                    <a:pt x="-1975" y="432106"/>
                    <a:pt x="5925" y="425786"/>
                  </a:cubicBezTo>
                  <a:lnTo>
                    <a:pt x="448300" y="68726"/>
                  </a:lnTo>
                  <a:cubicBezTo>
                    <a:pt x="458570" y="60037"/>
                    <a:pt x="473579" y="67936"/>
                    <a:pt x="473579" y="80576"/>
                  </a:cubicBezTo>
                  <a:lnTo>
                    <a:pt x="473579" y="153251"/>
                  </a:lnTo>
                  <a:cubicBezTo>
                    <a:pt x="473579" y="173000"/>
                    <a:pt x="489378" y="188800"/>
                    <a:pt x="509127" y="188800"/>
                  </a:cubicBezTo>
                  <a:cubicBezTo>
                    <a:pt x="625251" y="188010"/>
                    <a:pt x="992580" y="187220"/>
                    <a:pt x="1115814" y="188010"/>
                  </a:cubicBezTo>
                  <a:cubicBezTo>
                    <a:pt x="1202709" y="188800"/>
                    <a:pt x="1284864" y="135082"/>
                    <a:pt x="1329892" y="45027"/>
                  </a:cubicBezTo>
                  <a:cubicBezTo>
                    <a:pt x="1343321" y="18959"/>
                    <a:pt x="1348061" y="0"/>
                    <a:pt x="1348061" y="0"/>
                  </a:cubicBezTo>
                  <a:lnTo>
                    <a:pt x="1348061" y="437636"/>
                  </a:lnTo>
                  <a:cubicBezTo>
                    <a:pt x="1348851" y="507942"/>
                    <a:pt x="1325942" y="570348"/>
                    <a:pt x="1288814" y="614586"/>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TextBox 37"/>
            <p:cNvSpPr txBox="1"/>
            <p:nvPr/>
          </p:nvSpPr>
          <p:spPr>
            <a:xfrm>
              <a:off x="4844169" y="3760714"/>
              <a:ext cx="1160013" cy="307777"/>
            </a:xfrm>
            <a:prstGeom prst="rect">
              <a:avLst/>
            </a:prstGeom>
            <a:noFill/>
          </p:spPr>
          <p:txBody>
            <a:bodyPr wrap="square" rtlCol="0">
              <a:spAutoFit/>
            </a:bodyPr>
            <a:lstStyle/>
            <a:p>
              <a:pPr algn="ctr"/>
              <a:r>
                <a:rPr lang="vi-VN" dirty="0" smtClean="0"/>
                <a:t>Vị trí</a:t>
              </a:r>
              <a:endParaRPr lang="en-US" dirty="0"/>
            </a:p>
          </p:txBody>
        </p:sp>
      </p:grpSp>
    </p:spTree>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03"/>
                                        </p:tgtEl>
                                        <p:attrNameLst>
                                          <p:attrName>style.visibility</p:attrName>
                                        </p:attrNameLst>
                                      </p:cBhvr>
                                      <p:to>
                                        <p:strVal val="visible"/>
                                      </p:to>
                                    </p:set>
                                    <p:animEffect transition="in" filter="fade">
                                      <p:cBhvr>
                                        <p:cTn id="7" dur="750"/>
                                        <p:tgtEl>
                                          <p:spTgt spid="703"/>
                                        </p:tgtEl>
                                      </p:cBhvr>
                                    </p:animEffect>
                                    <p:anim calcmode="lin" valueType="num">
                                      <p:cBhvr>
                                        <p:cTn id="8" dur="750" fill="hold"/>
                                        <p:tgtEl>
                                          <p:spTgt spid="703"/>
                                        </p:tgtEl>
                                        <p:attrNameLst>
                                          <p:attrName>ppt_x</p:attrName>
                                        </p:attrNameLst>
                                      </p:cBhvr>
                                      <p:tavLst>
                                        <p:tav tm="0">
                                          <p:val>
                                            <p:strVal val="#ppt_x"/>
                                          </p:val>
                                        </p:tav>
                                        <p:tav tm="100000">
                                          <p:val>
                                            <p:strVal val="#ppt_x"/>
                                          </p:val>
                                        </p:tav>
                                      </p:tavLst>
                                    </p:anim>
                                    <p:anim calcmode="lin" valueType="num">
                                      <p:cBhvr>
                                        <p:cTn id="9" dur="750" fill="hold"/>
                                        <p:tgtEl>
                                          <p:spTgt spid="703"/>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705"/>
                                        </p:tgtEl>
                                        <p:attrNameLst>
                                          <p:attrName>style.visibility</p:attrName>
                                        </p:attrNameLst>
                                      </p:cBhvr>
                                      <p:to>
                                        <p:strVal val="visible"/>
                                      </p:to>
                                    </p:set>
                                    <p:animEffect transition="in" filter="barn(inVertical)">
                                      <p:cBhvr>
                                        <p:cTn id="12" dur="1300"/>
                                        <p:tgtEl>
                                          <p:spTgt spid="705"/>
                                        </p:tgtEl>
                                      </p:cBhvr>
                                    </p:animEffect>
                                  </p:childTnLst>
                                </p:cTn>
                              </p:par>
                              <p:par>
                                <p:cTn id="13" presetID="47"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950" fill="hold"/>
                                        <p:tgtEl>
                                          <p:spTgt spid="12"/>
                                        </p:tgtEl>
                                        <p:attrNameLst>
                                          <p:attrName>ppt_x</p:attrName>
                                        </p:attrNameLst>
                                      </p:cBhvr>
                                      <p:tavLst>
                                        <p:tav tm="0">
                                          <p:val>
                                            <p:strVal val="0-#ppt_w/2"/>
                                          </p:val>
                                        </p:tav>
                                        <p:tav tm="100000">
                                          <p:val>
                                            <p:strVal val="#ppt_x"/>
                                          </p:val>
                                        </p:tav>
                                      </p:tavLst>
                                    </p:anim>
                                    <p:anim calcmode="lin" valueType="num">
                                      <p:cBhvr additive="base">
                                        <p:cTn id="21" dur="950" fill="hold"/>
                                        <p:tgtEl>
                                          <p:spTgt spid="12"/>
                                        </p:tgtEl>
                                        <p:attrNameLst>
                                          <p:attrName>ppt_y</p:attrName>
                                        </p:attrNameLst>
                                      </p:cBhvr>
                                      <p:tavLst>
                                        <p:tav tm="0">
                                          <p:val>
                                            <p:strVal val="#ppt_y"/>
                                          </p:val>
                                        </p:tav>
                                        <p:tav tm="100000">
                                          <p:val>
                                            <p:strVal val="#ppt_y"/>
                                          </p:val>
                                        </p:tav>
                                      </p:tavLst>
                                    </p:anim>
                                  </p:childTnLst>
                                </p:cTn>
                              </p:par>
                              <p:par>
                                <p:cTn id="22" presetID="2" presetClass="entr" presetSubtype="1" fill="hold" nodeType="withEffect">
                                  <p:stCondLst>
                                    <p:cond delay="25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800" fill="hold"/>
                                        <p:tgtEl>
                                          <p:spTgt spid="13"/>
                                        </p:tgtEl>
                                        <p:attrNameLst>
                                          <p:attrName>ppt_x</p:attrName>
                                        </p:attrNameLst>
                                      </p:cBhvr>
                                      <p:tavLst>
                                        <p:tav tm="0">
                                          <p:val>
                                            <p:strVal val="#ppt_x"/>
                                          </p:val>
                                        </p:tav>
                                        <p:tav tm="100000">
                                          <p:val>
                                            <p:strVal val="#ppt_x"/>
                                          </p:val>
                                        </p:tav>
                                      </p:tavLst>
                                    </p:anim>
                                    <p:anim calcmode="lin" valueType="num">
                                      <p:cBhvr additive="base">
                                        <p:cTn id="25" dur="8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2" fill="hold" nodeType="withEffect">
                                  <p:stCondLst>
                                    <p:cond delay="25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800" fill="hold"/>
                                        <p:tgtEl>
                                          <p:spTgt spid="14"/>
                                        </p:tgtEl>
                                        <p:attrNameLst>
                                          <p:attrName>ppt_x</p:attrName>
                                        </p:attrNameLst>
                                      </p:cBhvr>
                                      <p:tavLst>
                                        <p:tav tm="0">
                                          <p:val>
                                            <p:strVal val="1+#ppt_w/2"/>
                                          </p:val>
                                        </p:tav>
                                        <p:tav tm="100000">
                                          <p:val>
                                            <p:strVal val="#ppt_x"/>
                                          </p:val>
                                        </p:tav>
                                      </p:tavLst>
                                    </p:anim>
                                    <p:anim calcmode="lin" valueType="num">
                                      <p:cBhvr additive="base">
                                        <p:cTn id="29" dur="80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4" fill="hold" nodeType="withEffect">
                                  <p:stCondLst>
                                    <p:cond delay="55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20" fill="hold"/>
                                        <p:tgtEl>
                                          <p:spTgt spid="15"/>
                                        </p:tgtEl>
                                        <p:attrNameLst>
                                          <p:attrName>ppt_x</p:attrName>
                                        </p:attrNameLst>
                                      </p:cBhvr>
                                      <p:tavLst>
                                        <p:tav tm="0">
                                          <p:val>
                                            <p:strVal val="#ppt_x"/>
                                          </p:val>
                                        </p:tav>
                                        <p:tav tm="100000">
                                          <p:val>
                                            <p:strVal val="#ppt_x"/>
                                          </p:val>
                                        </p:tav>
                                      </p:tavLst>
                                    </p:anim>
                                    <p:anim calcmode="lin" valueType="num">
                                      <p:cBhvr additive="base">
                                        <p:cTn id="33" dur="52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22"/>
                                        </p:tgtEl>
                                        <p:attrNameLst>
                                          <p:attrName>style.visibility</p:attrName>
                                        </p:attrNameLst>
                                      </p:cBhvr>
                                      <p:to>
                                        <p:strVal val="visible"/>
                                      </p:to>
                                    </p:set>
                                    <p:animEffect transition="in" filter="fade">
                                      <p:cBhvr>
                                        <p:cTn id="38" dur="1000"/>
                                        <p:tgtEl>
                                          <p:spTgt spid="7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25"/>
                                        </p:tgtEl>
                                        <p:attrNameLst>
                                          <p:attrName>style.visibility</p:attrName>
                                        </p:attrNameLst>
                                      </p:cBhvr>
                                      <p:to>
                                        <p:strVal val="visible"/>
                                      </p:to>
                                    </p:set>
                                    <p:animEffect transition="in" filter="fade">
                                      <p:cBhvr>
                                        <p:cTn id="53" dur="1000"/>
                                        <p:tgtEl>
                                          <p:spTgt spid="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 grpId="0"/>
      <p:bldP spid="722" grpId="0"/>
      <p:bldP spid="7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42" name="Google Shape;842;p27"/>
          <p:cNvSpPr txBox="1"/>
          <p:nvPr/>
        </p:nvSpPr>
        <p:spPr>
          <a:xfrm>
            <a:off x="3411718" y="4293003"/>
            <a:ext cx="2238004" cy="729438"/>
          </a:xfrm>
          <a:prstGeom prst="rect">
            <a:avLst/>
          </a:prstGeom>
          <a:noFill/>
          <a:ln>
            <a:noFill/>
          </a:ln>
        </p:spPr>
        <p:txBody>
          <a:bodyPr spcFirstLastPara="1" wrap="square" lIns="91425" tIns="91425" rIns="91425" bIns="91425" anchor="t" anchorCtr="0">
            <a:noAutofit/>
          </a:bodyPr>
          <a:lstStyle/>
          <a:p>
            <a:pPr lvl="0"/>
            <a:r>
              <a:rPr lang="vi-VN" sz="1250" dirty="0" smtClean="0">
                <a:solidFill>
                  <a:schemeClr val="bg1"/>
                </a:solidFill>
                <a:latin typeface="Montserrat Medium"/>
                <a:ea typeface="Montserrat Medium"/>
                <a:cs typeface="Montserrat Medium"/>
                <a:sym typeface="Montserrat Medium"/>
              </a:rPr>
              <a:t>Đầu đọc / ghi sử dụng cực từ tính để đọc 0 hoặc 1, để máy tính ghi thông tin vào đĩa</a:t>
            </a:r>
            <a:endParaRPr sz="1250" dirty="0">
              <a:solidFill>
                <a:schemeClr val="bg1"/>
              </a:solidFill>
              <a:latin typeface="Montserrat Medium"/>
              <a:ea typeface="Montserrat Medium"/>
              <a:cs typeface="Montserrat Medium"/>
              <a:sym typeface="Montserrat Medium"/>
            </a:endParaRPr>
          </a:p>
        </p:txBody>
      </p:sp>
      <p:sp>
        <p:nvSpPr>
          <p:cNvPr id="844" name="Google Shape;844;p27"/>
          <p:cNvSpPr txBox="1"/>
          <p:nvPr/>
        </p:nvSpPr>
        <p:spPr>
          <a:xfrm>
            <a:off x="668722" y="3576805"/>
            <a:ext cx="2484349" cy="1092806"/>
          </a:xfrm>
          <a:prstGeom prst="rect">
            <a:avLst/>
          </a:prstGeom>
          <a:noFill/>
          <a:ln>
            <a:noFill/>
          </a:ln>
        </p:spPr>
        <p:txBody>
          <a:bodyPr spcFirstLastPara="1" wrap="square" lIns="91425" tIns="91425" rIns="91425" bIns="91425" anchor="t" anchorCtr="0">
            <a:noAutofit/>
          </a:bodyPr>
          <a:lstStyle/>
          <a:p>
            <a:pPr lvl="0"/>
            <a:r>
              <a:rPr lang="vi-VN" sz="1250" dirty="0" smtClean="0">
                <a:solidFill>
                  <a:schemeClr val="bg1"/>
                </a:solidFill>
                <a:latin typeface="Montserrat Medium"/>
                <a:ea typeface="Montserrat Medium"/>
                <a:cs typeface="Montserrat Medium"/>
                <a:sym typeface="Montserrat Medium"/>
              </a:rPr>
              <a:t>Khi một đĩa mềm 3,5″ được lắp vào ổ đĩa, cửa trượt kim loại sẽ được mở ra và để lộ đĩa từ trong đĩa mềm</a:t>
            </a:r>
            <a:endParaRPr sz="1250" dirty="0">
              <a:solidFill>
                <a:schemeClr val="bg1"/>
              </a:solidFill>
              <a:latin typeface="Montserrat Medium"/>
              <a:ea typeface="Montserrat Medium"/>
              <a:cs typeface="Montserrat Medium"/>
              <a:sym typeface="Montserrat Medium"/>
            </a:endParaRPr>
          </a:p>
        </p:txBody>
      </p:sp>
      <p:sp>
        <p:nvSpPr>
          <p:cNvPr id="846" name="Google Shape;846;p27"/>
          <p:cNvSpPr txBox="1"/>
          <p:nvPr/>
        </p:nvSpPr>
        <p:spPr>
          <a:xfrm>
            <a:off x="170362" y="2550684"/>
            <a:ext cx="2266856" cy="69377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vi-VN" sz="1250" dirty="0" smtClean="0">
                <a:solidFill>
                  <a:schemeClr val="bg1"/>
                </a:solidFill>
                <a:latin typeface="Montserrat Medium"/>
                <a:ea typeface="Montserrat Medium"/>
                <a:cs typeface="Montserrat Medium"/>
                <a:sym typeface="Montserrat Medium"/>
              </a:rPr>
              <a:t>Đĩa mềm lưu trữ và đọc dữ liệ bằng cách sử dụng đầy đọc</a:t>
            </a:r>
            <a:endParaRPr sz="1250" dirty="0">
              <a:solidFill>
                <a:schemeClr val="bg1"/>
              </a:solidFill>
              <a:latin typeface="Montserrat Medium"/>
              <a:ea typeface="Montserrat Medium"/>
              <a:cs typeface="Montserrat Medium"/>
              <a:sym typeface="Montserrat Medium"/>
            </a:endParaRPr>
          </a:p>
        </p:txBody>
      </p:sp>
      <p:sp>
        <p:nvSpPr>
          <p:cNvPr id="848" name="Google Shape;848;p27"/>
          <p:cNvSpPr txBox="1"/>
          <p:nvPr/>
        </p:nvSpPr>
        <p:spPr>
          <a:xfrm>
            <a:off x="6078646" y="3529528"/>
            <a:ext cx="2637790" cy="1551589"/>
          </a:xfrm>
          <a:prstGeom prst="rect">
            <a:avLst/>
          </a:prstGeom>
          <a:noFill/>
          <a:ln>
            <a:noFill/>
          </a:ln>
        </p:spPr>
        <p:txBody>
          <a:bodyPr spcFirstLastPara="1" wrap="square" lIns="91425" tIns="91425" rIns="91425" bIns="91425" anchor="t" anchorCtr="0">
            <a:noAutofit/>
          </a:bodyPr>
          <a:lstStyle/>
          <a:p>
            <a:pPr lvl="0"/>
            <a:r>
              <a:rPr lang="vi-VN" sz="1250" dirty="0">
                <a:solidFill>
                  <a:schemeClr val="bg1"/>
                </a:solidFill>
                <a:latin typeface="Montserrat Medium"/>
                <a:ea typeface="Montserrat Medium"/>
                <a:cs typeface="Montserrat Medium"/>
                <a:sym typeface="Montserrat Medium"/>
              </a:rPr>
              <a:t>Sau khi dữ liệu được đọc hoặc ghi, máy tính sẽ xử lý nó tùy theo nhu cầu của người dùng, chẳng hạn như hiển thị nội dung trên màn hình hoặc lưu trữ vào bộ nhớ.</a:t>
            </a:r>
            <a:endParaRPr sz="1250" dirty="0">
              <a:solidFill>
                <a:schemeClr val="bg1"/>
              </a:solidFill>
              <a:latin typeface="Montserrat Medium"/>
              <a:ea typeface="Montserrat Medium"/>
              <a:cs typeface="Montserrat Medium"/>
              <a:sym typeface="Montserrat Medium"/>
            </a:endParaRPr>
          </a:p>
        </p:txBody>
      </p:sp>
      <p:sp>
        <p:nvSpPr>
          <p:cNvPr id="850" name="Google Shape;850;p27"/>
          <p:cNvSpPr txBox="1"/>
          <p:nvPr/>
        </p:nvSpPr>
        <p:spPr>
          <a:xfrm>
            <a:off x="6671790" y="2723201"/>
            <a:ext cx="1996200" cy="52562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vi-VN" sz="1250" dirty="0" smtClean="0">
                <a:solidFill>
                  <a:schemeClr val="bg1"/>
                </a:solidFill>
                <a:latin typeface="Montserrat Medium"/>
                <a:ea typeface="Montserrat Medium"/>
                <a:cs typeface="Montserrat Medium"/>
                <a:sym typeface="Montserrat Medium"/>
              </a:rPr>
              <a:t>Hoàn thành 1 chu trình đọc và ghi dữ liệu</a:t>
            </a:r>
            <a:endParaRPr sz="1250" dirty="0">
              <a:solidFill>
                <a:schemeClr val="bg1"/>
              </a:solidFill>
              <a:latin typeface="Montserrat Medium"/>
              <a:ea typeface="Montserrat Medium"/>
              <a:cs typeface="Montserrat Medium"/>
              <a:sym typeface="Montserrat Medium"/>
            </a:endParaRPr>
          </a:p>
        </p:txBody>
      </p:sp>
      <p:grpSp>
        <p:nvGrpSpPr>
          <p:cNvPr id="8" name="Group 7"/>
          <p:cNvGrpSpPr/>
          <p:nvPr/>
        </p:nvGrpSpPr>
        <p:grpSpPr>
          <a:xfrm>
            <a:off x="2615349" y="2073424"/>
            <a:ext cx="3913195" cy="2147361"/>
            <a:chOff x="2615349" y="2073424"/>
            <a:chExt cx="3913195" cy="2147361"/>
          </a:xfrm>
        </p:grpSpPr>
        <p:sp>
          <p:nvSpPr>
            <p:cNvPr id="839" name="Google Shape;839;p27"/>
            <p:cNvSpPr/>
            <p:nvPr/>
          </p:nvSpPr>
          <p:spPr>
            <a:xfrm>
              <a:off x="4243652" y="2880927"/>
              <a:ext cx="656619" cy="1339858"/>
            </a:xfrm>
            <a:custGeom>
              <a:avLst/>
              <a:gdLst/>
              <a:ahLst/>
              <a:cxnLst/>
              <a:rect l="l" t="t" r="r" b="b"/>
              <a:pathLst>
                <a:path w="500281" h="1020844" extrusionOk="0">
                  <a:moveTo>
                    <a:pt x="324507" y="50704"/>
                  </a:moveTo>
                  <a:cubicBezTo>
                    <a:pt x="300845" y="54085"/>
                    <a:pt x="273803" y="54085"/>
                    <a:pt x="250141" y="54085"/>
                  </a:cubicBezTo>
                  <a:cubicBezTo>
                    <a:pt x="158873" y="54085"/>
                    <a:pt x="74366" y="33803"/>
                    <a:pt x="0" y="0"/>
                  </a:cubicBezTo>
                  <a:lnTo>
                    <a:pt x="0" y="797746"/>
                  </a:lnTo>
                  <a:lnTo>
                    <a:pt x="250141" y="1020844"/>
                  </a:lnTo>
                  <a:lnTo>
                    <a:pt x="500281" y="797746"/>
                  </a:lnTo>
                  <a:lnTo>
                    <a:pt x="500281" y="294084"/>
                  </a:lnTo>
                  <a:lnTo>
                    <a:pt x="324507" y="50704"/>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7" name="Google Shape;837;p27"/>
            <p:cNvSpPr/>
            <p:nvPr/>
          </p:nvSpPr>
          <p:spPr>
            <a:xfrm>
              <a:off x="2615349" y="2073424"/>
              <a:ext cx="1237815" cy="949435"/>
            </a:xfrm>
            <a:custGeom>
              <a:avLst/>
              <a:gdLst/>
              <a:ahLst/>
              <a:cxnLst/>
              <a:rect l="l" t="t" r="r" b="b"/>
              <a:pathLst>
                <a:path w="943097" h="723379" extrusionOk="0">
                  <a:moveTo>
                    <a:pt x="919436" y="256901"/>
                  </a:moveTo>
                  <a:lnTo>
                    <a:pt x="919436" y="256901"/>
                  </a:lnTo>
                  <a:cubicBezTo>
                    <a:pt x="892394" y="172394"/>
                    <a:pt x="885633" y="84507"/>
                    <a:pt x="895774" y="0"/>
                  </a:cubicBezTo>
                  <a:lnTo>
                    <a:pt x="135211" y="246760"/>
                  </a:lnTo>
                  <a:lnTo>
                    <a:pt x="0" y="554366"/>
                  </a:lnTo>
                  <a:lnTo>
                    <a:pt x="290704" y="723380"/>
                  </a:lnTo>
                  <a:lnTo>
                    <a:pt x="767324" y="567887"/>
                  </a:lnTo>
                  <a:lnTo>
                    <a:pt x="943098" y="324507"/>
                  </a:lnTo>
                  <a:cubicBezTo>
                    <a:pt x="936337" y="304225"/>
                    <a:pt x="926197" y="280563"/>
                    <a:pt x="919436" y="25690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6" name="Google Shape;836;p27"/>
            <p:cNvSpPr/>
            <p:nvPr/>
          </p:nvSpPr>
          <p:spPr>
            <a:xfrm>
              <a:off x="5153194" y="2073424"/>
              <a:ext cx="1375350" cy="949435"/>
            </a:xfrm>
            <a:custGeom>
              <a:avLst/>
              <a:gdLst/>
              <a:ahLst/>
              <a:cxnLst/>
              <a:rect l="l" t="t" r="r" b="b"/>
              <a:pathLst>
                <a:path w="1047886" h="723379" extrusionOk="0">
                  <a:moveTo>
                    <a:pt x="912675" y="246760"/>
                  </a:moveTo>
                  <a:lnTo>
                    <a:pt x="155493" y="0"/>
                  </a:lnTo>
                  <a:cubicBezTo>
                    <a:pt x="165634" y="84507"/>
                    <a:pt x="158873" y="172394"/>
                    <a:pt x="131831" y="256901"/>
                  </a:cubicBezTo>
                  <a:lnTo>
                    <a:pt x="131831" y="256901"/>
                  </a:lnTo>
                  <a:cubicBezTo>
                    <a:pt x="104789" y="341408"/>
                    <a:pt x="57465" y="415774"/>
                    <a:pt x="0" y="480000"/>
                  </a:cubicBezTo>
                  <a:lnTo>
                    <a:pt x="757183" y="723380"/>
                  </a:lnTo>
                  <a:lnTo>
                    <a:pt x="1047887" y="554366"/>
                  </a:lnTo>
                  <a:lnTo>
                    <a:pt x="912675" y="24676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8" name="Google Shape;838;p27"/>
            <p:cNvSpPr/>
            <p:nvPr/>
          </p:nvSpPr>
          <p:spPr>
            <a:xfrm>
              <a:off x="3267558" y="2552601"/>
              <a:ext cx="922816" cy="1273309"/>
            </a:xfrm>
            <a:custGeom>
              <a:avLst/>
              <a:gdLst/>
              <a:ahLst/>
              <a:cxnLst/>
              <a:rect l="l" t="t" r="r" b="b"/>
              <a:pathLst>
                <a:path w="703098" h="970140" extrusionOk="0">
                  <a:moveTo>
                    <a:pt x="703098" y="233239"/>
                  </a:moveTo>
                  <a:cubicBezTo>
                    <a:pt x="682817" y="219718"/>
                    <a:pt x="659155" y="209577"/>
                    <a:pt x="638873" y="192676"/>
                  </a:cubicBezTo>
                  <a:lnTo>
                    <a:pt x="638873" y="192676"/>
                  </a:lnTo>
                  <a:cubicBezTo>
                    <a:pt x="567887" y="138591"/>
                    <a:pt x="510422" y="74366"/>
                    <a:pt x="466479" y="0"/>
                  </a:cubicBezTo>
                  <a:lnTo>
                    <a:pt x="0" y="642253"/>
                  </a:lnTo>
                  <a:lnTo>
                    <a:pt x="70986" y="970140"/>
                  </a:lnTo>
                  <a:lnTo>
                    <a:pt x="405634" y="936337"/>
                  </a:lnTo>
                  <a:lnTo>
                    <a:pt x="699718" y="530704"/>
                  </a:lnTo>
                  <a:lnTo>
                    <a:pt x="703098" y="23323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0" name="Google Shape;840;p27"/>
            <p:cNvSpPr/>
            <p:nvPr/>
          </p:nvSpPr>
          <p:spPr>
            <a:xfrm>
              <a:off x="4727263" y="2738949"/>
              <a:ext cx="1149083" cy="1091407"/>
            </a:xfrm>
            <a:custGeom>
              <a:avLst/>
              <a:gdLst/>
              <a:ahLst/>
              <a:cxnLst/>
              <a:rect l="l" t="t" r="r" b="b"/>
              <a:pathLst>
                <a:path w="875492" h="831548" extrusionOk="0">
                  <a:moveTo>
                    <a:pt x="581408" y="94648"/>
                  </a:moveTo>
                  <a:lnTo>
                    <a:pt x="294084" y="0"/>
                  </a:lnTo>
                  <a:cubicBezTo>
                    <a:pt x="277183" y="16901"/>
                    <a:pt x="256901" y="33803"/>
                    <a:pt x="236620" y="47324"/>
                  </a:cubicBezTo>
                  <a:cubicBezTo>
                    <a:pt x="165634" y="101408"/>
                    <a:pt x="84507" y="135211"/>
                    <a:pt x="0" y="152113"/>
                  </a:cubicBezTo>
                  <a:lnTo>
                    <a:pt x="469859" y="797746"/>
                  </a:lnTo>
                  <a:lnTo>
                    <a:pt x="804507" y="831549"/>
                  </a:lnTo>
                  <a:lnTo>
                    <a:pt x="804507" y="831549"/>
                  </a:lnTo>
                  <a:lnTo>
                    <a:pt x="875492" y="503662"/>
                  </a:lnTo>
                  <a:lnTo>
                    <a:pt x="581408" y="94648"/>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852" name="Google Shape;852;p27"/>
          <p:cNvSpPr/>
          <p:nvPr/>
        </p:nvSpPr>
        <p:spPr>
          <a:xfrm>
            <a:off x="3953028" y="1547654"/>
            <a:ext cx="1239092" cy="1239092"/>
          </a:xfrm>
          <a:custGeom>
            <a:avLst/>
            <a:gdLst/>
            <a:ahLst/>
            <a:cxnLst/>
            <a:rect l="l" t="t" r="r" b="b"/>
            <a:pathLst>
              <a:path w="1129013" h="1129013" extrusionOk="0">
                <a:moveTo>
                  <a:pt x="1129013" y="564507"/>
                </a:moveTo>
                <a:cubicBezTo>
                  <a:pt x="1129013" y="876275"/>
                  <a:pt x="876275" y="1129013"/>
                  <a:pt x="564507" y="1129013"/>
                </a:cubicBezTo>
                <a:cubicBezTo>
                  <a:pt x="252738" y="1129013"/>
                  <a:pt x="0" y="876275"/>
                  <a:pt x="0" y="564507"/>
                </a:cubicBezTo>
                <a:cubicBezTo>
                  <a:pt x="0" y="252738"/>
                  <a:pt x="252738" y="0"/>
                  <a:pt x="564507" y="0"/>
                </a:cubicBezTo>
                <a:cubicBezTo>
                  <a:pt x="876275" y="0"/>
                  <a:pt x="1129013" y="252738"/>
                  <a:pt x="1129013" y="56450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3" name="Google Shape;853;p27"/>
          <p:cNvSpPr/>
          <p:nvPr/>
        </p:nvSpPr>
        <p:spPr>
          <a:xfrm>
            <a:off x="4349756" y="3385767"/>
            <a:ext cx="444600" cy="444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854" name="Google Shape;854;p27"/>
          <p:cNvSpPr/>
          <p:nvPr/>
        </p:nvSpPr>
        <p:spPr>
          <a:xfrm>
            <a:off x="3494531" y="3110442"/>
            <a:ext cx="444600" cy="444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855" name="Google Shape;855;p27"/>
          <p:cNvSpPr/>
          <p:nvPr/>
        </p:nvSpPr>
        <p:spPr>
          <a:xfrm>
            <a:off x="5204756" y="3110442"/>
            <a:ext cx="444600" cy="444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856" name="Google Shape;856;p27"/>
          <p:cNvSpPr/>
          <p:nvPr/>
        </p:nvSpPr>
        <p:spPr>
          <a:xfrm>
            <a:off x="2966756" y="2388842"/>
            <a:ext cx="444600" cy="444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857" name="Google Shape;857;p27"/>
          <p:cNvSpPr/>
          <p:nvPr/>
        </p:nvSpPr>
        <p:spPr>
          <a:xfrm>
            <a:off x="5732531" y="2388842"/>
            <a:ext cx="444600" cy="444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858" name="Google Shape;858;p27"/>
          <p:cNvGrpSpPr/>
          <p:nvPr/>
        </p:nvGrpSpPr>
        <p:grpSpPr>
          <a:xfrm>
            <a:off x="3039057" y="2461133"/>
            <a:ext cx="300011" cy="300011"/>
            <a:chOff x="5450724" y="2006316"/>
            <a:chExt cx="452437" cy="452437"/>
          </a:xfrm>
        </p:grpSpPr>
        <p:sp>
          <p:nvSpPr>
            <p:cNvPr id="859" name="Google Shape;859;p27"/>
            <p:cNvSpPr/>
            <p:nvPr/>
          </p:nvSpPr>
          <p:spPr>
            <a:xfrm>
              <a:off x="5643631" y="2047668"/>
              <a:ext cx="66623" cy="66619"/>
            </a:xfrm>
            <a:custGeom>
              <a:avLst/>
              <a:gdLst/>
              <a:ahLst/>
              <a:cxnLst/>
              <a:rect l="l" t="t" r="r" b="b"/>
              <a:pathLst>
                <a:path w="88831" h="88825" extrusionOk="0">
                  <a:moveTo>
                    <a:pt x="47284" y="88737"/>
                  </a:moveTo>
                  <a:cubicBezTo>
                    <a:pt x="69515" y="87332"/>
                    <a:pt x="87338" y="69509"/>
                    <a:pt x="88742" y="47279"/>
                  </a:cubicBezTo>
                  <a:cubicBezTo>
                    <a:pt x="89549" y="34513"/>
                    <a:pt x="84840" y="22020"/>
                    <a:pt x="75823" y="13004"/>
                  </a:cubicBezTo>
                  <a:cubicBezTo>
                    <a:pt x="66806" y="3987"/>
                    <a:pt x="54320" y="-703"/>
                    <a:pt x="41546" y="86"/>
                  </a:cubicBezTo>
                  <a:cubicBezTo>
                    <a:pt x="19316" y="1491"/>
                    <a:pt x="1493" y="19314"/>
                    <a:pt x="89" y="41544"/>
                  </a:cubicBezTo>
                  <a:cubicBezTo>
                    <a:pt x="-718" y="54310"/>
                    <a:pt x="3991" y="66802"/>
                    <a:pt x="13006" y="75818"/>
                  </a:cubicBezTo>
                  <a:cubicBezTo>
                    <a:pt x="21767" y="84579"/>
                    <a:pt x="34135" y="89559"/>
                    <a:pt x="47284" y="88737"/>
                  </a:cubicBezTo>
                  <a:close/>
                  <a:moveTo>
                    <a:pt x="17729" y="42658"/>
                  </a:moveTo>
                  <a:cubicBezTo>
                    <a:pt x="18574" y="29289"/>
                    <a:pt x="29292" y="18569"/>
                    <a:pt x="42662" y="17725"/>
                  </a:cubicBezTo>
                  <a:cubicBezTo>
                    <a:pt x="50297" y="17231"/>
                    <a:pt x="57867" y="20042"/>
                    <a:pt x="63325" y="25502"/>
                  </a:cubicBezTo>
                  <a:cubicBezTo>
                    <a:pt x="68754" y="30931"/>
                    <a:pt x="71589" y="38464"/>
                    <a:pt x="71103" y="46167"/>
                  </a:cubicBezTo>
                  <a:cubicBezTo>
                    <a:pt x="70258" y="59536"/>
                    <a:pt x="59540" y="70255"/>
                    <a:pt x="46170" y="71099"/>
                  </a:cubicBezTo>
                  <a:cubicBezTo>
                    <a:pt x="38479" y="71604"/>
                    <a:pt x="30935" y="68754"/>
                    <a:pt x="25506" y="63321"/>
                  </a:cubicBezTo>
                  <a:cubicBezTo>
                    <a:pt x="20076" y="57893"/>
                    <a:pt x="17242" y="50361"/>
                    <a:pt x="17729" y="4265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0" name="Google Shape;860;p27"/>
            <p:cNvSpPr/>
            <p:nvPr/>
          </p:nvSpPr>
          <p:spPr>
            <a:xfrm>
              <a:off x="5608269" y="2006316"/>
              <a:ext cx="137347" cy="149323"/>
            </a:xfrm>
            <a:custGeom>
              <a:avLst/>
              <a:gdLst/>
              <a:ahLst/>
              <a:cxnLst/>
              <a:rect l="l" t="t" r="r" b="b"/>
              <a:pathLst>
                <a:path w="183130" h="199097" extrusionOk="0">
                  <a:moveTo>
                    <a:pt x="7659" y="115144"/>
                  </a:moveTo>
                  <a:lnTo>
                    <a:pt x="2556" y="124425"/>
                  </a:lnTo>
                  <a:cubicBezTo>
                    <a:pt x="-927" y="130760"/>
                    <a:pt x="-846" y="138587"/>
                    <a:pt x="2770" y="144848"/>
                  </a:cubicBezTo>
                  <a:lnTo>
                    <a:pt x="7938" y="153798"/>
                  </a:lnTo>
                  <a:cubicBezTo>
                    <a:pt x="11553" y="160059"/>
                    <a:pt x="18290" y="164044"/>
                    <a:pt x="25518" y="164195"/>
                  </a:cubicBezTo>
                  <a:lnTo>
                    <a:pt x="36111" y="164416"/>
                  </a:lnTo>
                  <a:cubicBezTo>
                    <a:pt x="36634" y="164428"/>
                    <a:pt x="37151" y="164572"/>
                    <a:pt x="37607" y="164835"/>
                  </a:cubicBezTo>
                  <a:lnTo>
                    <a:pt x="62006" y="178921"/>
                  </a:lnTo>
                  <a:cubicBezTo>
                    <a:pt x="62462" y="179184"/>
                    <a:pt x="62846" y="179560"/>
                    <a:pt x="63118" y="180011"/>
                  </a:cubicBezTo>
                  <a:lnTo>
                    <a:pt x="68604" y="189068"/>
                  </a:lnTo>
                  <a:cubicBezTo>
                    <a:pt x="72349" y="195254"/>
                    <a:pt x="79168" y="199097"/>
                    <a:pt x="86398" y="199097"/>
                  </a:cubicBezTo>
                  <a:lnTo>
                    <a:pt x="96732" y="199097"/>
                  </a:lnTo>
                  <a:cubicBezTo>
                    <a:pt x="103962" y="199097"/>
                    <a:pt x="110780" y="195255"/>
                    <a:pt x="114527" y="189069"/>
                  </a:cubicBezTo>
                  <a:lnTo>
                    <a:pt x="120012" y="180014"/>
                  </a:lnTo>
                  <a:cubicBezTo>
                    <a:pt x="120284" y="179562"/>
                    <a:pt x="120670" y="179184"/>
                    <a:pt x="121125" y="178921"/>
                  </a:cubicBezTo>
                  <a:lnTo>
                    <a:pt x="145526" y="164835"/>
                  </a:lnTo>
                  <a:cubicBezTo>
                    <a:pt x="145981" y="164571"/>
                    <a:pt x="146497" y="164427"/>
                    <a:pt x="147024" y="164416"/>
                  </a:cubicBezTo>
                  <a:lnTo>
                    <a:pt x="157610" y="164195"/>
                  </a:lnTo>
                  <a:cubicBezTo>
                    <a:pt x="164840" y="164044"/>
                    <a:pt x="171577" y="160059"/>
                    <a:pt x="175192" y="153798"/>
                  </a:cubicBezTo>
                  <a:lnTo>
                    <a:pt x="180359" y="144848"/>
                  </a:lnTo>
                  <a:cubicBezTo>
                    <a:pt x="183975" y="138585"/>
                    <a:pt x="184058" y="130758"/>
                    <a:pt x="180574" y="124425"/>
                  </a:cubicBezTo>
                  <a:lnTo>
                    <a:pt x="175472" y="115144"/>
                  </a:lnTo>
                  <a:cubicBezTo>
                    <a:pt x="175217" y="114682"/>
                    <a:pt x="175084" y="114162"/>
                    <a:pt x="175084" y="113636"/>
                  </a:cubicBezTo>
                  <a:lnTo>
                    <a:pt x="175084" y="85461"/>
                  </a:lnTo>
                  <a:cubicBezTo>
                    <a:pt x="175084" y="84937"/>
                    <a:pt x="175217" y="84415"/>
                    <a:pt x="175472" y="83954"/>
                  </a:cubicBezTo>
                  <a:lnTo>
                    <a:pt x="180574" y="74673"/>
                  </a:lnTo>
                  <a:cubicBezTo>
                    <a:pt x="184058" y="68338"/>
                    <a:pt x="183976" y="60511"/>
                    <a:pt x="180359" y="54250"/>
                  </a:cubicBezTo>
                  <a:lnTo>
                    <a:pt x="175192" y="45298"/>
                  </a:lnTo>
                  <a:cubicBezTo>
                    <a:pt x="171577" y="39039"/>
                    <a:pt x="164841" y="35056"/>
                    <a:pt x="157610" y="34902"/>
                  </a:cubicBezTo>
                  <a:lnTo>
                    <a:pt x="147025" y="34681"/>
                  </a:lnTo>
                  <a:cubicBezTo>
                    <a:pt x="146501" y="34669"/>
                    <a:pt x="145981" y="34524"/>
                    <a:pt x="145525" y="34262"/>
                  </a:cubicBezTo>
                  <a:lnTo>
                    <a:pt x="121126" y="20175"/>
                  </a:lnTo>
                  <a:cubicBezTo>
                    <a:pt x="120669" y="19911"/>
                    <a:pt x="120285" y="19535"/>
                    <a:pt x="120013" y="19086"/>
                  </a:cubicBezTo>
                  <a:lnTo>
                    <a:pt x="114527" y="10027"/>
                  </a:lnTo>
                  <a:cubicBezTo>
                    <a:pt x="110780" y="3842"/>
                    <a:pt x="103961" y="0"/>
                    <a:pt x="96732" y="0"/>
                  </a:cubicBezTo>
                  <a:lnTo>
                    <a:pt x="86398" y="0"/>
                  </a:lnTo>
                  <a:cubicBezTo>
                    <a:pt x="79168" y="0"/>
                    <a:pt x="72349" y="3843"/>
                    <a:pt x="68605" y="10027"/>
                  </a:cubicBezTo>
                  <a:lnTo>
                    <a:pt x="63115" y="19088"/>
                  </a:lnTo>
                  <a:cubicBezTo>
                    <a:pt x="62846" y="19536"/>
                    <a:pt x="62460" y="19912"/>
                    <a:pt x="62007" y="20175"/>
                  </a:cubicBezTo>
                  <a:lnTo>
                    <a:pt x="37606" y="34262"/>
                  </a:lnTo>
                  <a:cubicBezTo>
                    <a:pt x="37150" y="34525"/>
                    <a:pt x="36631" y="34670"/>
                    <a:pt x="36108" y="34681"/>
                  </a:cubicBezTo>
                  <a:lnTo>
                    <a:pt x="25516" y="34902"/>
                  </a:lnTo>
                  <a:cubicBezTo>
                    <a:pt x="18289" y="35056"/>
                    <a:pt x="11553" y="39039"/>
                    <a:pt x="7938" y="45299"/>
                  </a:cubicBezTo>
                  <a:lnTo>
                    <a:pt x="2770" y="54249"/>
                  </a:lnTo>
                  <a:cubicBezTo>
                    <a:pt x="-844" y="60509"/>
                    <a:pt x="-927" y="68335"/>
                    <a:pt x="2556" y="74673"/>
                  </a:cubicBezTo>
                  <a:lnTo>
                    <a:pt x="7659" y="83954"/>
                  </a:lnTo>
                  <a:cubicBezTo>
                    <a:pt x="7912" y="84415"/>
                    <a:pt x="8045" y="84936"/>
                    <a:pt x="8045" y="85461"/>
                  </a:cubicBezTo>
                  <a:lnTo>
                    <a:pt x="8045" y="113635"/>
                  </a:lnTo>
                  <a:cubicBezTo>
                    <a:pt x="8045" y="114163"/>
                    <a:pt x="7912" y="114683"/>
                    <a:pt x="7659" y="115144"/>
                  </a:cubicBezTo>
                  <a:close/>
                  <a:moveTo>
                    <a:pt x="18076" y="63087"/>
                  </a:moveTo>
                  <a:lnTo>
                    <a:pt x="23243" y="54137"/>
                  </a:lnTo>
                  <a:cubicBezTo>
                    <a:pt x="23788" y="53194"/>
                    <a:pt x="24801" y="52594"/>
                    <a:pt x="25887" y="52571"/>
                  </a:cubicBezTo>
                  <a:lnTo>
                    <a:pt x="36478" y="52350"/>
                  </a:lnTo>
                  <a:cubicBezTo>
                    <a:pt x="39972" y="52277"/>
                    <a:pt x="43418" y="51313"/>
                    <a:pt x="46442" y="49567"/>
                  </a:cubicBezTo>
                  <a:lnTo>
                    <a:pt x="70843" y="35480"/>
                  </a:lnTo>
                  <a:cubicBezTo>
                    <a:pt x="73870" y="33731"/>
                    <a:pt x="76427" y="31228"/>
                    <a:pt x="78233" y="28241"/>
                  </a:cubicBezTo>
                  <a:lnTo>
                    <a:pt x="83721" y="19180"/>
                  </a:lnTo>
                  <a:cubicBezTo>
                    <a:pt x="84285" y="18251"/>
                    <a:pt x="85310" y="17673"/>
                    <a:pt x="86397" y="17673"/>
                  </a:cubicBezTo>
                  <a:lnTo>
                    <a:pt x="96731" y="17673"/>
                  </a:lnTo>
                  <a:cubicBezTo>
                    <a:pt x="97819" y="17673"/>
                    <a:pt x="98845" y="18252"/>
                    <a:pt x="99408" y="19181"/>
                  </a:cubicBezTo>
                  <a:lnTo>
                    <a:pt x="104894" y="28241"/>
                  </a:lnTo>
                  <a:cubicBezTo>
                    <a:pt x="106704" y="31229"/>
                    <a:pt x="109261" y="33731"/>
                    <a:pt x="112286" y="35480"/>
                  </a:cubicBezTo>
                  <a:lnTo>
                    <a:pt x="136685" y="49567"/>
                  </a:lnTo>
                  <a:cubicBezTo>
                    <a:pt x="139711" y="51313"/>
                    <a:pt x="143157" y="52277"/>
                    <a:pt x="146653" y="52350"/>
                  </a:cubicBezTo>
                  <a:lnTo>
                    <a:pt x="157237" y="52571"/>
                  </a:lnTo>
                  <a:cubicBezTo>
                    <a:pt x="158326" y="52595"/>
                    <a:pt x="159340" y="53194"/>
                    <a:pt x="159884" y="54136"/>
                  </a:cubicBezTo>
                  <a:lnTo>
                    <a:pt x="165052" y="63088"/>
                  </a:lnTo>
                  <a:cubicBezTo>
                    <a:pt x="165596" y="64029"/>
                    <a:pt x="165609" y="65206"/>
                    <a:pt x="165084" y="66158"/>
                  </a:cubicBezTo>
                  <a:lnTo>
                    <a:pt x="159982" y="75439"/>
                  </a:lnTo>
                  <a:cubicBezTo>
                    <a:pt x="158297" y="78503"/>
                    <a:pt x="157407" y="81968"/>
                    <a:pt x="157407" y="85461"/>
                  </a:cubicBezTo>
                  <a:lnTo>
                    <a:pt x="157407" y="113635"/>
                  </a:lnTo>
                  <a:cubicBezTo>
                    <a:pt x="157407" y="117129"/>
                    <a:pt x="158298" y="120595"/>
                    <a:pt x="159982" y="123658"/>
                  </a:cubicBezTo>
                  <a:lnTo>
                    <a:pt x="165085" y="132940"/>
                  </a:lnTo>
                  <a:cubicBezTo>
                    <a:pt x="165608" y="133892"/>
                    <a:pt x="165596" y="135069"/>
                    <a:pt x="165052" y="136010"/>
                  </a:cubicBezTo>
                  <a:lnTo>
                    <a:pt x="159884" y="144960"/>
                  </a:lnTo>
                  <a:cubicBezTo>
                    <a:pt x="159340" y="145903"/>
                    <a:pt x="158326" y="146503"/>
                    <a:pt x="157239" y="146525"/>
                  </a:cubicBezTo>
                  <a:lnTo>
                    <a:pt x="146655" y="146746"/>
                  </a:lnTo>
                  <a:cubicBezTo>
                    <a:pt x="143162" y="146818"/>
                    <a:pt x="139713" y="147780"/>
                    <a:pt x="136686" y="149528"/>
                  </a:cubicBezTo>
                  <a:lnTo>
                    <a:pt x="112285" y="163615"/>
                  </a:lnTo>
                  <a:cubicBezTo>
                    <a:pt x="109262" y="165361"/>
                    <a:pt x="106706" y="167864"/>
                    <a:pt x="104894" y="170855"/>
                  </a:cubicBezTo>
                  <a:lnTo>
                    <a:pt x="99408" y="179913"/>
                  </a:lnTo>
                  <a:cubicBezTo>
                    <a:pt x="98844" y="180844"/>
                    <a:pt x="97818" y="181423"/>
                    <a:pt x="96731" y="181423"/>
                  </a:cubicBezTo>
                  <a:lnTo>
                    <a:pt x="86397" y="181423"/>
                  </a:lnTo>
                  <a:cubicBezTo>
                    <a:pt x="85310" y="181423"/>
                    <a:pt x="84285" y="180845"/>
                    <a:pt x="83721" y="179913"/>
                  </a:cubicBezTo>
                  <a:lnTo>
                    <a:pt x="78236" y="170855"/>
                  </a:lnTo>
                  <a:cubicBezTo>
                    <a:pt x="76426" y="167867"/>
                    <a:pt x="73869" y="165364"/>
                    <a:pt x="70843" y="163615"/>
                  </a:cubicBezTo>
                  <a:lnTo>
                    <a:pt x="46445" y="149528"/>
                  </a:lnTo>
                  <a:cubicBezTo>
                    <a:pt x="43417" y="147780"/>
                    <a:pt x="39968" y="146817"/>
                    <a:pt x="36478" y="146746"/>
                  </a:cubicBezTo>
                  <a:lnTo>
                    <a:pt x="25888" y="146525"/>
                  </a:lnTo>
                  <a:cubicBezTo>
                    <a:pt x="24802" y="146501"/>
                    <a:pt x="23789" y="145903"/>
                    <a:pt x="23244" y="144960"/>
                  </a:cubicBezTo>
                  <a:lnTo>
                    <a:pt x="18077" y="136010"/>
                  </a:lnTo>
                  <a:cubicBezTo>
                    <a:pt x="17534" y="135068"/>
                    <a:pt x="17521" y="133891"/>
                    <a:pt x="18045" y="132939"/>
                  </a:cubicBezTo>
                  <a:lnTo>
                    <a:pt x="23148" y="123658"/>
                  </a:lnTo>
                  <a:cubicBezTo>
                    <a:pt x="24831" y="120597"/>
                    <a:pt x="25721" y="117131"/>
                    <a:pt x="25721" y="113635"/>
                  </a:cubicBezTo>
                  <a:lnTo>
                    <a:pt x="25721" y="85461"/>
                  </a:lnTo>
                  <a:cubicBezTo>
                    <a:pt x="25721" y="81965"/>
                    <a:pt x="24831" y="78500"/>
                    <a:pt x="23148" y="75439"/>
                  </a:cubicBezTo>
                  <a:lnTo>
                    <a:pt x="18046" y="66160"/>
                  </a:lnTo>
                  <a:cubicBezTo>
                    <a:pt x="17519" y="65206"/>
                    <a:pt x="17531" y="64029"/>
                    <a:pt x="18076" y="6308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1" name="Google Shape;861;p27"/>
            <p:cNvSpPr/>
            <p:nvPr/>
          </p:nvSpPr>
          <p:spPr>
            <a:xfrm>
              <a:off x="5473962" y="2337344"/>
              <a:ext cx="19876" cy="13255"/>
            </a:xfrm>
            <a:custGeom>
              <a:avLst/>
              <a:gdLst/>
              <a:ahLst/>
              <a:cxnLst/>
              <a:rect l="l" t="t" r="r" b="b"/>
              <a:pathLst>
                <a:path w="26501" h="17673" extrusionOk="0">
                  <a:moveTo>
                    <a:pt x="8837" y="17673"/>
                  </a:moveTo>
                  <a:lnTo>
                    <a:pt x="17665" y="17673"/>
                  </a:lnTo>
                  <a:cubicBezTo>
                    <a:pt x="22546" y="17673"/>
                    <a:pt x="26502" y="13718"/>
                    <a:pt x="26502" y="8837"/>
                  </a:cubicBezTo>
                  <a:cubicBezTo>
                    <a:pt x="26502" y="3955"/>
                    <a:pt x="22546" y="0"/>
                    <a:pt x="17665"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2" name="Google Shape;862;p27"/>
            <p:cNvSpPr/>
            <p:nvPr/>
          </p:nvSpPr>
          <p:spPr>
            <a:xfrm>
              <a:off x="5500203" y="2337344"/>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3" name="Google Shape;863;p27"/>
            <p:cNvSpPr/>
            <p:nvPr/>
          </p:nvSpPr>
          <p:spPr>
            <a:xfrm>
              <a:off x="5473962" y="2364216"/>
              <a:ext cx="19876" cy="13255"/>
            </a:xfrm>
            <a:custGeom>
              <a:avLst/>
              <a:gdLst/>
              <a:ahLst/>
              <a:cxnLst/>
              <a:rect l="l" t="t" r="r" b="b"/>
              <a:pathLst>
                <a:path w="26501" h="17673" extrusionOk="0">
                  <a:moveTo>
                    <a:pt x="8837" y="17673"/>
                  </a:moveTo>
                  <a:lnTo>
                    <a:pt x="17665" y="17673"/>
                  </a:lnTo>
                  <a:cubicBezTo>
                    <a:pt x="22546" y="17673"/>
                    <a:pt x="26502" y="13718"/>
                    <a:pt x="26502" y="8837"/>
                  </a:cubicBezTo>
                  <a:cubicBezTo>
                    <a:pt x="26502" y="3955"/>
                    <a:pt x="22546" y="0"/>
                    <a:pt x="17665"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4" name="Google Shape;864;p27"/>
            <p:cNvSpPr/>
            <p:nvPr/>
          </p:nvSpPr>
          <p:spPr>
            <a:xfrm>
              <a:off x="5500203" y="2364216"/>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5" name="Google Shape;865;p27"/>
            <p:cNvSpPr/>
            <p:nvPr/>
          </p:nvSpPr>
          <p:spPr>
            <a:xfrm>
              <a:off x="5473962" y="2391086"/>
              <a:ext cx="19876" cy="13255"/>
            </a:xfrm>
            <a:custGeom>
              <a:avLst/>
              <a:gdLst/>
              <a:ahLst/>
              <a:cxnLst/>
              <a:rect l="l" t="t" r="r" b="b"/>
              <a:pathLst>
                <a:path w="26501" h="17673" extrusionOk="0">
                  <a:moveTo>
                    <a:pt x="8837" y="17673"/>
                  </a:moveTo>
                  <a:lnTo>
                    <a:pt x="17665" y="17673"/>
                  </a:lnTo>
                  <a:cubicBezTo>
                    <a:pt x="22546" y="17673"/>
                    <a:pt x="26502" y="13718"/>
                    <a:pt x="26502" y="8837"/>
                  </a:cubicBezTo>
                  <a:cubicBezTo>
                    <a:pt x="26502" y="3955"/>
                    <a:pt x="22546" y="0"/>
                    <a:pt x="17665"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6" name="Google Shape;866;p27"/>
            <p:cNvSpPr/>
            <p:nvPr/>
          </p:nvSpPr>
          <p:spPr>
            <a:xfrm>
              <a:off x="5500203" y="2391086"/>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7" name="Google Shape;867;p27"/>
            <p:cNvSpPr/>
            <p:nvPr/>
          </p:nvSpPr>
          <p:spPr>
            <a:xfrm>
              <a:off x="5473962" y="2417955"/>
              <a:ext cx="19876" cy="13255"/>
            </a:xfrm>
            <a:custGeom>
              <a:avLst/>
              <a:gdLst/>
              <a:ahLst/>
              <a:cxnLst/>
              <a:rect l="l" t="t" r="r" b="b"/>
              <a:pathLst>
                <a:path w="26501" h="17673" extrusionOk="0">
                  <a:moveTo>
                    <a:pt x="8837" y="17673"/>
                  </a:moveTo>
                  <a:lnTo>
                    <a:pt x="17665" y="17673"/>
                  </a:lnTo>
                  <a:cubicBezTo>
                    <a:pt x="22546" y="17673"/>
                    <a:pt x="26502" y="13718"/>
                    <a:pt x="26502" y="8837"/>
                  </a:cubicBezTo>
                  <a:cubicBezTo>
                    <a:pt x="26502" y="3955"/>
                    <a:pt x="22546" y="0"/>
                    <a:pt x="17665"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8" name="Google Shape;868;p27"/>
            <p:cNvSpPr/>
            <p:nvPr/>
          </p:nvSpPr>
          <p:spPr>
            <a:xfrm>
              <a:off x="5500203" y="2417955"/>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9" name="Google Shape;869;p27"/>
            <p:cNvSpPr/>
            <p:nvPr/>
          </p:nvSpPr>
          <p:spPr>
            <a:xfrm>
              <a:off x="5499996" y="2287973"/>
              <a:ext cx="31369" cy="13255"/>
            </a:xfrm>
            <a:custGeom>
              <a:avLst/>
              <a:gdLst/>
              <a:ahLst/>
              <a:cxnLst/>
              <a:rect l="l" t="t" r="r" b="b"/>
              <a:pathLst>
                <a:path w="41826" h="17673" extrusionOk="0">
                  <a:moveTo>
                    <a:pt x="32990" y="17673"/>
                  </a:moveTo>
                  <a:cubicBezTo>
                    <a:pt x="37872" y="17673"/>
                    <a:pt x="41827" y="13718"/>
                    <a:pt x="41827" y="8837"/>
                  </a:cubicBezTo>
                  <a:cubicBezTo>
                    <a:pt x="41827" y="3955"/>
                    <a:pt x="37872" y="0"/>
                    <a:pt x="32990"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0" name="Google Shape;870;p27"/>
            <p:cNvSpPr/>
            <p:nvPr/>
          </p:nvSpPr>
          <p:spPr>
            <a:xfrm>
              <a:off x="5611985" y="2266143"/>
              <a:ext cx="129914" cy="192609"/>
            </a:xfrm>
            <a:custGeom>
              <a:avLst/>
              <a:gdLst/>
              <a:ahLst/>
              <a:cxnLst/>
              <a:rect l="l" t="t" r="r" b="b"/>
              <a:pathLst>
                <a:path w="173219" h="256812" extrusionOk="0">
                  <a:moveTo>
                    <a:pt x="164383" y="0"/>
                  </a:moveTo>
                  <a:lnTo>
                    <a:pt x="8837" y="0"/>
                  </a:lnTo>
                  <a:cubicBezTo>
                    <a:pt x="3955" y="0"/>
                    <a:pt x="0" y="3955"/>
                    <a:pt x="0" y="8837"/>
                  </a:cubicBezTo>
                  <a:lnTo>
                    <a:pt x="0" y="247976"/>
                  </a:lnTo>
                  <a:cubicBezTo>
                    <a:pt x="0" y="252857"/>
                    <a:pt x="3955" y="256812"/>
                    <a:pt x="8837" y="256812"/>
                  </a:cubicBezTo>
                  <a:lnTo>
                    <a:pt x="81022" y="256812"/>
                  </a:lnTo>
                  <a:cubicBezTo>
                    <a:pt x="85903" y="256812"/>
                    <a:pt x="89858" y="252857"/>
                    <a:pt x="89858" y="247976"/>
                  </a:cubicBezTo>
                  <a:cubicBezTo>
                    <a:pt x="89858" y="243094"/>
                    <a:pt x="85903" y="239139"/>
                    <a:pt x="81022" y="239139"/>
                  </a:cubicBezTo>
                  <a:lnTo>
                    <a:pt x="17673" y="239139"/>
                  </a:lnTo>
                  <a:lnTo>
                    <a:pt x="17673" y="75885"/>
                  </a:lnTo>
                  <a:lnTo>
                    <a:pt x="155547" y="75885"/>
                  </a:lnTo>
                  <a:lnTo>
                    <a:pt x="155547" y="239139"/>
                  </a:lnTo>
                  <a:lnTo>
                    <a:pt x="116353" y="239139"/>
                  </a:lnTo>
                  <a:cubicBezTo>
                    <a:pt x="111472" y="239139"/>
                    <a:pt x="107516" y="243094"/>
                    <a:pt x="107516" y="247976"/>
                  </a:cubicBezTo>
                  <a:cubicBezTo>
                    <a:pt x="107516" y="252857"/>
                    <a:pt x="111472" y="256812"/>
                    <a:pt x="116353" y="256812"/>
                  </a:cubicBezTo>
                  <a:lnTo>
                    <a:pt x="164383" y="256812"/>
                  </a:lnTo>
                  <a:cubicBezTo>
                    <a:pt x="169265" y="256812"/>
                    <a:pt x="173220" y="252857"/>
                    <a:pt x="173220" y="247976"/>
                  </a:cubicBezTo>
                  <a:lnTo>
                    <a:pt x="173220" y="8837"/>
                  </a:lnTo>
                  <a:cubicBezTo>
                    <a:pt x="173220" y="3956"/>
                    <a:pt x="169263" y="0"/>
                    <a:pt x="164383" y="0"/>
                  </a:cubicBezTo>
                  <a:close/>
                  <a:moveTo>
                    <a:pt x="17673" y="58211"/>
                  </a:moveTo>
                  <a:lnTo>
                    <a:pt x="17673" y="17673"/>
                  </a:lnTo>
                  <a:lnTo>
                    <a:pt x="155547" y="17673"/>
                  </a:lnTo>
                  <a:lnTo>
                    <a:pt x="155547" y="58211"/>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1" name="Google Shape;871;p27"/>
            <p:cNvSpPr/>
            <p:nvPr/>
          </p:nvSpPr>
          <p:spPr>
            <a:xfrm>
              <a:off x="5635223" y="2337344"/>
              <a:ext cx="19876" cy="13255"/>
            </a:xfrm>
            <a:custGeom>
              <a:avLst/>
              <a:gdLst/>
              <a:ahLst/>
              <a:cxnLst/>
              <a:rect l="l" t="t" r="r" b="b"/>
              <a:pathLst>
                <a:path w="26501" h="17673" extrusionOk="0">
                  <a:moveTo>
                    <a:pt x="17665" y="0"/>
                  </a:moveTo>
                  <a:lnTo>
                    <a:pt x="8837" y="0"/>
                  </a:lnTo>
                  <a:cubicBezTo>
                    <a:pt x="3955" y="0"/>
                    <a:pt x="0" y="3955"/>
                    <a:pt x="0" y="8837"/>
                  </a:cubicBezTo>
                  <a:cubicBezTo>
                    <a:pt x="0" y="13718"/>
                    <a:pt x="3955" y="17673"/>
                    <a:pt x="8837" y="17673"/>
                  </a:cubicBezTo>
                  <a:lnTo>
                    <a:pt x="17665" y="17673"/>
                  </a:lnTo>
                  <a:cubicBezTo>
                    <a:pt x="22546" y="17673"/>
                    <a:pt x="26502" y="13718"/>
                    <a:pt x="26502" y="8837"/>
                  </a:cubicBezTo>
                  <a:cubicBezTo>
                    <a:pt x="26502" y="3955"/>
                    <a:pt x="22546" y="0"/>
                    <a:pt x="1766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2" name="Google Shape;872;p27"/>
            <p:cNvSpPr/>
            <p:nvPr/>
          </p:nvSpPr>
          <p:spPr>
            <a:xfrm>
              <a:off x="5661464" y="2337344"/>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3" name="Google Shape;873;p27"/>
            <p:cNvSpPr/>
            <p:nvPr/>
          </p:nvSpPr>
          <p:spPr>
            <a:xfrm>
              <a:off x="5635223" y="2364216"/>
              <a:ext cx="19876" cy="13255"/>
            </a:xfrm>
            <a:custGeom>
              <a:avLst/>
              <a:gdLst/>
              <a:ahLst/>
              <a:cxnLst/>
              <a:rect l="l" t="t" r="r" b="b"/>
              <a:pathLst>
                <a:path w="26501" h="17673" extrusionOk="0">
                  <a:moveTo>
                    <a:pt x="17665" y="0"/>
                  </a:moveTo>
                  <a:lnTo>
                    <a:pt x="8837" y="0"/>
                  </a:lnTo>
                  <a:cubicBezTo>
                    <a:pt x="3955" y="0"/>
                    <a:pt x="0" y="3955"/>
                    <a:pt x="0" y="8837"/>
                  </a:cubicBezTo>
                  <a:cubicBezTo>
                    <a:pt x="0" y="13718"/>
                    <a:pt x="3955" y="17673"/>
                    <a:pt x="8837" y="17673"/>
                  </a:cubicBezTo>
                  <a:lnTo>
                    <a:pt x="17665" y="17673"/>
                  </a:lnTo>
                  <a:cubicBezTo>
                    <a:pt x="22546" y="17673"/>
                    <a:pt x="26502" y="13718"/>
                    <a:pt x="26502" y="8837"/>
                  </a:cubicBezTo>
                  <a:cubicBezTo>
                    <a:pt x="26502" y="3955"/>
                    <a:pt x="22546" y="0"/>
                    <a:pt x="1766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4" name="Google Shape;874;p27"/>
            <p:cNvSpPr/>
            <p:nvPr/>
          </p:nvSpPr>
          <p:spPr>
            <a:xfrm>
              <a:off x="5661464" y="2364216"/>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5" name="Google Shape;875;p27"/>
            <p:cNvSpPr/>
            <p:nvPr/>
          </p:nvSpPr>
          <p:spPr>
            <a:xfrm>
              <a:off x="5635223" y="2391086"/>
              <a:ext cx="19876" cy="13255"/>
            </a:xfrm>
            <a:custGeom>
              <a:avLst/>
              <a:gdLst/>
              <a:ahLst/>
              <a:cxnLst/>
              <a:rect l="l" t="t" r="r" b="b"/>
              <a:pathLst>
                <a:path w="26501" h="17673" extrusionOk="0">
                  <a:moveTo>
                    <a:pt x="17665" y="0"/>
                  </a:moveTo>
                  <a:lnTo>
                    <a:pt x="8837" y="0"/>
                  </a:lnTo>
                  <a:cubicBezTo>
                    <a:pt x="3955" y="0"/>
                    <a:pt x="0" y="3955"/>
                    <a:pt x="0" y="8837"/>
                  </a:cubicBezTo>
                  <a:cubicBezTo>
                    <a:pt x="0" y="13718"/>
                    <a:pt x="3955" y="17673"/>
                    <a:pt x="8837" y="17673"/>
                  </a:cubicBezTo>
                  <a:lnTo>
                    <a:pt x="17665" y="17673"/>
                  </a:lnTo>
                  <a:cubicBezTo>
                    <a:pt x="22546" y="17673"/>
                    <a:pt x="26502" y="13718"/>
                    <a:pt x="26502" y="8837"/>
                  </a:cubicBezTo>
                  <a:cubicBezTo>
                    <a:pt x="26502" y="3955"/>
                    <a:pt x="22546" y="0"/>
                    <a:pt x="1766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6" name="Google Shape;876;p27"/>
            <p:cNvSpPr/>
            <p:nvPr/>
          </p:nvSpPr>
          <p:spPr>
            <a:xfrm>
              <a:off x="5661464" y="2391086"/>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7" name="Google Shape;877;p27"/>
            <p:cNvSpPr/>
            <p:nvPr/>
          </p:nvSpPr>
          <p:spPr>
            <a:xfrm>
              <a:off x="5635223" y="2417955"/>
              <a:ext cx="19876" cy="13255"/>
            </a:xfrm>
            <a:custGeom>
              <a:avLst/>
              <a:gdLst/>
              <a:ahLst/>
              <a:cxnLst/>
              <a:rect l="l" t="t" r="r" b="b"/>
              <a:pathLst>
                <a:path w="26501" h="17673" extrusionOk="0">
                  <a:moveTo>
                    <a:pt x="17665" y="0"/>
                  </a:moveTo>
                  <a:lnTo>
                    <a:pt x="8837" y="0"/>
                  </a:lnTo>
                  <a:cubicBezTo>
                    <a:pt x="3955" y="0"/>
                    <a:pt x="0" y="3955"/>
                    <a:pt x="0" y="8837"/>
                  </a:cubicBezTo>
                  <a:cubicBezTo>
                    <a:pt x="0" y="13718"/>
                    <a:pt x="3955" y="17673"/>
                    <a:pt x="8837" y="17673"/>
                  </a:cubicBezTo>
                  <a:lnTo>
                    <a:pt x="17665" y="17673"/>
                  </a:lnTo>
                  <a:cubicBezTo>
                    <a:pt x="22546" y="17673"/>
                    <a:pt x="26502" y="13718"/>
                    <a:pt x="26502" y="8837"/>
                  </a:cubicBezTo>
                  <a:cubicBezTo>
                    <a:pt x="26502" y="3955"/>
                    <a:pt x="22546" y="0"/>
                    <a:pt x="1766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8" name="Google Shape;878;p27"/>
            <p:cNvSpPr/>
            <p:nvPr/>
          </p:nvSpPr>
          <p:spPr>
            <a:xfrm>
              <a:off x="5661464" y="2417955"/>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9" name="Google Shape;879;p27"/>
            <p:cNvSpPr/>
            <p:nvPr/>
          </p:nvSpPr>
          <p:spPr>
            <a:xfrm>
              <a:off x="5661257" y="2287973"/>
              <a:ext cx="31369" cy="13255"/>
            </a:xfrm>
            <a:custGeom>
              <a:avLst/>
              <a:gdLst/>
              <a:ahLst/>
              <a:cxnLst/>
              <a:rect l="l" t="t" r="r" b="b"/>
              <a:pathLst>
                <a:path w="41826" h="17673" extrusionOk="0">
                  <a:moveTo>
                    <a:pt x="32990" y="0"/>
                  </a:moveTo>
                  <a:lnTo>
                    <a:pt x="8837" y="0"/>
                  </a:lnTo>
                  <a:cubicBezTo>
                    <a:pt x="3955" y="0"/>
                    <a:pt x="0" y="3955"/>
                    <a:pt x="0" y="8837"/>
                  </a:cubicBezTo>
                  <a:cubicBezTo>
                    <a:pt x="0" y="13718"/>
                    <a:pt x="3955" y="17673"/>
                    <a:pt x="8837" y="17673"/>
                  </a:cubicBezTo>
                  <a:lnTo>
                    <a:pt x="32990" y="17673"/>
                  </a:lnTo>
                  <a:cubicBezTo>
                    <a:pt x="37872" y="17673"/>
                    <a:pt x="41827" y="13718"/>
                    <a:pt x="41827" y="8837"/>
                  </a:cubicBezTo>
                  <a:cubicBezTo>
                    <a:pt x="41827" y="3955"/>
                    <a:pt x="37872" y="0"/>
                    <a:pt x="3299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0" name="Google Shape;880;p27"/>
            <p:cNvSpPr/>
            <p:nvPr/>
          </p:nvSpPr>
          <p:spPr>
            <a:xfrm>
              <a:off x="5773247" y="2266143"/>
              <a:ext cx="129914" cy="192609"/>
            </a:xfrm>
            <a:custGeom>
              <a:avLst/>
              <a:gdLst/>
              <a:ahLst/>
              <a:cxnLst/>
              <a:rect l="l" t="t" r="r" b="b"/>
              <a:pathLst>
                <a:path w="173218" h="256812" extrusionOk="0">
                  <a:moveTo>
                    <a:pt x="164382" y="0"/>
                  </a:moveTo>
                  <a:lnTo>
                    <a:pt x="8837" y="0"/>
                  </a:lnTo>
                  <a:cubicBezTo>
                    <a:pt x="3955" y="0"/>
                    <a:pt x="0" y="3955"/>
                    <a:pt x="0" y="8837"/>
                  </a:cubicBezTo>
                  <a:lnTo>
                    <a:pt x="0" y="247976"/>
                  </a:lnTo>
                  <a:cubicBezTo>
                    <a:pt x="0" y="252857"/>
                    <a:pt x="3955" y="256812"/>
                    <a:pt x="8837" y="256812"/>
                  </a:cubicBezTo>
                  <a:lnTo>
                    <a:pt x="164382" y="256812"/>
                  </a:lnTo>
                  <a:cubicBezTo>
                    <a:pt x="169263" y="256812"/>
                    <a:pt x="173219" y="252857"/>
                    <a:pt x="173219" y="247976"/>
                  </a:cubicBezTo>
                  <a:lnTo>
                    <a:pt x="173219" y="140642"/>
                  </a:lnTo>
                  <a:cubicBezTo>
                    <a:pt x="173219" y="135761"/>
                    <a:pt x="169263" y="131805"/>
                    <a:pt x="164382" y="131805"/>
                  </a:cubicBezTo>
                  <a:cubicBezTo>
                    <a:pt x="159501" y="131805"/>
                    <a:pt x="155545" y="135761"/>
                    <a:pt x="155545" y="140642"/>
                  </a:cubicBezTo>
                  <a:lnTo>
                    <a:pt x="155545" y="239139"/>
                  </a:lnTo>
                  <a:lnTo>
                    <a:pt x="17673" y="239139"/>
                  </a:lnTo>
                  <a:lnTo>
                    <a:pt x="17673" y="75885"/>
                  </a:lnTo>
                  <a:lnTo>
                    <a:pt x="155545" y="75885"/>
                  </a:lnTo>
                  <a:lnTo>
                    <a:pt x="155545" y="105311"/>
                  </a:lnTo>
                  <a:cubicBezTo>
                    <a:pt x="155545" y="110192"/>
                    <a:pt x="159501" y="114147"/>
                    <a:pt x="164382" y="114147"/>
                  </a:cubicBezTo>
                  <a:cubicBezTo>
                    <a:pt x="169263" y="114147"/>
                    <a:pt x="173219" y="110192"/>
                    <a:pt x="173219" y="105311"/>
                  </a:cubicBezTo>
                  <a:lnTo>
                    <a:pt x="173219" y="8837"/>
                  </a:lnTo>
                  <a:cubicBezTo>
                    <a:pt x="173219" y="3956"/>
                    <a:pt x="169263" y="0"/>
                    <a:pt x="164382" y="0"/>
                  </a:cubicBezTo>
                  <a:close/>
                  <a:moveTo>
                    <a:pt x="17673" y="58211"/>
                  </a:moveTo>
                  <a:lnTo>
                    <a:pt x="17673" y="17673"/>
                  </a:lnTo>
                  <a:lnTo>
                    <a:pt x="155545" y="17673"/>
                  </a:lnTo>
                  <a:lnTo>
                    <a:pt x="155545" y="58211"/>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1" name="Google Shape;881;p27"/>
            <p:cNvSpPr/>
            <p:nvPr/>
          </p:nvSpPr>
          <p:spPr>
            <a:xfrm>
              <a:off x="5796486" y="2337344"/>
              <a:ext cx="19875" cy="13255"/>
            </a:xfrm>
            <a:custGeom>
              <a:avLst/>
              <a:gdLst/>
              <a:ahLst/>
              <a:cxnLst/>
              <a:rect l="l" t="t" r="r" b="b"/>
              <a:pathLst>
                <a:path w="26500" h="17673" extrusionOk="0">
                  <a:moveTo>
                    <a:pt x="17664" y="0"/>
                  </a:moveTo>
                  <a:lnTo>
                    <a:pt x="8837" y="0"/>
                  </a:lnTo>
                  <a:cubicBezTo>
                    <a:pt x="3955" y="0"/>
                    <a:pt x="0" y="3955"/>
                    <a:pt x="0" y="8837"/>
                  </a:cubicBezTo>
                  <a:cubicBezTo>
                    <a:pt x="0" y="13718"/>
                    <a:pt x="3955" y="17673"/>
                    <a:pt x="8837" y="17673"/>
                  </a:cubicBezTo>
                  <a:lnTo>
                    <a:pt x="17664" y="17673"/>
                  </a:lnTo>
                  <a:cubicBezTo>
                    <a:pt x="22545" y="17673"/>
                    <a:pt x="26501" y="13718"/>
                    <a:pt x="26501" y="8837"/>
                  </a:cubicBezTo>
                  <a:cubicBezTo>
                    <a:pt x="26501" y="3955"/>
                    <a:pt x="22545" y="0"/>
                    <a:pt x="1766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2" name="Google Shape;882;p27"/>
            <p:cNvSpPr/>
            <p:nvPr/>
          </p:nvSpPr>
          <p:spPr>
            <a:xfrm>
              <a:off x="5822725" y="2337344"/>
              <a:ext cx="57196" cy="13255"/>
            </a:xfrm>
            <a:custGeom>
              <a:avLst/>
              <a:gdLst/>
              <a:ahLst/>
              <a:cxnLst/>
              <a:rect l="l" t="t" r="r" b="b"/>
              <a:pathLst>
                <a:path w="76262" h="17673" extrusionOk="0">
                  <a:moveTo>
                    <a:pt x="67426" y="0"/>
                  </a:moveTo>
                  <a:lnTo>
                    <a:pt x="8837" y="0"/>
                  </a:lnTo>
                  <a:cubicBezTo>
                    <a:pt x="3955" y="0"/>
                    <a:pt x="0" y="3955"/>
                    <a:pt x="0" y="8837"/>
                  </a:cubicBezTo>
                  <a:cubicBezTo>
                    <a:pt x="0" y="13718"/>
                    <a:pt x="3955" y="17673"/>
                    <a:pt x="8837" y="17673"/>
                  </a:cubicBezTo>
                  <a:lnTo>
                    <a:pt x="67426" y="17673"/>
                  </a:lnTo>
                  <a:cubicBezTo>
                    <a:pt x="72308" y="17673"/>
                    <a:pt x="76263" y="13718"/>
                    <a:pt x="76263" y="8837"/>
                  </a:cubicBezTo>
                  <a:cubicBezTo>
                    <a:pt x="76263" y="3955"/>
                    <a:pt x="72308" y="0"/>
                    <a:pt x="6742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3" name="Google Shape;883;p27"/>
            <p:cNvSpPr/>
            <p:nvPr/>
          </p:nvSpPr>
          <p:spPr>
            <a:xfrm>
              <a:off x="5796486" y="2364216"/>
              <a:ext cx="19875" cy="13255"/>
            </a:xfrm>
            <a:custGeom>
              <a:avLst/>
              <a:gdLst/>
              <a:ahLst/>
              <a:cxnLst/>
              <a:rect l="l" t="t" r="r" b="b"/>
              <a:pathLst>
                <a:path w="26500" h="17673" extrusionOk="0">
                  <a:moveTo>
                    <a:pt x="17664" y="0"/>
                  </a:moveTo>
                  <a:lnTo>
                    <a:pt x="8837" y="0"/>
                  </a:lnTo>
                  <a:cubicBezTo>
                    <a:pt x="3955" y="0"/>
                    <a:pt x="0" y="3955"/>
                    <a:pt x="0" y="8837"/>
                  </a:cubicBezTo>
                  <a:cubicBezTo>
                    <a:pt x="0" y="13718"/>
                    <a:pt x="3955" y="17673"/>
                    <a:pt x="8837" y="17673"/>
                  </a:cubicBezTo>
                  <a:lnTo>
                    <a:pt x="17664" y="17673"/>
                  </a:lnTo>
                  <a:cubicBezTo>
                    <a:pt x="22545" y="17673"/>
                    <a:pt x="26501" y="13718"/>
                    <a:pt x="26501" y="8837"/>
                  </a:cubicBezTo>
                  <a:cubicBezTo>
                    <a:pt x="26501" y="3955"/>
                    <a:pt x="22545" y="0"/>
                    <a:pt x="1766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4" name="Google Shape;884;p27"/>
            <p:cNvSpPr/>
            <p:nvPr/>
          </p:nvSpPr>
          <p:spPr>
            <a:xfrm>
              <a:off x="5822725" y="2364216"/>
              <a:ext cx="57196" cy="13255"/>
            </a:xfrm>
            <a:custGeom>
              <a:avLst/>
              <a:gdLst/>
              <a:ahLst/>
              <a:cxnLst/>
              <a:rect l="l" t="t" r="r" b="b"/>
              <a:pathLst>
                <a:path w="76262" h="17673" extrusionOk="0">
                  <a:moveTo>
                    <a:pt x="67426" y="0"/>
                  </a:moveTo>
                  <a:lnTo>
                    <a:pt x="8837" y="0"/>
                  </a:lnTo>
                  <a:cubicBezTo>
                    <a:pt x="3955" y="0"/>
                    <a:pt x="0" y="3955"/>
                    <a:pt x="0" y="8837"/>
                  </a:cubicBezTo>
                  <a:cubicBezTo>
                    <a:pt x="0" y="13718"/>
                    <a:pt x="3955" y="17673"/>
                    <a:pt x="8837" y="17673"/>
                  </a:cubicBezTo>
                  <a:lnTo>
                    <a:pt x="67426" y="17673"/>
                  </a:lnTo>
                  <a:cubicBezTo>
                    <a:pt x="72308" y="17673"/>
                    <a:pt x="76263" y="13718"/>
                    <a:pt x="76263" y="8837"/>
                  </a:cubicBezTo>
                  <a:cubicBezTo>
                    <a:pt x="76263" y="3955"/>
                    <a:pt x="72308" y="0"/>
                    <a:pt x="6742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5" name="Google Shape;885;p27"/>
            <p:cNvSpPr/>
            <p:nvPr/>
          </p:nvSpPr>
          <p:spPr>
            <a:xfrm>
              <a:off x="5796486" y="2391086"/>
              <a:ext cx="19875" cy="13255"/>
            </a:xfrm>
            <a:custGeom>
              <a:avLst/>
              <a:gdLst/>
              <a:ahLst/>
              <a:cxnLst/>
              <a:rect l="l" t="t" r="r" b="b"/>
              <a:pathLst>
                <a:path w="26500" h="17673" extrusionOk="0">
                  <a:moveTo>
                    <a:pt x="17664" y="0"/>
                  </a:moveTo>
                  <a:lnTo>
                    <a:pt x="8837" y="0"/>
                  </a:lnTo>
                  <a:cubicBezTo>
                    <a:pt x="3955" y="0"/>
                    <a:pt x="0" y="3955"/>
                    <a:pt x="0" y="8837"/>
                  </a:cubicBezTo>
                  <a:cubicBezTo>
                    <a:pt x="0" y="13718"/>
                    <a:pt x="3955" y="17673"/>
                    <a:pt x="8837" y="17673"/>
                  </a:cubicBezTo>
                  <a:lnTo>
                    <a:pt x="17664" y="17673"/>
                  </a:lnTo>
                  <a:cubicBezTo>
                    <a:pt x="22545" y="17673"/>
                    <a:pt x="26501" y="13718"/>
                    <a:pt x="26501" y="8837"/>
                  </a:cubicBezTo>
                  <a:cubicBezTo>
                    <a:pt x="26501" y="3955"/>
                    <a:pt x="22545" y="0"/>
                    <a:pt x="1766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6" name="Google Shape;886;p27"/>
            <p:cNvSpPr/>
            <p:nvPr/>
          </p:nvSpPr>
          <p:spPr>
            <a:xfrm>
              <a:off x="5822725" y="2391086"/>
              <a:ext cx="57196" cy="13255"/>
            </a:xfrm>
            <a:custGeom>
              <a:avLst/>
              <a:gdLst/>
              <a:ahLst/>
              <a:cxnLst/>
              <a:rect l="l" t="t" r="r" b="b"/>
              <a:pathLst>
                <a:path w="76262" h="17673" extrusionOk="0">
                  <a:moveTo>
                    <a:pt x="67426" y="0"/>
                  </a:moveTo>
                  <a:lnTo>
                    <a:pt x="8837" y="0"/>
                  </a:lnTo>
                  <a:cubicBezTo>
                    <a:pt x="3955" y="0"/>
                    <a:pt x="0" y="3955"/>
                    <a:pt x="0" y="8837"/>
                  </a:cubicBezTo>
                  <a:cubicBezTo>
                    <a:pt x="0" y="13718"/>
                    <a:pt x="3955" y="17673"/>
                    <a:pt x="8837" y="17673"/>
                  </a:cubicBezTo>
                  <a:lnTo>
                    <a:pt x="67426" y="17673"/>
                  </a:lnTo>
                  <a:cubicBezTo>
                    <a:pt x="72308" y="17673"/>
                    <a:pt x="76263" y="13718"/>
                    <a:pt x="76263" y="8837"/>
                  </a:cubicBezTo>
                  <a:cubicBezTo>
                    <a:pt x="76263" y="3955"/>
                    <a:pt x="72308" y="0"/>
                    <a:pt x="6742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7" name="Google Shape;887;p27"/>
            <p:cNvSpPr/>
            <p:nvPr/>
          </p:nvSpPr>
          <p:spPr>
            <a:xfrm>
              <a:off x="5796486" y="2417955"/>
              <a:ext cx="19875" cy="13255"/>
            </a:xfrm>
            <a:custGeom>
              <a:avLst/>
              <a:gdLst/>
              <a:ahLst/>
              <a:cxnLst/>
              <a:rect l="l" t="t" r="r" b="b"/>
              <a:pathLst>
                <a:path w="26500" h="17673" extrusionOk="0">
                  <a:moveTo>
                    <a:pt x="17664" y="0"/>
                  </a:moveTo>
                  <a:lnTo>
                    <a:pt x="8837" y="0"/>
                  </a:lnTo>
                  <a:cubicBezTo>
                    <a:pt x="3955" y="0"/>
                    <a:pt x="0" y="3955"/>
                    <a:pt x="0" y="8837"/>
                  </a:cubicBezTo>
                  <a:cubicBezTo>
                    <a:pt x="0" y="13718"/>
                    <a:pt x="3955" y="17673"/>
                    <a:pt x="8837" y="17673"/>
                  </a:cubicBezTo>
                  <a:lnTo>
                    <a:pt x="17664" y="17673"/>
                  </a:lnTo>
                  <a:cubicBezTo>
                    <a:pt x="22545" y="17673"/>
                    <a:pt x="26501" y="13718"/>
                    <a:pt x="26501" y="8837"/>
                  </a:cubicBezTo>
                  <a:cubicBezTo>
                    <a:pt x="26501" y="3955"/>
                    <a:pt x="22545" y="0"/>
                    <a:pt x="1766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8" name="Google Shape;888;p27"/>
            <p:cNvSpPr/>
            <p:nvPr/>
          </p:nvSpPr>
          <p:spPr>
            <a:xfrm>
              <a:off x="5822725" y="2417955"/>
              <a:ext cx="57196" cy="13255"/>
            </a:xfrm>
            <a:custGeom>
              <a:avLst/>
              <a:gdLst/>
              <a:ahLst/>
              <a:cxnLst/>
              <a:rect l="l" t="t" r="r" b="b"/>
              <a:pathLst>
                <a:path w="76262" h="17673" extrusionOk="0">
                  <a:moveTo>
                    <a:pt x="67426" y="0"/>
                  </a:moveTo>
                  <a:lnTo>
                    <a:pt x="8837" y="0"/>
                  </a:lnTo>
                  <a:cubicBezTo>
                    <a:pt x="3955" y="0"/>
                    <a:pt x="0" y="3955"/>
                    <a:pt x="0" y="8837"/>
                  </a:cubicBezTo>
                  <a:cubicBezTo>
                    <a:pt x="0" y="13718"/>
                    <a:pt x="3955" y="17673"/>
                    <a:pt x="8837" y="17673"/>
                  </a:cubicBezTo>
                  <a:lnTo>
                    <a:pt x="67426" y="17673"/>
                  </a:lnTo>
                  <a:cubicBezTo>
                    <a:pt x="72308" y="17673"/>
                    <a:pt x="76263" y="13718"/>
                    <a:pt x="76263" y="8837"/>
                  </a:cubicBezTo>
                  <a:cubicBezTo>
                    <a:pt x="76263" y="3955"/>
                    <a:pt x="72308" y="0"/>
                    <a:pt x="6742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9" name="Google Shape;889;p27"/>
            <p:cNvSpPr/>
            <p:nvPr/>
          </p:nvSpPr>
          <p:spPr>
            <a:xfrm>
              <a:off x="5822518" y="2287973"/>
              <a:ext cx="31371" cy="13255"/>
            </a:xfrm>
            <a:custGeom>
              <a:avLst/>
              <a:gdLst/>
              <a:ahLst/>
              <a:cxnLst/>
              <a:rect l="l" t="t" r="r" b="b"/>
              <a:pathLst>
                <a:path w="41828" h="17673" extrusionOk="0">
                  <a:moveTo>
                    <a:pt x="32991" y="0"/>
                  </a:moveTo>
                  <a:lnTo>
                    <a:pt x="8837" y="0"/>
                  </a:lnTo>
                  <a:cubicBezTo>
                    <a:pt x="3955" y="0"/>
                    <a:pt x="0" y="3955"/>
                    <a:pt x="0" y="8837"/>
                  </a:cubicBezTo>
                  <a:cubicBezTo>
                    <a:pt x="0" y="13718"/>
                    <a:pt x="3955" y="17673"/>
                    <a:pt x="8837" y="17673"/>
                  </a:cubicBezTo>
                  <a:lnTo>
                    <a:pt x="32991" y="17673"/>
                  </a:lnTo>
                  <a:cubicBezTo>
                    <a:pt x="37873" y="17673"/>
                    <a:pt x="41828" y="13718"/>
                    <a:pt x="41828" y="8837"/>
                  </a:cubicBezTo>
                  <a:cubicBezTo>
                    <a:pt x="41828" y="3955"/>
                    <a:pt x="37873" y="0"/>
                    <a:pt x="32991"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0" name="Google Shape;890;p27"/>
            <p:cNvSpPr/>
            <p:nvPr/>
          </p:nvSpPr>
          <p:spPr>
            <a:xfrm>
              <a:off x="5509054" y="2166970"/>
              <a:ext cx="335777" cy="85328"/>
            </a:xfrm>
            <a:custGeom>
              <a:avLst/>
              <a:gdLst/>
              <a:ahLst/>
              <a:cxnLst/>
              <a:rect l="l" t="t" r="r" b="b"/>
              <a:pathLst>
                <a:path w="447703" h="113771" extrusionOk="0">
                  <a:moveTo>
                    <a:pt x="8837" y="113772"/>
                  </a:moveTo>
                  <a:cubicBezTo>
                    <a:pt x="13718" y="113772"/>
                    <a:pt x="17673" y="109816"/>
                    <a:pt x="17673" y="104935"/>
                  </a:cubicBezTo>
                  <a:lnTo>
                    <a:pt x="17673" y="57032"/>
                  </a:lnTo>
                  <a:lnTo>
                    <a:pt x="215015" y="57032"/>
                  </a:lnTo>
                  <a:lnTo>
                    <a:pt x="215015" y="104935"/>
                  </a:lnTo>
                  <a:cubicBezTo>
                    <a:pt x="215015" y="109816"/>
                    <a:pt x="218970" y="113772"/>
                    <a:pt x="223852" y="113772"/>
                  </a:cubicBezTo>
                  <a:cubicBezTo>
                    <a:pt x="228733" y="113772"/>
                    <a:pt x="232688" y="109816"/>
                    <a:pt x="232688" y="104935"/>
                  </a:cubicBezTo>
                  <a:lnTo>
                    <a:pt x="232688" y="57032"/>
                  </a:lnTo>
                  <a:lnTo>
                    <a:pt x="430030" y="57032"/>
                  </a:lnTo>
                  <a:lnTo>
                    <a:pt x="430030" y="104935"/>
                  </a:lnTo>
                  <a:cubicBezTo>
                    <a:pt x="430030" y="109816"/>
                    <a:pt x="433985" y="113772"/>
                    <a:pt x="438867" y="113772"/>
                  </a:cubicBezTo>
                  <a:cubicBezTo>
                    <a:pt x="443748" y="113772"/>
                    <a:pt x="447703" y="109816"/>
                    <a:pt x="447703" y="104935"/>
                  </a:cubicBezTo>
                  <a:lnTo>
                    <a:pt x="447703" y="48195"/>
                  </a:lnTo>
                  <a:cubicBezTo>
                    <a:pt x="447703" y="43314"/>
                    <a:pt x="443748" y="39359"/>
                    <a:pt x="438867" y="39359"/>
                  </a:cubicBezTo>
                  <a:lnTo>
                    <a:pt x="232688" y="39359"/>
                  </a:lnTo>
                  <a:lnTo>
                    <a:pt x="232688" y="8837"/>
                  </a:lnTo>
                  <a:cubicBezTo>
                    <a:pt x="232688" y="3955"/>
                    <a:pt x="228733" y="0"/>
                    <a:pt x="223852" y="0"/>
                  </a:cubicBezTo>
                  <a:cubicBezTo>
                    <a:pt x="218970" y="0"/>
                    <a:pt x="215015" y="3955"/>
                    <a:pt x="215015" y="8837"/>
                  </a:cubicBezTo>
                  <a:lnTo>
                    <a:pt x="215015" y="39359"/>
                  </a:lnTo>
                  <a:lnTo>
                    <a:pt x="8837" y="39359"/>
                  </a:lnTo>
                  <a:cubicBezTo>
                    <a:pt x="3955" y="39359"/>
                    <a:pt x="0" y="43314"/>
                    <a:pt x="0" y="48195"/>
                  </a:cubicBezTo>
                  <a:lnTo>
                    <a:pt x="0" y="104935"/>
                  </a:lnTo>
                  <a:cubicBezTo>
                    <a:pt x="0" y="109816"/>
                    <a:pt x="3955" y="113772"/>
                    <a:pt x="8837" y="11377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1" name="Google Shape;891;p27"/>
            <p:cNvSpPr/>
            <p:nvPr/>
          </p:nvSpPr>
          <p:spPr>
            <a:xfrm>
              <a:off x="5450724" y="2266143"/>
              <a:ext cx="129914" cy="192609"/>
            </a:xfrm>
            <a:custGeom>
              <a:avLst/>
              <a:gdLst/>
              <a:ahLst/>
              <a:cxnLst/>
              <a:rect l="l" t="t" r="r" b="b"/>
              <a:pathLst>
                <a:path w="173219" h="256812" extrusionOk="0">
                  <a:moveTo>
                    <a:pt x="164383" y="0"/>
                  </a:moveTo>
                  <a:lnTo>
                    <a:pt x="71215" y="0"/>
                  </a:lnTo>
                  <a:cubicBezTo>
                    <a:pt x="66334" y="0"/>
                    <a:pt x="62379" y="3955"/>
                    <a:pt x="62379" y="8837"/>
                  </a:cubicBezTo>
                  <a:cubicBezTo>
                    <a:pt x="62379" y="13718"/>
                    <a:pt x="66334" y="17673"/>
                    <a:pt x="71215" y="17673"/>
                  </a:cubicBezTo>
                  <a:lnTo>
                    <a:pt x="155545" y="17673"/>
                  </a:lnTo>
                  <a:lnTo>
                    <a:pt x="155545" y="58211"/>
                  </a:lnTo>
                  <a:lnTo>
                    <a:pt x="17673" y="58211"/>
                  </a:lnTo>
                  <a:lnTo>
                    <a:pt x="17673" y="17673"/>
                  </a:lnTo>
                  <a:lnTo>
                    <a:pt x="35884" y="17673"/>
                  </a:lnTo>
                  <a:cubicBezTo>
                    <a:pt x="40765" y="17673"/>
                    <a:pt x="44721" y="13718"/>
                    <a:pt x="44721" y="8837"/>
                  </a:cubicBezTo>
                  <a:cubicBezTo>
                    <a:pt x="44721" y="3955"/>
                    <a:pt x="40765" y="0"/>
                    <a:pt x="35884" y="0"/>
                  </a:cubicBezTo>
                  <a:lnTo>
                    <a:pt x="8837" y="0"/>
                  </a:lnTo>
                  <a:cubicBezTo>
                    <a:pt x="3955" y="0"/>
                    <a:pt x="0" y="3955"/>
                    <a:pt x="0" y="8837"/>
                  </a:cubicBezTo>
                  <a:lnTo>
                    <a:pt x="0" y="247976"/>
                  </a:lnTo>
                  <a:cubicBezTo>
                    <a:pt x="0" y="252857"/>
                    <a:pt x="3955" y="256812"/>
                    <a:pt x="8837" y="256812"/>
                  </a:cubicBezTo>
                  <a:lnTo>
                    <a:pt x="164383" y="256812"/>
                  </a:lnTo>
                  <a:cubicBezTo>
                    <a:pt x="169265" y="256812"/>
                    <a:pt x="173220" y="252857"/>
                    <a:pt x="173220" y="247976"/>
                  </a:cubicBezTo>
                  <a:lnTo>
                    <a:pt x="173220" y="8837"/>
                  </a:lnTo>
                  <a:cubicBezTo>
                    <a:pt x="173220" y="3956"/>
                    <a:pt x="169263" y="0"/>
                    <a:pt x="164383" y="0"/>
                  </a:cubicBezTo>
                  <a:close/>
                  <a:moveTo>
                    <a:pt x="155547" y="239139"/>
                  </a:moveTo>
                  <a:lnTo>
                    <a:pt x="17673" y="239139"/>
                  </a:lnTo>
                  <a:lnTo>
                    <a:pt x="17673" y="75885"/>
                  </a:lnTo>
                  <a:lnTo>
                    <a:pt x="155547" y="7588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892" name="Google Shape;892;p27"/>
          <p:cNvGrpSpPr/>
          <p:nvPr/>
        </p:nvGrpSpPr>
        <p:grpSpPr>
          <a:xfrm>
            <a:off x="4421944" y="3458058"/>
            <a:ext cx="300011" cy="300011"/>
            <a:chOff x="3239764" y="2006316"/>
            <a:chExt cx="452437" cy="452438"/>
          </a:xfrm>
        </p:grpSpPr>
        <p:sp>
          <p:nvSpPr>
            <p:cNvPr id="893" name="Google Shape;893;p27"/>
            <p:cNvSpPr/>
            <p:nvPr/>
          </p:nvSpPr>
          <p:spPr>
            <a:xfrm>
              <a:off x="3239764" y="2006316"/>
              <a:ext cx="452437" cy="452438"/>
            </a:xfrm>
            <a:custGeom>
              <a:avLst/>
              <a:gdLst/>
              <a:ahLst/>
              <a:cxnLst/>
              <a:rect l="l" t="t" r="r" b="b"/>
              <a:pathLst>
                <a:path w="603249" h="603250" extrusionOk="0">
                  <a:moveTo>
                    <a:pt x="594413" y="33906"/>
                  </a:moveTo>
                  <a:lnTo>
                    <a:pt x="586449" y="33906"/>
                  </a:lnTo>
                  <a:lnTo>
                    <a:pt x="568646" y="8652"/>
                  </a:lnTo>
                  <a:cubicBezTo>
                    <a:pt x="564826" y="3234"/>
                    <a:pt x="558587" y="0"/>
                    <a:pt x="551960" y="0"/>
                  </a:cubicBezTo>
                  <a:lnTo>
                    <a:pt x="465684" y="0"/>
                  </a:lnTo>
                  <a:cubicBezTo>
                    <a:pt x="460803" y="0"/>
                    <a:pt x="456848" y="3955"/>
                    <a:pt x="456848" y="8837"/>
                  </a:cubicBezTo>
                  <a:cubicBezTo>
                    <a:pt x="456848" y="13718"/>
                    <a:pt x="460803" y="17673"/>
                    <a:pt x="465684" y="17673"/>
                  </a:cubicBezTo>
                  <a:lnTo>
                    <a:pt x="551960" y="17673"/>
                  </a:lnTo>
                  <a:cubicBezTo>
                    <a:pt x="552850" y="17673"/>
                    <a:pt x="553689" y="18108"/>
                    <a:pt x="554202" y="18835"/>
                  </a:cubicBezTo>
                  <a:lnTo>
                    <a:pt x="564826" y="33906"/>
                  </a:lnTo>
                  <a:lnTo>
                    <a:pt x="38424" y="33906"/>
                  </a:lnTo>
                  <a:lnTo>
                    <a:pt x="49048" y="18835"/>
                  </a:lnTo>
                  <a:cubicBezTo>
                    <a:pt x="49561" y="18108"/>
                    <a:pt x="50398" y="17673"/>
                    <a:pt x="51289" y="17673"/>
                  </a:cubicBezTo>
                  <a:lnTo>
                    <a:pt x="430353" y="17673"/>
                  </a:lnTo>
                  <a:cubicBezTo>
                    <a:pt x="435234" y="17673"/>
                    <a:pt x="439190" y="13718"/>
                    <a:pt x="439190" y="8837"/>
                  </a:cubicBezTo>
                  <a:cubicBezTo>
                    <a:pt x="439190" y="3955"/>
                    <a:pt x="435234" y="0"/>
                    <a:pt x="430353" y="0"/>
                  </a:cubicBezTo>
                  <a:lnTo>
                    <a:pt x="51289" y="0"/>
                  </a:lnTo>
                  <a:cubicBezTo>
                    <a:pt x="44661" y="0"/>
                    <a:pt x="38422" y="3234"/>
                    <a:pt x="34603" y="8653"/>
                  </a:cubicBezTo>
                  <a:lnTo>
                    <a:pt x="16800" y="33907"/>
                  </a:lnTo>
                  <a:lnTo>
                    <a:pt x="8837" y="33907"/>
                  </a:lnTo>
                  <a:cubicBezTo>
                    <a:pt x="3955" y="33907"/>
                    <a:pt x="0" y="37862"/>
                    <a:pt x="0" y="42744"/>
                  </a:cubicBezTo>
                  <a:lnTo>
                    <a:pt x="0" y="594413"/>
                  </a:lnTo>
                  <a:cubicBezTo>
                    <a:pt x="0" y="599295"/>
                    <a:pt x="3955" y="603250"/>
                    <a:pt x="8837" y="603250"/>
                  </a:cubicBezTo>
                  <a:lnTo>
                    <a:pt x="72098" y="603250"/>
                  </a:lnTo>
                  <a:cubicBezTo>
                    <a:pt x="76979" y="603250"/>
                    <a:pt x="80934" y="599295"/>
                    <a:pt x="80934" y="594413"/>
                  </a:cubicBezTo>
                  <a:cubicBezTo>
                    <a:pt x="80934" y="589532"/>
                    <a:pt x="76979" y="585577"/>
                    <a:pt x="72098" y="585577"/>
                  </a:cubicBezTo>
                  <a:lnTo>
                    <a:pt x="17673" y="585577"/>
                  </a:lnTo>
                  <a:lnTo>
                    <a:pt x="17673" y="51579"/>
                  </a:lnTo>
                  <a:lnTo>
                    <a:pt x="585577" y="51579"/>
                  </a:lnTo>
                  <a:lnTo>
                    <a:pt x="585577" y="585577"/>
                  </a:lnTo>
                  <a:lnTo>
                    <a:pt x="107430" y="585577"/>
                  </a:lnTo>
                  <a:cubicBezTo>
                    <a:pt x="102549" y="585577"/>
                    <a:pt x="98594" y="589532"/>
                    <a:pt x="98594" y="594413"/>
                  </a:cubicBezTo>
                  <a:cubicBezTo>
                    <a:pt x="98594" y="599295"/>
                    <a:pt x="102549" y="603250"/>
                    <a:pt x="107430" y="603250"/>
                  </a:cubicBezTo>
                  <a:lnTo>
                    <a:pt x="594413" y="603250"/>
                  </a:lnTo>
                  <a:cubicBezTo>
                    <a:pt x="599295" y="603250"/>
                    <a:pt x="603250" y="599295"/>
                    <a:pt x="603250" y="594413"/>
                  </a:cubicBezTo>
                  <a:lnTo>
                    <a:pt x="603250" y="42742"/>
                  </a:lnTo>
                  <a:cubicBezTo>
                    <a:pt x="603250" y="37862"/>
                    <a:pt x="599295" y="33906"/>
                    <a:pt x="594413" y="339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4" name="Google Shape;894;p27"/>
            <p:cNvSpPr/>
            <p:nvPr/>
          </p:nvSpPr>
          <p:spPr>
            <a:xfrm>
              <a:off x="3437217" y="2065463"/>
              <a:ext cx="107223" cy="13255"/>
            </a:xfrm>
            <a:custGeom>
              <a:avLst/>
              <a:gdLst/>
              <a:ahLst/>
              <a:cxnLst/>
              <a:rect l="l" t="t" r="r" b="b"/>
              <a:pathLst>
                <a:path w="142964" h="17673" extrusionOk="0">
                  <a:moveTo>
                    <a:pt x="134128" y="17673"/>
                  </a:moveTo>
                  <a:cubicBezTo>
                    <a:pt x="139009" y="17673"/>
                    <a:pt x="142964" y="13718"/>
                    <a:pt x="142964" y="8837"/>
                  </a:cubicBezTo>
                  <a:cubicBezTo>
                    <a:pt x="142964" y="3955"/>
                    <a:pt x="139009" y="0"/>
                    <a:pt x="134128"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5" name="Google Shape;895;p27"/>
            <p:cNvSpPr/>
            <p:nvPr/>
          </p:nvSpPr>
          <p:spPr>
            <a:xfrm>
              <a:off x="3387523" y="2065463"/>
              <a:ext cx="38663" cy="13255"/>
            </a:xfrm>
            <a:custGeom>
              <a:avLst/>
              <a:gdLst/>
              <a:ahLst/>
              <a:cxnLst/>
              <a:rect l="l" t="t" r="r" b="b"/>
              <a:pathLst>
                <a:path w="51550" h="17673" extrusionOk="0">
                  <a:moveTo>
                    <a:pt x="42714" y="17673"/>
                  </a:moveTo>
                  <a:cubicBezTo>
                    <a:pt x="47595" y="17673"/>
                    <a:pt x="51551" y="13718"/>
                    <a:pt x="51551" y="8837"/>
                  </a:cubicBezTo>
                  <a:cubicBezTo>
                    <a:pt x="51551" y="3955"/>
                    <a:pt x="47595" y="0"/>
                    <a:pt x="4271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6" name="Google Shape;896;p27"/>
            <p:cNvSpPr/>
            <p:nvPr/>
          </p:nvSpPr>
          <p:spPr>
            <a:xfrm>
              <a:off x="3582588" y="2055081"/>
              <a:ext cx="78677" cy="39957"/>
            </a:xfrm>
            <a:custGeom>
              <a:avLst/>
              <a:gdLst/>
              <a:ahLst/>
              <a:cxnLst/>
              <a:rect l="l" t="t" r="r" b="b"/>
              <a:pathLst>
                <a:path w="104903" h="53276" extrusionOk="0">
                  <a:moveTo>
                    <a:pt x="13137" y="53277"/>
                  </a:moveTo>
                  <a:lnTo>
                    <a:pt x="91767" y="53277"/>
                  </a:lnTo>
                  <a:cubicBezTo>
                    <a:pt x="99010" y="53277"/>
                    <a:pt x="104903" y="47383"/>
                    <a:pt x="104903" y="40140"/>
                  </a:cubicBezTo>
                  <a:lnTo>
                    <a:pt x="104903" y="13136"/>
                  </a:lnTo>
                  <a:cubicBezTo>
                    <a:pt x="104903" y="5893"/>
                    <a:pt x="99010" y="0"/>
                    <a:pt x="91767" y="0"/>
                  </a:cubicBezTo>
                  <a:lnTo>
                    <a:pt x="13137" y="0"/>
                  </a:lnTo>
                  <a:cubicBezTo>
                    <a:pt x="5893" y="0"/>
                    <a:pt x="0" y="5893"/>
                    <a:pt x="0" y="13136"/>
                  </a:cubicBezTo>
                  <a:lnTo>
                    <a:pt x="0" y="40140"/>
                  </a:lnTo>
                  <a:cubicBezTo>
                    <a:pt x="0" y="47383"/>
                    <a:pt x="5893" y="53277"/>
                    <a:pt x="13137" y="53277"/>
                  </a:cubicBezTo>
                  <a:close/>
                  <a:moveTo>
                    <a:pt x="17673" y="17673"/>
                  </a:moveTo>
                  <a:lnTo>
                    <a:pt x="87231" y="17673"/>
                  </a:lnTo>
                  <a:lnTo>
                    <a:pt x="87231" y="35605"/>
                  </a:lnTo>
                  <a:lnTo>
                    <a:pt x="17673" y="3560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7" name="Google Shape;897;p27"/>
            <p:cNvSpPr/>
            <p:nvPr/>
          </p:nvSpPr>
          <p:spPr>
            <a:xfrm>
              <a:off x="3270696" y="2055081"/>
              <a:ext cx="78677" cy="39957"/>
            </a:xfrm>
            <a:custGeom>
              <a:avLst/>
              <a:gdLst/>
              <a:ahLst/>
              <a:cxnLst/>
              <a:rect l="l" t="t" r="r" b="b"/>
              <a:pathLst>
                <a:path w="104903" h="53276" extrusionOk="0">
                  <a:moveTo>
                    <a:pt x="91767" y="0"/>
                  </a:moveTo>
                  <a:lnTo>
                    <a:pt x="13136" y="0"/>
                  </a:lnTo>
                  <a:cubicBezTo>
                    <a:pt x="5893" y="0"/>
                    <a:pt x="0" y="5893"/>
                    <a:pt x="0" y="13136"/>
                  </a:cubicBezTo>
                  <a:lnTo>
                    <a:pt x="0" y="40140"/>
                  </a:lnTo>
                  <a:cubicBezTo>
                    <a:pt x="0" y="47383"/>
                    <a:pt x="5893" y="53277"/>
                    <a:pt x="13136" y="53277"/>
                  </a:cubicBezTo>
                  <a:lnTo>
                    <a:pt x="91766" y="53277"/>
                  </a:lnTo>
                  <a:cubicBezTo>
                    <a:pt x="99010" y="53277"/>
                    <a:pt x="104903" y="47383"/>
                    <a:pt x="104903" y="40140"/>
                  </a:cubicBezTo>
                  <a:lnTo>
                    <a:pt x="104903" y="13136"/>
                  </a:lnTo>
                  <a:cubicBezTo>
                    <a:pt x="104904" y="5893"/>
                    <a:pt x="99011" y="0"/>
                    <a:pt x="91767" y="0"/>
                  </a:cubicBezTo>
                  <a:close/>
                  <a:moveTo>
                    <a:pt x="87231" y="35604"/>
                  </a:moveTo>
                  <a:lnTo>
                    <a:pt x="17673" y="35604"/>
                  </a:lnTo>
                  <a:lnTo>
                    <a:pt x="17673" y="17673"/>
                  </a:lnTo>
                  <a:lnTo>
                    <a:pt x="87231" y="1767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8" name="Google Shape;898;p27"/>
            <p:cNvSpPr/>
            <p:nvPr/>
          </p:nvSpPr>
          <p:spPr>
            <a:xfrm>
              <a:off x="3320292" y="2114098"/>
              <a:ext cx="291379" cy="297649"/>
            </a:xfrm>
            <a:custGeom>
              <a:avLst/>
              <a:gdLst/>
              <a:ahLst/>
              <a:cxnLst/>
              <a:rect l="l" t="t" r="r" b="b"/>
              <a:pathLst>
                <a:path w="388505" h="396865" extrusionOk="0">
                  <a:moveTo>
                    <a:pt x="34984" y="157643"/>
                  </a:moveTo>
                  <a:lnTo>
                    <a:pt x="34984" y="219957"/>
                  </a:lnTo>
                  <a:cubicBezTo>
                    <a:pt x="15042" y="224056"/>
                    <a:pt x="0" y="241745"/>
                    <a:pt x="0" y="262883"/>
                  </a:cubicBezTo>
                  <a:cubicBezTo>
                    <a:pt x="0" y="287047"/>
                    <a:pt x="19659" y="306704"/>
                    <a:pt x="43820" y="306704"/>
                  </a:cubicBezTo>
                  <a:cubicBezTo>
                    <a:pt x="67985" y="306704"/>
                    <a:pt x="87642" y="287046"/>
                    <a:pt x="87642" y="262883"/>
                  </a:cubicBezTo>
                  <a:cubicBezTo>
                    <a:pt x="87642" y="241747"/>
                    <a:pt x="72600" y="224057"/>
                    <a:pt x="52657" y="219957"/>
                  </a:cubicBezTo>
                  <a:lnTo>
                    <a:pt x="52657" y="166479"/>
                  </a:lnTo>
                  <a:lnTo>
                    <a:pt x="143625" y="166479"/>
                  </a:lnTo>
                  <a:lnTo>
                    <a:pt x="185417" y="208271"/>
                  </a:lnTo>
                  <a:lnTo>
                    <a:pt x="185417" y="321040"/>
                  </a:lnTo>
                  <a:cubicBezTo>
                    <a:pt x="148992" y="323210"/>
                    <a:pt x="122512" y="338727"/>
                    <a:pt x="122512" y="358822"/>
                  </a:cubicBezTo>
                  <a:cubicBezTo>
                    <a:pt x="122512" y="380511"/>
                    <a:pt x="153354" y="396865"/>
                    <a:pt x="194254" y="396865"/>
                  </a:cubicBezTo>
                  <a:cubicBezTo>
                    <a:pt x="229378" y="396865"/>
                    <a:pt x="257085" y="384803"/>
                    <a:pt x="264208" y="367659"/>
                  </a:cubicBezTo>
                  <a:lnTo>
                    <a:pt x="346564" y="367659"/>
                  </a:lnTo>
                  <a:cubicBezTo>
                    <a:pt x="351445" y="367659"/>
                    <a:pt x="355400" y="363703"/>
                    <a:pt x="355400" y="358822"/>
                  </a:cubicBezTo>
                  <a:lnTo>
                    <a:pt x="355400" y="304825"/>
                  </a:lnTo>
                  <a:lnTo>
                    <a:pt x="379669" y="304825"/>
                  </a:lnTo>
                  <a:cubicBezTo>
                    <a:pt x="384551" y="304825"/>
                    <a:pt x="388506" y="300870"/>
                    <a:pt x="388506" y="295988"/>
                  </a:cubicBezTo>
                  <a:lnTo>
                    <a:pt x="388506" y="229777"/>
                  </a:lnTo>
                  <a:cubicBezTo>
                    <a:pt x="388506" y="224896"/>
                    <a:pt x="384551" y="220940"/>
                    <a:pt x="379669" y="220940"/>
                  </a:cubicBezTo>
                  <a:lnTo>
                    <a:pt x="355400" y="220940"/>
                  </a:lnTo>
                  <a:lnTo>
                    <a:pt x="355400" y="157643"/>
                  </a:lnTo>
                  <a:cubicBezTo>
                    <a:pt x="355400" y="152761"/>
                    <a:pt x="351445" y="148806"/>
                    <a:pt x="346564" y="148806"/>
                  </a:cubicBezTo>
                  <a:lnTo>
                    <a:pt x="244879" y="148806"/>
                  </a:lnTo>
                  <a:lnTo>
                    <a:pt x="203090" y="107014"/>
                  </a:lnTo>
                  <a:lnTo>
                    <a:pt x="203090" y="68434"/>
                  </a:lnTo>
                  <a:lnTo>
                    <a:pt x="250597" y="68434"/>
                  </a:lnTo>
                  <a:cubicBezTo>
                    <a:pt x="255479" y="68434"/>
                    <a:pt x="259434" y="64478"/>
                    <a:pt x="259434" y="59597"/>
                  </a:cubicBezTo>
                  <a:lnTo>
                    <a:pt x="259434" y="8837"/>
                  </a:lnTo>
                  <a:cubicBezTo>
                    <a:pt x="259434" y="3955"/>
                    <a:pt x="255479" y="0"/>
                    <a:pt x="250597" y="0"/>
                  </a:cubicBezTo>
                  <a:lnTo>
                    <a:pt x="137907" y="0"/>
                  </a:lnTo>
                  <a:cubicBezTo>
                    <a:pt x="133026" y="0"/>
                    <a:pt x="129071" y="3955"/>
                    <a:pt x="129071" y="8837"/>
                  </a:cubicBezTo>
                  <a:lnTo>
                    <a:pt x="129071" y="59597"/>
                  </a:lnTo>
                  <a:cubicBezTo>
                    <a:pt x="129071" y="64478"/>
                    <a:pt x="133026" y="68434"/>
                    <a:pt x="137907" y="68434"/>
                  </a:cubicBezTo>
                  <a:lnTo>
                    <a:pt x="185417" y="68434"/>
                  </a:lnTo>
                  <a:lnTo>
                    <a:pt x="185417" y="107014"/>
                  </a:lnTo>
                  <a:lnTo>
                    <a:pt x="143625" y="148806"/>
                  </a:lnTo>
                  <a:lnTo>
                    <a:pt x="43820" y="148806"/>
                  </a:lnTo>
                  <a:cubicBezTo>
                    <a:pt x="38940" y="148806"/>
                    <a:pt x="34984" y="152761"/>
                    <a:pt x="34984" y="157643"/>
                  </a:cubicBezTo>
                  <a:close/>
                  <a:moveTo>
                    <a:pt x="146745" y="17673"/>
                  </a:moveTo>
                  <a:lnTo>
                    <a:pt x="241762" y="17673"/>
                  </a:lnTo>
                  <a:lnTo>
                    <a:pt x="241762" y="50760"/>
                  </a:lnTo>
                  <a:lnTo>
                    <a:pt x="146745" y="50760"/>
                  </a:lnTo>
                  <a:close/>
                  <a:moveTo>
                    <a:pt x="194254" y="379192"/>
                  </a:moveTo>
                  <a:cubicBezTo>
                    <a:pt x="161248" y="379192"/>
                    <a:pt x="140185" y="367128"/>
                    <a:pt x="140185" y="358822"/>
                  </a:cubicBezTo>
                  <a:cubicBezTo>
                    <a:pt x="140185" y="350517"/>
                    <a:pt x="161248" y="338453"/>
                    <a:pt x="194254" y="338453"/>
                  </a:cubicBezTo>
                  <a:cubicBezTo>
                    <a:pt x="227259" y="338453"/>
                    <a:pt x="248321" y="350517"/>
                    <a:pt x="248321" y="358822"/>
                  </a:cubicBezTo>
                  <a:cubicBezTo>
                    <a:pt x="248321" y="367127"/>
                    <a:pt x="227259" y="379192"/>
                    <a:pt x="194254" y="379192"/>
                  </a:cubicBezTo>
                  <a:close/>
                  <a:moveTo>
                    <a:pt x="337727" y="220939"/>
                  </a:moveTo>
                  <a:lnTo>
                    <a:pt x="313457" y="220939"/>
                  </a:lnTo>
                  <a:cubicBezTo>
                    <a:pt x="308575" y="220939"/>
                    <a:pt x="304620" y="224894"/>
                    <a:pt x="304620" y="229776"/>
                  </a:cubicBezTo>
                  <a:lnTo>
                    <a:pt x="304620" y="245050"/>
                  </a:lnTo>
                  <a:cubicBezTo>
                    <a:pt x="304620" y="249932"/>
                    <a:pt x="308575" y="253887"/>
                    <a:pt x="313457" y="253887"/>
                  </a:cubicBezTo>
                  <a:cubicBezTo>
                    <a:pt x="318338" y="253887"/>
                    <a:pt x="322293" y="249932"/>
                    <a:pt x="322293" y="245050"/>
                  </a:cubicBezTo>
                  <a:lnTo>
                    <a:pt x="322293" y="238612"/>
                  </a:lnTo>
                  <a:lnTo>
                    <a:pt x="370831" y="238612"/>
                  </a:lnTo>
                  <a:lnTo>
                    <a:pt x="370831" y="287151"/>
                  </a:lnTo>
                  <a:lnTo>
                    <a:pt x="322293" y="287151"/>
                  </a:lnTo>
                  <a:lnTo>
                    <a:pt x="322293" y="280380"/>
                  </a:lnTo>
                  <a:cubicBezTo>
                    <a:pt x="322293" y="275499"/>
                    <a:pt x="318338" y="271544"/>
                    <a:pt x="313457" y="271544"/>
                  </a:cubicBezTo>
                  <a:cubicBezTo>
                    <a:pt x="308575" y="271544"/>
                    <a:pt x="304620" y="275499"/>
                    <a:pt x="304620" y="280380"/>
                  </a:cubicBezTo>
                  <a:lnTo>
                    <a:pt x="304620" y="295987"/>
                  </a:lnTo>
                  <a:cubicBezTo>
                    <a:pt x="304620" y="300869"/>
                    <a:pt x="308575" y="304824"/>
                    <a:pt x="313457" y="304824"/>
                  </a:cubicBezTo>
                  <a:lnTo>
                    <a:pt x="337727" y="304824"/>
                  </a:lnTo>
                  <a:lnTo>
                    <a:pt x="337727" y="349984"/>
                  </a:lnTo>
                  <a:lnTo>
                    <a:pt x="264208" y="349984"/>
                  </a:lnTo>
                  <a:cubicBezTo>
                    <a:pt x="257694" y="334305"/>
                    <a:pt x="233964" y="322878"/>
                    <a:pt x="203090" y="321039"/>
                  </a:cubicBezTo>
                  <a:lnTo>
                    <a:pt x="203090" y="208270"/>
                  </a:lnTo>
                  <a:lnTo>
                    <a:pt x="244879" y="166478"/>
                  </a:lnTo>
                  <a:lnTo>
                    <a:pt x="337727" y="166478"/>
                  </a:lnTo>
                  <a:close/>
                  <a:moveTo>
                    <a:pt x="194254" y="123173"/>
                  </a:moveTo>
                  <a:lnTo>
                    <a:pt x="228722" y="157643"/>
                  </a:lnTo>
                  <a:lnTo>
                    <a:pt x="194254" y="192112"/>
                  </a:lnTo>
                  <a:lnTo>
                    <a:pt x="159784" y="157641"/>
                  </a:lnTo>
                  <a:close/>
                  <a:moveTo>
                    <a:pt x="69970" y="262882"/>
                  </a:moveTo>
                  <a:cubicBezTo>
                    <a:pt x="69970" y="277299"/>
                    <a:pt x="58240" y="289030"/>
                    <a:pt x="43822" y="289030"/>
                  </a:cubicBezTo>
                  <a:cubicBezTo>
                    <a:pt x="29404" y="289030"/>
                    <a:pt x="17675" y="277299"/>
                    <a:pt x="17675" y="262882"/>
                  </a:cubicBezTo>
                  <a:cubicBezTo>
                    <a:pt x="17675" y="248464"/>
                    <a:pt x="29404" y="236734"/>
                    <a:pt x="43822" y="236734"/>
                  </a:cubicBezTo>
                  <a:cubicBezTo>
                    <a:pt x="58240" y="236734"/>
                    <a:pt x="69970" y="248464"/>
                    <a:pt x="69970" y="2628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899" name="Google Shape;899;p27"/>
          <p:cNvGrpSpPr/>
          <p:nvPr/>
        </p:nvGrpSpPr>
        <p:grpSpPr>
          <a:xfrm>
            <a:off x="3578961" y="3212032"/>
            <a:ext cx="300012" cy="241429"/>
            <a:chOff x="4713737" y="2050488"/>
            <a:chExt cx="452438" cy="364092"/>
          </a:xfrm>
        </p:grpSpPr>
        <p:sp>
          <p:nvSpPr>
            <p:cNvPr id="900" name="Google Shape;900;p27"/>
            <p:cNvSpPr/>
            <p:nvPr/>
          </p:nvSpPr>
          <p:spPr>
            <a:xfrm>
              <a:off x="4736833" y="2117949"/>
              <a:ext cx="44631" cy="75085"/>
            </a:xfrm>
            <a:custGeom>
              <a:avLst/>
              <a:gdLst/>
              <a:ahLst/>
              <a:cxnLst/>
              <a:rect l="l" t="t" r="r" b="b"/>
              <a:pathLst>
                <a:path w="59508" h="100113" extrusionOk="0">
                  <a:moveTo>
                    <a:pt x="2954" y="79205"/>
                  </a:moveTo>
                  <a:lnTo>
                    <a:pt x="23871" y="97870"/>
                  </a:lnTo>
                  <a:cubicBezTo>
                    <a:pt x="25546" y="99367"/>
                    <a:pt x="27649" y="100114"/>
                    <a:pt x="29754" y="100114"/>
                  </a:cubicBezTo>
                  <a:cubicBezTo>
                    <a:pt x="31857" y="100114"/>
                    <a:pt x="33961" y="99365"/>
                    <a:pt x="35637" y="97870"/>
                  </a:cubicBezTo>
                  <a:lnTo>
                    <a:pt x="56555" y="79205"/>
                  </a:lnTo>
                  <a:cubicBezTo>
                    <a:pt x="60197" y="75955"/>
                    <a:pt x="60514" y="70371"/>
                    <a:pt x="57265" y="66729"/>
                  </a:cubicBezTo>
                  <a:cubicBezTo>
                    <a:pt x="54018" y="63088"/>
                    <a:pt x="48432" y="62769"/>
                    <a:pt x="44789" y="66018"/>
                  </a:cubicBezTo>
                  <a:lnTo>
                    <a:pt x="38592" y="71548"/>
                  </a:lnTo>
                  <a:lnTo>
                    <a:pt x="38592" y="8837"/>
                  </a:lnTo>
                  <a:cubicBezTo>
                    <a:pt x="38592" y="3955"/>
                    <a:pt x="34636" y="0"/>
                    <a:pt x="29755" y="0"/>
                  </a:cubicBezTo>
                  <a:cubicBezTo>
                    <a:pt x="24874" y="0"/>
                    <a:pt x="20918" y="3955"/>
                    <a:pt x="20918" y="8837"/>
                  </a:cubicBezTo>
                  <a:lnTo>
                    <a:pt x="20918" y="71550"/>
                  </a:lnTo>
                  <a:lnTo>
                    <a:pt x="14720" y="66019"/>
                  </a:lnTo>
                  <a:cubicBezTo>
                    <a:pt x="11079" y="62769"/>
                    <a:pt x="5492" y="63089"/>
                    <a:pt x="2243" y="66730"/>
                  </a:cubicBezTo>
                  <a:cubicBezTo>
                    <a:pt x="-1006" y="70369"/>
                    <a:pt x="-688" y="75955"/>
                    <a:pt x="2954" y="7920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1" name="Google Shape;901;p27"/>
            <p:cNvSpPr/>
            <p:nvPr/>
          </p:nvSpPr>
          <p:spPr>
            <a:xfrm>
              <a:off x="5098447" y="2117949"/>
              <a:ext cx="44630" cy="75085"/>
            </a:xfrm>
            <a:custGeom>
              <a:avLst/>
              <a:gdLst/>
              <a:ahLst/>
              <a:cxnLst/>
              <a:rect l="l" t="t" r="r" b="b"/>
              <a:pathLst>
                <a:path w="59507" h="100113" extrusionOk="0">
                  <a:moveTo>
                    <a:pt x="2953" y="79205"/>
                  </a:moveTo>
                  <a:lnTo>
                    <a:pt x="23870" y="97870"/>
                  </a:lnTo>
                  <a:cubicBezTo>
                    <a:pt x="25546" y="99367"/>
                    <a:pt x="27649" y="100114"/>
                    <a:pt x="29753" y="100114"/>
                  </a:cubicBezTo>
                  <a:cubicBezTo>
                    <a:pt x="31856" y="100114"/>
                    <a:pt x="33961" y="99365"/>
                    <a:pt x="35636" y="97870"/>
                  </a:cubicBezTo>
                  <a:lnTo>
                    <a:pt x="56554" y="79205"/>
                  </a:lnTo>
                  <a:cubicBezTo>
                    <a:pt x="60196" y="75955"/>
                    <a:pt x="60513" y="70371"/>
                    <a:pt x="57265" y="66729"/>
                  </a:cubicBezTo>
                  <a:cubicBezTo>
                    <a:pt x="54018" y="63088"/>
                    <a:pt x="48430" y="62769"/>
                    <a:pt x="44789" y="66018"/>
                  </a:cubicBezTo>
                  <a:lnTo>
                    <a:pt x="38591" y="71548"/>
                  </a:lnTo>
                  <a:lnTo>
                    <a:pt x="38591" y="8837"/>
                  </a:lnTo>
                  <a:cubicBezTo>
                    <a:pt x="38591" y="3955"/>
                    <a:pt x="34636" y="0"/>
                    <a:pt x="29754" y="0"/>
                  </a:cubicBezTo>
                  <a:cubicBezTo>
                    <a:pt x="24873" y="0"/>
                    <a:pt x="20918" y="3955"/>
                    <a:pt x="20918" y="8837"/>
                  </a:cubicBezTo>
                  <a:lnTo>
                    <a:pt x="20918" y="71550"/>
                  </a:lnTo>
                  <a:lnTo>
                    <a:pt x="14719" y="66019"/>
                  </a:lnTo>
                  <a:cubicBezTo>
                    <a:pt x="11078" y="62769"/>
                    <a:pt x="5491" y="63089"/>
                    <a:pt x="2243" y="66730"/>
                  </a:cubicBezTo>
                  <a:cubicBezTo>
                    <a:pt x="-1005" y="70369"/>
                    <a:pt x="-688" y="75955"/>
                    <a:pt x="2953" y="7920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2" name="Google Shape;902;p27"/>
            <p:cNvSpPr/>
            <p:nvPr/>
          </p:nvSpPr>
          <p:spPr>
            <a:xfrm>
              <a:off x="5044363" y="2251971"/>
              <a:ext cx="20342" cy="13255"/>
            </a:xfrm>
            <a:custGeom>
              <a:avLst/>
              <a:gdLst/>
              <a:ahLst/>
              <a:cxnLst/>
              <a:rect l="l" t="t" r="r" b="b"/>
              <a:pathLst>
                <a:path w="27123" h="17673" extrusionOk="0">
                  <a:moveTo>
                    <a:pt x="18287" y="0"/>
                  </a:moveTo>
                  <a:lnTo>
                    <a:pt x="8837" y="0"/>
                  </a:lnTo>
                  <a:cubicBezTo>
                    <a:pt x="3955" y="0"/>
                    <a:pt x="0" y="3955"/>
                    <a:pt x="0" y="8837"/>
                  </a:cubicBezTo>
                  <a:cubicBezTo>
                    <a:pt x="0" y="13718"/>
                    <a:pt x="3955" y="17673"/>
                    <a:pt x="8837" y="17673"/>
                  </a:cubicBezTo>
                  <a:lnTo>
                    <a:pt x="18287" y="17673"/>
                  </a:lnTo>
                  <a:cubicBezTo>
                    <a:pt x="23169" y="17673"/>
                    <a:pt x="27124" y="13718"/>
                    <a:pt x="27124" y="8837"/>
                  </a:cubicBezTo>
                  <a:cubicBezTo>
                    <a:pt x="27124" y="3955"/>
                    <a:pt x="23167" y="0"/>
                    <a:pt x="18287"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3" name="Google Shape;903;p27"/>
            <p:cNvSpPr/>
            <p:nvPr/>
          </p:nvSpPr>
          <p:spPr>
            <a:xfrm>
              <a:off x="5070972" y="2251971"/>
              <a:ext cx="65494" cy="13255"/>
            </a:xfrm>
            <a:custGeom>
              <a:avLst/>
              <a:gdLst/>
              <a:ahLst/>
              <a:cxnLst/>
              <a:rect l="l" t="t" r="r" b="b"/>
              <a:pathLst>
                <a:path w="87325" h="17673" extrusionOk="0">
                  <a:moveTo>
                    <a:pt x="78488" y="0"/>
                  </a:moveTo>
                  <a:lnTo>
                    <a:pt x="8837" y="0"/>
                  </a:lnTo>
                  <a:cubicBezTo>
                    <a:pt x="3955" y="0"/>
                    <a:pt x="0" y="3955"/>
                    <a:pt x="0" y="8837"/>
                  </a:cubicBezTo>
                  <a:cubicBezTo>
                    <a:pt x="0" y="13718"/>
                    <a:pt x="3955" y="17673"/>
                    <a:pt x="8837" y="17673"/>
                  </a:cubicBezTo>
                  <a:lnTo>
                    <a:pt x="78488" y="17673"/>
                  </a:lnTo>
                  <a:cubicBezTo>
                    <a:pt x="83370" y="17673"/>
                    <a:pt x="87325" y="13718"/>
                    <a:pt x="87325" y="8837"/>
                  </a:cubicBezTo>
                  <a:cubicBezTo>
                    <a:pt x="87325" y="3955"/>
                    <a:pt x="83369" y="0"/>
                    <a:pt x="78488"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4" name="Google Shape;904;p27"/>
            <p:cNvSpPr/>
            <p:nvPr/>
          </p:nvSpPr>
          <p:spPr>
            <a:xfrm>
              <a:off x="5044363" y="2273649"/>
              <a:ext cx="20342" cy="13255"/>
            </a:xfrm>
            <a:custGeom>
              <a:avLst/>
              <a:gdLst/>
              <a:ahLst/>
              <a:cxnLst/>
              <a:rect l="l" t="t" r="r" b="b"/>
              <a:pathLst>
                <a:path w="27123" h="17673" extrusionOk="0">
                  <a:moveTo>
                    <a:pt x="18287" y="0"/>
                  </a:moveTo>
                  <a:lnTo>
                    <a:pt x="8837" y="0"/>
                  </a:lnTo>
                  <a:cubicBezTo>
                    <a:pt x="3955" y="0"/>
                    <a:pt x="0" y="3955"/>
                    <a:pt x="0" y="8837"/>
                  </a:cubicBezTo>
                  <a:cubicBezTo>
                    <a:pt x="0" y="13718"/>
                    <a:pt x="3955" y="17673"/>
                    <a:pt x="8837" y="17673"/>
                  </a:cubicBezTo>
                  <a:lnTo>
                    <a:pt x="18287" y="17673"/>
                  </a:lnTo>
                  <a:cubicBezTo>
                    <a:pt x="23169" y="17673"/>
                    <a:pt x="27124" y="13718"/>
                    <a:pt x="27124" y="8837"/>
                  </a:cubicBezTo>
                  <a:cubicBezTo>
                    <a:pt x="27124" y="3955"/>
                    <a:pt x="23167" y="0"/>
                    <a:pt x="18287"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5" name="Google Shape;905;p27"/>
            <p:cNvSpPr/>
            <p:nvPr/>
          </p:nvSpPr>
          <p:spPr>
            <a:xfrm>
              <a:off x="5070972" y="2273649"/>
              <a:ext cx="65494" cy="13255"/>
            </a:xfrm>
            <a:custGeom>
              <a:avLst/>
              <a:gdLst/>
              <a:ahLst/>
              <a:cxnLst/>
              <a:rect l="l" t="t" r="r" b="b"/>
              <a:pathLst>
                <a:path w="87325" h="17673" extrusionOk="0">
                  <a:moveTo>
                    <a:pt x="78488" y="0"/>
                  </a:moveTo>
                  <a:lnTo>
                    <a:pt x="8837" y="0"/>
                  </a:lnTo>
                  <a:cubicBezTo>
                    <a:pt x="3955" y="0"/>
                    <a:pt x="0" y="3955"/>
                    <a:pt x="0" y="8837"/>
                  </a:cubicBezTo>
                  <a:cubicBezTo>
                    <a:pt x="0" y="13718"/>
                    <a:pt x="3955" y="17673"/>
                    <a:pt x="8837" y="17673"/>
                  </a:cubicBezTo>
                  <a:lnTo>
                    <a:pt x="78488" y="17673"/>
                  </a:lnTo>
                  <a:cubicBezTo>
                    <a:pt x="83370" y="17673"/>
                    <a:pt x="87325" y="13718"/>
                    <a:pt x="87325" y="8837"/>
                  </a:cubicBezTo>
                  <a:cubicBezTo>
                    <a:pt x="87325" y="3955"/>
                    <a:pt x="83369" y="0"/>
                    <a:pt x="78488"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6" name="Google Shape;906;p27"/>
            <p:cNvSpPr/>
            <p:nvPr/>
          </p:nvSpPr>
          <p:spPr>
            <a:xfrm>
              <a:off x="5044363" y="2295327"/>
              <a:ext cx="20342" cy="13255"/>
            </a:xfrm>
            <a:custGeom>
              <a:avLst/>
              <a:gdLst/>
              <a:ahLst/>
              <a:cxnLst/>
              <a:rect l="l" t="t" r="r" b="b"/>
              <a:pathLst>
                <a:path w="27123" h="17673" extrusionOk="0">
                  <a:moveTo>
                    <a:pt x="18287" y="0"/>
                  </a:moveTo>
                  <a:lnTo>
                    <a:pt x="8837" y="0"/>
                  </a:lnTo>
                  <a:cubicBezTo>
                    <a:pt x="3955" y="0"/>
                    <a:pt x="0" y="3955"/>
                    <a:pt x="0" y="8837"/>
                  </a:cubicBezTo>
                  <a:cubicBezTo>
                    <a:pt x="0" y="13718"/>
                    <a:pt x="3955" y="17673"/>
                    <a:pt x="8837" y="17673"/>
                  </a:cubicBezTo>
                  <a:lnTo>
                    <a:pt x="18287" y="17673"/>
                  </a:lnTo>
                  <a:cubicBezTo>
                    <a:pt x="23169" y="17673"/>
                    <a:pt x="27124" y="13718"/>
                    <a:pt x="27124" y="8837"/>
                  </a:cubicBezTo>
                  <a:cubicBezTo>
                    <a:pt x="27124" y="3955"/>
                    <a:pt x="23167" y="0"/>
                    <a:pt x="18287"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7" name="Google Shape;907;p27"/>
            <p:cNvSpPr/>
            <p:nvPr/>
          </p:nvSpPr>
          <p:spPr>
            <a:xfrm>
              <a:off x="5070972" y="2295327"/>
              <a:ext cx="65494" cy="13255"/>
            </a:xfrm>
            <a:custGeom>
              <a:avLst/>
              <a:gdLst/>
              <a:ahLst/>
              <a:cxnLst/>
              <a:rect l="l" t="t" r="r" b="b"/>
              <a:pathLst>
                <a:path w="87325" h="17673" extrusionOk="0">
                  <a:moveTo>
                    <a:pt x="78488" y="0"/>
                  </a:moveTo>
                  <a:lnTo>
                    <a:pt x="8837" y="0"/>
                  </a:lnTo>
                  <a:cubicBezTo>
                    <a:pt x="3955" y="0"/>
                    <a:pt x="0" y="3955"/>
                    <a:pt x="0" y="8837"/>
                  </a:cubicBezTo>
                  <a:cubicBezTo>
                    <a:pt x="0" y="13718"/>
                    <a:pt x="3955" y="17673"/>
                    <a:pt x="8837" y="17673"/>
                  </a:cubicBezTo>
                  <a:lnTo>
                    <a:pt x="78488" y="17673"/>
                  </a:lnTo>
                  <a:cubicBezTo>
                    <a:pt x="83370" y="17673"/>
                    <a:pt x="87325" y="13718"/>
                    <a:pt x="87325" y="8837"/>
                  </a:cubicBezTo>
                  <a:cubicBezTo>
                    <a:pt x="87325" y="3955"/>
                    <a:pt x="83369" y="0"/>
                    <a:pt x="78488"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8" name="Google Shape;908;p27"/>
            <p:cNvSpPr/>
            <p:nvPr/>
          </p:nvSpPr>
          <p:spPr>
            <a:xfrm>
              <a:off x="4743448" y="2338581"/>
              <a:ext cx="97966" cy="46945"/>
            </a:xfrm>
            <a:custGeom>
              <a:avLst/>
              <a:gdLst/>
              <a:ahLst/>
              <a:cxnLst/>
              <a:rect l="l" t="t" r="r" b="b"/>
              <a:pathLst>
                <a:path w="130621" h="62593" extrusionOk="0">
                  <a:moveTo>
                    <a:pt x="82976" y="44920"/>
                  </a:moveTo>
                  <a:cubicBezTo>
                    <a:pt x="78095" y="44920"/>
                    <a:pt x="74140" y="48875"/>
                    <a:pt x="74140" y="53756"/>
                  </a:cubicBezTo>
                  <a:cubicBezTo>
                    <a:pt x="74140" y="58638"/>
                    <a:pt x="78095" y="62593"/>
                    <a:pt x="82976" y="62593"/>
                  </a:cubicBezTo>
                  <a:lnTo>
                    <a:pt x="113264" y="62593"/>
                  </a:lnTo>
                  <a:cubicBezTo>
                    <a:pt x="122834" y="62593"/>
                    <a:pt x="130621" y="54806"/>
                    <a:pt x="130621" y="45236"/>
                  </a:cubicBezTo>
                  <a:lnTo>
                    <a:pt x="130621" y="17358"/>
                  </a:lnTo>
                  <a:cubicBezTo>
                    <a:pt x="130621" y="7787"/>
                    <a:pt x="122834" y="0"/>
                    <a:pt x="113264" y="0"/>
                  </a:cubicBezTo>
                  <a:lnTo>
                    <a:pt x="17358" y="0"/>
                  </a:lnTo>
                  <a:cubicBezTo>
                    <a:pt x="7787" y="0"/>
                    <a:pt x="0" y="7787"/>
                    <a:pt x="0" y="17358"/>
                  </a:cubicBezTo>
                  <a:lnTo>
                    <a:pt x="0" y="45234"/>
                  </a:lnTo>
                  <a:cubicBezTo>
                    <a:pt x="0" y="54805"/>
                    <a:pt x="7787" y="62592"/>
                    <a:pt x="17358" y="62592"/>
                  </a:cubicBezTo>
                  <a:lnTo>
                    <a:pt x="47645" y="62592"/>
                  </a:lnTo>
                  <a:cubicBezTo>
                    <a:pt x="52526" y="62592"/>
                    <a:pt x="56482" y="58637"/>
                    <a:pt x="56482" y="53755"/>
                  </a:cubicBezTo>
                  <a:cubicBezTo>
                    <a:pt x="56482" y="48874"/>
                    <a:pt x="52526" y="44919"/>
                    <a:pt x="47645" y="44919"/>
                  </a:cubicBezTo>
                  <a:lnTo>
                    <a:pt x="17672" y="44919"/>
                  </a:lnTo>
                  <a:lnTo>
                    <a:pt x="17672" y="17671"/>
                  </a:lnTo>
                  <a:lnTo>
                    <a:pt x="112948" y="17671"/>
                  </a:lnTo>
                  <a:lnTo>
                    <a:pt x="112948" y="44919"/>
                  </a:lnTo>
                  <a:lnTo>
                    <a:pt x="82976" y="44919"/>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9" name="Google Shape;909;p27"/>
            <p:cNvSpPr/>
            <p:nvPr/>
          </p:nvSpPr>
          <p:spPr>
            <a:xfrm>
              <a:off x="4713737" y="2050488"/>
              <a:ext cx="452438" cy="364092"/>
            </a:xfrm>
            <a:custGeom>
              <a:avLst/>
              <a:gdLst/>
              <a:ahLst/>
              <a:cxnLst/>
              <a:rect l="l" t="t" r="r" b="b"/>
              <a:pathLst>
                <a:path w="603251" h="485456" extrusionOk="0">
                  <a:moveTo>
                    <a:pt x="594413" y="384130"/>
                  </a:moveTo>
                  <a:cubicBezTo>
                    <a:pt x="599295" y="384130"/>
                    <a:pt x="603250" y="380175"/>
                    <a:pt x="603250" y="375293"/>
                  </a:cubicBezTo>
                  <a:lnTo>
                    <a:pt x="603250" y="254475"/>
                  </a:lnTo>
                  <a:cubicBezTo>
                    <a:pt x="603250" y="240927"/>
                    <a:pt x="592229" y="229904"/>
                    <a:pt x="578681" y="229904"/>
                  </a:cubicBezTo>
                  <a:lnTo>
                    <a:pt x="467196" y="229904"/>
                  </a:lnTo>
                  <a:cubicBezTo>
                    <a:pt x="467166" y="229507"/>
                    <a:pt x="467151" y="229109"/>
                    <a:pt x="467151" y="228710"/>
                  </a:cubicBezTo>
                  <a:lnTo>
                    <a:pt x="467151" y="169598"/>
                  </a:lnTo>
                  <a:cubicBezTo>
                    <a:pt x="467151" y="166866"/>
                    <a:pt x="467848" y="164156"/>
                    <a:pt x="469164" y="161762"/>
                  </a:cubicBezTo>
                  <a:lnTo>
                    <a:pt x="479868" y="142290"/>
                  </a:lnTo>
                  <a:cubicBezTo>
                    <a:pt x="485551" y="131952"/>
                    <a:pt x="485417" y="119182"/>
                    <a:pt x="479518" y="108967"/>
                  </a:cubicBezTo>
                  <a:lnTo>
                    <a:pt x="468677" y="90188"/>
                  </a:lnTo>
                  <a:cubicBezTo>
                    <a:pt x="462779" y="79972"/>
                    <a:pt x="451788" y="73472"/>
                    <a:pt x="439993" y="73225"/>
                  </a:cubicBezTo>
                  <a:lnTo>
                    <a:pt x="417779" y="72760"/>
                  </a:lnTo>
                  <a:cubicBezTo>
                    <a:pt x="415047" y="72702"/>
                    <a:pt x="412352" y="71949"/>
                    <a:pt x="409984" y="70583"/>
                  </a:cubicBezTo>
                  <a:lnTo>
                    <a:pt x="358792" y="41028"/>
                  </a:lnTo>
                  <a:cubicBezTo>
                    <a:pt x="356425" y="39661"/>
                    <a:pt x="354426" y="37704"/>
                    <a:pt x="353011" y="35367"/>
                  </a:cubicBezTo>
                  <a:lnTo>
                    <a:pt x="341501" y="16358"/>
                  </a:lnTo>
                  <a:cubicBezTo>
                    <a:pt x="335388" y="6269"/>
                    <a:pt x="324265" y="0"/>
                    <a:pt x="312467" y="0"/>
                  </a:cubicBezTo>
                  <a:lnTo>
                    <a:pt x="290784" y="0"/>
                  </a:lnTo>
                  <a:cubicBezTo>
                    <a:pt x="278987" y="0"/>
                    <a:pt x="267863" y="6268"/>
                    <a:pt x="261750" y="16360"/>
                  </a:cubicBezTo>
                  <a:lnTo>
                    <a:pt x="250238" y="35368"/>
                  </a:lnTo>
                  <a:cubicBezTo>
                    <a:pt x="248825" y="37702"/>
                    <a:pt x="246826" y="39660"/>
                    <a:pt x="244458" y="41028"/>
                  </a:cubicBezTo>
                  <a:lnTo>
                    <a:pt x="225829" y="51784"/>
                  </a:lnTo>
                  <a:cubicBezTo>
                    <a:pt x="221602" y="54224"/>
                    <a:pt x="220154" y="59629"/>
                    <a:pt x="222595" y="63855"/>
                  </a:cubicBezTo>
                  <a:cubicBezTo>
                    <a:pt x="225036" y="68082"/>
                    <a:pt x="230442" y="69528"/>
                    <a:pt x="234665" y="67089"/>
                  </a:cubicBezTo>
                  <a:lnTo>
                    <a:pt x="253294" y="56333"/>
                  </a:lnTo>
                  <a:cubicBezTo>
                    <a:pt x="258235" y="53480"/>
                    <a:pt x="262406" y="49395"/>
                    <a:pt x="265356" y="44522"/>
                  </a:cubicBezTo>
                  <a:lnTo>
                    <a:pt x="276867" y="25516"/>
                  </a:lnTo>
                  <a:cubicBezTo>
                    <a:pt x="279796" y="20679"/>
                    <a:pt x="285130" y="17675"/>
                    <a:pt x="290784" y="17675"/>
                  </a:cubicBezTo>
                  <a:lnTo>
                    <a:pt x="312467" y="17675"/>
                  </a:lnTo>
                  <a:cubicBezTo>
                    <a:pt x="318121" y="17675"/>
                    <a:pt x="323454" y="20679"/>
                    <a:pt x="326384" y="25514"/>
                  </a:cubicBezTo>
                  <a:lnTo>
                    <a:pt x="337894" y="44522"/>
                  </a:lnTo>
                  <a:cubicBezTo>
                    <a:pt x="340847" y="49398"/>
                    <a:pt x="345018" y="53482"/>
                    <a:pt x="349956" y="56333"/>
                  </a:cubicBezTo>
                  <a:lnTo>
                    <a:pt x="401147" y="85889"/>
                  </a:lnTo>
                  <a:cubicBezTo>
                    <a:pt x="406086" y="88740"/>
                    <a:pt x="411710" y="90311"/>
                    <a:pt x="417409" y="90430"/>
                  </a:cubicBezTo>
                  <a:lnTo>
                    <a:pt x="439623" y="90895"/>
                  </a:lnTo>
                  <a:cubicBezTo>
                    <a:pt x="445276" y="91014"/>
                    <a:pt x="450545" y="94129"/>
                    <a:pt x="453372" y="99026"/>
                  </a:cubicBezTo>
                  <a:lnTo>
                    <a:pt x="464213" y="117805"/>
                  </a:lnTo>
                  <a:cubicBezTo>
                    <a:pt x="467040" y="122700"/>
                    <a:pt x="467104" y="128821"/>
                    <a:pt x="464381" y="133777"/>
                  </a:cubicBezTo>
                  <a:lnTo>
                    <a:pt x="453678" y="153247"/>
                  </a:lnTo>
                  <a:cubicBezTo>
                    <a:pt x="450931" y="158241"/>
                    <a:pt x="449479" y="163895"/>
                    <a:pt x="449479" y="169599"/>
                  </a:cubicBezTo>
                  <a:lnTo>
                    <a:pt x="449479" y="228711"/>
                  </a:lnTo>
                  <a:cubicBezTo>
                    <a:pt x="449479" y="229109"/>
                    <a:pt x="449486" y="229507"/>
                    <a:pt x="449500" y="229905"/>
                  </a:cubicBezTo>
                  <a:lnTo>
                    <a:pt x="434490" y="229905"/>
                  </a:lnTo>
                  <a:cubicBezTo>
                    <a:pt x="426135" y="229905"/>
                    <a:pt x="418432" y="234089"/>
                    <a:pt x="413881" y="241096"/>
                  </a:cubicBezTo>
                  <a:lnTo>
                    <a:pt x="374449" y="301837"/>
                  </a:lnTo>
                  <a:cubicBezTo>
                    <a:pt x="373171" y="303804"/>
                    <a:pt x="371008" y="304978"/>
                    <a:pt x="368664" y="304978"/>
                  </a:cubicBezTo>
                  <a:lnTo>
                    <a:pt x="234589" y="304978"/>
                  </a:lnTo>
                  <a:cubicBezTo>
                    <a:pt x="232244" y="304978"/>
                    <a:pt x="230081" y="303804"/>
                    <a:pt x="228805" y="301837"/>
                  </a:cubicBezTo>
                  <a:lnTo>
                    <a:pt x="189370" y="241096"/>
                  </a:lnTo>
                  <a:cubicBezTo>
                    <a:pt x="184821" y="234089"/>
                    <a:pt x="177116" y="229905"/>
                    <a:pt x="168763" y="229905"/>
                  </a:cubicBezTo>
                  <a:lnTo>
                    <a:pt x="153752" y="229905"/>
                  </a:lnTo>
                  <a:cubicBezTo>
                    <a:pt x="153766" y="229508"/>
                    <a:pt x="153773" y="229110"/>
                    <a:pt x="153773" y="228711"/>
                  </a:cubicBezTo>
                  <a:lnTo>
                    <a:pt x="153773" y="169599"/>
                  </a:lnTo>
                  <a:cubicBezTo>
                    <a:pt x="153773" y="163895"/>
                    <a:pt x="152322" y="158241"/>
                    <a:pt x="149575" y="153248"/>
                  </a:cubicBezTo>
                  <a:lnTo>
                    <a:pt x="138871" y="133777"/>
                  </a:lnTo>
                  <a:cubicBezTo>
                    <a:pt x="136147" y="128821"/>
                    <a:pt x="136211" y="122701"/>
                    <a:pt x="139039" y="117803"/>
                  </a:cubicBezTo>
                  <a:lnTo>
                    <a:pt x="149879" y="99025"/>
                  </a:lnTo>
                  <a:cubicBezTo>
                    <a:pt x="152706" y="94128"/>
                    <a:pt x="157975" y="91012"/>
                    <a:pt x="163629" y="90894"/>
                  </a:cubicBezTo>
                  <a:lnTo>
                    <a:pt x="185843" y="90429"/>
                  </a:lnTo>
                  <a:cubicBezTo>
                    <a:pt x="191544" y="90310"/>
                    <a:pt x="197166" y="88739"/>
                    <a:pt x="202103" y="85889"/>
                  </a:cubicBezTo>
                  <a:lnTo>
                    <a:pt x="204029" y="84778"/>
                  </a:lnTo>
                  <a:cubicBezTo>
                    <a:pt x="208256" y="82339"/>
                    <a:pt x="209705" y="76934"/>
                    <a:pt x="207266" y="72707"/>
                  </a:cubicBezTo>
                  <a:cubicBezTo>
                    <a:pt x="204827" y="68479"/>
                    <a:pt x="199419" y="67030"/>
                    <a:pt x="195195" y="69470"/>
                  </a:cubicBezTo>
                  <a:lnTo>
                    <a:pt x="193267" y="70583"/>
                  </a:lnTo>
                  <a:cubicBezTo>
                    <a:pt x="190900" y="71949"/>
                    <a:pt x="188206" y="72702"/>
                    <a:pt x="185473" y="72760"/>
                  </a:cubicBezTo>
                  <a:lnTo>
                    <a:pt x="163259" y="73225"/>
                  </a:lnTo>
                  <a:cubicBezTo>
                    <a:pt x="151464" y="73473"/>
                    <a:pt x="140472" y="79973"/>
                    <a:pt x="134574" y="90188"/>
                  </a:cubicBezTo>
                  <a:lnTo>
                    <a:pt x="123733" y="108967"/>
                  </a:lnTo>
                  <a:cubicBezTo>
                    <a:pt x="117835" y="119183"/>
                    <a:pt x="117702" y="131953"/>
                    <a:pt x="123385" y="142290"/>
                  </a:cubicBezTo>
                  <a:lnTo>
                    <a:pt x="134090" y="161763"/>
                  </a:lnTo>
                  <a:cubicBezTo>
                    <a:pt x="135405" y="164156"/>
                    <a:pt x="136101" y="166866"/>
                    <a:pt x="136101" y="169598"/>
                  </a:cubicBezTo>
                  <a:lnTo>
                    <a:pt x="136101" y="228710"/>
                  </a:lnTo>
                  <a:cubicBezTo>
                    <a:pt x="136101" y="229109"/>
                    <a:pt x="136086" y="229507"/>
                    <a:pt x="136056" y="229904"/>
                  </a:cubicBezTo>
                  <a:lnTo>
                    <a:pt x="24571" y="229904"/>
                  </a:lnTo>
                  <a:cubicBezTo>
                    <a:pt x="11021" y="229904"/>
                    <a:pt x="0" y="240927"/>
                    <a:pt x="0" y="254475"/>
                  </a:cubicBezTo>
                  <a:lnTo>
                    <a:pt x="0" y="460885"/>
                  </a:lnTo>
                  <a:cubicBezTo>
                    <a:pt x="0" y="474434"/>
                    <a:pt x="11021" y="485456"/>
                    <a:pt x="24571" y="485456"/>
                  </a:cubicBezTo>
                  <a:lnTo>
                    <a:pt x="578682" y="485456"/>
                  </a:lnTo>
                  <a:cubicBezTo>
                    <a:pt x="592229" y="485456"/>
                    <a:pt x="603251" y="474435"/>
                    <a:pt x="603251" y="460885"/>
                  </a:cubicBezTo>
                  <a:lnTo>
                    <a:pt x="603251" y="410625"/>
                  </a:lnTo>
                  <a:cubicBezTo>
                    <a:pt x="603251" y="405743"/>
                    <a:pt x="599296" y="401788"/>
                    <a:pt x="594415" y="401788"/>
                  </a:cubicBezTo>
                  <a:cubicBezTo>
                    <a:pt x="589533" y="401788"/>
                    <a:pt x="585578" y="405743"/>
                    <a:pt x="585578" y="410625"/>
                  </a:cubicBezTo>
                  <a:lnTo>
                    <a:pt x="585578" y="460885"/>
                  </a:lnTo>
                  <a:cubicBezTo>
                    <a:pt x="585578" y="464689"/>
                    <a:pt x="582485" y="467783"/>
                    <a:pt x="578682" y="467783"/>
                  </a:cubicBezTo>
                  <a:lnTo>
                    <a:pt x="24571" y="467783"/>
                  </a:lnTo>
                  <a:cubicBezTo>
                    <a:pt x="20767" y="467783"/>
                    <a:pt x="17673" y="464689"/>
                    <a:pt x="17673" y="460885"/>
                  </a:cubicBezTo>
                  <a:lnTo>
                    <a:pt x="17673" y="254475"/>
                  </a:lnTo>
                  <a:cubicBezTo>
                    <a:pt x="17673" y="250672"/>
                    <a:pt x="20767" y="247578"/>
                    <a:pt x="24571" y="247578"/>
                  </a:cubicBezTo>
                  <a:lnTo>
                    <a:pt x="168764" y="247578"/>
                  </a:lnTo>
                  <a:cubicBezTo>
                    <a:pt x="171109" y="247578"/>
                    <a:pt x="173272" y="248752"/>
                    <a:pt x="174548" y="250719"/>
                  </a:cubicBezTo>
                  <a:lnTo>
                    <a:pt x="213983" y="311461"/>
                  </a:lnTo>
                  <a:cubicBezTo>
                    <a:pt x="218532" y="318467"/>
                    <a:pt x="226236" y="322650"/>
                    <a:pt x="234590" y="322650"/>
                  </a:cubicBezTo>
                  <a:lnTo>
                    <a:pt x="368662" y="322650"/>
                  </a:lnTo>
                  <a:cubicBezTo>
                    <a:pt x="377017" y="322650"/>
                    <a:pt x="384720" y="318467"/>
                    <a:pt x="389271" y="311460"/>
                  </a:cubicBezTo>
                  <a:lnTo>
                    <a:pt x="428703" y="250719"/>
                  </a:lnTo>
                  <a:cubicBezTo>
                    <a:pt x="429981" y="248752"/>
                    <a:pt x="432144" y="247578"/>
                    <a:pt x="434488" y="247578"/>
                  </a:cubicBezTo>
                  <a:lnTo>
                    <a:pt x="578682" y="247578"/>
                  </a:lnTo>
                  <a:cubicBezTo>
                    <a:pt x="582485" y="247578"/>
                    <a:pt x="585578" y="250672"/>
                    <a:pt x="585578" y="254475"/>
                  </a:cubicBezTo>
                  <a:lnTo>
                    <a:pt x="585578" y="375293"/>
                  </a:lnTo>
                  <a:cubicBezTo>
                    <a:pt x="585577" y="380174"/>
                    <a:pt x="589532" y="384130"/>
                    <a:pt x="594413" y="38413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0" name="Google Shape;910;p27"/>
            <p:cNvSpPr/>
            <p:nvPr/>
          </p:nvSpPr>
          <p:spPr>
            <a:xfrm>
              <a:off x="4877346" y="2137244"/>
              <a:ext cx="125221" cy="125221"/>
            </a:xfrm>
            <a:custGeom>
              <a:avLst/>
              <a:gdLst/>
              <a:ahLst/>
              <a:cxnLst/>
              <a:rect l="l" t="t" r="r" b="b"/>
              <a:pathLst>
                <a:path w="166961" h="166961" extrusionOk="0">
                  <a:moveTo>
                    <a:pt x="88886" y="166794"/>
                  </a:moveTo>
                  <a:cubicBezTo>
                    <a:pt x="130661" y="164155"/>
                    <a:pt x="164155" y="130662"/>
                    <a:pt x="166794" y="88885"/>
                  </a:cubicBezTo>
                  <a:cubicBezTo>
                    <a:pt x="168310" y="64883"/>
                    <a:pt x="159459" y="41395"/>
                    <a:pt x="142513" y="24448"/>
                  </a:cubicBezTo>
                  <a:cubicBezTo>
                    <a:pt x="125567" y="7502"/>
                    <a:pt x="102072" y="-1350"/>
                    <a:pt x="78075" y="167"/>
                  </a:cubicBezTo>
                  <a:cubicBezTo>
                    <a:pt x="36300" y="2807"/>
                    <a:pt x="2806" y="36300"/>
                    <a:pt x="167" y="78075"/>
                  </a:cubicBezTo>
                  <a:cubicBezTo>
                    <a:pt x="-1349" y="102079"/>
                    <a:pt x="7502" y="125567"/>
                    <a:pt x="24448" y="142513"/>
                  </a:cubicBezTo>
                  <a:cubicBezTo>
                    <a:pt x="41229" y="159296"/>
                    <a:pt x="64644" y="168323"/>
                    <a:pt x="88886" y="166794"/>
                  </a:cubicBezTo>
                  <a:close/>
                  <a:moveTo>
                    <a:pt x="17805" y="79189"/>
                  </a:moveTo>
                  <a:cubicBezTo>
                    <a:pt x="19885" y="46274"/>
                    <a:pt x="46273" y="19885"/>
                    <a:pt x="79188" y="17805"/>
                  </a:cubicBezTo>
                  <a:cubicBezTo>
                    <a:pt x="97789" y="16627"/>
                    <a:pt x="116422" y="23350"/>
                    <a:pt x="130017" y="36945"/>
                  </a:cubicBezTo>
                  <a:cubicBezTo>
                    <a:pt x="143377" y="50306"/>
                    <a:pt x="150353" y="68830"/>
                    <a:pt x="149156" y="87772"/>
                  </a:cubicBezTo>
                  <a:cubicBezTo>
                    <a:pt x="147076" y="120688"/>
                    <a:pt x="120688" y="147077"/>
                    <a:pt x="87773" y="149156"/>
                  </a:cubicBezTo>
                  <a:cubicBezTo>
                    <a:pt x="68816" y="150351"/>
                    <a:pt x="50305" y="143377"/>
                    <a:pt x="36944" y="130017"/>
                  </a:cubicBezTo>
                  <a:cubicBezTo>
                    <a:pt x="23584" y="116656"/>
                    <a:pt x="16608" y="98130"/>
                    <a:pt x="17805" y="7918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930" name="Google Shape;930;p27"/>
          <p:cNvGrpSpPr/>
          <p:nvPr/>
        </p:nvGrpSpPr>
        <p:grpSpPr>
          <a:xfrm>
            <a:off x="5277061" y="3206214"/>
            <a:ext cx="300011" cy="253103"/>
            <a:chOff x="2502777" y="2043819"/>
            <a:chExt cx="452437" cy="381696"/>
          </a:xfrm>
        </p:grpSpPr>
        <p:sp>
          <p:nvSpPr>
            <p:cNvPr id="931" name="Google Shape;931;p27"/>
            <p:cNvSpPr/>
            <p:nvPr/>
          </p:nvSpPr>
          <p:spPr>
            <a:xfrm>
              <a:off x="2528592" y="2117274"/>
              <a:ext cx="25350" cy="13255"/>
            </a:xfrm>
            <a:custGeom>
              <a:avLst/>
              <a:gdLst/>
              <a:ahLst/>
              <a:cxnLst/>
              <a:rect l="l" t="t" r="r" b="b"/>
              <a:pathLst>
                <a:path w="33800" h="17673" extrusionOk="0">
                  <a:moveTo>
                    <a:pt x="8837" y="17673"/>
                  </a:moveTo>
                  <a:lnTo>
                    <a:pt x="24964" y="17673"/>
                  </a:lnTo>
                  <a:cubicBezTo>
                    <a:pt x="29846" y="17673"/>
                    <a:pt x="33801" y="13718"/>
                    <a:pt x="33801" y="8837"/>
                  </a:cubicBezTo>
                  <a:cubicBezTo>
                    <a:pt x="33801" y="3955"/>
                    <a:pt x="29846" y="0"/>
                    <a:pt x="2496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2" name="Google Shape;932;p27"/>
            <p:cNvSpPr/>
            <p:nvPr/>
          </p:nvSpPr>
          <p:spPr>
            <a:xfrm>
              <a:off x="2528592" y="2166667"/>
              <a:ext cx="25350" cy="13255"/>
            </a:xfrm>
            <a:custGeom>
              <a:avLst/>
              <a:gdLst/>
              <a:ahLst/>
              <a:cxnLst/>
              <a:rect l="l" t="t" r="r" b="b"/>
              <a:pathLst>
                <a:path w="33800" h="17673" extrusionOk="0">
                  <a:moveTo>
                    <a:pt x="8837" y="17673"/>
                  </a:moveTo>
                  <a:lnTo>
                    <a:pt x="24964" y="17673"/>
                  </a:lnTo>
                  <a:cubicBezTo>
                    <a:pt x="29846" y="17673"/>
                    <a:pt x="33801" y="13718"/>
                    <a:pt x="33801" y="8837"/>
                  </a:cubicBezTo>
                  <a:cubicBezTo>
                    <a:pt x="33801" y="3955"/>
                    <a:pt x="29846" y="0"/>
                    <a:pt x="2496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3" name="Google Shape;933;p27"/>
            <p:cNvSpPr/>
            <p:nvPr/>
          </p:nvSpPr>
          <p:spPr>
            <a:xfrm>
              <a:off x="2528592" y="2216058"/>
              <a:ext cx="25350" cy="13255"/>
            </a:xfrm>
            <a:custGeom>
              <a:avLst/>
              <a:gdLst/>
              <a:ahLst/>
              <a:cxnLst/>
              <a:rect l="l" t="t" r="r" b="b"/>
              <a:pathLst>
                <a:path w="33800" h="17673" extrusionOk="0">
                  <a:moveTo>
                    <a:pt x="8837" y="17673"/>
                  </a:moveTo>
                  <a:lnTo>
                    <a:pt x="24964" y="17673"/>
                  </a:lnTo>
                  <a:cubicBezTo>
                    <a:pt x="29846" y="17673"/>
                    <a:pt x="33801" y="13718"/>
                    <a:pt x="33801" y="8837"/>
                  </a:cubicBezTo>
                  <a:cubicBezTo>
                    <a:pt x="33801" y="3955"/>
                    <a:pt x="29846" y="0"/>
                    <a:pt x="2496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4" name="Google Shape;934;p27"/>
            <p:cNvSpPr/>
            <p:nvPr/>
          </p:nvSpPr>
          <p:spPr>
            <a:xfrm>
              <a:off x="2528592" y="2265450"/>
              <a:ext cx="25350" cy="13255"/>
            </a:xfrm>
            <a:custGeom>
              <a:avLst/>
              <a:gdLst/>
              <a:ahLst/>
              <a:cxnLst/>
              <a:rect l="l" t="t" r="r" b="b"/>
              <a:pathLst>
                <a:path w="33800" h="17673" extrusionOk="0">
                  <a:moveTo>
                    <a:pt x="8837" y="17673"/>
                  </a:moveTo>
                  <a:lnTo>
                    <a:pt x="24964" y="17673"/>
                  </a:lnTo>
                  <a:cubicBezTo>
                    <a:pt x="29846" y="17673"/>
                    <a:pt x="33801" y="13718"/>
                    <a:pt x="33801" y="8837"/>
                  </a:cubicBezTo>
                  <a:cubicBezTo>
                    <a:pt x="33801" y="3955"/>
                    <a:pt x="29846" y="0"/>
                    <a:pt x="2496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5" name="Google Shape;935;p27"/>
            <p:cNvSpPr/>
            <p:nvPr/>
          </p:nvSpPr>
          <p:spPr>
            <a:xfrm>
              <a:off x="2528592" y="2314841"/>
              <a:ext cx="25350" cy="13255"/>
            </a:xfrm>
            <a:custGeom>
              <a:avLst/>
              <a:gdLst/>
              <a:ahLst/>
              <a:cxnLst/>
              <a:rect l="l" t="t" r="r" b="b"/>
              <a:pathLst>
                <a:path w="33800" h="17673" extrusionOk="0">
                  <a:moveTo>
                    <a:pt x="8837" y="17673"/>
                  </a:moveTo>
                  <a:lnTo>
                    <a:pt x="24964" y="17673"/>
                  </a:lnTo>
                  <a:cubicBezTo>
                    <a:pt x="29846" y="17673"/>
                    <a:pt x="33801" y="13718"/>
                    <a:pt x="33801" y="8837"/>
                  </a:cubicBezTo>
                  <a:cubicBezTo>
                    <a:pt x="33801" y="3955"/>
                    <a:pt x="29846" y="0"/>
                    <a:pt x="2496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6" name="Google Shape;936;p27"/>
            <p:cNvSpPr/>
            <p:nvPr/>
          </p:nvSpPr>
          <p:spPr>
            <a:xfrm>
              <a:off x="2528592" y="2364233"/>
              <a:ext cx="25350" cy="13255"/>
            </a:xfrm>
            <a:custGeom>
              <a:avLst/>
              <a:gdLst/>
              <a:ahLst/>
              <a:cxnLst/>
              <a:rect l="l" t="t" r="r" b="b"/>
              <a:pathLst>
                <a:path w="33800" h="17673" extrusionOk="0">
                  <a:moveTo>
                    <a:pt x="8837" y="17673"/>
                  </a:moveTo>
                  <a:lnTo>
                    <a:pt x="24964" y="17673"/>
                  </a:lnTo>
                  <a:cubicBezTo>
                    <a:pt x="29846" y="17673"/>
                    <a:pt x="33801" y="13718"/>
                    <a:pt x="33801" y="8837"/>
                  </a:cubicBezTo>
                  <a:cubicBezTo>
                    <a:pt x="33801" y="3955"/>
                    <a:pt x="29846" y="0"/>
                    <a:pt x="2496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7" name="Google Shape;937;p27"/>
            <p:cNvSpPr/>
            <p:nvPr/>
          </p:nvSpPr>
          <p:spPr>
            <a:xfrm>
              <a:off x="2502777" y="2043819"/>
              <a:ext cx="452437" cy="381696"/>
            </a:xfrm>
            <a:custGeom>
              <a:avLst/>
              <a:gdLst/>
              <a:ahLst/>
              <a:cxnLst/>
              <a:rect l="l" t="t" r="r" b="b"/>
              <a:pathLst>
                <a:path w="603249" h="508928" extrusionOk="0">
                  <a:moveTo>
                    <a:pt x="594413" y="33906"/>
                  </a:moveTo>
                  <a:lnTo>
                    <a:pt x="586449" y="33906"/>
                  </a:lnTo>
                  <a:lnTo>
                    <a:pt x="568646" y="8653"/>
                  </a:lnTo>
                  <a:cubicBezTo>
                    <a:pt x="564827" y="3234"/>
                    <a:pt x="558588" y="0"/>
                    <a:pt x="551960" y="0"/>
                  </a:cubicBezTo>
                  <a:lnTo>
                    <a:pt x="465684" y="0"/>
                  </a:lnTo>
                  <a:cubicBezTo>
                    <a:pt x="460803" y="0"/>
                    <a:pt x="456848" y="3955"/>
                    <a:pt x="456848" y="8837"/>
                  </a:cubicBezTo>
                  <a:cubicBezTo>
                    <a:pt x="456848" y="13718"/>
                    <a:pt x="460803" y="17673"/>
                    <a:pt x="465684" y="17673"/>
                  </a:cubicBezTo>
                  <a:lnTo>
                    <a:pt x="551960" y="17673"/>
                  </a:lnTo>
                  <a:cubicBezTo>
                    <a:pt x="552850" y="17673"/>
                    <a:pt x="553688" y="18108"/>
                    <a:pt x="554201" y="18835"/>
                  </a:cubicBezTo>
                  <a:lnTo>
                    <a:pt x="564825" y="33905"/>
                  </a:lnTo>
                  <a:lnTo>
                    <a:pt x="38424" y="33905"/>
                  </a:lnTo>
                  <a:lnTo>
                    <a:pt x="49047" y="18837"/>
                  </a:lnTo>
                  <a:cubicBezTo>
                    <a:pt x="49562" y="18108"/>
                    <a:pt x="50400" y="17673"/>
                    <a:pt x="51290" y="17673"/>
                  </a:cubicBezTo>
                  <a:lnTo>
                    <a:pt x="430354" y="17673"/>
                  </a:lnTo>
                  <a:cubicBezTo>
                    <a:pt x="435235" y="17673"/>
                    <a:pt x="439191" y="13718"/>
                    <a:pt x="439191" y="8837"/>
                  </a:cubicBezTo>
                  <a:cubicBezTo>
                    <a:pt x="439191" y="3955"/>
                    <a:pt x="435235" y="0"/>
                    <a:pt x="430354" y="0"/>
                  </a:cubicBezTo>
                  <a:lnTo>
                    <a:pt x="51290" y="0"/>
                  </a:lnTo>
                  <a:cubicBezTo>
                    <a:pt x="44663" y="0"/>
                    <a:pt x="38424" y="3234"/>
                    <a:pt x="34603" y="8653"/>
                  </a:cubicBezTo>
                  <a:lnTo>
                    <a:pt x="16801" y="33906"/>
                  </a:lnTo>
                  <a:lnTo>
                    <a:pt x="8837" y="33906"/>
                  </a:lnTo>
                  <a:cubicBezTo>
                    <a:pt x="3955" y="33906"/>
                    <a:pt x="0" y="37861"/>
                    <a:pt x="0" y="42742"/>
                  </a:cubicBezTo>
                  <a:lnTo>
                    <a:pt x="0" y="500092"/>
                  </a:lnTo>
                  <a:cubicBezTo>
                    <a:pt x="0" y="504973"/>
                    <a:pt x="3955" y="508929"/>
                    <a:pt x="8837" y="508929"/>
                  </a:cubicBezTo>
                  <a:lnTo>
                    <a:pt x="283960" y="508929"/>
                  </a:lnTo>
                  <a:cubicBezTo>
                    <a:pt x="288841" y="508929"/>
                    <a:pt x="292797" y="504973"/>
                    <a:pt x="292797" y="500092"/>
                  </a:cubicBezTo>
                  <a:cubicBezTo>
                    <a:pt x="292797" y="495211"/>
                    <a:pt x="288841" y="491255"/>
                    <a:pt x="283960" y="491255"/>
                  </a:cubicBezTo>
                  <a:lnTo>
                    <a:pt x="102642" y="491255"/>
                  </a:lnTo>
                  <a:lnTo>
                    <a:pt x="102642" y="51579"/>
                  </a:lnTo>
                  <a:lnTo>
                    <a:pt x="585577" y="51579"/>
                  </a:lnTo>
                  <a:lnTo>
                    <a:pt x="585577" y="491255"/>
                  </a:lnTo>
                  <a:lnTo>
                    <a:pt x="319291" y="491255"/>
                  </a:lnTo>
                  <a:cubicBezTo>
                    <a:pt x="314410" y="491255"/>
                    <a:pt x="310455" y="495211"/>
                    <a:pt x="310455" y="500092"/>
                  </a:cubicBezTo>
                  <a:cubicBezTo>
                    <a:pt x="310455" y="504973"/>
                    <a:pt x="314410" y="508929"/>
                    <a:pt x="319291" y="508929"/>
                  </a:cubicBezTo>
                  <a:lnTo>
                    <a:pt x="594413" y="508929"/>
                  </a:lnTo>
                  <a:cubicBezTo>
                    <a:pt x="599295" y="508929"/>
                    <a:pt x="603250" y="504973"/>
                    <a:pt x="603250" y="500092"/>
                  </a:cubicBezTo>
                  <a:lnTo>
                    <a:pt x="603250" y="42742"/>
                  </a:lnTo>
                  <a:cubicBezTo>
                    <a:pt x="603250" y="37861"/>
                    <a:pt x="599295" y="33906"/>
                    <a:pt x="594413" y="33906"/>
                  </a:cubicBezTo>
                  <a:close/>
                  <a:moveTo>
                    <a:pt x="84969" y="491255"/>
                  </a:moveTo>
                  <a:lnTo>
                    <a:pt x="17673" y="491255"/>
                  </a:lnTo>
                  <a:lnTo>
                    <a:pt x="17673" y="51579"/>
                  </a:lnTo>
                  <a:lnTo>
                    <a:pt x="84969" y="51579"/>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8" name="Google Shape;938;p27"/>
            <p:cNvSpPr/>
            <p:nvPr/>
          </p:nvSpPr>
          <p:spPr>
            <a:xfrm>
              <a:off x="2633106" y="2123487"/>
              <a:ext cx="79851" cy="91374"/>
            </a:xfrm>
            <a:custGeom>
              <a:avLst/>
              <a:gdLst/>
              <a:ahLst/>
              <a:cxnLst/>
              <a:rect l="l" t="t" r="r" b="b"/>
              <a:pathLst>
                <a:path w="106468" h="121832" extrusionOk="0">
                  <a:moveTo>
                    <a:pt x="54845" y="104299"/>
                  </a:moveTo>
                  <a:lnTo>
                    <a:pt x="62752" y="117529"/>
                  </a:lnTo>
                  <a:cubicBezTo>
                    <a:pt x="65261" y="121726"/>
                    <a:pt x="70691" y="123078"/>
                    <a:pt x="74870" y="120580"/>
                  </a:cubicBezTo>
                  <a:cubicBezTo>
                    <a:pt x="94361" y="108931"/>
                    <a:pt x="106469" y="87590"/>
                    <a:pt x="106469" y="64885"/>
                  </a:cubicBezTo>
                  <a:cubicBezTo>
                    <a:pt x="106469" y="29107"/>
                    <a:pt x="77362" y="0"/>
                    <a:pt x="41584" y="0"/>
                  </a:cubicBezTo>
                  <a:cubicBezTo>
                    <a:pt x="36703" y="0"/>
                    <a:pt x="32748" y="3955"/>
                    <a:pt x="32748" y="8837"/>
                  </a:cubicBezTo>
                  <a:lnTo>
                    <a:pt x="32748" y="24248"/>
                  </a:lnTo>
                  <a:cubicBezTo>
                    <a:pt x="14048" y="28310"/>
                    <a:pt x="0" y="44988"/>
                    <a:pt x="0" y="64886"/>
                  </a:cubicBezTo>
                  <a:cubicBezTo>
                    <a:pt x="0" y="87815"/>
                    <a:pt x="18655" y="106469"/>
                    <a:pt x="41584" y="106469"/>
                  </a:cubicBezTo>
                  <a:cubicBezTo>
                    <a:pt x="46116" y="106468"/>
                    <a:pt x="50594" y="105728"/>
                    <a:pt x="54845" y="104299"/>
                  </a:cubicBezTo>
                  <a:close/>
                  <a:moveTo>
                    <a:pt x="50421" y="18503"/>
                  </a:moveTo>
                  <a:cubicBezTo>
                    <a:pt x="72245" y="22651"/>
                    <a:pt x="88796" y="41872"/>
                    <a:pt x="88796" y="64885"/>
                  </a:cubicBezTo>
                  <a:cubicBezTo>
                    <a:pt x="88796" y="78415"/>
                    <a:pt x="82886" y="91280"/>
                    <a:pt x="72956" y="100151"/>
                  </a:cubicBezTo>
                  <a:lnTo>
                    <a:pt x="50421" y="62446"/>
                  </a:lnTo>
                  <a:close/>
                  <a:moveTo>
                    <a:pt x="17673" y="64885"/>
                  </a:moveTo>
                  <a:cubicBezTo>
                    <a:pt x="17673" y="54820"/>
                    <a:pt x="23925" y="46189"/>
                    <a:pt x="32748" y="42668"/>
                  </a:cubicBezTo>
                  <a:lnTo>
                    <a:pt x="32748" y="64885"/>
                  </a:lnTo>
                  <a:cubicBezTo>
                    <a:pt x="32748" y="66480"/>
                    <a:pt x="33180" y="68048"/>
                    <a:pt x="33999" y="69419"/>
                  </a:cubicBezTo>
                  <a:lnTo>
                    <a:pt x="45396" y="88490"/>
                  </a:lnTo>
                  <a:cubicBezTo>
                    <a:pt x="44141" y="88693"/>
                    <a:pt x="42867" y="88796"/>
                    <a:pt x="41584" y="88796"/>
                  </a:cubicBezTo>
                  <a:cubicBezTo>
                    <a:pt x="28400" y="88794"/>
                    <a:pt x="17673" y="78068"/>
                    <a:pt x="17673" y="6488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9" name="Google Shape;939;p27"/>
            <p:cNvSpPr/>
            <p:nvPr/>
          </p:nvSpPr>
          <p:spPr>
            <a:xfrm>
              <a:off x="2594121" y="2101494"/>
              <a:ext cx="157822" cy="135358"/>
            </a:xfrm>
            <a:custGeom>
              <a:avLst/>
              <a:gdLst/>
              <a:ahLst/>
              <a:cxnLst/>
              <a:rect l="l" t="t" r="r" b="b"/>
              <a:pathLst>
                <a:path w="210429" h="180478" extrusionOk="0">
                  <a:moveTo>
                    <a:pt x="8837" y="96311"/>
                  </a:moveTo>
                  <a:cubicBezTo>
                    <a:pt x="3955" y="96311"/>
                    <a:pt x="0" y="100267"/>
                    <a:pt x="0" y="105148"/>
                  </a:cubicBezTo>
                  <a:lnTo>
                    <a:pt x="0" y="171642"/>
                  </a:lnTo>
                  <a:cubicBezTo>
                    <a:pt x="0" y="176524"/>
                    <a:pt x="3955" y="180479"/>
                    <a:pt x="8837" y="180479"/>
                  </a:cubicBezTo>
                  <a:lnTo>
                    <a:pt x="201593" y="180479"/>
                  </a:lnTo>
                  <a:cubicBezTo>
                    <a:pt x="206474" y="180479"/>
                    <a:pt x="210429" y="176524"/>
                    <a:pt x="210429" y="171642"/>
                  </a:cubicBezTo>
                  <a:lnTo>
                    <a:pt x="210429" y="8837"/>
                  </a:lnTo>
                  <a:cubicBezTo>
                    <a:pt x="210429" y="3955"/>
                    <a:pt x="206474" y="0"/>
                    <a:pt x="201593" y="0"/>
                  </a:cubicBezTo>
                  <a:lnTo>
                    <a:pt x="8837" y="0"/>
                  </a:lnTo>
                  <a:cubicBezTo>
                    <a:pt x="3955" y="0"/>
                    <a:pt x="0" y="3955"/>
                    <a:pt x="0" y="8837"/>
                  </a:cubicBezTo>
                  <a:lnTo>
                    <a:pt x="0" y="69817"/>
                  </a:lnTo>
                  <a:cubicBezTo>
                    <a:pt x="0" y="74698"/>
                    <a:pt x="3955" y="78653"/>
                    <a:pt x="8837" y="78653"/>
                  </a:cubicBezTo>
                  <a:cubicBezTo>
                    <a:pt x="13718" y="78653"/>
                    <a:pt x="17673" y="74698"/>
                    <a:pt x="17673" y="69817"/>
                  </a:cubicBezTo>
                  <a:lnTo>
                    <a:pt x="17673" y="17673"/>
                  </a:lnTo>
                  <a:lnTo>
                    <a:pt x="192756" y="17673"/>
                  </a:lnTo>
                  <a:lnTo>
                    <a:pt x="192756" y="162806"/>
                  </a:lnTo>
                  <a:lnTo>
                    <a:pt x="17673" y="162806"/>
                  </a:lnTo>
                  <a:lnTo>
                    <a:pt x="17673" y="105148"/>
                  </a:lnTo>
                  <a:cubicBezTo>
                    <a:pt x="17673" y="100268"/>
                    <a:pt x="13718" y="96311"/>
                    <a:pt x="8837" y="963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0" name="Google Shape;940;p27"/>
            <p:cNvSpPr/>
            <p:nvPr/>
          </p:nvSpPr>
          <p:spPr>
            <a:xfrm>
              <a:off x="2769774" y="2101494"/>
              <a:ext cx="157822" cy="135358"/>
            </a:xfrm>
            <a:custGeom>
              <a:avLst/>
              <a:gdLst/>
              <a:ahLst/>
              <a:cxnLst/>
              <a:rect l="l" t="t" r="r" b="b"/>
              <a:pathLst>
                <a:path w="210429" h="180478" extrusionOk="0">
                  <a:moveTo>
                    <a:pt x="8837" y="180479"/>
                  </a:moveTo>
                  <a:lnTo>
                    <a:pt x="201593" y="180479"/>
                  </a:lnTo>
                  <a:cubicBezTo>
                    <a:pt x="206474" y="180479"/>
                    <a:pt x="210429" y="176524"/>
                    <a:pt x="210429" y="171642"/>
                  </a:cubicBezTo>
                  <a:lnTo>
                    <a:pt x="210429" y="8837"/>
                  </a:lnTo>
                  <a:cubicBezTo>
                    <a:pt x="210429" y="3955"/>
                    <a:pt x="206474" y="0"/>
                    <a:pt x="201593" y="0"/>
                  </a:cubicBezTo>
                  <a:lnTo>
                    <a:pt x="8837" y="0"/>
                  </a:lnTo>
                  <a:cubicBezTo>
                    <a:pt x="3955" y="0"/>
                    <a:pt x="0" y="3955"/>
                    <a:pt x="0" y="8837"/>
                  </a:cubicBezTo>
                  <a:lnTo>
                    <a:pt x="0" y="171642"/>
                  </a:lnTo>
                  <a:cubicBezTo>
                    <a:pt x="0" y="176523"/>
                    <a:pt x="3956" y="180479"/>
                    <a:pt x="8837" y="180479"/>
                  </a:cubicBezTo>
                  <a:close/>
                  <a:moveTo>
                    <a:pt x="17673" y="17673"/>
                  </a:moveTo>
                  <a:lnTo>
                    <a:pt x="192756" y="17673"/>
                  </a:lnTo>
                  <a:lnTo>
                    <a:pt x="192756" y="162806"/>
                  </a:lnTo>
                  <a:lnTo>
                    <a:pt x="17673" y="16280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1" name="Google Shape;941;p27"/>
            <p:cNvSpPr/>
            <p:nvPr/>
          </p:nvSpPr>
          <p:spPr>
            <a:xfrm>
              <a:off x="2797351" y="2125854"/>
              <a:ext cx="102669" cy="37853"/>
            </a:xfrm>
            <a:custGeom>
              <a:avLst/>
              <a:gdLst/>
              <a:ahLst/>
              <a:cxnLst/>
              <a:rect l="l" t="t" r="r" b="b"/>
              <a:pathLst>
                <a:path w="136892" h="50470" extrusionOk="0">
                  <a:moveTo>
                    <a:pt x="128056" y="0"/>
                  </a:moveTo>
                  <a:lnTo>
                    <a:pt x="8837" y="0"/>
                  </a:lnTo>
                  <a:cubicBezTo>
                    <a:pt x="3955" y="0"/>
                    <a:pt x="0" y="3955"/>
                    <a:pt x="0" y="8837"/>
                  </a:cubicBezTo>
                  <a:lnTo>
                    <a:pt x="0" y="41634"/>
                  </a:lnTo>
                  <a:cubicBezTo>
                    <a:pt x="0" y="46515"/>
                    <a:pt x="3955" y="50470"/>
                    <a:pt x="8837" y="50470"/>
                  </a:cubicBezTo>
                  <a:lnTo>
                    <a:pt x="128056" y="50470"/>
                  </a:lnTo>
                  <a:cubicBezTo>
                    <a:pt x="132938" y="50470"/>
                    <a:pt x="136893" y="46515"/>
                    <a:pt x="136893" y="41634"/>
                  </a:cubicBezTo>
                  <a:lnTo>
                    <a:pt x="136893" y="8837"/>
                  </a:lnTo>
                  <a:cubicBezTo>
                    <a:pt x="136893" y="3956"/>
                    <a:pt x="132938" y="0"/>
                    <a:pt x="128056" y="0"/>
                  </a:cubicBezTo>
                  <a:close/>
                  <a:moveTo>
                    <a:pt x="119220" y="32797"/>
                  </a:moveTo>
                  <a:lnTo>
                    <a:pt x="17672" y="32797"/>
                  </a:lnTo>
                  <a:lnTo>
                    <a:pt x="17672" y="17673"/>
                  </a:lnTo>
                  <a:lnTo>
                    <a:pt x="119220" y="1767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2" name="Google Shape;942;p27"/>
            <p:cNvSpPr/>
            <p:nvPr/>
          </p:nvSpPr>
          <p:spPr>
            <a:xfrm>
              <a:off x="2797351" y="2174640"/>
              <a:ext cx="102669" cy="37853"/>
            </a:xfrm>
            <a:custGeom>
              <a:avLst/>
              <a:gdLst/>
              <a:ahLst/>
              <a:cxnLst/>
              <a:rect l="l" t="t" r="r" b="b"/>
              <a:pathLst>
                <a:path w="136892" h="50470" extrusionOk="0">
                  <a:moveTo>
                    <a:pt x="128056" y="0"/>
                  </a:moveTo>
                  <a:lnTo>
                    <a:pt x="8837" y="0"/>
                  </a:lnTo>
                  <a:cubicBezTo>
                    <a:pt x="3955" y="0"/>
                    <a:pt x="0" y="3955"/>
                    <a:pt x="0" y="8837"/>
                  </a:cubicBezTo>
                  <a:lnTo>
                    <a:pt x="0" y="41634"/>
                  </a:lnTo>
                  <a:cubicBezTo>
                    <a:pt x="0" y="46515"/>
                    <a:pt x="3955" y="50470"/>
                    <a:pt x="8837" y="50470"/>
                  </a:cubicBezTo>
                  <a:lnTo>
                    <a:pt x="128056" y="50470"/>
                  </a:lnTo>
                  <a:cubicBezTo>
                    <a:pt x="132938" y="50470"/>
                    <a:pt x="136893" y="46515"/>
                    <a:pt x="136893" y="41634"/>
                  </a:cubicBezTo>
                  <a:lnTo>
                    <a:pt x="136893" y="8837"/>
                  </a:lnTo>
                  <a:cubicBezTo>
                    <a:pt x="136893" y="3956"/>
                    <a:pt x="132938" y="0"/>
                    <a:pt x="128056" y="0"/>
                  </a:cubicBezTo>
                  <a:close/>
                  <a:moveTo>
                    <a:pt x="119220" y="32797"/>
                  </a:moveTo>
                  <a:lnTo>
                    <a:pt x="17672" y="32797"/>
                  </a:lnTo>
                  <a:lnTo>
                    <a:pt x="17672" y="17673"/>
                  </a:lnTo>
                  <a:lnTo>
                    <a:pt x="119220" y="1767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3" name="Google Shape;943;p27"/>
            <p:cNvSpPr/>
            <p:nvPr/>
          </p:nvSpPr>
          <p:spPr>
            <a:xfrm>
              <a:off x="2594121" y="2257911"/>
              <a:ext cx="157822" cy="135358"/>
            </a:xfrm>
            <a:custGeom>
              <a:avLst/>
              <a:gdLst/>
              <a:ahLst/>
              <a:cxnLst/>
              <a:rect l="l" t="t" r="r" b="b"/>
              <a:pathLst>
                <a:path w="210429" h="180477" extrusionOk="0">
                  <a:moveTo>
                    <a:pt x="0" y="171641"/>
                  </a:moveTo>
                  <a:cubicBezTo>
                    <a:pt x="0" y="176523"/>
                    <a:pt x="3955" y="180478"/>
                    <a:pt x="8837" y="180478"/>
                  </a:cubicBezTo>
                  <a:lnTo>
                    <a:pt x="201593" y="180478"/>
                  </a:lnTo>
                  <a:cubicBezTo>
                    <a:pt x="206474" y="180478"/>
                    <a:pt x="210429" y="176523"/>
                    <a:pt x="210429" y="171641"/>
                  </a:cubicBezTo>
                  <a:lnTo>
                    <a:pt x="210429" y="8837"/>
                  </a:lnTo>
                  <a:cubicBezTo>
                    <a:pt x="210429" y="3955"/>
                    <a:pt x="206474" y="0"/>
                    <a:pt x="201593" y="0"/>
                  </a:cubicBezTo>
                  <a:lnTo>
                    <a:pt x="8837" y="0"/>
                  </a:lnTo>
                  <a:cubicBezTo>
                    <a:pt x="3955" y="0"/>
                    <a:pt x="0" y="3955"/>
                    <a:pt x="0" y="8837"/>
                  </a:cubicBezTo>
                  <a:close/>
                  <a:moveTo>
                    <a:pt x="17673" y="17673"/>
                  </a:moveTo>
                  <a:lnTo>
                    <a:pt x="192756" y="17673"/>
                  </a:lnTo>
                  <a:lnTo>
                    <a:pt x="192756" y="162806"/>
                  </a:lnTo>
                  <a:lnTo>
                    <a:pt x="17673" y="16280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4" name="Google Shape;944;p27"/>
            <p:cNvSpPr/>
            <p:nvPr/>
          </p:nvSpPr>
          <p:spPr>
            <a:xfrm>
              <a:off x="2618950" y="2330466"/>
              <a:ext cx="13255" cy="35715"/>
            </a:xfrm>
            <a:custGeom>
              <a:avLst/>
              <a:gdLst/>
              <a:ahLst/>
              <a:cxnLst/>
              <a:rect l="l" t="t" r="r" b="b"/>
              <a:pathLst>
                <a:path w="17673" h="47620" extrusionOk="0">
                  <a:moveTo>
                    <a:pt x="8837" y="0"/>
                  </a:moveTo>
                  <a:cubicBezTo>
                    <a:pt x="3955" y="0"/>
                    <a:pt x="0" y="3955"/>
                    <a:pt x="0" y="8837"/>
                  </a:cubicBezTo>
                  <a:lnTo>
                    <a:pt x="0" y="38784"/>
                  </a:lnTo>
                  <a:cubicBezTo>
                    <a:pt x="0" y="43665"/>
                    <a:pt x="3955" y="47620"/>
                    <a:pt x="8837" y="47620"/>
                  </a:cubicBezTo>
                  <a:cubicBezTo>
                    <a:pt x="13718" y="47620"/>
                    <a:pt x="17673" y="43665"/>
                    <a:pt x="17673" y="38784"/>
                  </a:cubicBezTo>
                  <a:lnTo>
                    <a:pt x="17673" y="8837"/>
                  </a:lnTo>
                  <a:cubicBezTo>
                    <a:pt x="17673" y="3956"/>
                    <a:pt x="13717" y="0"/>
                    <a:pt x="8837"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5" name="Google Shape;945;p27"/>
            <p:cNvSpPr/>
            <p:nvPr/>
          </p:nvSpPr>
          <p:spPr>
            <a:xfrm>
              <a:off x="2640438" y="2295198"/>
              <a:ext cx="13255" cy="70983"/>
            </a:xfrm>
            <a:custGeom>
              <a:avLst/>
              <a:gdLst/>
              <a:ahLst/>
              <a:cxnLst/>
              <a:rect l="l" t="t" r="r" b="b"/>
              <a:pathLst>
                <a:path w="17673" h="94644" extrusionOk="0">
                  <a:moveTo>
                    <a:pt x="8837" y="0"/>
                  </a:moveTo>
                  <a:cubicBezTo>
                    <a:pt x="3955" y="0"/>
                    <a:pt x="0" y="3955"/>
                    <a:pt x="0" y="8837"/>
                  </a:cubicBezTo>
                  <a:lnTo>
                    <a:pt x="0" y="85808"/>
                  </a:lnTo>
                  <a:cubicBezTo>
                    <a:pt x="0" y="90689"/>
                    <a:pt x="3955" y="94644"/>
                    <a:pt x="8837" y="94644"/>
                  </a:cubicBezTo>
                  <a:cubicBezTo>
                    <a:pt x="13718" y="94644"/>
                    <a:pt x="17673" y="90689"/>
                    <a:pt x="17673" y="85808"/>
                  </a:cubicBezTo>
                  <a:lnTo>
                    <a:pt x="17673" y="8837"/>
                  </a:lnTo>
                  <a:cubicBezTo>
                    <a:pt x="17673" y="3955"/>
                    <a:pt x="13718" y="0"/>
                    <a:pt x="8837"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6" name="Google Shape;946;p27"/>
            <p:cNvSpPr/>
            <p:nvPr/>
          </p:nvSpPr>
          <p:spPr>
            <a:xfrm>
              <a:off x="2661927" y="2341695"/>
              <a:ext cx="13255" cy="24485"/>
            </a:xfrm>
            <a:custGeom>
              <a:avLst/>
              <a:gdLst/>
              <a:ahLst/>
              <a:cxnLst/>
              <a:rect l="l" t="t" r="r" b="b"/>
              <a:pathLst>
                <a:path w="17673" h="32647" extrusionOk="0">
                  <a:moveTo>
                    <a:pt x="8837" y="0"/>
                  </a:moveTo>
                  <a:cubicBezTo>
                    <a:pt x="3955" y="0"/>
                    <a:pt x="0" y="3955"/>
                    <a:pt x="0" y="8837"/>
                  </a:cubicBezTo>
                  <a:lnTo>
                    <a:pt x="0" y="23811"/>
                  </a:lnTo>
                  <a:cubicBezTo>
                    <a:pt x="0" y="28692"/>
                    <a:pt x="3955" y="32647"/>
                    <a:pt x="8837" y="32647"/>
                  </a:cubicBezTo>
                  <a:cubicBezTo>
                    <a:pt x="13718" y="32647"/>
                    <a:pt x="17673" y="28692"/>
                    <a:pt x="17673" y="23811"/>
                  </a:cubicBezTo>
                  <a:lnTo>
                    <a:pt x="17673" y="8837"/>
                  </a:lnTo>
                  <a:cubicBezTo>
                    <a:pt x="17673" y="3956"/>
                    <a:pt x="13717" y="0"/>
                    <a:pt x="8837"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7" name="Google Shape;947;p27"/>
            <p:cNvSpPr/>
            <p:nvPr/>
          </p:nvSpPr>
          <p:spPr>
            <a:xfrm>
              <a:off x="2683415" y="2319235"/>
              <a:ext cx="13255" cy="46946"/>
            </a:xfrm>
            <a:custGeom>
              <a:avLst/>
              <a:gdLst/>
              <a:ahLst/>
              <a:cxnLst/>
              <a:rect l="l" t="t" r="r" b="b"/>
              <a:pathLst>
                <a:path w="17673" h="62594" extrusionOk="0">
                  <a:moveTo>
                    <a:pt x="8837" y="0"/>
                  </a:moveTo>
                  <a:cubicBezTo>
                    <a:pt x="3955" y="0"/>
                    <a:pt x="0" y="3955"/>
                    <a:pt x="0" y="8837"/>
                  </a:cubicBezTo>
                  <a:lnTo>
                    <a:pt x="0" y="53758"/>
                  </a:lnTo>
                  <a:cubicBezTo>
                    <a:pt x="0" y="58639"/>
                    <a:pt x="3955" y="62594"/>
                    <a:pt x="8837" y="62594"/>
                  </a:cubicBezTo>
                  <a:cubicBezTo>
                    <a:pt x="13718" y="62594"/>
                    <a:pt x="17673" y="58639"/>
                    <a:pt x="17673" y="53758"/>
                  </a:cubicBezTo>
                  <a:lnTo>
                    <a:pt x="17673" y="8837"/>
                  </a:lnTo>
                  <a:cubicBezTo>
                    <a:pt x="17673" y="3956"/>
                    <a:pt x="13718" y="0"/>
                    <a:pt x="8837"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8" name="Google Shape;948;p27"/>
            <p:cNvSpPr/>
            <p:nvPr/>
          </p:nvSpPr>
          <p:spPr>
            <a:xfrm>
              <a:off x="2700883" y="2285000"/>
              <a:ext cx="26231" cy="13255"/>
            </a:xfrm>
            <a:custGeom>
              <a:avLst/>
              <a:gdLst/>
              <a:ahLst/>
              <a:cxnLst/>
              <a:rect l="l" t="t" r="r" b="b"/>
              <a:pathLst>
                <a:path w="34975" h="17673" extrusionOk="0">
                  <a:moveTo>
                    <a:pt x="26139" y="0"/>
                  </a:moveTo>
                  <a:lnTo>
                    <a:pt x="8837" y="0"/>
                  </a:lnTo>
                  <a:cubicBezTo>
                    <a:pt x="3955" y="0"/>
                    <a:pt x="0" y="3955"/>
                    <a:pt x="0" y="8837"/>
                  </a:cubicBezTo>
                  <a:cubicBezTo>
                    <a:pt x="0" y="13718"/>
                    <a:pt x="3955" y="17673"/>
                    <a:pt x="8837" y="17673"/>
                  </a:cubicBezTo>
                  <a:lnTo>
                    <a:pt x="26139" y="17673"/>
                  </a:lnTo>
                  <a:cubicBezTo>
                    <a:pt x="31020" y="17673"/>
                    <a:pt x="34976" y="13718"/>
                    <a:pt x="34976" y="8837"/>
                  </a:cubicBezTo>
                  <a:cubicBezTo>
                    <a:pt x="34976" y="3955"/>
                    <a:pt x="31020" y="0"/>
                    <a:pt x="26139"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9" name="Google Shape;949;p27"/>
            <p:cNvSpPr/>
            <p:nvPr/>
          </p:nvSpPr>
          <p:spPr>
            <a:xfrm>
              <a:off x="2700883" y="2303280"/>
              <a:ext cx="26231" cy="13255"/>
            </a:xfrm>
            <a:custGeom>
              <a:avLst/>
              <a:gdLst/>
              <a:ahLst/>
              <a:cxnLst/>
              <a:rect l="l" t="t" r="r" b="b"/>
              <a:pathLst>
                <a:path w="34975" h="17673" extrusionOk="0">
                  <a:moveTo>
                    <a:pt x="26139" y="0"/>
                  </a:moveTo>
                  <a:lnTo>
                    <a:pt x="8837" y="0"/>
                  </a:lnTo>
                  <a:cubicBezTo>
                    <a:pt x="3955" y="0"/>
                    <a:pt x="0" y="3955"/>
                    <a:pt x="0" y="8837"/>
                  </a:cubicBezTo>
                  <a:cubicBezTo>
                    <a:pt x="0" y="13718"/>
                    <a:pt x="3955" y="17673"/>
                    <a:pt x="8837" y="17673"/>
                  </a:cubicBezTo>
                  <a:lnTo>
                    <a:pt x="26139" y="17673"/>
                  </a:lnTo>
                  <a:cubicBezTo>
                    <a:pt x="31020" y="17673"/>
                    <a:pt x="34976" y="13718"/>
                    <a:pt x="34976" y="8837"/>
                  </a:cubicBezTo>
                  <a:cubicBezTo>
                    <a:pt x="34976" y="3955"/>
                    <a:pt x="31020" y="0"/>
                    <a:pt x="26139"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0" name="Google Shape;950;p27"/>
            <p:cNvSpPr/>
            <p:nvPr/>
          </p:nvSpPr>
          <p:spPr>
            <a:xfrm>
              <a:off x="2769774" y="2257911"/>
              <a:ext cx="157822" cy="135358"/>
            </a:xfrm>
            <a:custGeom>
              <a:avLst/>
              <a:gdLst/>
              <a:ahLst/>
              <a:cxnLst/>
              <a:rect l="l" t="t" r="r" b="b"/>
              <a:pathLst>
                <a:path w="210429" h="180477" extrusionOk="0">
                  <a:moveTo>
                    <a:pt x="0" y="171641"/>
                  </a:moveTo>
                  <a:cubicBezTo>
                    <a:pt x="0" y="176523"/>
                    <a:pt x="3955" y="180478"/>
                    <a:pt x="8837" y="180478"/>
                  </a:cubicBezTo>
                  <a:lnTo>
                    <a:pt x="201593" y="180478"/>
                  </a:lnTo>
                  <a:cubicBezTo>
                    <a:pt x="206474" y="180478"/>
                    <a:pt x="210429" y="176523"/>
                    <a:pt x="210429" y="171641"/>
                  </a:cubicBezTo>
                  <a:lnTo>
                    <a:pt x="210429" y="8837"/>
                  </a:lnTo>
                  <a:cubicBezTo>
                    <a:pt x="210429" y="3955"/>
                    <a:pt x="206474" y="0"/>
                    <a:pt x="201593" y="0"/>
                  </a:cubicBezTo>
                  <a:lnTo>
                    <a:pt x="8837" y="0"/>
                  </a:lnTo>
                  <a:cubicBezTo>
                    <a:pt x="3955" y="0"/>
                    <a:pt x="0" y="3955"/>
                    <a:pt x="0" y="8837"/>
                  </a:cubicBezTo>
                  <a:close/>
                  <a:moveTo>
                    <a:pt x="17673" y="17673"/>
                  </a:moveTo>
                  <a:lnTo>
                    <a:pt x="192756" y="17673"/>
                  </a:lnTo>
                  <a:lnTo>
                    <a:pt x="192756" y="162806"/>
                  </a:lnTo>
                  <a:lnTo>
                    <a:pt x="17673" y="16280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1" name="Google Shape;951;p27"/>
            <p:cNvSpPr/>
            <p:nvPr/>
          </p:nvSpPr>
          <p:spPr>
            <a:xfrm>
              <a:off x="2791723" y="2286651"/>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3" y="0"/>
                    <a:pt x="2045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2" name="Google Shape;952;p27"/>
            <p:cNvSpPr/>
            <p:nvPr/>
          </p:nvSpPr>
          <p:spPr>
            <a:xfrm>
              <a:off x="2819620" y="2286651"/>
              <a:ext cx="58131" cy="13255"/>
            </a:xfrm>
            <a:custGeom>
              <a:avLst/>
              <a:gdLst/>
              <a:ahLst/>
              <a:cxnLst/>
              <a:rect l="l" t="t" r="r" b="b"/>
              <a:pathLst>
                <a:path w="77508" h="17673" extrusionOk="0">
                  <a:moveTo>
                    <a:pt x="68672" y="0"/>
                  </a:moveTo>
                  <a:lnTo>
                    <a:pt x="8837" y="0"/>
                  </a:lnTo>
                  <a:cubicBezTo>
                    <a:pt x="3955" y="0"/>
                    <a:pt x="0" y="3955"/>
                    <a:pt x="0" y="8837"/>
                  </a:cubicBezTo>
                  <a:cubicBezTo>
                    <a:pt x="0" y="13718"/>
                    <a:pt x="3955" y="17673"/>
                    <a:pt x="8837" y="17673"/>
                  </a:cubicBezTo>
                  <a:lnTo>
                    <a:pt x="68672" y="17673"/>
                  </a:lnTo>
                  <a:cubicBezTo>
                    <a:pt x="73553" y="17673"/>
                    <a:pt x="77508" y="13718"/>
                    <a:pt x="77508" y="8837"/>
                  </a:cubicBezTo>
                  <a:cubicBezTo>
                    <a:pt x="77508" y="3955"/>
                    <a:pt x="73552" y="0"/>
                    <a:pt x="6867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3" name="Google Shape;953;p27"/>
            <p:cNvSpPr/>
            <p:nvPr/>
          </p:nvSpPr>
          <p:spPr>
            <a:xfrm>
              <a:off x="2883681" y="2286651"/>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4" y="0"/>
                    <a:pt x="2045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4" name="Google Shape;954;p27"/>
            <p:cNvSpPr/>
            <p:nvPr/>
          </p:nvSpPr>
          <p:spPr>
            <a:xfrm>
              <a:off x="2791723" y="2308193"/>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3" y="0"/>
                    <a:pt x="2045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5" name="Google Shape;955;p27"/>
            <p:cNvSpPr/>
            <p:nvPr/>
          </p:nvSpPr>
          <p:spPr>
            <a:xfrm>
              <a:off x="2819620" y="2308193"/>
              <a:ext cx="58131" cy="13255"/>
            </a:xfrm>
            <a:custGeom>
              <a:avLst/>
              <a:gdLst/>
              <a:ahLst/>
              <a:cxnLst/>
              <a:rect l="l" t="t" r="r" b="b"/>
              <a:pathLst>
                <a:path w="77508" h="17673" extrusionOk="0">
                  <a:moveTo>
                    <a:pt x="68672" y="0"/>
                  </a:moveTo>
                  <a:lnTo>
                    <a:pt x="8837" y="0"/>
                  </a:lnTo>
                  <a:cubicBezTo>
                    <a:pt x="3955" y="0"/>
                    <a:pt x="0" y="3955"/>
                    <a:pt x="0" y="8837"/>
                  </a:cubicBezTo>
                  <a:cubicBezTo>
                    <a:pt x="0" y="13718"/>
                    <a:pt x="3955" y="17673"/>
                    <a:pt x="8837" y="17673"/>
                  </a:cubicBezTo>
                  <a:lnTo>
                    <a:pt x="68672" y="17673"/>
                  </a:lnTo>
                  <a:cubicBezTo>
                    <a:pt x="73553" y="17673"/>
                    <a:pt x="77508" y="13718"/>
                    <a:pt x="77508" y="8837"/>
                  </a:cubicBezTo>
                  <a:cubicBezTo>
                    <a:pt x="77508" y="3955"/>
                    <a:pt x="73552" y="0"/>
                    <a:pt x="6867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6" name="Google Shape;956;p27"/>
            <p:cNvSpPr/>
            <p:nvPr/>
          </p:nvSpPr>
          <p:spPr>
            <a:xfrm>
              <a:off x="2883681" y="2308193"/>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4" y="0"/>
                    <a:pt x="2045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7" name="Google Shape;957;p27"/>
            <p:cNvSpPr/>
            <p:nvPr/>
          </p:nvSpPr>
          <p:spPr>
            <a:xfrm>
              <a:off x="2791723" y="2329733"/>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3" y="0"/>
                    <a:pt x="2045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8" name="Google Shape;958;p27"/>
            <p:cNvSpPr/>
            <p:nvPr/>
          </p:nvSpPr>
          <p:spPr>
            <a:xfrm>
              <a:off x="2819620" y="2329733"/>
              <a:ext cx="58131" cy="13255"/>
            </a:xfrm>
            <a:custGeom>
              <a:avLst/>
              <a:gdLst/>
              <a:ahLst/>
              <a:cxnLst/>
              <a:rect l="l" t="t" r="r" b="b"/>
              <a:pathLst>
                <a:path w="77508" h="17673" extrusionOk="0">
                  <a:moveTo>
                    <a:pt x="68672" y="0"/>
                  </a:moveTo>
                  <a:lnTo>
                    <a:pt x="8837" y="0"/>
                  </a:lnTo>
                  <a:cubicBezTo>
                    <a:pt x="3955" y="0"/>
                    <a:pt x="0" y="3955"/>
                    <a:pt x="0" y="8837"/>
                  </a:cubicBezTo>
                  <a:cubicBezTo>
                    <a:pt x="0" y="13718"/>
                    <a:pt x="3955" y="17673"/>
                    <a:pt x="8837" y="17673"/>
                  </a:cubicBezTo>
                  <a:lnTo>
                    <a:pt x="68672" y="17673"/>
                  </a:lnTo>
                  <a:cubicBezTo>
                    <a:pt x="73553" y="17673"/>
                    <a:pt x="77508" y="13718"/>
                    <a:pt x="77508" y="8837"/>
                  </a:cubicBezTo>
                  <a:cubicBezTo>
                    <a:pt x="77508" y="3955"/>
                    <a:pt x="73552" y="0"/>
                    <a:pt x="6867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9" name="Google Shape;959;p27"/>
            <p:cNvSpPr/>
            <p:nvPr/>
          </p:nvSpPr>
          <p:spPr>
            <a:xfrm>
              <a:off x="2883681" y="2329733"/>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4" y="0"/>
                    <a:pt x="2045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0" name="Google Shape;960;p27"/>
            <p:cNvSpPr/>
            <p:nvPr/>
          </p:nvSpPr>
          <p:spPr>
            <a:xfrm>
              <a:off x="2791723" y="2351273"/>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3" y="0"/>
                    <a:pt x="2045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1" name="Google Shape;961;p27"/>
            <p:cNvSpPr/>
            <p:nvPr/>
          </p:nvSpPr>
          <p:spPr>
            <a:xfrm>
              <a:off x="2819620" y="2351273"/>
              <a:ext cx="58131" cy="13255"/>
            </a:xfrm>
            <a:custGeom>
              <a:avLst/>
              <a:gdLst/>
              <a:ahLst/>
              <a:cxnLst/>
              <a:rect l="l" t="t" r="r" b="b"/>
              <a:pathLst>
                <a:path w="77508" h="17673" extrusionOk="0">
                  <a:moveTo>
                    <a:pt x="68672" y="0"/>
                  </a:moveTo>
                  <a:lnTo>
                    <a:pt x="8837" y="0"/>
                  </a:lnTo>
                  <a:cubicBezTo>
                    <a:pt x="3955" y="0"/>
                    <a:pt x="0" y="3955"/>
                    <a:pt x="0" y="8837"/>
                  </a:cubicBezTo>
                  <a:cubicBezTo>
                    <a:pt x="0" y="13718"/>
                    <a:pt x="3955" y="17673"/>
                    <a:pt x="8837" y="17673"/>
                  </a:cubicBezTo>
                  <a:lnTo>
                    <a:pt x="68672" y="17673"/>
                  </a:lnTo>
                  <a:cubicBezTo>
                    <a:pt x="73553" y="17673"/>
                    <a:pt x="77508" y="13718"/>
                    <a:pt x="77508" y="8837"/>
                  </a:cubicBezTo>
                  <a:cubicBezTo>
                    <a:pt x="77508" y="3955"/>
                    <a:pt x="73552" y="0"/>
                    <a:pt x="6867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2" name="Google Shape;962;p27"/>
            <p:cNvSpPr/>
            <p:nvPr/>
          </p:nvSpPr>
          <p:spPr>
            <a:xfrm>
              <a:off x="2883681" y="2351273"/>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4" y="0"/>
                    <a:pt x="2045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963" name="Google Shape;963;p27"/>
          <p:cNvGrpSpPr/>
          <p:nvPr/>
        </p:nvGrpSpPr>
        <p:grpSpPr>
          <a:xfrm>
            <a:off x="5812046" y="2490370"/>
            <a:ext cx="286167" cy="241423"/>
            <a:chOff x="7662743" y="2041685"/>
            <a:chExt cx="452438" cy="381697"/>
          </a:xfrm>
        </p:grpSpPr>
        <p:sp>
          <p:nvSpPr>
            <p:cNvPr id="964" name="Google Shape;964;p27"/>
            <p:cNvSpPr/>
            <p:nvPr/>
          </p:nvSpPr>
          <p:spPr>
            <a:xfrm>
              <a:off x="7860197" y="2100832"/>
              <a:ext cx="107222" cy="13255"/>
            </a:xfrm>
            <a:custGeom>
              <a:avLst/>
              <a:gdLst/>
              <a:ahLst/>
              <a:cxnLst/>
              <a:rect l="l" t="t" r="r" b="b"/>
              <a:pathLst>
                <a:path w="142963" h="17673" extrusionOk="0">
                  <a:moveTo>
                    <a:pt x="8837" y="17673"/>
                  </a:moveTo>
                  <a:lnTo>
                    <a:pt x="134126" y="17673"/>
                  </a:lnTo>
                  <a:cubicBezTo>
                    <a:pt x="139008" y="17673"/>
                    <a:pt x="142963" y="13718"/>
                    <a:pt x="142963" y="8837"/>
                  </a:cubicBezTo>
                  <a:cubicBezTo>
                    <a:pt x="142963" y="3955"/>
                    <a:pt x="139008" y="0"/>
                    <a:pt x="1341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5" name="Google Shape;965;p27"/>
            <p:cNvSpPr/>
            <p:nvPr/>
          </p:nvSpPr>
          <p:spPr>
            <a:xfrm>
              <a:off x="7810504" y="2100832"/>
              <a:ext cx="38663" cy="13255"/>
            </a:xfrm>
            <a:custGeom>
              <a:avLst/>
              <a:gdLst/>
              <a:ahLst/>
              <a:cxnLst/>
              <a:rect l="l" t="t" r="r" b="b"/>
              <a:pathLst>
                <a:path w="51550" h="17673" extrusionOk="0">
                  <a:moveTo>
                    <a:pt x="8837" y="17673"/>
                  </a:moveTo>
                  <a:lnTo>
                    <a:pt x="42714" y="17673"/>
                  </a:lnTo>
                  <a:cubicBezTo>
                    <a:pt x="47595" y="17673"/>
                    <a:pt x="51551" y="13718"/>
                    <a:pt x="51551" y="8837"/>
                  </a:cubicBezTo>
                  <a:cubicBezTo>
                    <a:pt x="51551" y="3955"/>
                    <a:pt x="47595" y="0"/>
                    <a:pt x="4271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6" name="Google Shape;966;p27"/>
            <p:cNvSpPr/>
            <p:nvPr/>
          </p:nvSpPr>
          <p:spPr>
            <a:xfrm>
              <a:off x="8005568" y="2090451"/>
              <a:ext cx="78677" cy="39957"/>
            </a:xfrm>
            <a:custGeom>
              <a:avLst/>
              <a:gdLst/>
              <a:ahLst/>
              <a:cxnLst/>
              <a:rect l="l" t="t" r="r" b="b"/>
              <a:pathLst>
                <a:path w="104903" h="53276" extrusionOk="0">
                  <a:moveTo>
                    <a:pt x="13137" y="53277"/>
                  </a:moveTo>
                  <a:lnTo>
                    <a:pt x="91767" y="53277"/>
                  </a:lnTo>
                  <a:cubicBezTo>
                    <a:pt x="99010" y="53277"/>
                    <a:pt x="104903" y="47383"/>
                    <a:pt x="104903" y="40141"/>
                  </a:cubicBezTo>
                  <a:lnTo>
                    <a:pt x="104903" y="13137"/>
                  </a:lnTo>
                  <a:cubicBezTo>
                    <a:pt x="104903" y="5893"/>
                    <a:pt x="99010" y="0"/>
                    <a:pt x="91767" y="0"/>
                  </a:cubicBezTo>
                  <a:lnTo>
                    <a:pt x="13137" y="0"/>
                  </a:lnTo>
                  <a:cubicBezTo>
                    <a:pt x="5893" y="0"/>
                    <a:pt x="0" y="5893"/>
                    <a:pt x="0" y="13137"/>
                  </a:cubicBezTo>
                  <a:lnTo>
                    <a:pt x="0" y="40141"/>
                  </a:lnTo>
                  <a:cubicBezTo>
                    <a:pt x="0" y="47383"/>
                    <a:pt x="5893" y="53277"/>
                    <a:pt x="13137" y="53277"/>
                  </a:cubicBezTo>
                  <a:close/>
                  <a:moveTo>
                    <a:pt x="17673" y="17672"/>
                  </a:moveTo>
                  <a:lnTo>
                    <a:pt x="87231" y="17672"/>
                  </a:lnTo>
                  <a:lnTo>
                    <a:pt x="87231" y="35604"/>
                  </a:lnTo>
                  <a:lnTo>
                    <a:pt x="17673" y="3560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7" name="Google Shape;967;p27"/>
            <p:cNvSpPr/>
            <p:nvPr/>
          </p:nvSpPr>
          <p:spPr>
            <a:xfrm>
              <a:off x="7693676" y="2090451"/>
              <a:ext cx="78677" cy="39957"/>
            </a:xfrm>
            <a:custGeom>
              <a:avLst/>
              <a:gdLst/>
              <a:ahLst/>
              <a:cxnLst/>
              <a:rect l="l" t="t" r="r" b="b"/>
              <a:pathLst>
                <a:path w="104903" h="53276" extrusionOk="0">
                  <a:moveTo>
                    <a:pt x="13137" y="53277"/>
                  </a:moveTo>
                  <a:lnTo>
                    <a:pt x="91767" y="53277"/>
                  </a:lnTo>
                  <a:cubicBezTo>
                    <a:pt x="99010" y="53277"/>
                    <a:pt x="104903" y="47383"/>
                    <a:pt x="104903" y="40141"/>
                  </a:cubicBezTo>
                  <a:lnTo>
                    <a:pt x="104903" y="13137"/>
                  </a:lnTo>
                  <a:cubicBezTo>
                    <a:pt x="104903" y="5893"/>
                    <a:pt x="99010" y="0"/>
                    <a:pt x="91767" y="0"/>
                  </a:cubicBezTo>
                  <a:lnTo>
                    <a:pt x="13137" y="0"/>
                  </a:lnTo>
                  <a:cubicBezTo>
                    <a:pt x="5893" y="0"/>
                    <a:pt x="0" y="5893"/>
                    <a:pt x="0" y="13137"/>
                  </a:cubicBezTo>
                  <a:lnTo>
                    <a:pt x="0" y="40141"/>
                  </a:lnTo>
                  <a:cubicBezTo>
                    <a:pt x="0" y="47383"/>
                    <a:pt x="5893" y="53277"/>
                    <a:pt x="13137" y="53277"/>
                  </a:cubicBezTo>
                  <a:close/>
                  <a:moveTo>
                    <a:pt x="17673" y="17672"/>
                  </a:moveTo>
                  <a:lnTo>
                    <a:pt x="87231" y="17672"/>
                  </a:lnTo>
                  <a:lnTo>
                    <a:pt x="87231" y="35604"/>
                  </a:lnTo>
                  <a:lnTo>
                    <a:pt x="17673" y="3560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8" name="Google Shape;968;p27"/>
            <p:cNvSpPr/>
            <p:nvPr/>
          </p:nvSpPr>
          <p:spPr>
            <a:xfrm>
              <a:off x="7693396" y="2168306"/>
              <a:ext cx="39787" cy="13255"/>
            </a:xfrm>
            <a:custGeom>
              <a:avLst/>
              <a:gdLst/>
              <a:ahLst/>
              <a:cxnLst/>
              <a:rect l="l" t="t" r="r" b="b"/>
              <a:pathLst>
                <a:path w="53049" h="17673" extrusionOk="0">
                  <a:moveTo>
                    <a:pt x="8837" y="17673"/>
                  </a:moveTo>
                  <a:lnTo>
                    <a:pt x="44213" y="17673"/>
                  </a:lnTo>
                  <a:cubicBezTo>
                    <a:pt x="49094" y="17673"/>
                    <a:pt x="53049" y="13718"/>
                    <a:pt x="53049" y="8837"/>
                  </a:cubicBezTo>
                  <a:cubicBezTo>
                    <a:pt x="53049" y="3955"/>
                    <a:pt x="49094" y="0"/>
                    <a:pt x="44213"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9" name="Google Shape;969;p27"/>
            <p:cNvSpPr/>
            <p:nvPr/>
          </p:nvSpPr>
          <p:spPr>
            <a:xfrm>
              <a:off x="7693396" y="2191179"/>
              <a:ext cx="39787" cy="13255"/>
            </a:xfrm>
            <a:custGeom>
              <a:avLst/>
              <a:gdLst/>
              <a:ahLst/>
              <a:cxnLst/>
              <a:rect l="l" t="t" r="r" b="b"/>
              <a:pathLst>
                <a:path w="53049" h="17673" extrusionOk="0">
                  <a:moveTo>
                    <a:pt x="8837" y="17673"/>
                  </a:moveTo>
                  <a:lnTo>
                    <a:pt x="44213" y="17673"/>
                  </a:lnTo>
                  <a:cubicBezTo>
                    <a:pt x="49094" y="17673"/>
                    <a:pt x="53049" y="13718"/>
                    <a:pt x="53049" y="8837"/>
                  </a:cubicBezTo>
                  <a:cubicBezTo>
                    <a:pt x="53049" y="3955"/>
                    <a:pt x="49094" y="0"/>
                    <a:pt x="44213"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0" name="Google Shape;970;p27"/>
            <p:cNvSpPr/>
            <p:nvPr/>
          </p:nvSpPr>
          <p:spPr>
            <a:xfrm>
              <a:off x="7781232" y="2168306"/>
              <a:ext cx="39787" cy="13255"/>
            </a:xfrm>
            <a:custGeom>
              <a:avLst/>
              <a:gdLst/>
              <a:ahLst/>
              <a:cxnLst/>
              <a:rect l="l" t="t" r="r" b="b"/>
              <a:pathLst>
                <a:path w="53049" h="17673" extrusionOk="0">
                  <a:moveTo>
                    <a:pt x="8837" y="17673"/>
                  </a:moveTo>
                  <a:lnTo>
                    <a:pt x="44213" y="17673"/>
                  </a:lnTo>
                  <a:cubicBezTo>
                    <a:pt x="49094" y="17673"/>
                    <a:pt x="53049" y="13718"/>
                    <a:pt x="53049" y="8837"/>
                  </a:cubicBezTo>
                  <a:cubicBezTo>
                    <a:pt x="53049" y="3955"/>
                    <a:pt x="49094" y="0"/>
                    <a:pt x="44213"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1" name="Google Shape;971;p27"/>
            <p:cNvSpPr/>
            <p:nvPr/>
          </p:nvSpPr>
          <p:spPr>
            <a:xfrm>
              <a:off x="7781232" y="2191179"/>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4"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2" name="Google Shape;972;p27"/>
            <p:cNvSpPr/>
            <p:nvPr/>
          </p:nvSpPr>
          <p:spPr>
            <a:xfrm>
              <a:off x="7869067" y="2168306"/>
              <a:ext cx="39787" cy="13255"/>
            </a:xfrm>
            <a:custGeom>
              <a:avLst/>
              <a:gdLst/>
              <a:ahLst/>
              <a:cxnLst/>
              <a:rect l="l" t="t" r="r" b="b"/>
              <a:pathLst>
                <a:path w="53049" h="17673" extrusionOk="0">
                  <a:moveTo>
                    <a:pt x="8837" y="17673"/>
                  </a:moveTo>
                  <a:lnTo>
                    <a:pt x="44213" y="17673"/>
                  </a:lnTo>
                  <a:cubicBezTo>
                    <a:pt x="49094" y="17673"/>
                    <a:pt x="53049" y="13718"/>
                    <a:pt x="53049" y="8837"/>
                  </a:cubicBezTo>
                  <a:cubicBezTo>
                    <a:pt x="53049" y="3955"/>
                    <a:pt x="49094" y="0"/>
                    <a:pt x="44213"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3" name="Google Shape;973;p27"/>
            <p:cNvSpPr/>
            <p:nvPr/>
          </p:nvSpPr>
          <p:spPr>
            <a:xfrm>
              <a:off x="7869068" y="2191179"/>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3"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4" name="Google Shape;974;p27"/>
            <p:cNvSpPr/>
            <p:nvPr/>
          </p:nvSpPr>
          <p:spPr>
            <a:xfrm>
              <a:off x="7956905" y="2168306"/>
              <a:ext cx="39787" cy="13255"/>
            </a:xfrm>
            <a:custGeom>
              <a:avLst/>
              <a:gdLst/>
              <a:ahLst/>
              <a:cxnLst/>
              <a:rect l="l" t="t" r="r" b="b"/>
              <a:pathLst>
                <a:path w="53049" h="17673" extrusionOk="0">
                  <a:moveTo>
                    <a:pt x="8837" y="17673"/>
                  </a:moveTo>
                  <a:lnTo>
                    <a:pt x="44213" y="17673"/>
                  </a:lnTo>
                  <a:cubicBezTo>
                    <a:pt x="49094" y="17673"/>
                    <a:pt x="53049" y="13718"/>
                    <a:pt x="53049" y="8837"/>
                  </a:cubicBezTo>
                  <a:cubicBezTo>
                    <a:pt x="53049" y="3955"/>
                    <a:pt x="49094" y="0"/>
                    <a:pt x="44213"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5" name="Google Shape;975;p27"/>
            <p:cNvSpPr/>
            <p:nvPr/>
          </p:nvSpPr>
          <p:spPr>
            <a:xfrm>
              <a:off x="7956905" y="2191179"/>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4"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6" name="Google Shape;976;p27"/>
            <p:cNvSpPr/>
            <p:nvPr/>
          </p:nvSpPr>
          <p:spPr>
            <a:xfrm>
              <a:off x="8044741" y="2168306"/>
              <a:ext cx="39787" cy="13255"/>
            </a:xfrm>
            <a:custGeom>
              <a:avLst/>
              <a:gdLst/>
              <a:ahLst/>
              <a:cxnLst/>
              <a:rect l="l" t="t" r="r" b="b"/>
              <a:pathLst>
                <a:path w="53049" h="17673" extrusionOk="0">
                  <a:moveTo>
                    <a:pt x="8837" y="17673"/>
                  </a:moveTo>
                  <a:lnTo>
                    <a:pt x="44213" y="17673"/>
                  </a:lnTo>
                  <a:cubicBezTo>
                    <a:pt x="49094" y="17673"/>
                    <a:pt x="53049" y="13718"/>
                    <a:pt x="53049" y="8837"/>
                  </a:cubicBezTo>
                  <a:cubicBezTo>
                    <a:pt x="53049" y="3955"/>
                    <a:pt x="49094" y="0"/>
                    <a:pt x="44213"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7" name="Google Shape;977;p27"/>
            <p:cNvSpPr/>
            <p:nvPr/>
          </p:nvSpPr>
          <p:spPr>
            <a:xfrm>
              <a:off x="8044741" y="2191179"/>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4"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8" name="Google Shape;978;p27"/>
            <p:cNvSpPr/>
            <p:nvPr/>
          </p:nvSpPr>
          <p:spPr>
            <a:xfrm>
              <a:off x="7693396" y="2236347"/>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3"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9" name="Google Shape;979;p27"/>
            <p:cNvSpPr/>
            <p:nvPr/>
          </p:nvSpPr>
          <p:spPr>
            <a:xfrm>
              <a:off x="7781232" y="2236347"/>
              <a:ext cx="39787" cy="13255"/>
            </a:xfrm>
            <a:custGeom>
              <a:avLst/>
              <a:gdLst/>
              <a:ahLst/>
              <a:cxnLst/>
              <a:rect l="l" t="t" r="r" b="b"/>
              <a:pathLst>
                <a:path w="53049" h="17673" extrusionOk="0">
                  <a:moveTo>
                    <a:pt x="8837" y="17673"/>
                  </a:moveTo>
                  <a:lnTo>
                    <a:pt x="44213" y="17673"/>
                  </a:lnTo>
                  <a:cubicBezTo>
                    <a:pt x="49094" y="17673"/>
                    <a:pt x="53049" y="13718"/>
                    <a:pt x="53049" y="8837"/>
                  </a:cubicBezTo>
                  <a:cubicBezTo>
                    <a:pt x="53049" y="3955"/>
                    <a:pt x="49094" y="0"/>
                    <a:pt x="44213"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0" name="Google Shape;980;p27"/>
            <p:cNvSpPr/>
            <p:nvPr/>
          </p:nvSpPr>
          <p:spPr>
            <a:xfrm>
              <a:off x="7781232" y="2259221"/>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4"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1" name="Google Shape;981;p27"/>
            <p:cNvSpPr/>
            <p:nvPr/>
          </p:nvSpPr>
          <p:spPr>
            <a:xfrm>
              <a:off x="7869068" y="2236347"/>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3"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2" name="Google Shape;982;p27"/>
            <p:cNvSpPr/>
            <p:nvPr/>
          </p:nvSpPr>
          <p:spPr>
            <a:xfrm>
              <a:off x="7956905" y="2236347"/>
              <a:ext cx="39787" cy="13255"/>
            </a:xfrm>
            <a:custGeom>
              <a:avLst/>
              <a:gdLst/>
              <a:ahLst/>
              <a:cxnLst/>
              <a:rect l="l" t="t" r="r" b="b"/>
              <a:pathLst>
                <a:path w="53049" h="17673" extrusionOk="0">
                  <a:moveTo>
                    <a:pt x="8837" y="17673"/>
                  </a:moveTo>
                  <a:lnTo>
                    <a:pt x="44213" y="17673"/>
                  </a:lnTo>
                  <a:cubicBezTo>
                    <a:pt x="49094" y="17673"/>
                    <a:pt x="53049" y="13718"/>
                    <a:pt x="53049" y="8837"/>
                  </a:cubicBezTo>
                  <a:cubicBezTo>
                    <a:pt x="53049" y="3955"/>
                    <a:pt x="49094" y="0"/>
                    <a:pt x="44213"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3" name="Google Shape;983;p27"/>
            <p:cNvSpPr/>
            <p:nvPr/>
          </p:nvSpPr>
          <p:spPr>
            <a:xfrm>
              <a:off x="7956905" y="2259221"/>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4"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4" name="Google Shape;984;p27"/>
            <p:cNvSpPr/>
            <p:nvPr/>
          </p:nvSpPr>
          <p:spPr>
            <a:xfrm>
              <a:off x="8044741" y="2236347"/>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4"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5" name="Google Shape;985;p27"/>
            <p:cNvSpPr/>
            <p:nvPr/>
          </p:nvSpPr>
          <p:spPr>
            <a:xfrm>
              <a:off x="7693396" y="2304388"/>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3"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6" name="Google Shape;986;p27"/>
            <p:cNvSpPr/>
            <p:nvPr/>
          </p:nvSpPr>
          <p:spPr>
            <a:xfrm>
              <a:off x="7693396" y="2327262"/>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3"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7" name="Google Shape;987;p27"/>
            <p:cNvSpPr/>
            <p:nvPr/>
          </p:nvSpPr>
          <p:spPr>
            <a:xfrm>
              <a:off x="7781232" y="2304388"/>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4"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8" name="Google Shape;988;p27"/>
            <p:cNvSpPr/>
            <p:nvPr/>
          </p:nvSpPr>
          <p:spPr>
            <a:xfrm>
              <a:off x="7869068" y="2304388"/>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3"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9" name="Google Shape;989;p27"/>
            <p:cNvSpPr/>
            <p:nvPr/>
          </p:nvSpPr>
          <p:spPr>
            <a:xfrm>
              <a:off x="7869068" y="2327262"/>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3"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0" name="Google Shape;990;p27"/>
            <p:cNvSpPr/>
            <p:nvPr/>
          </p:nvSpPr>
          <p:spPr>
            <a:xfrm>
              <a:off x="8044741" y="2304388"/>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4"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1" name="Google Shape;991;p27"/>
            <p:cNvSpPr/>
            <p:nvPr/>
          </p:nvSpPr>
          <p:spPr>
            <a:xfrm>
              <a:off x="8044741" y="2327262"/>
              <a:ext cx="39787" cy="13255"/>
            </a:xfrm>
            <a:custGeom>
              <a:avLst/>
              <a:gdLst/>
              <a:ahLst/>
              <a:cxnLst/>
              <a:rect l="l" t="t" r="r" b="b"/>
              <a:pathLst>
                <a:path w="53049" h="17673" extrusionOk="0">
                  <a:moveTo>
                    <a:pt x="44213" y="0"/>
                  </a:moveTo>
                  <a:lnTo>
                    <a:pt x="8837" y="0"/>
                  </a:lnTo>
                  <a:cubicBezTo>
                    <a:pt x="3955" y="0"/>
                    <a:pt x="0" y="3955"/>
                    <a:pt x="0" y="8837"/>
                  </a:cubicBezTo>
                  <a:cubicBezTo>
                    <a:pt x="0" y="13718"/>
                    <a:pt x="3955" y="17673"/>
                    <a:pt x="8837" y="17673"/>
                  </a:cubicBezTo>
                  <a:lnTo>
                    <a:pt x="44213" y="17673"/>
                  </a:lnTo>
                  <a:cubicBezTo>
                    <a:pt x="49094" y="17673"/>
                    <a:pt x="53049" y="13718"/>
                    <a:pt x="53049" y="8837"/>
                  </a:cubicBezTo>
                  <a:cubicBezTo>
                    <a:pt x="53049" y="3955"/>
                    <a:pt x="49094" y="0"/>
                    <a:pt x="4421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2" name="Google Shape;992;p27"/>
            <p:cNvSpPr/>
            <p:nvPr/>
          </p:nvSpPr>
          <p:spPr>
            <a:xfrm>
              <a:off x="7703059" y="2378163"/>
              <a:ext cx="27748" cy="13255"/>
            </a:xfrm>
            <a:custGeom>
              <a:avLst/>
              <a:gdLst/>
              <a:ahLst/>
              <a:cxnLst/>
              <a:rect l="l" t="t" r="r" b="b"/>
              <a:pathLst>
                <a:path w="36997" h="17673" extrusionOk="0">
                  <a:moveTo>
                    <a:pt x="28161" y="0"/>
                  </a:moveTo>
                  <a:lnTo>
                    <a:pt x="8837" y="0"/>
                  </a:lnTo>
                  <a:cubicBezTo>
                    <a:pt x="3955" y="0"/>
                    <a:pt x="0" y="3955"/>
                    <a:pt x="0" y="8837"/>
                  </a:cubicBezTo>
                  <a:cubicBezTo>
                    <a:pt x="0" y="13718"/>
                    <a:pt x="3955" y="17673"/>
                    <a:pt x="8837" y="17673"/>
                  </a:cubicBezTo>
                  <a:lnTo>
                    <a:pt x="28161" y="17673"/>
                  </a:lnTo>
                  <a:cubicBezTo>
                    <a:pt x="33042" y="17673"/>
                    <a:pt x="36997" y="13718"/>
                    <a:pt x="36997" y="8837"/>
                  </a:cubicBezTo>
                  <a:cubicBezTo>
                    <a:pt x="36997" y="3955"/>
                    <a:pt x="33042" y="0"/>
                    <a:pt x="28161"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3" name="Google Shape;993;p27"/>
            <p:cNvSpPr/>
            <p:nvPr/>
          </p:nvSpPr>
          <p:spPr>
            <a:xfrm>
              <a:off x="7743333" y="2378163"/>
              <a:ext cx="90218" cy="13255"/>
            </a:xfrm>
            <a:custGeom>
              <a:avLst/>
              <a:gdLst/>
              <a:ahLst/>
              <a:cxnLst/>
              <a:rect l="l" t="t" r="r" b="b"/>
              <a:pathLst>
                <a:path w="120290" h="17673" extrusionOk="0">
                  <a:moveTo>
                    <a:pt x="111454" y="17673"/>
                  </a:moveTo>
                  <a:cubicBezTo>
                    <a:pt x="116335" y="17673"/>
                    <a:pt x="120291" y="13718"/>
                    <a:pt x="120291" y="8837"/>
                  </a:cubicBezTo>
                  <a:cubicBezTo>
                    <a:pt x="120291" y="3955"/>
                    <a:pt x="116335" y="0"/>
                    <a:pt x="11145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4" name="Google Shape;994;p27"/>
            <p:cNvSpPr/>
            <p:nvPr/>
          </p:nvSpPr>
          <p:spPr>
            <a:xfrm>
              <a:off x="7662743" y="2041685"/>
              <a:ext cx="452438" cy="381697"/>
            </a:xfrm>
            <a:custGeom>
              <a:avLst/>
              <a:gdLst/>
              <a:ahLst/>
              <a:cxnLst/>
              <a:rect l="l" t="t" r="r" b="b"/>
              <a:pathLst>
                <a:path w="603250" h="508929" extrusionOk="0">
                  <a:moveTo>
                    <a:pt x="594413" y="33907"/>
                  </a:moveTo>
                  <a:lnTo>
                    <a:pt x="586450" y="33907"/>
                  </a:lnTo>
                  <a:lnTo>
                    <a:pt x="568647" y="8653"/>
                  </a:lnTo>
                  <a:cubicBezTo>
                    <a:pt x="564828" y="3234"/>
                    <a:pt x="558590" y="0"/>
                    <a:pt x="551961" y="0"/>
                  </a:cubicBezTo>
                  <a:lnTo>
                    <a:pt x="465685" y="0"/>
                  </a:lnTo>
                  <a:cubicBezTo>
                    <a:pt x="460804" y="0"/>
                    <a:pt x="456849" y="3955"/>
                    <a:pt x="456849" y="8837"/>
                  </a:cubicBezTo>
                  <a:cubicBezTo>
                    <a:pt x="456849" y="13718"/>
                    <a:pt x="460804" y="17673"/>
                    <a:pt x="465685" y="17673"/>
                  </a:cubicBezTo>
                  <a:lnTo>
                    <a:pt x="551961" y="17673"/>
                  </a:lnTo>
                  <a:cubicBezTo>
                    <a:pt x="552852" y="17673"/>
                    <a:pt x="553689" y="18108"/>
                    <a:pt x="554202" y="18835"/>
                  </a:cubicBezTo>
                  <a:lnTo>
                    <a:pt x="564826" y="33906"/>
                  </a:lnTo>
                  <a:lnTo>
                    <a:pt x="38424" y="33906"/>
                  </a:lnTo>
                  <a:lnTo>
                    <a:pt x="49047" y="18837"/>
                  </a:lnTo>
                  <a:cubicBezTo>
                    <a:pt x="49562" y="18108"/>
                    <a:pt x="50400" y="17673"/>
                    <a:pt x="51290" y="17673"/>
                  </a:cubicBezTo>
                  <a:lnTo>
                    <a:pt x="430354" y="17673"/>
                  </a:lnTo>
                  <a:cubicBezTo>
                    <a:pt x="435235" y="17673"/>
                    <a:pt x="439191" y="13718"/>
                    <a:pt x="439191" y="8837"/>
                  </a:cubicBezTo>
                  <a:cubicBezTo>
                    <a:pt x="439191" y="3955"/>
                    <a:pt x="435235" y="0"/>
                    <a:pt x="430354" y="0"/>
                  </a:cubicBezTo>
                  <a:lnTo>
                    <a:pt x="51290" y="0"/>
                  </a:lnTo>
                  <a:cubicBezTo>
                    <a:pt x="44663" y="0"/>
                    <a:pt x="38424" y="3234"/>
                    <a:pt x="34603" y="8653"/>
                  </a:cubicBezTo>
                  <a:lnTo>
                    <a:pt x="16801" y="33907"/>
                  </a:lnTo>
                  <a:lnTo>
                    <a:pt x="8837" y="33907"/>
                  </a:lnTo>
                  <a:cubicBezTo>
                    <a:pt x="3955" y="33907"/>
                    <a:pt x="0" y="37862"/>
                    <a:pt x="0" y="42744"/>
                  </a:cubicBezTo>
                  <a:lnTo>
                    <a:pt x="0" y="500093"/>
                  </a:lnTo>
                  <a:cubicBezTo>
                    <a:pt x="0" y="504974"/>
                    <a:pt x="3955" y="508930"/>
                    <a:pt x="8837" y="508930"/>
                  </a:cubicBezTo>
                  <a:lnTo>
                    <a:pt x="67418" y="508930"/>
                  </a:lnTo>
                  <a:cubicBezTo>
                    <a:pt x="72299" y="508930"/>
                    <a:pt x="76255" y="504974"/>
                    <a:pt x="76255" y="500093"/>
                  </a:cubicBezTo>
                  <a:cubicBezTo>
                    <a:pt x="76255" y="495212"/>
                    <a:pt x="72299" y="491256"/>
                    <a:pt x="67418" y="491256"/>
                  </a:cubicBezTo>
                  <a:lnTo>
                    <a:pt x="17673" y="491256"/>
                  </a:lnTo>
                  <a:lnTo>
                    <a:pt x="17673" y="428555"/>
                  </a:lnTo>
                  <a:lnTo>
                    <a:pt x="401075" y="428555"/>
                  </a:lnTo>
                  <a:cubicBezTo>
                    <a:pt x="405957" y="428555"/>
                    <a:pt x="409912" y="424600"/>
                    <a:pt x="409912" y="419718"/>
                  </a:cubicBezTo>
                  <a:cubicBezTo>
                    <a:pt x="409912" y="414837"/>
                    <a:pt x="405957" y="410882"/>
                    <a:pt x="401075" y="410882"/>
                  </a:cubicBezTo>
                  <a:lnTo>
                    <a:pt x="369019" y="410882"/>
                  </a:lnTo>
                  <a:lnTo>
                    <a:pt x="369019" y="337833"/>
                  </a:lnTo>
                  <a:lnTo>
                    <a:pt x="468461" y="337833"/>
                  </a:lnTo>
                  <a:lnTo>
                    <a:pt x="468461" y="410882"/>
                  </a:lnTo>
                  <a:lnTo>
                    <a:pt x="436405" y="410882"/>
                  </a:lnTo>
                  <a:cubicBezTo>
                    <a:pt x="431524" y="410882"/>
                    <a:pt x="427569" y="414837"/>
                    <a:pt x="427569" y="419718"/>
                  </a:cubicBezTo>
                  <a:cubicBezTo>
                    <a:pt x="427569" y="424600"/>
                    <a:pt x="431524" y="428555"/>
                    <a:pt x="436405" y="428555"/>
                  </a:cubicBezTo>
                  <a:lnTo>
                    <a:pt x="585577" y="428555"/>
                  </a:lnTo>
                  <a:lnTo>
                    <a:pt x="585577" y="491256"/>
                  </a:lnTo>
                  <a:lnTo>
                    <a:pt x="102748" y="491256"/>
                  </a:lnTo>
                  <a:cubicBezTo>
                    <a:pt x="97867" y="491256"/>
                    <a:pt x="93911" y="495212"/>
                    <a:pt x="93911" y="500093"/>
                  </a:cubicBezTo>
                  <a:cubicBezTo>
                    <a:pt x="93911" y="504974"/>
                    <a:pt x="97867" y="508930"/>
                    <a:pt x="102748" y="508930"/>
                  </a:cubicBezTo>
                  <a:lnTo>
                    <a:pt x="594413" y="508930"/>
                  </a:lnTo>
                  <a:cubicBezTo>
                    <a:pt x="599295" y="508930"/>
                    <a:pt x="603250" y="504974"/>
                    <a:pt x="603250" y="500093"/>
                  </a:cubicBezTo>
                  <a:lnTo>
                    <a:pt x="603250" y="42744"/>
                  </a:lnTo>
                  <a:cubicBezTo>
                    <a:pt x="603250" y="37863"/>
                    <a:pt x="599295" y="33907"/>
                    <a:pt x="594413" y="33907"/>
                  </a:cubicBezTo>
                  <a:close/>
                  <a:moveTo>
                    <a:pt x="134789" y="156388"/>
                  </a:moveTo>
                  <a:lnTo>
                    <a:pt x="234231" y="156388"/>
                  </a:lnTo>
                  <a:lnTo>
                    <a:pt x="234231" y="229436"/>
                  </a:lnTo>
                  <a:lnTo>
                    <a:pt x="134789" y="229436"/>
                  </a:lnTo>
                  <a:close/>
                  <a:moveTo>
                    <a:pt x="251905" y="156388"/>
                  </a:moveTo>
                  <a:lnTo>
                    <a:pt x="351346" y="156388"/>
                  </a:lnTo>
                  <a:lnTo>
                    <a:pt x="351346" y="229436"/>
                  </a:lnTo>
                  <a:lnTo>
                    <a:pt x="251905" y="229436"/>
                  </a:lnTo>
                  <a:close/>
                  <a:moveTo>
                    <a:pt x="369019" y="156388"/>
                  </a:moveTo>
                  <a:lnTo>
                    <a:pt x="468461" y="156388"/>
                  </a:lnTo>
                  <a:lnTo>
                    <a:pt x="468461" y="229436"/>
                  </a:lnTo>
                  <a:lnTo>
                    <a:pt x="369019" y="229436"/>
                  </a:lnTo>
                  <a:close/>
                  <a:moveTo>
                    <a:pt x="486136" y="156388"/>
                  </a:moveTo>
                  <a:lnTo>
                    <a:pt x="585577" y="156388"/>
                  </a:lnTo>
                  <a:lnTo>
                    <a:pt x="585577" y="229436"/>
                  </a:lnTo>
                  <a:lnTo>
                    <a:pt x="486136" y="229436"/>
                  </a:lnTo>
                  <a:close/>
                  <a:moveTo>
                    <a:pt x="234232" y="247111"/>
                  </a:moveTo>
                  <a:lnTo>
                    <a:pt x="234232" y="320158"/>
                  </a:lnTo>
                  <a:lnTo>
                    <a:pt x="134790" y="320158"/>
                  </a:lnTo>
                  <a:lnTo>
                    <a:pt x="134790" y="247111"/>
                  </a:lnTo>
                  <a:close/>
                  <a:moveTo>
                    <a:pt x="251905" y="320158"/>
                  </a:moveTo>
                  <a:lnTo>
                    <a:pt x="251905" y="247111"/>
                  </a:lnTo>
                  <a:lnTo>
                    <a:pt x="351346" y="247111"/>
                  </a:lnTo>
                  <a:lnTo>
                    <a:pt x="351346" y="320158"/>
                  </a:lnTo>
                  <a:close/>
                  <a:moveTo>
                    <a:pt x="369019" y="247111"/>
                  </a:moveTo>
                  <a:lnTo>
                    <a:pt x="468461" y="247111"/>
                  </a:lnTo>
                  <a:lnTo>
                    <a:pt x="468461" y="320158"/>
                  </a:lnTo>
                  <a:lnTo>
                    <a:pt x="369019" y="320158"/>
                  </a:lnTo>
                  <a:close/>
                  <a:moveTo>
                    <a:pt x="486136" y="320158"/>
                  </a:moveTo>
                  <a:lnTo>
                    <a:pt x="486136" y="247111"/>
                  </a:lnTo>
                  <a:lnTo>
                    <a:pt x="585577" y="247111"/>
                  </a:lnTo>
                  <a:lnTo>
                    <a:pt x="585577" y="320158"/>
                  </a:lnTo>
                  <a:close/>
                  <a:moveTo>
                    <a:pt x="117115" y="229436"/>
                  </a:moveTo>
                  <a:lnTo>
                    <a:pt x="17673" y="229436"/>
                  </a:lnTo>
                  <a:lnTo>
                    <a:pt x="17673" y="156388"/>
                  </a:lnTo>
                  <a:lnTo>
                    <a:pt x="117115" y="156388"/>
                  </a:lnTo>
                  <a:close/>
                  <a:moveTo>
                    <a:pt x="17673" y="247111"/>
                  </a:moveTo>
                  <a:lnTo>
                    <a:pt x="117115" y="247111"/>
                  </a:lnTo>
                  <a:lnTo>
                    <a:pt x="117115" y="320158"/>
                  </a:lnTo>
                  <a:lnTo>
                    <a:pt x="17673" y="320158"/>
                  </a:lnTo>
                  <a:close/>
                  <a:moveTo>
                    <a:pt x="585577" y="51580"/>
                  </a:moveTo>
                  <a:lnTo>
                    <a:pt x="585577" y="138715"/>
                  </a:lnTo>
                  <a:lnTo>
                    <a:pt x="17673" y="138715"/>
                  </a:lnTo>
                  <a:lnTo>
                    <a:pt x="17673" y="51580"/>
                  </a:lnTo>
                  <a:close/>
                  <a:moveTo>
                    <a:pt x="17673" y="337833"/>
                  </a:moveTo>
                  <a:lnTo>
                    <a:pt x="117115" y="337833"/>
                  </a:lnTo>
                  <a:lnTo>
                    <a:pt x="117115" y="410882"/>
                  </a:lnTo>
                  <a:lnTo>
                    <a:pt x="17673" y="410882"/>
                  </a:lnTo>
                  <a:close/>
                  <a:moveTo>
                    <a:pt x="134789" y="337833"/>
                  </a:moveTo>
                  <a:lnTo>
                    <a:pt x="234231" y="337833"/>
                  </a:lnTo>
                  <a:lnTo>
                    <a:pt x="234231" y="410882"/>
                  </a:lnTo>
                  <a:lnTo>
                    <a:pt x="134789" y="410882"/>
                  </a:lnTo>
                  <a:close/>
                  <a:moveTo>
                    <a:pt x="251905" y="337833"/>
                  </a:moveTo>
                  <a:lnTo>
                    <a:pt x="351346" y="337833"/>
                  </a:lnTo>
                  <a:lnTo>
                    <a:pt x="351346" y="410882"/>
                  </a:lnTo>
                  <a:lnTo>
                    <a:pt x="251905" y="410882"/>
                  </a:lnTo>
                  <a:close/>
                  <a:moveTo>
                    <a:pt x="486136" y="410882"/>
                  </a:moveTo>
                  <a:lnTo>
                    <a:pt x="486136" y="337833"/>
                  </a:lnTo>
                  <a:lnTo>
                    <a:pt x="585577" y="337833"/>
                  </a:lnTo>
                  <a:lnTo>
                    <a:pt x="585577" y="41088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66" name="Group 165"/>
          <p:cNvGrpSpPr/>
          <p:nvPr/>
        </p:nvGrpSpPr>
        <p:grpSpPr>
          <a:xfrm>
            <a:off x="93172" y="177208"/>
            <a:ext cx="1151100" cy="1151100"/>
            <a:chOff x="168627" y="185513"/>
            <a:chExt cx="1151100" cy="1151100"/>
          </a:xfrm>
        </p:grpSpPr>
        <p:sp>
          <p:nvSpPr>
            <p:cNvPr id="167" name="Google Shape;283;p18"/>
            <p:cNvSpPr/>
            <p:nvPr/>
          </p:nvSpPr>
          <p:spPr>
            <a:xfrm>
              <a:off x="168627" y="185513"/>
              <a:ext cx="1151100" cy="1151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68" name="Flowchart: Connector 167"/>
            <p:cNvSpPr/>
            <p:nvPr/>
          </p:nvSpPr>
          <p:spPr>
            <a:xfrm>
              <a:off x="282874" y="300493"/>
              <a:ext cx="922606" cy="921139"/>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p:cNvSpPr txBox="1"/>
            <p:nvPr/>
          </p:nvSpPr>
          <p:spPr>
            <a:xfrm>
              <a:off x="400249" y="554679"/>
              <a:ext cx="687855" cy="400110"/>
            </a:xfrm>
            <a:prstGeom prst="rect">
              <a:avLst/>
            </a:prstGeom>
            <a:noFill/>
          </p:spPr>
          <p:txBody>
            <a:bodyPr wrap="square" rtlCol="0">
              <a:spAutoFit/>
            </a:bodyPr>
            <a:lstStyle/>
            <a:p>
              <a:pPr algn="ctr"/>
              <a:r>
                <a:rPr lang="vi-VN" sz="2000" b="1" dirty="0" smtClean="0"/>
                <a:t>02</a:t>
              </a:r>
              <a:endParaRPr lang="en-US" sz="2000" b="1" dirty="0"/>
            </a:p>
          </p:txBody>
        </p:sp>
      </p:grpSp>
      <p:grpSp>
        <p:nvGrpSpPr>
          <p:cNvPr id="7" name="Group 6"/>
          <p:cNvGrpSpPr/>
          <p:nvPr/>
        </p:nvGrpSpPr>
        <p:grpSpPr>
          <a:xfrm>
            <a:off x="3831030" y="1425649"/>
            <a:ext cx="1481830" cy="1481830"/>
            <a:chOff x="3831030" y="1425649"/>
            <a:chExt cx="1481830" cy="1481830"/>
          </a:xfrm>
        </p:grpSpPr>
        <p:sp>
          <p:nvSpPr>
            <p:cNvPr id="841" name="Google Shape;841;p27"/>
            <p:cNvSpPr/>
            <p:nvPr/>
          </p:nvSpPr>
          <p:spPr>
            <a:xfrm>
              <a:off x="3831030" y="1425649"/>
              <a:ext cx="1481830" cy="1481830"/>
            </a:xfrm>
            <a:custGeom>
              <a:avLst/>
              <a:gdLst/>
              <a:ahLst/>
              <a:cxnLst/>
              <a:rect l="l" t="t" r="r" b="b"/>
              <a:pathLst>
                <a:path w="1129013" h="1129013" extrusionOk="0">
                  <a:moveTo>
                    <a:pt x="1129013" y="564507"/>
                  </a:moveTo>
                  <a:cubicBezTo>
                    <a:pt x="1129013" y="876275"/>
                    <a:pt x="876275" y="1129013"/>
                    <a:pt x="564507" y="1129013"/>
                  </a:cubicBezTo>
                  <a:cubicBezTo>
                    <a:pt x="252738" y="1129013"/>
                    <a:pt x="0" y="876275"/>
                    <a:pt x="0" y="564507"/>
                  </a:cubicBezTo>
                  <a:cubicBezTo>
                    <a:pt x="0" y="252738"/>
                    <a:pt x="252738" y="0"/>
                    <a:pt x="564507" y="0"/>
                  </a:cubicBezTo>
                  <a:cubicBezTo>
                    <a:pt x="876275" y="0"/>
                    <a:pt x="1129013" y="252738"/>
                    <a:pt x="1129013" y="564507"/>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p:txBody>
        </p:sp>
        <p:sp>
          <p:nvSpPr>
            <p:cNvPr id="5" name="TextBox 4"/>
            <p:cNvSpPr txBox="1"/>
            <p:nvPr/>
          </p:nvSpPr>
          <p:spPr>
            <a:xfrm>
              <a:off x="3974828" y="1916724"/>
              <a:ext cx="1220515" cy="569387"/>
            </a:xfrm>
            <a:prstGeom prst="rect">
              <a:avLst/>
            </a:prstGeom>
            <a:noFill/>
          </p:spPr>
          <p:txBody>
            <a:bodyPr wrap="square" rtlCol="0">
              <a:spAutoFit/>
            </a:bodyPr>
            <a:lstStyle/>
            <a:p>
              <a:pPr algn="ctr"/>
              <a:r>
                <a:rPr lang="vi-VN" sz="1550" dirty="0" smtClean="0">
                  <a:latin typeface="Montserrat Medium" panose="020B0604020202020204" charset="0"/>
                </a:rPr>
                <a:t>Cách hoạt động</a:t>
              </a:r>
              <a:endParaRPr lang="en-US" sz="1550" dirty="0">
                <a:latin typeface="Montserrat Medium" panose="020B0604020202020204" charset="0"/>
              </a:endParaRPr>
            </a:p>
          </p:txBody>
        </p:sp>
      </p:grpSp>
      <p:sp>
        <p:nvSpPr>
          <p:cNvPr id="6" name="TextBox 5"/>
          <p:cNvSpPr txBox="1"/>
          <p:nvPr/>
        </p:nvSpPr>
        <p:spPr>
          <a:xfrm>
            <a:off x="1244272" y="490954"/>
            <a:ext cx="2198487" cy="461665"/>
          </a:xfrm>
          <a:prstGeom prst="rect">
            <a:avLst/>
          </a:prstGeom>
          <a:noFill/>
        </p:spPr>
        <p:txBody>
          <a:bodyPr wrap="square" rtlCol="0">
            <a:spAutoFit/>
          </a:bodyPr>
          <a:lstStyle/>
          <a:p>
            <a:r>
              <a:rPr lang="vi-VN" sz="2400" b="1" dirty="0" smtClean="0">
                <a:solidFill>
                  <a:schemeClr val="bg1"/>
                </a:solidFill>
                <a:latin typeface="Montserrat Medium" panose="020B0604020202020204" charset="0"/>
              </a:rPr>
              <a:t>Đĩa mềm</a:t>
            </a:r>
            <a:endParaRPr lang="en-US" sz="2400" b="1" dirty="0">
              <a:solidFill>
                <a:schemeClr val="bg1"/>
              </a:solidFill>
              <a:latin typeface="Montserrat Medium" panose="020B0604020202020204" charset="0"/>
            </a:endParaRPr>
          </a:p>
        </p:txBody>
      </p:sp>
      <p:grpSp>
        <p:nvGrpSpPr>
          <p:cNvPr id="33" name="Group 32"/>
          <p:cNvGrpSpPr/>
          <p:nvPr/>
        </p:nvGrpSpPr>
        <p:grpSpPr>
          <a:xfrm>
            <a:off x="1660123" y="-581031"/>
            <a:ext cx="7766100" cy="3976835"/>
            <a:chOff x="1660123" y="-581031"/>
            <a:chExt cx="7766100" cy="3976835"/>
          </a:xfrm>
          <a:blipFill>
            <a:blip r:embed="rId3"/>
            <a:stretch>
              <a:fillRect/>
            </a:stretch>
          </a:blipFill>
        </p:grpSpPr>
        <p:grpSp>
          <p:nvGrpSpPr>
            <p:cNvPr id="20" name="Group 19"/>
            <p:cNvGrpSpPr/>
            <p:nvPr/>
          </p:nvGrpSpPr>
          <p:grpSpPr>
            <a:xfrm>
              <a:off x="8226722" y="-298776"/>
              <a:ext cx="654301" cy="2842765"/>
              <a:chOff x="8233297" y="-298657"/>
              <a:chExt cx="654301" cy="2842765"/>
            </a:xfrm>
            <a:grpFill/>
          </p:grpSpPr>
          <p:sp>
            <p:nvSpPr>
              <p:cNvPr id="154" name="Hexagon 153"/>
              <p:cNvSpPr/>
              <p:nvPr/>
            </p:nvSpPr>
            <p:spPr>
              <a:xfrm>
                <a:off x="8241356" y="853367"/>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Hexagon 154"/>
              <p:cNvSpPr/>
              <p:nvPr/>
            </p:nvSpPr>
            <p:spPr>
              <a:xfrm>
                <a:off x="8241356" y="277355"/>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Hexagon 155"/>
              <p:cNvSpPr/>
              <p:nvPr/>
            </p:nvSpPr>
            <p:spPr>
              <a:xfrm>
                <a:off x="8241356" y="-298657"/>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Hexagon 169"/>
              <p:cNvSpPr/>
              <p:nvPr/>
            </p:nvSpPr>
            <p:spPr>
              <a:xfrm>
                <a:off x="8233297" y="2005392"/>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Hexagon 170"/>
              <p:cNvSpPr/>
              <p:nvPr/>
            </p:nvSpPr>
            <p:spPr>
              <a:xfrm>
                <a:off x="8233297" y="1429379"/>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7681524" y="-17721"/>
              <a:ext cx="646242" cy="2262179"/>
              <a:chOff x="7686612" y="-17721"/>
              <a:chExt cx="646242" cy="2262179"/>
            </a:xfrm>
            <a:grpFill/>
          </p:grpSpPr>
          <p:sp>
            <p:nvSpPr>
              <p:cNvPr id="2" name="Hexagon 1"/>
              <p:cNvSpPr/>
              <p:nvPr/>
            </p:nvSpPr>
            <p:spPr>
              <a:xfrm>
                <a:off x="7686612" y="1131255"/>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Hexagon 145"/>
              <p:cNvSpPr/>
              <p:nvPr/>
            </p:nvSpPr>
            <p:spPr>
              <a:xfrm>
                <a:off x="7686612" y="556767"/>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Hexagon 146"/>
              <p:cNvSpPr/>
              <p:nvPr/>
            </p:nvSpPr>
            <p:spPr>
              <a:xfrm>
                <a:off x="7686612" y="-17721"/>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Hexagon 171"/>
              <p:cNvSpPr/>
              <p:nvPr/>
            </p:nvSpPr>
            <p:spPr>
              <a:xfrm>
                <a:off x="7686612" y="1705742"/>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8779981" y="-12316"/>
              <a:ext cx="646242" cy="3408120"/>
              <a:chOff x="8779981" y="-12316"/>
              <a:chExt cx="646242" cy="3408120"/>
            </a:xfrm>
            <a:grpFill/>
          </p:grpSpPr>
          <p:sp>
            <p:nvSpPr>
              <p:cNvPr id="174" name="Hexagon 173"/>
              <p:cNvSpPr/>
              <p:nvPr/>
            </p:nvSpPr>
            <p:spPr>
              <a:xfrm>
                <a:off x="8779981" y="2857088"/>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Hexagon 174"/>
              <p:cNvSpPr/>
              <p:nvPr/>
            </p:nvSpPr>
            <p:spPr>
              <a:xfrm>
                <a:off x="8779981" y="2283208"/>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8779981" y="1709327"/>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Hexagon 177"/>
              <p:cNvSpPr/>
              <p:nvPr/>
            </p:nvSpPr>
            <p:spPr>
              <a:xfrm>
                <a:off x="8779981" y="1135446"/>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Hexagon 178"/>
              <p:cNvSpPr/>
              <p:nvPr/>
            </p:nvSpPr>
            <p:spPr>
              <a:xfrm>
                <a:off x="8779981" y="561565"/>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Hexagon 179"/>
              <p:cNvSpPr/>
              <p:nvPr/>
            </p:nvSpPr>
            <p:spPr>
              <a:xfrm>
                <a:off x="8779981" y="-12316"/>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7131696" y="-298657"/>
              <a:ext cx="650872" cy="2842765"/>
              <a:chOff x="7131868" y="-298657"/>
              <a:chExt cx="650872" cy="2842765"/>
            </a:xfrm>
            <a:grpFill/>
          </p:grpSpPr>
          <p:sp>
            <p:nvSpPr>
              <p:cNvPr id="150" name="Hexagon 149"/>
              <p:cNvSpPr/>
              <p:nvPr/>
            </p:nvSpPr>
            <p:spPr>
              <a:xfrm>
                <a:off x="7131868" y="853367"/>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Hexagon 150"/>
              <p:cNvSpPr/>
              <p:nvPr/>
            </p:nvSpPr>
            <p:spPr>
              <a:xfrm>
                <a:off x="7131868" y="277355"/>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Hexagon 151"/>
              <p:cNvSpPr/>
              <p:nvPr/>
            </p:nvSpPr>
            <p:spPr>
              <a:xfrm>
                <a:off x="7131868" y="-298657"/>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Hexagon 181"/>
              <p:cNvSpPr/>
              <p:nvPr/>
            </p:nvSpPr>
            <p:spPr>
              <a:xfrm>
                <a:off x="7136498" y="2005392"/>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Hexagon 182"/>
              <p:cNvSpPr/>
              <p:nvPr/>
            </p:nvSpPr>
            <p:spPr>
              <a:xfrm>
                <a:off x="7136498" y="1429379"/>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6018470" y="-309738"/>
              <a:ext cx="661687" cy="2294996"/>
              <a:chOff x="6028883" y="-309738"/>
              <a:chExt cx="661687" cy="2294996"/>
            </a:xfrm>
            <a:grpFill/>
          </p:grpSpPr>
          <p:sp>
            <p:nvSpPr>
              <p:cNvPr id="158" name="Hexagon 157"/>
              <p:cNvSpPr/>
              <p:nvPr/>
            </p:nvSpPr>
            <p:spPr>
              <a:xfrm>
                <a:off x="6028883" y="861116"/>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Hexagon 158"/>
              <p:cNvSpPr/>
              <p:nvPr/>
            </p:nvSpPr>
            <p:spPr>
              <a:xfrm>
                <a:off x="6028883" y="275689"/>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Hexagon 159"/>
              <p:cNvSpPr/>
              <p:nvPr/>
            </p:nvSpPr>
            <p:spPr>
              <a:xfrm>
                <a:off x="6037128" y="-309738"/>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Hexagon 184"/>
              <p:cNvSpPr/>
              <p:nvPr/>
            </p:nvSpPr>
            <p:spPr>
              <a:xfrm>
                <a:off x="6044328" y="1446542"/>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6579113" y="-12959"/>
              <a:ext cx="653627" cy="2270617"/>
              <a:chOff x="6583627" y="-12959"/>
              <a:chExt cx="653627" cy="2270617"/>
            </a:xfrm>
            <a:grpFill/>
          </p:grpSpPr>
          <p:sp>
            <p:nvSpPr>
              <p:cNvPr id="162" name="Hexagon 161"/>
              <p:cNvSpPr/>
              <p:nvPr/>
            </p:nvSpPr>
            <p:spPr>
              <a:xfrm>
                <a:off x="6583627" y="1146772"/>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Hexagon 162"/>
              <p:cNvSpPr/>
              <p:nvPr/>
            </p:nvSpPr>
            <p:spPr>
              <a:xfrm>
                <a:off x="6583627" y="574602"/>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Hexagon 163"/>
              <p:cNvSpPr/>
              <p:nvPr/>
            </p:nvSpPr>
            <p:spPr>
              <a:xfrm>
                <a:off x="6583627" y="-12959"/>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Hexagon 185"/>
              <p:cNvSpPr/>
              <p:nvPr/>
            </p:nvSpPr>
            <p:spPr>
              <a:xfrm>
                <a:off x="6591012" y="1718942"/>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5473272" y="3419"/>
              <a:ext cx="646242" cy="1690062"/>
              <a:chOff x="5488887" y="3419"/>
              <a:chExt cx="646242" cy="1690062"/>
            </a:xfrm>
            <a:grpFill/>
          </p:grpSpPr>
          <p:sp>
            <p:nvSpPr>
              <p:cNvPr id="188" name="Hexagon 187"/>
              <p:cNvSpPr/>
              <p:nvPr/>
            </p:nvSpPr>
            <p:spPr>
              <a:xfrm>
                <a:off x="5488887" y="1154765"/>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Hexagon 188"/>
              <p:cNvSpPr/>
              <p:nvPr/>
            </p:nvSpPr>
            <p:spPr>
              <a:xfrm>
                <a:off x="5488887" y="579092"/>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Hexagon 189"/>
              <p:cNvSpPr/>
              <p:nvPr/>
            </p:nvSpPr>
            <p:spPr>
              <a:xfrm>
                <a:off x="5488887" y="3419"/>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4382876" y="3419"/>
              <a:ext cx="646242" cy="1114389"/>
              <a:chOff x="4379399" y="3419"/>
              <a:chExt cx="646242" cy="1114389"/>
            </a:xfrm>
            <a:grpFill/>
          </p:grpSpPr>
          <p:sp>
            <p:nvSpPr>
              <p:cNvPr id="192" name="Hexagon 191"/>
              <p:cNvSpPr/>
              <p:nvPr/>
            </p:nvSpPr>
            <p:spPr>
              <a:xfrm>
                <a:off x="4379399" y="579092"/>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Hexagon 192"/>
              <p:cNvSpPr/>
              <p:nvPr/>
            </p:nvSpPr>
            <p:spPr>
              <a:xfrm>
                <a:off x="4379399" y="3419"/>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4928074" y="-280330"/>
              <a:ext cx="646242" cy="1690062"/>
              <a:chOff x="4939718" y="-280330"/>
              <a:chExt cx="646242" cy="1690062"/>
            </a:xfrm>
            <a:grpFill/>
          </p:grpSpPr>
          <p:sp>
            <p:nvSpPr>
              <p:cNvPr id="195" name="Hexagon 194"/>
              <p:cNvSpPr/>
              <p:nvPr/>
            </p:nvSpPr>
            <p:spPr>
              <a:xfrm>
                <a:off x="4939718" y="871016"/>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Hexagon 195"/>
              <p:cNvSpPr/>
              <p:nvPr/>
            </p:nvSpPr>
            <p:spPr>
              <a:xfrm>
                <a:off x="4939718" y="295343"/>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Hexagon 196"/>
              <p:cNvSpPr/>
              <p:nvPr/>
            </p:nvSpPr>
            <p:spPr>
              <a:xfrm>
                <a:off x="4939718" y="-280330"/>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8" name="Hexagon 197"/>
            <p:cNvSpPr/>
            <p:nvPr/>
          </p:nvSpPr>
          <p:spPr>
            <a:xfrm>
              <a:off x="3285952" y="-17721"/>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3831150" y="-292033"/>
              <a:ext cx="652770" cy="1114389"/>
              <a:chOff x="3831030" y="-292033"/>
              <a:chExt cx="652770" cy="1114389"/>
            </a:xfrm>
            <a:grpFill/>
          </p:grpSpPr>
          <p:sp>
            <p:nvSpPr>
              <p:cNvPr id="200" name="Hexagon 199"/>
              <p:cNvSpPr/>
              <p:nvPr/>
            </p:nvSpPr>
            <p:spPr>
              <a:xfrm>
                <a:off x="3831030" y="283640"/>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Hexagon 200"/>
              <p:cNvSpPr/>
              <p:nvPr/>
            </p:nvSpPr>
            <p:spPr>
              <a:xfrm>
                <a:off x="3837558" y="-292033"/>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7" name="Hexagon 226"/>
            <p:cNvSpPr/>
            <p:nvPr/>
          </p:nvSpPr>
          <p:spPr>
            <a:xfrm>
              <a:off x="2745060" y="-323384"/>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Hexagon 227"/>
            <p:cNvSpPr/>
            <p:nvPr/>
          </p:nvSpPr>
          <p:spPr>
            <a:xfrm>
              <a:off x="3323658" y="-568134"/>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Hexagon 228"/>
            <p:cNvSpPr/>
            <p:nvPr/>
          </p:nvSpPr>
          <p:spPr>
            <a:xfrm>
              <a:off x="4405048" y="-521510"/>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Hexagon 229"/>
            <p:cNvSpPr/>
            <p:nvPr/>
          </p:nvSpPr>
          <p:spPr>
            <a:xfrm>
              <a:off x="5484927" y="-581031"/>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Hexagon 286"/>
            <p:cNvSpPr/>
            <p:nvPr/>
          </p:nvSpPr>
          <p:spPr>
            <a:xfrm>
              <a:off x="7692672" y="2281755"/>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8" name="Hexagon 287"/>
            <p:cNvSpPr/>
            <p:nvPr/>
          </p:nvSpPr>
          <p:spPr>
            <a:xfrm>
              <a:off x="8234781" y="2578878"/>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9" name="Hexagon 288"/>
            <p:cNvSpPr/>
            <p:nvPr/>
          </p:nvSpPr>
          <p:spPr>
            <a:xfrm>
              <a:off x="3837678" y="867089"/>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Hexagon 289"/>
            <p:cNvSpPr/>
            <p:nvPr/>
          </p:nvSpPr>
          <p:spPr>
            <a:xfrm>
              <a:off x="3296951" y="569622"/>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3" name="Hexagon 292"/>
            <p:cNvSpPr/>
            <p:nvPr/>
          </p:nvSpPr>
          <p:spPr>
            <a:xfrm>
              <a:off x="3296951" y="1143716"/>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4" name="Hexagon 293"/>
            <p:cNvSpPr/>
            <p:nvPr/>
          </p:nvSpPr>
          <p:spPr>
            <a:xfrm>
              <a:off x="2760178" y="868773"/>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5" name="Hexagon 294"/>
            <p:cNvSpPr/>
            <p:nvPr/>
          </p:nvSpPr>
          <p:spPr>
            <a:xfrm>
              <a:off x="2752055" y="278482"/>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Hexagon 295"/>
            <p:cNvSpPr/>
            <p:nvPr/>
          </p:nvSpPr>
          <p:spPr>
            <a:xfrm>
              <a:off x="2206089" y="-18739"/>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7" name="Hexagon 296"/>
            <p:cNvSpPr/>
            <p:nvPr/>
          </p:nvSpPr>
          <p:spPr>
            <a:xfrm>
              <a:off x="1660123" y="-315960"/>
              <a:ext cx="646242" cy="538716"/>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6"/>
                                        </p:tgtEl>
                                        <p:attrNameLst>
                                          <p:attrName>style.visibility</p:attrName>
                                        </p:attrNameLst>
                                      </p:cBhvr>
                                      <p:to>
                                        <p:strVal val="visible"/>
                                      </p:to>
                                    </p:set>
                                    <p:anim calcmode="lin" valueType="num">
                                      <p:cBhvr additive="base">
                                        <p:cTn id="7" dur="750" fill="hold"/>
                                        <p:tgtEl>
                                          <p:spTgt spid="166"/>
                                        </p:tgtEl>
                                        <p:attrNameLst>
                                          <p:attrName>ppt_x</p:attrName>
                                        </p:attrNameLst>
                                      </p:cBhvr>
                                      <p:tavLst>
                                        <p:tav tm="0">
                                          <p:val>
                                            <p:strVal val="0-#ppt_w/2"/>
                                          </p:val>
                                        </p:tav>
                                        <p:tav tm="100000">
                                          <p:val>
                                            <p:strVal val="#ppt_x"/>
                                          </p:val>
                                        </p:tav>
                                      </p:tavLst>
                                    </p:anim>
                                    <p:anim calcmode="lin" valueType="num">
                                      <p:cBhvr additive="base">
                                        <p:cTn id="8" dur="750" fill="hold"/>
                                        <p:tgtEl>
                                          <p:spTgt spid="166"/>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6" presetClass="entr" presetSubtype="16"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circle(in)">
                                      <p:cBhvr>
                                        <p:cTn id="17" dur="2000"/>
                                        <p:tgtEl>
                                          <p:spTgt spid="33"/>
                                        </p:tgtEl>
                                      </p:cBhvr>
                                    </p:animEffect>
                                  </p:childTnLst>
                                </p:cTn>
                              </p:par>
                            </p:childTnLst>
                          </p:cTn>
                        </p:par>
                        <p:par>
                          <p:cTn id="18" fill="hold">
                            <p:stCondLst>
                              <p:cond delay="2750"/>
                            </p:stCondLst>
                            <p:childTnLst>
                              <p:par>
                                <p:cTn id="19" presetID="21"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8)">
                                      <p:cBhvr>
                                        <p:cTn id="21" dur="2000"/>
                                        <p:tgtEl>
                                          <p:spTgt spid="7"/>
                                        </p:tgtEl>
                                      </p:cBhvr>
                                    </p:animEffect>
                                  </p:childTnLst>
                                </p:cTn>
                              </p:par>
                              <p:par>
                                <p:cTn id="22" presetID="21" presetClass="entr" presetSubtype="8"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8)">
                                      <p:cBhvr>
                                        <p:cTn id="24" dur="2000"/>
                                        <p:tgtEl>
                                          <p:spTgt spid="8"/>
                                        </p:tgtEl>
                                      </p:cBhvr>
                                    </p:animEffect>
                                  </p:childTnLst>
                                </p:cTn>
                              </p:par>
                            </p:childTnLst>
                          </p:cTn>
                        </p:par>
                        <p:par>
                          <p:cTn id="25" fill="hold">
                            <p:stCondLst>
                              <p:cond delay="4750"/>
                            </p:stCondLst>
                            <p:childTnLst>
                              <p:par>
                                <p:cTn id="26" presetID="23" presetClass="entr" presetSubtype="16" fill="hold" grpId="0" nodeType="afterEffect">
                                  <p:stCondLst>
                                    <p:cond delay="0"/>
                                  </p:stCondLst>
                                  <p:childTnLst>
                                    <p:set>
                                      <p:cBhvr>
                                        <p:cTn id="27" dur="1" fill="hold">
                                          <p:stCondLst>
                                            <p:cond delay="0"/>
                                          </p:stCondLst>
                                        </p:cTn>
                                        <p:tgtEl>
                                          <p:spTgt spid="846"/>
                                        </p:tgtEl>
                                        <p:attrNameLst>
                                          <p:attrName>style.visibility</p:attrName>
                                        </p:attrNameLst>
                                      </p:cBhvr>
                                      <p:to>
                                        <p:strVal val="visible"/>
                                      </p:to>
                                    </p:set>
                                    <p:anim calcmode="lin" valueType="num">
                                      <p:cBhvr>
                                        <p:cTn id="28" dur="600" fill="hold"/>
                                        <p:tgtEl>
                                          <p:spTgt spid="846"/>
                                        </p:tgtEl>
                                        <p:attrNameLst>
                                          <p:attrName>ppt_w</p:attrName>
                                        </p:attrNameLst>
                                      </p:cBhvr>
                                      <p:tavLst>
                                        <p:tav tm="0">
                                          <p:val>
                                            <p:fltVal val="0"/>
                                          </p:val>
                                        </p:tav>
                                        <p:tav tm="100000">
                                          <p:val>
                                            <p:strVal val="#ppt_w"/>
                                          </p:val>
                                        </p:tav>
                                      </p:tavLst>
                                    </p:anim>
                                    <p:anim calcmode="lin" valueType="num">
                                      <p:cBhvr>
                                        <p:cTn id="29" dur="600" fill="hold"/>
                                        <p:tgtEl>
                                          <p:spTgt spid="846"/>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250"/>
                                  </p:stCondLst>
                                  <p:childTnLst>
                                    <p:set>
                                      <p:cBhvr>
                                        <p:cTn id="31" dur="1" fill="hold">
                                          <p:stCondLst>
                                            <p:cond delay="0"/>
                                          </p:stCondLst>
                                        </p:cTn>
                                        <p:tgtEl>
                                          <p:spTgt spid="844"/>
                                        </p:tgtEl>
                                        <p:attrNameLst>
                                          <p:attrName>style.visibility</p:attrName>
                                        </p:attrNameLst>
                                      </p:cBhvr>
                                      <p:to>
                                        <p:strVal val="visible"/>
                                      </p:to>
                                    </p:set>
                                    <p:anim calcmode="lin" valueType="num">
                                      <p:cBhvr>
                                        <p:cTn id="32" dur="600" fill="hold"/>
                                        <p:tgtEl>
                                          <p:spTgt spid="844"/>
                                        </p:tgtEl>
                                        <p:attrNameLst>
                                          <p:attrName>ppt_w</p:attrName>
                                        </p:attrNameLst>
                                      </p:cBhvr>
                                      <p:tavLst>
                                        <p:tav tm="0">
                                          <p:val>
                                            <p:fltVal val="0"/>
                                          </p:val>
                                        </p:tav>
                                        <p:tav tm="100000">
                                          <p:val>
                                            <p:strVal val="#ppt_w"/>
                                          </p:val>
                                        </p:tav>
                                      </p:tavLst>
                                    </p:anim>
                                    <p:anim calcmode="lin" valueType="num">
                                      <p:cBhvr>
                                        <p:cTn id="33" dur="600" fill="hold"/>
                                        <p:tgtEl>
                                          <p:spTgt spid="844"/>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500"/>
                                  </p:stCondLst>
                                  <p:childTnLst>
                                    <p:set>
                                      <p:cBhvr>
                                        <p:cTn id="35" dur="1" fill="hold">
                                          <p:stCondLst>
                                            <p:cond delay="0"/>
                                          </p:stCondLst>
                                        </p:cTn>
                                        <p:tgtEl>
                                          <p:spTgt spid="842"/>
                                        </p:tgtEl>
                                        <p:attrNameLst>
                                          <p:attrName>style.visibility</p:attrName>
                                        </p:attrNameLst>
                                      </p:cBhvr>
                                      <p:to>
                                        <p:strVal val="visible"/>
                                      </p:to>
                                    </p:set>
                                    <p:anim calcmode="lin" valueType="num">
                                      <p:cBhvr>
                                        <p:cTn id="36" dur="600" fill="hold"/>
                                        <p:tgtEl>
                                          <p:spTgt spid="842"/>
                                        </p:tgtEl>
                                        <p:attrNameLst>
                                          <p:attrName>ppt_w</p:attrName>
                                        </p:attrNameLst>
                                      </p:cBhvr>
                                      <p:tavLst>
                                        <p:tav tm="0">
                                          <p:val>
                                            <p:fltVal val="0"/>
                                          </p:val>
                                        </p:tav>
                                        <p:tav tm="100000">
                                          <p:val>
                                            <p:strVal val="#ppt_w"/>
                                          </p:val>
                                        </p:tav>
                                      </p:tavLst>
                                    </p:anim>
                                    <p:anim calcmode="lin" valueType="num">
                                      <p:cBhvr>
                                        <p:cTn id="37" dur="600" fill="hold"/>
                                        <p:tgtEl>
                                          <p:spTgt spid="842"/>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750"/>
                                  </p:stCondLst>
                                  <p:childTnLst>
                                    <p:set>
                                      <p:cBhvr>
                                        <p:cTn id="39" dur="1" fill="hold">
                                          <p:stCondLst>
                                            <p:cond delay="0"/>
                                          </p:stCondLst>
                                        </p:cTn>
                                        <p:tgtEl>
                                          <p:spTgt spid="848"/>
                                        </p:tgtEl>
                                        <p:attrNameLst>
                                          <p:attrName>style.visibility</p:attrName>
                                        </p:attrNameLst>
                                      </p:cBhvr>
                                      <p:to>
                                        <p:strVal val="visible"/>
                                      </p:to>
                                    </p:set>
                                    <p:anim calcmode="lin" valueType="num">
                                      <p:cBhvr>
                                        <p:cTn id="40" dur="600" fill="hold"/>
                                        <p:tgtEl>
                                          <p:spTgt spid="848"/>
                                        </p:tgtEl>
                                        <p:attrNameLst>
                                          <p:attrName>ppt_w</p:attrName>
                                        </p:attrNameLst>
                                      </p:cBhvr>
                                      <p:tavLst>
                                        <p:tav tm="0">
                                          <p:val>
                                            <p:fltVal val="0"/>
                                          </p:val>
                                        </p:tav>
                                        <p:tav tm="100000">
                                          <p:val>
                                            <p:strVal val="#ppt_w"/>
                                          </p:val>
                                        </p:tav>
                                      </p:tavLst>
                                    </p:anim>
                                    <p:anim calcmode="lin" valueType="num">
                                      <p:cBhvr>
                                        <p:cTn id="41" dur="600" fill="hold"/>
                                        <p:tgtEl>
                                          <p:spTgt spid="848"/>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1000"/>
                                  </p:stCondLst>
                                  <p:childTnLst>
                                    <p:set>
                                      <p:cBhvr>
                                        <p:cTn id="43" dur="1" fill="hold">
                                          <p:stCondLst>
                                            <p:cond delay="0"/>
                                          </p:stCondLst>
                                        </p:cTn>
                                        <p:tgtEl>
                                          <p:spTgt spid="850"/>
                                        </p:tgtEl>
                                        <p:attrNameLst>
                                          <p:attrName>style.visibility</p:attrName>
                                        </p:attrNameLst>
                                      </p:cBhvr>
                                      <p:to>
                                        <p:strVal val="visible"/>
                                      </p:to>
                                    </p:set>
                                    <p:anim calcmode="lin" valueType="num">
                                      <p:cBhvr>
                                        <p:cTn id="44" dur="600" fill="hold"/>
                                        <p:tgtEl>
                                          <p:spTgt spid="850"/>
                                        </p:tgtEl>
                                        <p:attrNameLst>
                                          <p:attrName>ppt_w</p:attrName>
                                        </p:attrNameLst>
                                      </p:cBhvr>
                                      <p:tavLst>
                                        <p:tav tm="0">
                                          <p:val>
                                            <p:fltVal val="0"/>
                                          </p:val>
                                        </p:tav>
                                        <p:tav tm="100000">
                                          <p:val>
                                            <p:strVal val="#ppt_w"/>
                                          </p:val>
                                        </p:tav>
                                      </p:tavLst>
                                    </p:anim>
                                    <p:anim calcmode="lin" valueType="num">
                                      <p:cBhvr>
                                        <p:cTn id="45" dur="600" fill="hold"/>
                                        <p:tgtEl>
                                          <p:spTgt spid="8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 grpId="0"/>
      <p:bldP spid="844" grpId="0"/>
      <p:bldP spid="846" grpId="0"/>
      <p:bldP spid="848" grpId="0"/>
      <p:bldP spid="850"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30"/>
          <p:cNvSpPr txBox="1">
            <a:spLocks noGrp="1"/>
          </p:cNvSpPr>
          <p:nvPr>
            <p:ph type="title"/>
          </p:nvPr>
        </p:nvSpPr>
        <p:spPr>
          <a:xfrm>
            <a:off x="590927" y="181343"/>
            <a:ext cx="7245423"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solidFill>
                  <a:schemeClr val="bg1"/>
                </a:solidFill>
              </a:rPr>
              <a:t>Các thành phần chính của đĩa mềm</a:t>
            </a:r>
            <a:endParaRPr dirty="0">
              <a:solidFill>
                <a:schemeClr val="bg1"/>
              </a:solidFill>
            </a:endParaRPr>
          </a:p>
        </p:txBody>
      </p:sp>
      <p:sp>
        <p:nvSpPr>
          <p:cNvPr id="1111" name="Google Shape;1111;p30"/>
          <p:cNvSpPr/>
          <p:nvPr/>
        </p:nvSpPr>
        <p:spPr>
          <a:xfrm>
            <a:off x="702173" y="1468775"/>
            <a:ext cx="1038452" cy="2982895"/>
          </a:xfrm>
          <a:custGeom>
            <a:avLst/>
            <a:gdLst/>
            <a:ahLst/>
            <a:cxnLst/>
            <a:rect l="l" t="t" r="r" b="b"/>
            <a:pathLst>
              <a:path w="786706" h="2259769" extrusionOk="0">
                <a:moveTo>
                  <a:pt x="691982" y="661106"/>
                </a:moveTo>
                <a:cubicBezTo>
                  <a:pt x="631275" y="517711"/>
                  <a:pt x="544532" y="388970"/>
                  <a:pt x="433977" y="278284"/>
                </a:cubicBezTo>
                <a:cubicBezTo>
                  <a:pt x="323422" y="167729"/>
                  <a:pt x="194551" y="80856"/>
                  <a:pt x="51156" y="20279"/>
                </a:cubicBezTo>
                <a:cubicBezTo>
                  <a:pt x="34148" y="13083"/>
                  <a:pt x="17139" y="6411"/>
                  <a:pt x="0" y="0"/>
                </a:cubicBezTo>
                <a:lnTo>
                  <a:pt x="0" y="146927"/>
                </a:lnTo>
                <a:cubicBezTo>
                  <a:pt x="381905" y="309816"/>
                  <a:pt x="650377" y="689104"/>
                  <a:pt x="650377" y="1129885"/>
                </a:cubicBezTo>
                <a:cubicBezTo>
                  <a:pt x="650377" y="1570665"/>
                  <a:pt x="381905" y="1949954"/>
                  <a:pt x="0" y="2112842"/>
                </a:cubicBezTo>
                <a:lnTo>
                  <a:pt x="0" y="2259769"/>
                </a:lnTo>
                <a:cubicBezTo>
                  <a:pt x="17139" y="2253358"/>
                  <a:pt x="34279" y="2246686"/>
                  <a:pt x="51156" y="2239490"/>
                </a:cubicBezTo>
                <a:cubicBezTo>
                  <a:pt x="194551" y="2178783"/>
                  <a:pt x="323291" y="2092040"/>
                  <a:pt x="433977" y="1981485"/>
                </a:cubicBezTo>
                <a:cubicBezTo>
                  <a:pt x="544532" y="1870930"/>
                  <a:pt x="631406" y="1742058"/>
                  <a:pt x="691982" y="1598664"/>
                </a:cubicBezTo>
                <a:cubicBezTo>
                  <a:pt x="754783" y="1450167"/>
                  <a:pt x="786706" y="1292381"/>
                  <a:pt x="786706" y="1129885"/>
                </a:cubicBezTo>
                <a:cubicBezTo>
                  <a:pt x="786706" y="967388"/>
                  <a:pt x="754783" y="809602"/>
                  <a:pt x="691982" y="66110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5" name="Group 24"/>
          <p:cNvGrpSpPr/>
          <p:nvPr/>
        </p:nvGrpSpPr>
        <p:grpSpPr>
          <a:xfrm>
            <a:off x="688688" y="3107686"/>
            <a:ext cx="2316484" cy="846428"/>
            <a:chOff x="684372" y="3184704"/>
            <a:chExt cx="2316484" cy="846428"/>
          </a:xfrm>
        </p:grpSpPr>
        <p:sp>
          <p:nvSpPr>
            <p:cNvPr id="1115" name="Google Shape;1115;p30"/>
            <p:cNvSpPr/>
            <p:nvPr/>
          </p:nvSpPr>
          <p:spPr>
            <a:xfrm>
              <a:off x="684372" y="3184704"/>
              <a:ext cx="2316484" cy="846428"/>
            </a:xfrm>
            <a:custGeom>
              <a:avLst/>
              <a:gdLst/>
              <a:ahLst/>
              <a:cxnLst/>
              <a:rect l="l" t="t" r="r" b="b"/>
              <a:pathLst>
                <a:path w="1754912" h="641233" extrusionOk="0">
                  <a:moveTo>
                    <a:pt x="1724003" y="260263"/>
                  </a:moveTo>
                  <a:lnTo>
                    <a:pt x="1382656" y="14164"/>
                  </a:lnTo>
                  <a:cubicBezTo>
                    <a:pt x="1333463" y="-21292"/>
                    <a:pt x="1264775" y="13902"/>
                    <a:pt x="1264775" y="74478"/>
                  </a:cubicBezTo>
                  <a:lnTo>
                    <a:pt x="1264775" y="127597"/>
                  </a:lnTo>
                  <a:lnTo>
                    <a:pt x="79809" y="127597"/>
                  </a:lnTo>
                  <a:cubicBezTo>
                    <a:pt x="35718" y="127597"/>
                    <a:pt x="0" y="163315"/>
                    <a:pt x="0" y="207406"/>
                  </a:cubicBezTo>
                  <a:lnTo>
                    <a:pt x="0" y="433749"/>
                  </a:lnTo>
                  <a:cubicBezTo>
                    <a:pt x="0" y="477840"/>
                    <a:pt x="35718" y="513558"/>
                    <a:pt x="79809" y="513558"/>
                  </a:cubicBezTo>
                  <a:lnTo>
                    <a:pt x="1264775" y="513558"/>
                  </a:lnTo>
                  <a:lnTo>
                    <a:pt x="1264775" y="566677"/>
                  </a:lnTo>
                  <a:cubicBezTo>
                    <a:pt x="1264775" y="627384"/>
                    <a:pt x="1333463" y="662578"/>
                    <a:pt x="1382656" y="626991"/>
                  </a:cubicBezTo>
                  <a:lnTo>
                    <a:pt x="1724003" y="380892"/>
                  </a:lnTo>
                  <a:cubicBezTo>
                    <a:pt x="1765216" y="351193"/>
                    <a:pt x="1765216" y="289962"/>
                    <a:pt x="1724003" y="260263"/>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6" name="Google Shape;1116;p30"/>
            <p:cNvSpPr txBox="1"/>
            <p:nvPr/>
          </p:nvSpPr>
          <p:spPr>
            <a:xfrm>
              <a:off x="731528" y="3425905"/>
              <a:ext cx="1606200" cy="37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600" dirty="0" smtClean="0">
                  <a:solidFill>
                    <a:srgbClr val="000000"/>
                  </a:solidFill>
                  <a:latin typeface="Montserrat SemiBold"/>
                  <a:ea typeface="Montserrat SemiBold"/>
                  <a:cs typeface="Montserrat SemiBold"/>
                  <a:sym typeface="Montserrat SemiBold"/>
                </a:rPr>
                <a:t>Trục</a:t>
              </a:r>
              <a:endParaRPr sz="1600" dirty="0">
                <a:solidFill>
                  <a:srgbClr val="000000"/>
                </a:solidFill>
                <a:latin typeface="Montserrat SemiBold"/>
                <a:ea typeface="Montserrat SemiBold"/>
                <a:cs typeface="Montserrat SemiBold"/>
                <a:sym typeface="Montserrat SemiBold"/>
              </a:endParaRPr>
            </a:p>
          </p:txBody>
        </p:sp>
      </p:grpSp>
      <p:grpSp>
        <p:nvGrpSpPr>
          <p:cNvPr id="24" name="Group 23"/>
          <p:cNvGrpSpPr/>
          <p:nvPr/>
        </p:nvGrpSpPr>
        <p:grpSpPr>
          <a:xfrm>
            <a:off x="671876" y="2052946"/>
            <a:ext cx="2316484" cy="846428"/>
            <a:chOff x="667167" y="2097074"/>
            <a:chExt cx="2316484" cy="846428"/>
          </a:xfrm>
        </p:grpSpPr>
        <p:sp>
          <p:nvSpPr>
            <p:cNvPr id="1113" name="Google Shape;1113;p30"/>
            <p:cNvSpPr/>
            <p:nvPr/>
          </p:nvSpPr>
          <p:spPr>
            <a:xfrm>
              <a:off x="667167" y="2097074"/>
              <a:ext cx="2316484" cy="846428"/>
            </a:xfrm>
            <a:custGeom>
              <a:avLst/>
              <a:gdLst/>
              <a:ahLst/>
              <a:cxnLst/>
              <a:rect l="l" t="t" r="r" b="b"/>
              <a:pathLst>
                <a:path w="1754912" h="641233" extrusionOk="0">
                  <a:moveTo>
                    <a:pt x="1724003" y="260263"/>
                  </a:moveTo>
                  <a:lnTo>
                    <a:pt x="1382787" y="14164"/>
                  </a:lnTo>
                  <a:cubicBezTo>
                    <a:pt x="1333594" y="-21292"/>
                    <a:pt x="1264906" y="13902"/>
                    <a:pt x="1264906" y="74478"/>
                  </a:cubicBezTo>
                  <a:lnTo>
                    <a:pt x="1264906" y="127597"/>
                  </a:lnTo>
                  <a:lnTo>
                    <a:pt x="79809" y="127597"/>
                  </a:lnTo>
                  <a:cubicBezTo>
                    <a:pt x="35718" y="127597"/>
                    <a:pt x="0" y="163315"/>
                    <a:pt x="0" y="207406"/>
                  </a:cubicBezTo>
                  <a:lnTo>
                    <a:pt x="0" y="433749"/>
                  </a:lnTo>
                  <a:cubicBezTo>
                    <a:pt x="0" y="477841"/>
                    <a:pt x="35718" y="513558"/>
                    <a:pt x="79809" y="513558"/>
                  </a:cubicBezTo>
                  <a:lnTo>
                    <a:pt x="1264775" y="513558"/>
                  </a:lnTo>
                  <a:lnTo>
                    <a:pt x="1264775" y="566677"/>
                  </a:lnTo>
                  <a:cubicBezTo>
                    <a:pt x="1264775" y="627384"/>
                    <a:pt x="1333463" y="662578"/>
                    <a:pt x="1382656" y="626992"/>
                  </a:cubicBezTo>
                  <a:lnTo>
                    <a:pt x="1724003" y="381023"/>
                  </a:lnTo>
                  <a:cubicBezTo>
                    <a:pt x="1765216" y="351324"/>
                    <a:pt x="1765216" y="289962"/>
                    <a:pt x="1724003" y="26026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7" name="Google Shape;1117;p30"/>
            <p:cNvSpPr txBox="1"/>
            <p:nvPr/>
          </p:nvSpPr>
          <p:spPr>
            <a:xfrm>
              <a:off x="731528" y="2346873"/>
              <a:ext cx="1606200" cy="37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600" dirty="0" smtClean="0">
                  <a:latin typeface="Montserrat SemiBold"/>
                  <a:ea typeface="Montserrat SemiBold"/>
                  <a:cs typeface="Montserrat SemiBold"/>
                  <a:sym typeface="Montserrat SemiBold"/>
                </a:rPr>
                <a:t>Đầu đọc ghi</a:t>
              </a:r>
              <a:endParaRPr sz="1600" dirty="0">
                <a:solidFill>
                  <a:srgbClr val="000000"/>
                </a:solidFill>
                <a:latin typeface="Montserrat SemiBold"/>
                <a:ea typeface="Montserrat SemiBold"/>
                <a:cs typeface="Montserrat SemiBold"/>
                <a:sym typeface="Montserrat SemiBold"/>
              </a:endParaRPr>
            </a:p>
          </p:txBody>
        </p:sp>
      </p:grpSp>
      <p:grpSp>
        <p:nvGrpSpPr>
          <p:cNvPr id="21" name="Group 20"/>
          <p:cNvGrpSpPr/>
          <p:nvPr/>
        </p:nvGrpSpPr>
        <p:grpSpPr>
          <a:xfrm>
            <a:off x="-8109" y="992850"/>
            <a:ext cx="2316484" cy="846428"/>
            <a:chOff x="-8109" y="992850"/>
            <a:chExt cx="2316484" cy="846428"/>
          </a:xfrm>
        </p:grpSpPr>
        <p:sp>
          <p:nvSpPr>
            <p:cNvPr id="1112" name="Google Shape;1112;p30"/>
            <p:cNvSpPr/>
            <p:nvPr/>
          </p:nvSpPr>
          <p:spPr>
            <a:xfrm>
              <a:off x="-8109" y="992850"/>
              <a:ext cx="2316484" cy="846428"/>
            </a:xfrm>
            <a:custGeom>
              <a:avLst/>
              <a:gdLst/>
              <a:ahLst/>
              <a:cxnLst/>
              <a:rect l="l" t="t" r="r" b="b"/>
              <a:pathLst>
                <a:path w="1754912" h="641233" extrusionOk="0">
                  <a:moveTo>
                    <a:pt x="1724003" y="260263"/>
                  </a:moveTo>
                  <a:lnTo>
                    <a:pt x="1382657" y="14164"/>
                  </a:lnTo>
                  <a:cubicBezTo>
                    <a:pt x="1333463" y="-21292"/>
                    <a:pt x="1264775" y="13902"/>
                    <a:pt x="1264775" y="74478"/>
                  </a:cubicBezTo>
                  <a:lnTo>
                    <a:pt x="1264775" y="127597"/>
                  </a:lnTo>
                  <a:lnTo>
                    <a:pt x="79809" y="127597"/>
                  </a:lnTo>
                  <a:cubicBezTo>
                    <a:pt x="35718" y="127597"/>
                    <a:pt x="0" y="163315"/>
                    <a:pt x="0" y="207406"/>
                  </a:cubicBezTo>
                  <a:lnTo>
                    <a:pt x="0" y="433749"/>
                  </a:lnTo>
                  <a:cubicBezTo>
                    <a:pt x="0" y="477841"/>
                    <a:pt x="35718" y="513558"/>
                    <a:pt x="79809" y="513558"/>
                  </a:cubicBezTo>
                  <a:lnTo>
                    <a:pt x="1264775" y="513558"/>
                  </a:lnTo>
                  <a:lnTo>
                    <a:pt x="1264775" y="566677"/>
                  </a:lnTo>
                  <a:cubicBezTo>
                    <a:pt x="1264775" y="627384"/>
                    <a:pt x="1333463" y="662578"/>
                    <a:pt x="1382657" y="626992"/>
                  </a:cubicBezTo>
                  <a:lnTo>
                    <a:pt x="1724003" y="380892"/>
                  </a:lnTo>
                  <a:cubicBezTo>
                    <a:pt x="1765216" y="351324"/>
                    <a:pt x="1765216" y="289963"/>
                    <a:pt x="1724003" y="26026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8" name="Google Shape;1118;p30"/>
            <p:cNvSpPr txBox="1"/>
            <p:nvPr/>
          </p:nvSpPr>
          <p:spPr>
            <a:xfrm>
              <a:off x="38949" y="1250813"/>
              <a:ext cx="1606200" cy="37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600" dirty="0" smtClean="0">
                  <a:solidFill>
                    <a:srgbClr val="000000"/>
                  </a:solidFill>
                  <a:latin typeface="Montserrat SemiBold"/>
                  <a:ea typeface="Montserrat SemiBold"/>
                  <a:cs typeface="Montserrat SemiBold"/>
                  <a:sym typeface="Montserrat SemiBold"/>
                </a:rPr>
                <a:t>Mặt đĩa</a:t>
              </a:r>
              <a:endParaRPr sz="1600" dirty="0">
                <a:solidFill>
                  <a:srgbClr val="000000"/>
                </a:solidFill>
                <a:latin typeface="Montserrat SemiBold"/>
                <a:ea typeface="Montserrat SemiBold"/>
                <a:cs typeface="Montserrat SemiBold"/>
                <a:sym typeface="Montserrat SemiBold"/>
              </a:endParaRPr>
            </a:p>
          </p:txBody>
        </p:sp>
      </p:grpSp>
      <p:grpSp>
        <p:nvGrpSpPr>
          <p:cNvPr id="26" name="Group 25"/>
          <p:cNvGrpSpPr/>
          <p:nvPr/>
        </p:nvGrpSpPr>
        <p:grpSpPr>
          <a:xfrm>
            <a:off x="-100365" y="4106495"/>
            <a:ext cx="2408740" cy="846428"/>
            <a:chOff x="-100365" y="4106495"/>
            <a:chExt cx="2408740" cy="846428"/>
          </a:xfrm>
        </p:grpSpPr>
        <p:sp>
          <p:nvSpPr>
            <p:cNvPr id="1114" name="Google Shape;1114;p30"/>
            <p:cNvSpPr/>
            <p:nvPr/>
          </p:nvSpPr>
          <p:spPr>
            <a:xfrm>
              <a:off x="-8109" y="4106495"/>
              <a:ext cx="2316484" cy="846428"/>
            </a:xfrm>
            <a:custGeom>
              <a:avLst/>
              <a:gdLst/>
              <a:ahLst/>
              <a:cxnLst/>
              <a:rect l="l" t="t" r="r" b="b"/>
              <a:pathLst>
                <a:path w="1754912" h="641233" extrusionOk="0">
                  <a:moveTo>
                    <a:pt x="1724003" y="260263"/>
                  </a:moveTo>
                  <a:lnTo>
                    <a:pt x="1382657" y="14164"/>
                  </a:lnTo>
                  <a:cubicBezTo>
                    <a:pt x="1333463" y="-21292"/>
                    <a:pt x="1264775" y="13902"/>
                    <a:pt x="1264775" y="74478"/>
                  </a:cubicBezTo>
                  <a:lnTo>
                    <a:pt x="1264775" y="127597"/>
                  </a:lnTo>
                  <a:lnTo>
                    <a:pt x="79809" y="127597"/>
                  </a:lnTo>
                  <a:cubicBezTo>
                    <a:pt x="35718" y="127597"/>
                    <a:pt x="0" y="163315"/>
                    <a:pt x="0" y="207406"/>
                  </a:cubicBezTo>
                  <a:lnTo>
                    <a:pt x="0" y="433749"/>
                  </a:lnTo>
                  <a:cubicBezTo>
                    <a:pt x="0" y="477840"/>
                    <a:pt x="35718" y="513558"/>
                    <a:pt x="79809" y="513558"/>
                  </a:cubicBezTo>
                  <a:lnTo>
                    <a:pt x="1264775" y="513558"/>
                  </a:lnTo>
                  <a:lnTo>
                    <a:pt x="1264775" y="566677"/>
                  </a:lnTo>
                  <a:cubicBezTo>
                    <a:pt x="1264775" y="627384"/>
                    <a:pt x="1333463" y="662579"/>
                    <a:pt x="1382657" y="626992"/>
                  </a:cubicBezTo>
                  <a:lnTo>
                    <a:pt x="1724003" y="380892"/>
                  </a:lnTo>
                  <a:cubicBezTo>
                    <a:pt x="1765216" y="351193"/>
                    <a:pt x="1765216" y="289963"/>
                    <a:pt x="1724003" y="260263"/>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9" name="Google Shape;1119;p30"/>
            <p:cNvSpPr txBox="1"/>
            <p:nvPr/>
          </p:nvSpPr>
          <p:spPr>
            <a:xfrm flipH="1">
              <a:off x="-100365" y="4367611"/>
              <a:ext cx="1868975" cy="375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600" dirty="0" smtClean="0">
                  <a:latin typeface="Montserrat SemiBold"/>
                  <a:ea typeface="Montserrat SemiBold"/>
                  <a:cs typeface="Montserrat SemiBold"/>
                  <a:sym typeface="Montserrat SemiBold"/>
                </a:rPr>
                <a:t>Đơn vị thông tin</a:t>
              </a:r>
              <a:endParaRPr sz="1600" dirty="0">
                <a:solidFill>
                  <a:srgbClr val="000000"/>
                </a:solidFill>
                <a:latin typeface="Montserrat SemiBold"/>
                <a:ea typeface="Montserrat SemiBold"/>
                <a:cs typeface="Montserrat SemiBold"/>
                <a:sym typeface="Montserrat SemiBold"/>
              </a:endParaRPr>
            </a:p>
          </p:txBody>
        </p:sp>
      </p:grpSp>
      <p:sp>
        <p:nvSpPr>
          <p:cNvPr id="1121" name="Google Shape;1121;p30"/>
          <p:cNvSpPr/>
          <p:nvPr/>
        </p:nvSpPr>
        <p:spPr>
          <a:xfrm>
            <a:off x="2398151" y="3387235"/>
            <a:ext cx="420000" cy="420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122" name="Google Shape;1122;p30"/>
          <p:cNvSpPr/>
          <p:nvPr/>
        </p:nvSpPr>
        <p:spPr>
          <a:xfrm>
            <a:off x="1700381" y="1206518"/>
            <a:ext cx="420000" cy="420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123" name="Google Shape;1123;p30"/>
          <p:cNvSpPr/>
          <p:nvPr/>
        </p:nvSpPr>
        <p:spPr>
          <a:xfrm>
            <a:off x="2354095" y="2302544"/>
            <a:ext cx="420000" cy="420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1124" name="Google Shape;1124;p30"/>
          <p:cNvGrpSpPr/>
          <p:nvPr/>
        </p:nvGrpSpPr>
        <p:grpSpPr>
          <a:xfrm>
            <a:off x="1819194" y="1262957"/>
            <a:ext cx="175760" cy="304800"/>
            <a:chOff x="2635411" y="2290201"/>
            <a:chExt cx="268623" cy="465842"/>
          </a:xfrm>
        </p:grpSpPr>
        <p:sp>
          <p:nvSpPr>
            <p:cNvPr id="1125" name="Google Shape;1125;p30"/>
            <p:cNvSpPr/>
            <p:nvPr/>
          </p:nvSpPr>
          <p:spPr>
            <a:xfrm>
              <a:off x="2635411" y="2290201"/>
              <a:ext cx="258016" cy="452438"/>
            </a:xfrm>
            <a:custGeom>
              <a:avLst/>
              <a:gdLst/>
              <a:ahLst/>
              <a:cxnLst/>
              <a:rect l="l" t="t" r="r" b="b"/>
              <a:pathLst>
                <a:path w="344021" h="603251" extrusionOk="0">
                  <a:moveTo>
                    <a:pt x="340035" y="240950"/>
                  </a:moveTo>
                  <a:lnTo>
                    <a:pt x="329973" y="222648"/>
                  </a:lnTo>
                  <a:cubicBezTo>
                    <a:pt x="328777" y="220473"/>
                    <a:pt x="328146" y="218012"/>
                    <a:pt x="328146" y="215533"/>
                  </a:cubicBezTo>
                  <a:lnTo>
                    <a:pt x="328146" y="159965"/>
                  </a:lnTo>
                  <a:cubicBezTo>
                    <a:pt x="328146" y="157485"/>
                    <a:pt x="328777" y="155025"/>
                    <a:pt x="329972" y="152852"/>
                  </a:cubicBezTo>
                  <a:lnTo>
                    <a:pt x="340035" y="134547"/>
                  </a:lnTo>
                  <a:cubicBezTo>
                    <a:pt x="345467" y="124668"/>
                    <a:pt x="345340" y="112465"/>
                    <a:pt x="339702" y="102701"/>
                  </a:cubicBezTo>
                  <a:lnTo>
                    <a:pt x="329511" y="85050"/>
                  </a:lnTo>
                  <a:cubicBezTo>
                    <a:pt x="323874" y="75285"/>
                    <a:pt x="313370" y="69073"/>
                    <a:pt x="302098" y="68838"/>
                  </a:cubicBezTo>
                  <a:lnTo>
                    <a:pt x="281214" y="68401"/>
                  </a:lnTo>
                  <a:cubicBezTo>
                    <a:pt x="279012" y="68355"/>
                    <a:pt x="276800" y="67796"/>
                    <a:pt x="274819" y="66788"/>
                  </a:cubicBezTo>
                  <a:cubicBezTo>
                    <a:pt x="270475" y="64572"/>
                    <a:pt x="265149" y="66301"/>
                    <a:pt x="262935" y="70650"/>
                  </a:cubicBezTo>
                  <a:cubicBezTo>
                    <a:pt x="260718" y="74997"/>
                    <a:pt x="262448" y="80319"/>
                    <a:pt x="266797" y="82535"/>
                  </a:cubicBezTo>
                  <a:cubicBezTo>
                    <a:pt x="271136" y="84745"/>
                    <a:pt x="275993" y="85968"/>
                    <a:pt x="280843" y="86069"/>
                  </a:cubicBezTo>
                  <a:lnTo>
                    <a:pt x="301727" y="86506"/>
                  </a:lnTo>
                  <a:cubicBezTo>
                    <a:pt x="306856" y="86615"/>
                    <a:pt x="311639" y="89441"/>
                    <a:pt x="314205" y="93887"/>
                  </a:cubicBezTo>
                  <a:lnTo>
                    <a:pt x="324396" y="111538"/>
                  </a:lnTo>
                  <a:cubicBezTo>
                    <a:pt x="326962" y="115982"/>
                    <a:pt x="327021" y="121536"/>
                    <a:pt x="324548" y="126033"/>
                  </a:cubicBezTo>
                  <a:lnTo>
                    <a:pt x="314484" y="144338"/>
                  </a:lnTo>
                  <a:cubicBezTo>
                    <a:pt x="311859" y="149114"/>
                    <a:pt x="310472" y="154517"/>
                    <a:pt x="310472" y="159966"/>
                  </a:cubicBezTo>
                  <a:lnTo>
                    <a:pt x="310472" y="215535"/>
                  </a:lnTo>
                  <a:cubicBezTo>
                    <a:pt x="310472" y="220982"/>
                    <a:pt x="311860" y="226385"/>
                    <a:pt x="314484" y="231163"/>
                  </a:cubicBezTo>
                  <a:lnTo>
                    <a:pt x="324548" y="249466"/>
                  </a:lnTo>
                  <a:cubicBezTo>
                    <a:pt x="327021" y="253962"/>
                    <a:pt x="326962" y="259518"/>
                    <a:pt x="324396" y="263963"/>
                  </a:cubicBezTo>
                  <a:lnTo>
                    <a:pt x="314205" y="281614"/>
                  </a:lnTo>
                  <a:cubicBezTo>
                    <a:pt x="312578" y="284431"/>
                    <a:pt x="310059" y="286622"/>
                    <a:pt x="307091" y="287861"/>
                  </a:cubicBezTo>
                  <a:cubicBezTo>
                    <a:pt x="302907" y="283909"/>
                    <a:pt x="297100" y="281455"/>
                    <a:pt x="290690" y="281455"/>
                  </a:cubicBezTo>
                  <a:lnTo>
                    <a:pt x="281177" y="281455"/>
                  </a:lnTo>
                  <a:cubicBezTo>
                    <a:pt x="275812" y="281455"/>
                    <a:pt x="270869" y="283173"/>
                    <a:pt x="266947" y="286051"/>
                  </a:cubicBezTo>
                  <a:cubicBezTo>
                    <a:pt x="263024" y="283174"/>
                    <a:pt x="258082" y="281455"/>
                    <a:pt x="252717" y="281455"/>
                  </a:cubicBezTo>
                  <a:lnTo>
                    <a:pt x="243203" y="281455"/>
                  </a:lnTo>
                  <a:cubicBezTo>
                    <a:pt x="237839" y="281455"/>
                    <a:pt x="232895" y="283173"/>
                    <a:pt x="228972" y="286051"/>
                  </a:cubicBezTo>
                  <a:cubicBezTo>
                    <a:pt x="225050" y="283174"/>
                    <a:pt x="220107" y="281455"/>
                    <a:pt x="214742" y="281455"/>
                  </a:cubicBezTo>
                  <a:lnTo>
                    <a:pt x="205228" y="281455"/>
                  </a:lnTo>
                  <a:cubicBezTo>
                    <a:pt x="203371" y="281455"/>
                    <a:pt x="201565" y="281661"/>
                    <a:pt x="199834" y="282050"/>
                  </a:cubicBezTo>
                  <a:lnTo>
                    <a:pt x="199834" y="261693"/>
                  </a:lnTo>
                  <a:cubicBezTo>
                    <a:pt x="228631" y="250781"/>
                    <a:pt x="248912" y="223696"/>
                    <a:pt x="250860" y="192866"/>
                  </a:cubicBezTo>
                  <a:cubicBezTo>
                    <a:pt x="252295" y="170148"/>
                    <a:pt x="243918" y="147920"/>
                    <a:pt x="227879" y="131880"/>
                  </a:cubicBezTo>
                  <a:cubicBezTo>
                    <a:pt x="211840" y="115842"/>
                    <a:pt x="189614" y="107462"/>
                    <a:pt x="166895" y="108901"/>
                  </a:cubicBezTo>
                  <a:cubicBezTo>
                    <a:pt x="127359" y="111400"/>
                    <a:pt x="95660" y="143098"/>
                    <a:pt x="93162" y="182635"/>
                  </a:cubicBezTo>
                  <a:cubicBezTo>
                    <a:pt x="90941" y="217782"/>
                    <a:pt x="111715" y="249572"/>
                    <a:pt x="144188" y="261724"/>
                  </a:cubicBezTo>
                  <a:lnTo>
                    <a:pt x="144188" y="342448"/>
                  </a:lnTo>
                  <a:lnTo>
                    <a:pt x="138369" y="332841"/>
                  </a:lnTo>
                  <a:cubicBezTo>
                    <a:pt x="135546" y="328180"/>
                    <a:pt x="131559" y="324275"/>
                    <a:pt x="126842" y="321553"/>
                  </a:cubicBezTo>
                  <a:lnTo>
                    <a:pt x="78717" y="293769"/>
                  </a:lnTo>
                  <a:cubicBezTo>
                    <a:pt x="73997" y="291045"/>
                    <a:pt x="68625" y="289544"/>
                    <a:pt x="63179" y="289430"/>
                  </a:cubicBezTo>
                  <a:lnTo>
                    <a:pt x="42295" y="288992"/>
                  </a:lnTo>
                  <a:cubicBezTo>
                    <a:pt x="37165" y="288884"/>
                    <a:pt x="32384" y="286057"/>
                    <a:pt x="29817" y="281613"/>
                  </a:cubicBezTo>
                  <a:lnTo>
                    <a:pt x="19627" y="263963"/>
                  </a:lnTo>
                  <a:cubicBezTo>
                    <a:pt x="17061" y="259518"/>
                    <a:pt x="17002" y="253962"/>
                    <a:pt x="19475" y="249465"/>
                  </a:cubicBezTo>
                  <a:lnTo>
                    <a:pt x="29537" y="231161"/>
                  </a:lnTo>
                  <a:cubicBezTo>
                    <a:pt x="32163" y="226387"/>
                    <a:pt x="33550" y="220983"/>
                    <a:pt x="33550" y="215533"/>
                  </a:cubicBezTo>
                  <a:lnTo>
                    <a:pt x="33550" y="159965"/>
                  </a:lnTo>
                  <a:cubicBezTo>
                    <a:pt x="33550" y="154513"/>
                    <a:pt x="32162" y="149109"/>
                    <a:pt x="29537" y="144337"/>
                  </a:cubicBezTo>
                  <a:lnTo>
                    <a:pt x="19474" y="126032"/>
                  </a:lnTo>
                  <a:cubicBezTo>
                    <a:pt x="17002" y="121536"/>
                    <a:pt x="17060" y="115982"/>
                    <a:pt x="19626" y="111536"/>
                  </a:cubicBezTo>
                  <a:lnTo>
                    <a:pt x="29817" y="93885"/>
                  </a:lnTo>
                  <a:cubicBezTo>
                    <a:pt x="32384" y="89441"/>
                    <a:pt x="37165" y="86614"/>
                    <a:pt x="42295" y="86505"/>
                  </a:cubicBezTo>
                  <a:lnTo>
                    <a:pt x="63180" y="86068"/>
                  </a:lnTo>
                  <a:cubicBezTo>
                    <a:pt x="68629" y="85953"/>
                    <a:pt x="74003" y="84453"/>
                    <a:pt x="78718" y="81729"/>
                  </a:cubicBezTo>
                  <a:lnTo>
                    <a:pt x="126844" y="53945"/>
                  </a:lnTo>
                  <a:cubicBezTo>
                    <a:pt x="131563" y="51220"/>
                    <a:pt x="135549" y="47315"/>
                    <a:pt x="138371" y="42655"/>
                  </a:cubicBezTo>
                  <a:lnTo>
                    <a:pt x="149191" y="24790"/>
                  </a:lnTo>
                  <a:cubicBezTo>
                    <a:pt x="151850" y="20400"/>
                    <a:pt x="156690" y="17673"/>
                    <a:pt x="161821" y="17673"/>
                  </a:cubicBezTo>
                  <a:lnTo>
                    <a:pt x="182204" y="17673"/>
                  </a:lnTo>
                  <a:cubicBezTo>
                    <a:pt x="187335" y="17673"/>
                    <a:pt x="192175" y="20400"/>
                    <a:pt x="194833" y="24790"/>
                  </a:cubicBezTo>
                  <a:lnTo>
                    <a:pt x="205653" y="42654"/>
                  </a:lnTo>
                  <a:cubicBezTo>
                    <a:pt x="208475" y="47314"/>
                    <a:pt x="212460" y="51220"/>
                    <a:pt x="217181" y="53945"/>
                  </a:cubicBezTo>
                  <a:lnTo>
                    <a:pt x="235872" y="64735"/>
                  </a:lnTo>
                  <a:cubicBezTo>
                    <a:pt x="240098" y="67172"/>
                    <a:pt x="245504" y="65727"/>
                    <a:pt x="247943" y="61501"/>
                  </a:cubicBezTo>
                  <a:cubicBezTo>
                    <a:pt x="250383" y="57273"/>
                    <a:pt x="248935" y="51869"/>
                    <a:pt x="244709" y="49430"/>
                  </a:cubicBezTo>
                  <a:lnTo>
                    <a:pt x="226019" y="38640"/>
                  </a:lnTo>
                  <a:cubicBezTo>
                    <a:pt x="223870" y="37399"/>
                    <a:pt x="222055" y="35622"/>
                    <a:pt x="220771" y="33500"/>
                  </a:cubicBezTo>
                  <a:lnTo>
                    <a:pt x="209950" y="15634"/>
                  </a:lnTo>
                  <a:cubicBezTo>
                    <a:pt x="204107" y="5990"/>
                    <a:pt x="193476" y="0"/>
                    <a:pt x="182202" y="0"/>
                  </a:cubicBezTo>
                  <a:lnTo>
                    <a:pt x="161818" y="0"/>
                  </a:lnTo>
                  <a:cubicBezTo>
                    <a:pt x="150544" y="0"/>
                    <a:pt x="139913" y="5990"/>
                    <a:pt x="134072" y="15635"/>
                  </a:cubicBezTo>
                  <a:lnTo>
                    <a:pt x="123252" y="33502"/>
                  </a:lnTo>
                  <a:cubicBezTo>
                    <a:pt x="121967" y="35622"/>
                    <a:pt x="120153" y="37400"/>
                    <a:pt x="118005" y="38640"/>
                  </a:cubicBezTo>
                  <a:lnTo>
                    <a:pt x="69879" y="66423"/>
                  </a:lnTo>
                  <a:cubicBezTo>
                    <a:pt x="67734" y="67664"/>
                    <a:pt x="65288" y="68346"/>
                    <a:pt x="62808" y="68399"/>
                  </a:cubicBezTo>
                  <a:lnTo>
                    <a:pt x="41925" y="68836"/>
                  </a:lnTo>
                  <a:cubicBezTo>
                    <a:pt x="30653" y="69072"/>
                    <a:pt x="20149" y="75285"/>
                    <a:pt x="14511" y="85049"/>
                  </a:cubicBezTo>
                  <a:lnTo>
                    <a:pt x="4320" y="102700"/>
                  </a:lnTo>
                  <a:cubicBezTo>
                    <a:pt x="-1318" y="112464"/>
                    <a:pt x="-1446" y="124668"/>
                    <a:pt x="3986" y="134546"/>
                  </a:cubicBezTo>
                  <a:lnTo>
                    <a:pt x="14050" y="152852"/>
                  </a:lnTo>
                  <a:cubicBezTo>
                    <a:pt x="15245" y="155025"/>
                    <a:pt x="15876" y="157484"/>
                    <a:pt x="15876" y="159964"/>
                  </a:cubicBezTo>
                  <a:lnTo>
                    <a:pt x="15876" y="215532"/>
                  </a:lnTo>
                  <a:cubicBezTo>
                    <a:pt x="15876" y="218012"/>
                    <a:pt x="15244" y="220471"/>
                    <a:pt x="14049" y="222645"/>
                  </a:cubicBezTo>
                  <a:lnTo>
                    <a:pt x="3986" y="240950"/>
                  </a:lnTo>
                  <a:cubicBezTo>
                    <a:pt x="-1444" y="250831"/>
                    <a:pt x="-1317" y="263032"/>
                    <a:pt x="4320" y="272797"/>
                  </a:cubicBezTo>
                  <a:lnTo>
                    <a:pt x="14511" y="290448"/>
                  </a:lnTo>
                  <a:cubicBezTo>
                    <a:pt x="20148" y="300212"/>
                    <a:pt x="30652" y="306424"/>
                    <a:pt x="41924" y="306660"/>
                  </a:cubicBezTo>
                  <a:lnTo>
                    <a:pt x="62809" y="307098"/>
                  </a:lnTo>
                  <a:cubicBezTo>
                    <a:pt x="65288" y="307150"/>
                    <a:pt x="67734" y="307833"/>
                    <a:pt x="69881" y="309073"/>
                  </a:cubicBezTo>
                  <a:lnTo>
                    <a:pt x="118005" y="336859"/>
                  </a:lnTo>
                  <a:cubicBezTo>
                    <a:pt x="118793" y="337313"/>
                    <a:pt x="119537" y="337841"/>
                    <a:pt x="120225" y="338432"/>
                  </a:cubicBezTo>
                  <a:lnTo>
                    <a:pt x="118626" y="337653"/>
                  </a:lnTo>
                  <a:cubicBezTo>
                    <a:pt x="108126" y="332539"/>
                    <a:pt x="95726" y="335097"/>
                    <a:pt x="87775" y="344020"/>
                  </a:cubicBezTo>
                  <a:cubicBezTo>
                    <a:pt x="77625" y="355412"/>
                    <a:pt x="77773" y="373105"/>
                    <a:pt x="88114" y="384299"/>
                  </a:cubicBezTo>
                  <a:lnTo>
                    <a:pt x="137723" y="438009"/>
                  </a:lnTo>
                  <a:cubicBezTo>
                    <a:pt x="141830" y="442456"/>
                    <a:pt x="144186" y="448706"/>
                    <a:pt x="144186" y="455157"/>
                  </a:cubicBezTo>
                  <a:lnTo>
                    <a:pt x="144186" y="516559"/>
                  </a:lnTo>
                  <a:lnTo>
                    <a:pt x="137518" y="516559"/>
                  </a:lnTo>
                  <a:cubicBezTo>
                    <a:pt x="128362" y="516559"/>
                    <a:pt x="120913" y="524007"/>
                    <a:pt x="120913" y="533163"/>
                  </a:cubicBezTo>
                  <a:lnTo>
                    <a:pt x="120913" y="586645"/>
                  </a:lnTo>
                  <a:cubicBezTo>
                    <a:pt x="120913" y="595801"/>
                    <a:pt x="128362" y="603251"/>
                    <a:pt x="137518" y="603251"/>
                  </a:cubicBezTo>
                  <a:lnTo>
                    <a:pt x="173331" y="603251"/>
                  </a:lnTo>
                  <a:cubicBezTo>
                    <a:pt x="178211" y="603251"/>
                    <a:pt x="182168" y="599296"/>
                    <a:pt x="182168" y="594415"/>
                  </a:cubicBezTo>
                  <a:cubicBezTo>
                    <a:pt x="182168" y="589533"/>
                    <a:pt x="178211" y="585578"/>
                    <a:pt x="173331" y="585578"/>
                  </a:cubicBezTo>
                  <a:lnTo>
                    <a:pt x="138586" y="585578"/>
                  </a:lnTo>
                  <a:lnTo>
                    <a:pt x="138586" y="534233"/>
                  </a:lnTo>
                  <a:lnTo>
                    <a:pt x="301777" y="534233"/>
                  </a:lnTo>
                  <a:lnTo>
                    <a:pt x="301777" y="585577"/>
                  </a:lnTo>
                  <a:lnTo>
                    <a:pt x="208662" y="585577"/>
                  </a:lnTo>
                  <a:cubicBezTo>
                    <a:pt x="203782" y="585577"/>
                    <a:pt x="199826" y="589532"/>
                    <a:pt x="199826" y="594413"/>
                  </a:cubicBezTo>
                  <a:cubicBezTo>
                    <a:pt x="199826" y="599295"/>
                    <a:pt x="203782" y="603250"/>
                    <a:pt x="208662" y="603250"/>
                  </a:cubicBezTo>
                  <a:lnTo>
                    <a:pt x="302847" y="603250"/>
                  </a:lnTo>
                  <a:cubicBezTo>
                    <a:pt x="312003" y="603250"/>
                    <a:pt x="319452" y="595801"/>
                    <a:pt x="319452" y="586644"/>
                  </a:cubicBezTo>
                  <a:lnTo>
                    <a:pt x="319452" y="533162"/>
                  </a:lnTo>
                  <a:cubicBezTo>
                    <a:pt x="319452" y="524006"/>
                    <a:pt x="312003" y="516558"/>
                    <a:pt x="302847" y="516558"/>
                  </a:cubicBezTo>
                  <a:lnTo>
                    <a:pt x="294770" y="516558"/>
                  </a:lnTo>
                  <a:lnTo>
                    <a:pt x="294770" y="475056"/>
                  </a:lnTo>
                  <a:cubicBezTo>
                    <a:pt x="294770" y="469411"/>
                    <a:pt x="296295" y="463992"/>
                    <a:pt x="299178" y="459387"/>
                  </a:cubicBezTo>
                  <a:lnTo>
                    <a:pt x="309331" y="443167"/>
                  </a:lnTo>
                  <a:cubicBezTo>
                    <a:pt x="311919" y="439031"/>
                    <a:pt x="310666" y="433578"/>
                    <a:pt x="306529" y="430988"/>
                  </a:cubicBezTo>
                  <a:cubicBezTo>
                    <a:pt x="302392" y="428399"/>
                    <a:pt x="296941" y="429653"/>
                    <a:pt x="294350" y="433790"/>
                  </a:cubicBezTo>
                  <a:lnTo>
                    <a:pt x="284197" y="450009"/>
                  </a:lnTo>
                  <a:cubicBezTo>
                    <a:pt x="279552" y="457430"/>
                    <a:pt x="277097" y="466091"/>
                    <a:pt x="277097" y="475056"/>
                  </a:cubicBezTo>
                  <a:lnTo>
                    <a:pt x="277097" y="516558"/>
                  </a:lnTo>
                  <a:lnTo>
                    <a:pt x="161861" y="516558"/>
                  </a:lnTo>
                  <a:lnTo>
                    <a:pt x="161861" y="455156"/>
                  </a:lnTo>
                  <a:cubicBezTo>
                    <a:pt x="161861" y="444152"/>
                    <a:pt x="157900" y="433804"/>
                    <a:pt x="150707" y="426017"/>
                  </a:cubicBezTo>
                  <a:lnTo>
                    <a:pt x="101098" y="372307"/>
                  </a:lnTo>
                  <a:cubicBezTo>
                    <a:pt x="96999" y="367869"/>
                    <a:pt x="96942" y="360300"/>
                    <a:pt x="100973" y="355777"/>
                  </a:cubicBezTo>
                  <a:cubicBezTo>
                    <a:pt x="103639" y="352786"/>
                    <a:pt x="107532" y="351908"/>
                    <a:pt x="110890" y="353543"/>
                  </a:cubicBezTo>
                  <a:lnTo>
                    <a:pt x="148994" y="372096"/>
                  </a:lnTo>
                  <a:cubicBezTo>
                    <a:pt x="152020" y="373649"/>
                    <a:pt x="155678" y="373303"/>
                    <a:pt x="158319" y="371305"/>
                  </a:cubicBezTo>
                  <a:cubicBezTo>
                    <a:pt x="160564" y="369630"/>
                    <a:pt x="161922" y="366930"/>
                    <a:pt x="161861" y="364050"/>
                  </a:cubicBezTo>
                  <a:lnTo>
                    <a:pt x="161861" y="222550"/>
                  </a:lnTo>
                  <a:cubicBezTo>
                    <a:pt x="161861" y="215888"/>
                    <a:pt x="166415" y="210467"/>
                    <a:pt x="172011" y="210467"/>
                  </a:cubicBezTo>
                  <a:cubicBezTo>
                    <a:pt x="177608" y="210467"/>
                    <a:pt x="182162" y="215888"/>
                    <a:pt x="182162" y="222550"/>
                  </a:cubicBezTo>
                  <a:lnTo>
                    <a:pt x="182162" y="364229"/>
                  </a:lnTo>
                  <a:cubicBezTo>
                    <a:pt x="182162" y="369110"/>
                    <a:pt x="186118" y="373065"/>
                    <a:pt x="190998" y="373065"/>
                  </a:cubicBezTo>
                  <a:cubicBezTo>
                    <a:pt x="195879" y="373065"/>
                    <a:pt x="199835" y="369110"/>
                    <a:pt x="199835" y="364229"/>
                  </a:cubicBezTo>
                  <a:lnTo>
                    <a:pt x="199835" y="302984"/>
                  </a:lnTo>
                  <a:cubicBezTo>
                    <a:pt x="199835" y="301160"/>
                    <a:pt x="202050" y="299128"/>
                    <a:pt x="205229" y="299128"/>
                  </a:cubicBezTo>
                  <a:lnTo>
                    <a:pt x="214743" y="299128"/>
                  </a:lnTo>
                  <a:cubicBezTo>
                    <a:pt x="217922" y="299128"/>
                    <a:pt x="220137" y="301161"/>
                    <a:pt x="220137" y="302984"/>
                  </a:cubicBezTo>
                  <a:lnTo>
                    <a:pt x="220137" y="364229"/>
                  </a:lnTo>
                  <a:cubicBezTo>
                    <a:pt x="220137" y="369110"/>
                    <a:pt x="224093" y="373065"/>
                    <a:pt x="228974" y="373065"/>
                  </a:cubicBezTo>
                  <a:cubicBezTo>
                    <a:pt x="233850" y="373065"/>
                    <a:pt x="237810" y="369112"/>
                    <a:pt x="237810" y="364229"/>
                  </a:cubicBezTo>
                  <a:lnTo>
                    <a:pt x="237810" y="302984"/>
                  </a:lnTo>
                  <a:cubicBezTo>
                    <a:pt x="237810" y="301160"/>
                    <a:pt x="240025" y="299128"/>
                    <a:pt x="243203" y="299128"/>
                  </a:cubicBezTo>
                  <a:lnTo>
                    <a:pt x="252717" y="299128"/>
                  </a:lnTo>
                  <a:cubicBezTo>
                    <a:pt x="255895" y="299128"/>
                    <a:pt x="258110" y="301161"/>
                    <a:pt x="258110" y="302984"/>
                  </a:cubicBezTo>
                  <a:lnTo>
                    <a:pt x="258110" y="364229"/>
                  </a:lnTo>
                  <a:cubicBezTo>
                    <a:pt x="258110" y="369110"/>
                    <a:pt x="262065" y="373065"/>
                    <a:pt x="266947" y="373065"/>
                  </a:cubicBezTo>
                  <a:cubicBezTo>
                    <a:pt x="271828" y="373065"/>
                    <a:pt x="275783" y="369110"/>
                    <a:pt x="275783" y="364229"/>
                  </a:cubicBezTo>
                  <a:lnTo>
                    <a:pt x="275783" y="302984"/>
                  </a:lnTo>
                  <a:cubicBezTo>
                    <a:pt x="275783" y="301160"/>
                    <a:pt x="277998" y="299128"/>
                    <a:pt x="281177" y="299128"/>
                  </a:cubicBezTo>
                  <a:lnTo>
                    <a:pt x="290690" y="299128"/>
                  </a:lnTo>
                  <a:cubicBezTo>
                    <a:pt x="293869" y="299128"/>
                    <a:pt x="296084" y="301161"/>
                    <a:pt x="296084" y="302984"/>
                  </a:cubicBezTo>
                  <a:lnTo>
                    <a:pt x="296084" y="364040"/>
                  </a:lnTo>
                  <a:cubicBezTo>
                    <a:pt x="296060" y="365136"/>
                    <a:pt x="296245" y="366258"/>
                    <a:pt x="296634" y="367304"/>
                  </a:cubicBezTo>
                  <a:lnTo>
                    <a:pt x="304355" y="389754"/>
                  </a:lnTo>
                  <a:cubicBezTo>
                    <a:pt x="306147" y="394966"/>
                    <a:pt x="306851" y="400664"/>
                    <a:pt x="306388" y="406230"/>
                  </a:cubicBezTo>
                  <a:cubicBezTo>
                    <a:pt x="305983" y="411094"/>
                    <a:pt x="309598" y="415365"/>
                    <a:pt x="314462" y="415770"/>
                  </a:cubicBezTo>
                  <a:cubicBezTo>
                    <a:pt x="314712" y="415791"/>
                    <a:pt x="314959" y="415799"/>
                    <a:pt x="315205" y="415799"/>
                  </a:cubicBezTo>
                  <a:cubicBezTo>
                    <a:pt x="319753" y="415799"/>
                    <a:pt x="323618" y="412310"/>
                    <a:pt x="324002" y="407696"/>
                  </a:cubicBezTo>
                  <a:cubicBezTo>
                    <a:pt x="324665" y="399707"/>
                    <a:pt x="323652" y="391515"/>
                    <a:pt x="321068" y="384005"/>
                  </a:cubicBezTo>
                  <a:lnTo>
                    <a:pt x="313760" y="362750"/>
                  </a:lnTo>
                  <a:lnTo>
                    <a:pt x="313760" y="304228"/>
                  </a:lnTo>
                  <a:cubicBezTo>
                    <a:pt x="320334" y="301515"/>
                    <a:pt x="325915" y="296680"/>
                    <a:pt x="329513" y="290451"/>
                  </a:cubicBezTo>
                  <a:lnTo>
                    <a:pt x="339703" y="272800"/>
                  </a:lnTo>
                  <a:cubicBezTo>
                    <a:pt x="345340" y="263032"/>
                    <a:pt x="345467" y="250829"/>
                    <a:pt x="340035" y="240950"/>
                  </a:cubicBezTo>
                  <a:close/>
                  <a:moveTo>
                    <a:pt x="172010" y="192794"/>
                  </a:moveTo>
                  <a:cubicBezTo>
                    <a:pt x="156668" y="192794"/>
                    <a:pt x="144186" y="206142"/>
                    <a:pt x="144186" y="222550"/>
                  </a:cubicBezTo>
                  <a:lnTo>
                    <a:pt x="144186" y="242453"/>
                  </a:lnTo>
                  <a:cubicBezTo>
                    <a:pt x="122588" y="231533"/>
                    <a:pt x="109220" y="208734"/>
                    <a:pt x="110799" y="183747"/>
                  </a:cubicBezTo>
                  <a:cubicBezTo>
                    <a:pt x="112738" y="153071"/>
                    <a:pt x="137333" y="128476"/>
                    <a:pt x="168010" y="126538"/>
                  </a:cubicBezTo>
                  <a:cubicBezTo>
                    <a:pt x="185663" y="125414"/>
                    <a:pt x="202930" y="131923"/>
                    <a:pt x="215383" y="144376"/>
                  </a:cubicBezTo>
                  <a:cubicBezTo>
                    <a:pt x="227835" y="156827"/>
                    <a:pt x="234338" y="174095"/>
                    <a:pt x="233223" y="191750"/>
                  </a:cubicBezTo>
                  <a:cubicBezTo>
                    <a:pt x="231857" y="213373"/>
                    <a:pt x="218849" y="232625"/>
                    <a:pt x="199836" y="242383"/>
                  </a:cubicBezTo>
                  <a:lnTo>
                    <a:pt x="199836" y="222550"/>
                  </a:lnTo>
                  <a:cubicBezTo>
                    <a:pt x="199834" y="206142"/>
                    <a:pt x="187353" y="192794"/>
                    <a:pt x="172010" y="19279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7" name="Google Shape;1127;p30"/>
            <p:cNvSpPr/>
            <p:nvPr/>
          </p:nvSpPr>
          <p:spPr>
            <a:xfrm>
              <a:off x="2882835" y="2721353"/>
              <a:ext cx="21199"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8" name="Google Shape;1128;p30"/>
            <p:cNvSpPr/>
            <p:nvPr/>
          </p:nvSpPr>
          <p:spPr>
            <a:xfrm>
              <a:off x="2839606" y="2721353"/>
              <a:ext cx="37433" cy="13255"/>
            </a:xfrm>
            <a:custGeom>
              <a:avLst/>
              <a:gdLst/>
              <a:ahLst/>
              <a:cxnLst/>
              <a:rect l="l" t="t" r="r" b="b"/>
              <a:pathLst>
                <a:path w="49911" h="17673" extrusionOk="0">
                  <a:moveTo>
                    <a:pt x="41075" y="0"/>
                  </a:moveTo>
                  <a:lnTo>
                    <a:pt x="8837" y="0"/>
                  </a:lnTo>
                  <a:cubicBezTo>
                    <a:pt x="3955" y="0"/>
                    <a:pt x="0" y="3955"/>
                    <a:pt x="0" y="8837"/>
                  </a:cubicBezTo>
                  <a:cubicBezTo>
                    <a:pt x="0" y="13718"/>
                    <a:pt x="3955" y="17673"/>
                    <a:pt x="8837" y="17673"/>
                  </a:cubicBezTo>
                  <a:lnTo>
                    <a:pt x="41075" y="17673"/>
                  </a:lnTo>
                  <a:cubicBezTo>
                    <a:pt x="45957" y="17673"/>
                    <a:pt x="49912" y="13718"/>
                    <a:pt x="49912" y="8837"/>
                  </a:cubicBezTo>
                  <a:cubicBezTo>
                    <a:pt x="49912" y="3955"/>
                    <a:pt x="45957" y="0"/>
                    <a:pt x="4107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0" name="Google Shape;1130;p30"/>
            <p:cNvSpPr/>
            <p:nvPr/>
          </p:nvSpPr>
          <p:spPr>
            <a:xfrm>
              <a:off x="2839606" y="2742788"/>
              <a:ext cx="37433" cy="13255"/>
            </a:xfrm>
            <a:custGeom>
              <a:avLst/>
              <a:gdLst/>
              <a:ahLst/>
              <a:cxnLst/>
              <a:rect l="l" t="t" r="r" b="b"/>
              <a:pathLst>
                <a:path w="49911" h="17673" extrusionOk="0">
                  <a:moveTo>
                    <a:pt x="41075" y="0"/>
                  </a:moveTo>
                  <a:lnTo>
                    <a:pt x="8837" y="0"/>
                  </a:lnTo>
                  <a:cubicBezTo>
                    <a:pt x="3955" y="0"/>
                    <a:pt x="0" y="3955"/>
                    <a:pt x="0" y="8837"/>
                  </a:cubicBezTo>
                  <a:cubicBezTo>
                    <a:pt x="0" y="13718"/>
                    <a:pt x="3955" y="17673"/>
                    <a:pt x="8837" y="17673"/>
                  </a:cubicBezTo>
                  <a:lnTo>
                    <a:pt x="41075" y="17673"/>
                  </a:lnTo>
                  <a:cubicBezTo>
                    <a:pt x="45957" y="17673"/>
                    <a:pt x="49912" y="13718"/>
                    <a:pt x="49912" y="8837"/>
                  </a:cubicBezTo>
                  <a:cubicBezTo>
                    <a:pt x="49912" y="3955"/>
                    <a:pt x="45957" y="0"/>
                    <a:pt x="4107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136" name="Google Shape;1136;p30"/>
          <p:cNvGrpSpPr/>
          <p:nvPr/>
        </p:nvGrpSpPr>
        <p:grpSpPr>
          <a:xfrm>
            <a:off x="2545196" y="3449220"/>
            <a:ext cx="165280" cy="296030"/>
            <a:chOff x="3437093" y="2905228"/>
            <a:chExt cx="252605" cy="452438"/>
          </a:xfrm>
        </p:grpSpPr>
        <p:sp>
          <p:nvSpPr>
            <p:cNvPr id="1137" name="Google Shape;1137;p30"/>
            <p:cNvSpPr/>
            <p:nvPr/>
          </p:nvSpPr>
          <p:spPr>
            <a:xfrm>
              <a:off x="3490299" y="3004737"/>
              <a:ext cx="66623" cy="66619"/>
            </a:xfrm>
            <a:custGeom>
              <a:avLst/>
              <a:gdLst/>
              <a:ahLst/>
              <a:cxnLst/>
              <a:rect l="l" t="t" r="r" b="b"/>
              <a:pathLst>
                <a:path w="88831" h="88826" extrusionOk="0">
                  <a:moveTo>
                    <a:pt x="41547" y="87"/>
                  </a:moveTo>
                  <a:cubicBezTo>
                    <a:pt x="19319" y="1490"/>
                    <a:pt x="1496" y="19313"/>
                    <a:pt x="89" y="41545"/>
                  </a:cubicBezTo>
                  <a:cubicBezTo>
                    <a:pt x="-718" y="54310"/>
                    <a:pt x="3991" y="66803"/>
                    <a:pt x="13008" y="75819"/>
                  </a:cubicBezTo>
                  <a:cubicBezTo>
                    <a:pt x="21751" y="84562"/>
                    <a:pt x="34111" y="89561"/>
                    <a:pt x="47284" y="88738"/>
                  </a:cubicBezTo>
                  <a:cubicBezTo>
                    <a:pt x="69512" y="87335"/>
                    <a:pt x="87335" y="69512"/>
                    <a:pt x="88742" y="47280"/>
                  </a:cubicBezTo>
                  <a:cubicBezTo>
                    <a:pt x="89549" y="34514"/>
                    <a:pt x="84840" y="22022"/>
                    <a:pt x="75822" y="13005"/>
                  </a:cubicBezTo>
                  <a:cubicBezTo>
                    <a:pt x="66807" y="3988"/>
                    <a:pt x="54317" y="-708"/>
                    <a:pt x="41547" y="87"/>
                  </a:cubicBezTo>
                  <a:close/>
                  <a:moveTo>
                    <a:pt x="71103" y="46165"/>
                  </a:moveTo>
                  <a:cubicBezTo>
                    <a:pt x="70258" y="59535"/>
                    <a:pt x="59540" y="70253"/>
                    <a:pt x="46170" y="71098"/>
                  </a:cubicBezTo>
                  <a:cubicBezTo>
                    <a:pt x="38453" y="71595"/>
                    <a:pt x="30934" y="68750"/>
                    <a:pt x="25506" y="63321"/>
                  </a:cubicBezTo>
                  <a:cubicBezTo>
                    <a:pt x="20076" y="57891"/>
                    <a:pt x="17242" y="50360"/>
                    <a:pt x="17728" y="42658"/>
                  </a:cubicBezTo>
                  <a:cubicBezTo>
                    <a:pt x="18573" y="29288"/>
                    <a:pt x="29291" y="18569"/>
                    <a:pt x="42662" y="17725"/>
                  </a:cubicBezTo>
                  <a:cubicBezTo>
                    <a:pt x="50284" y="17232"/>
                    <a:pt x="57856" y="20033"/>
                    <a:pt x="63325" y="25501"/>
                  </a:cubicBezTo>
                  <a:cubicBezTo>
                    <a:pt x="68755" y="30930"/>
                    <a:pt x="71589" y="38462"/>
                    <a:pt x="71103" y="4616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8" name="Google Shape;1138;p30"/>
            <p:cNvSpPr/>
            <p:nvPr/>
          </p:nvSpPr>
          <p:spPr>
            <a:xfrm>
              <a:off x="3437093" y="2905228"/>
              <a:ext cx="252605" cy="452438"/>
            </a:xfrm>
            <a:custGeom>
              <a:avLst/>
              <a:gdLst/>
              <a:ahLst/>
              <a:cxnLst/>
              <a:rect l="l" t="t" r="r" b="b"/>
              <a:pathLst>
                <a:path w="336807" h="603250" extrusionOk="0">
                  <a:moveTo>
                    <a:pt x="329149" y="494310"/>
                  </a:moveTo>
                  <a:cubicBezTo>
                    <a:pt x="328895" y="493849"/>
                    <a:pt x="328762" y="493328"/>
                    <a:pt x="328762" y="492803"/>
                  </a:cubicBezTo>
                  <a:lnTo>
                    <a:pt x="328762" y="464629"/>
                  </a:lnTo>
                  <a:cubicBezTo>
                    <a:pt x="328762" y="464104"/>
                    <a:pt x="328895" y="463582"/>
                    <a:pt x="329149" y="463122"/>
                  </a:cubicBezTo>
                  <a:lnTo>
                    <a:pt x="334252" y="453840"/>
                  </a:lnTo>
                  <a:cubicBezTo>
                    <a:pt x="337734" y="447502"/>
                    <a:pt x="337653" y="439676"/>
                    <a:pt x="334037" y="433417"/>
                  </a:cubicBezTo>
                  <a:lnTo>
                    <a:pt x="328869" y="424465"/>
                  </a:lnTo>
                  <a:cubicBezTo>
                    <a:pt x="325254" y="418207"/>
                    <a:pt x="318518" y="414223"/>
                    <a:pt x="311288" y="414070"/>
                  </a:cubicBezTo>
                  <a:lnTo>
                    <a:pt x="300702" y="413848"/>
                  </a:lnTo>
                  <a:cubicBezTo>
                    <a:pt x="300176" y="413837"/>
                    <a:pt x="299657" y="413692"/>
                    <a:pt x="299203" y="413430"/>
                  </a:cubicBezTo>
                  <a:lnTo>
                    <a:pt x="274799" y="399340"/>
                  </a:lnTo>
                  <a:cubicBezTo>
                    <a:pt x="274346" y="399078"/>
                    <a:pt x="273963" y="398704"/>
                    <a:pt x="273691" y="398253"/>
                  </a:cubicBezTo>
                  <a:lnTo>
                    <a:pt x="268205" y="389194"/>
                  </a:lnTo>
                  <a:cubicBezTo>
                    <a:pt x="265009" y="383918"/>
                    <a:pt x="259575" y="380347"/>
                    <a:pt x="253558" y="379412"/>
                  </a:cubicBezTo>
                  <a:cubicBezTo>
                    <a:pt x="252029" y="364177"/>
                    <a:pt x="247206" y="349952"/>
                    <a:pt x="239828" y="337435"/>
                  </a:cubicBezTo>
                  <a:lnTo>
                    <a:pt x="239828" y="93596"/>
                  </a:lnTo>
                  <a:cubicBezTo>
                    <a:pt x="239828" y="78630"/>
                    <a:pt x="236185" y="63717"/>
                    <a:pt x="229293" y="50468"/>
                  </a:cubicBezTo>
                  <a:cubicBezTo>
                    <a:pt x="227042" y="46138"/>
                    <a:pt x="221706" y="44456"/>
                    <a:pt x="217376" y="46707"/>
                  </a:cubicBezTo>
                  <a:cubicBezTo>
                    <a:pt x="213046" y="48959"/>
                    <a:pt x="211363" y="54295"/>
                    <a:pt x="213615" y="58624"/>
                  </a:cubicBezTo>
                  <a:cubicBezTo>
                    <a:pt x="219283" y="69519"/>
                    <a:pt x="222156" y="81284"/>
                    <a:pt x="222156" y="93597"/>
                  </a:cubicBezTo>
                  <a:lnTo>
                    <a:pt x="222156" y="315139"/>
                  </a:lnTo>
                  <a:cubicBezTo>
                    <a:pt x="206138" y="299815"/>
                    <a:pt x="185231" y="289607"/>
                    <a:pt x="162112" y="287041"/>
                  </a:cubicBezTo>
                  <a:lnTo>
                    <a:pt x="162112" y="251879"/>
                  </a:lnTo>
                  <a:cubicBezTo>
                    <a:pt x="187578" y="239014"/>
                    <a:pt x="205081" y="212599"/>
                    <a:pt x="205081" y="182172"/>
                  </a:cubicBezTo>
                  <a:lnTo>
                    <a:pt x="205081" y="91210"/>
                  </a:lnTo>
                  <a:cubicBezTo>
                    <a:pt x="205081" y="87553"/>
                    <a:pt x="202828" y="84271"/>
                    <a:pt x="199413" y="82961"/>
                  </a:cubicBezTo>
                  <a:cubicBezTo>
                    <a:pt x="195993" y="81644"/>
                    <a:pt x="192127" y="82578"/>
                    <a:pt x="189679" y="85294"/>
                  </a:cubicBezTo>
                  <a:cubicBezTo>
                    <a:pt x="176910" y="99466"/>
                    <a:pt x="157606" y="93611"/>
                    <a:pt x="148213" y="87918"/>
                  </a:cubicBezTo>
                  <a:cubicBezTo>
                    <a:pt x="145069" y="86011"/>
                    <a:pt x="141072" y="86252"/>
                    <a:pt x="138180" y="88522"/>
                  </a:cubicBezTo>
                  <a:cubicBezTo>
                    <a:pt x="124165" y="99513"/>
                    <a:pt x="82902" y="101695"/>
                    <a:pt x="63715" y="84611"/>
                  </a:cubicBezTo>
                  <a:cubicBezTo>
                    <a:pt x="61116" y="82295"/>
                    <a:pt x="57397" y="81723"/>
                    <a:pt x="54222" y="83148"/>
                  </a:cubicBezTo>
                  <a:cubicBezTo>
                    <a:pt x="51045" y="84573"/>
                    <a:pt x="49001" y="87730"/>
                    <a:pt x="49001" y="91211"/>
                  </a:cubicBezTo>
                  <a:lnTo>
                    <a:pt x="49001" y="177774"/>
                  </a:lnTo>
                  <a:cubicBezTo>
                    <a:pt x="49001" y="182655"/>
                    <a:pt x="52958" y="186610"/>
                    <a:pt x="57838" y="186610"/>
                  </a:cubicBezTo>
                  <a:cubicBezTo>
                    <a:pt x="62718" y="186610"/>
                    <a:pt x="66674" y="182655"/>
                    <a:pt x="66674" y="177774"/>
                  </a:cubicBezTo>
                  <a:lnTo>
                    <a:pt x="66674" y="107261"/>
                  </a:lnTo>
                  <a:cubicBezTo>
                    <a:pt x="91837" y="118759"/>
                    <a:pt x="125868" y="115846"/>
                    <a:pt x="144035" y="105747"/>
                  </a:cubicBezTo>
                  <a:cubicBezTo>
                    <a:pt x="152427" y="109828"/>
                    <a:pt x="161611" y="111959"/>
                    <a:pt x="170380" y="111758"/>
                  </a:cubicBezTo>
                  <a:cubicBezTo>
                    <a:pt x="176462" y="111632"/>
                    <a:pt x="182180" y="110428"/>
                    <a:pt x="187406" y="108206"/>
                  </a:cubicBezTo>
                  <a:lnTo>
                    <a:pt x="187406" y="182171"/>
                  </a:lnTo>
                  <a:cubicBezTo>
                    <a:pt x="187406" y="215457"/>
                    <a:pt x="160325" y="242537"/>
                    <a:pt x="127040" y="242537"/>
                  </a:cubicBezTo>
                  <a:cubicBezTo>
                    <a:pt x="103791" y="242537"/>
                    <a:pt x="82999" y="229548"/>
                    <a:pt x="72779" y="208638"/>
                  </a:cubicBezTo>
                  <a:cubicBezTo>
                    <a:pt x="70636" y="204253"/>
                    <a:pt x="65343" y="202439"/>
                    <a:pt x="60959" y="204581"/>
                  </a:cubicBezTo>
                  <a:cubicBezTo>
                    <a:pt x="56575" y="206724"/>
                    <a:pt x="54758" y="212016"/>
                    <a:pt x="56901" y="216401"/>
                  </a:cubicBezTo>
                  <a:cubicBezTo>
                    <a:pt x="64621" y="232192"/>
                    <a:pt x="77009" y="244488"/>
                    <a:pt x="91971" y="251982"/>
                  </a:cubicBezTo>
                  <a:lnTo>
                    <a:pt x="91971" y="287039"/>
                  </a:lnTo>
                  <a:cubicBezTo>
                    <a:pt x="68802" y="289613"/>
                    <a:pt x="47917" y="299867"/>
                    <a:pt x="31927" y="315192"/>
                  </a:cubicBezTo>
                  <a:lnTo>
                    <a:pt x="31927" y="93596"/>
                  </a:lnTo>
                  <a:cubicBezTo>
                    <a:pt x="31927" y="51732"/>
                    <a:pt x="65986" y="17673"/>
                    <a:pt x="107850" y="17673"/>
                  </a:cubicBezTo>
                  <a:lnTo>
                    <a:pt x="146234" y="17673"/>
                  </a:lnTo>
                  <a:cubicBezTo>
                    <a:pt x="163498" y="17673"/>
                    <a:pt x="179779" y="23339"/>
                    <a:pt x="193313" y="34058"/>
                  </a:cubicBezTo>
                  <a:cubicBezTo>
                    <a:pt x="197140" y="37088"/>
                    <a:pt x="202698" y="36441"/>
                    <a:pt x="205727" y="32616"/>
                  </a:cubicBezTo>
                  <a:cubicBezTo>
                    <a:pt x="208756" y="28790"/>
                    <a:pt x="208111" y="23232"/>
                    <a:pt x="204285" y="20202"/>
                  </a:cubicBezTo>
                  <a:cubicBezTo>
                    <a:pt x="187593" y="6987"/>
                    <a:pt x="167520" y="0"/>
                    <a:pt x="146232" y="0"/>
                  </a:cubicBezTo>
                  <a:lnTo>
                    <a:pt x="107847" y="0"/>
                  </a:lnTo>
                  <a:cubicBezTo>
                    <a:pt x="56239" y="0"/>
                    <a:pt x="14252" y="41987"/>
                    <a:pt x="14252" y="93596"/>
                  </a:cubicBezTo>
                  <a:lnTo>
                    <a:pt x="14252" y="337515"/>
                  </a:lnTo>
                  <a:cubicBezTo>
                    <a:pt x="5197" y="352884"/>
                    <a:pt x="0" y="370784"/>
                    <a:pt x="0" y="389876"/>
                  </a:cubicBezTo>
                  <a:lnTo>
                    <a:pt x="0" y="584362"/>
                  </a:lnTo>
                  <a:cubicBezTo>
                    <a:pt x="0" y="594777"/>
                    <a:pt x="8473" y="603250"/>
                    <a:pt x="18888" y="603250"/>
                  </a:cubicBezTo>
                  <a:lnTo>
                    <a:pt x="54387" y="603250"/>
                  </a:lnTo>
                  <a:cubicBezTo>
                    <a:pt x="59267" y="603250"/>
                    <a:pt x="63223" y="599295"/>
                    <a:pt x="63223" y="594413"/>
                  </a:cubicBezTo>
                  <a:cubicBezTo>
                    <a:pt x="63223" y="589532"/>
                    <a:pt x="59267" y="585577"/>
                    <a:pt x="54387" y="585577"/>
                  </a:cubicBezTo>
                  <a:lnTo>
                    <a:pt x="18888" y="585577"/>
                  </a:lnTo>
                  <a:cubicBezTo>
                    <a:pt x="18219" y="585577"/>
                    <a:pt x="17673" y="585031"/>
                    <a:pt x="17673" y="584362"/>
                  </a:cubicBezTo>
                  <a:lnTo>
                    <a:pt x="17673" y="389875"/>
                  </a:lnTo>
                  <a:cubicBezTo>
                    <a:pt x="17673" y="345755"/>
                    <a:pt x="51149" y="309306"/>
                    <a:pt x="94035" y="304593"/>
                  </a:cubicBezTo>
                  <a:lnTo>
                    <a:pt x="104087" y="336199"/>
                  </a:lnTo>
                  <a:lnTo>
                    <a:pt x="101709" y="336199"/>
                  </a:lnTo>
                  <a:cubicBezTo>
                    <a:pt x="96829" y="336199"/>
                    <a:pt x="92872" y="340154"/>
                    <a:pt x="92872" y="345035"/>
                  </a:cubicBezTo>
                  <a:lnTo>
                    <a:pt x="92872" y="413477"/>
                  </a:lnTo>
                  <a:cubicBezTo>
                    <a:pt x="92872" y="418359"/>
                    <a:pt x="96829" y="422314"/>
                    <a:pt x="101709" y="422314"/>
                  </a:cubicBezTo>
                  <a:lnTo>
                    <a:pt x="152370" y="422314"/>
                  </a:lnTo>
                  <a:cubicBezTo>
                    <a:pt x="157250" y="422314"/>
                    <a:pt x="161207" y="418359"/>
                    <a:pt x="161207" y="413477"/>
                  </a:cubicBezTo>
                  <a:lnTo>
                    <a:pt x="161207" y="345035"/>
                  </a:lnTo>
                  <a:cubicBezTo>
                    <a:pt x="161207" y="340154"/>
                    <a:pt x="157250" y="336199"/>
                    <a:pt x="152370" y="336199"/>
                  </a:cubicBezTo>
                  <a:lnTo>
                    <a:pt x="149992" y="336199"/>
                  </a:lnTo>
                  <a:lnTo>
                    <a:pt x="160045" y="304592"/>
                  </a:lnTo>
                  <a:cubicBezTo>
                    <a:pt x="199426" y="308915"/>
                    <a:pt x="231088" y="339971"/>
                    <a:pt x="235801" y="379617"/>
                  </a:cubicBezTo>
                  <a:cubicBezTo>
                    <a:pt x="230237" y="380800"/>
                    <a:pt x="225277" y="384248"/>
                    <a:pt x="222282" y="389193"/>
                  </a:cubicBezTo>
                  <a:lnTo>
                    <a:pt x="216794" y="398253"/>
                  </a:lnTo>
                  <a:cubicBezTo>
                    <a:pt x="216524" y="398701"/>
                    <a:pt x="216140" y="399076"/>
                    <a:pt x="215684" y="399340"/>
                  </a:cubicBezTo>
                  <a:lnTo>
                    <a:pt x="191287" y="413427"/>
                  </a:lnTo>
                  <a:cubicBezTo>
                    <a:pt x="190831" y="413691"/>
                    <a:pt x="190311" y="413835"/>
                    <a:pt x="189787" y="413846"/>
                  </a:cubicBezTo>
                  <a:lnTo>
                    <a:pt x="179196" y="414068"/>
                  </a:lnTo>
                  <a:cubicBezTo>
                    <a:pt x="171969" y="414221"/>
                    <a:pt x="165233" y="418204"/>
                    <a:pt x="161618" y="424464"/>
                  </a:cubicBezTo>
                  <a:lnTo>
                    <a:pt x="156450" y="433414"/>
                  </a:lnTo>
                  <a:cubicBezTo>
                    <a:pt x="152836" y="439675"/>
                    <a:pt x="152753" y="447502"/>
                    <a:pt x="156236" y="453838"/>
                  </a:cubicBezTo>
                  <a:lnTo>
                    <a:pt x="161338" y="463118"/>
                  </a:lnTo>
                  <a:cubicBezTo>
                    <a:pt x="161591" y="463580"/>
                    <a:pt x="161725" y="464102"/>
                    <a:pt x="161725" y="464626"/>
                  </a:cubicBezTo>
                  <a:lnTo>
                    <a:pt x="161725" y="492801"/>
                  </a:lnTo>
                  <a:cubicBezTo>
                    <a:pt x="161725" y="493325"/>
                    <a:pt x="161591" y="493849"/>
                    <a:pt x="161338" y="494308"/>
                  </a:cubicBezTo>
                  <a:lnTo>
                    <a:pt x="156235" y="503589"/>
                  </a:lnTo>
                  <a:cubicBezTo>
                    <a:pt x="152752" y="509925"/>
                    <a:pt x="152833" y="517751"/>
                    <a:pt x="156449" y="524012"/>
                  </a:cubicBezTo>
                  <a:lnTo>
                    <a:pt x="161616" y="532962"/>
                  </a:lnTo>
                  <a:cubicBezTo>
                    <a:pt x="165230" y="539223"/>
                    <a:pt x="171969" y="543208"/>
                    <a:pt x="179196" y="543359"/>
                  </a:cubicBezTo>
                  <a:lnTo>
                    <a:pt x="189782" y="543580"/>
                  </a:lnTo>
                  <a:cubicBezTo>
                    <a:pt x="190309" y="543592"/>
                    <a:pt x="190830" y="543737"/>
                    <a:pt x="191283" y="543998"/>
                  </a:cubicBezTo>
                  <a:lnTo>
                    <a:pt x="215681" y="558085"/>
                  </a:lnTo>
                  <a:cubicBezTo>
                    <a:pt x="216138" y="558349"/>
                    <a:pt x="216522" y="558725"/>
                    <a:pt x="216794" y="559174"/>
                  </a:cubicBezTo>
                  <a:lnTo>
                    <a:pt x="222281" y="568236"/>
                  </a:lnTo>
                  <a:cubicBezTo>
                    <a:pt x="225385" y="573359"/>
                    <a:pt x="230597" y="576873"/>
                    <a:pt x="236404" y="577929"/>
                  </a:cubicBezTo>
                  <a:lnTo>
                    <a:pt x="236404" y="584358"/>
                  </a:lnTo>
                  <a:cubicBezTo>
                    <a:pt x="236404" y="585028"/>
                    <a:pt x="235860" y="585573"/>
                    <a:pt x="235191" y="585573"/>
                  </a:cubicBezTo>
                  <a:lnTo>
                    <a:pt x="89718" y="585573"/>
                  </a:lnTo>
                  <a:cubicBezTo>
                    <a:pt x="84838" y="585573"/>
                    <a:pt x="80881" y="589528"/>
                    <a:pt x="80881" y="594410"/>
                  </a:cubicBezTo>
                  <a:cubicBezTo>
                    <a:pt x="80881" y="599291"/>
                    <a:pt x="84838" y="603247"/>
                    <a:pt x="89718" y="603247"/>
                  </a:cubicBezTo>
                  <a:lnTo>
                    <a:pt x="235192" y="603247"/>
                  </a:lnTo>
                  <a:cubicBezTo>
                    <a:pt x="245606" y="603247"/>
                    <a:pt x="254079" y="594774"/>
                    <a:pt x="254079" y="584358"/>
                  </a:cubicBezTo>
                  <a:lnTo>
                    <a:pt x="254079" y="577929"/>
                  </a:lnTo>
                  <a:cubicBezTo>
                    <a:pt x="259886" y="576874"/>
                    <a:pt x="265099" y="573359"/>
                    <a:pt x="268204" y="568233"/>
                  </a:cubicBezTo>
                  <a:lnTo>
                    <a:pt x="273691" y="559174"/>
                  </a:lnTo>
                  <a:cubicBezTo>
                    <a:pt x="273962" y="558725"/>
                    <a:pt x="274347" y="558349"/>
                    <a:pt x="274802" y="558085"/>
                  </a:cubicBezTo>
                  <a:lnTo>
                    <a:pt x="299203" y="543998"/>
                  </a:lnTo>
                  <a:cubicBezTo>
                    <a:pt x="299657" y="543736"/>
                    <a:pt x="300175" y="543591"/>
                    <a:pt x="300700" y="543580"/>
                  </a:cubicBezTo>
                  <a:lnTo>
                    <a:pt x="311286" y="543359"/>
                  </a:lnTo>
                  <a:cubicBezTo>
                    <a:pt x="318516" y="543208"/>
                    <a:pt x="325253" y="539223"/>
                    <a:pt x="328868" y="532962"/>
                  </a:cubicBezTo>
                  <a:lnTo>
                    <a:pt x="334036" y="524012"/>
                  </a:lnTo>
                  <a:cubicBezTo>
                    <a:pt x="337649" y="517751"/>
                    <a:pt x="337733" y="509927"/>
                    <a:pt x="334250" y="503589"/>
                  </a:cubicBezTo>
                  <a:close/>
                  <a:moveTo>
                    <a:pt x="127040" y="260212"/>
                  </a:moveTo>
                  <a:cubicBezTo>
                    <a:pt x="133018" y="260212"/>
                    <a:pt x="138841" y="259535"/>
                    <a:pt x="144436" y="258257"/>
                  </a:cubicBezTo>
                  <a:lnTo>
                    <a:pt x="144436" y="286170"/>
                  </a:lnTo>
                  <a:lnTo>
                    <a:pt x="109642" y="286170"/>
                  </a:lnTo>
                  <a:lnTo>
                    <a:pt x="109642" y="258288"/>
                  </a:lnTo>
                  <a:cubicBezTo>
                    <a:pt x="115263" y="259553"/>
                    <a:pt x="121088" y="260212"/>
                    <a:pt x="127040" y="260212"/>
                  </a:cubicBezTo>
                  <a:close/>
                  <a:moveTo>
                    <a:pt x="143533" y="404642"/>
                  </a:moveTo>
                  <a:lnTo>
                    <a:pt x="110546" y="404642"/>
                  </a:lnTo>
                  <a:lnTo>
                    <a:pt x="110546" y="353873"/>
                  </a:lnTo>
                  <a:lnTo>
                    <a:pt x="143533" y="353873"/>
                  </a:lnTo>
                  <a:close/>
                  <a:moveTo>
                    <a:pt x="122633" y="336200"/>
                  </a:moveTo>
                  <a:lnTo>
                    <a:pt x="112417" y="304078"/>
                  </a:lnTo>
                  <a:lnTo>
                    <a:pt x="141661" y="304078"/>
                  </a:lnTo>
                  <a:lnTo>
                    <a:pt x="131445" y="336200"/>
                  </a:lnTo>
                  <a:close/>
                  <a:moveTo>
                    <a:pt x="313662" y="502825"/>
                  </a:moveTo>
                  <a:lnTo>
                    <a:pt x="318762" y="512105"/>
                  </a:lnTo>
                  <a:cubicBezTo>
                    <a:pt x="319287" y="513059"/>
                    <a:pt x="319275" y="514238"/>
                    <a:pt x="318732" y="515178"/>
                  </a:cubicBezTo>
                  <a:lnTo>
                    <a:pt x="313564" y="524128"/>
                  </a:lnTo>
                  <a:cubicBezTo>
                    <a:pt x="313020" y="525070"/>
                    <a:pt x="312006" y="525670"/>
                    <a:pt x="310919" y="525692"/>
                  </a:cubicBezTo>
                  <a:lnTo>
                    <a:pt x="300330" y="525914"/>
                  </a:lnTo>
                  <a:cubicBezTo>
                    <a:pt x="296836" y="525987"/>
                    <a:pt x="293389" y="526950"/>
                    <a:pt x="290366" y="528696"/>
                  </a:cubicBezTo>
                  <a:lnTo>
                    <a:pt x="265965" y="542782"/>
                  </a:lnTo>
                  <a:cubicBezTo>
                    <a:pt x="262939" y="544530"/>
                    <a:pt x="260383" y="547033"/>
                    <a:pt x="258574" y="550023"/>
                  </a:cubicBezTo>
                  <a:lnTo>
                    <a:pt x="253089" y="559081"/>
                  </a:lnTo>
                  <a:cubicBezTo>
                    <a:pt x="252525" y="560012"/>
                    <a:pt x="251498" y="560590"/>
                    <a:pt x="250411" y="560590"/>
                  </a:cubicBezTo>
                  <a:lnTo>
                    <a:pt x="240077" y="560590"/>
                  </a:lnTo>
                  <a:cubicBezTo>
                    <a:pt x="238990" y="560590"/>
                    <a:pt x="237963" y="560012"/>
                    <a:pt x="237400" y="559083"/>
                  </a:cubicBezTo>
                  <a:lnTo>
                    <a:pt x="231915" y="550024"/>
                  </a:lnTo>
                  <a:cubicBezTo>
                    <a:pt x="230106" y="547036"/>
                    <a:pt x="227549" y="544532"/>
                    <a:pt x="224522" y="542784"/>
                  </a:cubicBezTo>
                  <a:lnTo>
                    <a:pt x="200122" y="528696"/>
                  </a:lnTo>
                  <a:cubicBezTo>
                    <a:pt x="197097" y="526951"/>
                    <a:pt x="193651" y="525988"/>
                    <a:pt x="190157" y="525915"/>
                  </a:cubicBezTo>
                  <a:lnTo>
                    <a:pt x="179568" y="525694"/>
                  </a:lnTo>
                  <a:cubicBezTo>
                    <a:pt x="178482" y="525670"/>
                    <a:pt x="177469" y="525071"/>
                    <a:pt x="176924" y="524129"/>
                  </a:cubicBezTo>
                  <a:lnTo>
                    <a:pt x="171757" y="515179"/>
                  </a:lnTo>
                  <a:cubicBezTo>
                    <a:pt x="171213" y="514236"/>
                    <a:pt x="171200" y="513059"/>
                    <a:pt x="171725" y="512107"/>
                  </a:cubicBezTo>
                  <a:lnTo>
                    <a:pt x="176828" y="502825"/>
                  </a:lnTo>
                  <a:cubicBezTo>
                    <a:pt x="178511" y="499762"/>
                    <a:pt x="179401" y="496297"/>
                    <a:pt x="179401" y="492805"/>
                  </a:cubicBezTo>
                  <a:lnTo>
                    <a:pt x="179401" y="464630"/>
                  </a:lnTo>
                  <a:cubicBezTo>
                    <a:pt x="179401" y="461138"/>
                    <a:pt x="178511" y="457672"/>
                    <a:pt x="176826" y="454608"/>
                  </a:cubicBezTo>
                  <a:lnTo>
                    <a:pt x="171725" y="445327"/>
                  </a:lnTo>
                  <a:cubicBezTo>
                    <a:pt x="171202" y="444374"/>
                    <a:pt x="171212" y="443197"/>
                    <a:pt x="171757" y="442255"/>
                  </a:cubicBezTo>
                  <a:lnTo>
                    <a:pt x="176924" y="433306"/>
                  </a:lnTo>
                  <a:cubicBezTo>
                    <a:pt x="177469" y="432363"/>
                    <a:pt x="178482" y="431762"/>
                    <a:pt x="179568" y="431740"/>
                  </a:cubicBezTo>
                  <a:lnTo>
                    <a:pt x="190158" y="431518"/>
                  </a:lnTo>
                  <a:cubicBezTo>
                    <a:pt x="193651" y="431445"/>
                    <a:pt x="197097" y="430483"/>
                    <a:pt x="200123" y="428736"/>
                  </a:cubicBezTo>
                  <a:lnTo>
                    <a:pt x="224519" y="414651"/>
                  </a:lnTo>
                  <a:cubicBezTo>
                    <a:pt x="227548" y="412903"/>
                    <a:pt x="230107" y="410399"/>
                    <a:pt x="231914" y="407409"/>
                  </a:cubicBezTo>
                  <a:lnTo>
                    <a:pt x="237400" y="398351"/>
                  </a:lnTo>
                  <a:cubicBezTo>
                    <a:pt x="237964" y="397420"/>
                    <a:pt x="238990" y="396843"/>
                    <a:pt x="240077" y="396843"/>
                  </a:cubicBezTo>
                  <a:lnTo>
                    <a:pt x="250411" y="396843"/>
                  </a:lnTo>
                  <a:cubicBezTo>
                    <a:pt x="251500" y="396843"/>
                    <a:pt x="252525" y="397420"/>
                    <a:pt x="253088" y="398350"/>
                  </a:cubicBezTo>
                  <a:lnTo>
                    <a:pt x="258572" y="407407"/>
                  </a:lnTo>
                  <a:cubicBezTo>
                    <a:pt x="260381" y="410399"/>
                    <a:pt x="262940" y="412903"/>
                    <a:pt x="265966" y="414648"/>
                  </a:cubicBezTo>
                  <a:lnTo>
                    <a:pt x="290365" y="428736"/>
                  </a:lnTo>
                  <a:cubicBezTo>
                    <a:pt x="293389" y="430483"/>
                    <a:pt x="296836" y="431445"/>
                    <a:pt x="300332" y="431518"/>
                  </a:cubicBezTo>
                  <a:lnTo>
                    <a:pt x="310916" y="431740"/>
                  </a:lnTo>
                  <a:cubicBezTo>
                    <a:pt x="312006" y="431763"/>
                    <a:pt x="313020" y="432363"/>
                    <a:pt x="313564" y="433304"/>
                  </a:cubicBezTo>
                  <a:lnTo>
                    <a:pt x="318732" y="442257"/>
                  </a:lnTo>
                  <a:cubicBezTo>
                    <a:pt x="319276" y="443198"/>
                    <a:pt x="319288" y="444375"/>
                    <a:pt x="318763" y="445327"/>
                  </a:cubicBezTo>
                  <a:lnTo>
                    <a:pt x="313662" y="454608"/>
                  </a:lnTo>
                  <a:cubicBezTo>
                    <a:pt x="311977" y="457671"/>
                    <a:pt x="311087" y="461136"/>
                    <a:pt x="311087" y="464630"/>
                  </a:cubicBezTo>
                  <a:lnTo>
                    <a:pt x="311087" y="492805"/>
                  </a:lnTo>
                  <a:cubicBezTo>
                    <a:pt x="311088" y="496297"/>
                    <a:pt x="311978" y="499762"/>
                    <a:pt x="313662" y="50282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139" name="Google Shape;1139;p30"/>
          <p:cNvGrpSpPr/>
          <p:nvPr/>
        </p:nvGrpSpPr>
        <p:grpSpPr>
          <a:xfrm>
            <a:off x="2416087" y="2387673"/>
            <a:ext cx="296030" cy="249744"/>
            <a:chOff x="1765790" y="2714379"/>
            <a:chExt cx="452438" cy="381696"/>
          </a:xfrm>
        </p:grpSpPr>
        <p:sp>
          <p:nvSpPr>
            <p:cNvPr id="1140" name="Google Shape;1140;p30"/>
            <p:cNvSpPr/>
            <p:nvPr/>
          </p:nvSpPr>
          <p:spPr>
            <a:xfrm>
              <a:off x="1790803" y="2767198"/>
              <a:ext cx="402410" cy="308933"/>
            </a:xfrm>
            <a:custGeom>
              <a:avLst/>
              <a:gdLst/>
              <a:ahLst/>
              <a:cxnLst/>
              <a:rect l="l" t="t" r="r" b="b"/>
              <a:pathLst>
                <a:path w="536546" h="411911" extrusionOk="0">
                  <a:moveTo>
                    <a:pt x="121879" y="411910"/>
                  </a:moveTo>
                  <a:cubicBezTo>
                    <a:pt x="126759" y="411910"/>
                    <a:pt x="130716" y="407955"/>
                    <a:pt x="130716" y="403074"/>
                  </a:cubicBezTo>
                  <a:lnTo>
                    <a:pt x="130716" y="87884"/>
                  </a:lnTo>
                  <a:lnTo>
                    <a:pt x="259436" y="87884"/>
                  </a:lnTo>
                  <a:lnTo>
                    <a:pt x="259436" y="403075"/>
                  </a:lnTo>
                  <a:cubicBezTo>
                    <a:pt x="259436" y="407956"/>
                    <a:pt x="263393" y="411911"/>
                    <a:pt x="268273" y="411911"/>
                  </a:cubicBezTo>
                  <a:cubicBezTo>
                    <a:pt x="273153" y="411911"/>
                    <a:pt x="277110" y="407956"/>
                    <a:pt x="277110" y="403075"/>
                  </a:cubicBezTo>
                  <a:lnTo>
                    <a:pt x="277110" y="87884"/>
                  </a:lnTo>
                  <a:lnTo>
                    <a:pt x="405831" y="87884"/>
                  </a:lnTo>
                  <a:lnTo>
                    <a:pt x="405831" y="403075"/>
                  </a:lnTo>
                  <a:cubicBezTo>
                    <a:pt x="405831" y="407956"/>
                    <a:pt x="409786" y="411911"/>
                    <a:pt x="414667" y="411911"/>
                  </a:cubicBezTo>
                  <a:cubicBezTo>
                    <a:pt x="419549" y="411911"/>
                    <a:pt x="423504" y="407956"/>
                    <a:pt x="423504" y="403075"/>
                  </a:cubicBezTo>
                  <a:lnTo>
                    <a:pt x="423504" y="87884"/>
                  </a:lnTo>
                  <a:lnTo>
                    <a:pt x="527709" y="87884"/>
                  </a:lnTo>
                  <a:cubicBezTo>
                    <a:pt x="532591" y="87884"/>
                    <a:pt x="536546" y="83927"/>
                    <a:pt x="536546" y="79047"/>
                  </a:cubicBezTo>
                  <a:cubicBezTo>
                    <a:pt x="536546" y="74167"/>
                    <a:pt x="532591" y="70210"/>
                    <a:pt x="527709" y="70210"/>
                  </a:cubicBezTo>
                  <a:lnTo>
                    <a:pt x="423504" y="70210"/>
                  </a:lnTo>
                  <a:lnTo>
                    <a:pt x="423504" y="8837"/>
                  </a:lnTo>
                  <a:cubicBezTo>
                    <a:pt x="423504" y="3956"/>
                    <a:pt x="419549" y="0"/>
                    <a:pt x="414667" y="0"/>
                  </a:cubicBezTo>
                  <a:cubicBezTo>
                    <a:pt x="409786" y="0"/>
                    <a:pt x="405831" y="3956"/>
                    <a:pt x="405831" y="8837"/>
                  </a:cubicBezTo>
                  <a:lnTo>
                    <a:pt x="405831" y="70209"/>
                  </a:lnTo>
                  <a:lnTo>
                    <a:pt x="277110" y="70209"/>
                  </a:lnTo>
                  <a:lnTo>
                    <a:pt x="277110" y="8837"/>
                  </a:lnTo>
                  <a:cubicBezTo>
                    <a:pt x="277110" y="3956"/>
                    <a:pt x="273153" y="0"/>
                    <a:pt x="268273" y="0"/>
                  </a:cubicBezTo>
                  <a:cubicBezTo>
                    <a:pt x="263393" y="0"/>
                    <a:pt x="259436" y="3956"/>
                    <a:pt x="259436" y="8837"/>
                  </a:cubicBezTo>
                  <a:lnTo>
                    <a:pt x="259436" y="70209"/>
                  </a:lnTo>
                  <a:lnTo>
                    <a:pt x="130716" y="70209"/>
                  </a:lnTo>
                  <a:lnTo>
                    <a:pt x="130716" y="8837"/>
                  </a:lnTo>
                  <a:cubicBezTo>
                    <a:pt x="130716" y="3956"/>
                    <a:pt x="126759" y="0"/>
                    <a:pt x="121879" y="0"/>
                  </a:cubicBezTo>
                  <a:cubicBezTo>
                    <a:pt x="116999" y="0"/>
                    <a:pt x="113042" y="3956"/>
                    <a:pt x="113042" y="8837"/>
                  </a:cubicBezTo>
                  <a:lnTo>
                    <a:pt x="113042" y="70209"/>
                  </a:lnTo>
                  <a:lnTo>
                    <a:pt x="8837" y="70209"/>
                  </a:lnTo>
                  <a:cubicBezTo>
                    <a:pt x="3956" y="70209"/>
                    <a:pt x="0" y="74166"/>
                    <a:pt x="0" y="79046"/>
                  </a:cubicBezTo>
                  <a:cubicBezTo>
                    <a:pt x="0" y="83926"/>
                    <a:pt x="3956" y="87882"/>
                    <a:pt x="8837" y="87882"/>
                  </a:cubicBezTo>
                  <a:lnTo>
                    <a:pt x="113042" y="87882"/>
                  </a:lnTo>
                  <a:lnTo>
                    <a:pt x="113042" y="403074"/>
                  </a:lnTo>
                  <a:cubicBezTo>
                    <a:pt x="113042" y="407955"/>
                    <a:pt x="116999" y="411910"/>
                    <a:pt x="121879" y="41191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1" name="Google Shape;1141;p30"/>
            <p:cNvSpPr/>
            <p:nvPr/>
          </p:nvSpPr>
          <p:spPr>
            <a:xfrm>
              <a:off x="1814889" y="2789078"/>
              <a:ext cx="24852" cy="13255"/>
            </a:xfrm>
            <a:custGeom>
              <a:avLst/>
              <a:gdLst/>
              <a:ahLst/>
              <a:cxnLst/>
              <a:rect l="l" t="t" r="r" b="b"/>
              <a:pathLst>
                <a:path w="33136" h="17673" extrusionOk="0">
                  <a:moveTo>
                    <a:pt x="24300" y="17673"/>
                  </a:moveTo>
                  <a:cubicBezTo>
                    <a:pt x="29180" y="17673"/>
                    <a:pt x="33136" y="13717"/>
                    <a:pt x="33136" y="8837"/>
                  </a:cubicBezTo>
                  <a:cubicBezTo>
                    <a:pt x="33136" y="3956"/>
                    <a:pt x="29180" y="0"/>
                    <a:pt x="24300" y="0"/>
                  </a:cubicBezTo>
                  <a:lnTo>
                    <a:pt x="8837" y="0"/>
                  </a:lnTo>
                  <a:cubicBezTo>
                    <a:pt x="3956" y="0"/>
                    <a:pt x="0" y="3956"/>
                    <a:pt x="0" y="8837"/>
                  </a:cubicBezTo>
                  <a:cubicBezTo>
                    <a:pt x="0" y="13717"/>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2" name="Google Shape;1142;p30"/>
            <p:cNvSpPr/>
            <p:nvPr/>
          </p:nvSpPr>
          <p:spPr>
            <a:xfrm>
              <a:off x="1924685" y="2789078"/>
              <a:ext cx="24851" cy="13255"/>
            </a:xfrm>
            <a:custGeom>
              <a:avLst/>
              <a:gdLst/>
              <a:ahLst/>
              <a:cxnLst/>
              <a:rect l="l" t="t" r="r" b="b"/>
              <a:pathLst>
                <a:path w="33135" h="17673" extrusionOk="0">
                  <a:moveTo>
                    <a:pt x="24298" y="17673"/>
                  </a:moveTo>
                  <a:cubicBezTo>
                    <a:pt x="29179" y="17673"/>
                    <a:pt x="33135" y="13717"/>
                    <a:pt x="33135" y="8837"/>
                  </a:cubicBezTo>
                  <a:cubicBezTo>
                    <a:pt x="33135" y="3956"/>
                    <a:pt x="29179" y="0"/>
                    <a:pt x="24298" y="0"/>
                  </a:cubicBezTo>
                  <a:lnTo>
                    <a:pt x="8837" y="0"/>
                  </a:lnTo>
                  <a:cubicBezTo>
                    <a:pt x="3956" y="0"/>
                    <a:pt x="0" y="3956"/>
                    <a:pt x="0" y="8837"/>
                  </a:cubicBezTo>
                  <a:cubicBezTo>
                    <a:pt x="0" y="13717"/>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3" name="Google Shape;1143;p30"/>
            <p:cNvSpPr/>
            <p:nvPr/>
          </p:nvSpPr>
          <p:spPr>
            <a:xfrm>
              <a:off x="2034480" y="2789078"/>
              <a:ext cx="24851" cy="13255"/>
            </a:xfrm>
            <a:custGeom>
              <a:avLst/>
              <a:gdLst/>
              <a:ahLst/>
              <a:cxnLst/>
              <a:rect l="l" t="t" r="r" b="b"/>
              <a:pathLst>
                <a:path w="33135" h="17673" extrusionOk="0">
                  <a:moveTo>
                    <a:pt x="24299" y="17673"/>
                  </a:moveTo>
                  <a:cubicBezTo>
                    <a:pt x="29180" y="17673"/>
                    <a:pt x="33135" y="13717"/>
                    <a:pt x="33135" y="8837"/>
                  </a:cubicBezTo>
                  <a:cubicBezTo>
                    <a:pt x="33135" y="3956"/>
                    <a:pt x="29180" y="0"/>
                    <a:pt x="24299" y="0"/>
                  </a:cubicBezTo>
                  <a:lnTo>
                    <a:pt x="8837" y="0"/>
                  </a:lnTo>
                  <a:cubicBezTo>
                    <a:pt x="3955" y="0"/>
                    <a:pt x="0" y="3956"/>
                    <a:pt x="0" y="8837"/>
                  </a:cubicBezTo>
                  <a:cubicBezTo>
                    <a:pt x="0" y="13717"/>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4" name="Google Shape;1144;p30"/>
            <p:cNvSpPr/>
            <p:nvPr/>
          </p:nvSpPr>
          <p:spPr>
            <a:xfrm>
              <a:off x="2144276" y="2789078"/>
              <a:ext cx="24851" cy="13255"/>
            </a:xfrm>
            <a:custGeom>
              <a:avLst/>
              <a:gdLst/>
              <a:ahLst/>
              <a:cxnLst/>
              <a:rect l="l" t="t" r="r" b="b"/>
              <a:pathLst>
                <a:path w="33135" h="17673" extrusionOk="0">
                  <a:moveTo>
                    <a:pt x="24299" y="17673"/>
                  </a:moveTo>
                  <a:cubicBezTo>
                    <a:pt x="29180" y="17673"/>
                    <a:pt x="33135" y="13717"/>
                    <a:pt x="33135" y="8837"/>
                  </a:cubicBezTo>
                  <a:cubicBezTo>
                    <a:pt x="33135" y="3956"/>
                    <a:pt x="29180" y="0"/>
                    <a:pt x="24299" y="0"/>
                  </a:cubicBezTo>
                  <a:lnTo>
                    <a:pt x="8837" y="0"/>
                  </a:lnTo>
                  <a:cubicBezTo>
                    <a:pt x="3955" y="0"/>
                    <a:pt x="0" y="3956"/>
                    <a:pt x="0" y="8837"/>
                  </a:cubicBezTo>
                  <a:cubicBezTo>
                    <a:pt x="0" y="13717"/>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5" name="Google Shape;1145;p30"/>
            <p:cNvSpPr/>
            <p:nvPr/>
          </p:nvSpPr>
          <p:spPr>
            <a:xfrm>
              <a:off x="1799975" y="2854581"/>
              <a:ext cx="54680" cy="54681"/>
            </a:xfrm>
            <a:custGeom>
              <a:avLst/>
              <a:gdLst/>
              <a:ahLst/>
              <a:cxnLst/>
              <a:rect l="l" t="t" r="r" b="b"/>
              <a:pathLst>
                <a:path w="72907" h="72908" extrusionOk="0">
                  <a:moveTo>
                    <a:pt x="72907" y="14901"/>
                  </a:moveTo>
                  <a:cubicBezTo>
                    <a:pt x="72907" y="6684"/>
                    <a:pt x="66222" y="0"/>
                    <a:pt x="58006" y="0"/>
                  </a:cubicBezTo>
                  <a:lnTo>
                    <a:pt x="14901" y="0"/>
                  </a:lnTo>
                  <a:cubicBezTo>
                    <a:pt x="6684" y="0"/>
                    <a:pt x="0" y="6685"/>
                    <a:pt x="0" y="14901"/>
                  </a:cubicBezTo>
                  <a:lnTo>
                    <a:pt x="0" y="58006"/>
                  </a:lnTo>
                  <a:cubicBezTo>
                    <a:pt x="0" y="66223"/>
                    <a:pt x="6685" y="72908"/>
                    <a:pt x="14901" y="72908"/>
                  </a:cubicBezTo>
                  <a:lnTo>
                    <a:pt x="58006" y="72908"/>
                  </a:lnTo>
                  <a:cubicBezTo>
                    <a:pt x="66223" y="72908"/>
                    <a:pt x="72907" y="66223"/>
                    <a:pt x="72907" y="58006"/>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6" name="Google Shape;1146;p30"/>
            <p:cNvSpPr/>
            <p:nvPr/>
          </p:nvSpPr>
          <p:spPr>
            <a:xfrm>
              <a:off x="1799975" y="2923875"/>
              <a:ext cx="54680" cy="54680"/>
            </a:xfrm>
            <a:custGeom>
              <a:avLst/>
              <a:gdLst/>
              <a:ahLst/>
              <a:cxnLst/>
              <a:rect l="l" t="t" r="r" b="b"/>
              <a:pathLst>
                <a:path w="72907" h="72907" extrusionOk="0">
                  <a:moveTo>
                    <a:pt x="72907" y="14900"/>
                  </a:moveTo>
                  <a:cubicBezTo>
                    <a:pt x="72907" y="6683"/>
                    <a:pt x="66222" y="0"/>
                    <a:pt x="58006" y="0"/>
                  </a:cubicBezTo>
                  <a:lnTo>
                    <a:pt x="14901" y="0"/>
                  </a:lnTo>
                  <a:cubicBezTo>
                    <a:pt x="6684" y="0"/>
                    <a:pt x="0" y="6684"/>
                    <a:pt x="0" y="14900"/>
                  </a:cubicBezTo>
                  <a:lnTo>
                    <a:pt x="0" y="58006"/>
                  </a:lnTo>
                  <a:cubicBezTo>
                    <a:pt x="0" y="66223"/>
                    <a:pt x="6685" y="72907"/>
                    <a:pt x="14901" y="72907"/>
                  </a:cubicBezTo>
                  <a:lnTo>
                    <a:pt x="58006" y="72907"/>
                  </a:lnTo>
                  <a:cubicBezTo>
                    <a:pt x="66223" y="72907"/>
                    <a:pt x="72907" y="66222"/>
                    <a:pt x="72907" y="58006"/>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7" name="Google Shape;1147;p30"/>
            <p:cNvSpPr/>
            <p:nvPr/>
          </p:nvSpPr>
          <p:spPr>
            <a:xfrm>
              <a:off x="1799975" y="2993169"/>
              <a:ext cx="54680" cy="54680"/>
            </a:xfrm>
            <a:custGeom>
              <a:avLst/>
              <a:gdLst/>
              <a:ahLst/>
              <a:cxnLst/>
              <a:rect l="l" t="t" r="r" b="b"/>
              <a:pathLst>
                <a:path w="72907" h="72907" extrusionOk="0">
                  <a:moveTo>
                    <a:pt x="58005" y="0"/>
                  </a:moveTo>
                  <a:lnTo>
                    <a:pt x="14901" y="0"/>
                  </a:lnTo>
                  <a:cubicBezTo>
                    <a:pt x="6684" y="0"/>
                    <a:pt x="0" y="6684"/>
                    <a:pt x="0" y="14900"/>
                  </a:cubicBezTo>
                  <a:lnTo>
                    <a:pt x="0" y="58006"/>
                  </a:lnTo>
                  <a:cubicBezTo>
                    <a:pt x="0" y="66223"/>
                    <a:pt x="6685" y="72907"/>
                    <a:pt x="14901" y="72907"/>
                  </a:cubicBezTo>
                  <a:lnTo>
                    <a:pt x="58006" y="72907"/>
                  </a:lnTo>
                  <a:cubicBezTo>
                    <a:pt x="66223" y="72907"/>
                    <a:pt x="72907" y="66222"/>
                    <a:pt x="72907" y="58006"/>
                  </a:cubicBezTo>
                  <a:lnTo>
                    <a:pt x="72907" y="14900"/>
                  </a:lnTo>
                  <a:cubicBezTo>
                    <a:pt x="72907" y="6683"/>
                    <a:pt x="66222" y="0"/>
                    <a:pt x="58005" y="0"/>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8" name="Google Shape;1148;p30"/>
            <p:cNvSpPr/>
            <p:nvPr/>
          </p:nvSpPr>
          <p:spPr>
            <a:xfrm>
              <a:off x="1909771" y="2854580"/>
              <a:ext cx="54680" cy="54681"/>
            </a:xfrm>
            <a:custGeom>
              <a:avLst/>
              <a:gdLst/>
              <a:ahLst/>
              <a:cxnLst/>
              <a:rect l="l" t="t" r="r" b="b"/>
              <a:pathLst>
                <a:path w="72907" h="72908" extrusionOk="0">
                  <a:moveTo>
                    <a:pt x="72907" y="58006"/>
                  </a:moveTo>
                  <a:lnTo>
                    <a:pt x="72907" y="14901"/>
                  </a:lnTo>
                  <a:cubicBezTo>
                    <a:pt x="72907" y="6684"/>
                    <a:pt x="66222" y="0"/>
                    <a:pt x="58006" y="0"/>
                  </a:cubicBezTo>
                  <a:lnTo>
                    <a:pt x="14901" y="0"/>
                  </a:lnTo>
                  <a:cubicBezTo>
                    <a:pt x="6684" y="0"/>
                    <a:pt x="0" y="6685"/>
                    <a:pt x="0" y="14901"/>
                  </a:cubicBezTo>
                  <a:lnTo>
                    <a:pt x="0" y="58006"/>
                  </a:lnTo>
                  <a:cubicBezTo>
                    <a:pt x="0" y="66223"/>
                    <a:pt x="6685" y="72908"/>
                    <a:pt x="14901" y="72908"/>
                  </a:cubicBezTo>
                  <a:lnTo>
                    <a:pt x="58006" y="72908"/>
                  </a:lnTo>
                  <a:cubicBezTo>
                    <a:pt x="66222" y="72908"/>
                    <a:pt x="72907" y="66223"/>
                    <a:pt x="72907" y="58006"/>
                  </a:cubicBezTo>
                  <a:close/>
                  <a:moveTo>
                    <a:pt x="55234" y="55235"/>
                  </a:moveTo>
                  <a:lnTo>
                    <a:pt x="17672" y="55235"/>
                  </a:lnTo>
                  <a:lnTo>
                    <a:pt x="17672" y="17673"/>
                  </a:lnTo>
                  <a:lnTo>
                    <a:pt x="55234" y="1767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9" name="Google Shape;1149;p30"/>
            <p:cNvSpPr/>
            <p:nvPr/>
          </p:nvSpPr>
          <p:spPr>
            <a:xfrm>
              <a:off x="1909771" y="2993169"/>
              <a:ext cx="54680" cy="54680"/>
            </a:xfrm>
            <a:custGeom>
              <a:avLst/>
              <a:gdLst/>
              <a:ahLst/>
              <a:cxnLst/>
              <a:rect l="l" t="t" r="r" b="b"/>
              <a:pathLst>
                <a:path w="72907" h="72907" extrusionOk="0">
                  <a:moveTo>
                    <a:pt x="14901" y="72907"/>
                  </a:moveTo>
                  <a:lnTo>
                    <a:pt x="58006" y="72907"/>
                  </a:lnTo>
                  <a:cubicBezTo>
                    <a:pt x="66223" y="72907"/>
                    <a:pt x="72907" y="66222"/>
                    <a:pt x="72907" y="58006"/>
                  </a:cubicBezTo>
                  <a:lnTo>
                    <a:pt x="72907" y="14900"/>
                  </a:lnTo>
                  <a:cubicBezTo>
                    <a:pt x="72907" y="6683"/>
                    <a:pt x="66222" y="0"/>
                    <a:pt x="58006" y="0"/>
                  </a:cubicBezTo>
                  <a:lnTo>
                    <a:pt x="14901" y="0"/>
                  </a:lnTo>
                  <a:cubicBezTo>
                    <a:pt x="6684" y="0"/>
                    <a:pt x="0" y="6684"/>
                    <a:pt x="0" y="14900"/>
                  </a:cubicBezTo>
                  <a:lnTo>
                    <a:pt x="0" y="58006"/>
                  </a:lnTo>
                  <a:cubicBezTo>
                    <a:pt x="-1" y="66223"/>
                    <a:pt x="6684" y="72907"/>
                    <a:pt x="14901" y="72907"/>
                  </a:cubicBezTo>
                  <a:close/>
                  <a:moveTo>
                    <a:pt x="17672" y="17673"/>
                  </a:moveTo>
                  <a:lnTo>
                    <a:pt x="55234" y="17673"/>
                  </a:lnTo>
                  <a:lnTo>
                    <a:pt x="55234" y="55235"/>
                  </a:lnTo>
                  <a:lnTo>
                    <a:pt x="17672" y="552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0" name="Google Shape;1150;p30"/>
            <p:cNvSpPr/>
            <p:nvPr/>
          </p:nvSpPr>
          <p:spPr>
            <a:xfrm>
              <a:off x="2019567" y="2854581"/>
              <a:ext cx="54680" cy="54681"/>
            </a:xfrm>
            <a:custGeom>
              <a:avLst/>
              <a:gdLst/>
              <a:ahLst/>
              <a:cxnLst/>
              <a:rect l="l" t="t" r="r" b="b"/>
              <a:pathLst>
                <a:path w="72907" h="72908" extrusionOk="0">
                  <a:moveTo>
                    <a:pt x="72907" y="14901"/>
                  </a:moveTo>
                  <a:cubicBezTo>
                    <a:pt x="72907" y="6684"/>
                    <a:pt x="66222" y="0"/>
                    <a:pt x="58006" y="0"/>
                  </a:cubicBezTo>
                  <a:lnTo>
                    <a:pt x="14901" y="0"/>
                  </a:lnTo>
                  <a:cubicBezTo>
                    <a:pt x="6684" y="0"/>
                    <a:pt x="0" y="6685"/>
                    <a:pt x="0" y="14901"/>
                  </a:cubicBezTo>
                  <a:lnTo>
                    <a:pt x="0" y="58006"/>
                  </a:lnTo>
                  <a:cubicBezTo>
                    <a:pt x="0" y="66223"/>
                    <a:pt x="6685" y="72908"/>
                    <a:pt x="14901" y="72908"/>
                  </a:cubicBezTo>
                  <a:lnTo>
                    <a:pt x="58006" y="72908"/>
                  </a:lnTo>
                  <a:cubicBezTo>
                    <a:pt x="66223" y="72908"/>
                    <a:pt x="72907" y="66223"/>
                    <a:pt x="72907" y="58006"/>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1" name="Google Shape;1151;p30"/>
            <p:cNvSpPr/>
            <p:nvPr/>
          </p:nvSpPr>
          <p:spPr>
            <a:xfrm>
              <a:off x="2129362" y="2854581"/>
              <a:ext cx="54680" cy="54681"/>
            </a:xfrm>
            <a:custGeom>
              <a:avLst/>
              <a:gdLst/>
              <a:ahLst/>
              <a:cxnLst/>
              <a:rect l="l" t="t" r="r" b="b"/>
              <a:pathLst>
                <a:path w="72907" h="72908" extrusionOk="0">
                  <a:moveTo>
                    <a:pt x="72907" y="14901"/>
                  </a:moveTo>
                  <a:cubicBezTo>
                    <a:pt x="72907" y="6684"/>
                    <a:pt x="66222" y="0"/>
                    <a:pt x="58006" y="0"/>
                  </a:cubicBezTo>
                  <a:lnTo>
                    <a:pt x="14901" y="0"/>
                  </a:lnTo>
                  <a:cubicBezTo>
                    <a:pt x="6684" y="0"/>
                    <a:pt x="0" y="6685"/>
                    <a:pt x="0" y="14901"/>
                  </a:cubicBezTo>
                  <a:lnTo>
                    <a:pt x="0" y="58006"/>
                  </a:lnTo>
                  <a:cubicBezTo>
                    <a:pt x="0" y="66223"/>
                    <a:pt x="6685" y="72908"/>
                    <a:pt x="14901" y="72908"/>
                  </a:cubicBezTo>
                  <a:lnTo>
                    <a:pt x="58006" y="72908"/>
                  </a:lnTo>
                  <a:cubicBezTo>
                    <a:pt x="66223" y="72908"/>
                    <a:pt x="72907" y="66223"/>
                    <a:pt x="72907" y="58006"/>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2" name="Google Shape;1152;p30"/>
            <p:cNvSpPr/>
            <p:nvPr/>
          </p:nvSpPr>
          <p:spPr>
            <a:xfrm>
              <a:off x="2129362" y="2923875"/>
              <a:ext cx="54680" cy="54680"/>
            </a:xfrm>
            <a:custGeom>
              <a:avLst/>
              <a:gdLst/>
              <a:ahLst/>
              <a:cxnLst/>
              <a:rect l="l" t="t" r="r" b="b"/>
              <a:pathLst>
                <a:path w="72907" h="72907" extrusionOk="0">
                  <a:moveTo>
                    <a:pt x="72907" y="14900"/>
                  </a:moveTo>
                  <a:cubicBezTo>
                    <a:pt x="72907" y="6683"/>
                    <a:pt x="66222" y="0"/>
                    <a:pt x="58006" y="0"/>
                  </a:cubicBezTo>
                  <a:lnTo>
                    <a:pt x="14901" y="0"/>
                  </a:lnTo>
                  <a:cubicBezTo>
                    <a:pt x="6684" y="0"/>
                    <a:pt x="0" y="6684"/>
                    <a:pt x="0" y="14900"/>
                  </a:cubicBezTo>
                  <a:lnTo>
                    <a:pt x="0" y="58006"/>
                  </a:lnTo>
                  <a:cubicBezTo>
                    <a:pt x="0" y="66223"/>
                    <a:pt x="6685" y="72907"/>
                    <a:pt x="14901" y="72907"/>
                  </a:cubicBezTo>
                  <a:lnTo>
                    <a:pt x="58006" y="72907"/>
                  </a:lnTo>
                  <a:cubicBezTo>
                    <a:pt x="66223" y="72907"/>
                    <a:pt x="72907" y="66222"/>
                    <a:pt x="72907" y="58006"/>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3" name="Google Shape;1153;p30"/>
            <p:cNvSpPr/>
            <p:nvPr/>
          </p:nvSpPr>
          <p:spPr>
            <a:xfrm>
              <a:off x="2129362" y="2993169"/>
              <a:ext cx="54680" cy="54680"/>
            </a:xfrm>
            <a:custGeom>
              <a:avLst/>
              <a:gdLst/>
              <a:ahLst/>
              <a:cxnLst/>
              <a:rect l="l" t="t" r="r" b="b"/>
              <a:pathLst>
                <a:path w="72907" h="72907" extrusionOk="0">
                  <a:moveTo>
                    <a:pt x="58006" y="0"/>
                  </a:moveTo>
                  <a:lnTo>
                    <a:pt x="14901" y="0"/>
                  </a:lnTo>
                  <a:cubicBezTo>
                    <a:pt x="6684" y="0"/>
                    <a:pt x="0" y="6684"/>
                    <a:pt x="0" y="14900"/>
                  </a:cubicBezTo>
                  <a:lnTo>
                    <a:pt x="0" y="58006"/>
                  </a:lnTo>
                  <a:cubicBezTo>
                    <a:pt x="0" y="66223"/>
                    <a:pt x="6685" y="72907"/>
                    <a:pt x="14901" y="72907"/>
                  </a:cubicBezTo>
                  <a:lnTo>
                    <a:pt x="58006" y="72907"/>
                  </a:lnTo>
                  <a:cubicBezTo>
                    <a:pt x="66223" y="72907"/>
                    <a:pt x="72907" y="66222"/>
                    <a:pt x="72907" y="58006"/>
                  </a:cubicBezTo>
                  <a:lnTo>
                    <a:pt x="72907" y="14900"/>
                  </a:lnTo>
                  <a:cubicBezTo>
                    <a:pt x="72908" y="6683"/>
                    <a:pt x="66223" y="0"/>
                    <a:pt x="58006" y="0"/>
                  </a:cubicBezTo>
                  <a:close/>
                  <a:moveTo>
                    <a:pt x="55235" y="55234"/>
                  </a:moveTo>
                  <a:lnTo>
                    <a:pt x="17673" y="55234"/>
                  </a:lnTo>
                  <a:lnTo>
                    <a:pt x="17673" y="17672"/>
                  </a:lnTo>
                  <a:lnTo>
                    <a:pt x="55235" y="176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4" name="Google Shape;1154;p30"/>
            <p:cNvSpPr/>
            <p:nvPr/>
          </p:nvSpPr>
          <p:spPr>
            <a:xfrm>
              <a:off x="1921679" y="2944587"/>
              <a:ext cx="30863" cy="13255"/>
            </a:xfrm>
            <a:custGeom>
              <a:avLst/>
              <a:gdLst/>
              <a:ahLst/>
              <a:cxnLst/>
              <a:rect l="l" t="t" r="r" b="b"/>
              <a:pathLst>
                <a:path w="41151" h="17673" extrusionOk="0">
                  <a:moveTo>
                    <a:pt x="8837" y="0"/>
                  </a:moveTo>
                  <a:cubicBezTo>
                    <a:pt x="3956" y="0"/>
                    <a:pt x="0" y="3955"/>
                    <a:pt x="0" y="8837"/>
                  </a:cubicBezTo>
                  <a:cubicBezTo>
                    <a:pt x="0" y="13718"/>
                    <a:pt x="3956" y="17673"/>
                    <a:pt x="8837" y="17673"/>
                  </a:cubicBezTo>
                  <a:lnTo>
                    <a:pt x="32315" y="17673"/>
                  </a:lnTo>
                  <a:cubicBezTo>
                    <a:pt x="37195" y="17673"/>
                    <a:pt x="41152" y="13718"/>
                    <a:pt x="41152" y="8837"/>
                  </a:cubicBezTo>
                  <a:cubicBezTo>
                    <a:pt x="41152" y="3955"/>
                    <a:pt x="37195" y="0"/>
                    <a:pt x="3231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5" name="Google Shape;1155;p30"/>
            <p:cNvSpPr/>
            <p:nvPr/>
          </p:nvSpPr>
          <p:spPr>
            <a:xfrm>
              <a:off x="2031475" y="3013882"/>
              <a:ext cx="30863" cy="13255"/>
            </a:xfrm>
            <a:custGeom>
              <a:avLst/>
              <a:gdLst/>
              <a:ahLst/>
              <a:cxnLst/>
              <a:rect l="l" t="t" r="r" b="b"/>
              <a:pathLst>
                <a:path w="41151" h="17673" extrusionOk="0">
                  <a:moveTo>
                    <a:pt x="8837" y="0"/>
                  </a:moveTo>
                  <a:cubicBezTo>
                    <a:pt x="3955" y="0"/>
                    <a:pt x="0" y="3955"/>
                    <a:pt x="0" y="8837"/>
                  </a:cubicBezTo>
                  <a:cubicBezTo>
                    <a:pt x="0" y="13718"/>
                    <a:pt x="3955" y="17673"/>
                    <a:pt x="8837" y="17673"/>
                  </a:cubicBezTo>
                  <a:lnTo>
                    <a:pt x="32315" y="17673"/>
                  </a:lnTo>
                  <a:cubicBezTo>
                    <a:pt x="37196" y="17673"/>
                    <a:pt x="41152" y="13718"/>
                    <a:pt x="41152" y="8837"/>
                  </a:cubicBezTo>
                  <a:cubicBezTo>
                    <a:pt x="41152" y="3955"/>
                    <a:pt x="37196" y="0"/>
                    <a:pt x="3231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6" name="Google Shape;1156;p30"/>
            <p:cNvSpPr/>
            <p:nvPr/>
          </p:nvSpPr>
          <p:spPr>
            <a:xfrm>
              <a:off x="1765790" y="2714379"/>
              <a:ext cx="452438" cy="381696"/>
            </a:xfrm>
            <a:custGeom>
              <a:avLst/>
              <a:gdLst/>
              <a:ahLst/>
              <a:cxnLst/>
              <a:rect l="l" t="t" r="r" b="b"/>
              <a:pathLst>
                <a:path w="603250" h="508928" extrusionOk="0">
                  <a:moveTo>
                    <a:pt x="594413" y="33906"/>
                  </a:moveTo>
                  <a:lnTo>
                    <a:pt x="586450" y="33906"/>
                  </a:lnTo>
                  <a:lnTo>
                    <a:pt x="568648" y="8653"/>
                  </a:lnTo>
                  <a:cubicBezTo>
                    <a:pt x="564828" y="3234"/>
                    <a:pt x="558591" y="0"/>
                    <a:pt x="551961" y="0"/>
                  </a:cubicBezTo>
                  <a:lnTo>
                    <a:pt x="114341" y="0"/>
                  </a:lnTo>
                  <a:cubicBezTo>
                    <a:pt x="109460" y="0"/>
                    <a:pt x="105504" y="3956"/>
                    <a:pt x="105504" y="8837"/>
                  </a:cubicBezTo>
                  <a:cubicBezTo>
                    <a:pt x="105504" y="13717"/>
                    <a:pt x="109460" y="17673"/>
                    <a:pt x="114341" y="17673"/>
                  </a:cubicBezTo>
                  <a:lnTo>
                    <a:pt x="551960" y="17673"/>
                  </a:lnTo>
                  <a:cubicBezTo>
                    <a:pt x="552850" y="17673"/>
                    <a:pt x="553688" y="18108"/>
                    <a:pt x="554201" y="18835"/>
                  </a:cubicBezTo>
                  <a:lnTo>
                    <a:pt x="564825" y="33906"/>
                  </a:lnTo>
                  <a:lnTo>
                    <a:pt x="38424" y="33906"/>
                  </a:lnTo>
                  <a:lnTo>
                    <a:pt x="49049" y="18835"/>
                  </a:lnTo>
                  <a:cubicBezTo>
                    <a:pt x="49562" y="18108"/>
                    <a:pt x="50400" y="17673"/>
                    <a:pt x="51290" y="17673"/>
                  </a:cubicBezTo>
                  <a:lnTo>
                    <a:pt x="79010" y="17673"/>
                  </a:lnTo>
                  <a:cubicBezTo>
                    <a:pt x="83891" y="17673"/>
                    <a:pt x="87847" y="13717"/>
                    <a:pt x="87847" y="8837"/>
                  </a:cubicBezTo>
                  <a:cubicBezTo>
                    <a:pt x="87847" y="3956"/>
                    <a:pt x="83891" y="0"/>
                    <a:pt x="79010" y="0"/>
                  </a:cubicBezTo>
                  <a:lnTo>
                    <a:pt x="51290" y="0"/>
                  </a:lnTo>
                  <a:cubicBezTo>
                    <a:pt x="44661" y="0"/>
                    <a:pt x="38422" y="3235"/>
                    <a:pt x="34603" y="8653"/>
                  </a:cubicBezTo>
                  <a:lnTo>
                    <a:pt x="16800" y="33906"/>
                  </a:lnTo>
                  <a:lnTo>
                    <a:pt x="8837" y="33906"/>
                  </a:lnTo>
                  <a:cubicBezTo>
                    <a:pt x="3956" y="33906"/>
                    <a:pt x="0" y="37862"/>
                    <a:pt x="0" y="42742"/>
                  </a:cubicBezTo>
                  <a:lnTo>
                    <a:pt x="0" y="500092"/>
                  </a:lnTo>
                  <a:cubicBezTo>
                    <a:pt x="0" y="504973"/>
                    <a:pt x="3956" y="508929"/>
                    <a:pt x="8837" y="508929"/>
                  </a:cubicBezTo>
                  <a:lnTo>
                    <a:pt x="225405" y="508929"/>
                  </a:lnTo>
                  <a:cubicBezTo>
                    <a:pt x="230285" y="508929"/>
                    <a:pt x="234241" y="504973"/>
                    <a:pt x="234241" y="500092"/>
                  </a:cubicBezTo>
                  <a:cubicBezTo>
                    <a:pt x="234241" y="495211"/>
                    <a:pt x="230285" y="491255"/>
                    <a:pt x="225405" y="491255"/>
                  </a:cubicBezTo>
                  <a:lnTo>
                    <a:pt x="17673" y="491255"/>
                  </a:lnTo>
                  <a:lnTo>
                    <a:pt x="17673" y="51579"/>
                  </a:lnTo>
                  <a:lnTo>
                    <a:pt x="585577" y="51579"/>
                  </a:lnTo>
                  <a:lnTo>
                    <a:pt x="585577" y="491255"/>
                  </a:lnTo>
                  <a:lnTo>
                    <a:pt x="260735" y="491255"/>
                  </a:lnTo>
                  <a:cubicBezTo>
                    <a:pt x="255855" y="491255"/>
                    <a:pt x="251898" y="495211"/>
                    <a:pt x="251898" y="500092"/>
                  </a:cubicBezTo>
                  <a:cubicBezTo>
                    <a:pt x="251898" y="504973"/>
                    <a:pt x="255855" y="508929"/>
                    <a:pt x="260735" y="508929"/>
                  </a:cubicBezTo>
                  <a:lnTo>
                    <a:pt x="594413" y="508929"/>
                  </a:lnTo>
                  <a:cubicBezTo>
                    <a:pt x="599295" y="508929"/>
                    <a:pt x="603250" y="504973"/>
                    <a:pt x="603250" y="500092"/>
                  </a:cubicBezTo>
                  <a:lnTo>
                    <a:pt x="603250" y="42742"/>
                  </a:lnTo>
                  <a:cubicBezTo>
                    <a:pt x="603250" y="37862"/>
                    <a:pt x="599294" y="33906"/>
                    <a:pt x="594413" y="339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7" name="Google Shape;1157;p30"/>
            <p:cNvSpPr/>
            <p:nvPr/>
          </p:nvSpPr>
          <p:spPr>
            <a:xfrm>
              <a:off x="2019567" y="2923874"/>
              <a:ext cx="54680" cy="54680"/>
            </a:xfrm>
            <a:custGeom>
              <a:avLst/>
              <a:gdLst/>
              <a:ahLst/>
              <a:cxnLst/>
              <a:rect l="l" t="t" r="r" b="b"/>
              <a:pathLst>
                <a:path w="72907" h="72907" extrusionOk="0">
                  <a:moveTo>
                    <a:pt x="64071" y="27626"/>
                  </a:moveTo>
                  <a:cubicBezTo>
                    <a:pt x="68952" y="27626"/>
                    <a:pt x="72907" y="23670"/>
                    <a:pt x="72907" y="18789"/>
                  </a:cubicBezTo>
                  <a:lnTo>
                    <a:pt x="72907" y="14901"/>
                  </a:lnTo>
                  <a:cubicBezTo>
                    <a:pt x="72907" y="6684"/>
                    <a:pt x="66222" y="0"/>
                    <a:pt x="58006" y="0"/>
                  </a:cubicBezTo>
                  <a:lnTo>
                    <a:pt x="14901" y="0"/>
                  </a:lnTo>
                  <a:cubicBezTo>
                    <a:pt x="6684" y="0"/>
                    <a:pt x="0" y="6685"/>
                    <a:pt x="0" y="14901"/>
                  </a:cubicBezTo>
                  <a:lnTo>
                    <a:pt x="0" y="58007"/>
                  </a:lnTo>
                  <a:cubicBezTo>
                    <a:pt x="0" y="66224"/>
                    <a:pt x="6685" y="72907"/>
                    <a:pt x="14901" y="72907"/>
                  </a:cubicBezTo>
                  <a:lnTo>
                    <a:pt x="58006" y="72907"/>
                  </a:lnTo>
                  <a:cubicBezTo>
                    <a:pt x="66223" y="72907"/>
                    <a:pt x="72907" y="66223"/>
                    <a:pt x="72907" y="58007"/>
                  </a:cubicBezTo>
                  <a:lnTo>
                    <a:pt x="72907" y="54119"/>
                  </a:lnTo>
                  <a:cubicBezTo>
                    <a:pt x="72907" y="49238"/>
                    <a:pt x="68952" y="45283"/>
                    <a:pt x="64071" y="45283"/>
                  </a:cubicBezTo>
                  <a:cubicBezTo>
                    <a:pt x="59189" y="45283"/>
                    <a:pt x="55234" y="49238"/>
                    <a:pt x="55234" y="54119"/>
                  </a:cubicBezTo>
                  <a:lnTo>
                    <a:pt x="55234" y="55234"/>
                  </a:lnTo>
                  <a:lnTo>
                    <a:pt x="17672" y="55234"/>
                  </a:lnTo>
                  <a:lnTo>
                    <a:pt x="17672" y="17672"/>
                  </a:lnTo>
                  <a:lnTo>
                    <a:pt x="55234" y="17672"/>
                  </a:lnTo>
                  <a:lnTo>
                    <a:pt x="55234" y="18788"/>
                  </a:lnTo>
                  <a:cubicBezTo>
                    <a:pt x="55234" y="23669"/>
                    <a:pt x="59189" y="27626"/>
                    <a:pt x="64071" y="2762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79" name="Google Shape;1121;p30"/>
          <p:cNvSpPr/>
          <p:nvPr/>
        </p:nvSpPr>
        <p:spPr>
          <a:xfrm>
            <a:off x="1717660" y="4313772"/>
            <a:ext cx="420000" cy="420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80" name="Google Shape;2116;p35"/>
          <p:cNvGrpSpPr/>
          <p:nvPr/>
        </p:nvGrpSpPr>
        <p:grpSpPr>
          <a:xfrm>
            <a:off x="1748733" y="4321635"/>
            <a:ext cx="379757" cy="351294"/>
            <a:chOff x="1028803" y="4020129"/>
            <a:chExt cx="452437" cy="452437"/>
          </a:xfrm>
        </p:grpSpPr>
        <p:sp>
          <p:nvSpPr>
            <p:cNvPr id="81" name="Google Shape;2117;p35"/>
            <p:cNvSpPr/>
            <p:nvPr/>
          </p:nvSpPr>
          <p:spPr>
            <a:xfrm>
              <a:off x="1189854" y="4181178"/>
              <a:ext cx="130336" cy="130337"/>
            </a:xfrm>
            <a:custGeom>
              <a:avLst/>
              <a:gdLst/>
              <a:ahLst/>
              <a:cxnLst/>
              <a:rect l="l" t="t" r="r" b="b"/>
              <a:pathLst>
                <a:path w="173781" h="173783" extrusionOk="0">
                  <a:moveTo>
                    <a:pt x="86890" y="173783"/>
                  </a:moveTo>
                  <a:cubicBezTo>
                    <a:pt x="134803" y="173783"/>
                    <a:pt x="173782" y="134804"/>
                    <a:pt x="173782" y="86892"/>
                  </a:cubicBezTo>
                  <a:cubicBezTo>
                    <a:pt x="173782" y="38979"/>
                    <a:pt x="134803" y="0"/>
                    <a:pt x="86890" y="0"/>
                  </a:cubicBezTo>
                  <a:cubicBezTo>
                    <a:pt x="38979" y="0"/>
                    <a:pt x="0" y="38979"/>
                    <a:pt x="0" y="86892"/>
                  </a:cubicBezTo>
                  <a:cubicBezTo>
                    <a:pt x="0" y="134804"/>
                    <a:pt x="38979" y="173783"/>
                    <a:pt x="86890" y="173783"/>
                  </a:cubicBezTo>
                  <a:close/>
                  <a:moveTo>
                    <a:pt x="86890" y="17673"/>
                  </a:moveTo>
                  <a:cubicBezTo>
                    <a:pt x="125058" y="17673"/>
                    <a:pt x="156109" y="48724"/>
                    <a:pt x="156109" y="86892"/>
                  </a:cubicBezTo>
                  <a:cubicBezTo>
                    <a:pt x="156109" y="125059"/>
                    <a:pt x="125058" y="156110"/>
                    <a:pt x="86890" y="156110"/>
                  </a:cubicBezTo>
                  <a:cubicBezTo>
                    <a:pt x="48723" y="156110"/>
                    <a:pt x="17673" y="125059"/>
                    <a:pt x="17673" y="86892"/>
                  </a:cubicBezTo>
                  <a:cubicBezTo>
                    <a:pt x="17673" y="48724"/>
                    <a:pt x="48723" y="17673"/>
                    <a:pt x="86890"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2118;p35"/>
            <p:cNvSpPr/>
            <p:nvPr/>
          </p:nvSpPr>
          <p:spPr>
            <a:xfrm>
              <a:off x="1230718" y="4213514"/>
              <a:ext cx="48607" cy="65670"/>
            </a:xfrm>
            <a:custGeom>
              <a:avLst/>
              <a:gdLst/>
              <a:ahLst/>
              <a:cxnLst/>
              <a:rect l="l" t="t" r="r" b="b"/>
              <a:pathLst>
                <a:path w="64809" h="87560" extrusionOk="0">
                  <a:moveTo>
                    <a:pt x="8839" y="53837"/>
                  </a:moveTo>
                  <a:lnTo>
                    <a:pt x="15639" y="53837"/>
                  </a:lnTo>
                  <a:cubicBezTo>
                    <a:pt x="15914" y="57873"/>
                    <a:pt x="15213" y="60077"/>
                    <a:pt x="10915" y="65855"/>
                  </a:cubicBezTo>
                  <a:lnTo>
                    <a:pt x="5361" y="72837"/>
                  </a:lnTo>
                  <a:cubicBezTo>
                    <a:pt x="3258" y="75481"/>
                    <a:pt x="2845" y="79094"/>
                    <a:pt x="4301" y="82142"/>
                  </a:cubicBezTo>
                  <a:cubicBezTo>
                    <a:pt x="5756" y="85190"/>
                    <a:pt x="8820" y="87144"/>
                    <a:pt x="12198" y="87174"/>
                  </a:cubicBezTo>
                  <a:lnTo>
                    <a:pt x="55895" y="87560"/>
                  </a:lnTo>
                  <a:lnTo>
                    <a:pt x="55974" y="87560"/>
                  </a:lnTo>
                  <a:cubicBezTo>
                    <a:pt x="60818" y="87560"/>
                    <a:pt x="64766" y="83656"/>
                    <a:pt x="64809" y="78801"/>
                  </a:cubicBezTo>
                  <a:cubicBezTo>
                    <a:pt x="64852" y="73921"/>
                    <a:pt x="60931" y="69931"/>
                    <a:pt x="56050" y="69887"/>
                  </a:cubicBezTo>
                  <a:lnTo>
                    <a:pt x="29549" y="69654"/>
                  </a:lnTo>
                  <a:cubicBezTo>
                    <a:pt x="32444" y="64445"/>
                    <a:pt x="33499" y="59839"/>
                    <a:pt x="33299" y="53836"/>
                  </a:cubicBezTo>
                  <a:lnTo>
                    <a:pt x="39525" y="53836"/>
                  </a:lnTo>
                  <a:cubicBezTo>
                    <a:pt x="44406" y="53836"/>
                    <a:pt x="48361" y="49881"/>
                    <a:pt x="48361" y="44999"/>
                  </a:cubicBezTo>
                  <a:cubicBezTo>
                    <a:pt x="48361" y="40118"/>
                    <a:pt x="44406" y="36163"/>
                    <a:pt x="39525" y="36163"/>
                  </a:cubicBezTo>
                  <a:lnTo>
                    <a:pt x="28881" y="36163"/>
                  </a:lnTo>
                  <a:cubicBezTo>
                    <a:pt x="27017" y="33055"/>
                    <a:pt x="24619" y="28171"/>
                    <a:pt x="24635" y="24305"/>
                  </a:cubicBezTo>
                  <a:cubicBezTo>
                    <a:pt x="24635" y="24293"/>
                    <a:pt x="24635" y="24282"/>
                    <a:pt x="24635" y="24270"/>
                  </a:cubicBezTo>
                  <a:cubicBezTo>
                    <a:pt x="24635" y="24259"/>
                    <a:pt x="24635" y="24247"/>
                    <a:pt x="24635" y="24237"/>
                  </a:cubicBezTo>
                  <a:cubicBezTo>
                    <a:pt x="24630" y="22627"/>
                    <a:pt x="24980" y="20781"/>
                    <a:pt x="27614" y="19293"/>
                  </a:cubicBezTo>
                  <a:cubicBezTo>
                    <a:pt x="31763" y="16952"/>
                    <a:pt x="37965" y="17331"/>
                    <a:pt x="40940" y="19139"/>
                  </a:cubicBezTo>
                  <a:cubicBezTo>
                    <a:pt x="43597" y="20754"/>
                    <a:pt x="45722" y="23041"/>
                    <a:pt x="46229" y="24827"/>
                  </a:cubicBezTo>
                  <a:cubicBezTo>
                    <a:pt x="47560" y="29522"/>
                    <a:pt x="52452" y="32250"/>
                    <a:pt x="57141" y="30916"/>
                  </a:cubicBezTo>
                  <a:cubicBezTo>
                    <a:pt x="61835" y="29585"/>
                    <a:pt x="64563" y="24700"/>
                    <a:pt x="63230" y="20003"/>
                  </a:cubicBezTo>
                  <a:cubicBezTo>
                    <a:pt x="61489" y="13864"/>
                    <a:pt x="56711" y="8044"/>
                    <a:pt x="50122" y="4037"/>
                  </a:cubicBezTo>
                  <a:cubicBezTo>
                    <a:pt x="41351" y="-1294"/>
                    <a:pt x="28233" y="-1352"/>
                    <a:pt x="18925" y="3903"/>
                  </a:cubicBezTo>
                  <a:cubicBezTo>
                    <a:pt x="11319" y="8198"/>
                    <a:pt x="6962" y="15595"/>
                    <a:pt x="6962" y="24206"/>
                  </a:cubicBezTo>
                  <a:lnTo>
                    <a:pt x="6962" y="24230"/>
                  </a:lnTo>
                  <a:lnTo>
                    <a:pt x="6962" y="24264"/>
                  </a:lnTo>
                  <a:lnTo>
                    <a:pt x="6962" y="24299"/>
                  </a:lnTo>
                  <a:lnTo>
                    <a:pt x="6962" y="24326"/>
                  </a:lnTo>
                  <a:cubicBezTo>
                    <a:pt x="6960" y="28460"/>
                    <a:pt x="7952" y="32537"/>
                    <a:pt x="9295" y="36165"/>
                  </a:cubicBezTo>
                  <a:lnTo>
                    <a:pt x="8837" y="36165"/>
                  </a:lnTo>
                  <a:cubicBezTo>
                    <a:pt x="3955" y="36165"/>
                    <a:pt x="0" y="40120"/>
                    <a:pt x="0" y="45002"/>
                  </a:cubicBezTo>
                  <a:cubicBezTo>
                    <a:pt x="0" y="49883"/>
                    <a:pt x="3958" y="53837"/>
                    <a:pt x="8839" y="53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2119;p35"/>
            <p:cNvSpPr/>
            <p:nvPr/>
          </p:nvSpPr>
          <p:spPr>
            <a:xfrm>
              <a:off x="1238905" y="4095640"/>
              <a:ext cx="32233" cy="48976"/>
            </a:xfrm>
            <a:custGeom>
              <a:avLst/>
              <a:gdLst/>
              <a:ahLst/>
              <a:cxnLst/>
              <a:rect l="l" t="t" r="r" b="b"/>
              <a:pathLst>
                <a:path w="42978" h="65301" extrusionOk="0">
                  <a:moveTo>
                    <a:pt x="21491" y="0"/>
                  </a:moveTo>
                  <a:cubicBezTo>
                    <a:pt x="16610" y="0"/>
                    <a:pt x="12654" y="3955"/>
                    <a:pt x="12654" y="8837"/>
                  </a:cubicBezTo>
                  <a:lnTo>
                    <a:pt x="12654" y="37202"/>
                  </a:lnTo>
                  <a:cubicBezTo>
                    <a:pt x="9197" y="35543"/>
                    <a:pt x="4925" y="36286"/>
                    <a:pt x="2243" y="39291"/>
                  </a:cubicBezTo>
                  <a:cubicBezTo>
                    <a:pt x="-1006" y="42932"/>
                    <a:pt x="-688" y="48518"/>
                    <a:pt x="2954" y="51768"/>
                  </a:cubicBezTo>
                  <a:lnTo>
                    <a:pt x="15607" y="63058"/>
                  </a:lnTo>
                  <a:cubicBezTo>
                    <a:pt x="17282" y="64555"/>
                    <a:pt x="19387" y="65302"/>
                    <a:pt x="21490" y="65302"/>
                  </a:cubicBezTo>
                  <a:cubicBezTo>
                    <a:pt x="23593" y="65302"/>
                    <a:pt x="25697" y="64554"/>
                    <a:pt x="27373" y="63058"/>
                  </a:cubicBezTo>
                  <a:lnTo>
                    <a:pt x="40025" y="51768"/>
                  </a:lnTo>
                  <a:cubicBezTo>
                    <a:pt x="43667" y="48518"/>
                    <a:pt x="43984" y="42932"/>
                    <a:pt x="40736" y="39291"/>
                  </a:cubicBezTo>
                  <a:cubicBezTo>
                    <a:pt x="38057" y="36287"/>
                    <a:pt x="33786" y="35545"/>
                    <a:pt x="30328" y="37202"/>
                  </a:cubicBezTo>
                  <a:lnTo>
                    <a:pt x="30328" y="8837"/>
                  </a:lnTo>
                  <a:cubicBezTo>
                    <a:pt x="30328" y="3956"/>
                    <a:pt x="26372" y="0"/>
                    <a:pt x="21491"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2120;p35"/>
            <p:cNvSpPr/>
            <p:nvPr/>
          </p:nvSpPr>
          <p:spPr>
            <a:xfrm>
              <a:off x="1221681" y="4020129"/>
              <a:ext cx="66682" cy="66684"/>
            </a:xfrm>
            <a:custGeom>
              <a:avLst/>
              <a:gdLst/>
              <a:ahLst/>
              <a:cxnLst/>
              <a:rect l="l" t="t" r="r" b="b"/>
              <a:pathLst>
                <a:path w="88909" h="88912" extrusionOk="0">
                  <a:moveTo>
                    <a:pt x="44454" y="88912"/>
                  </a:moveTo>
                  <a:cubicBezTo>
                    <a:pt x="68968" y="88912"/>
                    <a:pt x="88910" y="68970"/>
                    <a:pt x="88910" y="44457"/>
                  </a:cubicBezTo>
                  <a:cubicBezTo>
                    <a:pt x="88910" y="19944"/>
                    <a:pt x="68968" y="0"/>
                    <a:pt x="44454" y="0"/>
                  </a:cubicBezTo>
                  <a:cubicBezTo>
                    <a:pt x="19941" y="0"/>
                    <a:pt x="0" y="19943"/>
                    <a:pt x="0" y="44456"/>
                  </a:cubicBezTo>
                  <a:cubicBezTo>
                    <a:pt x="0" y="68968"/>
                    <a:pt x="19941" y="88912"/>
                    <a:pt x="44454" y="88912"/>
                  </a:cubicBezTo>
                  <a:close/>
                  <a:moveTo>
                    <a:pt x="44454" y="17673"/>
                  </a:moveTo>
                  <a:cubicBezTo>
                    <a:pt x="59222" y="17673"/>
                    <a:pt x="71237" y="29688"/>
                    <a:pt x="71237" y="44456"/>
                  </a:cubicBezTo>
                  <a:cubicBezTo>
                    <a:pt x="71237" y="59223"/>
                    <a:pt x="59222" y="71239"/>
                    <a:pt x="44454" y="71239"/>
                  </a:cubicBezTo>
                  <a:cubicBezTo>
                    <a:pt x="29688" y="71239"/>
                    <a:pt x="17673" y="59225"/>
                    <a:pt x="17673" y="44457"/>
                  </a:cubicBezTo>
                  <a:cubicBezTo>
                    <a:pt x="17673" y="29689"/>
                    <a:pt x="29688" y="17673"/>
                    <a:pt x="44454"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2121;p35"/>
            <p:cNvSpPr/>
            <p:nvPr/>
          </p:nvSpPr>
          <p:spPr>
            <a:xfrm>
              <a:off x="1325014" y="4137119"/>
              <a:ext cx="39236" cy="39234"/>
            </a:xfrm>
            <a:custGeom>
              <a:avLst/>
              <a:gdLst/>
              <a:ahLst/>
              <a:cxnLst/>
              <a:rect l="l" t="t" r="r" b="b"/>
              <a:pathLst>
                <a:path w="52315" h="52312" extrusionOk="0">
                  <a:moveTo>
                    <a:pt x="8838" y="52313"/>
                  </a:moveTo>
                  <a:cubicBezTo>
                    <a:pt x="11099" y="52313"/>
                    <a:pt x="13361" y="51450"/>
                    <a:pt x="15087" y="49725"/>
                  </a:cubicBezTo>
                  <a:lnTo>
                    <a:pt x="35144" y="29669"/>
                  </a:lnTo>
                  <a:cubicBezTo>
                    <a:pt x="36400" y="33236"/>
                    <a:pt x="39895" y="35773"/>
                    <a:pt x="43980" y="35553"/>
                  </a:cubicBezTo>
                  <a:cubicBezTo>
                    <a:pt x="48854" y="35276"/>
                    <a:pt x="52578" y="31101"/>
                    <a:pt x="52301" y="26228"/>
                  </a:cubicBezTo>
                  <a:lnTo>
                    <a:pt x="51338" y="9297"/>
                  </a:lnTo>
                  <a:cubicBezTo>
                    <a:pt x="51083" y="4812"/>
                    <a:pt x="47502" y="1231"/>
                    <a:pt x="43018" y="977"/>
                  </a:cubicBezTo>
                  <a:lnTo>
                    <a:pt x="26087" y="14"/>
                  </a:lnTo>
                  <a:cubicBezTo>
                    <a:pt x="21237" y="-257"/>
                    <a:pt x="17039" y="3463"/>
                    <a:pt x="16762" y="8335"/>
                  </a:cubicBezTo>
                  <a:cubicBezTo>
                    <a:pt x="16535" y="12355"/>
                    <a:pt x="19029" y="15899"/>
                    <a:pt x="22645" y="17172"/>
                  </a:cubicBezTo>
                  <a:lnTo>
                    <a:pt x="2588" y="37229"/>
                  </a:lnTo>
                  <a:cubicBezTo>
                    <a:pt x="-863" y="40681"/>
                    <a:pt x="-863" y="46276"/>
                    <a:pt x="2588" y="49727"/>
                  </a:cubicBezTo>
                  <a:cubicBezTo>
                    <a:pt x="4314" y="51450"/>
                    <a:pt x="6577" y="52313"/>
                    <a:pt x="8838" y="5231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2122;p35"/>
            <p:cNvSpPr/>
            <p:nvPr/>
          </p:nvSpPr>
          <p:spPr>
            <a:xfrm>
              <a:off x="1356752" y="4230230"/>
              <a:ext cx="48976" cy="32234"/>
            </a:xfrm>
            <a:custGeom>
              <a:avLst/>
              <a:gdLst/>
              <a:ahLst/>
              <a:cxnLst/>
              <a:rect l="l" t="t" r="r" b="b"/>
              <a:pathLst>
                <a:path w="65302" h="42979" extrusionOk="0">
                  <a:moveTo>
                    <a:pt x="65302" y="21490"/>
                  </a:moveTo>
                  <a:cubicBezTo>
                    <a:pt x="65302" y="16608"/>
                    <a:pt x="61347" y="12653"/>
                    <a:pt x="56465" y="12653"/>
                  </a:cubicBezTo>
                  <a:lnTo>
                    <a:pt x="28100" y="12653"/>
                  </a:lnTo>
                  <a:cubicBezTo>
                    <a:pt x="29757" y="9196"/>
                    <a:pt x="29015" y="4924"/>
                    <a:pt x="26011" y="2243"/>
                  </a:cubicBezTo>
                  <a:cubicBezTo>
                    <a:pt x="22370" y="-1006"/>
                    <a:pt x="16783" y="-688"/>
                    <a:pt x="13535" y="2954"/>
                  </a:cubicBezTo>
                  <a:lnTo>
                    <a:pt x="2244" y="15607"/>
                  </a:lnTo>
                  <a:cubicBezTo>
                    <a:pt x="-748" y="18959"/>
                    <a:pt x="-748" y="24022"/>
                    <a:pt x="2244" y="27373"/>
                  </a:cubicBezTo>
                  <a:lnTo>
                    <a:pt x="13535" y="40025"/>
                  </a:lnTo>
                  <a:cubicBezTo>
                    <a:pt x="15279" y="41983"/>
                    <a:pt x="17700" y="42979"/>
                    <a:pt x="20131" y="42979"/>
                  </a:cubicBezTo>
                  <a:cubicBezTo>
                    <a:pt x="22224" y="42979"/>
                    <a:pt x="24327" y="42239"/>
                    <a:pt x="26011" y="40736"/>
                  </a:cubicBezTo>
                  <a:cubicBezTo>
                    <a:pt x="29015" y="38056"/>
                    <a:pt x="29756" y="33783"/>
                    <a:pt x="28100" y="30326"/>
                  </a:cubicBezTo>
                  <a:lnTo>
                    <a:pt x="56465" y="30326"/>
                  </a:lnTo>
                  <a:cubicBezTo>
                    <a:pt x="61346" y="30326"/>
                    <a:pt x="65302" y="26371"/>
                    <a:pt x="65302" y="2149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2123;p35"/>
            <p:cNvSpPr/>
            <p:nvPr/>
          </p:nvSpPr>
          <p:spPr>
            <a:xfrm>
              <a:off x="1414558" y="4213005"/>
              <a:ext cx="66682" cy="66683"/>
            </a:xfrm>
            <a:custGeom>
              <a:avLst/>
              <a:gdLst/>
              <a:ahLst/>
              <a:cxnLst/>
              <a:rect l="l" t="t" r="r" b="b"/>
              <a:pathLst>
                <a:path w="88909" h="88911" extrusionOk="0">
                  <a:moveTo>
                    <a:pt x="44456" y="0"/>
                  </a:moveTo>
                  <a:cubicBezTo>
                    <a:pt x="19941" y="0"/>
                    <a:pt x="0" y="19943"/>
                    <a:pt x="0" y="44456"/>
                  </a:cubicBezTo>
                  <a:cubicBezTo>
                    <a:pt x="0" y="68968"/>
                    <a:pt x="19943" y="88911"/>
                    <a:pt x="44456" y="88911"/>
                  </a:cubicBezTo>
                  <a:cubicBezTo>
                    <a:pt x="68968" y="88911"/>
                    <a:pt x="88910" y="68968"/>
                    <a:pt x="88910" y="44456"/>
                  </a:cubicBezTo>
                  <a:cubicBezTo>
                    <a:pt x="88910" y="19943"/>
                    <a:pt x="68967" y="0"/>
                    <a:pt x="44456" y="0"/>
                  </a:cubicBezTo>
                  <a:close/>
                  <a:moveTo>
                    <a:pt x="44456" y="71238"/>
                  </a:moveTo>
                  <a:cubicBezTo>
                    <a:pt x="29688" y="71238"/>
                    <a:pt x="17673" y="59223"/>
                    <a:pt x="17673" y="44456"/>
                  </a:cubicBezTo>
                  <a:cubicBezTo>
                    <a:pt x="17673" y="29688"/>
                    <a:pt x="29688" y="17673"/>
                    <a:pt x="44456" y="17673"/>
                  </a:cubicBezTo>
                  <a:cubicBezTo>
                    <a:pt x="59222" y="17673"/>
                    <a:pt x="71237" y="29688"/>
                    <a:pt x="71237" y="44456"/>
                  </a:cubicBezTo>
                  <a:cubicBezTo>
                    <a:pt x="71237" y="59223"/>
                    <a:pt x="59222" y="71238"/>
                    <a:pt x="44456" y="7123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2124;p35"/>
            <p:cNvSpPr/>
            <p:nvPr/>
          </p:nvSpPr>
          <p:spPr>
            <a:xfrm>
              <a:off x="1325016" y="4316340"/>
              <a:ext cx="39235" cy="39236"/>
            </a:xfrm>
            <a:custGeom>
              <a:avLst/>
              <a:gdLst/>
              <a:ahLst/>
              <a:cxnLst/>
              <a:rect l="l" t="t" r="r" b="b"/>
              <a:pathLst>
                <a:path w="52314" h="52314" extrusionOk="0">
                  <a:moveTo>
                    <a:pt x="51337" y="43017"/>
                  </a:moveTo>
                  <a:lnTo>
                    <a:pt x="52300" y="26086"/>
                  </a:lnTo>
                  <a:cubicBezTo>
                    <a:pt x="52575" y="21213"/>
                    <a:pt x="48851" y="17039"/>
                    <a:pt x="43979" y="16762"/>
                  </a:cubicBezTo>
                  <a:cubicBezTo>
                    <a:pt x="39984" y="16543"/>
                    <a:pt x="36423" y="19033"/>
                    <a:pt x="35144" y="22648"/>
                  </a:cubicBezTo>
                  <a:lnTo>
                    <a:pt x="15086" y="2589"/>
                  </a:lnTo>
                  <a:cubicBezTo>
                    <a:pt x="11635" y="-862"/>
                    <a:pt x="6039" y="-863"/>
                    <a:pt x="2589" y="2588"/>
                  </a:cubicBezTo>
                  <a:cubicBezTo>
                    <a:pt x="-863" y="6039"/>
                    <a:pt x="-863" y="11634"/>
                    <a:pt x="2588" y="15084"/>
                  </a:cubicBezTo>
                  <a:lnTo>
                    <a:pt x="22646" y="35142"/>
                  </a:lnTo>
                  <a:cubicBezTo>
                    <a:pt x="19029" y="36416"/>
                    <a:pt x="16534" y="39960"/>
                    <a:pt x="16762" y="43980"/>
                  </a:cubicBezTo>
                  <a:cubicBezTo>
                    <a:pt x="17031" y="48681"/>
                    <a:pt x="20926" y="52315"/>
                    <a:pt x="25576" y="52315"/>
                  </a:cubicBezTo>
                  <a:cubicBezTo>
                    <a:pt x="25993" y="52315"/>
                    <a:pt x="30992" y="52018"/>
                    <a:pt x="43018" y="51338"/>
                  </a:cubicBezTo>
                  <a:cubicBezTo>
                    <a:pt x="47501" y="51082"/>
                    <a:pt x="51081" y="47501"/>
                    <a:pt x="51337" y="4301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 name="Google Shape;2125;p35"/>
            <p:cNvSpPr/>
            <p:nvPr/>
          </p:nvSpPr>
          <p:spPr>
            <a:xfrm>
              <a:off x="1358065" y="4349390"/>
              <a:ext cx="66683" cy="66682"/>
            </a:xfrm>
            <a:custGeom>
              <a:avLst/>
              <a:gdLst/>
              <a:ahLst/>
              <a:cxnLst/>
              <a:rect l="l" t="t" r="r" b="b"/>
              <a:pathLst>
                <a:path w="88911" h="88909" extrusionOk="0">
                  <a:moveTo>
                    <a:pt x="44456" y="0"/>
                  </a:moveTo>
                  <a:cubicBezTo>
                    <a:pt x="19941" y="0"/>
                    <a:pt x="0" y="19943"/>
                    <a:pt x="0" y="44456"/>
                  </a:cubicBezTo>
                  <a:cubicBezTo>
                    <a:pt x="0" y="68968"/>
                    <a:pt x="19943" y="88910"/>
                    <a:pt x="44456" y="88910"/>
                  </a:cubicBezTo>
                  <a:cubicBezTo>
                    <a:pt x="68968" y="88910"/>
                    <a:pt x="88911" y="68967"/>
                    <a:pt x="88911" y="44456"/>
                  </a:cubicBezTo>
                  <a:cubicBezTo>
                    <a:pt x="88911" y="19943"/>
                    <a:pt x="68970" y="0"/>
                    <a:pt x="44456" y="0"/>
                  </a:cubicBezTo>
                  <a:close/>
                  <a:moveTo>
                    <a:pt x="44456" y="71238"/>
                  </a:moveTo>
                  <a:cubicBezTo>
                    <a:pt x="29688" y="71238"/>
                    <a:pt x="17673" y="59223"/>
                    <a:pt x="17673" y="44457"/>
                  </a:cubicBezTo>
                  <a:cubicBezTo>
                    <a:pt x="17673" y="29689"/>
                    <a:pt x="29688" y="17675"/>
                    <a:pt x="44456" y="17675"/>
                  </a:cubicBezTo>
                  <a:cubicBezTo>
                    <a:pt x="59223" y="17675"/>
                    <a:pt x="71238" y="29689"/>
                    <a:pt x="71238" y="44457"/>
                  </a:cubicBezTo>
                  <a:cubicBezTo>
                    <a:pt x="71238" y="59223"/>
                    <a:pt x="59223" y="71238"/>
                    <a:pt x="44456" y="7123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 name="Google Shape;2126;p35"/>
            <p:cNvSpPr/>
            <p:nvPr/>
          </p:nvSpPr>
          <p:spPr>
            <a:xfrm>
              <a:off x="1238905" y="4348077"/>
              <a:ext cx="32233" cy="48976"/>
            </a:xfrm>
            <a:custGeom>
              <a:avLst/>
              <a:gdLst/>
              <a:ahLst/>
              <a:cxnLst/>
              <a:rect l="l" t="t" r="r" b="b"/>
              <a:pathLst>
                <a:path w="42978" h="65302" extrusionOk="0">
                  <a:moveTo>
                    <a:pt x="21489" y="65302"/>
                  </a:moveTo>
                  <a:cubicBezTo>
                    <a:pt x="26371" y="65302"/>
                    <a:pt x="30326" y="61347"/>
                    <a:pt x="30326" y="56465"/>
                  </a:cubicBezTo>
                  <a:lnTo>
                    <a:pt x="30326" y="28100"/>
                  </a:lnTo>
                  <a:cubicBezTo>
                    <a:pt x="31532" y="28678"/>
                    <a:pt x="32838" y="28965"/>
                    <a:pt x="34139" y="28965"/>
                  </a:cubicBezTo>
                  <a:cubicBezTo>
                    <a:pt x="36569" y="28965"/>
                    <a:pt x="38989" y="27968"/>
                    <a:pt x="40735" y="26011"/>
                  </a:cubicBezTo>
                  <a:cubicBezTo>
                    <a:pt x="43985" y="22370"/>
                    <a:pt x="43667" y="16784"/>
                    <a:pt x="40025" y="13535"/>
                  </a:cubicBezTo>
                  <a:lnTo>
                    <a:pt x="27372" y="2244"/>
                  </a:lnTo>
                  <a:cubicBezTo>
                    <a:pt x="24021" y="-748"/>
                    <a:pt x="18956" y="-748"/>
                    <a:pt x="15606" y="2244"/>
                  </a:cubicBezTo>
                  <a:lnTo>
                    <a:pt x="2953" y="13535"/>
                  </a:lnTo>
                  <a:cubicBezTo>
                    <a:pt x="-688" y="16784"/>
                    <a:pt x="-1005" y="22370"/>
                    <a:pt x="2243" y="26011"/>
                  </a:cubicBezTo>
                  <a:cubicBezTo>
                    <a:pt x="4923" y="29016"/>
                    <a:pt x="9196" y="29759"/>
                    <a:pt x="12653" y="28100"/>
                  </a:cubicBezTo>
                  <a:lnTo>
                    <a:pt x="12653" y="56464"/>
                  </a:lnTo>
                  <a:cubicBezTo>
                    <a:pt x="12653" y="61346"/>
                    <a:pt x="16608" y="65302"/>
                    <a:pt x="21489" y="653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 name="Google Shape;2127;p35"/>
            <p:cNvSpPr/>
            <p:nvPr/>
          </p:nvSpPr>
          <p:spPr>
            <a:xfrm>
              <a:off x="1221681" y="4405882"/>
              <a:ext cx="66682" cy="66683"/>
            </a:xfrm>
            <a:custGeom>
              <a:avLst/>
              <a:gdLst/>
              <a:ahLst/>
              <a:cxnLst/>
              <a:rect l="l" t="t" r="r" b="b"/>
              <a:pathLst>
                <a:path w="88909" h="88911" extrusionOk="0">
                  <a:moveTo>
                    <a:pt x="44454" y="0"/>
                  </a:moveTo>
                  <a:cubicBezTo>
                    <a:pt x="19941" y="0"/>
                    <a:pt x="0" y="19943"/>
                    <a:pt x="0" y="44454"/>
                  </a:cubicBezTo>
                  <a:cubicBezTo>
                    <a:pt x="0" y="68968"/>
                    <a:pt x="19941" y="88911"/>
                    <a:pt x="44454" y="88911"/>
                  </a:cubicBezTo>
                  <a:cubicBezTo>
                    <a:pt x="68968" y="88911"/>
                    <a:pt x="88910" y="68968"/>
                    <a:pt x="88910" y="44456"/>
                  </a:cubicBezTo>
                  <a:cubicBezTo>
                    <a:pt x="88910" y="19943"/>
                    <a:pt x="68968" y="0"/>
                    <a:pt x="44454" y="0"/>
                  </a:cubicBezTo>
                  <a:close/>
                  <a:moveTo>
                    <a:pt x="44454" y="71238"/>
                  </a:moveTo>
                  <a:cubicBezTo>
                    <a:pt x="29688" y="71238"/>
                    <a:pt x="17673" y="59223"/>
                    <a:pt x="17673" y="44456"/>
                  </a:cubicBezTo>
                  <a:cubicBezTo>
                    <a:pt x="17673" y="29689"/>
                    <a:pt x="29688" y="17675"/>
                    <a:pt x="44454" y="17675"/>
                  </a:cubicBezTo>
                  <a:cubicBezTo>
                    <a:pt x="59222" y="17675"/>
                    <a:pt x="71237" y="29689"/>
                    <a:pt x="71237" y="44456"/>
                  </a:cubicBezTo>
                  <a:cubicBezTo>
                    <a:pt x="71237" y="59223"/>
                    <a:pt x="59222" y="71238"/>
                    <a:pt x="44454" y="7123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 name="Google Shape;2128;p35"/>
            <p:cNvSpPr/>
            <p:nvPr/>
          </p:nvSpPr>
          <p:spPr>
            <a:xfrm>
              <a:off x="1145793" y="4316341"/>
              <a:ext cx="39236" cy="39234"/>
            </a:xfrm>
            <a:custGeom>
              <a:avLst/>
              <a:gdLst/>
              <a:ahLst/>
              <a:cxnLst/>
              <a:rect l="l" t="t" r="r" b="b"/>
              <a:pathLst>
                <a:path w="52315" h="52312" extrusionOk="0">
                  <a:moveTo>
                    <a:pt x="37229" y="2587"/>
                  </a:moveTo>
                  <a:lnTo>
                    <a:pt x="17171" y="22645"/>
                  </a:lnTo>
                  <a:cubicBezTo>
                    <a:pt x="15893" y="19037"/>
                    <a:pt x="12342" y="16560"/>
                    <a:pt x="8335" y="16760"/>
                  </a:cubicBezTo>
                  <a:cubicBezTo>
                    <a:pt x="3462" y="17036"/>
                    <a:pt x="-262" y="21211"/>
                    <a:pt x="14" y="26084"/>
                  </a:cubicBezTo>
                  <a:lnTo>
                    <a:pt x="977" y="43015"/>
                  </a:lnTo>
                  <a:cubicBezTo>
                    <a:pt x="1233" y="47500"/>
                    <a:pt x="4813" y="51081"/>
                    <a:pt x="9298" y="51336"/>
                  </a:cubicBezTo>
                  <a:cubicBezTo>
                    <a:pt x="21323" y="52015"/>
                    <a:pt x="26321" y="52312"/>
                    <a:pt x="26739" y="52312"/>
                  </a:cubicBezTo>
                  <a:cubicBezTo>
                    <a:pt x="31389" y="52312"/>
                    <a:pt x="35286" y="48679"/>
                    <a:pt x="35553" y="43978"/>
                  </a:cubicBezTo>
                  <a:cubicBezTo>
                    <a:pt x="35781" y="39958"/>
                    <a:pt x="33286" y="36413"/>
                    <a:pt x="29670" y="35140"/>
                  </a:cubicBezTo>
                  <a:lnTo>
                    <a:pt x="49727" y="15083"/>
                  </a:lnTo>
                  <a:cubicBezTo>
                    <a:pt x="53178" y="11631"/>
                    <a:pt x="53178" y="6036"/>
                    <a:pt x="49727" y="2585"/>
                  </a:cubicBezTo>
                  <a:cubicBezTo>
                    <a:pt x="46275" y="-862"/>
                    <a:pt x="40681" y="-862"/>
                    <a:pt x="37229" y="258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 name="Google Shape;2129;p35"/>
            <p:cNvSpPr/>
            <p:nvPr/>
          </p:nvSpPr>
          <p:spPr>
            <a:xfrm>
              <a:off x="1104315" y="4230230"/>
              <a:ext cx="48976" cy="32234"/>
            </a:xfrm>
            <a:custGeom>
              <a:avLst/>
              <a:gdLst/>
              <a:ahLst/>
              <a:cxnLst/>
              <a:rect l="l" t="t" r="r" b="b"/>
              <a:pathLst>
                <a:path w="65302" h="42979" extrusionOk="0">
                  <a:moveTo>
                    <a:pt x="39291" y="40735"/>
                  </a:moveTo>
                  <a:cubicBezTo>
                    <a:pt x="42932" y="43986"/>
                    <a:pt x="48520" y="43667"/>
                    <a:pt x="51768" y="40025"/>
                  </a:cubicBezTo>
                  <a:lnTo>
                    <a:pt x="63058" y="27372"/>
                  </a:lnTo>
                  <a:cubicBezTo>
                    <a:pt x="66050" y="24020"/>
                    <a:pt x="66050" y="18957"/>
                    <a:pt x="63058" y="15606"/>
                  </a:cubicBezTo>
                  <a:lnTo>
                    <a:pt x="51768" y="2953"/>
                  </a:lnTo>
                  <a:cubicBezTo>
                    <a:pt x="48519" y="-688"/>
                    <a:pt x="42933" y="-1005"/>
                    <a:pt x="39291" y="2243"/>
                  </a:cubicBezTo>
                  <a:cubicBezTo>
                    <a:pt x="36287" y="4923"/>
                    <a:pt x="35546" y="9196"/>
                    <a:pt x="37202" y="12653"/>
                  </a:cubicBezTo>
                  <a:lnTo>
                    <a:pt x="8837" y="12653"/>
                  </a:lnTo>
                  <a:cubicBezTo>
                    <a:pt x="3955" y="12653"/>
                    <a:pt x="0" y="16608"/>
                    <a:pt x="0" y="21489"/>
                  </a:cubicBezTo>
                  <a:cubicBezTo>
                    <a:pt x="0" y="26371"/>
                    <a:pt x="3955" y="30326"/>
                    <a:pt x="8837" y="30326"/>
                  </a:cubicBezTo>
                  <a:lnTo>
                    <a:pt x="37202" y="30326"/>
                  </a:lnTo>
                  <a:cubicBezTo>
                    <a:pt x="35546" y="33783"/>
                    <a:pt x="36287" y="38055"/>
                    <a:pt x="39291" y="4073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 name="Google Shape;2130;p35"/>
            <p:cNvSpPr/>
            <p:nvPr/>
          </p:nvSpPr>
          <p:spPr>
            <a:xfrm>
              <a:off x="1028803" y="4213005"/>
              <a:ext cx="66684" cy="66683"/>
            </a:xfrm>
            <a:custGeom>
              <a:avLst/>
              <a:gdLst/>
              <a:ahLst/>
              <a:cxnLst/>
              <a:rect l="l" t="t" r="r" b="b"/>
              <a:pathLst>
                <a:path w="88912" h="88911" extrusionOk="0">
                  <a:moveTo>
                    <a:pt x="88912" y="44456"/>
                  </a:moveTo>
                  <a:cubicBezTo>
                    <a:pt x="88912" y="19941"/>
                    <a:pt x="68970" y="0"/>
                    <a:pt x="44457" y="0"/>
                  </a:cubicBezTo>
                  <a:cubicBezTo>
                    <a:pt x="19944" y="0"/>
                    <a:pt x="0" y="19941"/>
                    <a:pt x="0" y="44456"/>
                  </a:cubicBezTo>
                  <a:cubicBezTo>
                    <a:pt x="0" y="68970"/>
                    <a:pt x="19943" y="88911"/>
                    <a:pt x="44456" y="88911"/>
                  </a:cubicBezTo>
                  <a:cubicBezTo>
                    <a:pt x="68968" y="88911"/>
                    <a:pt x="88912" y="68970"/>
                    <a:pt x="88912" y="44456"/>
                  </a:cubicBezTo>
                  <a:close/>
                  <a:moveTo>
                    <a:pt x="44456" y="71238"/>
                  </a:moveTo>
                  <a:cubicBezTo>
                    <a:pt x="29688" y="71238"/>
                    <a:pt x="17673" y="59223"/>
                    <a:pt x="17673" y="44456"/>
                  </a:cubicBezTo>
                  <a:cubicBezTo>
                    <a:pt x="17673" y="29688"/>
                    <a:pt x="29688" y="17673"/>
                    <a:pt x="44456" y="17673"/>
                  </a:cubicBezTo>
                  <a:cubicBezTo>
                    <a:pt x="59223" y="17673"/>
                    <a:pt x="71239" y="29688"/>
                    <a:pt x="71239" y="44456"/>
                  </a:cubicBezTo>
                  <a:cubicBezTo>
                    <a:pt x="71239" y="59223"/>
                    <a:pt x="59225" y="71238"/>
                    <a:pt x="44456" y="7123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 name="Google Shape;2131;p35"/>
            <p:cNvSpPr/>
            <p:nvPr/>
          </p:nvSpPr>
          <p:spPr>
            <a:xfrm>
              <a:off x="1145794" y="4137120"/>
              <a:ext cx="39235" cy="39234"/>
            </a:xfrm>
            <a:custGeom>
              <a:avLst/>
              <a:gdLst/>
              <a:ahLst/>
              <a:cxnLst/>
              <a:rect l="l" t="t" r="r" b="b"/>
              <a:pathLst>
                <a:path w="52314" h="52312" extrusionOk="0">
                  <a:moveTo>
                    <a:pt x="977" y="9295"/>
                  </a:moveTo>
                  <a:lnTo>
                    <a:pt x="14" y="26226"/>
                  </a:lnTo>
                  <a:cubicBezTo>
                    <a:pt x="-261" y="31099"/>
                    <a:pt x="3463" y="35274"/>
                    <a:pt x="8335" y="35550"/>
                  </a:cubicBezTo>
                  <a:cubicBezTo>
                    <a:pt x="12418" y="35771"/>
                    <a:pt x="15914" y="33238"/>
                    <a:pt x="17172" y="29668"/>
                  </a:cubicBezTo>
                  <a:lnTo>
                    <a:pt x="37229" y="49724"/>
                  </a:lnTo>
                  <a:cubicBezTo>
                    <a:pt x="40682" y="53175"/>
                    <a:pt x="46275" y="53174"/>
                    <a:pt x="49726" y="49724"/>
                  </a:cubicBezTo>
                  <a:cubicBezTo>
                    <a:pt x="53177" y="46272"/>
                    <a:pt x="53177" y="40678"/>
                    <a:pt x="49726" y="37227"/>
                  </a:cubicBezTo>
                  <a:lnTo>
                    <a:pt x="29669" y="17170"/>
                  </a:lnTo>
                  <a:cubicBezTo>
                    <a:pt x="33286" y="15897"/>
                    <a:pt x="35782" y="12352"/>
                    <a:pt x="35553" y="8332"/>
                  </a:cubicBezTo>
                  <a:cubicBezTo>
                    <a:pt x="35276" y="3460"/>
                    <a:pt x="31096" y="-236"/>
                    <a:pt x="26229" y="12"/>
                  </a:cubicBezTo>
                  <a:lnTo>
                    <a:pt x="9298" y="974"/>
                  </a:lnTo>
                  <a:cubicBezTo>
                    <a:pt x="4813" y="1230"/>
                    <a:pt x="1233" y="4811"/>
                    <a:pt x="977" y="929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2132;p35"/>
            <p:cNvSpPr/>
            <p:nvPr/>
          </p:nvSpPr>
          <p:spPr>
            <a:xfrm>
              <a:off x="1085296" y="4076622"/>
              <a:ext cx="66683" cy="66682"/>
            </a:xfrm>
            <a:custGeom>
              <a:avLst/>
              <a:gdLst/>
              <a:ahLst/>
              <a:cxnLst/>
              <a:rect l="l" t="t" r="r" b="b"/>
              <a:pathLst>
                <a:path w="88911" h="88909" extrusionOk="0">
                  <a:moveTo>
                    <a:pt x="44456" y="88910"/>
                  </a:moveTo>
                  <a:cubicBezTo>
                    <a:pt x="68970" y="88910"/>
                    <a:pt x="88911" y="68967"/>
                    <a:pt x="88911" y="44456"/>
                  </a:cubicBezTo>
                  <a:cubicBezTo>
                    <a:pt x="88911" y="19941"/>
                    <a:pt x="68968" y="0"/>
                    <a:pt x="44456" y="0"/>
                  </a:cubicBezTo>
                  <a:cubicBezTo>
                    <a:pt x="19943" y="0"/>
                    <a:pt x="0" y="19940"/>
                    <a:pt x="0" y="44453"/>
                  </a:cubicBezTo>
                  <a:cubicBezTo>
                    <a:pt x="0" y="68967"/>
                    <a:pt x="19941" y="88910"/>
                    <a:pt x="44456" y="88910"/>
                  </a:cubicBezTo>
                  <a:close/>
                  <a:moveTo>
                    <a:pt x="44456" y="17672"/>
                  </a:moveTo>
                  <a:cubicBezTo>
                    <a:pt x="59223" y="17672"/>
                    <a:pt x="71238" y="29686"/>
                    <a:pt x="71238" y="44454"/>
                  </a:cubicBezTo>
                  <a:cubicBezTo>
                    <a:pt x="71238" y="59221"/>
                    <a:pt x="59223" y="71235"/>
                    <a:pt x="44456" y="71235"/>
                  </a:cubicBezTo>
                  <a:cubicBezTo>
                    <a:pt x="29688" y="71235"/>
                    <a:pt x="17673" y="59221"/>
                    <a:pt x="17673" y="44453"/>
                  </a:cubicBezTo>
                  <a:cubicBezTo>
                    <a:pt x="17673" y="29686"/>
                    <a:pt x="29688" y="17672"/>
                    <a:pt x="44456" y="1767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2133;p35"/>
            <p:cNvSpPr/>
            <p:nvPr/>
          </p:nvSpPr>
          <p:spPr>
            <a:xfrm>
              <a:off x="1161613" y="4152937"/>
              <a:ext cx="186818" cy="186819"/>
            </a:xfrm>
            <a:custGeom>
              <a:avLst/>
              <a:gdLst/>
              <a:ahLst/>
              <a:cxnLst/>
              <a:rect l="l" t="t" r="r" b="b"/>
              <a:pathLst>
                <a:path w="249091" h="249092" extrusionOk="0">
                  <a:moveTo>
                    <a:pt x="124545" y="0"/>
                  </a:moveTo>
                  <a:cubicBezTo>
                    <a:pt x="95035" y="0"/>
                    <a:pt x="66411" y="10514"/>
                    <a:pt x="43944" y="29606"/>
                  </a:cubicBezTo>
                  <a:cubicBezTo>
                    <a:pt x="40226" y="32766"/>
                    <a:pt x="39772" y="38343"/>
                    <a:pt x="42933" y="42061"/>
                  </a:cubicBezTo>
                  <a:cubicBezTo>
                    <a:pt x="46093" y="45780"/>
                    <a:pt x="51671" y="46235"/>
                    <a:pt x="55388" y="43072"/>
                  </a:cubicBezTo>
                  <a:cubicBezTo>
                    <a:pt x="74663" y="26694"/>
                    <a:pt x="99224" y="17672"/>
                    <a:pt x="124545" y="17672"/>
                  </a:cubicBezTo>
                  <a:cubicBezTo>
                    <a:pt x="183475" y="17672"/>
                    <a:pt x="231418" y="65615"/>
                    <a:pt x="231418" y="124545"/>
                  </a:cubicBezTo>
                  <a:cubicBezTo>
                    <a:pt x="231418" y="183475"/>
                    <a:pt x="183475" y="231419"/>
                    <a:pt x="124545" y="231419"/>
                  </a:cubicBezTo>
                  <a:cubicBezTo>
                    <a:pt x="65615" y="231419"/>
                    <a:pt x="17672" y="183476"/>
                    <a:pt x="17672" y="124546"/>
                  </a:cubicBezTo>
                  <a:cubicBezTo>
                    <a:pt x="17672" y="104392"/>
                    <a:pt x="23316" y="84758"/>
                    <a:pt x="33993" y="67770"/>
                  </a:cubicBezTo>
                  <a:cubicBezTo>
                    <a:pt x="36589" y="63638"/>
                    <a:pt x="35344" y="58183"/>
                    <a:pt x="31213" y="55586"/>
                  </a:cubicBezTo>
                  <a:cubicBezTo>
                    <a:pt x="27081" y="52991"/>
                    <a:pt x="21625" y="54235"/>
                    <a:pt x="19028" y="58366"/>
                  </a:cubicBezTo>
                  <a:cubicBezTo>
                    <a:pt x="6580" y="78175"/>
                    <a:pt x="0" y="101060"/>
                    <a:pt x="0" y="124546"/>
                  </a:cubicBezTo>
                  <a:cubicBezTo>
                    <a:pt x="0" y="193221"/>
                    <a:pt x="55871" y="249093"/>
                    <a:pt x="124546" y="249093"/>
                  </a:cubicBezTo>
                  <a:cubicBezTo>
                    <a:pt x="193221" y="249093"/>
                    <a:pt x="249092" y="193221"/>
                    <a:pt x="249092" y="124546"/>
                  </a:cubicBezTo>
                  <a:cubicBezTo>
                    <a:pt x="249092" y="55871"/>
                    <a:pt x="193220" y="0"/>
                    <a:pt x="12454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 name="Google Shape;2134;p35"/>
            <p:cNvSpPr/>
            <p:nvPr/>
          </p:nvSpPr>
          <p:spPr>
            <a:xfrm>
              <a:off x="1358065" y="4076622"/>
              <a:ext cx="66674" cy="66682"/>
            </a:xfrm>
            <a:custGeom>
              <a:avLst/>
              <a:gdLst/>
              <a:ahLst/>
              <a:cxnLst/>
              <a:rect l="l" t="t" r="r" b="b"/>
              <a:pathLst>
                <a:path w="88898" h="88909" extrusionOk="0">
                  <a:moveTo>
                    <a:pt x="44456" y="88910"/>
                  </a:moveTo>
                  <a:cubicBezTo>
                    <a:pt x="52307" y="88910"/>
                    <a:pt x="60036" y="86823"/>
                    <a:pt x="66808" y="82877"/>
                  </a:cubicBezTo>
                  <a:cubicBezTo>
                    <a:pt x="71023" y="80420"/>
                    <a:pt x="72449" y="75009"/>
                    <a:pt x="69991" y="70792"/>
                  </a:cubicBezTo>
                  <a:cubicBezTo>
                    <a:pt x="67533" y="66577"/>
                    <a:pt x="62125" y="65151"/>
                    <a:pt x="57906" y="67609"/>
                  </a:cubicBezTo>
                  <a:cubicBezTo>
                    <a:pt x="53835" y="69983"/>
                    <a:pt x="49184" y="71237"/>
                    <a:pt x="44456" y="71237"/>
                  </a:cubicBezTo>
                  <a:cubicBezTo>
                    <a:pt x="29688" y="71237"/>
                    <a:pt x="17673" y="59222"/>
                    <a:pt x="17673" y="44456"/>
                  </a:cubicBezTo>
                  <a:cubicBezTo>
                    <a:pt x="17673" y="29688"/>
                    <a:pt x="29688" y="17673"/>
                    <a:pt x="44456" y="17673"/>
                  </a:cubicBezTo>
                  <a:cubicBezTo>
                    <a:pt x="59014" y="17673"/>
                    <a:pt x="71023" y="29518"/>
                    <a:pt x="71227" y="44075"/>
                  </a:cubicBezTo>
                  <a:cubicBezTo>
                    <a:pt x="71294" y="48913"/>
                    <a:pt x="75237" y="52789"/>
                    <a:pt x="80060" y="52789"/>
                  </a:cubicBezTo>
                  <a:cubicBezTo>
                    <a:pt x="80101" y="52789"/>
                    <a:pt x="80144" y="52789"/>
                    <a:pt x="80185" y="52788"/>
                  </a:cubicBezTo>
                  <a:cubicBezTo>
                    <a:pt x="85065" y="52720"/>
                    <a:pt x="88965" y="48709"/>
                    <a:pt x="88898" y="43829"/>
                  </a:cubicBezTo>
                  <a:cubicBezTo>
                    <a:pt x="88561" y="19661"/>
                    <a:pt x="68624" y="0"/>
                    <a:pt x="44456" y="0"/>
                  </a:cubicBezTo>
                  <a:cubicBezTo>
                    <a:pt x="19941" y="0"/>
                    <a:pt x="0" y="19943"/>
                    <a:pt x="0" y="44456"/>
                  </a:cubicBezTo>
                  <a:cubicBezTo>
                    <a:pt x="-1" y="68967"/>
                    <a:pt x="19941" y="88910"/>
                    <a:pt x="44456" y="8891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 name="Google Shape;2135;p35"/>
            <p:cNvSpPr/>
            <p:nvPr/>
          </p:nvSpPr>
          <p:spPr>
            <a:xfrm>
              <a:off x="1085296" y="4349390"/>
              <a:ext cx="66684" cy="63164"/>
            </a:xfrm>
            <a:custGeom>
              <a:avLst/>
              <a:gdLst/>
              <a:ahLst/>
              <a:cxnLst/>
              <a:rect l="l" t="t" r="r" b="b"/>
              <a:pathLst>
                <a:path w="88912" h="84218" extrusionOk="0">
                  <a:moveTo>
                    <a:pt x="44456" y="0"/>
                  </a:moveTo>
                  <a:cubicBezTo>
                    <a:pt x="19941" y="0"/>
                    <a:pt x="0" y="19943"/>
                    <a:pt x="0" y="44456"/>
                  </a:cubicBezTo>
                  <a:cubicBezTo>
                    <a:pt x="0" y="60351"/>
                    <a:pt x="8582" y="75139"/>
                    <a:pt x="22399" y="83048"/>
                  </a:cubicBezTo>
                  <a:cubicBezTo>
                    <a:pt x="26637" y="85474"/>
                    <a:pt x="32035" y="84005"/>
                    <a:pt x="34458" y="79770"/>
                  </a:cubicBezTo>
                  <a:cubicBezTo>
                    <a:pt x="36883" y="75535"/>
                    <a:pt x="35415" y="70135"/>
                    <a:pt x="31180" y="67711"/>
                  </a:cubicBezTo>
                  <a:cubicBezTo>
                    <a:pt x="22849" y="62942"/>
                    <a:pt x="17673" y="54031"/>
                    <a:pt x="17673" y="44457"/>
                  </a:cubicBezTo>
                  <a:cubicBezTo>
                    <a:pt x="17673" y="29689"/>
                    <a:pt x="29688" y="17675"/>
                    <a:pt x="44456" y="17675"/>
                  </a:cubicBezTo>
                  <a:cubicBezTo>
                    <a:pt x="59223" y="17675"/>
                    <a:pt x="71238" y="29689"/>
                    <a:pt x="71238" y="44457"/>
                  </a:cubicBezTo>
                  <a:cubicBezTo>
                    <a:pt x="71238" y="54031"/>
                    <a:pt x="66062" y="62941"/>
                    <a:pt x="57729" y="67711"/>
                  </a:cubicBezTo>
                  <a:cubicBezTo>
                    <a:pt x="53494" y="70136"/>
                    <a:pt x="52027" y="75536"/>
                    <a:pt x="54452" y="79770"/>
                  </a:cubicBezTo>
                  <a:cubicBezTo>
                    <a:pt x="56083" y="82622"/>
                    <a:pt x="59063" y="84217"/>
                    <a:pt x="62129" y="84217"/>
                  </a:cubicBezTo>
                  <a:cubicBezTo>
                    <a:pt x="63618" y="84217"/>
                    <a:pt x="65127" y="83841"/>
                    <a:pt x="66512" y="83048"/>
                  </a:cubicBezTo>
                  <a:cubicBezTo>
                    <a:pt x="80329" y="75138"/>
                    <a:pt x="88912" y="60350"/>
                    <a:pt x="88912" y="44456"/>
                  </a:cubicBezTo>
                  <a:cubicBezTo>
                    <a:pt x="88912" y="19943"/>
                    <a:pt x="68970" y="0"/>
                    <a:pt x="4445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7" name="Group 16"/>
          <p:cNvGrpSpPr/>
          <p:nvPr/>
        </p:nvGrpSpPr>
        <p:grpSpPr>
          <a:xfrm>
            <a:off x="2470264" y="665785"/>
            <a:ext cx="6652527" cy="1081466"/>
            <a:chOff x="2662082" y="674554"/>
            <a:chExt cx="6481919" cy="1081466"/>
          </a:xfrm>
          <a:solidFill>
            <a:schemeClr val="accent1">
              <a:lumMod val="60000"/>
              <a:lumOff val="40000"/>
            </a:schemeClr>
          </a:solidFill>
        </p:grpSpPr>
        <p:sp>
          <p:nvSpPr>
            <p:cNvPr id="9" name="Rounded Rectangle 8"/>
            <p:cNvSpPr/>
            <p:nvPr/>
          </p:nvSpPr>
          <p:spPr>
            <a:xfrm>
              <a:off x="2662082" y="674554"/>
              <a:ext cx="6481919" cy="1081466"/>
            </a:xfrm>
            <a:prstGeom prst="roundRect">
              <a:avLst>
                <a:gd name="adj" fmla="val 265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787551" y="711641"/>
              <a:ext cx="6257645" cy="991666"/>
              <a:chOff x="2822560" y="793888"/>
              <a:chExt cx="6257645" cy="991666"/>
            </a:xfrm>
            <a:grpFill/>
          </p:grpSpPr>
          <p:sp>
            <p:nvSpPr>
              <p:cNvPr id="4" name="TextBox 3"/>
              <p:cNvSpPr txBox="1"/>
              <p:nvPr/>
            </p:nvSpPr>
            <p:spPr>
              <a:xfrm>
                <a:off x="2826260" y="793888"/>
                <a:ext cx="6232680" cy="307777"/>
              </a:xfrm>
              <a:prstGeom prst="rect">
                <a:avLst/>
              </a:prstGeom>
              <a:grpFill/>
            </p:spPr>
            <p:txBody>
              <a:bodyPr wrap="square" rtlCol="0">
                <a:spAutoFit/>
              </a:bodyPr>
              <a:lstStyle/>
              <a:p>
                <a:pPr algn="ctr"/>
                <a:r>
                  <a:rPr lang="vi-VN" dirty="0" smtClean="0">
                    <a:latin typeface="Montserrat Medium" panose="020B0604020202020204" charset="0"/>
                  </a:rPr>
                  <a:t>Là nơi lưu trữ thông tin qua các điểm từ</a:t>
                </a:r>
                <a:endParaRPr lang="en-US" dirty="0">
                  <a:latin typeface="Montserrat Medium" panose="020B0604020202020204" charset="0"/>
                </a:endParaRPr>
              </a:p>
            </p:txBody>
          </p:sp>
          <p:sp>
            <p:nvSpPr>
              <p:cNvPr id="5" name="TextBox 4"/>
              <p:cNvSpPr txBox="1"/>
              <p:nvPr/>
            </p:nvSpPr>
            <p:spPr>
              <a:xfrm>
                <a:off x="2822560" y="1046890"/>
                <a:ext cx="6257645" cy="738664"/>
              </a:xfrm>
              <a:prstGeom prst="rect">
                <a:avLst/>
              </a:prstGeom>
              <a:grpFill/>
            </p:spPr>
            <p:txBody>
              <a:bodyPr wrap="square" rtlCol="0">
                <a:spAutoFit/>
              </a:bodyPr>
              <a:lstStyle/>
              <a:p>
                <a:r>
                  <a:rPr lang="vi-VN" dirty="0">
                    <a:latin typeface="Montserrat Medium" panose="020B0604020202020204" charset="0"/>
                  </a:rPr>
                  <a:t>Mỗi mặt đĩa được gọi là 1 Side, được đọc bởi 1 đầu </a:t>
                </a:r>
                <a:r>
                  <a:rPr lang="vi-VN" dirty="0" smtClean="0">
                    <a:latin typeface="Montserrat Medium" panose="020B0604020202020204" charset="0"/>
                  </a:rPr>
                  <a:t>đọc, đánh số từ 0, 1</a:t>
                </a:r>
              </a:p>
              <a:p>
                <a:r>
                  <a:rPr lang="vi-VN" dirty="0">
                    <a:latin typeface="Montserrat Medium" panose="020B0604020202020204" charset="0"/>
                  </a:rPr>
                  <a:t>Mỗi Side được chia thành các Track </a:t>
                </a:r>
                <a:r>
                  <a:rPr lang="vi-VN" dirty="0" smtClean="0">
                    <a:latin typeface="Montserrat Medium" panose="020B0604020202020204" charset="0"/>
                  </a:rPr>
                  <a:t>(</a:t>
                </a:r>
                <a:r>
                  <a:rPr lang="vi-VN" dirty="0">
                    <a:latin typeface="Montserrat Medium" panose="020B0604020202020204" charset="0"/>
                  </a:rPr>
                  <a:t>Rãnh đĩa)</a:t>
                </a:r>
                <a:endParaRPr lang="vi-VN" dirty="0" smtClean="0">
                  <a:latin typeface="Montserrat Medium" panose="020B0604020202020204" charset="0"/>
                </a:endParaRPr>
              </a:p>
              <a:p>
                <a:r>
                  <a:rPr lang="vi-VN" dirty="0">
                    <a:latin typeface="Montserrat Medium" panose="020B0604020202020204" charset="0"/>
                  </a:rPr>
                  <a:t>Mỗi Track lại được chia thành các Sector (Cung từ)</a:t>
                </a:r>
                <a:endParaRPr lang="en-US" dirty="0">
                  <a:latin typeface="Montserrat Medium" panose="020B0604020202020204" charset="0"/>
                </a:endParaRPr>
              </a:p>
            </p:txBody>
          </p:sp>
        </p:grpSp>
      </p:grpSp>
      <p:grpSp>
        <p:nvGrpSpPr>
          <p:cNvPr id="18" name="Group 17"/>
          <p:cNvGrpSpPr/>
          <p:nvPr/>
        </p:nvGrpSpPr>
        <p:grpSpPr>
          <a:xfrm>
            <a:off x="3099661" y="1856260"/>
            <a:ext cx="6152240" cy="1400100"/>
            <a:chOff x="3099661" y="1856260"/>
            <a:chExt cx="6152240" cy="1400100"/>
          </a:xfrm>
        </p:grpSpPr>
        <p:sp>
          <p:nvSpPr>
            <p:cNvPr id="78" name="Rounded Rectangle 77"/>
            <p:cNvSpPr/>
            <p:nvPr/>
          </p:nvSpPr>
          <p:spPr>
            <a:xfrm>
              <a:off x="3099661" y="1856260"/>
              <a:ext cx="6044339" cy="1147768"/>
            </a:xfrm>
            <a:prstGeom prst="roundRect">
              <a:avLst>
                <a:gd name="adj" fmla="val 2653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151872" y="1871365"/>
              <a:ext cx="6100029" cy="1384995"/>
            </a:xfrm>
            <a:prstGeom prst="rect">
              <a:avLst/>
            </a:prstGeom>
            <a:noFill/>
          </p:spPr>
          <p:txBody>
            <a:bodyPr wrap="square" rtlCol="0">
              <a:spAutoFit/>
            </a:bodyPr>
            <a:lstStyle/>
            <a:p>
              <a:r>
                <a:rPr lang="vi-VN" dirty="0" smtClean="0">
                  <a:latin typeface="Montserrat Medium" panose="020B0604020202020204" charset="0"/>
                </a:rPr>
                <a:t>Là thành phần di chuyển trên bề mặt đĩa mềm để đọc / ghi dữ liệu</a:t>
              </a:r>
            </a:p>
            <a:p>
              <a:r>
                <a:rPr lang="vi-VN" dirty="0">
                  <a:latin typeface="Montserrat Medium" panose="020B0604020202020204" charset="0"/>
                </a:rPr>
                <a:t>Đầu </a:t>
              </a:r>
              <a:r>
                <a:rPr lang="vi-VN" dirty="0" smtClean="0">
                  <a:latin typeface="Montserrat Medium" panose="020B0604020202020204" charset="0"/>
                </a:rPr>
                <a:t>đọc-ghi </a:t>
              </a:r>
              <a:r>
                <a:rPr lang="vi-VN" dirty="0">
                  <a:latin typeface="Montserrat Medium" panose="020B0604020202020204" charset="0"/>
                </a:rPr>
                <a:t>sử dụng các cảm biến từ để đọc dữ liệu từ các điểm từ trên bề mặt đĩa hoặc ghi dữ liệu lên chúng thông qua quá trình từ trường</a:t>
              </a:r>
            </a:p>
            <a:p>
              <a:endParaRPr lang="en-US" dirty="0">
                <a:latin typeface="Montserrat Medium" panose="020B0604020202020204" charset="0"/>
              </a:endParaRPr>
            </a:p>
          </p:txBody>
        </p:sp>
      </p:grpSp>
      <p:grpSp>
        <p:nvGrpSpPr>
          <p:cNvPr id="19" name="Group 18"/>
          <p:cNvGrpSpPr/>
          <p:nvPr/>
        </p:nvGrpSpPr>
        <p:grpSpPr>
          <a:xfrm>
            <a:off x="3099661" y="3126693"/>
            <a:ext cx="6082824" cy="755708"/>
            <a:chOff x="3099661" y="3129972"/>
            <a:chExt cx="6082824" cy="755708"/>
          </a:xfrm>
          <a:solidFill>
            <a:schemeClr val="accent3"/>
          </a:solidFill>
        </p:grpSpPr>
        <p:sp>
          <p:nvSpPr>
            <p:cNvPr id="100" name="Rounded Rectangle 99"/>
            <p:cNvSpPr/>
            <p:nvPr/>
          </p:nvSpPr>
          <p:spPr>
            <a:xfrm>
              <a:off x="3099661" y="3129972"/>
              <a:ext cx="6082824" cy="752040"/>
            </a:xfrm>
            <a:prstGeom prst="roundRect">
              <a:avLst>
                <a:gd name="adj" fmla="val 265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248296" y="3147016"/>
              <a:ext cx="5775635" cy="738664"/>
            </a:xfrm>
            <a:prstGeom prst="rect">
              <a:avLst/>
            </a:prstGeom>
            <a:grpFill/>
          </p:spPr>
          <p:txBody>
            <a:bodyPr wrap="square" rtlCol="0">
              <a:spAutoFit/>
            </a:bodyPr>
            <a:lstStyle/>
            <a:p>
              <a:r>
                <a:rPr lang="vi-VN" dirty="0" smtClean="0">
                  <a:latin typeface="Montserrat Medium" panose="020B0604020202020204" charset="0"/>
                </a:rPr>
                <a:t>Là trục chứa đĩa mềm và cho nó quay</a:t>
              </a:r>
            </a:p>
            <a:p>
              <a:r>
                <a:rPr lang="vi-VN" dirty="0">
                  <a:latin typeface="Montserrat Medium" panose="020B0604020202020204" charset="0"/>
                </a:rPr>
                <a:t>Trục thường được kết nối với một động cơ để tạo ra chuyển động quay.</a:t>
              </a:r>
              <a:endParaRPr lang="en-US" dirty="0">
                <a:latin typeface="Montserrat Medium" panose="020B0604020202020204" charset="0"/>
              </a:endParaRPr>
            </a:p>
          </p:txBody>
        </p:sp>
      </p:grpSp>
      <p:grpSp>
        <p:nvGrpSpPr>
          <p:cNvPr id="20" name="Group 19"/>
          <p:cNvGrpSpPr/>
          <p:nvPr/>
        </p:nvGrpSpPr>
        <p:grpSpPr>
          <a:xfrm>
            <a:off x="2459016" y="4005067"/>
            <a:ext cx="6834840" cy="1081466"/>
            <a:chOff x="2459016" y="4005067"/>
            <a:chExt cx="6834840" cy="1081466"/>
          </a:xfrm>
        </p:grpSpPr>
        <p:sp>
          <p:nvSpPr>
            <p:cNvPr id="101" name="Rounded Rectangle 100"/>
            <p:cNvSpPr/>
            <p:nvPr/>
          </p:nvSpPr>
          <p:spPr>
            <a:xfrm>
              <a:off x="2459016" y="4005067"/>
              <a:ext cx="6693607" cy="1081466"/>
            </a:xfrm>
            <a:prstGeom prst="roundRect">
              <a:avLst>
                <a:gd name="adj" fmla="val 26531"/>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512225" y="4071891"/>
              <a:ext cx="6781631" cy="954107"/>
            </a:xfrm>
            <a:prstGeom prst="rect">
              <a:avLst/>
            </a:prstGeom>
            <a:noFill/>
          </p:spPr>
          <p:txBody>
            <a:bodyPr wrap="square" rtlCol="0">
              <a:spAutoFit/>
            </a:bodyPr>
            <a:lstStyle/>
            <a:p>
              <a:r>
                <a:rPr lang="vi-VN" dirty="0" smtClean="0">
                  <a:latin typeface="Montserrat Medium" panose="020B0604020202020204" charset="0"/>
                </a:rPr>
                <a:t>Sector : Đơn </a:t>
              </a:r>
              <a:r>
                <a:rPr lang="vi-VN" dirty="0">
                  <a:latin typeface="Montserrat Medium" panose="020B0604020202020204" charset="0"/>
                </a:rPr>
                <a:t>vị thông tin hệ thống dùng làm việc với đĩa</a:t>
              </a:r>
              <a:r>
                <a:rPr lang="vi-VN" dirty="0" smtClean="0">
                  <a:latin typeface="Montserrat Medium" panose="020B0604020202020204" charset="0"/>
                </a:rPr>
                <a:t>.</a:t>
              </a:r>
              <a:endParaRPr lang="vi-VN" dirty="0">
                <a:latin typeface="Montserrat Medium" panose="020B0604020202020204" charset="0"/>
              </a:endParaRPr>
            </a:p>
            <a:p>
              <a:r>
                <a:rPr lang="en-US" dirty="0">
                  <a:latin typeface="Montserrat Medium" panose="020B0604020202020204" charset="0"/>
                </a:rPr>
                <a:t>Sector </a:t>
              </a:r>
              <a:r>
                <a:rPr lang="en-US" dirty="0" err="1">
                  <a:latin typeface="Montserrat Medium" panose="020B0604020202020204" charset="0"/>
                </a:rPr>
                <a:t>xác</a:t>
              </a:r>
              <a:r>
                <a:rPr lang="en-US" dirty="0">
                  <a:latin typeface="Montserrat Medium" panose="020B0604020202020204" charset="0"/>
                </a:rPr>
                <a:t> </a:t>
              </a:r>
              <a:r>
                <a:rPr lang="en-US" dirty="0" err="1">
                  <a:latin typeface="Montserrat Medium" panose="020B0604020202020204" charset="0"/>
                </a:rPr>
                <a:t>định</a:t>
              </a:r>
              <a:r>
                <a:rPr lang="en-US" dirty="0">
                  <a:latin typeface="Montserrat Medium" panose="020B0604020202020204" charset="0"/>
                </a:rPr>
                <a:t> </a:t>
              </a:r>
              <a:r>
                <a:rPr lang="en-US" dirty="0" err="1">
                  <a:latin typeface="Montserrat Medium" panose="020B0604020202020204" charset="0"/>
                </a:rPr>
                <a:t>tọa</a:t>
              </a:r>
              <a:r>
                <a:rPr lang="en-US" dirty="0">
                  <a:latin typeface="Montserrat Medium" panose="020B0604020202020204" charset="0"/>
                </a:rPr>
                <a:t> </a:t>
              </a:r>
              <a:r>
                <a:rPr lang="en-US" dirty="0" err="1">
                  <a:latin typeface="Montserrat Medium" panose="020B0604020202020204" charset="0"/>
                </a:rPr>
                <a:t>độ</a:t>
              </a:r>
              <a:r>
                <a:rPr lang="en-US" dirty="0">
                  <a:latin typeface="Montserrat Medium" panose="020B0604020202020204" charset="0"/>
                </a:rPr>
                <a:t> 3 </a:t>
              </a:r>
              <a:r>
                <a:rPr lang="en-US" dirty="0" err="1">
                  <a:latin typeface="Montserrat Medium" panose="020B0604020202020204" charset="0"/>
                </a:rPr>
                <a:t>chiều</a:t>
              </a:r>
              <a:r>
                <a:rPr lang="en-US" dirty="0">
                  <a:latin typeface="Montserrat Medium" panose="020B0604020202020204" charset="0"/>
                </a:rPr>
                <a:t> : Header, Track, </a:t>
              </a:r>
              <a:r>
                <a:rPr lang="en-US" dirty="0" smtClean="0">
                  <a:latin typeface="Montserrat Medium" panose="020B0604020202020204" charset="0"/>
                </a:rPr>
                <a:t>Sector</a:t>
              </a:r>
              <a:endParaRPr lang="vi-VN" dirty="0" smtClean="0">
                <a:latin typeface="Montserrat Medium" panose="020B0604020202020204" charset="0"/>
              </a:endParaRPr>
            </a:p>
            <a:p>
              <a:r>
                <a:rPr lang="vi-VN" dirty="0">
                  <a:latin typeface="Montserrat Medium" panose="020B0604020202020204" charset="0"/>
                </a:rPr>
                <a:t>Sector được xác định qua số hiệu Sector ( tọa độ 1 chiều ) =&gt; Là vị trí tương đối so với Sector đầu tiên của đĩa</a:t>
              </a:r>
              <a:endParaRPr lang="en-US" dirty="0">
                <a:latin typeface="Montserrat Medium" panose="020B0604020202020204" charset="0"/>
              </a:endParaRPr>
            </a:p>
          </p:txBody>
        </p:sp>
      </p:grpSp>
      <p:grpSp>
        <p:nvGrpSpPr>
          <p:cNvPr id="109" name="Group 108"/>
          <p:cNvGrpSpPr/>
          <p:nvPr/>
        </p:nvGrpSpPr>
        <p:grpSpPr>
          <a:xfrm>
            <a:off x="47058" y="41676"/>
            <a:ext cx="1081098" cy="1041993"/>
            <a:chOff x="168627" y="185513"/>
            <a:chExt cx="1151100" cy="1151100"/>
          </a:xfrm>
        </p:grpSpPr>
        <p:sp>
          <p:nvSpPr>
            <p:cNvPr id="110" name="Google Shape;283;p18"/>
            <p:cNvSpPr/>
            <p:nvPr/>
          </p:nvSpPr>
          <p:spPr>
            <a:xfrm>
              <a:off x="168627" y="185513"/>
              <a:ext cx="1151100" cy="1151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11" name="Flowchart: Connector 110"/>
            <p:cNvSpPr/>
            <p:nvPr/>
          </p:nvSpPr>
          <p:spPr>
            <a:xfrm>
              <a:off x="282874" y="300493"/>
              <a:ext cx="922606" cy="921139"/>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400249" y="554679"/>
              <a:ext cx="687855" cy="400110"/>
            </a:xfrm>
            <a:prstGeom prst="rect">
              <a:avLst/>
            </a:prstGeom>
            <a:noFill/>
          </p:spPr>
          <p:txBody>
            <a:bodyPr wrap="square" rtlCol="0">
              <a:spAutoFit/>
            </a:bodyPr>
            <a:lstStyle/>
            <a:p>
              <a:pPr algn="ctr"/>
              <a:r>
                <a:rPr lang="vi-VN" sz="2000" b="1" dirty="0" smtClean="0"/>
                <a:t>02</a:t>
              </a:r>
              <a:endParaRPr lang="en-US" sz="2000" b="1" dirty="0"/>
            </a:p>
          </p:txBody>
        </p:sp>
      </p:grpSp>
    </p:spTree>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750" fill="hold"/>
                                        <p:tgtEl>
                                          <p:spTgt spid="109"/>
                                        </p:tgtEl>
                                        <p:attrNameLst>
                                          <p:attrName>ppt_x</p:attrName>
                                        </p:attrNameLst>
                                      </p:cBhvr>
                                      <p:tavLst>
                                        <p:tav tm="0">
                                          <p:val>
                                            <p:strVal val="0-#ppt_w/2"/>
                                          </p:val>
                                        </p:tav>
                                        <p:tav tm="100000">
                                          <p:val>
                                            <p:strVal val="#ppt_x"/>
                                          </p:val>
                                        </p:tav>
                                      </p:tavLst>
                                    </p:anim>
                                    <p:anim calcmode="lin" valueType="num">
                                      <p:cBhvr additive="base">
                                        <p:cTn id="8" dur="750" fill="hold"/>
                                        <p:tgtEl>
                                          <p:spTgt spid="109"/>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1109"/>
                                        </p:tgtEl>
                                        <p:attrNameLst>
                                          <p:attrName>style.visibility</p:attrName>
                                        </p:attrNameLst>
                                      </p:cBhvr>
                                      <p:to>
                                        <p:strVal val="visible"/>
                                      </p:to>
                                    </p:set>
                                    <p:animEffect transition="in" filter="fade">
                                      <p:cBhvr>
                                        <p:cTn id="11" dur="750"/>
                                        <p:tgtEl>
                                          <p:spTgt spid="1109"/>
                                        </p:tgtEl>
                                      </p:cBhvr>
                                    </p:animEffect>
                                    <p:anim calcmode="lin" valueType="num">
                                      <p:cBhvr>
                                        <p:cTn id="12" dur="750" fill="hold"/>
                                        <p:tgtEl>
                                          <p:spTgt spid="1109"/>
                                        </p:tgtEl>
                                        <p:attrNameLst>
                                          <p:attrName>ppt_x</p:attrName>
                                        </p:attrNameLst>
                                      </p:cBhvr>
                                      <p:tavLst>
                                        <p:tav tm="0">
                                          <p:val>
                                            <p:strVal val="#ppt_x"/>
                                          </p:val>
                                        </p:tav>
                                        <p:tav tm="100000">
                                          <p:val>
                                            <p:strVal val="#ppt_x"/>
                                          </p:val>
                                        </p:tav>
                                      </p:tavLst>
                                    </p:anim>
                                    <p:anim calcmode="lin" valueType="num">
                                      <p:cBhvr>
                                        <p:cTn id="13" dur="750" fill="hold"/>
                                        <p:tgtEl>
                                          <p:spTgt spid="1109"/>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2" presetClass="entr" presetSubtype="8"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1000" fill="hold"/>
                                        <p:tgtEl>
                                          <p:spTgt spid="21"/>
                                        </p:tgtEl>
                                        <p:attrNameLst>
                                          <p:attrName>ppt_x</p:attrName>
                                        </p:attrNameLst>
                                      </p:cBhvr>
                                      <p:tavLst>
                                        <p:tav tm="0">
                                          <p:val>
                                            <p:strVal val="0-#ppt_w/2"/>
                                          </p:val>
                                        </p:tav>
                                        <p:tav tm="100000">
                                          <p:val>
                                            <p:strVal val="#ppt_x"/>
                                          </p:val>
                                        </p:tav>
                                      </p:tavLst>
                                    </p:anim>
                                    <p:anim calcmode="lin" valueType="num">
                                      <p:cBhvr additive="base">
                                        <p:cTn id="18" dur="1000" fill="hold"/>
                                        <p:tgtEl>
                                          <p:spTgt spid="21"/>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1000" fill="hold"/>
                                        <p:tgtEl>
                                          <p:spTgt spid="26"/>
                                        </p:tgtEl>
                                        <p:attrNameLst>
                                          <p:attrName>ppt_x</p:attrName>
                                        </p:attrNameLst>
                                      </p:cBhvr>
                                      <p:tavLst>
                                        <p:tav tm="0">
                                          <p:val>
                                            <p:strVal val="0-#ppt_w/2"/>
                                          </p:val>
                                        </p:tav>
                                        <p:tav tm="100000">
                                          <p:val>
                                            <p:strVal val="#ppt_x"/>
                                          </p:val>
                                        </p:tav>
                                      </p:tavLst>
                                    </p:anim>
                                    <p:anim calcmode="lin" valueType="num">
                                      <p:cBhvr additive="base">
                                        <p:cTn id="22" dur="1000" fill="hold"/>
                                        <p:tgtEl>
                                          <p:spTgt spid="26"/>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1000" fill="hold"/>
                                        <p:tgtEl>
                                          <p:spTgt spid="25"/>
                                        </p:tgtEl>
                                        <p:attrNameLst>
                                          <p:attrName>ppt_x</p:attrName>
                                        </p:attrNameLst>
                                      </p:cBhvr>
                                      <p:tavLst>
                                        <p:tav tm="0">
                                          <p:val>
                                            <p:strVal val="0-#ppt_w/2"/>
                                          </p:val>
                                        </p:tav>
                                        <p:tav tm="100000">
                                          <p:val>
                                            <p:strVal val="#ppt_x"/>
                                          </p:val>
                                        </p:tav>
                                      </p:tavLst>
                                    </p:anim>
                                    <p:anim calcmode="lin" valueType="num">
                                      <p:cBhvr additive="base">
                                        <p:cTn id="26" dur="1000" fill="hold"/>
                                        <p:tgtEl>
                                          <p:spTgt spid="25"/>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1000" fill="hold"/>
                                        <p:tgtEl>
                                          <p:spTgt spid="24"/>
                                        </p:tgtEl>
                                        <p:attrNameLst>
                                          <p:attrName>ppt_x</p:attrName>
                                        </p:attrNameLst>
                                      </p:cBhvr>
                                      <p:tavLst>
                                        <p:tav tm="0">
                                          <p:val>
                                            <p:strVal val="0-#ppt_w/2"/>
                                          </p:val>
                                        </p:tav>
                                        <p:tav tm="100000">
                                          <p:val>
                                            <p:strVal val="#ppt_x"/>
                                          </p:val>
                                        </p:tav>
                                      </p:tavLst>
                                    </p:anim>
                                    <p:anim calcmode="lin" valueType="num">
                                      <p:cBhvr additive="base">
                                        <p:cTn id="30" dur="1000" fill="hold"/>
                                        <p:tgtEl>
                                          <p:spTgt spid="24"/>
                                        </p:tgtEl>
                                        <p:attrNameLst>
                                          <p:attrName>ppt_y</p:attrName>
                                        </p:attrNameLst>
                                      </p:cBhvr>
                                      <p:tavLst>
                                        <p:tav tm="0">
                                          <p:val>
                                            <p:strVal val="#ppt_y"/>
                                          </p:val>
                                        </p:tav>
                                        <p:tav tm="100000">
                                          <p:val>
                                            <p:strVal val="#ppt_y"/>
                                          </p:val>
                                        </p:tav>
                                      </p:tavLst>
                                    </p:anim>
                                  </p:childTnLst>
                                </p:cTn>
                              </p:par>
                              <p:par>
                                <p:cTn id="31" presetID="50" presetClass="entr" presetSubtype="0" decel="100000" fill="hold" grpId="0" nodeType="withEffect">
                                  <p:stCondLst>
                                    <p:cond delay="0"/>
                                  </p:stCondLst>
                                  <p:childTnLst>
                                    <p:set>
                                      <p:cBhvr>
                                        <p:cTn id="32" dur="1" fill="hold">
                                          <p:stCondLst>
                                            <p:cond delay="0"/>
                                          </p:stCondLst>
                                        </p:cTn>
                                        <p:tgtEl>
                                          <p:spTgt spid="1111"/>
                                        </p:tgtEl>
                                        <p:attrNameLst>
                                          <p:attrName>style.visibility</p:attrName>
                                        </p:attrNameLst>
                                      </p:cBhvr>
                                      <p:to>
                                        <p:strVal val="visible"/>
                                      </p:to>
                                    </p:set>
                                    <p:anim calcmode="lin" valueType="num">
                                      <p:cBhvr>
                                        <p:cTn id="33" dur="1250" fill="hold"/>
                                        <p:tgtEl>
                                          <p:spTgt spid="1111"/>
                                        </p:tgtEl>
                                        <p:attrNameLst>
                                          <p:attrName>ppt_w</p:attrName>
                                        </p:attrNameLst>
                                      </p:cBhvr>
                                      <p:tavLst>
                                        <p:tav tm="0">
                                          <p:val>
                                            <p:strVal val="#ppt_w+.3"/>
                                          </p:val>
                                        </p:tav>
                                        <p:tav tm="100000">
                                          <p:val>
                                            <p:strVal val="#ppt_w"/>
                                          </p:val>
                                        </p:tav>
                                      </p:tavLst>
                                    </p:anim>
                                    <p:anim calcmode="lin" valueType="num">
                                      <p:cBhvr>
                                        <p:cTn id="34" dur="1250" fill="hold"/>
                                        <p:tgtEl>
                                          <p:spTgt spid="1111"/>
                                        </p:tgtEl>
                                        <p:attrNameLst>
                                          <p:attrName>ppt_h</p:attrName>
                                        </p:attrNameLst>
                                      </p:cBhvr>
                                      <p:tavLst>
                                        <p:tav tm="0">
                                          <p:val>
                                            <p:strVal val="#ppt_h"/>
                                          </p:val>
                                        </p:tav>
                                        <p:tav tm="100000">
                                          <p:val>
                                            <p:strVal val="#ppt_h"/>
                                          </p:val>
                                        </p:tav>
                                      </p:tavLst>
                                    </p:anim>
                                    <p:animEffect transition="in" filter="fade">
                                      <p:cBhvr>
                                        <p:cTn id="35" dur="1250"/>
                                        <p:tgtEl>
                                          <p:spTgt spid="1111"/>
                                        </p:tgtEl>
                                      </p:cBhvr>
                                    </p:animEffect>
                                  </p:childTnLst>
                                </p:cTn>
                              </p:par>
                              <p:par>
                                <p:cTn id="36" presetID="2" presetClass="entr" presetSubtype="2"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1000" fill="hold"/>
                                        <p:tgtEl>
                                          <p:spTgt spid="17"/>
                                        </p:tgtEl>
                                        <p:attrNameLst>
                                          <p:attrName>ppt_x</p:attrName>
                                        </p:attrNameLst>
                                      </p:cBhvr>
                                      <p:tavLst>
                                        <p:tav tm="0">
                                          <p:val>
                                            <p:strVal val="1+#ppt_w/2"/>
                                          </p:val>
                                        </p:tav>
                                        <p:tav tm="100000">
                                          <p:val>
                                            <p:strVal val="#ppt_x"/>
                                          </p:val>
                                        </p:tav>
                                      </p:tavLst>
                                    </p:anim>
                                    <p:anim calcmode="lin" valueType="num">
                                      <p:cBhvr additive="base">
                                        <p:cTn id="39" dur="1000" fill="hold"/>
                                        <p:tgtEl>
                                          <p:spTgt spid="17"/>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1000" fill="hold"/>
                                        <p:tgtEl>
                                          <p:spTgt spid="18"/>
                                        </p:tgtEl>
                                        <p:attrNameLst>
                                          <p:attrName>ppt_x</p:attrName>
                                        </p:attrNameLst>
                                      </p:cBhvr>
                                      <p:tavLst>
                                        <p:tav tm="0">
                                          <p:val>
                                            <p:strVal val="1+#ppt_w/2"/>
                                          </p:val>
                                        </p:tav>
                                        <p:tav tm="100000">
                                          <p:val>
                                            <p:strVal val="#ppt_x"/>
                                          </p:val>
                                        </p:tav>
                                      </p:tavLst>
                                    </p:anim>
                                    <p:anim calcmode="lin" valueType="num">
                                      <p:cBhvr additive="base">
                                        <p:cTn id="43" dur="1000" fill="hold"/>
                                        <p:tgtEl>
                                          <p:spTgt spid="18"/>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1000" fill="hold"/>
                                        <p:tgtEl>
                                          <p:spTgt spid="19"/>
                                        </p:tgtEl>
                                        <p:attrNameLst>
                                          <p:attrName>ppt_x</p:attrName>
                                        </p:attrNameLst>
                                      </p:cBhvr>
                                      <p:tavLst>
                                        <p:tav tm="0">
                                          <p:val>
                                            <p:strVal val="1+#ppt_w/2"/>
                                          </p:val>
                                        </p:tav>
                                        <p:tav tm="100000">
                                          <p:val>
                                            <p:strVal val="#ppt_x"/>
                                          </p:val>
                                        </p:tav>
                                      </p:tavLst>
                                    </p:anim>
                                    <p:anim calcmode="lin" valueType="num">
                                      <p:cBhvr additive="base">
                                        <p:cTn id="47" dur="1000" fill="hold"/>
                                        <p:tgtEl>
                                          <p:spTgt spid="19"/>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1000" fill="hold"/>
                                        <p:tgtEl>
                                          <p:spTgt spid="20"/>
                                        </p:tgtEl>
                                        <p:attrNameLst>
                                          <p:attrName>ppt_x</p:attrName>
                                        </p:attrNameLst>
                                      </p:cBhvr>
                                      <p:tavLst>
                                        <p:tav tm="0">
                                          <p:val>
                                            <p:strVal val="1+#ppt_w/2"/>
                                          </p:val>
                                        </p:tav>
                                        <p:tav tm="100000">
                                          <p:val>
                                            <p:strVal val="#ppt_x"/>
                                          </p:val>
                                        </p:tav>
                                      </p:tavLst>
                                    </p:anim>
                                    <p:anim calcmode="lin" valueType="num">
                                      <p:cBhvr additive="base">
                                        <p:cTn id="51" dur="10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9" grpId="0"/>
      <p:bldP spid="11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22"/>
          <p:cNvSpPr txBox="1">
            <a:spLocks noGrp="1"/>
          </p:cNvSpPr>
          <p:nvPr>
            <p:ph type="title"/>
          </p:nvPr>
        </p:nvSpPr>
        <p:spPr>
          <a:xfrm>
            <a:off x="1062091" y="219540"/>
            <a:ext cx="7272620" cy="5616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dirty="0" smtClean="0">
                <a:solidFill>
                  <a:schemeClr val="bg1"/>
                </a:solidFill>
              </a:rPr>
              <a:t>Đĩa cứng</a:t>
            </a:r>
            <a:endParaRPr dirty="0">
              <a:solidFill>
                <a:schemeClr val="bg1"/>
              </a:solidFill>
            </a:endParaRPr>
          </a:p>
        </p:txBody>
      </p:sp>
      <p:sp>
        <p:nvSpPr>
          <p:cNvPr id="540" name="Google Shape;540;p22"/>
          <p:cNvSpPr/>
          <p:nvPr/>
        </p:nvSpPr>
        <p:spPr>
          <a:xfrm>
            <a:off x="0" y="1059808"/>
            <a:ext cx="1567154" cy="761920"/>
          </a:xfrm>
          <a:custGeom>
            <a:avLst/>
            <a:gdLst/>
            <a:ahLst/>
            <a:cxnLst/>
            <a:rect l="l" t="t" r="r" b="b"/>
            <a:pathLst>
              <a:path w="1770795" h="839707" extrusionOk="0">
                <a:moveTo>
                  <a:pt x="1528762" y="0"/>
                </a:moveTo>
                <a:lnTo>
                  <a:pt x="0" y="0"/>
                </a:lnTo>
                <a:lnTo>
                  <a:pt x="242033" y="419854"/>
                </a:lnTo>
                <a:lnTo>
                  <a:pt x="0" y="839708"/>
                </a:lnTo>
                <a:lnTo>
                  <a:pt x="1528762" y="839708"/>
                </a:lnTo>
                <a:lnTo>
                  <a:pt x="1770796" y="419854"/>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1" name="Google Shape;541;p22"/>
          <p:cNvSpPr/>
          <p:nvPr/>
        </p:nvSpPr>
        <p:spPr>
          <a:xfrm>
            <a:off x="740822" y="2086285"/>
            <a:ext cx="1567154" cy="764161"/>
          </a:xfrm>
          <a:custGeom>
            <a:avLst/>
            <a:gdLst/>
            <a:ahLst/>
            <a:cxnLst/>
            <a:rect l="l" t="t" r="r" b="b"/>
            <a:pathLst>
              <a:path w="1770795" h="842177" extrusionOk="0">
                <a:moveTo>
                  <a:pt x="1528762" y="0"/>
                </a:moveTo>
                <a:lnTo>
                  <a:pt x="0" y="0"/>
                </a:lnTo>
                <a:lnTo>
                  <a:pt x="244503" y="422324"/>
                </a:lnTo>
                <a:lnTo>
                  <a:pt x="0" y="842178"/>
                </a:lnTo>
                <a:lnTo>
                  <a:pt x="1528762" y="842178"/>
                </a:lnTo>
                <a:lnTo>
                  <a:pt x="1770796" y="422324"/>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 name="Google Shape;542;p22"/>
          <p:cNvSpPr/>
          <p:nvPr/>
        </p:nvSpPr>
        <p:spPr>
          <a:xfrm>
            <a:off x="1489090" y="3084283"/>
            <a:ext cx="1567154" cy="761920"/>
          </a:xfrm>
          <a:custGeom>
            <a:avLst/>
            <a:gdLst/>
            <a:ahLst/>
            <a:cxnLst/>
            <a:rect l="l" t="t" r="r" b="b"/>
            <a:pathLst>
              <a:path w="1770795" h="839707" extrusionOk="0">
                <a:moveTo>
                  <a:pt x="1526293" y="0"/>
                </a:moveTo>
                <a:lnTo>
                  <a:pt x="0" y="0"/>
                </a:lnTo>
                <a:lnTo>
                  <a:pt x="242034" y="419854"/>
                </a:lnTo>
                <a:lnTo>
                  <a:pt x="0" y="839708"/>
                </a:lnTo>
                <a:lnTo>
                  <a:pt x="1526293" y="839708"/>
                </a:lnTo>
                <a:lnTo>
                  <a:pt x="1770796" y="419854"/>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3" name="Google Shape;543;p22"/>
          <p:cNvSpPr/>
          <p:nvPr/>
        </p:nvSpPr>
        <p:spPr>
          <a:xfrm>
            <a:off x="2178394" y="4127957"/>
            <a:ext cx="1567154" cy="761920"/>
          </a:xfrm>
          <a:custGeom>
            <a:avLst/>
            <a:gdLst/>
            <a:ahLst/>
            <a:cxnLst/>
            <a:rect l="l" t="t" r="r" b="b"/>
            <a:pathLst>
              <a:path w="1770795" h="839707" extrusionOk="0">
                <a:moveTo>
                  <a:pt x="1528762" y="0"/>
                </a:moveTo>
                <a:lnTo>
                  <a:pt x="0" y="0"/>
                </a:lnTo>
                <a:lnTo>
                  <a:pt x="242034" y="419854"/>
                </a:lnTo>
                <a:lnTo>
                  <a:pt x="0" y="839708"/>
                </a:lnTo>
                <a:lnTo>
                  <a:pt x="1528762" y="839708"/>
                </a:lnTo>
                <a:lnTo>
                  <a:pt x="1770796" y="419854"/>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4" name="Google Shape;544;p22"/>
          <p:cNvSpPr txBox="1"/>
          <p:nvPr/>
        </p:nvSpPr>
        <p:spPr>
          <a:xfrm>
            <a:off x="1414073" y="1308439"/>
            <a:ext cx="1654500" cy="33249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600" dirty="0" smtClean="0">
                <a:solidFill>
                  <a:schemeClr val="bg1"/>
                </a:solidFill>
                <a:latin typeface="Montserrat SemiBold"/>
                <a:ea typeface="Montserrat SemiBold"/>
                <a:cs typeface="Montserrat SemiBold"/>
                <a:sym typeface="Montserrat SemiBold"/>
              </a:rPr>
              <a:t>Khái Niệm</a:t>
            </a:r>
            <a:endParaRPr sz="1600" dirty="0">
              <a:solidFill>
                <a:schemeClr val="bg1"/>
              </a:solidFill>
              <a:latin typeface="Montserrat SemiBold"/>
              <a:ea typeface="Montserrat SemiBold"/>
              <a:cs typeface="Montserrat SemiBold"/>
              <a:sym typeface="Montserrat SemiBold"/>
            </a:endParaRPr>
          </a:p>
        </p:txBody>
      </p:sp>
      <p:sp>
        <p:nvSpPr>
          <p:cNvPr id="545" name="Google Shape;545;p22"/>
          <p:cNvSpPr txBox="1"/>
          <p:nvPr/>
        </p:nvSpPr>
        <p:spPr>
          <a:xfrm>
            <a:off x="2042608" y="2348874"/>
            <a:ext cx="1654500" cy="33249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600" dirty="0" smtClean="0">
                <a:solidFill>
                  <a:schemeClr val="bg1"/>
                </a:solidFill>
                <a:latin typeface="Montserrat SemiBold"/>
                <a:ea typeface="Montserrat SemiBold"/>
                <a:cs typeface="Montserrat SemiBold"/>
                <a:sym typeface="Montserrat SemiBold"/>
              </a:rPr>
              <a:t>Phân Loại</a:t>
            </a:r>
            <a:endParaRPr sz="1600" dirty="0">
              <a:solidFill>
                <a:schemeClr val="bg1"/>
              </a:solidFill>
              <a:latin typeface="Montserrat SemiBold"/>
              <a:ea typeface="Montserrat SemiBold"/>
              <a:cs typeface="Montserrat SemiBold"/>
              <a:sym typeface="Montserrat SemiBold"/>
            </a:endParaRPr>
          </a:p>
        </p:txBody>
      </p:sp>
      <p:sp>
        <p:nvSpPr>
          <p:cNvPr id="546" name="Google Shape;546;p22"/>
          <p:cNvSpPr txBox="1"/>
          <p:nvPr/>
        </p:nvSpPr>
        <p:spPr>
          <a:xfrm>
            <a:off x="3697108" y="4400096"/>
            <a:ext cx="1340558" cy="33249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600" dirty="0" smtClean="0">
                <a:solidFill>
                  <a:schemeClr val="bg1"/>
                </a:solidFill>
                <a:latin typeface="Montserrat SemiBold"/>
                <a:ea typeface="Montserrat SemiBold"/>
                <a:cs typeface="Montserrat SemiBold"/>
                <a:sym typeface="Montserrat SemiBold"/>
              </a:rPr>
              <a:t>Chức năng</a:t>
            </a:r>
            <a:endParaRPr sz="1600" dirty="0">
              <a:solidFill>
                <a:schemeClr val="bg1"/>
              </a:solidFill>
              <a:latin typeface="Montserrat SemiBold"/>
              <a:ea typeface="Montserrat SemiBold"/>
              <a:cs typeface="Montserrat SemiBold"/>
              <a:sym typeface="Montserrat SemiBold"/>
            </a:endParaRPr>
          </a:p>
        </p:txBody>
      </p:sp>
      <p:sp>
        <p:nvSpPr>
          <p:cNvPr id="547" name="Google Shape;547;p22"/>
          <p:cNvSpPr txBox="1"/>
          <p:nvPr/>
        </p:nvSpPr>
        <p:spPr>
          <a:xfrm>
            <a:off x="2545988" y="3345677"/>
            <a:ext cx="1654500" cy="33249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600" dirty="0" smtClean="0">
                <a:solidFill>
                  <a:schemeClr val="bg1"/>
                </a:solidFill>
                <a:latin typeface="Montserrat SemiBold"/>
                <a:ea typeface="Montserrat SemiBold"/>
                <a:cs typeface="Montserrat SemiBold"/>
                <a:sym typeface="Montserrat SemiBold"/>
              </a:rPr>
              <a:t>Vị trí</a:t>
            </a:r>
            <a:endParaRPr sz="1600" dirty="0">
              <a:solidFill>
                <a:schemeClr val="bg1"/>
              </a:solidFill>
              <a:latin typeface="Montserrat SemiBold"/>
              <a:ea typeface="Montserrat SemiBold"/>
              <a:cs typeface="Montserrat SemiBold"/>
              <a:sym typeface="Montserrat SemiBold"/>
            </a:endParaRPr>
          </a:p>
        </p:txBody>
      </p:sp>
      <p:sp>
        <p:nvSpPr>
          <p:cNvPr id="552" name="Google Shape;552;p22"/>
          <p:cNvSpPr/>
          <p:nvPr/>
        </p:nvSpPr>
        <p:spPr>
          <a:xfrm>
            <a:off x="538291" y="1179562"/>
            <a:ext cx="523800" cy="537036"/>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53" name="Google Shape;553;p22"/>
          <p:cNvSpPr/>
          <p:nvPr/>
        </p:nvSpPr>
        <p:spPr>
          <a:xfrm>
            <a:off x="1302704" y="2185004"/>
            <a:ext cx="523800" cy="537036"/>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54" name="Google Shape;554;p22"/>
          <p:cNvSpPr/>
          <p:nvPr/>
        </p:nvSpPr>
        <p:spPr>
          <a:xfrm>
            <a:off x="2035212" y="3170919"/>
            <a:ext cx="523800" cy="537036"/>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556" name="Google Shape;556;p22"/>
          <p:cNvGrpSpPr/>
          <p:nvPr/>
        </p:nvGrpSpPr>
        <p:grpSpPr>
          <a:xfrm>
            <a:off x="1442438" y="2262236"/>
            <a:ext cx="245423" cy="351289"/>
            <a:chOff x="7763383" y="2727998"/>
            <a:chExt cx="324120" cy="452438"/>
          </a:xfrm>
        </p:grpSpPr>
        <p:sp>
          <p:nvSpPr>
            <p:cNvPr id="557" name="Google Shape;557;p22"/>
            <p:cNvSpPr/>
            <p:nvPr/>
          </p:nvSpPr>
          <p:spPr>
            <a:xfrm>
              <a:off x="7767616" y="2727998"/>
              <a:ext cx="319887" cy="452438"/>
            </a:xfrm>
            <a:custGeom>
              <a:avLst/>
              <a:gdLst/>
              <a:ahLst/>
              <a:cxnLst/>
              <a:rect l="l" t="t" r="r" b="b"/>
              <a:pathLst>
                <a:path w="426516" h="603250" extrusionOk="0">
                  <a:moveTo>
                    <a:pt x="417680" y="33906"/>
                  </a:moveTo>
                  <a:lnTo>
                    <a:pt x="409715" y="33906"/>
                  </a:lnTo>
                  <a:lnTo>
                    <a:pt x="391912" y="8653"/>
                  </a:lnTo>
                  <a:cubicBezTo>
                    <a:pt x="388095" y="3235"/>
                    <a:pt x="381857" y="0"/>
                    <a:pt x="375227" y="0"/>
                  </a:cubicBezTo>
                  <a:lnTo>
                    <a:pt x="134332" y="0"/>
                  </a:lnTo>
                  <a:cubicBezTo>
                    <a:pt x="129450" y="0"/>
                    <a:pt x="125495" y="3956"/>
                    <a:pt x="125495" y="8837"/>
                  </a:cubicBezTo>
                  <a:cubicBezTo>
                    <a:pt x="125495" y="13717"/>
                    <a:pt x="129450" y="17673"/>
                    <a:pt x="134332" y="17673"/>
                  </a:cubicBezTo>
                  <a:lnTo>
                    <a:pt x="375227" y="17673"/>
                  </a:lnTo>
                  <a:cubicBezTo>
                    <a:pt x="376118" y="17673"/>
                    <a:pt x="376956" y="18108"/>
                    <a:pt x="377468" y="18836"/>
                  </a:cubicBezTo>
                  <a:lnTo>
                    <a:pt x="388092" y="33907"/>
                  </a:lnTo>
                  <a:lnTo>
                    <a:pt x="38425" y="33907"/>
                  </a:lnTo>
                  <a:lnTo>
                    <a:pt x="49048" y="18837"/>
                  </a:lnTo>
                  <a:cubicBezTo>
                    <a:pt x="49563" y="18108"/>
                    <a:pt x="50401" y="17673"/>
                    <a:pt x="51292" y="17673"/>
                  </a:cubicBezTo>
                  <a:lnTo>
                    <a:pt x="99000" y="17673"/>
                  </a:lnTo>
                  <a:cubicBezTo>
                    <a:pt x="103882" y="17673"/>
                    <a:pt x="107837" y="13717"/>
                    <a:pt x="107837" y="8837"/>
                  </a:cubicBezTo>
                  <a:cubicBezTo>
                    <a:pt x="107837" y="3956"/>
                    <a:pt x="103882" y="0"/>
                    <a:pt x="99000" y="0"/>
                  </a:cubicBezTo>
                  <a:lnTo>
                    <a:pt x="51292" y="0"/>
                  </a:lnTo>
                  <a:cubicBezTo>
                    <a:pt x="44663" y="0"/>
                    <a:pt x="38425" y="3234"/>
                    <a:pt x="34604" y="8653"/>
                  </a:cubicBezTo>
                  <a:lnTo>
                    <a:pt x="16801" y="33906"/>
                  </a:lnTo>
                  <a:lnTo>
                    <a:pt x="8837" y="33906"/>
                  </a:lnTo>
                  <a:cubicBezTo>
                    <a:pt x="3955" y="33906"/>
                    <a:pt x="0" y="37862"/>
                    <a:pt x="0" y="42742"/>
                  </a:cubicBezTo>
                  <a:lnTo>
                    <a:pt x="0" y="594413"/>
                  </a:lnTo>
                  <a:cubicBezTo>
                    <a:pt x="0" y="599295"/>
                    <a:pt x="3955" y="603250"/>
                    <a:pt x="8837" y="603250"/>
                  </a:cubicBezTo>
                  <a:lnTo>
                    <a:pt x="347950" y="603250"/>
                  </a:lnTo>
                  <a:cubicBezTo>
                    <a:pt x="352832" y="603250"/>
                    <a:pt x="356787" y="599295"/>
                    <a:pt x="356787" y="594413"/>
                  </a:cubicBezTo>
                  <a:cubicBezTo>
                    <a:pt x="356787" y="589532"/>
                    <a:pt x="352832" y="585577"/>
                    <a:pt x="347950" y="585577"/>
                  </a:cubicBezTo>
                  <a:lnTo>
                    <a:pt x="17673" y="585577"/>
                  </a:lnTo>
                  <a:lnTo>
                    <a:pt x="17673" y="51579"/>
                  </a:lnTo>
                  <a:lnTo>
                    <a:pt x="408843" y="51579"/>
                  </a:lnTo>
                  <a:lnTo>
                    <a:pt x="408843" y="585577"/>
                  </a:lnTo>
                  <a:lnTo>
                    <a:pt x="383283" y="585577"/>
                  </a:lnTo>
                  <a:cubicBezTo>
                    <a:pt x="378402" y="585577"/>
                    <a:pt x="374446" y="589532"/>
                    <a:pt x="374446" y="594413"/>
                  </a:cubicBezTo>
                  <a:cubicBezTo>
                    <a:pt x="374446" y="599295"/>
                    <a:pt x="378402" y="603250"/>
                    <a:pt x="383283" y="603250"/>
                  </a:cubicBezTo>
                  <a:lnTo>
                    <a:pt x="417680" y="603250"/>
                  </a:lnTo>
                  <a:cubicBezTo>
                    <a:pt x="422561" y="603250"/>
                    <a:pt x="426517" y="599295"/>
                    <a:pt x="426517" y="594413"/>
                  </a:cubicBezTo>
                  <a:lnTo>
                    <a:pt x="426517" y="42742"/>
                  </a:lnTo>
                  <a:cubicBezTo>
                    <a:pt x="426517" y="37862"/>
                    <a:pt x="422561" y="33906"/>
                    <a:pt x="417680" y="339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8" name="Google Shape;558;p22"/>
            <p:cNvSpPr/>
            <p:nvPr/>
          </p:nvSpPr>
          <p:spPr>
            <a:xfrm>
              <a:off x="7763384" y="2794325"/>
              <a:ext cx="88894" cy="71676"/>
            </a:xfrm>
            <a:custGeom>
              <a:avLst/>
              <a:gdLst/>
              <a:ahLst/>
              <a:cxnLst/>
              <a:rect l="l" t="t" r="r" b="b"/>
              <a:pathLst>
                <a:path w="118525" h="95568" extrusionOk="0">
                  <a:moveTo>
                    <a:pt x="0" y="22993"/>
                  </a:moveTo>
                  <a:lnTo>
                    <a:pt x="0" y="82924"/>
                  </a:lnTo>
                  <a:cubicBezTo>
                    <a:pt x="0" y="89896"/>
                    <a:pt x="5672" y="95569"/>
                    <a:pt x="12645" y="95569"/>
                  </a:cubicBezTo>
                  <a:lnTo>
                    <a:pt x="72575" y="95569"/>
                  </a:lnTo>
                  <a:cubicBezTo>
                    <a:pt x="79548" y="95569"/>
                    <a:pt x="85220" y="89897"/>
                    <a:pt x="85220" y="82924"/>
                  </a:cubicBezTo>
                  <a:lnTo>
                    <a:pt x="85220" y="45803"/>
                  </a:lnTo>
                  <a:lnTo>
                    <a:pt x="115937" y="15084"/>
                  </a:lnTo>
                  <a:cubicBezTo>
                    <a:pt x="119388" y="11633"/>
                    <a:pt x="119388" y="6038"/>
                    <a:pt x="115937" y="2588"/>
                  </a:cubicBezTo>
                  <a:cubicBezTo>
                    <a:pt x="112485" y="-863"/>
                    <a:pt x="106891" y="-863"/>
                    <a:pt x="103440" y="2588"/>
                  </a:cubicBezTo>
                  <a:lnTo>
                    <a:pt x="85057" y="20971"/>
                  </a:lnTo>
                  <a:cubicBezTo>
                    <a:pt x="84086" y="14956"/>
                    <a:pt x="78858" y="10347"/>
                    <a:pt x="72574" y="10347"/>
                  </a:cubicBezTo>
                  <a:lnTo>
                    <a:pt x="12644" y="10347"/>
                  </a:lnTo>
                  <a:cubicBezTo>
                    <a:pt x="5672" y="10347"/>
                    <a:pt x="0" y="16020"/>
                    <a:pt x="0" y="22993"/>
                  </a:cubicBezTo>
                  <a:close/>
                  <a:moveTo>
                    <a:pt x="17673" y="28020"/>
                  </a:moveTo>
                  <a:lnTo>
                    <a:pt x="67548" y="28020"/>
                  </a:lnTo>
                  <a:lnTo>
                    <a:pt x="67548" y="38482"/>
                  </a:lnTo>
                  <a:lnTo>
                    <a:pt x="55001" y="51030"/>
                  </a:lnTo>
                  <a:lnTo>
                    <a:pt x="43786" y="39815"/>
                  </a:lnTo>
                  <a:cubicBezTo>
                    <a:pt x="40334" y="36364"/>
                    <a:pt x="34740" y="36364"/>
                    <a:pt x="31289" y="39815"/>
                  </a:cubicBezTo>
                  <a:cubicBezTo>
                    <a:pt x="27838" y="43266"/>
                    <a:pt x="27838" y="48862"/>
                    <a:pt x="31289" y="52312"/>
                  </a:cubicBezTo>
                  <a:lnTo>
                    <a:pt x="48751" y="69774"/>
                  </a:lnTo>
                  <a:cubicBezTo>
                    <a:pt x="50409" y="71432"/>
                    <a:pt x="52656" y="72363"/>
                    <a:pt x="55001" y="72363"/>
                  </a:cubicBezTo>
                  <a:cubicBezTo>
                    <a:pt x="57345" y="72363"/>
                    <a:pt x="59591" y="71432"/>
                    <a:pt x="61250" y="69774"/>
                  </a:cubicBezTo>
                  <a:lnTo>
                    <a:pt x="67549" y="63475"/>
                  </a:lnTo>
                  <a:lnTo>
                    <a:pt x="67549" y="77893"/>
                  </a:lnTo>
                  <a:lnTo>
                    <a:pt x="17675" y="77893"/>
                  </a:lnTo>
                  <a:lnTo>
                    <a:pt x="17675" y="280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9" name="Google Shape;559;p22"/>
            <p:cNvSpPr/>
            <p:nvPr/>
          </p:nvSpPr>
          <p:spPr>
            <a:xfrm>
              <a:off x="7850992" y="2814538"/>
              <a:ext cx="79838" cy="13255"/>
            </a:xfrm>
            <a:custGeom>
              <a:avLst/>
              <a:gdLst/>
              <a:ahLst/>
              <a:cxnLst/>
              <a:rect l="l" t="t" r="r" b="b"/>
              <a:pathLst>
                <a:path w="106451" h="17673" extrusionOk="0">
                  <a:moveTo>
                    <a:pt x="0" y="8837"/>
                  </a:moveTo>
                  <a:cubicBezTo>
                    <a:pt x="0" y="13717"/>
                    <a:pt x="3955" y="17673"/>
                    <a:pt x="8837" y="17673"/>
                  </a:cubicBezTo>
                  <a:lnTo>
                    <a:pt x="97615" y="17673"/>
                  </a:lnTo>
                  <a:cubicBezTo>
                    <a:pt x="102496" y="17673"/>
                    <a:pt x="106451" y="13717"/>
                    <a:pt x="106451" y="8837"/>
                  </a:cubicBezTo>
                  <a:cubicBezTo>
                    <a:pt x="106451" y="3956"/>
                    <a:pt x="102496" y="0"/>
                    <a:pt x="97615" y="0"/>
                  </a:cubicBezTo>
                  <a:lnTo>
                    <a:pt x="8837" y="0"/>
                  </a:lnTo>
                  <a:cubicBezTo>
                    <a:pt x="3956" y="0"/>
                    <a:pt x="0" y="3956"/>
                    <a:pt x="0" y="8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0" name="Google Shape;560;p22"/>
            <p:cNvSpPr/>
            <p:nvPr/>
          </p:nvSpPr>
          <p:spPr>
            <a:xfrm>
              <a:off x="7850991" y="2840293"/>
              <a:ext cx="154184" cy="13255"/>
            </a:xfrm>
            <a:custGeom>
              <a:avLst/>
              <a:gdLst/>
              <a:ahLst/>
              <a:cxnLst/>
              <a:rect l="l" t="t" r="r" b="b"/>
              <a:pathLst>
                <a:path w="205578" h="17673" extrusionOk="0">
                  <a:moveTo>
                    <a:pt x="196743" y="0"/>
                  </a:moveTo>
                  <a:lnTo>
                    <a:pt x="8837" y="0"/>
                  </a:lnTo>
                  <a:cubicBezTo>
                    <a:pt x="3955" y="0"/>
                    <a:pt x="0" y="3956"/>
                    <a:pt x="0" y="8837"/>
                  </a:cubicBezTo>
                  <a:cubicBezTo>
                    <a:pt x="0" y="13717"/>
                    <a:pt x="3955" y="17673"/>
                    <a:pt x="8837" y="17673"/>
                  </a:cubicBezTo>
                  <a:lnTo>
                    <a:pt x="196742" y="17673"/>
                  </a:lnTo>
                  <a:cubicBezTo>
                    <a:pt x="201623" y="17673"/>
                    <a:pt x="205579" y="13717"/>
                    <a:pt x="205579" y="8837"/>
                  </a:cubicBezTo>
                  <a:cubicBezTo>
                    <a:pt x="205579" y="3956"/>
                    <a:pt x="201623" y="0"/>
                    <a:pt x="19674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1" name="Google Shape;561;p22"/>
            <p:cNvSpPr/>
            <p:nvPr/>
          </p:nvSpPr>
          <p:spPr>
            <a:xfrm>
              <a:off x="7850992" y="2913167"/>
              <a:ext cx="79838" cy="13255"/>
            </a:xfrm>
            <a:custGeom>
              <a:avLst/>
              <a:gdLst/>
              <a:ahLst/>
              <a:cxnLst/>
              <a:rect l="l" t="t" r="r" b="b"/>
              <a:pathLst>
                <a:path w="106451" h="17673" extrusionOk="0">
                  <a:moveTo>
                    <a:pt x="8837" y="17673"/>
                  </a:moveTo>
                  <a:lnTo>
                    <a:pt x="97615" y="17673"/>
                  </a:lnTo>
                  <a:cubicBezTo>
                    <a:pt x="102496" y="17673"/>
                    <a:pt x="106451" y="13718"/>
                    <a:pt x="106451" y="8837"/>
                  </a:cubicBezTo>
                  <a:cubicBezTo>
                    <a:pt x="106451" y="3955"/>
                    <a:pt x="102496" y="0"/>
                    <a:pt x="97615"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2" name="Google Shape;562;p22"/>
            <p:cNvSpPr/>
            <p:nvPr/>
          </p:nvSpPr>
          <p:spPr>
            <a:xfrm>
              <a:off x="7850992" y="2938922"/>
              <a:ext cx="154184" cy="13255"/>
            </a:xfrm>
            <a:custGeom>
              <a:avLst/>
              <a:gdLst/>
              <a:ahLst/>
              <a:cxnLst/>
              <a:rect l="l" t="t" r="r" b="b"/>
              <a:pathLst>
                <a:path w="205579" h="17673" extrusionOk="0">
                  <a:moveTo>
                    <a:pt x="205580" y="8837"/>
                  </a:moveTo>
                  <a:cubicBezTo>
                    <a:pt x="205580" y="3955"/>
                    <a:pt x="201625" y="0"/>
                    <a:pt x="196743" y="0"/>
                  </a:cubicBezTo>
                  <a:lnTo>
                    <a:pt x="8837" y="0"/>
                  </a:lnTo>
                  <a:cubicBezTo>
                    <a:pt x="3955" y="0"/>
                    <a:pt x="0" y="3955"/>
                    <a:pt x="0" y="8837"/>
                  </a:cubicBezTo>
                  <a:cubicBezTo>
                    <a:pt x="0" y="13718"/>
                    <a:pt x="3955" y="17673"/>
                    <a:pt x="8837" y="17673"/>
                  </a:cubicBezTo>
                  <a:lnTo>
                    <a:pt x="196742" y="17673"/>
                  </a:lnTo>
                  <a:cubicBezTo>
                    <a:pt x="201623" y="17673"/>
                    <a:pt x="205580" y="13718"/>
                    <a:pt x="205580" y="8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3" name="Google Shape;563;p22"/>
            <p:cNvSpPr/>
            <p:nvPr/>
          </p:nvSpPr>
          <p:spPr>
            <a:xfrm>
              <a:off x="7763384" y="2892954"/>
              <a:ext cx="88894" cy="71675"/>
            </a:xfrm>
            <a:custGeom>
              <a:avLst/>
              <a:gdLst/>
              <a:ahLst/>
              <a:cxnLst/>
              <a:rect l="l" t="t" r="r" b="b"/>
              <a:pathLst>
                <a:path w="118525" h="95567" extrusionOk="0">
                  <a:moveTo>
                    <a:pt x="0" y="82923"/>
                  </a:moveTo>
                  <a:cubicBezTo>
                    <a:pt x="0" y="89896"/>
                    <a:pt x="5672" y="95568"/>
                    <a:pt x="12645" y="95568"/>
                  </a:cubicBezTo>
                  <a:lnTo>
                    <a:pt x="72575" y="95568"/>
                  </a:lnTo>
                  <a:cubicBezTo>
                    <a:pt x="79548" y="95568"/>
                    <a:pt x="85220" y="89896"/>
                    <a:pt x="85220" y="82923"/>
                  </a:cubicBezTo>
                  <a:lnTo>
                    <a:pt x="85220" y="45803"/>
                  </a:lnTo>
                  <a:lnTo>
                    <a:pt x="115937" y="15086"/>
                  </a:lnTo>
                  <a:cubicBezTo>
                    <a:pt x="119388" y="11635"/>
                    <a:pt x="119388" y="6039"/>
                    <a:pt x="115937" y="2588"/>
                  </a:cubicBezTo>
                  <a:cubicBezTo>
                    <a:pt x="112485" y="-863"/>
                    <a:pt x="106891" y="-863"/>
                    <a:pt x="103440" y="2588"/>
                  </a:cubicBezTo>
                  <a:lnTo>
                    <a:pt x="85057" y="20971"/>
                  </a:lnTo>
                  <a:cubicBezTo>
                    <a:pt x="84086" y="14956"/>
                    <a:pt x="78858" y="10348"/>
                    <a:pt x="72574" y="10348"/>
                  </a:cubicBezTo>
                  <a:lnTo>
                    <a:pt x="60274" y="10348"/>
                  </a:lnTo>
                  <a:cubicBezTo>
                    <a:pt x="55393" y="10348"/>
                    <a:pt x="51438" y="14303"/>
                    <a:pt x="51438" y="19185"/>
                  </a:cubicBezTo>
                  <a:cubicBezTo>
                    <a:pt x="51438" y="24066"/>
                    <a:pt x="55393" y="28021"/>
                    <a:pt x="60274" y="28021"/>
                  </a:cubicBezTo>
                  <a:lnTo>
                    <a:pt x="67546" y="28021"/>
                  </a:lnTo>
                  <a:lnTo>
                    <a:pt x="67546" y="38483"/>
                  </a:lnTo>
                  <a:lnTo>
                    <a:pt x="54999" y="51031"/>
                  </a:lnTo>
                  <a:lnTo>
                    <a:pt x="43784" y="39817"/>
                  </a:lnTo>
                  <a:cubicBezTo>
                    <a:pt x="40334" y="36367"/>
                    <a:pt x="34739" y="36366"/>
                    <a:pt x="31288" y="39818"/>
                  </a:cubicBezTo>
                  <a:cubicBezTo>
                    <a:pt x="27837" y="43269"/>
                    <a:pt x="27837" y="48864"/>
                    <a:pt x="31289" y="52314"/>
                  </a:cubicBezTo>
                  <a:lnTo>
                    <a:pt x="48751" y="69775"/>
                  </a:lnTo>
                  <a:cubicBezTo>
                    <a:pt x="50476" y="71500"/>
                    <a:pt x="52738" y="72363"/>
                    <a:pt x="54999" y="72363"/>
                  </a:cubicBezTo>
                  <a:cubicBezTo>
                    <a:pt x="57260" y="72363"/>
                    <a:pt x="59523" y="71500"/>
                    <a:pt x="61249" y="69775"/>
                  </a:cubicBezTo>
                  <a:lnTo>
                    <a:pt x="67548" y="63476"/>
                  </a:lnTo>
                  <a:lnTo>
                    <a:pt x="67548" y="77894"/>
                  </a:lnTo>
                  <a:lnTo>
                    <a:pt x="17673" y="77894"/>
                  </a:lnTo>
                  <a:lnTo>
                    <a:pt x="17673" y="28020"/>
                  </a:lnTo>
                  <a:lnTo>
                    <a:pt x="24945" y="28020"/>
                  </a:lnTo>
                  <a:cubicBezTo>
                    <a:pt x="29827" y="28020"/>
                    <a:pt x="33782" y="24065"/>
                    <a:pt x="33782" y="19184"/>
                  </a:cubicBezTo>
                  <a:cubicBezTo>
                    <a:pt x="33782" y="14302"/>
                    <a:pt x="29827" y="10347"/>
                    <a:pt x="24945" y="10347"/>
                  </a:cubicBezTo>
                  <a:lnTo>
                    <a:pt x="12646" y="10347"/>
                  </a:lnTo>
                  <a:cubicBezTo>
                    <a:pt x="5673" y="10347"/>
                    <a:pt x="1" y="16019"/>
                    <a:pt x="1" y="22992"/>
                  </a:cubicBezTo>
                  <a:lnTo>
                    <a:pt x="1" y="8292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4" name="Google Shape;564;p22"/>
            <p:cNvSpPr/>
            <p:nvPr/>
          </p:nvSpPr>
          <p:spPr>
            <a:xfrm>
              <a:off x="7763383" y="2991584"/>
              <a:ext cx="88895" cy="71674"/>
            </a:xfrm>
            <a:custGeom>
              <a:avLst/>
              <a:gdLst/>
              <a:ahLst/>
              <a:cxnLst/>
              <a:rect l="l" t="t" r="r" b="b"/>
              <a:pathLst>
                <a:path w="118526" h="95566" extrusionOk="0">
                  <a:moveTo>
                    <a:pt x="1" y="82922"/>
                  </a:moveTo>
                  <a:cubicBezTo>
                    <a:pt x="1" y="89895"/>
                    <a:pt x="5673" y="95567"/>
                    <a:pt x="12646" y="95567"/>
                  </a:cubicBezTo>
                  <a:lnTo>
                    <a:pt x="72576" y="95567"/>
                  </a:lnTo>
                  <a:cubicBezTo>
                    <a:pt x="79549" y="95567"/>
                    <a:pt x="85221" y="89895"/>
                    <a:pt x="85221" y="82922"/>
                  </a:cubicBezTo>
                  <a:lnTo>
                    <a:pt x="85221" y="45803"/>
                  </a:lnTo>
                  <a:lnTo>
                    <a:pt x="115938" y="15085"/>
                  </a:lnTo>
                  <a:cubicBezTo>
                    <a:pt x="119389" y="11633"/>
                    <a:pt x="119389" y="6038"/>
                    <a:pt x="115938" y="2587"/>
                  </a:cubicBezTo>
                  <a:cubicBezTo>
                    <a:pt x="112486" y="-862"/>
                    <a:pt x="106892" y="-862"/>
                    <a:pt x="103441" y="2587"/>
                  </a:cubicBezTo>
                  <a:lnTo>
                    <a:pt x="85058" y="20970"/>
                  </a:lnTo>
                  <a:cubicBezTo>
                    <a:pt x="84087" y="14955"/>
                    <a:pt x="78860" y="10347"/>
                    <a:pt x="72575" y="10347"/>
                  </a:cubicBezTo>
                  <a:lnTo>
                    <a:pt x="12645" y="10347"/>
                  </a:lnTo>
                  <a:cubicBezTo>
                    <a:pt x="5672" y="10347"/>
                    <a:pt x="0" y="16019"/>
                    <a:pt x="0" y="22992"/>
                  </a:cubicBezTo>
                  <a:lnTo>
                    <a:pt x="0" y="82922"/>
                  </a:lnTo>
                  <a:close/>
                  <a:moveTo>
                    <a:pt x="17675" y="28019"/>
                  </a:moveTo>
                  <a:lnTo>
                    <a:pt x="67549" y="28019"/>
                  </a:lnTo>
                  <a:lnTo>
                    <a:pt x="67549" y="38481"/>
                  </a:lnTo>
                  <a:lnTo>
                    <a:pt x="55002" y="51029"/>
                  </a:lnTo>
                  <a:lnTo>
                    <a:pt x="43787" y="39813"/>
                  </a:lnTo>
                  <a:cubicBezTo>
                    <a:pt x="40335" y="36363"/>
                    <a:pt x="34741" y="36363"/>
                    <a:pt x="31290" y="39813"/>
                  </a:cubicBezTo>
                  <a:cubicBezTo>
                    <a:pt x="27839" y="43265"/>
                    <a:pt x="27839" y="48860"/>
                    <a:pt x="31290" y="52311"/>
                  </a:cubicBezTo>
                  <a:lnTo>
                    <a:pt x="48752" y="69773"/>
                  </a:lnTo>
                  <a:cubicBezTo>
                    <a:pt x="50410" y="71430"/>
                    <a:pt x="52657" y="72361"/>
                    <a:pt x="55002" y="72361"/>
                  </a:cubicBezTo>
                  <a:cubicBezTo>
                    <a:pt x="57346" y="72361"/>
                    <a:pt x="59592" y="71430"/>
                    <a:pt x="61251" y="69773"/>
                  </a:cubicBezTo>
                  <a:lnTo>
                    <a:pt x="67550" y="63474"/>
                  </a:lnTo>
                  <a:lnTo>
                    <a:pt x="67550" y="77891"/>
                  </a:lnTo>
                  <a:lnTo>
                    <a:pt x="17676" y="77891"/>
                  </a:lnTo>
                  <a:lnTo>
                    <a:pt x="17676" y="28019"/>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5" name="Google Shape;565;p22"/>
            <p:cNvSpPr/>
            <p:nvPr/>
          </p:nvSpPr>
          <p:spPr>
            <a:xfrm>
              <a:off x="7850992" y="3011796"/>
              <a:ext cx="79838" cy="13255"/>
            </a:xfrm>
            <a:custGeom>
              <a:avLst/>
              <a:gdLst/>
              <a:ahLst/>
              <a:cxnLst/>
              <a:rect l="l" t="t" r="r" b="b"/>
              <a:pathLst>
                <a:path w="106451" h="17673" extrusionOk="0">
                  <a:moveTo>
                    <a:pt x="8837" y="0"/>
                  </a:moveTo>
                  <a:cubicBezTo>
                    <a:pt x="3955" y="0"/>
                    <a:pt x="0" y="3955"/>
                    <a:pt x="0" y="8837"/>
                  </a:cubicBezTo>
                  <a:cubicBezTo>
                    <a:pt x="0" y="13718"/>
                    <a:pt x="3955" y="17673"/>
                    <a:pt x="8837" y="17673"/>
                  </a:cubicBezTo>
                  <a:lnTo>
                    <a:pt x="97615" y="17673"/>
                  </a:lnTo>
                  <a:cubicBezTo>
                    <a:pt x="102496" y="17673"/>
                    <a:pt x="106451" y="13718"/>
                    <a:pt x="106451" y="8837"/>
                  </a:cubicBezTo>
                  <a:cubicBezTo>
                    <a:pt x="106451" y="3955"/>
                    <a:pt x="102496" y="0"/>
                    <a:pt x="9761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6" name="Google Shape;566;p22"/>
            <p:cNvSpPr/>
            <p:nvPr/>
          </p:nvSpPr>
          <p:spPr>
            <a:xfrm>
              <a:off x="7850991" y="3037552"/>
              <a:ext cx="154184" cy="13255"/>
            </a:xfrm>
            <a:custGeom>
              <a:avLst/>
              <a:gdLst/>
              <a:ahLst/>
              <a:cxnLst/>
              <a:rect l="l" t="t" r="r" b="b"/>
              <a:pathLst>
                <a:path w="205578" h="17673" extrusionOk="0">
                  <a:moveTo>
                    <a:pt x="196743" y="0"/>
                  </a:moveTo>
                  <a:lnTo>
                    <a:pt x="8837" y="0"/>
                  </a:lnTo>
                  <a:cubicBezTo>
                    <a:pt x="3955" y="0"/>
                    <a:pt x="0" y="3955"/>
                    <a:pt x="0" y="8837"/>
                  </a:cubicBezTo>
                  <a:cubicBezTo>
                    <a:pt x="0" y="13718"/>
                    <a:pt x="3955" y="17673"/>
                    <a:pt x="8837" y="17673"/>
                  </a:cubicBezTo>
                  <a:lnTo>
                    <a:pt x="196742" y="17673"/>
                  </a:lnTo>
                  <a:cubicBezTo>
                    <a:pt x="201623" y="17673"/>
                    <a:pt x="205579" y="13718"/>
                    <a:pt x="205579" y="8837"/>
                  </a:cubicBezTo>
                  <a:cubicBezTo>
                    <a:pt x="205579" y="3955"/>
                    <a:pt x="201623" y="0"/>
                    <a:pt x="196743"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7" name="Google Shape;567;p22"/>
            <p:cNvSpPr/>
            <p:nvPr/>
          </p:nvSpPr>
          <p:spPr>
            <a:xfrm>
              <a:off x="7855515" y="2741537"/>
              <a:ext cx="107222" cy="13255"/>
            </a:xfrm>
            <a:custGeom>
              <a:avLst/>
              <a:gdLst/>
              <a:ahLst/>
              <a:cxnLst/>
              <a:rect l="l" t="t" r="r" b="b"/>
              <a:pathLst>
                <a:path w="142963" h="17673" extrusionOk="0">
                  <a:moveTo>
                    <a:pt x="134126" y="0"/>
                  </a:moveTo>
                  <a:lnTo>
                    <a:pt x="8837" y="0"/>
                  </a:lnTo>
                  <a:cubicBezTo>
                    <a:pt x="3955" y="0"/>
                    <a:pt x="0" y="3956"/>
                    <a:pt x="0" y="8837"/>
                  </a:cubicBezTo>
                  <a:cubicBezTo>
                    <a:pt x="0" y="13717"/>
                    <a:pt x="3955" y="17673"/>
                    <a:pt x="8837" y="17673"/>
                  </a:cubicBezTo>
                  <a:lnTo>
                    <a:pt x="134126" y="17673"/>
                  </a:lnTo>
                  <a:cubicBezTo>
                    <a:pt x="139008" y="17673"/>
                    <a:pt x="142963" y="13717"/>
                    <a:pt x="142963" y="8837"/>
                  </a:cubicBezTo>
                  <a:cubicBezTo>
                    <a:pt x="142963" y="3956"/>
                    <a:pt x="139008" y="0"/>
                    <a:pt x="134126"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8" name="Google Shape;568;p22"/>
            <p:cNvSpPr/>
            <p:nvPr/>
          </p:nvSpPr>
          <p:spPr>
            <a:xfrm>
              <a:off x="7805821" y="2741537"/>
              <a:ext cx="38663" cy="13255"/>
            </a:xfrm>
            <a:custGeom>
              <a:avLst/>
              <a:gdLst/>
              <a:ahLst/>
              <a:cxnLst/>
              <a:rect l="l" t="t" r="r" b="b"/>
              <a:pathLst>
                <a:path w="51550" h="17673" extrusionOk="0">
                  <a:moveTo>
                    <a:pt x="42714" y="17673"/>
                  </a:moveTo>
                  <a:cubicBezTo>
                    <a:pt x="47595" y="17673"/>
                    <a:pt x="51551" y="13717"/>
                    <a:pt x="51551" y="8837"/>
                  </a:cubicBezTo>
                  <a:cubicBezTo>
                    <a:pt x="51551" y="3956"/>
                    <a:pt x="47595" y="0"/>
                    <a:pt x="42714" y="0"/>
                  </a:cubicBezTo>
                  <a:lnTo>
                    <a:pt x="8837" y="0"/>
                  </a:lnTo>
                  <a:cubicBezTo>
                    <a:pt x="3955" y="0"/>
                    <a:pt x="0" y="3956"/>
                    <a:pt x="0" y="8837"/>
                  </a:cubicBezTo>
                  <a:cubicBezTo>
                    <a:pt x="0" y="13717"/>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569" name="Google Shape;569;p22"/>
          <p:cNvGrpSpPr/>
          <p:nvPr/>
        </p:nvGrpSpPr>
        <p:grpSpPr>
          <a:xfrm>
            <a:off x="2126727" y="3253874"/>
            <a:ext cx="340769" cy="351288"/>
            <a:chOff x="6224814" y="2829952"/>
            <a:chExt cx="450038" cy="452436"/>
          </a:xfrm>
        </p:grpSpPr>
        <p:sp>
          <p:nvSpPr>
            <p:cNvPr id="570" name="Google Shape;570;p22"/>
            <p:cNvSpPr/>
            <p:nvPr/>
          </p:nvSpPr>
          <p:spPr>
            <a:xfrm>
              <a:off x="6224814" y="2829952"/>
              <a:ext cx="450038" cy="452436"/>
            </a:xfrm>
            <a:custGeom>
              <a:avLst/>
              <a:gdLst/>
              <a:ahLst/>
              <a:cxnLst/>
              <a:rect l="l" t="t" r="r" b="b"/>
              <a:pathLst>
                <a:path w="600051" h="603248" extrusionOk="0">
                  <a:moveTo>
                    <a:pt x="599146" y="213061"/>
                  </a:moveTo>
                  <a:cubicBezTo>
                    <a:pt x="597659" y="210038"/>
                    <a:pt x="594584" y="208122"/>
                    <a:pt x="591216" y="208122"/>
                  </a:cubicBezTo>
                  <a:lnTo>
                    <a:pt x="500557" y="208122"/>
                  </a:lnTo>
                  <a:cubicBezTo>
                    <a:pt x="504239" y="199901"/>
                    <a:pt x="509286" y="192302"/>
                    <a:pt x="515421" y="185796"/>
                  </a:cubicBezTo>
                  <a:cubicBezTo>
                    <a:pt x="534771" y="165273"/>
                    <a:pt x="545428" y="138435"/>
                    <a:pt x="545428" y="110225"/>
                  </a:cubicBezTo>
                  <a:cubicBezTo>
                    <a:pt x="545428" y="90753"/>
                    <a:pt x="540272" y="71602"/>
                    <a:pt x="530517" y="54845"/>
                  </a:cubicBezTo>
                  <a:cubicBezTo>
                    <a:pt x="528062" y="50628"/>
                    <a:pt x="522655" y="49197"/>
                    <a:pt x="518434" y="51654"/>
                  </a:cubicBezTo>
                  <a:cubicBezTo>
                    <a:pt x="514218" y="54110"/>
                    <a:pt x="512788" y="59519"/>
                    <a:pt x="515244" y="63737"/>
                  </a:cubicBezTo>
                  <a:cubicBezTo>
                    <a:pt x="523428" y="77797"/>
                    <a:pt x="527754" y="93871"/>
                    <a:pt x="527754" y="110225"/>
                  </a:cubicBezTo>
                  <a:cubicBezTo>
                    <a:pt x="527754" y="133910"/>
                    <a:pt x="518807" y="156442"/>
                    <a:pt x="502561" y="173671"/>
                  </a:cubicBezTo>
                  <a:cubicBezTo>
                    <a:pt x="493307" y="183487"/>
                    <a:pt x="486085" y="195333"/>
                    <a:pt x="481530" y="208122"/>
                  </a:cubicBezTo>
                  <a:lnTo>
                    <a:pt x="452111" y="208122"/>
                  </a:lnTo>
                  <a:cubicBezTo>
                    <a:pt x="449373" y="208122"/>
                    <a:pt x="446788" y="209392"/>
                    <a:pt x="445115" y="211560"/>
                  </a:cubicBezTo>
                  <a:lnTo>
                    <a:pt x="444038" y="212957"/>
                  </a:lnTo>
                  <a:lnTo>
                    <a:pt x="444038" y="145020"/>
                  </a:lnTo>
                  <a:cubicBezTo>
                    <a:pt x="451877" y="141600"/>
                    <a:pt x="457370" y="133774"/>
                    <a:pt x="457370" y="124689"/>
                  </a:cubicBezTo>
                  <a:cubicBezTo>
                    <a:pt x="457370" y="119808"/>
                    <a:pt x="453414" y="115852"/>
                    <a:pt x="448533" y="115852"/>
                  </a:cubicBezTo>
                  <a:cubicBezTo>
                    <a:pt x="443651" y="115852"/>
                    <a:pt x="439696" y="119808"/>
                    <a:pt x="439696" y="124689"/>
                  </a:cubicBezTo>
                  <a:cubicBezTo>
                    <a:pt x="439696" y="127168"/>
                    <a:pt x="437679" y="129184"/>
                    <a:pt x="435201" y="129184"/>
                  </a:cubicBezTo>
                  <a:cubicBezTo>
                    <a:pt x="432723" y="129184"/>
                    <a:pt x="430706" y="127167"/>
                    <a:pt x="430706" y="124689"/>
                  </a:cubicBezTo>
                  <a:cubicBezTo>
                    <a:pt x="430706" y="119808"/>
                    <a:pt x="426751" y="115852"/>
                    <a:pt x="421870" y="115852"/>
                  </a:cubicBezTo>
                  <a:cubicBezTo>
                    <a:pt x="416988" y="115852"/>
                    <a:pt x="413033" y="119808"/>
                    <a:pt x="413033" y="124689"/>
                  </a:cubicBezTo>
                  <a:cubicBezTo>
                    <a:pt x="413033" y="133774"/>
                    <a:pt x="418526" y="141600"/>
                    <a:pt x="426365" y="145020"/>
                  </a:cubicBezTo>
                  <a:lnTo>
                    <a:pt x="426365" y="235860"/>
                  </a:lnTo>
                  <a:lnTo>
                    <a:pt x="408114" y="259511"/>
                  </a:lnTo>
                  <a:lnTo>
                    <a:pt x="391118" y="242992"/>
                  </a:lnTo>
                  <a:cubicBezTo>
                    <a:pt x="391175" y="242898"/>
                    <a:pt x="391230" y="242803"/>
                    <a:pt x="391284" y="242708"/>
                  </a:cubicBezTo>
                  <a:lnTo>
                    <a:pt x="399038" y="229279"/>
                  </a:lnTo>
                  <a:cubicBezTo>
                    <a:pt x="403694" y="221214"/>
                    <a:pt x="403800" y="211135"/>
                    <a:pt x="399314" y="202974"/>
                  </a:cubicBezTo>
                  <a:lnTo>
                    <a:pt x="391657" y="189047"/>
                  </a:lnTo>
                  <a:cubicBezTo>
                    <a:pt x="390919" y="187705"/>
                    <a:pt x="390529" y="186186"/>
                    <a:pt x="390529" y="184653"/>
                  </a:cubicBezTo>
                  <a:lnTo>
                    <a:pt x="390529" y="142374"/>
                  </a:lnTo>
                  <a:cubicBezTo>
                    <a:pt x="390529" y="140841"/>
                    <a:pt x="390919" y="139321"/>
                    <a:pt x="391657" y="137980"/>
                  </a:cubicBezTo>
                  <a:lnTo>
                    <a:pt x="399314" y="124054"/>
                  </a:lnTo>
                  <a:cubicBezTo>
                    <a:pt x="403800" y="115892"/>
                    <a:pt x="403694" y="105814"/>
                    <a:pt x="399038" y="97749"/>
                  </a:cubicBezTo>
                  <a:lnTo>
                    <a:pt x="391284" y="84319"/>
                  </a:lnTo>
                  <a:cubicBezTo>
                    <a:pt x="386627" y="76253"/>
                    <a:pt x="377951" y="71123"/>
                    <a:pt x="368641" y="70929"/>
                  </a:cubicBezTo>
                  <a:lnTo>
                    <a:pt x="352756" y="70597"/>
                  </a:lnTo>
                  <a:cubicBezTo>
                    <a:pt x="352382" y="70588"/>
                    <a:pt x="352009" y="70557"/>
                    <a:pt x="351639" y="70504"/>
                  </a:cubicBezTo>
                  <a:cubicBezTo>
                    <a:pt x="366301" y="39789"/>
                    <a:pt x="396620" y="19357"/>
                    <a:pt x="430801" y="17778"/>
                  </a:cubicBezTo>
                  <a:cubicBezTo>
                    <a:pt x="453609" y="16732"/>
                    <a:pt x="475877" y="24034"/>
                    <a:pt x="493510" y="38358"/>
                  </a:cubicBezTo>
                  <a:cubicBezTo>
                    <a:pt x="497297" y="41436"/>
                    <a:pt x="502863" y="40860"/>
                    <a:pt x="505941" y="37070"/>
                  </a:cubicBezTo>
                  <a:cubicBezTo>
                    <a:pt x="509017" y="33282"/>
                    <a:pt x="508442" y="27718"/>
                    <a:pt x="504653" y="24640"/>
                  </a:cubicBezTo>
                  <a:cubicBezTo>
                    <a:pt x="483649" y="7572"/>
                    <a:pt x="457127" y="-1136"/>
                    <a:pt x="429986" y="119"/>
                  </a:cubicBezTo>
                  <a:cubicBezTo>
                    <a:pt x="389503" y="1989"/>
                    <a:pt x="353575" y="26030"/>
                    <a:pt x="336008" y="62227"/>
                  </a:cubicBezTo>
                  <a:lnTo>
                    <a:pt x="311770" y="48233"/>
                  </a:lnTo>
                  <a:cubicBezTo>
                    <a:pt x="310443" y="47467"/>
                    <a:pt x="309321" y="46369"/>
                    <a:pt x="308527" y="45058"/>
                  </a:cubicBezTo>
                  <a:lnTo>
                    <a:pt x="300295" y="31466"/>
                  </a:lnTo>
                  <a:cubicBezTo>
                    <a:pt x="295471" y="23500"/>
                    <a:pt x="286690" y="18551"/>
                    <a:pt x="277377" y="18551"/>
                  </a:cubicBezTo>
                  <a:lnTo>
                    <a:pt x="261868" y="18551"/>
                  </a:lnTo>
                  <a:cubicBezTo>
                    <a:pt x="252556" y="18551"/>
                    <a:pt x="243774" y="23500"/>
                    <a:pt x="238951" y="31466"/>
                  </a:cubicBezTo>
                  <a:lnTo>
                    <a:pt x="230720" y="45058"/>
                  </a:lnTo>
                  <a:cubicBezTo>
                    <a:pt x="229924" y="46368"/>
                    <a:pt x="228803" y="47467"/>
                    <a:pt x="227477" y="48233"/>
                  </a:cubicBezTo>
                  <a:lnTo>
                    <a:pt x="195999" y="66405"/>
                  </a:lnTo>
                  <a:lnTo>
                    <a:pt x="165236" y="35642"/>
                  </a:lnTo>
                  <a:cubicBezTo>
                    <a:pt x="159097" y="29504"/>
                    <a:pt x="150935" y="26123"/>
                    <a:pt x="142254" y="26123"/>
                  </a:cubicBezTo>
                  <a:cubicBezTo>
                    <a:pt x="133572" y="26123"/>
                    <a:pt x="125410" y="29504"/>
                    <a:pt x="119270" y="35642"/>
                  </a:cubicBezTo>
                  <a:lnTo>
                    <a:pt x="34011" y="120902"/>
                  </a:lnTo>
                  <a:cubicBezTo>
                    <a:pt x="21339" y="133574"/>
                    <a:pt x="21339" y="154194"/>
                    <a:pt x="34011" y="166868"/>
                  </a:cubicBezTo>
                  <a:lnTo>
                    <a:pt x="75265" y="208122"/>
                  </a:lnTo>
                  <a:lnTo>
                    <a:pt x="8837" y="208122"/>
                  </a:lnTo>
                  <a:cubicBezTo>
                    <a:pt x="5240" y="208122"/>
                    <a:pt x="2002" y="210303"/>
                    <a:pt x="649" y="213636"/>
                  </a:cubicBezTo>
                  <a:cubicBezTo>
                    <a:pt x="-703" y="216968"/>
                    <a:pt x="98" y="220788"/>
                    <a:pt x="2678" y="223296"/>
                  </a:cubicBezTo>
                  <a:lnTo>
                    <a:pt x="57402" y="276484"/>
                  </a:lnTo>
                  <a:lnTo>
                    <a:pt x="57402" y="562178"/>
                  </a:lnTo>
                  <a:cubicBezTo>
                    <a:pt x="57402" y="584825"/>
                    <a:pt x="75826" y="603249"/>
                    <a:pt x="98471" y="603249"/>
                  </a:cubicBezTo>
                  <a:lnTo>
                    <a:pt x="134059" y="603249"/>
                  </a:lnTo>
                  <a:cubicBezTo>
                    <a:pt x="138941" y="603249"/>
                    <a:pt x="142896" y="599293"/>
                    <a:pt x="142896" y="594412"/>
                  </a:cubicBezTo>
                  <a:cubicBezTo>
                    <a:pt x="142896" y="589531"/>
                    <a:pt x="138941" y="585575"/>
                    <a:pt x="134059" y="585575"/>
                  </a:cubicBezTo>
                  <a:lnTo>
                    <a:pt x="98471" y="585575"/>
                  </a:lnTo>
                  <a:cubicBezTo>
                    <a:pt x="85571" y="585575"/>
                    <a:pt x="75075" y="575080"/>
                    <a:pt x="75075" y="562178"/>
                  </a:cubicBezTo>
                  <a:lnTo>
                    <a:pt x="75075" y="281586"/>
                  </a:lnTo>
                  <a:lnTo>
                    <a:pt x="400222" y="281586"/>
                  </a:lnTo>
                  <a:lnTo>
                    <a:pt x="400222" y="585575"/>
                  </a:lnTo>
                  <a:lnTo>
                    <a:pt x="169390" y="585575"/>
                  </a:lnTo>
                  <a:cubicBezTo>
                    <a:pt x="164508" y="585575"/>
                    <a:pt x="160553" y="589531"/>
                    <a:pt x="160553" y="594412"/>
                  </a:cubicBezTo>
                  <a:cubicBezTo>
                    <a:pt x="160553" y="599293"/>
                    <a:pt x="164508" y="603249"/>
                    <a:pt x="169390" y="603249"/>
                  </a:cubicBezTo>
                  <a:lnTo>
                    <a:pt x="515930" y="603249"/>
                  </a:lnTo>
                  <a:cubicBezTo>
                    <a:pt x="538576" y="603249"/>
                    <a:pt x="557000" y="584824"/>
                    <a:pt x="557000" y="562178"/>
                  </a:cubicBezTo>
                  <a:lnTo>
                    <a:pt x="557000" y="551307"/>
                  </a:lnTo>
                  <a:cubicBezTo>
                    <a:pt x="557000" y="546425"/>
                    <a:pt x="553045" y="542470"/>
                    <a:pt x="548163" y="542470"/>
                  </a:cubicBezTo>
                  <a:cubicBezTo>
                    <a:pt x="543282" y="542470"/>
                    <a:pt x="539327" y="546425"/>
                    <a:pt x="539327" y="551307"/>
                  </a:cubicBezTo>
                  <a:lnTo>
                    <a:pt x="539327" y="562178"/>
                  </a:lnTo>
                  <a:cubicBezTo>
                    <a:pt x="539327" y="575080"/>
                    <a:pt x="528831" y="585575"/>
                    <a:pt x="515930" y="585575"/>
                  </a:cubicBezTo>
                  <a:lnTo>
                    <a:pt x="417894" y="585575"/>
                  </a:lnTo>
                  <a:lnTo>
                    <a:pt x="417894" y="281586"/>
                  </a:lnTo>
                  <a:lnTo>
                    <a:pt x="539327" y="281586"/>
                  </a:lnTo>
                  <a:lnTo>
                    <a:pt x="539327" y="515975"/>
                  </a:lnTo>
                  <a:cubicBezTo>
                    <a:pt x="539327" y="520857"/>
                    <a:pt x="543282" y="524812"/>
                    <a:pt x="548163" y="524812"/>
                  </a:cubicBezTo>
                  <a:cubicBezTo>
                    <a:pt x="553045" y="524812"/>
                    <a:pt x="557000" y="520857"/>
                    <a:pt x="557000" y="515975"/>
                  </a:cubicBezTo>
                  <a:lnTo>
                    <a:pt x="557000" y="275763"/>
                  </a:lnTo>
                  <a:lnTo>
                    <a:pt x="598211" y="222358"/>
                  </a:lnTo>
                  <a:cubicBezTo>
                    <a:pt x="600269" y="219690"/>
                    <a:pt x="600632" y="216085"/>
                    <a:pt x="599146" y="213061"/>
                  </a:cubicBezTo>
                  <a:close/>
                  <a:moveTo>
                    <a:pt x="236315" y="63537"/>
                  </a:moveTo>
                  <a:cubicBezTo>
                    <a:pt x="240211" y="61285"/>
                    <a:pt x="243503" y="58063"/>
                    <a:pt x="245834" y="54213"/>
                  </a:cubicBezTo>
                  <a:lnTo>
                    <a:pt x="254066" y="40619"/>
                  </a:lnTo>
                  <a:cubicBezTo>
                    <a:pt x="255708" y="37908"/>
                    <a:pt x="258698" y="36224"/>
                    <a:pt x="261867" y="36224"/>
                  </a:cubicBezTo>
                  <a:lnTo>
                    <a:pt x="277376" y="36224"/>
                  </a:lnTo>
                  <a:cubicBezTo>
                    <a:pt x="280545" y="36224"/>
                    <a:pt x="283536" y="37909"/>
                    <a:pt x="285177" y="40620"/>
                  </a:cubicBezTo>
                  <a:lnTo>
                    <a:pt x="293409" y="54212"/>
                  </a:lnTo>
                  <a:cubicBezTo>
                    <a:pt x="295741" y="58063"/>
                    <a:pt x="299032" y="61288"/>
                    <a:pt x="302930" y="63538"/>
                  </a:cubicBezTo>
                  <a:lnTo>
                    <a:pt x="339546" y="84678"/>
                  </a:lnTo>
                  <a:cubicBezTo>
                    <a:pt x="343444" y="86926"/>
                    <a:pt x="347880" y="88165"/>
                    <a:pt x="352382" y="88261"/>
                  </a:cubicBezTo>
                  <a:lnTo>
                    <a:pt x="368271" y="88593"/>
                  </a:lnTo>
                  <a:cubicBezTo>
                    <a:pt x="371438" y="88660"/>
                    <a:pt x="374392" y="90406"/>
                    <a:pt x="375978" y="93151"/>
                  </a:cubicBezTo>
                  <a:lnTo>
                    <a:pt x="383732" y="106581"/>
                  </a:lnTo>
                  <a:cubicBezTo>
                    <a:pt x="385318" y="109326"/>
                    <a:pt x="385353" y="112757"/>
                    <a:pt x="383826" y="115535"/>
                  </a:cubicBezTo>
                  <a:lnTo>
                    <a:pt x="376168" y="129464"/>
                  </a:lnTo>
                  <a:cubicBezTo>
                    <a:pt x="374001" y="133408"/>
                    <a:pt x="372854" y="137871"/>
                    <a:pt x="372854" y="142370"/>
                  </a:cubicBezTo>
                  <a:lnTo>
                    <a:pt x="372854" y="184650"/>
                  </a:lnTo>
                  <a:cubicBezTo>
                    <a:pt x="372854" y="189149"/>
                    <a:pt x="374001" y="193613"/>
                    <a:pt x="376168" y="197557"/>
                  </a:cubicBezTo>
                  <a:lnTo>
                    <a:pt x="383825" y="211484"/>
                  </a:lnTo>
                  <a:cubicBezTo>
                    <a:pt x="385352" y="214261"/>
                    <a:pt x="385317" y="217693"/>
                    <a:pt x="383731" y="220438"/>
                  </a:cubicBezTo>
                  <a:lnTo>
                    <a:pt x="378046" y="230286"/>
                  </a:lnTo>
                  <a:lnTo>
                    <a:pt x="357813" y="210621"/>
                  </a:lnTo>
                  <a:cubicBezTo>
                    <a:pt x="356164" y="209018"/>
                    <a:pt x="353955" y="208121"/>
                    <a:pt x="351654" y="208121"/>
                  </a:cubicBezTo>
                  <a:lnTo>
                    <a:pt x="313004" y="208121"/>
                  </a:lnTo>
                  <a:cubicBezTo>
                    <a:pt x="323734" y="197683"/>
                    <a:pt x="330717" y="183412"/>
                    <a:pt x="331720" y="167535"/>
                  </a:cubicBezTo>
                  <a:cubicBezTo>
                    <a:pt x="332850" y="149645"/>
                    <a:pt x="326252" y="132140"/>
                    <a:pt x="313620" y="119507"/>
                  </a:cubicBezTo>
                  <a:cubicBezTo>
                    <a:pt x="300989" y="106874"/>
                    <a:pt x="283482" y="100283"/>
                    <a:pt x="265594" y="101410"/>
                  </a:cubicBezTo>
                  <a:cubicBezTo>
                    <a:pt x="234452" y="103377"/>
                    <a:pt x="209486" y="128344"/>
                    <a:pt x="207518" y="159485"/>
                  </a:cubicBezTo>
                  <a:cubicBezTo>
                    <a:pt x="206369" y="177666"/>
                    <a:pt x="213203" y="195451"/>
                    <a:pt x="226235" y="208121"/>
                  </a:cubicBezTo>
                  <a:lnTo>
                    <a:pt x="157263" y="208121"/>
                  </a:lnTo>
                  <a:lnTo>
                    <a:pt x="163070" y="197560"/>
                  </a:lnTo>
                  <a:cubicBezTo>
                    <a:pt x="165239" y="193616"/>
                    <a:pt x="166385" y="189152"/>
                    <a:pt x="166385" y="184650"/>
                  </a:cubicBezTo>
                  <a:lnTo>
                    <a:pt x="166385" y="142370"/>
                  </a:lnTo>
                  <a:cubicBezTo>
                    <a:pt x="166385" y="137870"/>
                    <a:pt x="165239" y="133405"/>
                    <a:pt x="163071" y="129462"/>
                  </a:cubicBezTo>
                  <a:lnTo>
                    <a:pt x="155415" y="115535"/>
                  </a:lnTo>
                  <a:cubicBezTo>
                    <a:pt x="153888" y="112758"/>
                    <a:pt x="153923" y="109326"/>
                    <a:pt x="155509" y="106581"/>
                  </a:cubicBezTo>
                  <a:lnTo>
                    <a:pt x="163263" y="93150"/>
                  </a:lnTo>
                  <a:cubicBezTo>
                    <a:pt x="164847" y="90406"/>
                    <a:pt x="167801" y="88659"/>
                    <a:pt x="170971" y="88593"/>
                  </a:cubicBezTo>
                  <a:lnTo>
                    <a:pt x="186863" y="88261"/>
                  </a:lnTo>
                  <a:cubicBezTo>
                    <a:pt x="191360" y="88165"/>
                    <a:pt x="195797" y="86926"/>
                    <a:pt x="199696" y="84676"/>
                  </a:cubicBezTo>
                  <a:close/>
                  <a:moveTo>
                    <a:pt x="238115" y="195016"/>
                  </a:moveTo>
                  <a:cubicBezTo>
                    <a:pt x="229071" y="185971"/>
                    <a:pt x="224348" y="173427"/>
                    <a:pt x="225160" y="160600"/>
                  </a:cubicBezTo>
                  <a:cubicBezTo>
                    <a:pt x="226566" y="138320"/>
                    <a:pt x="244429" y="120457"/>
                    <a:pt x="266711" y="119049"/>
                  </a:cubicBezTo>
                  <a:cubicBezTo>
                    <a:pt x="279546" y="118238"/>
                    <a:pt x="292085" y="122965"/>
                    <a:pt x="301127" y="132006"/>
                  </a:cubicBezTo>
                  <a:cubicBezTo>
                    <a:pt x="310173" y="141051"/>
                    <a:pt x="314895" y="153594"/>
                    <a:pt x="314085" y="166422"/>
                  </a:cubicBezTo>
                  <a:cubicBezTo>
                    <a:pt x="312678" y="188702"/>
                    <a:pt x="294815" y="206565"/>
                    <a:pt x="272534" y="207974"/>
                  </a:cubicBezTo>
                  <a:cubicBezTo>
                    <a:pt x="259720" y="208793"/>
                    <a:pt x="247162" y="204062"/>
                    <a:pt x="238115" y="195016"/>
                  </a:cubicBezTo>
                  <a:close/>
                  <a:moveTo>
                    <a:pt x="46508" y="154372"/>
                  </a:moveTo>
                  <a:cubicBezTo>
                    <a:pt x="40726" y="148589"/>
                    <a:pt x="40726" y="139181"/>
                    <a:pt x="46508" y="133401"/>
                  </a:cubicBezTo>
                  <a:lnTo>
                    <a:pt x="131768" y="48141"/>
                  </a:lnTo>
                  <a:cubicBezTo>
                    <a:pt x="137548" y="42358"/>
                    <a:pt x="146956" y="42358"/>
                    <a:pt x="152739" y="48141"/>
                  </a:cubicBezTo>
                  <a:lnTo>
                    <a:pt x="175423" y="70824"/>
                  </a:lnTo>
                  <a:lnTo>
                    <a:pt x="170603" y="70925"/>
                  </a:lnTo>
                  <a:cubicBezTo>
                    <a:pt x="161292" y="71120"/>
                    <a:pt x="152614" y="76252"/>
                    <a:pt x="147959" y="84316"/>
                  </a:cubicBezTo>
                  <a:lnTo>
                    <a:pt x="140205" y="97745"/>
                  </a:lnTo>
                  <a:cubicBezTo>
                    <a:pt x="135549" y="105810"/>
                    <a:pt x="135443" y="115889"/>
                    <a:pt x="139929" y="124050"/>
                  </a:cubicBezTo>
                  <a:lnTo>
                    <a:pt x="147585" y="137978"/>
                  </a:lnTo>
                  <a:cubicBezTo>
                    <a:pt x="148324" y="139320"/>
                    <a:pt x="148714" y="140840"/>
                    <a:pt x="148714" y="142372"/>
                  </a:cubicBezTo>
                  <a:lnTo>
                    <a:pt x="148714" y="184651"/>
                  </a:lnTo>
                  <a:cubicBezTo>
                    <a:pt x="148714" y="186183"/>
                    <a:pt x="148324" y="187701"/>
                    <a:pt x="147585" y="189045"/>
                  </a:cubicBezTo>
                  <a:lnTo>
                    <a:pt x="139929" y="202971"/>
                  </a:lnTo>
                  <a:cubicBezTo>
                    <a:pt x="139029" y="204609"/>
                    <a:pt x="138306" y="206339"/>
                    <a:pt x="137766" y="208122"/>
                  </a:cubicBezTo>
                  <a:lnTo>
                    <a:pt x="100260" y="208122"/>
                  </a:lnTo>
                  <a:close/>
                  <a:moveTo>
                    <a:pt x="69824" y="263912"/>
                  </a:moveTo>
                  <a:lnTo>
                    <a:pt x="30607" y="225795"/>
                  </a:lnTo>
                  <a:lnTo>
                    <a:pt x="348069" y="225795"/>
                  </a:lnTo>
                  <a:lnTo>
                    <a:pt x="387287" y="263912"/>
                  </a:lnTo>
                  <a:close/>
                  <a:moveTo>
                    <a:pt x="543822" y="263912"/>
                  </a:moveTo>
                  <a:lnTo>
                    <a:pt x="427039" y="263912"/>
                  </a:lnTo>
                  <a:lnTo>
                    <a:pt x="456453" y="225795"/>
                  </a:lnTo>
                  <a:lnTo>
                    <a:pt x="573235" y="22579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1" name="Google Shape;571;p22"/>
            <p:cNvSpPr/>
            <p:nvPr/>
          </p:nvSpPr>
          <p:spPr>
            <a:xfrm>
              <a:off x="6266521" y="3076313"/>
              <a:ext cx="26527" cy="13255"/>
            </a:xfrm>
            <a:custGeom>
              <a:avLst/>
              <a:gdLst/>
              <a:ahLst/>
              <a:cxnLst/>
              <a:rect l="l" t="t" r="r" b="b"/>
              <a:pathLst>
                <a:path w="35369" h="17673" extrusionOk="0">
                  <a:moveTo>
                    <a:pt x="26532" y="0"/>
                  </a:moveTo>
                  <a:lnTo>
                    <a:pt x="8837" y="0"/>
                  </a:lnTo>
                  <a:cubicBezTo>
                    <a:pt x="3955" y="0"/>
                    <a:pt x="0" y="3955"/>
                    <a:pt x="0" y="8837"/>
                  </a:cubicBezTo>
                  <a:cubicBezTo>
                    <a:pt x="0" y="13718"/>
                    <a:pt x="3955" y="17673"/>
                    <a:pt x="8837" y="17673"/>
                  </a:cubicBezTo>
                  <a:lnTo>
                    <a:pt x="26532" y="17673"/>
                  </a:lnTo>
                  <a:cubicBezTo>
                    <a:pt x="31414" y="17673"/>
                    <a:pt x="35369" y="13718"/>
                    <a:pt x="35369" y="8837"/>
                  </a:cubicBezTo>
                  <a:cubicBezTo>
                    <a:pt x="35369" y="3955"/>
                    <a:pt x="31413" y="0"/>
                    <a:pt x="2653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2" name="Google Shape;572;p22"/>
            <p:cNvSpPr/>
            <p:nvPr/>
          </p:nvSpPr>
          <p:spPr>
            <a:xfrm>
              <a:off x="6299698" y="3076313"/>
              <a:ext cx="101678" cy="13255"/>
            </a:xfrm>
            <a:custGeom>
              <a:avLst/>
              <a:gdLst/>
              <a:ahLst/>
              <a:cxnLst/>
              <a:rect l="l" t="t" r="r" b="b"/>
              <a:pathLst>
                <a:path w="135571" h="17673" extrusionOk="0">
                  <a:moveTo>
                    <a:pt x="135571" y="8837"/>
                  </a:moveTo>
                  <a:cubicBezTo>
                    <a:pt x="135571" y="3955"/>
                    <a:pt x="131616" y="0"/>
                    <a:pt x="126734" y="0"/>
                  </a:cubicBezTo>
                  <a:lnTo>
                    <a:pt x="8837" y="0"/>
                  </a:lnTo>
                  <a:cubicBezTo>
                    <a:pt x="3955" y="0"/>
                    <a:pt x="0" y="3955"/>
                    <a:pt x="0" y="8837"/>
                  </a:cubicBezTo>
                  <a:cubicBezTo>
                    <a:pt x="0" y="13718"/>
                    <a:pt x="3955" y="17673"/>
                    <a:pt x="8837" y="17673"/>
                  </a:cubicBezTo>
                  <a:lnTo>
                    <a:pt x="126733" y="17673"/>
                  </a:lnTo>
                  <a:cubicBezTo>
                    <a:pt x="131615" y="17673"/>
                    <a:pt x="135571" y="13717"/>
                    <a:pt x="135571" y="8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3" name="Google Shape;573;p22"/>
            <p:cNvSpPr/>
            <p:nvPr/>
          </p:nvSpPr>
          <p:spPr>
            <a:xfrm>
              <a:off x="6266521" y="3055689"/>
              <a:ext cx="26527" cy="13255"/>
            </a:xfrm>
            <a:custGeom>
              <a:avLst/>
              <a:gdLst/>
              <a:ahLst/>
              <a:cxnLst/>
              <a:rect l="l" t="t" r="r" b="b"/>
              <a:pathLst>
                <a:path w="35369" h="17673" extrusionOk="0">
                  <a:moveTo>
                    <a:pt x="26532" y="0"/>
                  </a:moveTo>
                  <a:lnTo>
                    <a:pt x="8837" y="0"/>
                  </a:lnTo>
                  <a:cubicBezTo>
                    <a:pt x="3955" y="0"/>
                    <a:pt x="0" y="3955"/>
                    <a:pt x="0" y="8837"/>
                  </a:cubicBezTo>
                  <a:cubicBezTo>
                    <a:pt x="0" y="13718"/>
                    <a:pt x="3955" y="17673"/>
                    <a:pt x="8837" y="17673"/>
                  </a:cubicBezTo>
                  <a:lnTo>
                    <a:pt x="26532" y="17673"/>
                  </a:lnTo>
                  <a:cubicBezTo>
                    <a:pt x="31414" y="17673"/>
                    <a:pt x="35369" y="13718"/>
                    <a:pt x="35369" y="8837"/>
                  </a:cubicBezTo>
                  <a:cubicBezTo>
                    <a:pt x="35369" y="3955"/>
                    <a:pt x="31413" y="0"/>
                    <a:pt x="2653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4" name="Google Shape;574;p22"/>
            <p:cNvSpPr/>
            <p:nvPr/>
          </p:nvSpPr>
          <p:spPr>
            <a:xfrm>
              <a:off x="6299698" y="3055689"/>
              <a:ext cx="101677" cy="13255"/>
            </a:xfrm>
            <a:custGeom>
              <a:avLst/>
              <a:gdLst/>
              <a:ahLst/>
              <a:cxnLst/>
              <a:rect l="l" t="t" r="r" b="b"/>
              <a:pathLst>
                <a:path w="135569" h="17673" extrusionOk="0">
                  <a:moveTo>
                    <a:pt x="8837" y="17673"/>
                  </a:moveTo>
                  <a:lnTo>
                    <a:pt x="126733" y="17673"/>
                  </a:lnTo>
                  <a:cubicBezTo>
                    <a:pt x="131615" y="17673"/>
                    <a:pt x="135570" y="13718"/>
                    <a:pt x="135570" y="8837"/>
                  </a:cubicBezTo>
                  <a:cubicBezTo>
                    <a:pt x="135570" y="3955"/>
                    <a:pt x="131615" y="0"/>
                    <a:pt x="126733"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575" name="Google Shape;575;p22"/>
          <p:cNvGrpSpPr/>
          <p:nvPr/>
        </p:nvGrpSpPr>
        <p:grpSpPr>
          <a:xfrm>
            <a:off x="626228" y="1325334"/>
            <a:ext cx="342585" cy="317439"/>
            <a:chOff x="6924697" y="2696541"/>
            <a:chExt cx="452436" cy="408841"/>
          </a:xfrm>
        </p:grpSpPr>
        <p:sp>
          <p:nvSpPr>
            <p:cNvPr id="576" name="Google Shape;576;p22"/>
            <p:cNvSpPr/>
            <p:nvPr/>
          </p:nvSpPr>
          <p:spPr>
            <a:xfrm>
              <a:off x="6955633" y="2734356"/>
              <a:ext cx="140791" cy="80932"/>
            </a:xfrm>
            <a:custGeom>
              <a:avLst/>
              <a:gdLst/>
              <a:ahLst/>
              <a:cxnLst/>
              <a:rect l="l" t="t" r="r" b="b"/>
              <a:pathLst>
                <a:path w="187721" h="107909" extrusionOk="0">
                  <a:moveTo>
                    <a:pt x="17673" y="8837"/>
                  </a:moveTo>
                  <a:cubicBezTo>
                    <a:pt x="17673" y="3955"/>
                    <a:pt x="13718" y="0"/>
                    <a:pt x="8837" y="0"/>
                  </a:cubicBezTo>
                  <a:cubicBezTo>
                    <a:pt x="3955" y="0"/>
                    <a:pt x="0" y="3955"/>
                    <a:pt x="0" y="8837"/>
                  </a:cubicBezTo>
                  <a:lnTo>
                    <a:pt x="0" y="99073"/>
                  </a:lnTo>
                  <a:cubicBezTo>
                    <a:pt x="0" y="103955"/>
                    <a:pt x="3955" y="107910"/>
                    <a:pt x="8837" y="107910"/>
                  </a:cubicBezTo>
                  <a:lnTo>
                    <a:pt x="178885" y="107910"/>
                  </a:lnTo>
                  <a:cubicBezTo>
                    <a:pt x="183766" y="107910"/>
                    <a:pt x="187722" y="103955"/>
                    <a:pt x="187722" y="99073"/>
                  </a:cubicBezTo>
                  <a:cubicBezTo>
                    <a:pt x="187722" y="94192"/>
                    <a:pt x="183766" y="90237"/>
                    <a:pt x="178885" y="90237"/>
                  </a:cubicBezTo>
                  <a:lnTo>
                    <a:pt x="17673" y="90237"/>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7" name="Google Shape;577;p22"/>
            <p:cNvSpPr/>
            <p:nvPr/>
          </p:nvSpPr>
          <p:spPr>
            <a:xfrm>
              <a:off x="6980991" y="2761677"/>
              <a:ext cx="13255" cy="27915"/>
            </a:xfrm>
            <a:custGeom>
              <a:avLst/>
              <a:gdLst/>
              <a:ahLst/>
              <a:cxnLst/>
              <a:rect l="l" t="t" r="r" b="b"/>
              <a:pathLst>
                <a:path w="17673" h="37220" extrusionOk="0">
                  <a:moveTo>
                    <a:pt x="17673" y="28383"/>
                  </a:moveTo>
                  <a:lnTo>
                    <a:pt x="17673" y="8837"/>
                  </a:lnTo>
                  <a:cubicBezTo>
                    <a:pt x="17673" y="3955"/>
                    <a:pt x="13718" y="0"/>
                    <a:pt x="8837" y="0"/>
                  </a:cubicBezTo>
                  <a:cubicBezTo>
                    <a:pt x="3955" y="0"/>
                    <a:pt x="0" y="3955"/>
                    <a:pt x="0" y="8837"/>
                  </a:cubicBezTo>
                  <a:lnTo>
                    <a:pt x="0" y="28383"/>
                  </a:lnTo>
                  <a:cubicBezTo>
                    <a:pt x="0" y="33265"/>
                    <a:pt x="3955" y="37220"/>
                    <a:pt x="8837" y="37220"/>
                  </a:cubicBezTo>
                  <a:cubicBezTo>
                    <a:pt x="13718" y="37220"/>
                    <a:pt x="17673" y="33264"/>
                    <a:pt x="17673" y="283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8" name="Google Shape;578;p22"/>
            <p:cNvSpPr/>
            <p:nvPr/>
          </p:nvSpPr>
          <p:spPr>
            <a:xfrm>
              <a:off x="7008255" y="2745000"/>
              <a:ext cx="13255" cy="44592"/>
            </a:xfrm>
            <a:custGeom>
              <a:avLst/>
              <a:gdLst/>
              <a:ahLst/>
              <a:cxnLst/>
              <a:rect l="l" t="t" r="r" b="b"/>
              <a:pathLst>
                <a:path w="17673" h="59456" extrusionOk="0">
                  <a:moveTo>
                    <a:pt x="17673" y="50620"/>
                  </a:moveTo>
                  <a:lnTo>
                    <a:pt x="17673" y="8837"/>
                  </a:lnTo>
                  <a:cubicBezTo>
                    <a:pt x="17673" y="3955"/>
                    <a:pt x="13718" y="0"/>
                    <a:pt x="8837" y="0"/>
                  </a:cubicBezTo>
                  <a:cubicBezTo>
                    <a:pt x="3955" y="0"/>
                    <a:pt x="0" y="3955"/>
                    <a:pt x="0" y="8837"/>
                  </a:cubicBezTo>
                  <a:lnTo>
                    <a:pt x="0" y="50620"/>
                  </a:lnTo>
                  <a:cubicBezTo>
                    <a:pt x="0" y="55501"/>
                    <a:pt x="3955" y="59457"/>
                    <a:pt x="8837" y="59457"/>
                  </a:cubicBezTo>
                  <a:cubicBezTo>
                    <a:pt x="13718" y="59457"/>
                    <a:pt x="17673" y="55500"/>
                    <a:pt x="17673" y="506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9" name="Google Shape;579;p22"/>
            <p:cNvSpPr/>
            <p:nvPr/>
          </p:nvSpPr>
          <p:spPr>
            <a:xfrm>
              <a:off x="7035517" y="2753338"/>
              <a:ext cx="13255" cy="36253"/>
            </a:xfrm>
            <a:custGeom>
              <a:avLst/>
              <a:gdLst/>
              <a:ahLst/>
              <a:cxnLst/>
              <a:rect l="l" t="t" r="r" b="b"/>
              <a:pathLst>
                <a:path w="17673" h="48337" extrusionOk="0">
                  <a:moveTo>
                    <a:pt x="17673" y="39502"/>
                  </a:moveTo>
                  <a:lnTo>
                    <a:pt x="17673" y="8837"/>
                  </a:lnTo>
                  <a:cubicBezTo>
                    <a:pt x="17673" y="3955"/>
                    <a:pt x="13718" y="0"/>
                    <a:pt x="8837" y="0"/>
                  </a:cubicBezTo>
                  <a:cubicBezTo>
                    <a:pt x="3955" y="0"/>
                    <a:pt x="0" y="3955"/>
                    <a:pt x="0" y="8837"/>
                  </a:cubicBezTo>
                  <a:lnTo>
                    <a:pt x="0" y="39501"/>
                  </a:lnTo>
                  <a:cubicBezTo>
                    <a:pt x="0" y="44382"/>
                    <a:pt x="3955" y="48338"/>
                    <a:pt x="8837" y="48338"/>
                  </a:cubicBezTo>
                  <a:cubicBezTo>
                    <a:pt x="13718" y="48338"/>
                    <a:pt x="17673" y="44382"/>
                    <a:pt x="17673" y="395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0" name="Google Shape;580;p22"/>
            <p:cNvSpPr/>
            <p:nvPr/>
          </p:nvSpPr>
          <p:spPr>
            <a:xfrm>
              <a:off x="7062780" y="2728323"/>
              <a:ext cx="13255" cy="61270"/>
            </a:xfrm>
            <a:custGeom>
              <a:avLst/>
              <a:gdLst/>
              <a:ahLst/>
              <a:cxnLst/>
              <a:rect l="l" t="t" r="r" b="b"/>
              <a:pathLst>
                <a:path w="17673" h="81693" extrusionOk="0">
                  <a:moveTo>
                    <a:pt x="17673" y="72857"/>
                  </a:moveTo>
                  <a:lnTo>
                    <a:pt x="17673" y="8837"/>
                  </a:lnTo>
                  <a:cubicBezTo>
                    <a:pt x="17673" y="3955"/>
                    <a:pt x="13718" y="0"/>
                    <a:pt x="8837" y="0"/>
                  </a:cubicBezTo>
                  <a:cubicBezTo>
                    <a:pt x="3955" y="0"/>
                    <a:pt x="0" y="3955"/>
                    <a:pt x="0" y="8837"/>
                  </a:cubicBezTo>
                  <a:lnTo>
                    <a:pt x="0" y="72857"/>
                  </a:lnTo>
                  <a:cubicBezTo>
                    <a:pt x="0" y="77738"/>
                    <a:pt x="3955" y="81693"/>
                    <a:pt x="8837" y="81693"/>
                  </a:cubicBezTo>
                  <a:cubicBezTo>
                    <a:pt x="13718" y="81693"/>
                    <a:pt x="17673" y="77737"/>
                    <a:pt x="17673" y="7285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1" name="Google Shape;581;p22"/>
            <p:cNvSpPr/>
            <p:nvPr/>
          </p:nvSpPr>
          <p:spPr>
            <a:xfrm>
              <a:off x="7090260" y="2895150"/>
              <a:ext cx="121308" cy="13255"/>
            </a:xfrm>
            <a:custGeom>
              <a:avLst/>
              <a:gdLst/>
              <a:ahLst/>
              <a:cxnLst/>
              <a:rect l="l" t="t" r="r" b="b"/>
              <a:pathLst>
                <a:path w="161744" h="17673" extrusionOk="0">
                  <a:moveTo>
                    <a:pt x="0" y="8837"/>
                  </a:moveTo>
                  <a:cubicBezTo>
                    <a:pt x="0" y="13718"/>
                    <a:pt x="3955" y="17673"/>
                    <a:pt x="8837" y="17673"/>
                  </a:cubicBezTo>
                  <a:lnTo>
                    <a:pt x="152907" y="17673"/>
                  </a:lnTo>
                  <a:cubicBezTo>
                    <a:pt x="157789" y="17673"/>
                    <a:pt x="161744" y="13718"/>
                    <a:pt x="161744" y="8837"/>
                  </a:cubicBezTo>
                  <a:cubicBezTo>
                    <a:pt x="161744" y="3955"/>
                    <a:pt x="157789" y="0"/>
                    <a:pt x="152907" y="0"/>
                  </a:cubicBezTo>
                  <a:lnTo>
                    <a:pt x="8837" y="0"/>
                  </a:lnTo>
                  <a:cubicBezTo>
                    <a:pt x="3956" y="0"/>
                    <a:pt x="0" y="3955"/>
                    <a:pt x="0" y="8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2" name="Google Shape;582;p22"/>
            <p:cNvSpPr/>
            <p:nvPr/>
          </p:nvSpPr>
          <p:spPr>
            <a:xfrm>
              <a:off x="7232436" y="2727327"/>
              <a:ext cx="85513" cy="98018"/>
            </a:xfrm>
            <a:custGeom>
              <a:avLst/>
              <a:gdLst/>
              <a:ahLst/>
              <a:cxnLst/>
              <a:rect l="l" t="t" r="r" b="b"/>
              <a:pathLst>
                <a:path w="114018" h="130691" extrusionOk="0">
                  <a:moveTo>
                    <a:pt x="35530" y="8835"/>
                  </a:moveTo>
                  <a:lnTo>
                    <a:pt x="35530" y="26167"/>
                  </a:lnTo>
                  <a:cubicBezTo>
                    <a:pt x="15285" y="30276"/>
                    <a:pt x="0" y="48212"/>
                    <a:pt x="0" y="69652"/>
                  </a:cubicBezTo>
                  <a:cubicBezTo>
                    <a:pt x="0" y="94118"/>
                    <a:pt x="19904" y="114020"/>
                    <a:pt x="44367" y="114020"/>
                  </a:cubicBezTo>
                  <a:cubicBezTo>
                    <a:pt x="49405" y="114020"/>
                    <a:pt x="54383" y="113164"/>
                    <a:pt x="59089" y="111509"/>
                  </a:cubicBezTo>
                  <a:lnTo>
                    <a:pt x="67981" y="126388"/>
                  </a:lnTo>
                  <a:cubicBezTo>
                    <a:pt x="69184" y="128399"/>
                    <a:pt x="71135" y="129851"/>
                    <a:pt x="73407" y="130423"/>
                  </a:cubicBezTo>
                  <a:cubicBezTo>
                    <a:pt x="75669" y="130995"/>
                    <a:pt x="78084" y="130645"/>
                    <a:pt x="80099" y="129440"/>
                  </a:cubicBezTo>
                  <a:cubicBezTo>
                    <a:pt x="101022" y="116936"/>
                    <a:pt x="114019" y="94026"/>
                    <a:pt x="114019" y="69652"/>
                  </a:cubicBezTo>
                  <a:cubicBezTo>
                    <a:pt x="114019" y="31245"/>
                    <a:pt x="82772" y="0"/>
                    <a:pt x="44367" y="0"/>
                  </a:cubicBezTo>
                  <a:cubicBezTo>
                    <a:pt x="39487" y="-1"/>
                    <a:pt x="35530" y="3954"/>
                    <a:pt x="35530" y="8835"/>
                  </a:cubicBezTo>
                  <a:close/>
                  <a:moveTo>
                    <a:pt x="49704" y="95808"/>
                  </a:moveTo>
                  <a:cubicBezTo>
                    <a:pt x="47957" y="96164"/>
                    <a:pt x="46169" y="96346"/>
                    <a:pt x="44367" y="96346"/>
                  </a:cubicBezTo>
                  <a:cubicBezTo>
                    <a:pt x="29648" y="96346"/>
                    <a:pt x="17673" y="84370"/>
                    <a:pt x="17673" y="69651"/>
                  </a:cubicBezTo>
                  <a:cubicBezTo>
                    <a:pt x="17673" y="58027"/>
                    <a:pt x="25142" y="48114"/>
                    <a:pt x="35530" y="44458"/>
                  </a:cubicBezTo>
                  <a:lnTo>
                    <a:pt x="35530" y="69651"/>
                  </a:lnTo>
                  <a:cubicBezTo>
                    <a:pt x="35530" y="71246"/>
                    <a:pt x="35963" y="72814"/>
                    <a:pt x="36782" y="74184"/>
                  </a:cubicBezTo>
                  <a:close/>
                  <a:moveTo>
                    <a:pt x="53204" y="18424"/>
                  </a:moveTo>
                  <a:cubicBezTo>
                    <a:pt x="77670" y="22632"/>
                    <a:pt x="96346" y="44002"/>
                    <a:pt x="96346" y="69652"/>
                  </a:cubicBezTo>
                  <a:cubicBezTo>
                    <a:pt x="96346" y="84856"/>
                    <a:pt x="89567" y="99298"/>
                    <a:pt x="78225" y="109079"/>
                  </a:cubicBezTo>
                  <a:lnTo>
                    <a:pt x="53204" y="6721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3" name="Google Shape;583;p22"/>
            <p:cNvSpPr/>
            <p:nvPr/>
          </p:nvSpPr>
          <p:spPr>
            <a:xfrm>
              <a:off x="6924697" y="2696541"/>
              <a:ext cx="452436" cy="408841"/>
            </a:xfrm>
            <a:custGeom>
              <a:avLst/>
              <a:gdLst/>
              <a:ahLst/>
              <a:cxnLst/>
              <a:rect l="l" t="t" r="r" b="b"/>
              <a:pathLst>
                <a:path w="603248" h="545121" extrusionOk="0">
                  <a:moveTo>
                    <a:pt x="594412" y="75739"/>
                  </a:moveTo>
                  <a:cubicBezTo>
                    <a:pt x="599294" y="75739"/>
                    <a:pt x="603249" y="71783"/>
                    <a:pt x="603249" y="66902"/>
                  </a:cubicBezTo>
                  <a:lnTo>
                    <a:pt x="603249" y="23159"/>
                  </a:lnTo>
                  <a:cubicBezTo>
                    <a:pt x="603249" y="10388"/>
                    <a:pt x="592860" y="0"/>
                    <a:pt x="580090" y="0"/>
                  </a:cubicBezTo>
                  <a:lnTo>
                    <a:pt x="354567" y="0"/>
                  </a:lnTo>
                  <a:cubicBezTo>
                    <a:pt x="341797" y="0"/>
                    <a:pt x="331407" y="10388"/>
                    <a:pt x="331407" y="23159"/>
                  </a:cubicBezTo>
                  <a:lnTo>
                    <a:pt x="331407" y="192036"/>
                  </a:lnTo>
                  <a:lnTo>
                    <a:pt x="271843" y="192036"/>
                  </a:lnTo>
                  <a:lnTo>
                    <a:pt x="271843" y="23159"/>
                  </a:lnTo>
                  <a:cubicBezTo>
                    <a:pt x="271843" y="10388"/>
                    <a:pt x="261454" y="0"/>
                    <a:pt x="248683" y="0"/>
                  </a:cubicBezTo>
                  <a:lnTo>
                    <a:pt x="119228" y="0"/>
                  </a:lnTo>
                  <a:cubicBezTo>
                    <a:pt x="114347" y="0"/>
                    <a:pt x="110391" y="3955"/>
                    <a:pt x="110391" y="8837"/>
                  </a:cubicBezTo>
                  <a:cubicBezTo>
                    <a:pt x="110391" y="13718"/>
                    <a:pt x="114347" y="17673"/>
                    <a:pt x="119228" y="17673"/>
                  </a:cubicBezTo>
                  <a:lnTo>
                    <a:pt x="248682" y="17673"/>
                  </a:lnTo>
                  <a:cubicBezTo>
                    <a:pt x="251707" y="17673"/>
                    <a:pt x="254169" y="20135"/>
                    <a:pt x="254169" y="23159"/>
                  </a:cubicBezTo>
                  <a:lnTo>
                    <a:pt x="254169" y="192036"/>
                  </a:lnTo>
                  <a:lnTo>
                    <a:pt x="97569" y="192036"/>
                  </a:lnTo>
                  <a:cubicBezTo>
                    <a:pt x="78014" y="192036"/>
                    <a:pt x="62104" y="207946"/>
                    <a:pt x="62104" y="227501"/>
                  </a:cubicBezTo>
                  <a:lnTo>
                    <a:pt x="62104" y="311943"/>
                  </a:lnTo>
                  <a:lnTo>
                    <a:pt x="23159" y="311943"/>
                  </a:lnTo>
                  <a:cubicBezTo>
                    <a:pt x="20135" y="311943"/>
                    <a:pt x="17673" y="309481"/>
                    <a:pt x="17673" y="306456"/>
                  </a:cubicBezTo>
                  <a:lnTo>
                    <a:pt x="17673" y="23159"/>
                  </a:lnTo>
                  <a:cubicBezTo>
                    <a:pt x="17673" y="20135"/>
                    <a:pt x="20135" y="17673"/>
                    <a:pt x="23159" y="17673"/>
                  </a:cubicBezTo>
                  <a:lnTo>
                    <a:pt x="83897" y="17673"/>
                  </a:lnTo>
                  <a:cubicBezTo>
                    <a:pt x="88778" y="17673"/>
                    <a:pt x="92733" y="13718"/>
                    <a:pt x="92733" y="8837"/>
                  </a:cubicBezTo>
                  <a:cubicBezTo>
                    <a:pt x="92733" y="3955"/>
                    <a:pt x="88778" y="0"/>
                    <a:pt x="83897" y="0"/>
                  </a:cubicBezTo>
                  <a:lnTo>
                    <a:pt x="23159" y="0"/>
                  </a:lnTo>
                  <a:cubicBezTo>
                    <a:pt x="10388" y="0"/>
                    <a:pt x="0" y="10388"/>
                    <a:pt x="0" y="23159"/>
                  </a:cubicBezTo>
                  <a:lnTo>
                    <a:pt x="0" y="306455"/>
                  </a:lnTo>
                  <a:cubicBezTo>
                    <a:pt x="0" y="319225"/>
                    <a:pt x="10388" y="329615"/>
                    <a:pt x="23159" y="329615"/>
                  </a:cubicBezTo>
                  <a:lnTo>
                    <a:pt x="62104" y="329615"/>
                  </a:lnTo>
                  <a:lnTo>
                    <a:pt x="62104" y="509656"/>
                  </a:lnTo>
                  <a:cubicBezTo>
                    <a:pt x="62104" y="529211"/>
                    <a:pt x="78014" y="545120"/>
                    <a:pt x="97569" y="545120"/>
                  </a:cubicBezTo>
                  <a:lnTo>
                    <a:pt x="138931" y="545120"/>
                  </a:lnTo>
                  <a:cubicBezTo>
                    <a:pt x="143813" y="545120"/>
                    <a:pt x="147768" y="541165"/>
                    <a:pt x="147768" y="536283"/>
                  </a:cubicBezTo>
                  <a:cubicBezTo>
                    <a:pt x="147768" y="531402"/>
                    <a:pt x="143813" y="527447"/>
                    <a:pt x="138931" y="527447"/>
                  </a:cubicBezTo>
                  <a:lnTo>
                    <a:pt x="97569" y="527447"/>
                  </a:lnTo>
                  <a:cubicBezTo>
                    <a:pt x="87759" y="527447"/>
                    <a:pt x="79777" y="519467"/>
                    <a:pt x="79777" y="509656"/>
                  </a:cubicBezTo>
                  <a:lnTo>
                    <a:pt x="79777" y="289929"/>
                  </a:lnTo>
                  <a:lnTo>
                    <a:pt x="108148" y="345559"/>
                  </a:lnTo>
                  <a:cubicBezTo>
                    <a:pt x="117058" y="363030"/>
                    <a:pt x="134778" y="373884"/>
                    <a:pt x="154390" y="373884"/>
                  </a:cubicBezTo>
                  <a:lnTo>
                    <a:pt x="269346" y="373884"/>
                  </a:lnTo>
                  <a:lnTo>
                    <a:pt x="269346" y="392764"/>
                  </a:lnTo>
                  <a:cubicBezTo>
                    <a:pt x="269346" y="403564"/>
                    <a:pt x="278132" y="412350"/>
                    <a:pt x="288932" y="412350"/>
                  </a:cubicBezTo>
                  <a:lnTo>
                    <a:pt x="314316" y="412350"/>
                  </a:lnTo>
                  <a:cubicBezTo>
                    <a:pt x="325115" y="412350"/>
                    <a:pt x="333901" y="403564"/>
                    <a:pt x="333901" y="392764"/>
                  </a:cubicBezTo>
                  <a:lnTo>
                    <a:pt x="333901" y="373884"/>
                  </a:lnTo>
                  <a:lnTo>
                    <a:pt x="448857" y="373884"/>
                  </a:lnTo>
                  <a:cubicBezTo>
                    <a:pt x="468470" y="373884"/>
                    <a:pt x="486190" y="363030"/>
                    <a:pt x="495100" y="345559"/>
                  </a:cubicBezTo>
                  <a:lnTo>
                    <a:pt x="523470" y="289929"/>
                  </a:lnTo>
                  <a:lnTo>
                    <a:pt x="523470" y="509657"/>
                  </a:lnTo>
                  <a:cubicBezTo>
                    <a:pt x="523470" y="519467"/>
                    <a:pt x="515490" y="527448"/>
                    <a:pt x="505679" y="527448"/>
                  </a:cubicBezTo>
                  <a:lnTo>
                    <a:pt x="174263" y="527448"/>
                  </a:lnTo>
                  <a:cubicBezTo>
                    <a:pt x="169381" y="527448"/>
                    <a:pt x="165426" y="531403"/>
                    <a:pt x="165426" y="536285"/>
                  </a:cubicBezTo>
                  <a:cubicBezTo>
                    <a:pt x="165426" y="541166"/>
                    <a:pt x="169381" y="545121"/>
                    <a:pt x="174263" y="545121"/>
                  </a:cubicBezTo>
                  <a:lnTo>
                    <a:pt x="505680" y="545121"/>
                  </a:lnTo>
                  <a:cubicBezTo>
                    <a:pt x="525235" y="545121"/>
                    <a:pt x="541145" y="529212"/>
                    <a:pt x="541145" y="509657"/>
                  </a:cubicBezTo>
                  <a:lnTo>
                    <a:pt x="541145" y="329616"/>
                  </a:lnTo>
                  <a:lnTo>
                    <a:pt x="580090" y="329616"/>
                  </a:lnTo>
                  <a:cubicBezTo>
                    <a:pt x="592860" y="329616"/>
                    <a:pt x="603249" y="319226"/>
                    <a:pt x="603249" y="306456"/>
                  </a:cubicBezTo>
                  <a:lnTo>
                    <a:pt x="603249" y="102233"/>
                  </a:lnTo>
                  <a:cubicBezTo>
                    <a:pt x="603249" y="97352"/>
                    <a:pt x="599294" y="93397"/>
                    <a:pt x="594412" y="93397"/>
                  </a:cubicBezTo>
                  <a:cubicBezTo>
                    <a:pt x="589531" y="93397"/>
                    <a:pt x="585576" y="97352"/>
                    <a:pt x="585576" y="102233"/>
                  </a:cubicBezTo>
                  <a:lnTo>
                    <a:pt x="585576" y="306456"/>
                  </a:lnTo>
                  <a:cubicBezTo>
                    <a:pt x="585576" y="309481"/>
                    <a:pt x="583114" y="311943"/>
                    <a:pt x="580090" y="311943"/>
                  </a:cubicBezTo>
                  <a:lnTo>
                    <a:pt x="541145" y="311943"/>
                  </a:lnTo>
                  <a:cubicBezTo>
                    <a:pt x="541145" y="283409"/>
                    <a:pt x="541145" y="253773"/>
                    <a:pt x="541145" y="227501"/>
                  </a:cubicBezTo>
                  <a:cubicBezTo>
                    <a:pt x="541145" y="207946"/>
                    <a:pt x="525235" y="192036"/>
                    <a:pt x="505680" y="192036"/>
                  </a:cubicBezTo>
                  <a:lnTo>
                    <a:pt x="349079" y="192036"/>
                  </a:lnTo>
                  <a:lnTo>
                    <a:pt x="349079" y="23159"/>
                  </a:lnTo>
                  <a:cubicBezTo>
                    <a:pt x="349079" y="20135"/>
                    <a:pt x="351540" y="17673"/>
                    <a:pt x="354566" y="17673"/>
                  </a:cubicBezTo>
                  <a:lnTo>
                    <a:pt x="580089" y="17673"/>
                  </a:lnTo>
                  <a:cubicBezTo>
                    <a:pt x="583113" y="17673"/>
                    <a:pt x="585574" y="20135"/>
                    <a:pt x="585574" y="23159"/>
                  </a:cubicBezTo>
                  <a:lnTo>
                    <a:pt x="585574" y="66902"/>
                  </a:lnTo>
                  <a:cubicBezTo>
                    <a:pt x="585576" y="71783"/>
                    <a:pt x="589531" y="75739"/>
                    <a:pt x="594412" y="75739"/>
                  </a:cubicBezTo>
                  <a:close/>
                  <a:moveTo>
                    <a:pt x="316229" y="392764"/>
                  </a:moveTo>
                  <a:cubicBezTo>
                    <a:pt x="316229" y="393819"/>
                    <a:pt x="315370" y="394676"/>
                    <a:pt x="314317" y="394676"/>
                  </a:cubicBezTo>
                  <a:lnTo>
                    <a:pt x="288933" y="394676"/>
                  </a:lnTo>
                  <a:cubicBezTo>
                    <a:pt x="287879" y="394676"/>
                    <a:pt x="287021" y="393817"/>
                    <a:pt x="287021" y="392764"/>
                  </a:cubicBezTo>
                  <a:lnTo>
                    <a:pt x="287021" y="345375"/>
                  </a:lnTo>
                  <a:cubicBezTo>
                    <a:pt x="287021" y="344320"/>
                    <a:pt x="287880" y="343463"/>
                    <a:pt x="288933" y="343463"/>
                  </a:cubicBezTo>
                  <a:lnTo>
                    <a:pt x="314317" y="343463"/>
                  </a:lnTo>
                  <a:cubicBezTo>
                    <a:pt x="315371" y="343463"/>
                    <a:pt x="316229" y="344321"/>
                    <a:pt x="316229" y="345375"/>
                  </a:cubicBezTo>
                  <a:close/>
                  <a:moveTo>
                    <a:pt x="523471" y="227501"/>
                  </a:moveTo>
                  <a:lnTo>
                    <a:pt x="523471" y="251026"/>
                  </a:lnTo>
                  <a:lnTo>
                    <a:pt x="479356" y="337530"/>
                  </a:lnTo>
                  <a:cubicBezTo>
                    <a:pt x="473481" y="349053"/>
                    <a:pt x="461794" y="356211"/>
                    <a:pt x="448858" y="356211"/>
                  </a:cubicBezTo>
                  <a:lnTo>
                    <a:pt x="333902" y="356211"/>
                  </a:lnTo>
                  <a:lnTo>
                    <a:pt x="333902" y="345376"/>
                  </a:lnTo>
                  <a:cubicBezTo>
                    <a:pt x="333902" y="334576"/>
                    <a:pt x="325116" y="325790"/>
                    <a:pt x="314317" y="325790"/>
                  </a:cubicBezTo>
                  <a:lnTo>
                    <a:pt x="288933" y="325790"/>
                  </a:lnTo>
                  <a:cubicBezTo>
                    <a:pt x="278134" y="325790"/>
                    <a:pt x="269348" y="334576"/>
                    <a:pt x="269348" y="345376"/>
                  </a:cubicBezTo>
                  <a:lnTo>
                    <a:pt x="269348" y="356211"/>
                  </a:lnTo>
                  <a:lnTo>
                    <a:pt x="154391" y="356211"/>
                  </a:lnTo>
                  <a:cubicBezTo>
                    <a:pt x="141455" y="356211"/>
                    <a:pt x="129771" y="349053"/>
                    <a:pt x="123894" y="337530"/>
                  </a:cubicBezTo>
                  <a:lnTo>
                    <a:pt x="79777" y="251026"/>
                  </a:lnTo>
                  <a:lnTo>
                    <a:pt x="79777" y="227501"/>
                  </a:lnTo>
                  <a:cubicBezTo>
                    <a:pt x="79777" y="217691"/>
                    <a:pt x="87758" y="209710"/>
                    <a:pt x="97569" y="209710"/>
                  </a:cubicBezTo>
                  <a:lnTo>
                    <a:pt x="505681" y="209710"/>
                  </a:lnTo>
                  <a:cubicBezTo>
                    <a:pt x="515491" y="209710"/>
                    <a:pt x="523471" y="217691"/>
                    <a:pt x="523471" y="2275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594" name="Google Shape;594;p22"/>
          <p:cNvSpPr/>
          <p:nvPr/>
        </p:nvSpPr>
        <p:spPr>
          <a:xfrm>
            <a:off x="228788" y="1756442"/>
            <a:ext cx="105900" cy="108576"/>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95" name="Google Shape;595;p22"/>
          <p:cNvSpPr/>
          <p:nvPr/>
        </p:nvSpPr>
        <p:spPr>
          <a:xfrm>
            <a:off x="968813" y="2342512"/>
            <a:ext cx="105900" cy="108576"/>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96" name="Google Shape;596;p22"/>
          <p:cNvSpPr/>
          <p:nvPr/>
        </p:nvSpPr>
        <p:spPr>
          <a:xfrm>
            <a:off x="968813" y="2670034"/>
            <a:ext cx="105900" cy="108576"/>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97" name="Google Shape;597;p22"/>
          <p:cNvSpPr/>
          <p:nvPr/>
        </p:nvSpPr>
        <p:spPr>
          <a:xfrm>
            <a:off x="1704813" y="3253874"/>
            <a:ext cx="105900" cy="108576"/>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98" name="Google Shape;598;p22"/>
          <p:cNvSpPr/>
          <p:nvPr/>
        </p:nvSpPr>
        <p:spPr>
          <a:xfrm>
            <a:off x="1704813" y="3581397"/>
            <a:ext cx="105900" cy="108576"/>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99" name="Google Shape;599;p22"/>
          <p:cNvSpPr/>
          <p:nvPr/>
        </p:nvSpPr>
        <p:spPr>
          <a:xfrm>
            <a:off x="2440088" y="4166083"/>
            <a:ext cx="105900" cy="108576"/>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600" name="Google Shape;600;p22"/>
          <p:cNvCxnSpPr>
            <a:stCxn id="594" idx="4"/>
          </p:cNvCxnSpPr>
          <p:nvPr/>
        </p:nvCxnSpPr>
        <p:spPr>
          <a:xfrm rot="16200000" flipH="1">
            <a:off x="322232" y="1824523"/>
            <a:ext cx="599241" cy="680229"/>
          </a:xfrm>
          <a:prstGeom prst="curvedConnector2">
            <a:avLst/>
          </a:prstGeom>
          <a:noFill/>
          <a:ln w="19050" cap="flat" cmpd="sng">
            <a:solidFill>
              <a:schemeClr val="bg1"/>
            </a:solidFill>
            <a:prstDash val="dot"/>
            <a:round/>
            <a:headEnd type="none" w="med" len="med"/>
            <a:tailEnd type="none" w="med" len="med"/>
          </a:ln>
        </p:spPr>
      </p:cxnSp>
      <p:cxnSp>
        <p:nvCxnSpPr>
          <p:cNvPr id="85" name="Google Shape;600;p22"/>
          <p:cNvCxnSpPr/>
          <p:nvPr/>
        </p:nvCxnSpPr>
        <p:spPr>
          <a:xfrm rot="16200000" flipH="1">
            <a:off x="1078136" y="2832189"/>
            <a:ext cx="599241" cy="680229"/>
          </a:xfrm>
          <a:prstGeom prst="curvedConnector2">
            <a:avLst/>
          </a:prstGeom>
          <a:noFill/>
          <a:ln w="19050" cap="flat" cmpd="sng">
            <a:solidFill>
              <a:schemeClr val="bg1"/>
            </a:solidFill>
            <a:prstDash val="dot"/>
            <a:round/>
            <a:headEnd type="none" w="med" len="med"/>
            <a:tailEnd type="none" w="med" len="med"/>
          </a:ln>
        </p:spPr>
      </p:cxnSp>
      <p:cxnSp>
        <p:nvCxnSpPr>
          <p:cNvPr id="91" name="Google Shape;600;p22"/>
          <p:cNvCxnSpPr/>
          <p:nvPr/>
        </p:nvCxnSpPr>
        <p:spPr>
          <a:xfrm rot="16200000" flipH="1">
            <a:off x="1727067" y="3829440"/>
            <a:ext cx="599241" cy="680229"/>
          </a:xfrm>
          <a:prstGeom prst="curvedConnector2">
            <a:avLst/>
          </a:prstGeom>
          <a:noFill/>
          <a:ln w="19050" cap="flat" cmpd="sng">
            <a:solidFill>
              <a:schemeClr val="bg1"/>
            </a:solidFill>
            <a:prstDash val="dot"/>
            <a:round/>
            <a:headEnd type="none" w="med" len="med"/>
            <a:tailEnd type="none" w="med" len="med"/>
          </a:ln>
        </p:spPr>
      </p:cxnSp>
      <p:sp>
        <p:nvSpPr>
          <p:cNvPr id="99" name="Google Shape;554;p22"/>
          <p:cNvSpPr/>
          <p:nvPr/>
        </p:nvSpPr>
        <p:spPr>
          <a:xfrm>
            <a:off x="2690616" y="4249117"/>
            <a:ext cx="523800" cy="537036"/>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2" name="Group 1"/>
          <p:cNvGrpSpPr/>
          <p:nvPr/>
        </p:nvGrpSpPr>
        <p:grpSpPr>
          <a:xfrm>
            <a:off x="3068573" y="852882"/>
            <a:ext cx="6106228" cy="995803"/>
            <a:chOff x="3037772" y="1044757"/>
            <a:chExt cx="6106228" cy="838536"/>
          </a:xfrm>
          <a:solidFill>
            <a:schemeClr val="accent1">
              <a:lumMod val="60000"/>
              <a:lumOff val="40000"/>
            </a:schemeClr>
          </a:solidFill>
        </p:grpSpPr>
        <p:sp>
          <p:nvSpPr>
            <p:cNvPr id="4" name="Rounded Rectangle 3"/>
            <p:cNvSpPr/>
            <p:nvPr/>
          </p:nvSpPr>
          <p:spPr>
            <a:xfrm>
              <a:off x="3037772" y="1044757"/>
              <a:ext cx="6106228" cy="838536"/>
            </a:xfrm>
            <a:prstGeom prst="roundRect">
              <a:avLst>
                <a:gd name="adj" fmla="val 128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69483" y="1095141"/>
              <a:ext cx="6042806" cy="738664"/>
            </a:xfrm>
            <a:prstGeom prst="rect">
              <a:avLst/>
            </a:prstGeom>
            <a:grpFill/>
            <a:ln>
              <a:noFill/>
            </a:ln>
          </p:spPr>
          <p:txBody>
            <a:bodyPr wrap="square" rtlCol="0">
              <a:spAutoFit/>
            </a:bodyPr>
            <a:lstStyle/>
            <a:p>
              <a:r>
                <a:rPr lang="vi-VN" dirty="0" smtClean="0">
                  <a:latin typeface="Montserrat Medium" panose="020B0604020202020204" charset="0"/>
                </a:rPr>
                <a:t>Hard Disk Drive (HHD</a:t>
              </a:r>
              <a:r>
                <a:rPr lang="vi-VN" dirty="0">
                  <a:latin typeface="Montserrat Medium" panose="020B0604020202020204" charset="0"/>
                </a:rPr>
                <a:t>) là loại bộ nhớ “không thay đổi”, </a:t>
              </a:r>
              <a:r>
                <a:rPr lang="vi-VN" dirty="0" smtClean="0">
                  <a:latin typeface="Montserrat Medium" panose="020B0604020202020204" charset="0"/>
                </a:rPr>
                <a:t> </a:t>
              </a:r>
              <a:r>
                <a:rPr lang="vi-VN" dirty="0">
                  <a:latin typeface="Montserrat Medium" panose="020B0604020202020204" charset="0"/>
                </a:rPr>
                <a:t>ra đời năm 1956 do IBM phát minh, là thiết bị dùng để lưu trữ dữ liệu trên bề mặt các tấm đĩa hình tròn phủ vật liệu từ tính.</a:t>
              </a:r>
              <a:endParaRPr lang="en-US" dirty="0">
                <a:latin typeface="Montserrat Medium" panose="020B0604020202020204" charset="0"/>
              </a:endParaRPr>
            </a:p>
          </p:txBody>
        </p:sp>
      </p:grpSp>
      <p:grpSp>
        <p:nvGrpSpPr>
          <p:cNvPr id="30" name="Group 29"/>
          <p:cNvGrpSpPr/>
          <p:nvPr/>
        </p:nvGrpSpPr>
        <p:grpSpPr>
          <a:xfrm>
            <a:off x="3792732" y="2968675"/>
            <a:ext cx="5351268" cy="1028962"/>
            <a:chOff x="3792732" y="2972157"/>
            <a:chExt cx="5351268" cy="1028962"/>
          </a:xfrm>
          <a:solidFill>
            <a:schemeClr val="accent4">
              <a:lumMod val="60000"/>
              <a:lumOff val="40000"/>
            </a:schemeClr>
          </a:solidFill>
        </p:grpSpPr>
        <p:sp>
          <p:nvSpPr>
            <p:cNvPr id="72" name="Rounded Rectangle 71"/>
            <p:cNvSpPr/>
            <p:nvPr/>
          </p:nvSpPr>
          <p:spPr>
            <a:xfrm>
              <a:off x="3792732" y="2972157"/>
              <a:ext cx="5351268" cy="1028962"/>
            </a:xfrm>
            <a:prstGeom prst="roundRect">
              <a:avLst>
                <a:gd name="adj" fmla="val 12814"/>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885573" y="3009147"/>
              <a:ext cx="5223802" cy="954107"/>
            </a:xfrm>
            <a:prstGeom prst="rect">
              <a:avLst/>
            </a:prstGeom>
            <a:grpFill/>
            <a:ln>
              <a:noFill/>
            </a:ln>
          </p:spPr>
          <p:txBody>
            <a:bodyPr wrap="square" rtlCol="0">
              <a:spAutoFit/>
            </a:bodyPr>
            <a:lstStyle/>
            <a:p>
              <a:r>
                <a:rPr lang="vi-VN" dirty="0" smtClean="0">
                  <a:latin typeface="Montserrat Medium" panose="020B0604020202020204" charset="0"/>
                </a:rPr>
                <a:t>Thường </a:t>
              </a:r>
              <a:r>
                <a:rPr lang="vi-VN" dirty="0">
                  <a:latin typeface="Montserrat Medium" panose="020B0604020202020204" charset="0"/>
                </a:rPr>
                <a:t>nằm trong vùng bên trong của máy tính và kết nối trực tiếp vào bộ điều khiển đĩa của bo mạch chủ, thường là trong ổ cứng chứa các thành phần cố định của hệ thống.</a:t>
              </a:r>
              <a:endParaRPr lang="en-US" dirty="0">
                <a:latin typeface="Montserrat Medium" panose="020B0604020202020204" charset="0"/>
              </a:endParaRPr>
            </a:p>
          </p:txBody>
        </p:sp>
      </p:grpSp>
      <p:grpSp>
        <p:nvGrpSpPr>
          <p:cNvPr id="31" name="Group 30"/>
          <p:cNvGrpSpPr/>
          <p:nvPr/>
        </p:nvGrpSpPr>
        <p:grpSpPr>
          <a:xfrm>
            <a:off x="4996529" y="4085635"/>
            <a:ext cx="4172670" cy="1004348"/>
            <a:chOff x="4971330" y="4085635"/>
            <a:chExt cx="4172670" cy="1004348"/>
          </a:xfrm>
          <a:solidFill>
            <a:schemeClr val="accent3">
              <a:lumMod val="60000"/>
              <a:lumOff val="40000"/>
            </a:schemeClr>
          </a:solidFill>
        </p:grpSpPr>
        <p:sp>
          <p:nvSpPr>
            <p:cNvPr id="71" name="Rounded Rectangle 70"/>
            <p:cNvSpPr/>
            <p:nvPr/>
          </p:nvSpPr>
          <p:spPr>
            <a:xfrm>
              <a:off x="4971330" y="4085635"/>
              <a:ext cx="4172670" cy="1004348"/>
            </a:xfrm>
            <a:prstGeom prst="roundRect">
              <a:avLst>
                <a:gd name="adj" fmla="val 128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988642" y="4158207"/>
              <a:ext cx="4138045" cy="892552"/>
            </a:xfrm>
            <a:prstGeom prst="rect">
              <a:avLst/>
            </a:prstGeom>
            <a:grpFill/>
            <a:ln>
              <a:noFill/>
            </a:ln>
          </p:spPr>
          <p:txBody>
            <a:bodyPr wrap="square" rtlCol="0">
              <a:spAutoFit/>
            </a:bodyPr>
            <a:lstStyle/>
            <a:p>
              <a:r>
                <a:rPr lang="vi-VN" sz="1300" dirty="0" smtClean="0">
                  <a:latin typeface="Montserrat Medium" panose="020B0604020202020204" charset="0"/>
                </a:rPr>
                <a:t>Lưu trữ dữ liệu</a:t>
              </a:r>
            </a:p>
            <a:p>
              <a:r>
                <a:rPr lang="en-US" sz="1300" dirty="0" err="1" smtClean="0">
                  <a:latin typeface="Montserrat Medium" panose="020B0604020202020204" charset="0"/>
                </a:rPr>
                <a:t>Đọc</a:t>
              </a:r>
              <a:r>
                <a:rPr lang="en-US" sz="1300" dirty="0" smtClean="0">
                  <a:latin typeface="Montserrat Medium" panose="020B0604020202020204" charset="0"/>
                </a:rPr>
                <a:t> </a:t>
              </a:r>
              <a:r>
                <a:rPr lang="en-US" sz="1300" dirty="0" err="1" smtClean="0">
                  <a:latin typeface="Montserrat Medium" panose="020B0604020202020204" charset="0"/>
                </a:rPr>
                <a:t>và</a:t>
              </a:r>
              <a:r>
                <a:rPr lang="en-US" sz="1300" dirty="0" smtClean="0">
                  <a:latin typeface="Montserrat Medium" panose="020B0604020202020204" charset="0"/>
                </a:rPr>
                <a:t> </a:t>
              </a:r>
              <a:r>
                <a:rPr lang="en-US" sz="1300" dirty="0" err="1" smtClean="0">
                  <a:latin typeface="Montserrat Medium" panose="020B0604020202020204" charset="0"/>
                </a:rPr>
                <a:t>ghi</a:t>
              </a:r>
              <a:r>
                <a:rPr lang="en-US" sz="1300" dirty="0" smtClean="0">
                  <a:latin typeface="Montserrat Medium" panose="020B0604020202020204" charset="0"/>
                </a:rPr>
                <a:t> </a:t>
              </a:r>
              <a:r>
                <a:rPr lang="en-US" sz="1300" dirty="0" err="1" smtClean="0">
                  <a:latin typeface="Montserrat Medium" panose="020B0604020202020204" charset="0"/>
                </a:rPr>
                <a:t>dữ</a:t>
              </a:r>
              <a:r>
                <a:rPr lang="en-US" sz="1300" dirty="0" smtClean="0">
                  <a:latin typeface="Montserrat Medium" panose="020B0604020202020204" charset="0"/>
                </a:rPr>
                <a:t> </a:t>
              </a:r>
              <a:r>
                <a:rPr lang="en-US" sz="1300" dirty="0" err="1" smtClean="0">
                  <a:latin typeface="Montserrat Medium" panose="020B0604020202020204" charset="0"/>
                </a:rPr>
                <a:t>liệu</a:t>
              </a:r>
              <a:endParaRPr lang="vi-VN" sz="1300" dirty="0" smtClean="0">
                <a:latin typeface="Montserrat Medium" panose="020B0604020202020204" charset="0"/>
              </a:endParaRPr>
            </a:p>
            <a:p>
              <a:r>
                <a:rPr lang="en-US" sz="1300" dirty="0" err="1" smtClean="0">
                  <a:latin typeface="Montserrat Medium" panose="020B0604020202020204" charset="0"/>
                </a:rPr>
                <a:t>Cung</a:t>
              </a:r>
              <a:r>
                <a:rPr lang="en-US" sz="1300" dirty="0" smtClean="0">
                  <a:latin typeface="Montserrat Medium" panose="020B0604020202020204" charset="0"/>
                </a:rPr>
                <a:t> </a:t>
              </a:r>
              <a:r>
                <a:rPr lang="en-US" sz="1300" dirty="0" err="1" smtClean="0">
                  <a:latin typeface="Montserrat Medium" panose="020B0604020202020204" charset="0"/>
                </a:rPr>
                <a:t>cấp</a:t>
              </a:r>
              <a:r>
                <a:rPr lang="en-US" sz="1300" dirty="0" smtClean="0">
                  <a:latin typeface="Montserrat Medium" panose="020B0604020202020204" charset="0"/>
                </a:rPr>
                <a:t> </a:t>
              </a:r>
              <a:r>
                <a:rPr lang="en-US" sz="1300" dirty="0" err="1" smtClean="0">
                  <a:latin typeface="Montserrat Medium" panose="020B0604020202020204" charset="0"/>
                </a:rPr>
                <a:t>dữ</a:t>
              </a:r>
              <a:r>
                <a:rPr lang="en-US" sz="1300" dirty="0" smtClean="0">
                  <a:latin typeface="Montserrat Medium" panose="020B0604020202020204" charset="0"/>
                </a:rPr>
                <a:t> </a:t>
              </a:r>
              <a:r>
                <a:rPr lang="en-US" sz="1300" dirty="0" err="1" smtClean="0">
                  <a:latin typeface="Montserrat Medium" panose="020B0604020202020204" charset="0"/>
                </a:rPr>
                <a:t>liệu</a:t>
              </a:r>
              <a:r>
                <a:rPr lang="en-US" sz="1300" dirty="0" smtClean="0">
                  <a:latin typeface="Montserrat Medium" panose="020B0604020202020204" charset="0"/>
                </a:rPr>
                <a:t> </a:t>
              </a:r>
              <a:r>
                <a:rPr lang="en-US" sz="1300" dirty="0" err="1" smtClean="0">
                  <a:latin typeface="Montserrat Medium" panose="020B0604020202020204" charset="0"/>
                </a:rPr>
                <a:t>cho</a:t>
              </a:r>
              <a:r>
                <a:rPr lang="en-US" sz="1300" dirty="0" smtClean="0">
                  <a:latin typeface="Montserrat Medium" panose="020B0604020202020204" charset="0"/>
                </a:rPr>
                <a:t> </a:t>
              </a:r>
              <a:r>
                <a:rPr lang="en-US" sz="1300" dirty="0" err="1" smtClean="0">
                  <a:latin typeface="Montserrat Medium" panose="020B0604020202020204" charset="0"/>
                </a:rPr>
                <a:t>hệ</a:t>
              </a:r>
              <a:r>
                <a:rPr lang="en-US" sz="1300" dirty="0" smtClean="0">
                  <a:latin typeface="Montserrat Medium" panose="020B0604020202020204" charset="0"/>
                </a:rPr>
                <a:t> </a:t>
              </a:r>
              <a:r>
                <a:rPr lang="en-US" sz="1300" dirty="0" err="1" smtClean="0">
                  <a:latin typeface="Montserrat Medium" panose="020B0604020202020204" charset="0"/>
                </a:rPr>
                <a:t>điều</a:t>
              </a:r>
              <a:r>
                <a:rPr lang="en-US" sz="1300" dirty="0" smtClean="0">
                  <a:latin typeface="Montserrat Medium" panose="020B0604020202020204" charset="0"/>
                </a:rPr>
                <a:t> </a:t>
              </a:r>
              <a:r>
                <a:rPr lang="en-US" sz="1300" dirty="0" err="1" smtClean="0">
                  <a:latin typeface="Montserrat Medium" panose="020B0604020202020204" charset="0"/>
                </a:rPr>
                <a:t>hành</a:t>
              </a:r>
              <a:r>
                <a:rPr lang="en-US" sz="1300" dirty="0" smtClean="0">
                  <a:latin typeface="Montserrat Medium" panose="020B0604020202020204" charset="0"/>
                </a:rPr>
                <a:t> </a:t>
              </a:r>
              <a:r>
                <a:rPr lang="en-US" sz="1300" dirty="0" err="1" smtClean="0">
                  <a:latin typeface="Montserrat Medium" panose="020B0604020202020204" charset="0"/>
                </a:rPr>
                <a:t>và</a:t>
              </a:r>
              <a:r>
                <a:rPr lang="en-US" sz="1300" dirty="0" smtClean="0">
                  <a:latin typeface="Montserrat Medium" panose="020B0604020202020204" charset="0"/>
                </a:rPr>
                <a:t> </a:t>
              </a:r>
              <a:r>
                <a:rPr lang="en-US" sz="1300" dirty="0" err="1" smtClean="0">
                  <a:latin typeface="Montserrat Medium" panose="020B0604020202020204" charset="0"/>
                </a:rPr>
                <a:t>các</a:t>
              </a:r>
              <a:r>
                <a:rPr lang="en-US" sz="1300" dirty="0" smtClean="0">
                  <a:latin typeface="Montserrat Medium" panose="020B0604020202020204" charset="0"/>
                </a:rPr>
                <a:t> </a:t>
              </a:r>
              <a:r>
                <a:rPr lang="en-US" sz="1300" dirty="0" err="1" smtClean="0">
                  <a:latin typeface="Montserrat Medium" panose="020B0604020202020204" charset="0"/>
                </a:rPr>
                <a:t>ứng</a:t>
              </a:r>
              <a:r>
                <a:rPr lang="en-US" sz="1300" dirty="0" smtClean="0">
                  <a:latin typeface="Montserrat Medium" panose="020B0604020202020204" charset="0"/>
                </a:rPr>
                <a:t> </a:t>
              </a:r>
              <a:r>
                <a:rPr lang="en-US" sz="1300" dirty="0" err="1" smtClean="0">
                  <a:latin typeface="Montserrat Medium" panose="020B0604020202020204" charset="0"/>
                </a:rPr>
                <a:t>dụng</a:t>
              </a:r>
              <a:endParaRPr lang="en-US" sz="1300" dirty="0">
                <a:latin typeface="Montserrat Medium" panose="020B0604020202020204" charset="0"/>
              </a:endParaRPr>
            </a:p>
          </p:txBody>
        </p:sp>
      </p:grpSp>
      <p:grpSp>
        <p:nvGrpSpPr>
          <p:cNvPr id="104" name="Group 103"/>
          <p:cNvGrpSpPr/>
          <p:nvPr/>
        </p:nvGrpSpPr>
        <p:grpSpPr>
          <a:xfrm>
            <a:off x="0" y="16841"/>
            <a:ext cx="1010155" cy="997801"/>
            <a:chOff x="168627" y="185513"/>
            <a:chExt cx="1151100" cy="1151100"/>
          </a:xfrm>
        </p:grpSpPr>
        <p:sp>
          <p:nvSpPr>
            <p:cNvPr id="105" name="Google Shape;283;p18"/>
            <p:cNvSpPr/>
            <p:nvPr/>
          </p:nvSpPr>
          <p:spPr>
            <a:xfrm>
              <a:off x="168627" y="185513"/>
              <a:ext cx="1151100" cy="1151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06" name="Flowchart: Connector 105"/>
            <p:cNvSpPr/>
            <p:nvPr/>
          </p:nvSpPr>
          <p:spPr>
            <a:xfrm>
              <a:off x="308493" y="332200"/>
              <a:ext cx="871368" cy="85772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452550" y="554679"/>
              <a:ext cx="582352" cy="400110"/>
            </a:xfrm>
            <a:prstGeom prst="rect">
              <a:avLst/>
            </a:prstGeom>
            <a:noFill/>
          </p:spPr>
          <p:txBody>
            <a:bodyPr wrap="square" rtlCol="0" anchor="ctr">
              <a:spAutoFit/>
            </a:bodyPr>
            <a:lstStyle/>
            <a:p>
              <a:pPr algn="ctr"/>
              <a:r>
                <a:rPr lang="vi-VN" sz="2000" b="1" dirty="0" smtClean="0"/>
                <a:t>02</a:t>
              </a:r>
              <a:endParaRPr lang="en-US" sz="2000" b="1" dirty="0"/>
            </a:p>
          </p:txBody>
        </p:sp>
      </p:grpSp>
      <p:grpSp>
        <p:nvGrpSpPr>
          <p:cNvPr id="108" name="Google Shape;1955;p35"/>
          <p:cNvGrpSpPr/>
          <p:nvPr/>
        </p:nvGrpSpPr>
        <p:grpSpPr>
          <a:xfrm>
            <a:off x="2769419" y="4326662"/>
            <a:ext cx="384907" cy="364509"/>
            <a:chOff x="2502777" y="3349568"/>
            <a:chExt cx="452438" cy="452438"/>
          </a:xfrm>
        </p:grpSpPr>
        <p:sp>
          <p:nvSpPr>
            <p:cNvPr id="109" name="Google Shape;1956;p35"/>
            <p:cNvSpPr/>
            <p:nvPr/>
          </p:nvSpPr>
          <p:spPr>
            <a:xfrm>
              <a:off x="2722368" y="3410246"/>
              <a:ext cx="13255" cy="26321"/>
            </a:xfrm>
            <a:custGeom>
              <a:avLst/>
              <a:gdLst/>
              <a:ahLst/>
              <a:cxnLst/>
              <a:rect l="l" t="t" r="r" b="b"/>
              <a:pathLst>
                <a:path w="17673" h="35094" extrusionOk="0">
                  <a:moveTo>
                    <a:pt x="8837" y="35095"/>
                  </a:moveTo>
                  <a:cubicBezTo>
                    <a:pt x="13717" y="35095"/>
                    <a:pt x="17673" y="31139"/>
                    <a:pt x="17673" y="26258"/>
                  </a:cubicBezTo>
                  <a:lnTo>
                    <a:pt x="17673" y="8837"/>
                  </a:lnTo>
                  <a:cubicBezTo>
                    <a:pt x="17673" y="3955"/>
                    <a:pt x="13717" y="0"/>
                    <a:pt x="8837" y="0"/>
                  </a:cubicBezTo>
                  <a:cubicBezTo>
                    <a:pt x="3956" y="0"/>
                    <a:pt x="0" y="3955"/>
                    <a:pt x="0" y="8837"/>
                  </a:cubicBezTo>
                  <a:lnTo>
                    <a:pt x="0" y="26258"/>
                  </a:lnTo>
                  <a:cubicBezTo>
                    <a:pt x="0" y="31139"/>
                    <a:pt x="3956" y="35095"/>
                    <a:pt x="8837" y="3509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957;p35"/>
            <p:cNvSpPr/>
            <p:nvPr/>
          </p:nvSpPr>
          <p:spPr>
            <a:xfrm>
              <a:off x="2810539" y="3511482"/>
              <a:ext cx="26321" cy="13255"/>
            </a:xfrm>
            <a:custGeom>
              <a:avLst/>
              <a:gdLst/>
              <a:ahLst/>
              <a:cxnLst/>
              <a:rect l="l" t="t" r="r" b="b"/>
              <a:pathLst>
                <a:path w="35094" h="17673" extrusionOk="0">
                  <a:moveTo>
                    <a:pt x="26258" y="17673"/>
                  </a:moveTo>
                  <a:cubicBezTo>
                    <a:pt x="31139" y="17673"/>
                    <a:pt x="35095" y="13718"/>
                    <a:pt x="35095" y="8837"/>
                  </a:cubicBezTo>
                  <a:cubicBezTo>
                    <a:pt x="35095" y="3955"/>
                    <a:pt x="31139" y="0"/>
                    <a:pt x="26258"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958;p35"/>
            <p:cNvSpPr/>
            <p:nvPr/>
          </p:nvSpPr>
          <p:spPr>
            <a:xfrm>
              <a:off x="2722368" y="3599653"/>
              <a:ext cx="13255" cy="26321"/>
            </a:xfrm>
            <a:custGeom>
              <a:avLst/>
              <a:gdLst/>
              <a:ahLst/>
              <a:cxnLst/>
              <a:rect l="l" t="t" r="r" b="b"/>
              <a:pathLst>
                <a:path w="17673" h="35094" extrusionOk="0">
                  <a:moveTo>
                    <a:pt x="0" y="26258"/>
                  </a:moveTo>
                  <a:cubicBezTo>
                    <a:pt x="0" y="31139"/>
                    <a:pt x="3956" y="35095"/>
                    <a:pt x="8837" y="35095"/>
                  </a:cubicBezTo>
                  <a:cubicBezTo>
                    <a:pt x="13717" y="35095"/>
                    <a:pt x="17673" y="31139"/>
                    <a:pt x="17673" y="26258"/>
                  </a:cubicBezTo>
                  <a:lnTo>
                    <a:pt x="17673" y="8837"/>
                  </a:lnTo>
                  <a:cubicBezTo>
                    <a:pt x="17673" y="3955"/>
                    <a:pt x="13717" y="0"/>
                    <a:pt x="8837" y="0"/>
                  </a:cubicBezTo>
                  <a:cubicBezTo>
                    <a:pt x="3956" y="0"/>
                    <a:pt x="0" y="3955"/>
                    <a:pt x="0" y="8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959;p35"/>
            <p:cNvSpPr/>
            <p:nvPr/>
          </p:nvSpPr>
          <p:spPr>
            <a:xfrm>
              <a:off x="2621131" y="3511482"/>
              <a:ext cx="26321" cy="13255"/>
            </a:xfrm>
            <a:custGeom>
              <a:avLst/>
              <a:gdLst/>
              <a:ahLst/>
              <a:cxnLst/>
              <a:rect l="l" t="t" r="r" b="b"/>
              <a:pathLst>
                <a:path w="35094" h="17673" extrusionOk="0">
                  <a:moveTo>
                    <a:pt x="26258" y="17673"/>
                  </a:moveTo>
                  <a:cubicBezTo>
                    <a:pt x="31138" y="17673"/>
                    <a:pt x="35095" y="13718"/>
                    <a:pt x="35095" y="8837"/>
                  </a:cubicBezTo>
                  <a:cubicBezTo>
                    <a:pt x="35095" y="3955"/>
                    <a:pt x="31138" y="0"/>
                    <a:pt x="26258" y="0"/>
                  </a:cubicBezTo>
                  <a:lnTo>
                    <a:pt x="8837" y="0"/>
                  </a:lnTo>
                  <a:cubicBezTo>
                    <a:pt x="3956" y="0"/>
                    <a:pt x="0" y="3955"/>
                    <a:pt x="0" y="8837"/>
                  </a:cubicBezTo>
                  <a:cubicBezTo>
                    <a:pt x="0" y="13718"/>
                    <a:pt x="3956" y="17673"/>
                    <a:pt x="8837" y="1767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960;p35"/>
            <p:cNvSpPr/>
            <p:nvPr/>
          </p:nvSpPr>
          <p:spPr>
            <a:xfrm>
              <a:off x="2722368" y="3453375"/>
              <a:ext cx="47370" cy="71361"/>
            </a:xfrm>
            <a:custGeom>
              <a:avLst/>
              <a:gdLst/>
              <a:ahLst/>
              <a:cxnLst/>
              <a:rect l="l" t="t" r="r" b="b"/>
              <a:pathLst>
                <a:path w="63160" h="95148" extrusionOk="0">
                  <a:moveTo>
                    <a:pt x="0" y="86312"/>
                  </a:moveTo>
                  <a:cubicBezTo>
                    <a:pt x="0" y="91193"/>
                    <a:pt x="3956" y="95149"/>
                    <a:pt x="8837" y="95149"/>
                  </a:cubicBezTo>
                  <a:lnTo>
                    <a:pt x="54324" y="95149"/>
                  </a:lnTo>
                  <a:cubicBezTo>
                    <a:pt x="59206" y="95149"/>
                    <a:pt x="63161" y="91193"/>
                    <a:pt x="63161" y="86312"/>
                  </a:cubicBezTo>
                  <a:cubicBezTo>
                    <a:pt x="63161" y="81431"/>
                    <a:pt x="59206" y="77475"/>
                    <a:pt x="54324" y="77475"/>
                  </a:cubicBezTo>
                  <a:lnTo>
                    <a:pt x="17675" y="77475"/>
                  </a:lnTo>
                  <a:lnTo>
                    <a:pt x="17675" y="8837"/>
                  </a:lnTo>
                  <a:cubicBezTo>
                    <a:pt x="17675" y="3955"/>
                    <a:pt x="13718" y="0"/>
                    <a:pt x="8838" y="0"/>
                  </a:cubicBezTo>
                  <a:cubicBezTo>
                    <a:pt x="3958" y="0"/>
                    <a:pt x="1" y="3955"/>
                    <a:pt x="1" y="8837"/>
                  </a:cubicBezTo>
                  <a:lnTo>
                    <a:pt x="1" y="8631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961;p35"/>
            <p:cNvSpPr/>
            <p:nvPr/>
          </p:nvSpPr>
          <p:spPr>
            <a:xfrm>
              <a:off x="2502777" y="3725012"/>
              <a:ext cx="452438" cy="76995"/>
            </a:xfrm>
            <a:custGeom>
              <a:avLst/>
              <a:gdLst/>
              <a:ahLst/>
              <a:cxnLst/>
              <a:rect l="l" t="t" r="r" b="b"/>
              <a:pathLst>
                <a:path w="603250" h="102660" extrusionOk="0">
                  <a:moveTo>
                    <a:pt x="586519" y="0"/>
                  </a:moveTo>
                  <a:lnTo>
                    <a:pt x="517323" y="0"/>
                  </a:lnTo>
                  <a:cubicBezTo>
                    <a:pt x="508098" y="0"/>
                    <a:pt x="500593" y="7505"/>
                    <a:pt x="500593" y="16731"/>
                  </a:cubicBezTo>
                  <a:lnTo>
                    <a:pt x="500593" y="42491"/>
                  </a:lnTo>
                  <a:lnTo>
                    <a:pt x="446828" y="42491"/>
                  </a:lnTo>
                  <a:lnTo>
                    <a:pt x="421996" y="22165"/>
                  </a:lnTo>
                  <a:cubicBezTo>
                    <a:pt x="418218" y="19074"/>
                    <a:pt x="412650" y="19629"/>
                    <a:pt x="409560" y="23405"/>
                  </a:cubicBezTo>
                  <a:cubicBezTo>
                    <a:pt x="406468" y="27183"/>
                    <a:pt x="407024" y="32750"/>
                    <a:pt x="410800" y="35842"/>
                  </a:cubicBezTo>
                  <a:lnTo>
                    <a:pt x="418925" y="42493"/>
                  </a:lnTo>
                  <a:lnTo>
                    <a:pt x="352954" y="42493"/>
                  </a:lnTo>
                  <a:lnTo>
                    <a:pt x="352954" y="16731"/>
                  </a:lnTo>
                  <a:cubicBezTo>
                    <a:pt x="352954" y="7505"/>
                    <a:pt x="345449" y="0"/>
                    <a:pt x="336224" y="0"/>
                  </a:cubicBezTo>
                  <a:lnTo>
                    <a:pt x="267028" y="0"/>
                  </a:lnTo>
                  <a:cubicBezTo>
                    <a:pt x="257802" y="0"/>
                    <a:pt x="250296" y="7505"/>
                    <a:pt x="250296" y="16731"/>
                  </a:cubicBezTo>
                  <a:lnTo>
                    <a:pt x="250296" y="42491"/>
                  </a:lnTo>
                  <a:lnTo>
                    <a:pt x="190008" y="42491"/>
                  </a:lnTo>
                  <a:lnTo>
                    <a:pt x="165175" y="22165"/>
                  </a:lnTo>
                  <a:cubicBezTo>
                    <a:pt x="161396" y="19074"/>
                    <a:pt x="155829" y="19629"/>
                    <a:pt x="152740" y="23407"/>
                  </a:cubicBezTo>
                  <a:cubicBezTo>
                    <a:pt x="149648" y="27183"/>
                    <a:pt x="150205" y="32750"/>
                    <a:pt x="153981" y="35842"/>
                  </a:cubicBezTo>
                  <a:lnTo>
                    <a:pt x="162106" y="42493"/>
                  </a:lnTo>
                  <a:lnTo>
                    <a:pt x="102659" y="42493"/>
                  </a:lnTo>
                  <a:lnTo>
                    <a:pt x="102659" y="16731"/>
                  </a:lnTo>
                  <a:cubicBezTo>
                    <a:pt x="102659" y="7505"/>
                    <a:pt x="95153" y="0"/>
                    <a:pt x="85928" y="0"/>
                  </a:cubicBezTo>
                  <a:lnTo>
                    <a:pt x="16731" y="0"/>
                  </a:lnTo>
                  <a:cubicBezTo>
                    <a:pt x="7505" y="0"/>
                    <a:pt x="0" y="7505"/>
                    <a:pt x="0" y="16731"/>
                  </a:cubicBezTo>
                  <a:lnTo>
                    <a:pt x="0" y="85927"/>
                  </a:lnTo>
                  <a:cubicBezTo>
                    <a:pt x="0" y="95152"/>
                    <a:pt x="7505" y="102659"/>
                    <a:pt x="16731" y="102659"/>
                  </a:cubicBezTo>
                  <a:lnTo>
                    <a:pt x="85927" y="102659"/>
                  </a:lnTo>
                  <a:cubicBezTo>
                    <a:pt x="95152" y="102659"/>
                    <a:pt x="102657" y="95152"/>
                    <a:pt x="102657" y="85927"/>
                  </a:cubicBezTo>
                  <a:lnTo>
                    <a:pt x="102657" y="60166"/>
                  </a:lnTo>
                  <a:lnTo>
                    <a:pt x="162106" y="60166"/>
                  </a:lnTo>
                  <a:lnTo>
                    <a:pt x="153980" y="66818"/>
                  </a:lnTo>
                  <a:cubicBezTo>
                    <a:pt x="150202" y="69910"/>
                    <a:pt x="149647" y="75477"/>
                    <a:pt x="152739" y="79254"/>
                  </a:cubicBezTo>
                  <a:cubicBezTo>
                    <a:pt x="154486" y="81388"/>
                    <a:pt x="157024" y="82493"/>
                    <a:pt x="159582" y="82493"/>
                  </a:cubicBezTo>
                  <a:cubicBezTo>
                    <a:pt x="161551" y="82493"/>
                    <a:pt x="163533" y="81838"/>
                    <a:pt x="165174" y="80495"/>
                  </a:cubicBezTo>
                  <a:lnTo>
                    <a:pt x="190007" y="60167"/>
                  </a:lnTo>
                  <a:lnTo>
                    <a:pt x="250295" y="60167"/>
                  </a:lnTo>
                  <a:lnTo>
                    <a:pt x="250295" y="85928"/>
                  </a:lnTo>
                  <a:cubicBezTo>
                    <a:pt x="250295" y="95153"/>
                    <a:pt x="257801" y="102660"/>
                    <a:pt x="267027" y="102660"/>
                  </a:cubicBezTo>
                  <a:lnTo>
                    <a:pt x="336222" y="102660"/>
                  </a:lnTo>
                  <a:cubicBezTo>
                    <a:pt x="345448" y="102660"/>
                    <a:pt x="352953" y="95153"/>
                    <a:pt x="352953" y="85928"/>
                  </a:cubicBezTo>
                  <a:lnTo>
                    <a:pt x="352953" y="60167"/>
                  </a:lnTo>
                  <a:lnTo>
                    <a:pt x="418924" y="60167"/>
                  </a:lnTo>
                  <a:lnTo>
                    <a:pt x="410798" y="66819"/>
                  </a:lnTo>
                  <a:cubicBezTo>
                    <a:pt x="407022" y="69911"/>
                    <a:pt x="406466" y="75479"/>
                    <a:pt x="409557" y="79256"/>
                  </a:cubicBezTo>
                  <a:cubicBezTo>
                    <a:pt x="411305" y="81390"/>
                    <a:pt x="413842" y="82494"/>
                    <a:pt x="416400" y="82494"/>
                  </a:cubicBezTo>
                  <a:cubicBezTo>
                    <a:pt x="418370" y="82494"/>
                    <a:pt x="420351" y="81839"/>
                    <a:pt x="421993" y="80496"/>
                  </a:cubicBezTo>
                  <a:lnTo>
                    <a:pt x="446826" y="60168"/>
                  </a:lnTo>
                  <a:lnTo>
                    <a:pt x="500590" y="60168"/>
                  </a:lnTo>
                  <a:lnTo>
                    <a:pt x="500590" y="85929"/>
                  </a:lnTo>
                  <a:cubicBezTo>
                    <a:pt x="500590" y="95154"/>
                    <a:pt x="508096" y="102661"/>
                    <a:pt x="517321" y="102661"/>
                  </a:cubicBezTo>
                  <a:lnTo>
                    <a:pt x="534253" y="102661"/>
                  </a:lnTo>
                  <a:cubicBezTo>
                    <a:pt x="539135" y="102661"/>
                    <a:pt x="543090" y="98706"/>
                    <a:pt x="543090" y="93824"/>
                  </a:cubicBezTo>
                  <a:cubicBezTo>
                    <a:pt x="543090" y="88943"/>
                    <a:pt x="539135" y="84988"/>
                    <a:pt x="534253" y="84988"/>
                  </a:cubicBezTo>
                  <a:lnTo>
                    <a:pt x="518264" y="84988"/>
                  </a:lnTo>
                  <a:lnTo>
                    <a:pt x="518264" y="17676"/>
                  </a:lnTo>
                  <a:lnTo>
                    <a:pt x="585577" y="17676"/>
                  </a:lnTo>
                  <a:lnTo>
                    <a:pt x="585577" y="84985"/>
                  </a:lnTo>
                  <a:lnTo>
                    <a:pt x="569588" y="84985"/>
                  </a:lnTo>
                  <a:cubicBezTo>
                    <a:pt x="564707" y="84985"/>
                    <a:pt x="560752" y="88940"/>
                    <a:pt x="560752" y="93822"/>
                  </a:cubicBezTo>
                  <a:cubicBezTo>
                    <a:pt x="560752" y="98703"/>
                    <a:pt x="564707" y="102659"/>
                    <a:pt x="569588" y="102659"/>
                  </a:cubicBezTo>
                  <a:lnTo>
                    <a:pt x="586519" y="102659"/>
                  </a:lnTo>
                  <a:cubicBezTo>
                    <a:pt x="595745" y="102659"/>
                    <a:pt x="603250" y="95152"/>
                    <a:pt x="603250" y="85927"/>
                  </a:cubicBezTo>
                  <a:lnTo>
                    <a:pt x="603250" y="16731"/>
                  </a:lnTo>
                  <a:cubicBezTo>
                    <a:pt x="603250" y="7505"/>
                    <a:pt x="595745" y="0"/>
                    <a:pt x="586519" y="0"/>
                  </a:cubicBezTo>
                  <a:close/>
                  <a:moveTo>
                    <a:pt x="84985" y="84985"/>
                  </a:moveTo>
                  <a:lnTo>
                    <a:pt x="17673" y="84985"/>
                  </a:lnTo>
                  <a:lnTo>
                    <a:pt x="17673" y="17673"/>
                  </a:lnTo>
                  <a:lnTo>
                    <a:pt x="84985" y="17673"/>
                  </a:lnTo>
                  <a:close/>
                  <a:moveTo>
                    <a:pt x="335281" y="84985"/>
                  </a:moveTo>
                  <a:lnTo>
                    <a:pt x="267969" y="84985"/>
                  </a:lnTo>
                  <a:lnTo>
                    <a:pt x="267969" y="17673"/>
                  </a:lnTo>
                  <a:lnTo>
                    <a:pt x="335281" y="1767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962;p35"/>
            <p:cNvSpPr/>
            <p:nvPr/>
          </p:nvSpPr>
          <p:spPr>
            <a:xfrm>
              <a:off x="2594902" y="3384015"/>
              <a:ext cx="268189" cy="268188"/>
            </a:xfrm>
            <a:custGeom>
              <a:avLst/>
              <a:gdLst/>
              <a:ahLst/>
              <a:cxnLst/>
              <a:rect l="l" t="t" r="r" b="b"/>
              <a:pathLst>
                <a:path w="357585" h="357584" extrusionOk="0">
                  <a:moveTo>
                    <a:pt x="27556" y="256890"/>
                  </a:moveTo>
                  <a:cubicBezTo>
                    <a:pt x="23344" y="259356"/>
                    <a:pt x="21929" y="264769"/>
                    <a:pt x="24394" y="268981"/>
                  </a:cubicBezTo>
                  <a:cubicBezTo>
                    <a:pt x="39889" y="295452"/>
                    <a:pt x="62064" y="317643"/>
                    <a:pt x="88523" y="333151"/>
                  </a:cubicBezTo>
                  <a:cubicBezTo>
                    <a:pt x="115796" y="349136"/>
                    <a:pt x="147010" y="357585"/>
                    <a:pt x="178793" y="357585"/>
                  </a:cubicBezTo>
                  <a:cubicBezTo>
                    <a:pt x="277380" y="357585"/>
                    <a:pt x="357586" y="277380"/>
                    <a:pt x="357586" y="178793"/>
                  </a:cubicBezTo>
                  <a:cubicBezTo>
                    <a:pt x="357586" y="80206"/>
                    <a:pt x="277380" y="0"/>
                    <a:pt x="178792" y="0"/>
                  </a:cubicBezTo>
                  <a:cubicBezTo>
                    <a:pt x="80205" y="0"/>
                    <a:pt x="0" y="80205"/>
                    <a:pt x="0" y="178792"/>
                  </a:cubicBezTo>
                  <a:cubicBezTo>
                    <a:pt x="0" y="198029"/>
                    <a:pt x="3048" y="216976"/>
                    <a:pt x="9062" y="235107"/>
                  </a:cubicBezTo>
                  <a:cubicBezTo>
                    <a:pt x="10598" y="239740"/>
                    <a:pt x="15596" y="242250"/>
                    <a:pt x="20230" y="240713"/>
                  </a:cubicBezTo>
                  <a:cubicBezTo>
                    <a:pt x="24863" y="239176"/>
                    <a:pt x="27372" y="234175"/>
                    <a:pt x="25836" y="229545"/>
                  </a:cubicBezTo>
                  <a:cubicBezTo>
                    <a:pt x="20420" y="213211"/>
                    <a:pt x="17673" y="196136"/>
                    <a:pt x="17673" y="178793"/>
                  </a:cubicBezTo>
                  <a:cubicBezTo>
                    <a:pt x="17673" y="89953"/>
                    <a:pt x="89951" y="17675"/>
                    <a:pt x="178792" y="17675"/>
                  </a:cubicBezTo>
                  <a:cubicBezTo>
                    <a:pt x="267633" y="17675"/>
                    <a:pt x="339911" y="89953"/>
                    <a:pt x="339911" y="178793"/>
                  </a:cubicBezTo>
                  <a:cubicBezTo>
                    <a:pt x="339911" y="267633"/>
                    <a:pt x="267633" y="339911"/>
                    <a:pt x="178792" y="339911"/>
                  </a:cubicBezTo>
                  <a:cubicBezTo>
                    <a:pt x="150148" y="339911"/>
                    <a:pt x="122024" y="332301"/>
                    <a:pt x="97459" y="317902"/>
                  </a:cubicBezTo>
                  <a:cubicBezTo>
                    <a:pt x="73606" y="303923"/>
                    <a:pt x="53615" y="283918"/>
                    <a:pt x="39646" y="260051"/>
                  </a:cubicBezTo>
                  <a:cubicBezTo>
                    <a:pt x="37180" y="255839"/>
                    <a:pt x="31766" y="254423"/>
                    <a:pt x="27556" y="25689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963;p35"/>
            <p:cNvSpPr/>
            <p:nvPr/>
          </p:nvSpPr>
          <p:spPr>
            <a:xfrm>
              <a:off x="2560453" y="3349568"/>
              <a:ext cx="337083" cy="337083"/>
            </a:xfrm>
            <a:custGeom>
              <a:avLst/>
              <a:gdLst/>
              <a:ahLst/>
              <a:cxnLst/>
              <a:rect l="l" t="t" r="r" b="b"/>
              <a:pathLst>
                <a:path w="449444" h="449444" extrusionOk="0">
                  <a:moveTo>
                    <a:pt x="224722" y="449445"/>
                  </a:moveTo>
                  <a:cubicBezTo>
                    <a:pt x="348634" y="449445"/>
                    <a:pt x="449445" y="348634"/>
                    <a:pt x="449445" y="224722"/>
                  </a:cubicBezTo>
                  <a:cubicBezTo>
                    <a:pt x="449445" y="180486"/>
                    <a:pt x="436588" y="137669"/>
                    <a:pt x="412265" y="100902"/>
                  </a:cubicBezTo>
                  <a:cubicBezTo>
                    <a:pt x="409573" y="96829"/>
                    <a:pt x="404089" y="95714"/>
                    <a:pt x="400020" y="98408"/>
                  </a:cubicBezTo>
                  <a:cubicBezTo>
                    <a:pt x="395949" y="101100"/>
                    <a:pt x="394832" y="106582"/>
                    <a:pt x="397525" y="110653"/>
                  </a:cubicBezTo>
                  <a:cubicBezTo>
                    <a:pt x="419929" y="144521"/>
                    <a:pt x="431770" y="183965"/>
                    <a:pt x="431770" y="224722"/>
                  </a:cubicBezTo>
                  <a:cubicBezTo>
                    <a:pt x="431770" y="338890"/>
                    <a:pt x="338889" y="431771"/>
                    <a:pt x="224721" y="431771"/>
                  </a:cubicBezTo>
                  <a:cubicBezTo>
                    <a:pt x="110554" y="431771"/>
                    <a:pt x="17673" y="338890"/>
                    <a:pt x="17673" y="224721"/>
                  </a:cubicBezTo>
                  <a:cubicBezTo>
                    <a:pt x="17673" y="110555"/>
                    <a:pt x="110555" y="17673"/>
                    <a:pt x="224722" y="17673"/>
                  </a:cubicBezTo>
                  <a:cubicBezTo>
                    <a:pt x="253997" y="17673"/>
                    <a:pt x="282288" y="23659"/>
                    <a:pt x="308809" y="35466"/>
                  </a:cubicBezTo>
                  <a:cubicBezTo>
                    <a:pt x="334430" y="46872"/>
                    <a:pt x="357153" y="63116"/>
                    <a:pt x="376346" y="83748"/>
                  </a:cubicBezTo>
                  <a:cubicBezTo>
                    <a:pt x="379668" y="87320"/>
                    <a:pt x="385261" y="87524"/>
                    <a:pt x="388835" y="84199"/>
                  </a:cubicBezTo>
                  <a:cubicBezTo>
                    <a:pt x="392407" y="80876"/>
                    <a:pt x="392610" y="75285"/>
                    <a:pt x="389286" y="71710"/>
                  </a:cubicBezTo>
                  <a:cubicBezTo>
                    <a:pt x="368463" y="49326"/>
                    <a:pt x="343805" y="31699"/>
                    <a:pt x="315996" y="19319"/>
                  </a:cubicBezTo>
                  <a:cubicBezTo>
                    <a:pt x="287198" y="6500"/>
                    <a:pt x="256490" y="0"/>
                    <a:pt x="224722" y="0"/>
                  </a:cubicBezTo>
                  <a:cubicBezTo>
                    <a:pt x="100810" y="0"/>
                    <a:pt x="0" y="100810"/>
                    <a:pt x="0" y="224721"/>
                  </a:cubicBezTo>
                  <a:cubicBezTo>
                    <a:pt x="0" y="348633"/>
                    <a:pt x="100810" y="449445"/>
                    <a:pt x="224722" y="44944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3" name="Group 12"/>
          <p:cNvGrpSpPr/>
          <p:nvPr/>
        </p:nvGrpSpPr>
        <p:grpSpPr>
          <a:xfrm>
            <a:off x="3445161" y="1925422"/>
            <a:ext cx="5737763" cy="955255"/>
            <a:chOff x="3445161" y="1925422"/>
            <a:chExt cx="5737763" cy="955255"/>
          </a:xfrm>
        </p:grpSpPr>
        <p:grpSp>
          <p:nvGrpSpPr>
            <p:cNvPr id="12" name="Group 11"/>
            <p:cNvGrpSpPr/>
            <p:nvPr/>
          </p:nvGrpSpPr>
          <p:grpSpPr>
            <a:xfrm>
              <a:off x="3445161" y="1936683"/>
              <a:ext cx="2822251" cy="941648"/>
              <a:chOff x="3445161" y="1936683"/>
              <a:chExt cx="2822251" cy="941648"/>
            </a:xfrm>
          </p:grpSpPr>
          <p:sp>
            <p:nvSpPr>
              <p:cNvPr id="70" name="Rounded Rectangle 69"/>
              <p:cNvSpPr/>
              <p:nvPr/>
            </p:nvSpPr>
            <p:spPr>
              <a:xfrm>
                <a:off x="3445161" y="1936683"/>
                <a:ext cx="2822251" cy="941648"/>
              </a:xfrm>
              <a:prstGeom prst="roundRect">
                <a:avLst>
                  <a:gd name="adj" fmla="val 1281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3469996" y="1944099"/>
                <a:ext cx="2772579" cy="900962"/>
                <a:chOff x="3469996" y="1944099"/>
                <a:chExt cx="2772579" cy="900962"/>
              </a:xfrm>
            </p:grpSpPr>
            <p:sp>
              <p:nvSpPr>
                <p:cNvPr id="6" name="TextBox 5"/>
                <p:cNvSpPr txBox="1"/>
                <p:nvPr/>
              </p:nvSpPr>
              <p:spPr>
                <a:xfrm>
                  <a:off x="3544195" y="1944099"/>
                  <a:ext cx="2666883" cy="292388"/>
                </a:xfrm>
                <a:prstGeom prst="rect">
                  <a:avLst/>
                </a:prstGeom>
                <a:solidFill>
                  <a:schemeClr val="bg1"/>
                </a:solidFill>
                <a:ln>
                  <a:solidFill>
                    <a:schemeClr val="bg1"/>
                  </a:solidFill>
                </a:ln>
              </p:spPr>
              <p:txBody>
                <a:bodyPr wrap="square" rtlCol="0">
                  <a:spAutoFit/>
                </a:bodyPr>
                <a:lstStyle/>
                <a:p>
                  <a:pPr algn="ctr"/>
                  <a:r>
                    <a:rPr lang="vi-VN" sz="1300" dirty="0" smtClean="0">
                      <a:latin typeface="Montserrat Medium" panose="020B0604020202020204" charset="0"/>
                    </a:rPr>
                    <a:t>Ổ Đĩa cứng HHD</a:t>
                  </a:r>
                  <a:endParaRPr lang="en-US" sz="1300" dirty="0">
                    <a:latin typeface="Montserrat Medium" panose="020B0604020202020204" charset="0"/>
                  </a:endParaRPr>
                </a:p>
              </p:txBody>
            </p:sp>
            <p:sp>
              <p:nvSpPr>
                <p:cNvPr id="7" name="TextBox 6"/>
                <p:cNvSpPr txBox="1"/>
                <p:nvPr/>
              </p:nvSpPr>
              <p:spPr>
                <a:xfrm>
                  <a:off x="3469996" y="2198730"/>
                  <a:ext cx="2772579" cy="646331"/>
                </a:xfrm>
                <a:prstGeom prst="rect">
                  <a:avLst/>
                </a:prstGeom>
                <a:solidFill>
                  <a:schemeClr val="bg1"/>
                </a:solidFill>
                <a:ln>
                  <a:solidFill>
                    <a:schemeClr val="bg1"/>
                  </a:solidFill>
                </a:ln>
              </p:spPr>
              <p:txBody>
                <a:bodyPr wrap="square" rtlCol="0">
                  <a:spAutoFit/>
                </a:bodyPr>
                <a:lstStyle/>
                <a:p>
                  <a:r>
                    <a:rPr lang="vi-VN" sz="1200" dirty="0" smtClean="0">
                      <a:latin typeface="Montserrat Medium" panose="020B0604020202020204" charset="0"/>
                    </a:rPr>
                    <a:t>Hoạt động dựa trên nguyên lý cơ học, quay đĩa và đọc ghi dữ liệu thông qua từ tính</a:t>
                  </a:r>
                  <a:endParaRPr lang="en-US" sz="1200" dirty="0">
                    <a:latin typeface="Montserrat Medium" panose="020B0604020202020204" charset="0"/>
                  </a:endParaRPr>
                </a:p>
              </p:txBody>
            </p:sp>
          </p:grpSp>
        </p:grpSp>
        <p:grpSp>
          <p:nvGrpSpPr>
            <p:cNvPr id="8" name="Group 7"/>
            <p:cNvGrpSpPr/>
            <p:nvPr/>
          </p:nvGrpSpPr>
          <p:grpSpPr>
            <a:xfrm>
              <a:off x="6310112" y="1925422"/>
              <a:ext cx="2872812" cy="955255"/>
              <a:chOff x="6200427" y="1985094"/>
              <a:chExt cx="2872812" cy="955255"/>
            </a:xfrm>
          </p:grpSpPr>
          <p:sp>
            <p:nvSpPr>
              <p:cNvPr id="101" name="Rounded Rectangle 100"/>
              <p:cNvSpPr/>
              <p:nvPr/>
            </p:nvSpPr>
            <p:spPr>
              <a:xfrm>
                <a:off x="6214061" y="1998701"/>
                <a:ext cx="2822251" cy="941648"/>
              </a:xfrm>
              <a:prstGeom prst="roundRect">
                <a:avLst>
                  <a:gd name="adj" fmla="val 1281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6200427" y="1985094"/>
                <a:ext cx="2872812" cy="950870"/>
                <a:chOff x="6200427" y="1985094"/>
                <a:chExt cx="2872812" cy="950870"/>
              </a:xfrm>
            </p:grpSpPr>
            <p:grpSp>
              <p:nvGrpSpPr>
                <p:cNvPr id="102" name="Group 101"/>
                <p:cNvGrpSpPr/>
                <p:nvPr/>
              </p:nvGrpSpPr>
              <p:grpSpPr>
                <a:xfrm>
                  <a:off x="6242024" y="1985094"/>
                  <a:ext cx="2772579" cy="539707"/>
                  <a:chOff x="3481296" y="1941172"/>
                  <a:chExt cx="2772579" cy="539707"/>
                </a:xfrm>
                <a:solidFill>
                  <a:schemeClr val="bg1"/>
                </a:solidFill>
              </p:grpSpPr>
              <p:sp>
                <p:nvSpPr>
                  <p:cNvPr id="103" name="TextBox 102"/>
                  <p:cNvSpPr txBox="1"/>
                  <p:nvPr/>
                </p:nvSpPr>
                <p:spPr>
                  <a:xfrm>
                    <a:off x="3536905" y="1941172"/>
                    <a:ext cx="2666883" cy="292388"/>
                  </a:xfrm>
                  <a:prstGeom prst="rect">
                    <a:avLst/>
                  </a:prstGeom>
                  <a:grpFill/>
                  <a:ln>
                    <a:solidFill>
                      <a:schemeClr val="bg1"/>
                    </a:solidFill>
                  </a:ln>
                </p:spPr>
                <p:txBody>
                  <a:bodyPr wrap="square" rtlCol="0">
                    <a:spAutoFit/>
                  </a:bodyPr>
                  <a:lstStyle/>
                  <a:p>
                    <a:pPr algn="ctr"/>
                    <a:r>
                      <a:rPr lang="vi-VN" sz="1300" dirty="0" smtClean="0">
                        <a:latin typeface="Montserrat Medium" panose="020B0604020202020204" charset="0"/>
                      </a:rPr>
                      <a:t>Ổ Đĩa cứng SSD</a:t>
                    </a:r>
                    <a:endParaRPr lang="en-US" sz="1300" dirty="0">
                      <a:latin typeface="Montserrat Medium" panose="020B0604020202020204" charset="0"/>
                    </a:endParaRPr>
                  </a:p>
                </p:txBody>
              </p:sp>
              <p:sp>
                <p:nvSpPr>
                  <p:cNvPr id="117" name="TextBox 116"/>
                  <p:cNvSpPr txBox="1"/>
                  <p:nvPr/>
                </p:nvSpPr>
                <p:spPr>
                  <a:xfrm>
                    <a:off x="3481296" y="2188491"/>
                    <a:ext cx="2772579" cy="292388"/>
                  </a:xfrm>
                  <a:prstGeom prst="rect">
                    <a:avLst/>
                  </a:prstGeom>
                  <a:grpFill/>
                  <a:ln>
                    <a:solidFill>
                      <a:schemeClr val="bg1"/>
                    </a:solidFill>
                  </a:ln>
                </p:spPr>
                <p:txBody>
                  <a:bodyPr wrap="square" rtlCol="0">
                    <a:spAutoFit/>
                  </a:bodyPr>
                  <a:lstStyle/>
                  <a:p>
                    <a:endParaRPr lang="en-US" sz="1300" dirty="0">
                      <a:latin typeface="Montserrat Medium" panose="020B0604020202020204" charset="0"/>
                    </a:endParaRPr>
                  </a:p>
                </p:txBody>
              </p:sp>
            </p:grpSp>
            <p:sp>
              <p:nvSpPr>
                <p:cNvPr id="33" name="Rectangle 32"/>
                <p:cNvSpPr/>
                <p:nvPr/>
              </p:nvSpPr>
              <p:spPr>
                <a:xfrm>
                  <a:off x="6200427" y="2289633"/>
                  <a:ext cx="2872812" cy="646331"/>
                </a:xfrm>
                <a:prstGeom prst="rect">
                  <a:avLst/>
                </a:prstGeom>
              </p:spPr>
              <p:txBody>
                <a:bodyPr wrap="square">
                  <a:spAutoFit/>
                </a:bodyPr>
                <a:lstStyle/>
                <a:p>
                  <a:r>
                    <a:rPr lang="en-US" sz="1200" dirty="0">
                      <a:latin typeface="Montserrat Medium" panose="020B0604020202020204" charset="0"/>
                    </a:rPr>
                    <a:t>SSD </a:t>
                  </a:r>
                  <a:r>
                    <a:rPr lang="en-US" sz="1200" dirty="0" err="1">
                      <a:latin typeface="Montserrat Medium" panose="020B0604020202020204" charset="0"/>
                    </a:rPr>
                    <a:t>hoạt</a:t>
                  </a:r>
                  <a:r>
                    <a:rPr lang="en-US" sz="1200" dirty="0">
                      <a:latin typeface="Montserrat Medium" panose="020B0604020202020204" charset="0"/>
                    </a:rPr>
                    <a:t> </a:t>
                  </a:r>
                  <a:r>
                    <a:rPr lang="en-US" sz="1200" dirty="0" err="1">
                      <a:latin typeface="Montserrat Medium" panose="020B0604020202020204" charset="0"/>
                    </a:rPr>
                    <a:t>động</a:t>
                  </a:r>
                  <a:r>
                    <a:rPr lang="en-US" sz="1200" dirty="0">
                      <a:latin typeface="Montserrat Medium" panose="020B0604020202020204" charset="0"/>
                    </a:rPr>
                    <a:t> </a:t>
                  </a:r>
                  <a:r>
                    <a:rPr lang="en-US" sz="1200" dirty="0" err="1">
                      <a:latin typeface="Montserrat Medium" panose="020B0604020202020204" charset="0"/>
                    </a:rPr>
                    <a:t>dựa</a:t>
                  </a:r>
                  <a:r>
                    <a:rPr lang="en-US" sz="1200" dirty="0">
                      <a:latin typeface="Montserrat Medium" panose="020B0604020202020204" charset="0"/>
                    </a:rPr>
                    <a:t> </a:t>
                  </a:r>
                  <a:r>
                    <a:rPr lang="en-US" sz="1200" dirty="0" err="1">
                      <a:latin typeface="Montserrat Medium" panose="020B0604020202020204" charset="0"/>
                    </a:rPr>
                    <a:t>trên</a:t>
                  </a:r>
                  <a:r>
                    <a:rPr lang="en-US" sz="1200" dirty="0">
                      <a:latin typeface="Montserrat Medium" panose="020B0604020202020204" charset="0"/>
                    </a:rPr>
                    <a:t> </a:t>
                  </a:r>
                  <a:r>
                    <a:rPr lang="en-US" sz="1200" dirty="0" err="1">
                      <a:latin typeface="Montserrat Medium" panose="020B0604020202020204" charset="0"/>
                    </a:rPr>
                    <a:t>bộ</a:t>
                  </a:r>
                  <a:r>
                    <a:rPr lang="en-US" sz="1200" dirty="0">
                      <a:latin typeface="Montserrat Medium" panose="020B0604020202020204" charset="0"/>
                    </a:rPr>
                    <a:t> </a:t>
                  </a:r>
                  <a:r>
                    <a:rPr lang="en-US" sz="1200" dirty="0" err="1">
                      <a:latin typeface="Montserrat Medium" panose="020B0604020202020204" charset="0"/>
                    </a:rPr>
                    <a:t>nhớ</a:t>
                  </a:r>
                  <a:r>
                    <a:rPr lang="en-US" sz="1200" dirty="0">
                      <a:latin typeface="Montserrat Medium" panose="020B0604020202020204" charset="0"/>
                    </a:rPr>
                    <a:t> flash, </a:t>
                  </a:r>
                  <a:r>
                    <a:rPr lang="en-US" sz="1200" dirty="0" err="1">
                      <a:latin typeface="Montserrat Medium" panose="020B0604020202020204" charset="0"/>
                    </a:rPr>
                    <a:t>không</a:t>
                  </a:r>
                  <a:r>
                    <a:rPr lang="en-US" sz="1200" dirty="0">
                      <a:latin typeface="Montserrat Medium" panose="020B0604020202020204" charset="0"/>
                    </a:rPr>
                    <a:t> </a:t>
                  </a:r>
                  <a:r>
                    <a:rPr lang="en-US" sz="1200" dirty="0" err="1">
                      <a:latin typeface="Montserrat Medium" panose="020B0604020202020204" charset="0"/>
                    </a:rPr>
                    <a:t>cần</a:t>
                  </a:r>
                  <a:r>
                    <a:rPr lang="en-US" sz="1200" dirty="0">
                      <a:latin typeface="Montserrat Medium" panose="020B0604020202020204" charset="0"/>
                    </a:rPr>
                    <a:t> </a:t>
                  </a:r>
                  <a:r>
                    <a:rPr lang="en-US" sz="1200" dirty="0" err="1">
                      <a:latin typeface="Montserrat Medium" panose="020B0604020202020204" charset="0"/>
                    </a:rPr>
                    <a:t>đĩa</a:t>
                  </a:r>
                  <a:r>
                    <a:rPr lang="en-US" sz="1200" dirty="0">
                      <a:latin typeface="Montserrat Medium" panose="020B0604020202020204" charset="0"/>
                    </a:rPr>
                    <a:t> quay, </a:t>
                  </a:r>
                  <a:r>
                    <a:rPr lang="en-US" sz="1200" dirty="0" err="1">
                      <a:latin typeface="Montserrat Medium" panose="020B0604020202020204" charset="0"/>
                    </a:rPr>
                    <a:t>đầu</a:t>
                  </a:r>
                  <a:r>
                    <a:rPr lang="en-US" sz="1200" dirty="0">
                      <a:latin typeface="Montserrat Medium" panose="020B0604020202020204" charset="0"/>
                    </a:rPr>
                    <a:t> </a:t>
                  </a:r>
                  <a:r>
                    <a:rPr lang="en-US" sz="1200" dirty="0" err="1">
                      <a:latin typeface="Montserrat Medium" panose="020B0604020202020204" charset="0"/>
                    </a:rPr>
                    <a:t>đọc</a:t>
                  </a:r>
                  <a:r>
                    <a:rPr lang="en-US" sz="1200" dirty="0">
                      <a:latin typeface="Montserrat Medium" panose="020B0604020202020204" charset="0"/>
                    </a:rPr>
                    <a:t> </a:t>
                  </a:r>
                  <a:r>
                    <a:rPr lang="en-US" sz="1200" dirty="0" err="1">
                      <a:latin typeface="Montserrat Medium" panose="020B0604020202020204" charset="0"/>
                    </a:rPr>
                    <a:t>ghi</a:t>
                  </a:r>
                  <a:endParaRPr lang="en-US" sz="1200" dirty="0">
                    <a:latin typeface="Montserrat Medium" panose="020B0604020202020204" charset="0"/>
                  </a:endParaRPr>
                </a:p>
              </p:txBody>
            </p:sp>
          </p:grpSp>
        </p:grpSp>
      </p:grpSp>
    </p:spTree>
  </p:cSld>
  <p:clrMapOvr>
    <a:masterClrMapping/>
  </p:clrMapOvr>
  <mc:AlternateContent xmlns:mc="http://schemas.openxmlformats.org/markup-compatibility/2006" xmlns:p14="http://schemas.microsoft.com/office/powerpoint/2010/main">
    <mc:Choice Requires="p14">
      <p:transition spd="slow" p14:dur="3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750" fill="hold"/>
                                        <p:tgtEl>
                                          <p:spTgt spid="104"/>
                                        </p:tgtEl>
                                        <p:attrNameLst>
                                          <p:attrName>ppt_x</p:attrName>
                                        </p:attrNameLst>
                                      </p:cBhvr>
                                      <p:tavLst>
                                        <p:tav tm="0">
                                          <p:val>
                                            <p:strVal val="0-#ppt_w/2"/>
                                          </p:val>
                                        </p:tav>
                                        <p:tav tm="100000">
                                          <p:val>
                                            <p:strVal val="#ppt_x"/>
                                          </p:val>
                                        </p:tav>
                                      </p:tavLst>
                                    </p:anim>
                                    <p:anim calcmode="lin" valueType="num">
                                      <p:cBhvr additive="base">
                                        <p:cTn id="8" dur="750" fill="hold"/>
                                        <p:tgtEl>
                                          <p:spTgt spid="104"/>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538"/>
                                        </p:tgtEl>
                                        <p:attrNameLst>
                                          <p:attrName>style.visibility</p:attrName>
                                        </p:attrNameLst>
                                      </p:cBhvr>
                                      <p:to>
                                        <p:strVal val="visible"/>
                                      </p:to>
                                    </p:set>
                                    <p:animEffect transition="in" filter="fade">
                                      <p:cBhvr>
                                        <p:cTn id="11" dur="750"/>
                                        <p:tgtEl>
                                          <p:spTgt spid="538"/>
                                        </p:tgtEl>
                                      </p:cBhvr>
                                    </p:animEffect>
                                    <p:anim calcmode="lin" valueType="num">
                                      <p:cBhvr>
                                        <p:cTn id="12" dur="750" fill="hold"/>
                                        <p:tgtEl>
                                          <p:spTgt spid="538"/>
                                        </p:tgtEl>
                                        <p:attrNameLst>
                                          <p:attrName>ppt_x</p:attrName>
                                        </p:attrNameLst>
                                      </p:cBhvr>
                                      <p:tavLst>
                                        <p:tav tm="0">
                                          <p:val>
                                            <p:strVal val="#ppt_x"/>
                                          </p:val>
                                        </p:tav>
                                        <p:tav tm="100000">
                                          <p:val>
                                            <p:strVal val="#ppt_x"/>
                                          </p:val>
                                        </p:tav>
                                      </p:tavLst>
                                    </p:anim>
                                    <p:anim calcmode="lin" valueType="num">
                                      <p:cBhvr>
                                        <p:cTn id="13" dur="750" fill="hold"/>
                                        <p:tgtEl>
                                          <p:spTgt spid="538"/>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2" presetClass="entr" presetSubtype="8" fill="hold" grpId="0" nodeType="afterEffect">
                                  <p:stCondLst>
                                    <p:cond delay="0"/>
                                  </p:stCondLst>
                                  <p:childTnLst>
                                    <p:set>
                                      <p:cBhvr>
                                        <p:cTn id="16" dur="1" fill="hold">
                                          <p:stCondLst>
                                            <p:cond delay="0"/>
                                          </p:stCondLst>
                                        </p:cTn>
                                        <p:tgtEl>
                                          <p:spTgt spid="540"/>
                                        </p:tgtEl>
                                        <p:attrNameLst>
                                          <p:attrName>style.visibility</p:attrName>
                                        </p:attrNameLst>
                                      </p:cBhvr>
                                      <p:to>
                                        <p:strVal val="visible"/>
                                      </p:to>
                                    </p:set>
                                    <p:anim calcmode="lin" valueType="num">
                                      <p:cBhvr additive="base">
                                        <p:cTn id="17" dur="500" fill="hold"/>
                                        <p:tgtEl>
                                          <p:spTgt spid="540"/>
                                        </p:tgtEl>
                                        <p:attrNameLst>
                                          <p:attrName>ppt_x</p:attrName>
                                        </p:attrNameLst>
                                      </p:cBhvr>
                                      <p:tavLst>
                                        <p:tav tm="0">
                                          <p:val>
                                            <p:strVal val="0-#ppt_w/2"/>
                                          </p:val>
                                        </p:tav>
                                        <p:tav tm="100000">
                                          <p:val>
                                            <p:strVal val="#ppt_x"/>
                                          </p:val>
                                        </p:tav>
                                      </p:tavLst>
                                    </p:anim>
                                    <p:anim calcmode="lin" valueType="num">
                                      <p:cBhvr additive="base">
                                        <p:cTn id="18" dur="500" fill="hold"/>
                                        <p:tgtEl>
                                          <p:spTgt spid="540"/>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44"/>
                                        </p:tgtEl>
                                        <p:attrNameLst>
                                          <p:attrName>style.visibility</p:attrName>
                                        </p:attrNameLst>
                                      </p:cBhvr>
                                      <p:to>
                                        <p:strVal val="visible"/>
                                      </p:to>
                                    </p:set>
                                    <p:anim calcmode="lin" valueType="num">
                                      <p:cBhvr additive="base">
                                        <p:cTn id="21" dur="750" fill="hold"/>
                                        <p:tgtEl>
                                          <p:spTgt spid="544"/>
                                        </p:tgtEl>
                                        <p:attrNameLst>
                                          <p:attrName>ppt_x</p:attrName>
                                        </p:attrNameLst>
                                      </p:cBhvr>
                                      <p:tavLst>
                                        <p:tav tm="0">
                                          <p:val>
                                            <p:strVal val="0-#ppt_w/2"/>
                                          </p:val>
                                        </p:tav>
                                        <p:tav tm="100000">
                                          <p:val>
                                            <p:strVal val="#ppt_x"/>
                                          </p:val>
                                        </p:tav>
                                      </p:tavLst>
                                    </p:anim>
                                    <p:anim calcmode="lin" valueType="num">
                                      <p:cBhvr additive="base">
                                        <p:cTn id="22" dur="750" fill="hold"/>
                                        <p:tgtEl>
                                          <p:spTgt spid="544"/>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8" fill="hold" grpId="0" nodeType="afterEffect">
                                  <p:stCondLst>
                                    <p:cond delay="0"/>
                                  </p:stCondLst>
                                  <p:childTnLst>
                                    <p:set>
                                      <p:cBhvr>
                                        <p:cTn id="25" dur="1" fill="hold">
                                          <p:stCondLst>
                                            <p:cond delay="0"/>
                                          </p:stCondLst>
                                        </p:cTn>
                                        <p:tgtEl>
                                          <p:spTgt spid="541"/>
                                        </p:tgtEl>
                                        <p:attrNameLst>
                                          <p:attrName>style.visibility</p:attrName>
                                        </p:attrNameLst>
                                      </p:cBhvr>
                                      <p:to>
                                        <p:strVal val="visible"/>
                                      </p:to>
                                    </p:set>
                                    <p:anim calcmode="lin" valueType="num">
                                      <p:cBhvr additive="base">
                                        <p:cTn id="26" dur="500" fill="hold"/>
                                        <p:tgtEl>
                                          <p:spTgt spid="541"/>
                                        </p:tgtEl>
                                        <p:attrNameLst>
                                          <p:attrName>ppt_x</p:attrName>
                                        </p:attrNameLst>
                                      </p:cBhvr>
                                      <p:tavLst>
                                        <p:tav tm="0">
                                          <p:val>
                                            <p:strVal val="0-#ppt_w/2"/>
                                          </p:val>
                                        </p:tav>
                                        <p:tav tm="100000">
                                          <p:val>
                                            <p:strVal val="#ppt_x"/>
                                          </p:val>
                                        </p:tav>
                                      </p:tavLst>
                                    </p:anim>
                                    <p:anim calcmode="lin" valueType="num">
                                      <p:cBhvr additive="base">
                                        <p:cTn id="27" dur="500" fill="hold"/>
                                        <p:tgtEl>
                                          <p:spTgt spid="541"/>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545"/>
                                        </p:tgtEl>
                                        <p:attrNameLst>
                                          <p:attrName>style.visibility</p:attrName>
                                        </p:attrNameLst>
                                      </p:cBhvr>
                                      <p:to>
                                        <p:strVal val="visible"/>
                                      </p:to>
                                    </p:set>
                                    <p:anim calcmode="lin" valueType="num">
                                      <p:cBhvr additive="base">
                                        <p:cTn id="30" dur="750" fill="hold"/>
                                        <p:tgtEl>
                                          <p:spTgt spid="545"/>
                                        </p:tgtEl>
                                        <p:attrNameLst>
                                          <p:attrName>ppt_x</p:attrName>
                                        </p:attrNameLst>
                                      </p:cBhvr>
                                      <p:tavLst>
                                        <p:tav tm="0">
                                          <p:val>
                                            <p:strVal val="0-#ppt_w/2"/>
                                          </p:val>
                                        </p:tav>
                                        <p:tav tm="100000">
                                          <p:val>
                                            <p:strVal val="#ppt_x"/>
                                          </p:val>
                                        </p:tav>
                                      </p:tavLst>
                                    </p:anim>
                                    <p:anim calcmode="lin" valueType="num">
                                      <p:cBhvr additive="base">
                                        <p:cTn id="31" dur="750" fill="hold"/>
                                        <p:tgtEl>
                                          <p:spTgt spid="545"/>
                                        </p:tgtEl>
                                        <p:attrNameLst>
                                          <p:attrName>ppt_y</p:attrName>
                                        </p:attrNameLst>
                                      </p:cBhvr>
                                      <p:tavLst>
                                        <p:tav tm="0">
                                          <p:val>
                                            <p:strVal val="#ppt_y"/>
                                          </p:val>
                                        </p:tav>
                                        <p:tav tm="100000">
                                          <p:val>
                                            <p:strVal val="#ppt_y"/>
                                          </p:val>
                                        </p:tav>
                                      </p:tavLst>
                                    </p:anim>
                                  </p:childTnLst>
                                </p:cTn>
                              </p:par>
                            </p:childTnLst>
                          </p:cTn>
                        </p:par>
                        <p:par>
                          <p:cTn id="32" fill="hold">
                            <p:stCondLst>
                              <p:cond delay="2250"/>
                            </p:stCondLst>
                            <p:childTnLst>
                              <p:par>
                                <p:cTn id="33" presetID="2" presetClass="entr" presetSubtype="8" fill="hold" grpId="0" nodeType="afterEffect">
                                  <p:stCondLst>
                                    <p:cond delay="0"/>
                                  </p:stCondLst>
                                  <p:childTnLst>
                                    <p:set>
                                      <p:cBhvr>
                                        <p:cTn id="34" dur="1" fill="hold">
                                          <p:stCondLst>
                                            <p:cond delay="0"/>
                                          </p:stCondLst>
                                        </p:cTn>
                                        <p:tgtEl>
                                          <p:spTgt spid="542"/>
                                        </p:tgtEl>
                                        <p:attrNameLst>
                                          <p:attrName>style.visibility</p:attrName>
                                        </p:attrNameLst>
                                      </p:cBhvr>
                                      <p:to>
                                        <p:strVal val="visible"/>
                                      </p:to>
                                    </p:set>
                                    <p:anim calcmode="lin" valueType="num">
                                      <p:cBhvr additive="base">
                                        <p:cTn id="35" dur="500" fill="hold"/>
                                        <p:tgtEl>
                                          <p:spTgt spid="542"/>
                                        </p:tgtEl>
                                        <p:attrNameLst>
                                          <p:attrName>ppt_x</p:attrName>
                                        </p:attrNameLst>
                                      </p:cBhvr>
                                      <p:tavLst>
                                        <p:tav tm="0">
                                          <p:val>
                                            <p:strVal val="0-#ppt_w/2"/>
                                          </p:val>
                                        </p:tav>
                                        <p:tav tm="100000">
                                          <p:val>
                                            <p:strVal val="#ppt_x"/>
                                          </p:val>
                                        </p:tav>
                                      </p:tavLst>
                                    </p:anim>
                                    <p:anim calcmode="lin" valueType="num">
                                      <p:cBhvr additive="base">
                                        <p:cTn id="36" dur="500" fill="hold"/>
                                        <p:tgtEl>
                                          <p:spTgt spid="542"/>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547"/>
                                        </p:tgtEl>
                                        <p:attrNameLst>
                                          <p:attrName>style.visibility</p:attrName>
                                        </p:attrNameLst>
                                      </p:cBhvr>
                                      <p:to>
                                        <p:strVal val="visible"/>
                                      </p:to>
                                    </p:set>
                                    <p:anim calcmode="lin" valueType="num">
                                      <p:cBhvr additive="base">
                                        <p:cTn id="39" dur="750" fill="hold"/>
                                        <p:tgtEl>
                                          <p:spTgt spid="547"/>
                                        </p:tgtEl>
                                        <p:attrNameLst>
                                          <p:attrName>ppt_x</p:attrName>
                                        </p:attrNameLst>
                                      </p:cBhvr>
                                      <p:tavLst>
                                        <p:tav tm="0">
                                          <p:val>
                                            <p:strVal val="0-#ppt_w/2"/>
                                          </p:val>
                                        </p:tav>
                                        <p:tav tm="100000">
                                          <p:val>
                                            <p:strVal val="#ppt_x"/>
                                          </p:val>
                                        </p:tav>
                                      </p:tavLst>
                                    </p:anim>
                                    <p:anim calcmode="lin" valueType="num">
                                      <p:cBhvr additive="base">
                                        <p:cTn id="40" dur="750" fill="hold"/>
                                        <p:tgtEl>
                                          <p:spTgt spid="547"/>
                                        </p:tgtEl>
                                        <p:attrNameLst>
                                          <p:attrName>ppt_y</p:attrName>
                                        </p:attrNameLst>
                                      </p:cBhvr>
                                      <p:tavLst>
                                        <p:tav tm="0">
                                          <p:val>
                                            <p:strVal val="#ppt_y"/>
                                          </p:val>
                                        </p:tav>
                                        <p:tav tm="100000">
                                          <p:val>
                                            <p:strVal val="#ppt_y"/>
                                          </p:val>
                                        </p:tav>
                                      </p:tavLst>
                                    </p:anim>
                                  </p:childTnLst>
                                </p:cTn>
                              </p:par>
                            </p:childTnLst>
                          </p:cTn>
                        </p:par>
                        <p:par>
                          <p:cTn id="41" fill="hold">
                            <p:stCondLst>
                              <p:cond delay="3000"/>
                            </p:stCondLst>
                            <p:childTnLst>
                              <p:par>
                                <p:cTn id="42" presetID="2" presetClass="entr" presetSubtype="8" fill="hold" grpId="0" nodeType="afterEffect">
                                  <p:stCondLst>
                                    <p:cond delay="0"/>
                                  </p:stCondLst>
                                  <p:childTnLst>
                                    <p:set>
                                      <p:cBhvr>
                                        <p:cTn id="43" dur="1" fill="hold">
                                          <p:stCondLst>
                                            <p:cond delay="0"/>
                                          </p:stCondLst>
                                        </p:cTn>
                                        <p:tgtEl>
                                          <p:spTgt spid="543"/>
                                        </p:tgtEl>
                                        <p:attrNameLst>
                                          <p:attrName>style.visibility</p:attrName>
                                        </p:attrNameLst>
                                      </p:cBhvr>
                                      <p:to>
                                        <p:strVal val="visible"/>
                                      </p:to>
                                    </p:set>
                                    <p:anim calcmode="lin" valueType="num">
                                      <p:cBhvr additive="base">
                                        <p:cTn id="44" dur="500" fill="hold"/>
                                        <p:tgtEl>
                                          <p:spTgt spid="543"/>
                                        </p:tgtEl>
                                        <p:attrNameLst>
                                          <p:attrName>ppt_x</p:attrName>
                                        </p:attrNameLst>
                                      </p:cBhvr>
                                      <p:tavLst>
                                        <p:tav tm="0">
                                          <p:val>
                                            <p:strVal val="0-#ppt_w/2"/>
                                          </p:val>
                                        </p:tav>
                                        <p:tav tm="100000">
                                          <p:val>
                                            <p:strVal val="#ppt_x"/>
                                          </p:val>
                                        </p:tav>
                                      </p:tavLst>
                                    </p:anim>
                                    <p:anim calcmode="lin" valueType="num">
                                      <p:cBhvr additive="base">
                                        <p:cTn id="45" dur="500" fill="hold"/>
                                        <p:tgtEl>
                                          <p:spTgt spid="543"/>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546"/>
                                        </p:tgtEl>
                                        <p:attrNameLst>
                                          <p:attrName>style.visibility</p:attrName>
                                        </p:attrNameLst>
                                      </p:cBhvr>
                                      <p:to>
                                        <p:strVal val="visible"/>
                                      </p:to>
                                    </p:set>
                                    <p:anim calcmode="lin" valueType="num">
                                      <p:cBhvr additive="base">
                                        <p:cTn id="48" dur="750" fill="hold"/>
                                        <p:tgtEl>
                                          <p:spTgt spid="546"/>
                                        </p:tgtEl>
                                        <p:attrNameLst>
                                          <p:attrName>ppt_x</p:attrName>
                                        </p:attrNameLst>
                                      </p:cBhvr>
                                      <p:tavLst>
                                        <p:tav tm="0">
                                          <p:val>
                                            <p:strVal val="0-#ppt_w/2"/>
                                          </p:val>
                                        </p:tav>
                                        <p:tav tm="100000">
                                          <p:val>
                                            <p:strVal val="#ppt_x"/>
                                          </p:val>
                                        </p:tav>
                                      </p:tavLst>
                                    </p:anim>
                                    <p:anim calcmode="lin" valueType="num">
                                      <p:cBhvr additive="base">
                                        <p:cTn id="49" dur="750" fill="hold"/>
                                        <p:tgtEl>
                                          <p:spTgt spid="546"/>
                                        </p:tgtEl>
                                        <p:attrNameLst>
                                          <p:attrName>ppt_y</p:attrName>
                                        </p:attrNameLst>
                                      </p:cBhvr>
                                      <p:tavLst>
                                        <p:tav tm="0">
                                          <p:val>
                                            <p:strVal val="#ppt_y"/>
                                          </p:val>
                                        </p:tav>
                                        <p:tav tm="100000">
                                          <p:val>
                                            <p:strVal val="#ppt_y"/>
                                          </p:val>
                                        </p:tav>
                                      </p:tavLst>
                                    </p:anim>
                                  </p:childTnLst>
                                </p:cTn>
                              </p:par>
                            </p:childTnLst>
                          </p:cTn>
                        </p:par>
                        <p:par>
                          <p:cTn id="50" fill="hold">
                            <p:stCondLst>
                              <p:cond delay="3750"/>
                            </p:stCondLst>
                            <p:childTnLst>
                              <p:par>
                                <p:cTn id="51" presetID="2" presetClass="entr" presetSubtype="2" fill="hold" nodeType="after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750" fill="hold"/>
                                        <p:tgtEl>
                                          <p:spTgt spid="2"/>
                                        </p:tgtEl>
                                        <p:attrNameLst>
                                          <p:attrName>ppt_x</p:attrName>
                                        </p:attrNameLst>
                                      </p:cBhvr>
                                      <p:tavLst>
                                        <p:tav tm="0">
                                          <p:val>
                                            <p:strVal val="1+#ppt_w/2"/>
                                          </p:val>
                                        </p:tav>
                                        <p:tav tm="100000">
                                          <p:val>
                                            <p:strVal val="#ppt_x"/>
                                          </p:val>
                                        </p:tav>
                                      </p:tavLst>
                                    </p:anim>
                                    <p:anim calcmode="lin" valueType="num">
                                      <p:cBhvr additive="base">
                                        <p:cTn id="54" dur="750" fill="hold"/>
                                        <p:tgtEl>
                                          <p:spTgt spid="2"/>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750" fill="hold"/>
                                        <p:tgtEl>
                                          <p:spTgt spid="13"/>
                                        </p:tgtEl>
                                        <p:attrNameLst>
                                          <p:attrName>ppt_x</p:attrName>
                                        </p:attrNameLst>
                                      </p:cBhvr>
                                      <p:tavLst>
                                        <p:tav tm="0">
                                          <p:val>
                                            <p:strVal val="1+#ppt_w/2"/>
                                          </p:val>
                                        </p:tav>
                                        <p:tav tm="100000">
                                          <p:val>
                                            <p:strVal val="#ppt_x"/>
                                          </p:val>
                                        </p:tav>
                                      </p:tavLst>
                                    </p:anim>
                                    <p:anim calcmode="lin" valueType="num">
                                      <p:cBhvr additive="base">
                                        <p:cTn id="58" dur="750" fill="hold"/>
                                        <p:tgtEl>
                                          <p:spTgt spid="13"/>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750" fill="hold"/>
                                        <p:tgtEl>
                                          <p:spTgt spid="30"/>
                                        </p:tgtEl>
                                        <p:attrNameLst>
                                          <p:attrName>ppt_x</p:attrName>
                                        </p:attrNameLst>
                                      </p:cBhvr>
                                      <p:tavLst>
                                        <p:tav tm="0">
                                          <p:val>
                                            <p:strVal val="1+#ppt_w/2"/>
                                          </p:val>
                                        </p:tav>
                                        <p:tav tm="100000">
                                          <p:val>
                                            <p:strVal val="#ppt_x"/>
                                          </p:val>
                                        </p:tav>
                                      </p:tavLst>
                                    </p:anim>
                                    <p:anim calcmode="lin" valueType="num">
                                      <p:cBhvr additive="base">
                                        <p:cTn id="62" dur="750" fill="hold"/>
                                        <p:tgtEl>
                                          <p:spTgt spid="30"/>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anim calcmode="lin" valueType="num">
                                      <p:cBhvr additive="base">
                                        <p:cTn id="65" dur="750" fill="hold"/>
                                        <p:tgtEl>
                                          <p:spTgt spid="31"/>
                                        </p:tgtEl>
                                        <p:attrNameLst>
                                          <p:attrName>ppt_x</p:attrName>
                                        </p:attrNameLst>
                                      </p:cBhvr>
                                      <p:tavLst>
                                        <p:tav tm="0">
                                          <p:val>
                                            <p:strVal val="1+#ppt_w/2"/>
                                          </p:val>
                                        </p:tav>
                                        <p:tav tm="100000">
                                          <p:val>
                                            <p:strVal val="#ppt_x"/>
                                          </p:val>
                                        </p:tav>
                                      </p:tavLst>
                                    </p:anim>
                                    <p:anim calcmode="lin" valueType="num">
                                      <p:cBhvr additive="base">
                                        <p:cTn id="66" dur="750" fill="hold"/>
                                        <p:tgtEl>
                                          <p:spTgt spid="31"/>
                                        </p:tgtEl>
                                        <p:attrNameLst>
                                          <p:attrName>ppt_y</p:attrName>
                                        </p:attrNameLst>
                                      </p:cBhvr>
                                      <p:tavLst>
                                        <p:tav tm="0">
                                          <p:val>
                                            <p:strVal val="#ppt_y"/>
                                          </p:val>
                                        </p:tav>
                                        <p:tav tm="100000">
                                          <p:val>
                                            <p:strVal val="#ppt_y"/>
                                          </p:val>
                                        </p:tav>
                                      </p:tavLst>
                                    </p:anim>
                                  </p:childTnLst>
                                </p:cTn>
                              </p:par>
                            </p:childTnLst>
                          </p:cTn>
                        </p:par>
                        <p:par>
                          <p:cTn id="67" fill="hold">
                            <p:stCondLst>
                              <p:cond delay="4500"/>
                            </p:stCondLst>
                            <p:childTnLst>
                              <p:par>
                                <p:cTn id="68" presetID="22" presetClass="entr" presetSubtype="8" fill="hold" nodeType="afterEffect">
                                  <p:stCondLst>
                                    <p:cond delay="0"/>
                                  </p:stCondLst>
                                  <p:childTnLst>
                                    <p:set>
                                      <p:cBhvr>
                                        <p:cTn id="69" dur="1" fill="hold">
                                          <p:stCondLst>
                                            <p:cond delay="0"/>
                                          </p:stCondLst>
                                        </p:cTn>
                                        <p:tgtEl>
                                          <p:spTgt spid="600"/>
                                        </p:tgtEl>
                                        <p:attrNameLst>
                                          <p:attrName>style.visibility</p:attrName>
                                        </p:attrNameLst>
                                      </p:cBhvr>
                                      <p:to>
                                        <p:strVal val="visible"/>
                                      </p:to>
                                    </p:set>
                                    <p:animEffect transition="in" filter="wipe(left)">
                                      <p:cBhvr>
                                        <p:cTn id="70" dur="250"/>
                                        <p:tgtEl>
                                          <p:spTgt spid="600"/>
                                        </p:tgtEl>
                                      </p:cBhvr>
                                    </p:animEffect>
                                  </p:childTnLst>
                                </p:cTn>
                              </p:par>
                            </p:childTnLst>
                          </p:cTn>
                        </p:par>
                        <p:par>
                          <p:cTn id="71" fill="hold">
                            <p:stCondLst>
                              <p:cond delay="4750"/>
                            </p:stCondLst>
                            <p:childTnLst>
                              <p:par>
                                <p:cTn id="72" presetID="22" presetClass="entr" presetSubtype="8" fill="hold" nodeType="afterEffect">
                                  <p:stCondLst>
                                    <p:cond delay="0"/>
                                  </p:stCondLst>
                                  <p:childTnLst>
                                    <p:set>
                                      <p:cBhvr>
                                        <p:cTn id="73" dur="1" fill="hold">
                                          <p:stCondLst>
                                            <p:cond delay="0"/>
                                          </p:stCondLst>
                                        </p:cTn>
                                        <p:tgtEl>
                                          <p:spTgt spid="85"/>
                                        </p:tgtEl>
                                        <p:attrNameLst>
                                          <p:attrName>style.visibility</p:attrName>
                                        </p:attrNameLst>
                                      </p:cBhvr>
                                      <p:to>
                                        <p:strVal val="visible"/>
                                      </p:to>
                                    </p:set>
                                    <p:animEffect transition="in" filter="wipe(left)">
                                      <p:cBhvr>
                                        <p:cTn id="74" dur="250"/>
                                        <p:tgtEl>
                                          <p:spTgt spid="85"/>
                                        </p:tgtEl>
                                      </p:cBhvr>
                                    </p:animEffect>
                                  </p:childTnLst>
                                </p:cTn>
                              </p:par>
                            </p:childTnLst>
                          </p:cTn>
                        </p:par>
                        <p:par>
                          <p:cTn id="75" fill="hold">
                            <p:stCondLst>
                              <p:cond delay="5000"/>
                            </p:stCondLst>
                            <p:childTnLst>
                              <p:par>
                                <p:cTn id="76" presetID="22" presetClass="entr" presetSubtype="8" fill="hold" nodeType="afterEffect">
                                  <p:stCondLst>
                                    <p:cond delay="0"/>
                                  </p:stCondLst>
                                  <p:childTnLst>
                                    <p:set>
                                      <p:cBhvr>
                                        <p:cTn id="77" dur="1" fill="hold">
                                          <p:stCondLst>
                                            <p:cond delay="0"/>
                                          </p:stCondLst>
                                        </p:cTn>
                                        <p:tgtEl>
                                          <p:spTgt spid="91"/>
                                        </p:tgtEl>
                                        <p:attrNameLst>
                                          <p:attrName>style.visibility</p:attrName>
                                        </p:attrNameLst>
                                      </p:cBhvr>
                                      <p:to>
                                        <p:strVal val="visible"/>
                                      </p:to>
                                    </p:set>
                                    <p:animEffect transition="in" filter="wipe(left)">
                                      <p:cBhvr>
                                        <p:cTn id="78" dur="25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 grpId="0"/>
      <p:bldP spid="540" grpId="0" animBg="1"/>
      <p:bldP spid="541" grpId="0" animBg="1"/>
      <p:bldP spid="542" grpId="0" animBg="1"/>
      <p:bldP spid="543" grpId="0" animBg="1"/>
      <p:bldP spid="544" grpId="0"/>
      <p:bldP spid="545" grpId="0"/>
      <p:bldP spid="546" grpId="0"/>
      <p:bldP spid="547" grpId="0"/>
    </p:bldLst>
  </p:timing>
</p:sld>
</file>

<file path=ppt/theme/theme1.xml><?xml version="1.0" encoding="utf-8"?>
<a:theme xmlns:a="http://schemas.openxmlformats.org/drawingml/2006/main" name="Arrow Infographics by Slidesgo">
  <a:themeElements>
    <a:clrScheme name="Simple Light">
      <a:dk1>
        <a:srgbClr val="000000"/>
      </a:dk1>
      <a:lt1>
        <a:srgbClr val="FFFFFF"/>
      </a:lt1>
      <a:dk2>
        <a:srgbClr val="F0F1F1"/>
      </a:dk2>
      <a:lt2>
        <a:srgbClr val="DEDEDF"/>
      </a:lt2>
      <a:accent1>
        <a:srgbClr val="F47A68"/>
      </a:accent1>
      <a:accent2>
        <a:srgbClr val="FAC730"/>
      </a:accent2>
      <a:accent3>
        <a:srgbClr val="D6D839"/>
      </a:accent3>
      <a:accent4>
        <a:srgbClr val="AED6D6"/>
      </a:accent4>
      <a:accent5>
        <a:srgbClr val="4F75B0"/>
      </a:accent5>
      <a:accent6>
        <a:srgbClr val="77478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1442</TotalTime>
  <Words>3069</Words>
  <Application>Microsoft Office PowerPoint</Application>
  <PresentationFormat>On-screen Show (16:9)</PresentationFormat>
  <Paragraphs>386</Paragraphs>
  <Slides>27</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Montserrat</vt:lpstr>
      <vt:lpstr>Calibri</vt:lpstr>
      <vt:lpstr>Montserrat Medium</vt:lpstr>
      <vt:lpstr>Montserrat SemiBold</vt:lpstr>
      <vt:lpstr>Arial</vt:lpstr>
      <vt:lpstr>Times New Roman</vt:lpstr>
      <vt:lpstr>Fira Sans Extra Condensed</vt:lpstr>
      <vt:lpstr>Arrow Infographics by Slidesgo</vt:lpstr>
      <vt:lpstr>Nguyên Lý Hệ Điều Hành</vt:lpstr>
      <vt:lpstr>Nội dung chính</vt:lpstr>
      <vt:lpstr>PowerPoint Presentation</vt:lpstr>
      <vt:lpstr>Cấu trúc vật lý -  Đĩa từ </vt:lpstr>
      <vt:lpstr>PowerPoint Presentation</vt:lpstr>
      <vt:lpstr>Đĩa Mềm</vt:lpstr>
      <vt:lpstr>PowerPoint Presentation</vt:lpstr>
      <vt:lpstr>Các thành phần chính của đĩa mềm</vt:lpstr>
      <vt:lpstr>Đĩa cứng</vt:lpstr>
      <vt:lpstr>Đĩa Cứng – Cấu Tạo</vt:lpstr>
      <vt:lpstr>Đĩa Cứng – Nguyên Lý Hoạt Động</vt:lpstr>
      <vt:lpstr>Đĩa Cứng – Cấu Trúc Vật Lý</vt:lpstr>
      <vt:lpstr>Đĩa Cứng – Truy Nhập Sector trên đĩa</vt:lpstr>
      <vt:lpstr>PowerPoint Presentation</vt:lpstr>
      <vt:lpstr>PowerPoint Presentation</vt:lpstr>
      <vt:lpstr>Đĩa Từ</vt:lpstr>
      <vt:lpstr>PowerPoint Presentation</vt:lpstr>
      <vt:lpstr>PowerPoint Presentation</vt:lpstr>
      <vt:lpstr>PowerPoint Presentation</vt:lpstr>
      <vt:lpstr>PowerPoint Presentation</vt:lpstr>
      <vt:lpstr>PowerPoint Presentation</vt:lpstr>
      <vt:lpstr>Một số loại File System phổ biến</vt:lpstr>
      <vt:lpstr>PowerPoint Presentation</vt:lpstr>
      <vt:lpstr>QUẢN LÝ BỘ NHỚ TRÊN ĐĨA TỪ</vt:lpstr>
      <vt:lpstr>QUẢN LÝ HỆ THÔNG FILE </vt:lpstr>
      <vt:lpstr>Một số loại File System phổ biến</vt:lpstr>
      <vt:lpstr>ƯU NHƯỢC ĐIỂM khi lưu trữ thông tin trên đĩa từ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Nguyên Lý Hệ Điều Hành</dc:title>
  <cp:lastModifiedBy>TRAN MINH GIAP</cp:lastModifiedBy>
  <cp:revision>169</cp:revision>
  <dcterms:modified xsi:type="dcterms:W3CDTF">2024-04-14T19:12:24Z</dcterms:modified>
</cp:coreProperties>
</file>