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Lst>
  <p:sldSz cy="5143500" cx="9144000"/>
  <p:notesSz cx="6858000" cy="9144000"/>
  <p:embeddedFontLst>
    <p:embeddedFont>
      <p:font typeface="Fjalla One"/>
      <p:regular r:id="rId75"/>
    </p:embeddedFont>
    <p:embeddedFont>
      <p:font typeface="Barlow Semi Condensed Medium"/>
      <p:regular r:id="rId76"/>
      <p:bold r:id="rId77"/>
      <p:italic r:id="rId78"/>
      <p:boldItalic r:id="rId79"/>
    </p:embeddedFont>
    <p:embeddedFont>
      <p:font typeface="Barlow Semi Condensed"/>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4" roundtripDataSignature="AMtx7mjn2BmFZ0GkErMfc3cCqCcx+F8z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customschemas.google.com/relationships/presentationmetadata" Target="metadata"/><Relationship Id="rId83" Type="http://schemas.openxmlformats.org/officeDocument/2006/relationships/font" Target="fonts/BarlowSemiCondensed-boldItalic.fntdata"/><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BarlowSemiCondensed-regular.fntdata"/><Relationship Id="rId82" Type="http://schemas.openxmlformats.org/officeDocument/2006/relationships/font" Target="fonts/BarlowSemiCondensed-italic.fntdata"/><Relationship Id="rId81" Type="http://schemas.openxmlformats.org/officeDocument/2006/relationships/font" Target="fonts/BarlowSemiCondense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font" Target="fonts/FjallaOne-regular.fntdata"/><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font" Target="fonts/BarlowSemiCondensedMedium-bold.fntdata"/><Relationship Id="rId32" Type="http://schemas.openxmlformats.org/officeDocument/2006/relationships/slide" Target="slides/slide28.xml"/><Relationship Id="rId76" Type="http://schemas.openxmlformats.org/officeDocument/2006/relationships/font" Target="fonts/BarlowSemiCondensedMedium-regular.fntdata"/><Relationship Id="rId35" Type="http://schemas.openxmlformats.org/officeDocument/2006/relationships/slide" Target="slides/slide31.xml"/><Relationship Id="rId79" Type="http://schemas.openxmlformats.org/officeDocument/2006/relationships/font" Target="fonts/BarlowSemiCondensedMedium-boldItalic.fntdata"/><Relationship Id="rId34" Type="http://schemas.openxmlformats.org/officeDocument/2006/relationships/slide" Target="slides/slide30.xml"/><Relationship Id="rId78" Type="http://schemas.openxmlformats.org/officeDocument/2006/relationships/font" Target="fonts/BarlowSemiCondensedMedium-italic.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b51a8868f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b51a8868f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1b51a8868f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1b51a8868f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b51a8868f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b51a8868f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1b51a8868f5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1b51a8868f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b51a8868f5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b51a8868f5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b51a8868f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b51a8868f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1b51a8868f5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1b51a8868f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b51a8868f5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b51a8868f5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b51a8868f5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b51a8868f5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5" name="Google Shape;82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b51a8868f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1b51a8868f5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b51a8868f5_3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b51a8868f5_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b51a8868f5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1b51a8868f5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1b51a8868f5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1b51a8868f5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1b51a8868f5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1b51a8868f5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b51a8868f5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b51a8868f5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1b51a8868f5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1b51a8868f5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1b51a8868f5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1b51a8868f5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b51a8868f5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1b51a8868f5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b51a8868f5_3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1b51a8868f5_3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5" name="Google Shape;7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1b51a8868f5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1b51a8868f5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1b51a8868f5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1b51a8868f5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1b51a8868f5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1b51a8868f5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1b51a8868f5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1b51a8868f5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1b51a8868f5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1b51a8868f5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1b50a5ca03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1b50a5ca03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1b51a8868f5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1b51a8868f5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b51a8868f5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b51a8868f5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1b51a8868f5_3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1b51a8868f5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1b51a8868f5_3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1b51a8868f5_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b50a5ca0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b50a5ca0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b51a8868f5_3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b51a8868f5_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1b51a8868f5_3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1b51a8868f5_3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1b51a8868f5_3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1b51a8868f5_3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1b51a8868f5_3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1b51a8868f5_3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b51a8868f5_3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1b51a8868f5_3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1b51a8868f5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1b51a8868f5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b50a5ca03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1b50a5ca03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b51a8868f5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b51a8868f5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b51a8868f5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b51a8868f5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1b51a8868f5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1b51a8868f5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b51a8868f5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b51a8868f5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1b51a8868f5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1b51a8868f5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1b51a8868f5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1b51a8868f5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b51a8868f5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b51a8868f5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b51a8868f5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b51a8868f5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1b51a8868f5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1b51a8868f5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1b51a8868f5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1b51a8868f5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1b51a8868f5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1b51a8868f5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1b51a8868f5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1b51a8868f5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1b51a8868f5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1b51a8868f5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b50a5ca0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b50a5ca0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1b51a8868f5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1b51a8868f5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1b51a8868f5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1b51a8868f5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1b51a8868f5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1b51a8868f5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1b51a8868f5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1b51a8868f5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1b51a8868f5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1b51a8868f5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1b51a8868f5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1b51a8868f5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1b51a8868f5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1b51a8868f5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1b51a8868f5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1b51a8868f5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1b51a8868f5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1b51a8868f5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1b51a8868f5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1b51a8868f5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b51a8868f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b51a8868f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1b51a8868f5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1b51a8868f5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b51a8868f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b51a8868f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b51a8868f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b51a8868f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5"/>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9" name="Google Shape;9;p25"/>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5"/>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25"/>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25"/>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3" name="Google Shape;13;p25"/>
          <p:cNvGrpSpPr/>
          <p:nvPr/>
        </p:nvGrpSpPr>
        <p:grpSpPr>
          <a:xfrm>
            <a:off x="8064275" y="887850"/>
            <a:ext cx="581800" cy="582350"/>
            <a:chOff x="8064275" y="887850"/>
            <a:chExt cx="581800" cy="582350"/>
          </a:xfrm>
        </p:grpSpPr>
        <p:sp>
          <p:nvSpPr>
            <p:cNvPr id="14" name="Google Shape;1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25"/>
          <p:cNvGrpSpPr/>
          <p:nvPr/>
        </p:nvGrpSpPr>
        <p:grpSpPr>
          <a:xfrm>
            <a:off x="7353050" y="316275"/>
            <a:ext cx="292025" cy="292575"/>
            <a:chOff x="7353050" y="316275"/>
            <a:chExt cx="292025" cy="292575"/>
          </a:xfrm>
        </p:grpSpPr>
        <p:sp>
          <p:nvSpPr>
            <p:cNvPr id="21" name="Google Shape;2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25"/>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5"/>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5"/>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5"/>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5"/>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5"/>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25"/>
          <p:cNvGrpSpPr/>
          <p:nvPr/>
        </p:nvGrpSpPr>
        <p:grpSpPr>
          <a:xfrm>
            <a:off x="5443350" y="289275"/>
            <a:ext cx="175013" cy="27000"/>
            <a:chOff x="5662375" y="212375"/>
            <a:chExt cx="175013" cy="27000"/>
          </a:xfrm>
        </p:grpSpPr>
        <p:sp>
          <p:nvSpPr>
            <p:cNvPr id="32" name="Google Shape;32;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25"/>
          <p:cNvGrpSpPr/>
          <p:nvPr/>
        </p:nvGrpSpPr>
        <p:grpSpPr>
          <a:xfrm>
            <a:off x="8490050" y="170875"/>
            <a:ext cx="175013" cy="27000"/>
            <a:chOff x="5662375" y="212375"/>
            <a:chExt cx="175013" cy="27000"/>
          </a:xfrm>
        </p:grpSpPr>
        <p:sp>
          <p:nvSpPr>
            <p:cNvPr id="36" name="Google Shape;36;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25"/>
          <p:cNvGrpSpPr/>
          <p:nvPr/>
        </p:nvGrpSpPr>
        <p:grpSpPr>
          <a:xfrm>
            <a:off x="8068750" y="1581800"/>
            <a:ext cx="175013" cy="27000"/>
            <a:chOff x="5662375" y="212375"/>
            <a:chExt cx="175013" cy="27000"/>
          </a:xfrm>
        </p:grpSpPr>
        <p:sp>
          <p:nvSpPr>
            <p:cNvPr id="40" name="Google Shape;4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409" name="Shape 409"/>
        <p:cNvGrpSpPr/>
        <p:nvPr/>
      </p:nvGrpSpPr>
      <p:grpSpPr>
        <a:xfrm>
          <a:off x="0" y="0"/>
          <a:ext cx="0" cy="0"/>
          <a:chOff x="0" y="0"/>
          <a:chExt cx="0" cy="0"/>
        </a:xfrm>
      </p:grpSpPr>
      <p:grpSp>
        <p:nvGrpSpPr>
          <p:cNvPr id="410" name="Google Shape;410;p34"/>
          <p:cNvGrpSpPr/>
          <p:nvPr/>
        </p:nvGrpSpPr>
        <p:grpSpPr>
          <a:xfrm>
            <a:off x="432850" y="0"/>
            <a:ext cx="8278300" cy="5165700"/>
            <a:chOff x="432850" y="0"/>
            <a:chExt cx="8278300" cy="5165700"/>
          </a:xfrm>
        </p:grpSpPr>
        <p:cxnSp>
          <p:nvCxnSpPr>
            <p:cNvPr id="411" name="Google Shape;411;p34"/>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412" name="Google Shape;412;p34"/>
            <p:cNvGrpSpPr/>
            <p:nvPr/>
          </p:nvGrpSpPr>
          <p:grpSpPr>
            <a:xfrm>
              <a:off x="8129350" y="4292175"/>
              <a:ext cx="581800" cy="582350"/>
              <a:chOff x="8064275" y="887850"/>
              <a:chExt cx="581800" cy="582350"/>
            </a:xfrm>
          </p:grpSpPr>
          <p:sp>
            <p:nvSpPr>
              <p:cNvPr id="413" name="Google Shape;413;p3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9" name="Google Shape;419;p34"/>
            <p:cNvGrpSpPr/>
            <p:nvPr/>
          </p:nvGrpSpPr>
          <p:grpSpPr>
            <a:xfrm>
              <a:off x="8274238" y="3720600"/>
              <a:ext cx="292025" cy="292575"/>
              <a:chOff x="7353050" y="316275"/>
              <a:chExt cx="292025" cy="292575"/>
            </a:xfrm>
          </p:grpSpPr>
          <p:sp>
            <p:nvSpPr>
              <p:cNvPr id="420" name="Google Shape;420;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34"/>
            <p:cNvGrpSpPr/>
            <p:nvPr/>
          </p:nvGrpSpPr>
          <p:grpSpPr>
            <a:xfrm>
              <a:off x="8332763" y="3212475"/>
              <a:ext cx="175000" cy="175000"/>
              <a:chOff x="8792300" y="321275"/>
              <a:chExt cx="175000" cy="175000"/>
            </a:xfrm>
          </p:grpSpPr>
          <p:sp>
            <p:nvSpPr>
              <p:cNvPr id="425" name="Google Shape;425;p3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29" name="Google Shape;429;p34"/>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430" name="Google Shape;430;p34"/>
            <p:cNvGrpSpPr/>
            <p:nvPr/>
          </p:nvGrpSpPr>
          <p:grpSpPr>
            <a:xfrm rot="10800000">
              <a:off x="432850" y="291788"/>
              <a:ext cx="581800" cy="582350"/>
              <a:chOff x="8064275" y="887850"/>
              <a:chExt cx="581800" cy="582350"/>
            </a:xfrm>
          </p:grpSpPr>
          <p:sp>
            <p:nvSpPr>
              <p:cNvPr id="431" name="Google Shape;431;p3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7" name="Google Shape;437;p34"/>
            <p:cNvGrpSpPr/>
            <p:nvPr/>
          </p:nvGrpSpPr>
          <p:grpSpPr>
            <a:xfrm rot="10800000">
              <a:off x="577738" y="1153138"/>
              <a:ext cx="292025" cy="292575"/>
              <a:chOff x="7353050" y="316275"/>
              <a:chExt cx="292025" cy="292575"/>
            </a:xfrm>
          </p:grpSpPr>
          <p:sp>
            <p:nvSpPr>
              <p:cNvPr id="438" name="Google Shape;438;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2" name="Google Shape;442;p34"/>
            <p:cNvGrpSpPr/>
            <p:nvPr/>
          </p:nvGrpSpPr>
          <p:grpSpPr>
            <a:xfrm rot="10800000">
              <a:off x="636238" y="1778838"/>
              <a:ext cx="175000" cy="175000"/>
              <a:chOff x="8792300" y="321275"/>
              <a:chExt cx="175000" cy="175000"/>
            </a:xfrm>
          </p:grpSpPr>
          <p:sp>
            <p:nvSpPr>
              <p:cNvPr id="443" name="Google Shape;443;p3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7" name="Google Shape;447;p34"/>
            <p:cNvGrpSpPr/>
            <p:nvPr/>
          </p:nvGrpSpPr>
          <p:grpSpPr>
            <a:xfrm>
              <a:off x="432850" y="2003163"/>
              <a:ext cx="175013" cy="27000"/>
              <a:chOff x="5662375" y="212375"/>
              <a:chExt cx="175013" cy="27000"/>
            </a:xfrm>
          </p:grpSpPr>
          <p:sp>
            <p:nvSpPr>
              <p:cNvPr id="448" name="Google Shape;448;p3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1" name="Google Shape;451;p34"/>
            <p:cNvGrpSpPr/>
            <p:nvPr/>
          </p:nvGrpSpPr>
          <p:grpSpPr>
            <a:xfrm>
              <a:off x="788100" y="208488"/>
              <a:ext cx="175013" cy="27000"/>
              <a:chOff x="5662375" y="212375"/>
              <a:chExt cx="175013" cy="27000"/>
            </a:xfrm>
          </p:grpSpPr>
          <p:sp>
            <p:nvSpPr>
              <p:cNvPr id="452" name="Google Shape;452;p3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5" name="Google Shape;455;p34"/>
            <p:cNvGrpSpPr/>
            <p:nvPr/>
          </p:nvGrpSpPr>
          <p:grpSpPr>
            <a:xfrm>
              <a:off x="8129350" y="4988725"/>
              <a:ext cx="175013" cy="27000"/>
              <a:chOff x="5662375" y="212375"/>
              <a:chExt cx="175013" cy="27000"/>
            </a:xfrm>
          </p:grpSpPr>
          <p:sp>
            <p:nvSpPr>
              <p:cNvPr id="456" name="Google Shape;456;p3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9" name="Google Shape;459;p34"/>
            <p:cNvGrpSpPr/>
            <p:nvPr/>
          </p:nvGrpSpPr>
          <p:grpSpPr>
            <a:xfrm>
              <a:off x="8497550" y="3429425"/>
              <a:ext cx="175013" cy="27000"/>
              <a:chOff x="5662375" y="212375"/>
              <a:chExt cx="175013" cy="27000"/>
            </a:xfrm>
          </p:grpSpPr>
          <p:sp>
            <p:nvSpPr>
              <p:cNvPr id="460" name="Google Shape;460;p3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3" name="Google Shape;463;p34"/>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464" name="Google Shape;464;p34"/>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465" name="Google Shape;465;p34"/>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4"/>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4"/>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4"/>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469" name="Shape 469"/>
        <p:cNvGrpSpPr/>
        <p:nvPr/>
      </p:nvGrpSpPr>
      <p:grpSpPr>
        <a:xfrm>
          <a:off x="0" y="0"/>
          <a:ext cx="0" cy="0"/>
          <a:chOff x="0" y="0"/>
          <a:chExt cx="0" cy="0"/>
        </a:xfrm>
      </p:grpSpPr>
      <p:grpSp>
        <p:nvGrpSpPr>
          <p:cNvPr id="470" name="Google Shape;470;p35"/>
          <p:cNvGrpSpPr/>
          <p:nvPr/>
        </p:nvGrpSpPr>
        <p:grpSpPr>
          <a:xfrm>
            <a:off x="-6867" y="-6625"/>
            <a:ext cx="9152342" cy="5102050"/>
            <a:chOff x="-6867" y="-6625"/>
            <a:chExt cx="9152342" cy="5102050"/>
          </a:xfrm>
        </p:grpSpPr>
        <p:cxnSp>
          <p:nvCxnSpPr>
            <p:cNvPr id="471" name="Google Shape;471;p35"/>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472" name="Google Shape;472;p35"/>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473" name="Google Shape;473;p35"/>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474" name="Google Shape;474;p35"/>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475" name="Google Shape;475;p35"/>
            <p:cNvGrpSpPr/>
            <p:nvPr/>
          </p:nvGrpSpPr>
          <p:grpSpPr>
            <a:xfrm flipH="1">
              <a:off x="1278333" y="4513075"/>
              <a:ext cx="581800" cy="582350"/>
              <a:chOff x="8064275" y="887850"/>
              <a:chExt cx="581800" cy="582350"/>
            </a:xfrm>
          </p:grpSpPr>
          <p:sp>
            <p:nvSpPr>
              <p:cNvPr id="476" name="Google Shape;476;p3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2" name="Google Shape;482;p35"/>
            <p:cNvGrpSpPr/>
            <p:nvPr/>
          </p:nvGrpSpPr>
          <p:grpSpPr>
            <a:xfrm flipH="1">
              <a:off x="2747608" y="4340463"/>
              <a:ext cx="292025" cy="292575"/>
              <a:chOff x="7353050" y="316275"/>
              <a:chExt cx="292025" cy="292575"/>
            </a:xfrm>
          </p:grpSpPr>
          <p:sp>
            <p:nvSpPr>
              <p:cNvPr id="483" name="Google Shape;483;p3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7" name="Google Shape;487;p35"/>
            <p:cNvGrpSpPr/>
            <p:nvPr/>
          </p:nvGrpSpPr>
          <p:grpSpPr>
            <a:xfrm flipH="1">
              <a:off x="171308" y="4315025"/>
              <a:ext cx="175000" cy="175000"/>
              <a:chOff x="8792300" y="321275"/>
              <a:chExt cx="175000" cy="175000"/>
            </a:xfrm>
          </p:grpSpPr>
          <p:sp>
            <p:nvSpPr>
              <p:cNvPr id="488" name="Google Shape;488;p3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2" name="Google Shape;492;p35"/>
            <p:cNvGrpSpPr/>
            <p:nvPr/>
          </p:nvGrpSpPr>
          <p:grpSpPr>
            <a:xfrm>
              <a:off x="3873197" y="4657550"/>
              <a:ext cx="293111" cy="293388"/>
              <a:chOff x="3164039" y="430875"/>
              <a:chExt cx="293111" cy="293388"/>
            </a:xfrm>
          </p:grpSpPr>
          <p:sp>
            <p:nvSpPr>
              <p:cNvPr id="493" name="Google Shape;493;p3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35"/>
            <p:cNvGrpSpPr/>
            <p:nvPr/>
          </p:nvGrpSpPr>
          <p:grpSpPr>
            <a:xfrm flipH="1">
              <a:off x="242270" y="4142425"/>
              <a:ext cx="175013" cy="27000"/>
              <a:chOff x="5662375" y="212375"/>
              <a:chExt cx="175013" cy="27000"/>
            </a:xfrm>
          </p:grpSpPr>
          <p:sp>
            <p:nvSpPr>
              <p:cNvPr id="500" name="Google Shape;500;p3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03" name="Google Shape;503;p35"/>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504" name="Google Shape;504;p35"/>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505" name="Google Shape;505;p35"/>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506" name="Google Shape;506;p35"/>
            <p:cNvGrpSpPr/>
            <p:nvPr/>
          </p:nvGrpSpPr>
          <p:grpSpPr>
            <a:xfrm>
              <a:off x="8064275" y="1040250"/>
              <a:ext cx="581800" cy="582350"/>
              <a:chOff x="8064275" y="887850"/>
              <a:chExt cx="581800" cy="582350"/>
            </a:xfrm>
          </p:grpSpPr>
          <p:sp>
            <p:nvSpPr>
              <p:cNvPr id="507" name="Google Shape;507;p3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3" name="Google Shape;513;p35"/>
            <p:cNvGrpSpPr/>
            <p:nvPr/>
          </p:nvGrpSpPr>
          <p:grpSpPr>
            <a:xfrm>
              <a:off x="7353050" y="316275"/>
              <a:ext cx="292025" cy="292575"/>
              <a:chOff x="7353050" y="316275"/>
              <a:chExt cx="292025" cy="292575"/>
            </a:xfrm>
          </p:grpSpPr>
          <p:sp>
            <p:nvSpPr>
              <p:cNvPr id="514" name="Google Shape;514;p3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8" name="Google Shape;518;p35"/>
            <p:cNvGrpSpPr/>
            <p:nvPr/>
          </p:nvGrpSpPr>
          <p:grpSpPr>
            <a:xfrm>
              <a:off x="8792300" y="321275"/>
              <a:ext cx="175000" cy="175000"/>
              <a:chOff x="8792300" y="321275"/>
              <a:chExt cx="175000" cy="175000"/>
            </a:xfrm>
          </p:grpSpPr>
          <p:sp>
            <p:nvSpPr>
              <p:cNvPr id="519" name="Google Shape;519;p3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3" name="Google Shape;523;p35"/>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5"/>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5"/>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5"/>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5"/>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5"/>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9" name="Google Shape;529;p35"/>
            <p:cNvGrpSpPr/>
            <p:nvPr/>
          </p:nvGrpSpPr>
          <p:grpSpPr>
            <a:xfrm>
              <a:off x="8490050" y="170875"/>
              <a:ext cx="175013" cy="27000"/>
              <a:chOff x="5662375" y="212375"/>
              <a:chExt cx="175013" cy="27000"/>
            </a:xfrm>
          </p:grpSpPr>
          <p:sp>
            <p:nvSpPr>
              <p:cNvPr id="530" name="Google Shape;530;p3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3" name="Google Shape;533;p35"/>
            <p:cNvGrpSpPr/>
            <p:nvPr/>
          </p:nvGrpSpPr>
          <p:grpSpPr>
            <a:xfrm>
              <a:off x="8678350" y="1658000"/>
              <a:ext cx="175013" cy="27000"/>
              <a:chOff x="5662375" y="212375"/>
              <a:chExt cx="175013" cy="27000"/>
            </a:xfrm>
          </p:grpSpPr>
          <p:sp>
            <p:nvSpPr>
              <p:cNvPr id="534" name="Google Shape;534;p3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43" name="Shape 43"/>
        <p:cNvGrpSpPr/>
        <p:nvPr/>
      </p:nvGrpSpPr>
      <p:grpSpPr>
        <a:xfrm>
          <a:off x="0" y="0"/>
          <a:ext cx="0" cy="0"/>
          <a:chOff x="0" y="0"/>
          <a:chExt cx="0" cy="0"/>
        </a:xfrm>
      </p:grpSpPr>
      <p:sp>
        <p:nvSpPr>
          <p:cNvPr id="44" name="Google Shape;44;p26"/>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5" name="Google Shape;45;p26"/>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434343"/>
              </a:buClr>
              <a:buSzPts val="1200"/>
              <a:buFont typeface="Barlow Semi Condensed Medium"/>
              <a:buAutoNum type="arabicPeriod"/>
              <a:defRPr b="0" i="0" sz="1200" u="none" cap="none" strike="noStrike">
                <a:solidFill>
                  <a:schemeClr val="dk2"/>
                </a:solidFill>
                <a:latin typeface="Barlow Semi Condensed"/>
                <a:ea typeface="Barlow Semi Condensed"/>
                <a:cs typeface="Barlow Semi Condensed"/>
                <a:sym typeface="Barlow Semi Condensed"/>
              </a:defRPr>
            </a:lvl1pPr>
            <a:lvl2pPr indent="-304800" lvl="1" marL="9144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2pPr>
            <a:lvl3pPr indent="-304800" lvl="2" marL="13716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3pPr>
            <a:lvl4pPr indent="-304800" lvl="3" marL="18288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4pPr>
            <a:lvl5pPr indent="-304800" lvl="4" marL="22860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5pPr>
            <a:lvl6pPr indent="-304800" lvl="5" marL="27432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6pPr>
            <a:lvl7pPr indent="-304800" lvl="6" marL="32004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7pPr>
            <a:lvl8pPr indent="-304800" lvl="7" marL="36576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8pPr>
            <a:lvl9pPr indent="-304800" lvl="8" marL="41148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46" name="Google Shape;46;p26"/>
          <p:cNvCxnSpPr/>
          <p:nvPr/>
        </p:nvCxnSpPr>
        <p:spPr>
          <a:xfrm rot="10800000">
            <a:off x="303000" y="3359375"/>
            <a:ext cx="151800" cy="957300"/>
          </a:xfrm>
          <a:prstGeom prst="straightConnector1">
            <a:avLst/>
          </a:prstGeom>
          <a:noFill/>
          <a:ln cap="flat" cmpd="sng" w="9525">
            <a:solidFill>
              <a:schemeClr val="dk1"/>
            </a:solidFill>
            <a:prstDash val="solid"/>
            <a:round/>
            <a:headEnd len="sm" w="sm" type="none"/>
            <a:tailEnd len="sm" w="sm" type="none"/>
          </a:ln>
        </p:spPr>
      </p:cxnSp>
      <p:cxnSp>
        <p:nvCxnSpPr>
          <p:cNvPr id="47" name="Google Shape;47;p26"/>
          <p:cNvCxnSpPr/>
          <p:nvPr/>
        </p:nvCxnSpPr>
        <p:spPr>
          <a:xfrm flipH="1" rot="10800000">
            <a:off x="0" y="4332550"/>
            <a:ext cx="446700" cy="663900"/>
          </a:xfrm>
          <a:prstGeom prst="straightConnector1">
            <a:avLst/>
          </a:prstGeom>
          <a:noFill/>
          <a:ln cap="flat" cmpd="sng" w="9525">
            <a:solidFill>
              <a:schemeClr val="dk1"/>
            </a:solidFill>
            <a:prstDash val="solid"/>
            <a:round/>
            <a:headEnd len="sm" w="sm" type="none"/>
            <a:tailEnd len="sm" w="sm" type="none"/>
          </a:ln>
        </p:spPr>
      </p:cxnSp>
      <p:grpSp>
        <p:nvGrpSpPr>
          <p:cNvPr id="48" name="Google Shape;48;p26"/>
          <p:cNvGrpSpPr/>
          <p:nvPr/>
        </p:nvGrpSpPr>
        <p:grpSpPr>
          <a:xfrm flipH="1">
            <a:off x="300738" y="4167800"/>
            <a:ext cx="292025" cy="292575"/>
            <a:chOff x="7353050" y="316275"/>
            <a:chExt cx="292025" cy="292575"/>
          </a:xfrm>
        </p:grpSpPr>
        <p:sp>
          <p:nvSpPr>
            <p:cNvPr id="49" name="Google Shape;49;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26"/>
          <p:cNvGrpSpPr/>
          <p:nvPr/>
        </p:nvGrpSpPr>
        <p:grpSpPr>
          <a:xfrm>
            <a:off x="148789" y="3224300"/>
            <a:ext cx="293111" cy="293388"/>
            <a:chOff x="3164039" y="430875"/>
            <a:chExt cx="293111" cy="293388"/>
          </a:xfrm>
        </p:grpSpPr>
        <p:sp>
          <p:nvSpPr>
            <p:cNvPr id="54" name="Google Shape;54;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0" name="Google Shape;60;p26"/>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61" name="Google Shape;61;p26"/>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62" name="Google Shape;62;p26"/>
          <p:cNvGrpSpPr/>
          <p:nvPr/>
        </p:nvGrpSpPr>
        <p:grpSpPr>
          <a:xfrm>
            <a:off x="8064275" y="526925"/>
            <a:ext cx="581800" cy="582350"/>
            <a:chOff x="8064275" y="887850"/>
            <a:chExt cx="581800" cy="582350"/>
          </a:xfrm>
        </p:grpSpPr>
        <p:sp>
          <p:nvSpPr>
            <p:cNvPr id="63" name="Google Shape;63;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26"/>
          <p:cNvGrpSpPr/>
          <p:nvPr/>
        </p:nvGrpSpPr>
        <p:grpSpPr>
          <a:xfrm>
            <a:off x="7033875" y="170875"/>
            <a:ext cx="292025" cy="292575"/>
            <a:chOff x="7353050" y="316275"/>
            <a:chExt cx="292025" cy="292575"/>
          </a:xfrm>
        </p:grpSpPr>
        <p:sp>
          <p:nvSpPr>
            <p:cNvPr id="70" name="Google Shape;70;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26"/>
          <p:cNvGrpSpPr/>
          <p:nvPr/>
        </p:nvGrpSpPr>
        <p:grpSpPr>
          <a:xfrm>
            <a:off x="8757950" y="229650"/>
            <a:ext cx="175000" cy="175000"/>
            <a:chOff x="8792300" y="321275"/>
            <a:chExt cx="175000" cy="175000"/>
          </a:xfrm>
        </p:grpSpPr>
        <p:sp>
          <p:nvSpPr>
            <p:cNvPr id="75" name="Google Shape;75;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26"/>
          <p:cNvGrpSpPr/>
          <p:nvPr/>
        </p:nvGrpSpPr>
        <p:grpSpPr>
          <a:xfrm>
            <a:off x="8490050" y="170875"/>
            <a:ext cx="175013" cy="27000"/>
            <a:chOff x="5662375" y="212375"/>
            <a:chExt cx="175013" cy="27000"/>
          </a:xfrm>
        </p:grpSpPr>
        <p:sp>
          <p:nvSpPr>
            <p:cNvPr id="80" name="Google Shape;80;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26"/>
          <p:cNvGrpSpPr/>
          <p:nvPr/>
        </p:nvGrpSpPr>
        <p:grpSpPr>
          <a:xfrm>
            <a:off x="7916350" y="1124600"/>
            <a:ext cx="175013" cy="27000"/>
            <a:chOff x="5662375" y="212375"/>
            <a:chExt cx="175013" cy="27000"/>
          </a:xfrm>
        </p:grpSpPr>
        <p:sp>
          <p:nvSpPr>
            <p:cNvPr id="84" name="Google Shape;84;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7" name="Shape 87"/>
        <p:cNvGrpSpPr/>
        <p:nvPr/>
      </p:nvGrpSpPr>
      <p:grpSpPr>
        <a:xfrm>
          <a:off x="0" y="0"/>
          <a:ext cx="0" cy="0"/>
          <a:chOff x="0" y="0"/>
          <a:chExt cx="0" cy="0"/>
        </a:xfrm>
      </p:grpSpPr>
      <p:grpSp>
        <p:nvGrpSpPr>
          <p:cNvPr id="88" name="Google Shape;88;p27"/>
          <p:cNvGrpSpPr/>
          <p:nvPr/>
        </p:nvGrpSpPr>
        <p:grpSpPr>
          <a:xfrm>
            <a:off x="1349626" y="598417"/>
            <a:ext cx="6453730" cy="3631136"/>
            <a:chOff x="365750" y="1285025"/>
            <a:chExt cx="6934275" cy="3315500"/>
          </a:xfrm>
        </p:grpSpPr>
        <p:sp>
          <p:nvSpPr>
            <p:cNvPr id="89" name="Google Shape;89;p27"/>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7"/>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27"/>
          <p:cNvSpPr txBox="1"/>
          <p:nvPr>
            <p:ph type="title"/>
          </p:nvPr>
        </p:nvSpPr>
        <p:spPr>
          <a:xfrm>
            <a:off x="2624328" y="1620753"/>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92" name="Google Shape;92;p27"/>
          <p:cNvGrpSpPr/>
          <p:nvPr/>
        </p:nvGrpSpPr>
        <p:grpSpPr>
          <a:xfrm>
            <a:off x="-6867" y="-6625"/>
            <a:ext cx="9152342" cy="5102050"/>
            <a:chOff x="-6867" y="-6625"/>
            <a:chExt cx="9152342" cy="5102050"/>
          </a:xfrm>
        </p:grpSpPr>
        <p:cxnSp>
          <p:nvCxnSpPr>
            <p:cNvPr id="93" name="Google Shape;93;p27"/>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94" name="Google Shape;94;p27"/>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95" name="Google Shape;95;p27"/>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96" name="Google Shape;96;p27"/>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97" name="Google Shape;97;p27"/>
            <p:cNvGrpSpPr/>
            <p:nvPr/>
          </p:nvGrpSpPr>
          <p:grpSpPr>
            <a:xfrm flipH="1">
              <a:off x="1278333" y="4513075"/>
              <a:ext cx="581800" cy="582350"/>
              <a:chOff x="8064275" y="887850"/>
              <a:chExt cx="581800" cy="582350"/>
            </a:xfrm>
          </p:grpSpPr>
          <p:sp>
            <p:nvSpPr>
              <p:cNvPr id="98" name="Google Shape;98;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p27"/>
            <p:cNvGrpSpPr/>
            <p:nvPr/>
          </p:nvGrpSpPr>
          <p:grpSpPr>
            <a:xfrm flipH="1">
              <a:off x="2747608" y="4340463"/>
              <a:ext cx="292025" cy="292575"/>
              <a:chOff x="7353050" y="316275"/>
              <a:chExt cx="292025" cy="292575"/>
            </a:xfrm>
          </p:grpSpPr>
          <p:sp>
            <p:nvSpPr>
              <p:cNvPr id="105" name="Google Shape;105;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 name="Google Shape;109;p27"/>
            <p:cNvGrpSpPr/>
            <p:nvPr/>
          </p:nvGrpSpPr>
          <p:grpSpPr>
            <a:xfrm flipH="1">
              <a:off x="171308" y="4315025"/>
              <a:ext cx="175000" cy="175000"/>
              <a:chOff x="8792300" y="321275"/>
              <a:chExt cx="175000" cy="175000"/>
            </a:xfrm>
          </p:grpSpPr>
          <p:sp>
            <p:nvSpPr>
              <p:cNvPr id="110" name="Google Shape;110;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 name="Google Shape;114;p27"/>
            <p:cNvGrpSpPr/>
            <p:nvPr/>
          </p:nvGrpSpPr>
          <p:grpSpPr>
            <a:xfrm>
              <a:off x="3873197" y="4657550"/>
              <a:ext cx="293111" cy="293388"/>
              <a:chOff x="3164039" y="430875"/>
              <a:chExt cx="293111" cy="293388"/>
            </a:xfrm>
          </p:grpSpPr>
          <p:sp>
            <p:nvSpPr>
              <p:cNvPr id="115" name="Google Shape;115;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 name="Google Shape;121;p27"/>
            <p:cNvGrpSpPr/>
            <p:nvPr/>
          </p:nvGrpSpPr>
          <p:grpSpPr>
            <a:xfrm flipH="1">
              <a:off x="242270" y="4142425"/>
              <a:ext cx="175013" cy="27000"/>
              <a:chOff x="5662375" y="212375"/>
              <a:chExt cx="175013" cy="27000"/>
            </a:xfrm>
          </p:grpSpPr>
          <p:sp>
            <p:nvSpPr>
              <p:cNvPr id="122" name="Google Shape;122;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5" name="Google Shape;125;p27"/>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126" name="Google Shape;126;p27"/>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27" name="Google Shape;127;p27"/>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28" name="Google Shape;128;p27"/>
            <p:cNvGrpSpPr/>
            <p:nvPr/>
          </p:nvGrpSpPr>
          <p:grpSpPr>
            <a:xfrm>
              <a:off x="8064275" y="1040250"/>
              <a:ext cx="581800" cy="582350"/>
              <a:chOff x="8064275" y="887850"/>
              <a:chExt cx="581800" cy="582350"/>
            </a:xfrm>
          </p:grpSpPr>
          <p:sp>
            <p:nvSpPr>
              <p:cNvPr id="129" name="Google Shape;129;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27"/>
            <p:cNvGrpSpPr/>
            <p:nvPr/>
          </p:nvGrpSpPr>
          <p:grpSpPr>
            <a:xfrm>
              <a:off x="7353050" y="316275"/>
              <a:ext cx="292025" cy="292575"/>
              <a:chOff x="7353050" y="316275"/>
              <a:chExt cx="292025" cy="292575"/>
            </a:xfrm>
          </p:grpSpPr>
          <p:sp>
            <p:nvSpPr>
              <p:cNvPr id="136" name="Google Shape;136;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27"/>
            <p:cNvGrpSpPr/>
            <p:nvPr/>
          </p:nvGrpSpPr>
          <p:grpSpPr>
            <a:xfrm>
              <a:off x="8792300" y="321275"/>
              <a:ext cx="175000" cy="175000"/>
              <a:chOff x="8792300" y="321275"/>
              <a:chExt cx="175000" cy="175000"/>
            </a:xfrm>
          </p:grpSpPr>
          <p:sp>
            <p:nvSpPr>
              <p:cNvPr id="141" name="Google Shape;141;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 name="Google Shape;145;p2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p27"/>
            <p:cNvGrpSpPr/>
            <p:nvPr/>
          </p:nvGrpSpPr>
          <p:grpSpPr>
            <a:xfrm>
              <a:off x="8490050" y="170875"/>
              <a:ext cx="175013" cy="27000"/>
              <a:chOff x="5662375" y="212375"/>
              <a:chExt cx="175013" cy="27000"/>
            </a:xfrm>
          </p:grpSpPr>
          <p:sp>
            <p:nvSpPr>
              <p:cNvPr id="152" name="Google Shape;152;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 name="Google Shape;155;p27"/>
            <p:cNvGrpSpPr/>
            <p:nvPr/>
          </p:nvGrpSpPr>
          <p:grpSpPr>
            <a:xfrm>
              <a:off x="8678350" y="1658000"/>
              <a:ext cx="175013" cy="27000"/>
              <a:chOff x="5662375" y="212375"/>
              <a:chExt cx="175013" cy="27000"/>
            </a:xfrm>
          </p:grpSpPr>
          <p:sp>
            <p:nvSpPr>
              <p:cNvPr id="156" name="Google Shape;156;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9" name="Shape 159"/>
        <p:cNvGrpSpPr/>
        <p:nvPr/>
      </p:nvGrpSpPr>
      <p:grpSpPr>
        <a:xfrm>
          <a:off x="0" y="0"/>
          <a:ext cx="0" cy="0"/>
          <a:chOff x="0" y="0"/>
          <a:chExt cx="0" cy="0"/>
        </a:xfrm>
      </p:grpSpPr>
      <p:sp>
        <p:nvSpPr>
          <p:cNvPr id="160" name="Google Shape;160;p28"/>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61" name="Google Shape;161;p28"/>
          <p:cNvGrpSpPr/>
          <p:nvPr/>
        </p:nvGrpSpPr>
        <p:grpSpPr>
          <a:xfrm>
            <a:off x="4484494" y="4433000"/>
            <a:ext cx="175013" cy="27000"/>
            <a:chOff x="5662375" y="212375"/>
            <a:chExt cx="175013" cy="27000"/>
          </a:xfrm>
        </p:grpSpPr>
        <p:sp>
          <p:nvSpPr>
            <p:cNvPr id="162" name="Google Shape;162;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 name="Google Shape;165;p28"/>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66" name="Google Shape;166;p28"/>
          <p:cNvGrpSpPr/>
          <p:nvPr/>
        </p:nvGrpSpPr>
        <p:grpSpPr>
          <a:xfrm>
            <a:off x="432850" y="0"/>
            <a:ext cx="8278300" cy="5165700"/>
            <a:chOff x="432850" y="0"/>
            <a:chExt cx="8278300" cy="5165700"/>
          </a:xfrm>
        </p:grpSpPr>
        <p:cxnSp>
          <p:nvCxnSpPr>
            <p:cNvPr id="167" name="Google Shape;167;p28"/>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68" name="Google Shape;168;p28"/>
            <p:cNvGrpSpPr/>
            <p:nvPr/>
          </p:nvGrpSpPr>
          <p:grpSpPr>
            <a:xfrm>
              <a:off x="8129350" y="4292175"/>
              <a:ext cx="581800" cy="582350"/>
              <a:chOff x="8064275" y="887850"/>
              <a:chExt cx="581800" cy="582350"/>
            </a:xfrm>
          </p:grpSpPr>
          <p:sp>
            <p:nvSpPr>
              <p:cNvPr id="169" name="Google Shape;169;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p28"/>
            <p:cNvGrpSpPr/>
            <p:nvPr/>
          </p:nvGrpSpPr>
          <p:grpSpPr>
            <a:xfrm>
              <a:off x="8274238" y="3720600"/>
              <a:ext cx="292025" cy="292575"/>
              <a:chOff x="7353050" y="316275"/>
              <a:chExt cx="292025" cy="292575"/>
            </a:xfrm>
          </p:grpSpPr>
          <p:sp>
            <p:nvSpPr>
              <p:cNvPr id="176" name="Google Shape;176;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28"/>
            <p:cNvGrpSpPr/>
            <p:nvPr/>
          </p:nvGrpSpPr>
          <p:grpSpPr>
            <a:xfrm>
              <a:off x="8332763" y="3212475"/>
              <a:ext cx="175000" cy="175000"/>
              <a:chOff x="8792300" y="321275"/>
              <a:chExt cx="175000" cy="175000"/>
            </a:xfrm>
          </p:grpSpPr>
          <p:sp>
            <p:nvSpPr>
              <p:cNvPr id="181" name="Google Shape;181;p2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5" name="Google Shape;185;p28"/>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86" name="Google Shape;186;p28"/>
            <p:cNvGrpSpPr/>
            <p:nvPr/>
          </p:nvGrpSpPr>
          <p:grpSpPr>
            <a:xfrm rot="10800000">
              <a:off x="432850" y="291788"/>
              <a:ext cx="581800" cy="582350"/>
              <a:chOff x="8064275" y="887850"/>
              <a:chExt cx="581800" cy="582350"/>
            </a:xfrm>
          </p:grpSpPr>
          <p:sp>
            <p:nvSpPr>
              <p:cNvPr id="187" name="Google Shape;187;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28"/>
            <p:cNvGrpSpPr/>
            <p:nvPr/>
          </p:nvGrpSpPr>
          <p:grpSpPr>
            <a:xfrm rot="10800000">
              <a:off x="577738" y="1153138"/>
              <a:ext cx="292025" cy="292575"/>
              <a:chOff x="7353050" y="316275"/>
              <a:chExt cx="292025" cy="292575"/>
            </a:xfrm>
          </p:grpSpPr>
          <p:sp>
            <p:nvSpPr>
              <p:cNvPr id="194" name="Google Shape;194;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28"/>
            <p:cNvGrpSpPr/>
            <p:nvPr/>
          </p:nvGrpSpPr>
          <p:grpSpPr>
            <a:xfrm rot="10800000">
              <a:off x="636238" y="1778838"/>
              <a:ext cx="175000" cy="175000"/>
              <a:chOff x="8792300" y="321275"/>
              <a:chExt cx="175000" cy="175000"/>
            </a:xfrm>
          </p:grpSpPr>
          <p:sp>
            <p:nvSpPr>
              <p:cNvPr id="199" name="Google Shape;199;p2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28"/>
            <p:cNvGrpSpPr/>
            <p:nvPr/>
          </p:nvGrpSpPr>
          <p:grpSpPr>
            <a:xfrm>
              <a:off x="432850" y="2003163"/>
              <a:ext cx="175013" cy="27000"/>
              <a:chOff x="5662375" y="212375"/>
              <a:chExt cx="175013" cy="27000"/>
            </a:xfrm>
          </p:grpSpPr>
          <p:sp>
            <p:nvSpPr>
              <p:cNvPr id="204" name="Google Shape;204;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 name="Google Shape;207;p28"/>
            <p:cNvGrpSpPr/>
            <p:nvPr/>
          </p:nvGrpSpPr>
          <p:grpSpPr>
            <a:xfrm>
              <a:off x="788100" y="208488"/>
              <a:ext cx="175013" cy="27000"/>
              <a:chOff x="5662375" y="212375"/>
              <a:chExt cx="175013" cy="27000"/>
            </a:xfrm>
          </p:grpSpPr>
          <p:sp>
            <p:nvSpPr>
              <p:cNvPr id="208" name="Google Shape;208;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28"/>
            <p:cNvGrpSpPr/>
            <p:nvPr/>
          </p:nvGrpSpPr>
          <p:grpSpPr>
            <a:xfrm>
              <a:off x="8129350" y="4988725"/>
              <a:ext cx="175013" cy="27000"/>
              <a:chOff x="5662375" y="212375"/>
              <a:chExt cx="175013" cy="27000"/>
            </a:xfrm>
          </p:grpSpPr>
          <p:sp>
            <p:nvSpPr>
              <p:cNvPr id="212" name="Google Shape;212;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28"/>
            <p:cNvGrpSpPr/>
            <p:nvPr/>
          </p:nvGrpSpPr>
          <p:grpSpPr>
            <a:xfrm>
              <a:off x="8497550" y="3429425"/>
              <a:ext cx="175013" cy="27000"/>
              <a:chOff x="5662375" y="212375"/>
              <a:chExt cx="175013" cy="27000"/>
            </a:xfrm>
          </p:grpSpPr>
          <p:sp>
            <p:nvSpPr>
              <p:cNvPr id="216" name="Google Shape;216;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19" name="Google Shape;219;p28"/>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20" name="Google Shape;220;p28"/>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21" name="Google Shape;221;p28"/>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8"/>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8"/>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8"/>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225" name="Shape 225"/>
        <p:cNvGrpSpPr/>
        <p:nvPr/>
      </p:nvGrpSpPr>
      <p:grpSpPr>
        <a:xfrm>
          <a:off x="0" y="0"/>
          <a:ext cx="0" cy="0"/>
          <a:chOff x="0" y="0"/>
          <a:chExt cx="0" cy="0"/>
        </a:xfrm>
      </p:grpSpPr>
      <p:sp>
        <p:nvSpPr>
          <p:cNvPr id="226" name="Google Shape;226;p29"/>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27" name="Google Shape;227;p29"/>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28" name="Google Shape;228;p29"/>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29" name="Google Shape;229;p29"/>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0" name="Google Shape;230;p29"/>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31" name="Google Shape;231;p29"/>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32" name="Google Shape;232;p29"/>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233" name="Google Shape;233;p29"/>
          <p:cNvGrpSpPr/>
          <p:nvPr/>
        </p:nvGrpSpPr>
        <p:grpSpPr>
          <a:xfrm>
            <a:off x="261711" y="-1158"/>
            <a:ext cx="8550327" cy="3981600"/>
            <a:chOff x="261711" y="-1158"/>
            <a:chExt cx="8550327" cy="3981600"/>
          </a:xfrm>
        </p:grpSpPr>
        <p:cxnSp>
          <p:nvCxnSpPr>
            <p:cNvPr id="234" name="Google Shape;234;p29"/>
            <p:cNvCxnSpPr/>
            <p:nvPr/>
          </p:nvCxnSpPr>
          <p:spPr>
            <a:xfrm>
              <a:off x="515925" y="-1158"/>
              <a:ext cx="0" cy="3981600"/>
            </a:xfrm>
            <a:prstGeom prst="straightConnector1">
              <a:avLst/>
            </a:prstGeom>
            <a:noFill/>
            <a:ln cap="flat" cmpd="sng" w="9525">
              <a:solidFill>
                <a:schemeClr val="dk1"/>
              </a:solidFill>
              <a:prstDash val="solid"/>
              <a:round/>
              <a:headEnd len="sm" w="sm" type="none"/>
              <a:tailEnd len="sm" w="sm" type="none"/>
            </a:ln>
          </p:spPr>
        </p:cxnSp>
        <p:cxnSp>
          <p:nvCxnSpPr>
            <p:cNvPr id="235" name="Google Shape;235;p29"/>
            <p:cNvCxnSpPr/>
            <p:nvPr/>
          </p:nvCxnSpPr>
          <p:spPr>
            <a:xfrm>
              <a:off x="8666025" y="-1158"/>
              <a:ext cx="0" cy="1902000"/>
            </a:xfrm>
            <a:prstGeom prst="straightConnector1">
              <a:avLst/>
            </a:prstGeom>
            <a:noFill/>
            <a:ln cap="flat" cmpd="sng" w="9525">
              <a:solidFill>
                <a:schemeClr val="dk1"/>
              </a:solidFill>
              <a:prstDash val="solid"/>
              <a:round/>
              <a:headEnd len="sm" w="sm" type="none"/>
              <a:tailEnd len="sm" w="sm" type="none"/>
            </a:ln>
          </p:spPr>
        </p:cxnSp>
        <p:grpSp>
          <p:nvGrpSpPr>
            <p:cNvPr id="236" name="Google Shape;236;p29"/>
            <p:cNvGrpSpPr/>
            <p:nvPr/>
          </p:nvGrpSpPr>
          <p:grpSpPr>
            <a:xfrm rot="10800000">
              <a:off x="343275" y="3300779"/>
              <a:ext cx="344736" cy="345385"/>
              <a:chOff x="7353050" y="316275"/>
              <a:chExt cx="292025" cy="292575"/>
            </a:xfrm>
          </p:grpSpPr>
          <p:sp>
            <p:nvSpPr>
              <p:cNvPr id="237" name="Google Shape;23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 name="Google Shape;241;p29"/>
            <p:cNvGrpSpPr/>
            <p:nvPr/>
          </p:nvGrpSpPr>
          <p:grpSpPr>
            <a:xfrm rot="10800000">
              <a:off x="8520013" y="714742"/>
              <a:ext cx="292025" cy="292575"/>
              <a:chOff x="7353050" y="316275"/>
              <a:chExt cx="292025" cy="292575"/>
            </a:xfrm>
          </p:grpSpPr>
          <p:sp>
            <p:nvSpPr>
              <p:cNvPr id="242" name="Google Shape;242;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p29"/>
            <p:cNvGrpSpPr/>
            <p:nvPr/>
          </p:nvGrpSpPr>
          <p:grpSpPr>
            <a:xfrm rot="10800000">
              <a:off x="261711" y="465077"/>
              <a:ext cx="507562" cy="507984"/>
              <a:chOff x="8064275" y="887850"/>
              <a:chExt cx="581800" cy="582350"/>
            </a:xfrm>
          </p:grpSpPr>
          <p:sp>
            <p:nvSpPr>
              <p:cNvPr id="247" name="Google Shape;247;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3" name="Shape 253"/>
        <p:cNvGrpSpPr/>
        <p:nvPr/>
      </p:nvGrpSpPr>
      <p:grpSpPr>
        <a:xfrm>
          <a:off x="0" y="0"/>
          <a:ext cx="0" cy="0"/>
          <a:chOff x="0" y="0"/>
          <a:chExt cx="0" cy="0"/>
        </a:xfrm>
      </p:grpSpPr>
      <p:sp>
        <p:nvSpPr>
          <p:cNvPr id="254" name="Google Shape;254;p30"/>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5" name="Google Shape;255;p30"/>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256" name="Google Shape;256;p30"/>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257" name="Google Shape;257;p30"/>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258" name="Google Shape;258;p30"/>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259" name="Google Shape;259;p30"/>
          <p:cNvGrpSpPr/>
          <p:nvPr/>
        </p:nvGrpSpPr>
        <p:grpSpPr>
          <a:xfrm flipH="1">
            <a:off x="499400" y="959675"/>
            <a:ext cx="581800" cy="582350"/>
            <a:chOff x="8064275" y="887850"/>
            <a:chExt cx="581800" cy="582350"/>
          </a:xfrm>
        </p:grpSpPr>
        <p:sp>
          <p:nvSpPr>
            <p:cNvPr id="260" name="Google Shape;260;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30"/>
          <p:cNvGrpSpPr/>
          <p:nvPr/>
        </p:nvGrpSpPr>
        <p:grpSpPr>
          <a:xfrm flipH="1">
            <a:off x="1500400" y="388100"/>
            <a:ext cx="292025" cy="292575"/>
            <a:chOff x="7353050" y="316275"/>
            <a:chExt cx="292025" cy="292575"/>
          </a:xfrm>
        </p:grpSpPr>
        <p:sp>
          <p:nvSpPr>
            <p:cNvPr id="267" name="Google Shape;267;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 name="Google Shape;271;p30"/>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0"/>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0"/>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0"/>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0"/>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0"/>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7" name="Google Shape;277;p30"/>
          <p:cNvGrpSpPr/>
          <p:nvPr/>
        </p:nvGrpSpPr>
        <p:grpSpPr>
          <a:xfrm flipH="1">
            <a:off x="3527112" y="361100"/>
            <a:ext cx="175013" cy="27000"/>
            <a:chOff x="5662375" y="212375"/>
            <a:chExt cx="175013" cy="27000"/>
          </a:xfrm>
        </p:grpSpPr>
        <p:sp>
          <p:nvSpPr>
            <p:cNvPr id="278" name="Google Shape;278;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 name="Google Shape;281;p30"/>
          <p:cNvGrpSpPr/>
          <p:nvPr/>
        </p:nvGrpSpPr>
        <p:grpSpPr>
          <a:xfrm flipH="1">
            <a:off x="480412" y="242700"/>
            <a:ext cx="175013" cy="27000"/>
            <a:chOff x="5662375" y="212375"/>
            <a:chExt cx="175013" cy="27000"/>
          </a:xfrm>
        </p:grpSpPr>
        <p:sp>
          <p:nvSpPr>
            <p:cNvPr id="282" name="Google Shape;282;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5" name="Google Shape;285;p30"/>
          <p:cNvGrpSpPr/>
          <p:nvPr/>
        </p:nvGrpSpPr>
        <p:grpSpPr>
          <a:xfrm flipH="1">
            <a:off x="901712" y="1653625"/>
            <a:ext cx="175013" cy="27000"/>
            <a:chOff x="5662375" y="212375"/>
            <a:chExt cx="175013" cy="27000"/>
          </a:xfrm>
        </p:grpSpPr>
        <p:sp>
          <p:nvSpPr>
            <p:cNvPr id="286" name="Google Shape;286;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89" name="Google Shape;289;p30"/>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290" name="Google Shape;290;p30"/>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291" name="Google Shape;291;p30"/>
          <p:cNvGrpSpPr/>
          <p:nvPr/>
        </p:nvGrpSpPr>
        <p:grpSpPr>
          <a:xfrm rot="10800000">
            <a:off x="499400" y="3940925"/>
            <a:ext cx="581800" cy="582350"/>
            <a:chOff x="8064275" y="887850"/>
            <a:chExt cx="581800" cy="582350"/>
          </a:xfrm>
        </p:grpSpPr>
        <p:sp>
          <p:nvSpPr>
            <p:cNvPr id="292" name="Google Shape;292;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30"/>
          <p:cNvGrpSpPr/>
          <p:nvPr/>
        </p:nvGrpSpPr>
        <p:grpSpPr>
          <a:xfrm rot="10800000">
            <a:off x="1819575" y="4586750"/>
            <a:ext cx="292025" cy="292575"/>
            <a:chOff x="7353050" y="316275"/>
            <a:chExt cx="292025" cy="292575"/>
          </a:xfrm>
        </p:grpSpPr>
        <p:sp>
          <p:nvSpPr>
            <p:cNvPr id="299" name="Google Shape;299;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30"/>
          <p:cNvGrpSpPr/>
          <p:nvPr/>
        </p:nvGrpSpPr>
        <p:grpSpPr>
          <a:xfrm rot="10800000">
            <a:off x="212525" y="4645550"/>
            <a:ext cx="175000" cy="175000"/>
            <a:chOff x="8792300" y="321275"/>
            <a:chExt cx="175000" cy="175000"/>
          </a:xfrm>
        </p:grpSpPr>
        <p:sp>
          <p:nvSpPr>
            <p:cNvPr id="304" name="Google Shape;304;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8" name="Google Shape;308;p30"/>
          <p:cNvGrpSpPr/>
          <p:nvPr/>
        </p:nvGrpSpPr>
        <p:grpSpPr>
          <a:xfrm rot="10800000">
            <a:off x="480412" y="4852325"/>
            <a:ext cx="175013" cy="27000"/>
            <a:chOff x="5662375" y="212375"/>
            <a:chExt cx="175013" cy="27000"/>
          </a:xfrm>
        </p:grpSpPr>
        <p:sp>
          <p:nvSpPr>
            <p:cNvPr id="309" name="Google Shape;309;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 name="Google Shape;312;p30"/>
          <p:cNvGrpSpPr/>
          <p:nvPr/>
        </p:nvGrpSpPr>
        <p:grpSpPr>
          <a:xfrm rot="10800000">
            <a:off x="1054112" y="3898600"/>
            <a:ext cx="175013" cy="27000"/>
            <a:chOff x="5662375" y="212375"/>
            <a:chExt cx="175013" cy="27000"/>
          </a:xfrm>
        </p:grpSpPr>
        <p:sp>
          <p:nvSpPr>
            <p:cNvPr id="313" name="Google Shape;313;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317" name="Shape 317"/>
        <p:cNvGrpSpPr/>
        <p:nvPr/>
      </p:nvGrpSpPr>
      <p:grpSpPr>
        <a:xfrm>
          <a:off x="0" y="0"/>
          <a:ext cx="0" cy="0"/>
          <a:chOff x="0" y="0"/>
          <a:chExt cx="0" cy="0"/>
        </a:xfrm>
      </p:grpSpPr>
      <p:cxnSp>
        <p:nvCxnSpPr>
          <p:cNvPr id="318" name="Google Shape;318;p32"/>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319" name="Google Shape;319;p32"/>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320" name="Google Shape;320;p32"/>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321" name="Google Shape;321;p32"/>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322" name="Google Shape;322;p32"/>
          <p:cNvGrpSpPr/>
          <p:nvPr/>
        </p:nvGrpSpPr>
        <p:grpSpPr>
          <a:xfrm flipH="1" rot="5400000">
            <a:off x="7407333" y="1284925"/>
            <a:ext cx="581800" cy="582350"/>
            <a:chOff x="8064275" y="887850"/>
            <a:chExt cx="581800" cy="582350"/>
          </a:xfrm>
        </p:grpSpPr>
        <p:sp>
          <p:nvSpPr>
            <p:cNvPr id="323" name="Google Shape;323;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 name="Google Shape;329;p32"/>
          <p:cNvGrpSpPr/>
          <p:nvPr/>
        </p:nvGrpSpPr>
        <p:grpSpPr>
          <a:xfrm flipH="1" rot="5400000">
            <a:off x="7869720" y="2754200"/>
            <a:ext cx="292025" cy="292575"/>
            <a:chOff x="7353050" y="316275"/>
            <a:chExt cx="292025" cy="292575"/>
          </a:xfrm>
        </p:grpSpPr>
        <p:sp>
          <p:nvSpPr>
            <p:cNvPr id="330" name="Google Shape;330;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4" name="Google Shape;334;p32"/>
          <p:cNvGrpSpPr/>
          <p:nvPr/>
        </p:nvGrpSpPr>
        <p:grpSpPr>
          <a:xfrm flipH="1" rot="5400000">
            <a:off x="8012458" y="178175"/>
            <a:ext cx="175000" cy="175000"/>
            <a:chOff x="8792300" y="321275"/>
            <a:chExt cx="175000" cy="175000"/>
          </a:xfrm>
        </p:grpSpPr>
        <p:sp>
          <p:nvSpPr>
            <p:cNvPr id="335" name="Google Shape;335;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9" name="Google Shape;339;p32"/>
          <p:cNvGrpSpPr/>
          <p:nvPr/>
        </p:nvGrpSpPr>
        <p:grpSpPr>
          <a:xfrm rot="5400000">
            <a:off x="7551683" y="3879926"/>
            <a:ext cx="293111" cy="293388"/>
            <a:chOff x="3164039" y="430875"/>
            <a:chExt cx="293111" cy="293388"/>
          </a:xfrm>
        </p:grpSpPr>
        <p:sp>
          <p:nvSpPr>
            <p:cNvPr id="340" name="Google Shape;340;p3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32"/>
          <p:cNvGrpSpPr/>
          <p:nvPr/>
        </p:nvGrpSpPr>
        <p:grpSpPr>
          <a:xfrm flipH="1" rot="5400000">
            <a:off x="8259052" y="323144"/>
            <a:ext cx="175013" cy="27000"/>
            <a:chOff x="5662375" y="212375"/>
            <a:chExt cx="175013" cy="27000"/>
          </a:xfrm>
        </p:grpSpPr>
        <p:sp>
          <p:nvSpPr>
            <p:cNvPr id="347" name="Google Shape;347;p3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50" name="Google Shape;350;p32"/>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351" name="Google Shape;351;p32"/>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352" name="Google Shape;352;p32"/>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353" name="Google Shape;353;p32"/>
          <p:cNvGrpSpPr/>
          <p:nvPr/>
        </p:nvGrpSpPr>
        <p:grpSpPr>
          <a:xfrm rot="5400000">
            <a:off x="621475" y="4062025"/>
            <a:ext cx="581800" cy="582350"/>
            <a:chOff x="8064275" y="887850"/>
            <a:chExt cx="581800" cy="582350"/>
          </a:xfrm>
        </p:grpSpPr>
        <p:sp>
          <p:nvSpPr>
            <p:cNvPr id="354" name="Google Shape;35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0" name="Google Shape;360;p32"/>
          <p:cNvGrpSpPr/>
          <p:nvPr/>
        </p:nvGrpSpPr>
        <p:grpSpPr>
          <a:xfrm rot="5400000">
            <a:off x="1482825" y="3350800"/>
            <a:ext cx="292025" cy="292575"/>
            <a:chOff x="7353050" y="316275"/>
            <a:chExt cx="292025" cy="292575"/>
          </a:xfrm>
        </p:grpSpPr>
        <p:sp>
          <p:nvSpPr>
            <p:cNvPr id="361" name="Google Shape;36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5" name="Google Shape;365;p32"/>
          <p:cNvGrpSpPr/>
          <p:nvPr/>
        </p:nvGrpSpPr>
        <p:grpSpPr>
          <a:xfrm rot="5400000">
            <a:off x="1595125" y="4790325"/>
            <a:ext cx="175000" cy="175000"/>
            <a:chOff x="8792300" y="321275"/>
            <a:chExt cx="175000" cy="175000"/>
          </a:xfrm>
        </p:grpSpPr>
        <p:sp>
          <p:nvSpPr>
            <p:cNvPr id="366" name="Google Shape;36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0" name="Google Shape;370;p32"/>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2"/>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2"/>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2"/>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2"/>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2"/>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6" name="Google Shape;376;p32"/>
          <p:cNvGrpSpPr/>
          <p:nvPr/>
        </p:nvGrpSpPr>
        <p:grpSpPr>
          <a:xfrm rot="5400000">
            <a:off x="1701119" y="1515381"/>
            <a:ext cx="175013" cy="27000"/>
            <a:chOff x="5662375" y="212375"/>
            <a:chExt cx="175013" cy="27000"/>
          </a:xfrm>
        </p:grpSpPr>
        <p:sp>
          <p:nvSpPr>
            <p:cNvPr id="377" name="Google Shape;377;p3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0" name="Google Shape;380;p32"/>
          <p:cNvGrpSpPr/>
          <p:nvPr/>
        </p:nvGrpSpPr>
        <p:grpSpPr>
          <a:xfrm rot="5400000">
            <a:off x="1819519" y="4562081"/>
            <a:ext cx="175013" cy="27000"/>
            <a:chOff x="5662375" y="212375"/>
            <a:chExt cx="175013" cy="27000"/>
          </a:xfrm>
        </p:grpSpPr>
        <p:sp>
          <p:nvSpPr>
            <p:cNvPr id="381" name="Google Shape;381;p3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4" name="Google Shape;384;p32"/>
          <p:cNvGrpSpPr/>
          <p:nvPr/>
        </p:nvGrpSpPr>
        <p:grpSpPr>
          <a:xfrm rot="5400000">
            <a:off x="408594" y="4140781"/>
            <a:ext cx="175013" cy="27000"/>
            <a:chOff x="5662375" y="212375"/>
            <a:chExt cx="175013" cy="27000"/>
          </a:xfrm>
        </p:grpSpPr>
        <p:sp>
          <p:nvSpPr>
            <p:cNvPr id="385" name="Google Shape;385;p3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388" name="Shape 388"/>
        <p:cNvGrpSpPr/>
        <p:nvPr/>
      </p:nvGrpSpPr>
      <p:grpSpPr>
        <a:xfrm>
          <a:off x="0" y="0"/>
          <a:ext cx="0" cy="0"/>
          <a:chOff x="0" y="0"/>
          <a:chExt cx="0" cy="0"/>
        </a:xfrm>
      </p:grpSpPr>
      <p:grpSp>
        <p:nvGrpSpPr>
          <p:cNvPr id="389" name="Google Shape;389;p33"/>
          <p:cNvGrpSpPr/>
          <p:nvPr/>
        </p:nvGrpSpPr>
        <p:grpSpPr>
          <a:xfrm>
            <a:off x="261711" y="-1158"/>
            <a:ext cx="8550327" cy="3981600"/>
            <a:chOff x="261711" y="-1158"/>
            <a:chExt cx="8550327" cy="3981600"/>
          </a:xfrm>
        </p:grpSpPr>
        <p:cxnSp>
          <p:nvCxnSpPr>
            <p:cNvPr id="390" name="Google Shape;390;p33"/>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391" name="Google Shape;391;p33"/>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392" name="Google Shape;392;p33"/>
            <p:cNvGrpSpPr/>
            <p:nvPr/>
          </p:nvGrpSpPr>
          <p:grpSpPr>
            <a:xfrm rot="10800000">
              <a:off x="343275" y="3300779"/>
              <a:ext cx="344736" cy="345385"/>
              <a:chOff x="7353050" y="316275"/>
              <a:chExt cx="292025" cy="292575"/>
            </a:xfrm>
          </p:grpSpPr>
          <p:sp>
            <p:nvSpPr>
              <p:cNvPr id="393" name="Google Shape;393;p3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7" name="Google Shape;397;p33"/>
            <p:cNvGrpSpPr/>
            <p:nvPr/>
          </p:nvGrpSpPr>
          <p:grpSpPr>
            <a:xfrm rot="10800000">
              <a:off x="8520013" y="714742"/>
              <a:ext cx="292025" cy="292575"/>
              <a:chOff x="7353050" y="316275"/>
              <a:chExt cx="292025" cy="292575"/>
            </a:xfrm>
          </p:grpSpPr>
          <p:sp>
            <p:nvSpPr>
              <p:cNvPr id="398" name="Google Shape;398;p3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2" name="Google Shape;402;p33"/>
            <p:cNvGrpSpPr/>
            <p:nvPr/>
          </p:nvGrpSpPr>
          <p:grpSpPr>
            <a:xfrm rot="10800000">
              <a:off x="261711" y="465077"/>
              <a:ext cx="507562" cy="507984"/>
              <a:chOff x="8064275" y="887850"/>
              <a:chExt cx="581800" cy="582350"/>
            </a:xfrm>
          </p:grpSpPr>
          <p:sp>
            <p:nvSpPr>
              <p:cNvPr id="403" name="Google Shape;403;p3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25.png"/><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19.pn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29.png"/><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3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image" Target="../media/image30.png"/><Relationship Id="rId4" Type="http://schemas.openxmlformats.org/officeDocument/2006/relationships/image" Target="../media/image27.png"/><Relationship Id="rId5"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36.png"/><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3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 Id="rId3" Type="http://schemas.openxmlformats.org/officeDocument/2006/relationships/image" Target="../media/image3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 Id="rId3" Type="http://schemas.openxmlformats.org/officeDocument/2006/relationships/image" Target="../media/image3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 Id="rId3" Type="http://schemas.openxmlformats.org/officeDocument/2006/relationships/image" Target="../media/image42.png"/><Relationship Id="rId4" Type="http://schemas.openxmlformats.org/officeDocument/2006/relationships/image" Target="../media/image4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3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 Id="rId3" Type="http://schemas.openxmlformats.org/officeDocument/2006/relationships/image" Target="../media/image3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grpSp>
        <p:nvGrpSpPr>
          <p:cNvPr id="541" name="Google Shape;541;p1"/>
          <p:cNvGrpSpPr/>
          <p:nvPr/>
        </p:nvGrpSpPr>
        <p:grpSpPr>
          <a:xfrm>
            <a:off x="71423" y="1909939"/>
            <a:ext cx="4130016" cy="3233561"/>
            <a:chOff x="469775" y="238125"/>
            <a:chExt cx="6679425" cy="5229600"/>
          </a:xfrm>
        </p:grpSpPr>
        <p:sp>
          <p:nvSpPr>
            <p:cNvPr id="542" name="Google Shape;542;p1"/>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5" name="Google Shape;735;p1"/>
          <p:cNvSpPr txBox="1"/>
          <p:nvPr>
            <p:ph type="ctrTitle"/>
          </p:nvPr>
        </p:nvSpPr>
        <p:spPr>
          <a:xfrm>
            <a:off x="1326950" y="1072750"/>
            <a:ext cx="6938100" cy="121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3500">
                <a:latin typeface="Consolas"/>
                <a:ea typeface="Consolas"/>
                <a:cs typeface="Consolas"/>
                <a:sym typeface="Consolas"/>
              </a:rPr>
              <a:t>Hệ thống quản lý đề tài khoa CNTT</a:t>
            </a:r>
            <a:br>
              <a:rPr b="1" lang="en-US" sz="3500">
                <a:solidFill>
                  <a:schemeClr val="dk2"/>
                </a:solidFill>
                <a:latin typeface="Consolas"/>
                <a:ea typeface="Consolas"/>
                <a:cs typeface="Consolas"/>
                <a:sym typeface="Consolas"/>
              </a:rPr>
            </a:br>
            <a:r>
              <a:rPr b="1" lang="en-US" sz="3500">
                <a:latin typeface="Consolas"/>
                <a:ea typeface="Consolas"/>
                <a:cs typeface="Consolas"/>
                <a:sym typeface="Consolas"/>
              </a:rPr>
              <a:t>(NHÓM 05)</a:t>
            </a:r>
            <a:endParaRPr b="1" sz="3500">
              <a:solidFill>
                <a:schemeClr val="dk2"/>
              </a:solidFill>
              <a:latin typeface="Consolas"/>
              <a:ea typeface="Consolas"/>
              <a:cs typeface="Consolas"/>
              <a:sym typeface="Consolas"/>
            </a:endParaRPr>
          </a:p>
        </p:txBody>
      </p:sp>
      <p:sp>
        <p:nvSpPr>
          <p:cNvPr id="736" name="Google Shape;736;p1"/>
          <p:cNvSpPr txBox="1"/>
          <p:nvPr>
            <p:ph idx="1" type="subTitle"/>
          </p:nvPr>
        </p:nvSpPr>
        <p:spPr>
          <a:xfrm>
            <a:off x="3898819" y="2673500"/>
            <a:ext cx="5127406" cy="237814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US" sz="2000">
                <a:solidFill>
                  <a:srgbClr val="1155CC"/>
                </a:solidFill>
                <a:latin typeface="Consolas"/>
                <a:ea typeface="Consolas"/>
                <a:cs typeface="Consolas"/>
                <a:sym typeface="Consolas"/>
              </a:rPr>
              <a:t>G</a:t>
            </a:r>
            <a:r>
              <a:rPr b="1" lang="en-US" sz="2000">
                <a:solidFill>
                  <a:srgbClr val="1155CC"/>
                </a:solidFill>
                <a:latin typeface="Consolas"/>
                <a:ea typeface="Consolas"/>
                <a:cs typeface="Consolas"/>
                <a:sym typeface="Consolas"/>
              </a:rPr>
              <a:t>VHD</a:t>
            </a:r>
            <a:r>
              <a:rPr b="1" lang="en-US" sz="2000">
                <a:solidFill>
                  <a:srgbClr val="1155CC"/>
                </a:solidFill>
                <a:latin typeface="Consolas"/>
                <a:ea typeface="Consolas"/>
                <a:cs typeface="Consolas"/>
                <a:sym typeface="Consolas"/>
              </a:rPr>
              <a:t>: TS.</a:t>
            </a:r>
            <a:r>
              <a:rPr b="1" lang="en-US" sz="2000">
                <a:solidFill>
                  <a:srgbClr val="1155CC"/>
                </a:solidFill>
                <a:latin typeface="Consolas"/>
                <a:ea typeface="Consolas"/>
                <a:cs typeface="Consolas"/>
                <a:sym typeface="Consolas"/>
              </a:rPr>
              <a:t>Huỳnh Xuân Phụng</a:t>
            </a:r>
            <a:endParaRPr b="1" sz="2000">
              <a:solidFill>
                <a:srgbClr val="1155C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US" sz="2000">
                <a:solidFill>
                  <a:srgbClr val="1155CC"/>
                </a:solidFill>
                <a:latin typeface="Consolas"/>
                <a:ea typeface="Consolas"/>
                <a:cs typeface="Consolas"/>
                <a:sym typeface="Consolas"/>
              </a:rPr>
              <a:t>SVTH</a:t>
            </a:r>
            <a:r>
              <a:rPr b="1" lang="en-US" sz="2000">
                <a:solidFill>
                  <a:srgbClr val="1155CC"/>
                </a:solidFill>
                <a:latin typeface="Consolas"/>
                <a:ea typeface="Consolas"/>
                <a:cs typeface="Consolas"/>
                <a:sym typeface="Consolas"/>
              </a:rPr>
              <a:t>:</a:t>
            </a:r>
            <a:endParaRPr b="1" sz="2000">
              <a:solidFill>
                <a:srgbClr val="1155CC"/>
              </a:solidFill>
              <a:latin typeface="Consolas"/>
              <a:ea typeface="Consolas"/>
              <a:cs typeface="Consolas"/>
              <a:sym typeface="Consolas"/>
            </a:endParaRPr>
          </a:p>
          <a:p>
            <a:pPr indent="457200" lvl="3" marL="457200" rtl="0" algn="l">
              <a:lnSpc>
                <a:spcPct val="100000"/>
              </a:lnSpc>
              <a:spcBef>
                <a:spcPts val="0"/>
              </a:spcBef>
              <a:spcAft>
                <a:spcPts val="0"/>
              </a:spcAft>
              <a:buClr>
                <a:schemeClr val="dk1"/>
              </a:buClr>
              <a:buSzPts val="1100"/>
              <a:buNone/>
            </a:pPr>
            <a:r>
              <a:rPr b="1" lang="en-US" sz="2000">
                <a:solidFill>
                  <a:srgbClr val="1155CC"/>
                </a:solidFill>
                <a:latin typeface="Consolas"/>
                <a:ea typeface="Consolas"/>
                <a:cs typeface="Consolas"/>
                <a:sym typeface="Consolas"/>
              </a:rPr>
              <a:t>Phan Văn Đức Anh - 20110609</a:t>
            </a:r>
            <a:endParaRPr b="1" sz="2000">
              <a:solidFill>
                <a:srgbClr val="1155CC"/>
              </a:solidFill>
              <a:latin typeface="Consolas"/>
              <a:ea typeface="Consolas"/>
              <a:cs typeface="Consolas"/>
              <a:sym typeface="Consolas"/>
            </a:endParaRPr>
          </a:p>
          <a:p>
            <a:pPr indent="457200" lvl="3" marL="457200" rtl="0" algn="l">
              <a:lnSpc>
                <a:spcPct val="100000"/>
              </a:lnSpc>
              <a:spcBef>
                <a:spcPts val="0"/>
              </a:spcBef>
              <a:spcAft>
                <a:spcPts val="0"/>
              </a:spcAft>
              <a:buClr>
                <a:schemeClr val="dk1"/>
              </a:buClr>
              <a:buSzPts val="1100"/>
              <a:buNone/>
            </a:pPr>
            <a:r>
              <a:rPr b="1" lang="en-US" sz="2000">
                <a:solidFill>
                  <a:srgbClr val="1155CC"/>
                </a:solidFill>
                <a:latin typeface="Consolas"/>
                <a:ea typeface="Consolas"/>
                <a:cs typeface="Consolas"/>
                <a:sym typeface="Consolas"/>
              </a:rPr>
              <a:t>Trần Minh Mẫn 	- 20110301</a:t>
            </a:r>
            <a:endParaRPr b="1" sz="2000">
              <a:solidFill>
                <a:srgbClr val="1155CC"/>
              </a:solidFill>
              <a:latin typeface="Consolas"/>
              <a:ea typeface="Consolas"/>
              <a:cs typeface="Consolas"/>
              <a:sym typeface="Consolas"/>
            </a:endParaRPr>
          </a:p>
          <a:p>
            <a:pPr indent="457200" lvl="3" marL="457200" rtl="0" algn="l">
              <a:lnSpc>
                <a:spcPct val="100000"/>
              </a:lnSpc>
              <a:spcBef>
                <a:spcPts val="0"/>
              </a:spcBef>
              <a:spcAft>
                <a:spcPts val="0"/>
              </a:spcAft>
              <a:buClr>
                <a:schemeClr val="dk1"/>
              </a:buClr>
              <a:buSzPts val="1100"/>
              <a:buNone/>
            </a:pPr>
            <a:r>
              <a:rPr b="1" lang="en-US" sz="2000">
                <a:solidFill>
                  <a:srgbClr val="1155CC"/>
                </a:solidFill>
                <a:latin typeface="Consolas"/>
                <a:ea typeface="Consolas"/>
                <a:cs typeface="Consolas"/>
                <a:sym typeface="Consolas"/>
              </a:rPr>
              <a:t>Trần Công Minh - 20110677</a:t>
            </a:r>
            <a:endParaRPr b="1" sz="2000">
              <a:solidFill>
                <a:srgbClr val="1155CC"/>
              </a:solidFill>
              <a:latin typeface="Consolas"/>
              <a:ea typeface="Consolas"/>
              <a:cs typeface="Consolas"/>
              <a:sym typeface="Consola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g1b51a8868f5_1_18"/>
          <p:cNvSpPr txBox="1"/>
          <p:nvPr>
            <p:ph type="title"/>
          </p:nvPr>
        </p:nvSpPr>
        <p:spPr>
          <a:xfrm>
            <a:off x="1743974" y="1620750"/>
            <a:ext cx="57705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3600">
                <a:latin typeface="Consolas"/>
                <a:ea typeface="Consolas"/>
                <a:cs typeface="Consolas"/>
                <a:sym typeface="Consolas"/>
              </a:rPr>
              <a:t>Gom nhóm các chức năng</a:t>
            </a:r>
            <a:endParaRPr sz="36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g1b51a8868f5_1_22"/>
          <p:cNvSpPr txBox="1"/>
          <p:nvPr/>
        </p:nvSpPr>
        <p:spPr>
          <a:xfrm>
            <a:off x="872000" y="1200575"/>
            <a:ext cx="7367700" cy="263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CC0000"/>
                </a:solidFill>
                <a:latin typeface="Consolas"/>
                <a:ea typeface="Consolas"/>
                <a:cs typeface="Consolas"/>
                <a:sym typeface="Consolas"/>
              </a:rPr>
              <a:t>Chức năng </a:t>
            </a:r>
            <a:r>
              <a:rPr b="1" lang="en-US" sz="2000">
                <a:solidFill>
                  <a:srgbClr val="CC0000"/>
                </a:solidFill>
                <a:latin typeface="Consolas"/>
                <a:ea typeface="Consolas"/>
                <a:cs typeface="Consolas"/>
                <a:sym typeface="Consolas"/>
              </a:rPr>
              <a:t>Đăng nhập</a:t>
            </a:r>
            <a:endParaRPr b="1" sz="2000">
              <a:solidFill>
                <a:srgbClr val="CC0000"/>
              </a:solidFill>
              <a:latin typeface="Consolas"/>
              <a:ea typeface="Consolas"/>
              <a:cs typeface="Consolas"/>
              <a:sym typeface="Consolas"/>
            </a:endParaRPr>
          </a:p>
          <a:p>
            <a:pPr indent="0" lvl="0" marL="0" rtl="0" algn="l">
              <a:spcBef>
                <a:spcPts val="0"/>
              </a:spcBef>
              <a:spcAft>
                <a:spcPts val="0"/>
              </a:spcAft>
              <a:buNone/>
            </a:pPr>
            <a:r>
              <a:t/>
            </a:r>
            <a:endParaRPr b="1" sz="20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Admin đăng nhập vào hệ thống</a:t>
            </a:r>
            <a:endParaRPr sz="1700">
              <a:latin typeface="Consolas"/>
              <a:ea typeface="Consolas"/>
              <a:cs typeface="Consolas"/>
              <a:sym typeface="Consolas"/>
            </a:endParaRPr>
          </a:p>
          <a:p>
            <a:pPr indent="0" lvl="0" marL="45720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đăng nhập vào hệ thống</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Giảng viên đăng nhập vào hệ thống</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Trưởng bộ môn đăng nhập vào hệ thống</a:t>
            </a:r>
            <a:endParaRPr b="1" sz="17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g1b51a8868f5_1_27"/>
          <p:cNvSpPr txBox="1"/>
          <p:nvPr/>
        </p:nvSpPr>
        <p:spPr>
          <a:xfrm>
            <a:off x="922550" y="1171050"/>
            <a:ext cx="7291800" cy="284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CC0000"/>
                </a:solidFill>
                <a:latin typeface="Consolas"/>
                <a:ea typeface="Consolas"/>
                <a:cs typeface="Consolas"/>
                <a:sym typeface="Consolas"/>
              </a:rPr>
              <a:t>Chức năng </a:t>
            </a:r>
            <a:r>
              <a:rPr b="1" lang="en-US" sz="2000">
                <a:solidFill>
                  <a:srgbClr val="CC0000"/>
                </a:solidFill>
                <a:latin typeface="Consolas"/>
                <a:ea typeface="Consolas"/>
                <a:cs typeface="Consolas"/>
                <a:sym typeface="Consolas"/>
              </a:rPr>
              <a:t>Đăng xuất</a:t>
            </a:r>
            <a:endParaRPr b="1" sz="2000">
              <a:solidFill>
                <a:srgbClr val="CC0000"/>
              </a:solidFill>
              <a:latin typeface="Consolas"/>
              <a:ea typeface="Consolas"/>
              <a:cs typeface="Consolas"/>
              <a:sym typeface="Consolas"/>
            </a:endParaRPr>
          </a:p>
          <a:p>
            <a:pPr indent="0" lvl="0" marL="0" rtl="0" algn="l">
              <a:spcBef>
                <a:spcPts val="0"/>
              </a:spcBef>
              <a:spcAft>
                <a:spcPts val="0"/>
              </a:spcAft>
              <a:buNone/>
            </a:pPr>
            <a:r>
              <a:t/>
            </a:r>
            <a:endParaRPr b="1"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Admin đăng xuất khỏi hệ thống</a:t>
            </a:r>
            <a:endParaRPr sz="1700">
              <a:latin typeface="Consolas"/>
              <a:ea typeface="Consolas"/>
              <a:cs typeface="Consolas"/>
              <a:sym typeface="Consolas"/>
            </a:endParaRPr>
          </a:p>
          <a:p>
            <a:pPr indent="0" lvl="0" marL="45720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đăng xuất khỏi hệ thống</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Giảng viên đăng xuất khỏi hệ thống</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Trưởng bộ môn đăng xuất khỏi hệ thống</a:t>
            </a:r>
            <a:endParaRPr sz="1700">
              <a:latin typeface="Consolas"/>
              <a:ea typeface="Consolas"/>
              <a:cs typeface="Consolas"/>
              <a:sym typeface="Consolas"/>
            </a:endParaRPr>
          </a:p>
          <a:p>
            <a:pPr indent="0" lvl="0" marL="0" rtl="0" algn="l">
              <a:spcBef>
                <a:spcPts val="0"/>
              </a:spcBef>
              <a:spcAft>
                <a:spcPts val="0"/>
              </a:spcAft>
              <a:buNone/>
            </a:pPr>
            <a:r>
              <a:t/>
            </a:r>
            <a:endParaRPr b="1" sz="170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g1b51a8868f5_1_32"/>
          <p:cNvSpPr txBox="1"/>
          <p:nvPr/>
        </p:nvSpPr>
        <p:spPr>
          <a:xfrm>
            <a:off x="935175" y="1339575"/>
            <a:ext cx="72033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CC0000"/>
                </a:solidFill>
                <a:latin typeface="Consolas"/>
                <a:ea typeface="Consolas"/>
                <a:cs typeface="Consolas"/>
                <a:sym typeface="Consolas"/>
              </a:rPr>
              <a:t>Chức năng </a:t>
            </a:r>
            <a:r>
              <a:rPr b="1" lang="en-US" sz="2000">
                <a:solidFill>
                  <a:srgbClr val="CC0000"/>
                </a:solidFill>
                <a:latin typeface="Consolas"/>
                <a:ea typeface="Consolas"/>
                <a:cs typeface="Consolas"/>
                <a:sym typeface="Consolas"/>
              </a:rPr>
              <a:t>Quản lý tài khoản hệ thống</a:t>
            </a:r>
            <a:endParaRPr b="1" sz="2000">
              <a:solidFill>
                <a:srgbClr val="CC0000"/>
              </a:solidFill>
              <a:latin typeface="Consolas"/>
              <a:ea typeface="Consolas"/>
              <a:cs typeface="Consolas"/>
              <a:sym typeface="Consolas"/>
            </a:endParaRPr>
          </a:p>
          <a:p>
            <a:pPr indent="0" lvl="0" marL="0" rtl="0" algn="l">
              <a:spcBef>
                <a:spcPts val="0"/>
              </a:spcBef>
              <a:spcAft>
                <a:spcPts val="0"/>
              </a:spcAft>
              <a:buNone/>
            </a:pPr>
            <a:r>
              <a:t/>
            </a:r>
            <a:endParaRPr b="1"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Admin quản lý thông tin của sinh viên, giảng viên, trưởng bộ môn</a:t>
            </a:r>
            <a:endParaRPr sz="1700">
              <a:latin typeface="Consolas"/>
              <a:ea typeface="Consolas"/>
              <a:cs typeface="Consolas"/>
              <a:sym typeface="Consolas"/>
            </a:endParaRPr>
          </a:p>
          <a:p>
            <a:pPr indent="0" lvl="0" marL="45720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Admin tạo tài khoản cho sinh viên, giảng viên và trưởng bộ môn</a:t>
            </a:r>
            <a:endParaRPr b="1" sz="17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g1b51a8868f5_1_36"/>
          <p:cNvSpPr txBox="1"/>
          <p:nvPr/>
        </p:nvSpPr>
        <p:spPr>
          <a:xfrm>
            <a:off x="947825" y="770900"/>
            <a:ext cx="7254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CC0000"/>
                </a:solidFill>
                <a:latin typeface="Consolas"/>
                <a:ea typeface="Consolas"/>
                <a:cs typeface="Consolas"/>
                <a:sym typeface="Consolas"/>
              </a:rPr>
              <a:t>Chức năng </a:t>
            </a:r>
            <a:r>
              <a:rPr b="1" lang="en-US" sz="2000">
                <a:solidFill>
                  <a:srgbClr val="CC0000"/>
                </a:solidFill>
                <a:latin typeface="Consolas"/>
                <a:ea typeface="Consolas"/>
                <a:cs typeface="Consolas"/>
                <a:sym typeface="Consolas"/>
              </a:rPr>
              <a:t>Quản lý tài khoản cá nhân</a:t>
            </a:r>
            <a:endParaRPr b="1" sz="2000">
              <a:solidFill>
                <a:srgbClr val="CC0000"/>
              </a:solidFill>
              <a:latin typeface="Consolas"/>
              <a:ea typeface="Consolas"/>
              <a:cs typeface="Consolas"/>
              <a:sym typeface="Consolas"/>
            </a:endParaRPr>
          </a:p>
          <a:p>
            <a:pPr indent="0" lvl="0" marL="0" rtl="0" algn="l">
              <a:spcBef>
                <a:spcPts val="0"/>
              </a:spcBef>
              <a:spcAft>
                <a:spcPts val="0"/>
              </a:spcAft>
              <a:buNone/>
            </a:pPr>
            <a:r>
              <a:t/>
            </a:r>
            <a:endParaRPr b="1"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được chỉnh sửa thông tin cá nhân</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Giảng viên được chỉnh sửa thông tin cá nhân</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Trưởng bộ môn được chỉnh sửa thông tin cá nhân</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Trưởng bộ môn thay đổi mật khẩu tài khoản</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Giảng viên thay đổi mật khẩu tài khoản</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thay đổi mật khẩu tài khoản</a:t>
            </a:r>
            <a:endParaRPr b="1" sz="17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g1b51a8868f5_1_40"/>
          <p:cNvSpPr txBox="1"/>
          <p:nvPr/>
        </p:nvSpPr>
        <p:spPr>
          <a:xfrm>
            <a:off x="909900" y="593975"/>
            <a:ext cx="72918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CC0000"/>
                </a:solidFill>
                <a:latin typeface="Consolas"/>
                <a:ea typeface="Consolas"/>
                <a:cs typeface="Consolas"/>
                <a:sym typeface="Consolas"/>
              </a:rPr>
              <a:t>Chức năng </a:t>
            </a:r>
            <a:r>
              <a:rPr b="1" lang="en-US" sz="2000">
                <a:solidFill>
                  <a:srgbClr val="CC0000"/>
                </a:solidFill>
                <a:latin typeface="Consolas"/>
                <a:ea typeface="Consolas"/>
                <a:cs typeface="Consolas"/>
                <a:sym typeface="Consolas"/>
              </a:rPr>
              <a:t>Tạo đợt đăng ký</a:t>
            </a:r>
            <a:endParaRPr b="1" sz="2000">
              <a:solidFill>
                <a:srgbClr val="CC0000"/>
              </a:solidFill>
              <a:latin typeface="Consolas"/>
              <a:ea typeface="Consolas"/>
              <a:cs typeface="Consolas"/>
              <a:sym typeface="Consolas"/>
            </a:endParaRPr>
          </a:p>
          <a:p>
            <a:pPr indent="0" lvl="0" marL="0" rtl="0" algn="l">
              <a:spcBef>
                <a:spcPts val="0"/>
              </a:spcBef>
              <a:spcAft>
                <a:spcPts val="0"/>
              </a:spcAft>
              <a:buNone/>
            </a:pPr>
            <a:r>
              <a:t/>
            </a:r>
            <a:endParaRPr b="1"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Admin tạo đợt đăng ký đề tài cho sinh viên, giảng viên</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0"/>
              </a:spcAft>
              <a:buNone/>
            </a:pPr>
            <a:r>
              <a:rPr lang="en-US" sz="2000">
                <a:solidFill>
                  <a:srgbClr val="CC0000"/>
                </a:solidFill>
                <a:latin typeface="Consolas"/>
                <a:ea typeface="Consolas"/>
                <a:cs typeface="Consolas"/>
                <a:sym typeface="Consolas"/>
              </a:rPr>
              <a:t>Chức năng </a:t>
            </a:r>
            <a:r>
              <a:rPr b="1" lang="en-US" sz="2000">
                <a:solidFill>
                  <a:srgbClr val="CC0000"/>
                </a:solidFill>
                <a:latin typeface="Consolas"/>
                <a:ea typeface="Consolas"/>
                <a:cs typeface="Consolas"/>
                <a:sym typeface="Consolas"/>
              </a:rPr>
              <a:t>Đăng ký đề tài</a:t>
            </a:r>
            <a:endParaRPr b="1" sz="2000">
              <a:solidFill>
                <a:srgbClr val="CC0000"/>
              </a:solidFill>
              <a:latin typeface="Consolas"/>
              <a:ea typeface="Consolas"/>
              <a:cs typeface="Consolas"/>
              <a:sym typeface="Consolas"/>
            </a:endParaRPr>
          </a:p>
          <a:p>
            <a:pPr indent="0" lvl="0" marL="0" rtl="0" algn="l">
              <a:spcBef>
                <a:spcPts val="0"/>
              </a:spcBef>
              <a:spcAft>
                <a:spcPts val="0"/>
              </a:spcAft>
              <a:buNone/>
            </a:pPr>
            <a:r>
              <a:t/>
            </a:r>
            <a:endParaRPr b="1"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Giảng viên đăng ký đề tài</a:t>
            </a:r>
            <a:endParaRPr sz="1700">
              <a:latin typeface="Consolas"/>
              <a:ea typeface="Consolas"/>
              <a:cs typeface="Consolas"/>
              <a:sym typeface="Consolas"/>
            </a:endParaRPr>
          </a:p>
          <a:p>
            <a:pPr indent="0" lvl="0" marL="45720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đăng ký đề tài</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0"/>
              </a:spcAft>
              <a:buNone/>
            </a:pPr>
            <a:r>
              <a:rPr lang="en-US" sz="2000">
                <a:solidFill>
                  <a:srgbClr val="CC0000"/>
                </a:solidFill>
                <a:latin typeface="Consolas"/>
                <a:ea typeface="Consolas"/>
                <a:cs typeface="Consolas"/>
                <a:sym typeface="Consolas"/>
              </a:rPr>
              <a:t>Chức năng </a:t>
            </a:r>
            <a:r>
              <a:rPr b="1" lang="en-US" sz="2000">
                <a:solidFill>
                  <a:srgbClr val="CC0000"/>
                </a:solidFill>
                <a:latin typeface="Consolas"/>
                <a:ea typeface="Consolas"/>
                <a:cs typeface="Consolas"/>
                <a:sym typeface="Consolas"/>
              </a:rPr>
              <a:t>Duyệt đề tài</a:t>
            </a:r>
            <a:endParaRPr b="1" sz="2000">
              <a:solidFill>
                <a:srgbClr val="CC0000"/>
              </a:solidFill>
              <a:latin typeface="Consolas"/>
              <a:ea typeface="Consolas"/>
              <a:cs typeface="Consolas"/>
              <a:sym typeface="Consolas"/>
            </a:endParaRPr>
          </a:p>
          <a:p>
            <a:pPr indent="0" lvl="0" marL="0" rtl="0" algn="l">
              <a:spcBef>
                <a:spcPts val="0"/>
              </a:spcBef>
              <a:spcAft>
                <a:spcPts val="0"/>
              </a:spcAft>
              <a:buNone/>
            </a:pPr>
            <a:r>
              <a:t/>
            </a:r>
            <a:endParaRPr b="1"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Trưởng bộ môn duyệt đề tài cho giảng viên</a:t>
            </a:r>
            <a:endParaRPr b="1" sz="1700">
              <a:latin typeface="Consolas"/>
              <a:ea typeface="Consolas"/>
              <a:cs typeface="Consolas"/>
              <a:sym typeface="Consolas"/>
            </a:endParaRPr>
          </a:p>
          <a:p>
            <a:pPr indent="0" lvl="0" marL="0" rtl="0" algn="l">
              <a:spcBef>
                <a:spcPts val="0"/>
              </a:spcBef>
              <a:spcAft>
                <a:spcPts val="0"/>
              </a:spcAft>
              <a:buNone/>
            </a:pPr>
            <a:r>
              <a:t/>
            </a:r>
            <a:endParaRPr b="1" sz="17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g1b51a8868f5_1_44"/>
          <p:cNvSpPr txBox="1"/>
          <p:nvPr/>
        </p:nvSpPr>
        <p:spPr>
          <a:xfrm>
            <a:off x="922550" y="647700"/>
            <a:ext cx="73044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CC0000"/>
                </a:solidFill>
                <a:latin typeface="Consolas"/>
                <a:ea typeface="Consolas"/>
                <a:cs typeface="Consolas"/>
                <a:sym typeface="Consolas"/>
              </a:rPr>
              <a:t>Chức năng </a:t>
            </a:r>
            <a:r>
              <a:rPr b="1" lang="en-US" sz="2000">
                <a:solidFill>
                  <a:srgbClr val="CC0000"/>
                </a:solidFill>
                <a:latin typeface="Consolas"/>
                <a:ea typeface="Consolas"/>
                <a:cs typeface="Consolas"/>
                <a:sym typeface="Consolas"/>
              </a:rPr>
              <a:t>Quản lý đánh giá</a:t>
            </a:r>
            <a:endParaRPr b="1" sz="2000">
              <a:solidFill>
                <a:srgbClr val="CC0000"/>
              </a:solidFill>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Giảng viên đánh giá và cho điểm đề tài mình hướng dẫn</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xem được đánh giá của giảng viên cho đề tài của mình</a:t>
            </a:r>
            <a:endParaRPr sz="1700">
              <a:latin typeface="Consolas"/>
              <a:ea typeface="Consolas"/>
              <a:cs typeface="Consolas"/>
              <a:sym typeface="Consolas"/>
            </a:endParaRPr>
          </a:p>
          <a:p>
            <a:pPr indent="0" lvl="0" marL="45720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0"/>
              </a:spcAft>
              <a:buNone/>
            </a:pPr>
            <a:r>
              <a:rPr lang="en-US" sz="2000">
                <a:solidFill>
                  <a:srgbClr val="CC0000"/>
                </a:solidFill>
                <a:latin typeface="Consolas"/>
                <a:ea typeface="Consolas"/>
                <a:cs typeface="Consolas"/>
                <a:sym typeface="Consolas"/>
              </a:rPr>
              <a:t>Chức năng </a:t>
            </a:r>
            <a:r>
              <a:rPr b="1" lang="en-US" sz="2000">
                <a:solidFill>
                  <a:srgbClr val="CC0000"/>
                </a:solidFill>
                <a:latin typeface="Consolas"/>
                <a:ea typeface="Consolas"/>
                <a:cs typeface="Consolas"/>
                <a:sym typeface="Consolas"/>
              </a:rPr>
              <a:t>Nộp đề tài</a:t>
            </a:r>
            <a:endParaRPr b="1" sz="2000">
              <a:solidFill>
                <a:srgbClr val="CC0000"/>
              </a:solidFill>
              <a:latin typeface="Consolas"/>
              <a:ea typeface="Consolas"/>
              <a:cs typeface="Consolas"/>
              <a:sym typeface="Consolas"/>
            </a:endParaRPr>
          </a:p>
          <a:p>
            <a:pPr indent="0" lvl="0" marL="0" rtl="0" algn="l">
              <a:spcBef>
                <a:spcPts val="0"/>
              </a:spcBef>
              <a:spcAft>
                <a:spcPts val="0"/>
              </a:spcAft>
              <a:buNone/>
            </a:pPr>
            <a:r>
              <a:t/>
            </a:r>
            <a:endParaRPr b="1"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nộp đề tài</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0"/>
              </a:spcAft>
              <a:buNone/>
            </a:pPr>
            <a:r>
              <a:rPr lang="en-US" sz="2000">
                <a:solidFill>
                  <a:srgbClr val="CC0000"/>
                </a:solidFill>
                <a:latin typeface="Consolas"/>
                <a:ea typeface="Consolas"/>
                <a:cs typeface="Consolas"/>
                <a:sym typeface="Consolas"/>
              </a:rPr>
              <a:t>Chức năng </a:t>
            </a:r>
            <a:r>
              <a:rPr b="1" lang="en-US" sz="2000">
                <a:solidFill>
                  <a:srgbClr val="CC0000"/>
                </a:solidFill>
                <a:latin typeface="Consolas"/>
                <a:ea typeface="Consolas"/>
                <a:cs typeface="Consolas"/>
                <a:sym typeface="Consolas"/>
              </a:rPr>
              <a:t>Quản lý hội đồng trong hệ thống</a:t>
            </a:r>
            <a:endParaRPr b="1" sz="2000">
              <a:solidFill>
                <a:srgbClr val="CC0000"/>
              </a:solidFill>
              <a:latin typeface="Consolas"/>
              <a:ea typeface="Consolas"/>
              <a:cs typeface="Consolas"/>
              <a:sym typeface="Consolas"/>
            </a:endParaRPr>
          </a:p>
          <a:p>
            <a:pPr indent="0" lvl="0" marL="0" rtl="0" algn="l">
              <a:spcBef>
                <a:spcPts val="0"/>
              </a:spcBef>
              <a:spcAft>
                <a:spcPts val="0"/>
              </a:spcAft>
              <a:buNone/>
            </a:pPr>
            <a:r>
              <a:t/>
            </a:r>
            <a:endParaRPr b="1"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Admin tạo hội đồng phản biện</a:t>
            </a:r>
            <a:endParaRPr b="1" sz="17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g1b51a8868f5_1_48"/>
          <p:cNvSpPr txBox="1"/>
          <p:nvPr/>
        </p:nvSpPr>
        <p:spPr>
          <a:xfrm>
            <a:off x="897275" y="1171050"/>
            <a:ext cx="7329900" cy="33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CC0000"/>
                </a:solidFill>
                <a:latin typeface="Consolas"/>
                <a:ea typeface="Consolas"/>
                <a:cs typeface="Consolas"/>
                <a:sym typeface="Consolas"/>
              </a:rPr>
              <a:t>Chức năng </a:t>
            </a:r>
            <a:r>
              <a:rPr b="1" lang="en-US" sz="2000">
                <a:solidFill>
                  <a:srgbClr val="CC0000"/>
                </a:solidFill>
                <a:latin typeface="Consolas"/>
                <a:ea typeface="Consolas"/>
                <a:cs typeface="Consolas"/>
                <a:sym typeface="Consolas"/>
              </a:rPr>
              <a:t>Quản lý nhóm</a:t>
            </a:r>
            <a:endParaRPr b="1" sz="2000">
              <a:solidFill>
                <a:srgbClr val="CC0000"/>
              </a:solidFill>
              <a:latin typeface="Consolas"/>
              <a:ea typeface="Consolas"/>
              <a:cs typeface="Consolas"/>
              <a:sym typeface="Consolas"/>
            </a:endParaRPr>
          </a:p>
          <a:p>
            <a:pPr indent="0" lvl="0" marL="0" rtl="0" algn="l">
              <a:spcBef>
                <a:spcPts val="0"/>
              </a:spcBef>
              <a:spcAft>
                <a:spcPts val="0"/>
              </a:spcAft>
              <a:buNone/>
            </a:pPr>
            <a:r>
              <a:t/>
            </a:r>
            <a:endParaRPr b="1"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tạo nhóm để thực hiện đề tài</a:t>
            </a:r>
            <a:endParaRPr sz="1700">
              <a:latin typeface="Consolas"/>
              <a:ea typeface="Consolas"/>
              <a:cs typeface="Consolas"/>
              <a:sym typeface="Consolas"/>
            </a:endParaRPr>
          </a:p>
          <a:p>
            <a:pPr indent="0" lvl="0" marL="45720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xem được thông tin các thành viên trong nhóm của mình</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Giảng viên xem được thông tin nhóm sinh viên đã đăng ký hướng dẫn</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Trưởng bộ môn xem được thông tin các giảng viên thuộc bộ môn của mình</a:t>
            </a:r>
            <a:endParaRPr b="1" sz="17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g1b51a8868f5_1_52"/>
          <p:cNvSpPr txBox="1"/>
          <p:nvPr/>
        </p:nvSpPr>
        <p:spPr>
          <a:xfrm>
            <a:off x="897275" y="986400"/>
            <a:ext cx="7216200" cy="317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CC0000"/>
                </a:solidFill>
                <a:latin typeface="Consolas"/>
                <a:ea typeface="Consolas"/>
                <a:cs typeface="Consolas"/>
                <a:sym typeface="Consolas"/>
              </a:rPr>
              <a:t>Chức năng </a:t>
            </a:r>
            <a:r>
              <a:rPr b="1" lang="en-US" sz="2000">
                <a:solidFill>
                  <a:srgbClr val="CC0000"/>
                </a:solidFill>
                <a:latin typeface="Consolas"/>
                <a:ea typeface="Consolas"/>
                <a:cs typeface="Consolas"/>
                <a:sym typeface="Consolas"/>
              </a:rPr>
              <a:t>Quản lý hội đồng</a:t>
            </a:r>
            <a:endParaRPr b="1" sz="2000">
              <a:solidFill>
                <a:srgbClr val="CC0000"/>
              </a:solidFill>
              <a:latin typeface="Consolas"/>
              <a:ea typeface="Consolas"/>
              <a:cs typeface="Consolas"/>
              <a:sym typeface="Consolas"/>
            </a:endParaRPr>
          </a:p>
          <a:p>
            <a:pPr indent="0" lvl="0" marL="0" rtl="0" algn="l">
              <a:spcBef>
                <a:spcPts val="0"/>
              </a:spcBef>
              <a:spcAft>
                <a:spcPts val="0"/>
              </a:spcAft>
              <a:buNone/>
            </a:pPr>
            <a:r>
              <a:t/>
            </a:r>
            <a:endParaRPr b="1"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Trưởng bộ môn phân chia giảng viên vào hội đồng phản biện</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Trưởng bộ môn quản lý giảng viên tham gia vào từng hội đồng</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0"/>
              </a:spcAft>
              <a:buNone/>
            </a:pPr>
            <a:r>
              <a:rPr lang="en-US" sz="2100">
                <a:solidFill>
                  <a:srgbClr val="CC0000"/>
                </a:solidFill>
                <a:latin typeface="Consolas"/>
                <a:ea typeface="Consolas"/>
                <a:cs typeface="Consolas"/>
                <a:sym typeface="Consolas"/>
              </a:rPr>
              <a:t>Chức năng </a:t>
            </a:r>
            <a:r>
              <a:rPr b="1" lang="en-US" sz="2100">
                <a:solidFill>
                  <a:srgbClr val="CC0000"/>
                </a:solidFill>
                <a:latin typeface="Consolas"/>
                <a:ea typeface="Consolas"/>
                <a:cs typeface="Consolas"/>
                <a:sym typeface="Consolas"/>
              </a:rPr>
              <a:t>Phân chia đề tài</a:t>
            </a:r>
            <a:endParaRPr b="1" sz="2100">
              <a:solidFill>
                <a:srgbClr val="CC0000"/>
              </a:solidFill>
              <a:latin typeface="Consolas"/>
              <a:ea typeface="Consolas"/>
              <a:cs typeface="Consolas"/>
              <a:sym typeface="Consolas"/>
            </a:endParaRPr>
          </a:p>
          <a:p>
            <a:pPr indent="0" lvl="0" marL="0" rtl="0" algn="l">
              <a:spcBef>
                <a:spcPts val="0"/>
              </a:spcBef>
              <a:spcAft>
                <a:spcPts val="0"/>
              </a:spcAft>
              <a:buNone/>
            </a:pPr>
            <a:r>
              <a:t/>
            </a:r>
            <a:endParaRPr b="1"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Admin phân chia đề tài theo từng bộ môn</a:t>
            </a:r>
            <a:endParaRPr b="1" sz="17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23"/>
          <p:cNvSpPr txBox="1"/>
          <p:nvPr>
            <p:ph type="title"/>
          </p:nvPr>
        </p:nvSpPr>
        <p:spPr>
          <a:xfrm>
            <a:off x="795527" y="1677903"/>
            <a:ext cx="7684103" cy="190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sz="3600">
                <a:latin typeface="Consolas"/>
                <a:ea typeface="Consolas"/>
                <a:cs typeface="Consolas"/>
                <a:sym typeface="Consolas"/>
              </a:rPr>
              <a:t>Sơ đồ UseCase</a:t>
            </a:r>
            <a:endParaRPr sz="360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2"/>
          <p:cNvSpPr txBox="1"/>
          <p:nvPr>
            <p:ph type="title"/>
          </p:nvPr>
        </p:nvSpPr>
        <p:spPr>
          <a:xfrm>
            <a:off x="2528250" y="81263"/>
            <a:ext cx="40875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latin typeface="Consolas"/>
                <a:ea typeface="Consolas"/>
                <a:cs typeface="Consolas"/>
                <a:sym typeface="Consolas"/>
              </a:rPr>
              <a:t>Mô tả đề tài</a:t>
            </a:r>
            <a:endParaRPr>
              <a:latin typeface="Consolas"/>
              <a:ea typeface="Consolas"/>
              <a:cs typeface="Consolas"/>
              <a:sym typeface="Consolas"/>
            </a:endParaRPr>
          </a:p>
        </p:txBody>
      </p:sp>
      <p:sp>
        <p:nvSpPr>
          <p:cNvPr id="742" name="Google Shape;742;p2"/>
          <p:cNvSpPr txBox="1"/>
          <p:nvPr>
            <p:ph idx="1" type="body"/>
          </p:nvPr>
        </p:nvSpPr>
        <p:spPr>
          <a:xfrm>
            <a:off x="366500" y="581325"/>
            <a:ext cx="8541600" cy="475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None/>
            </a:pPr>
            <a:r>
              <a:rPr lang="en-US" sz="1400">
                <a:solidFill>
                  <a:srgbClr val="494949"/>
                </a:solidFill>
                <a:latin typeface="Consolas"/>
                <a:ea typeface="Consolas"/>
                <a:cs typeface="Consolas"/>
                <a:sym typeface="Consolas"/>
              </a:rPr>
              <a:t>Hệ thống quản lý đề tài khoa công nghệ thông tin gồm các actor: Admin, Sinh viên, Giảng viên, Trưởng bộ môn. Mỗi người có một tài khoản</a:t>
            </a:r>
            <a:endParaRPr sz="1400">
              <a:solidFill>
                <a:srgbClr val="494949"/>
              </a:solidFill>
              <a:latin typeface="Consolas"/>
              <a:ea typeface="Consolas"/>
              <a:cs typeface="Consolas"/>
              <a:sym typeface="Consolas"/>
            </a:endParaRPr>
          </a:p>
          <a:p>
            <a:pPr indent="0" lvl="0" marL="0" rtl="0" algn="l">
              <a:lnSpc>
                <a:spcPct val="100000"/>
              </a:lnSpc>
              <a:spcBef>
                <a:spcPts val="600"/>
              </a:spcBef>
              <a:spcAft>
                <a:spcPts val="0"/>
              </a:spcAft>
              <a:buNone/>
            </a:pPr>
            <a:r>
              <a:rPr lang="en-US" sz="1400">
                <a:solidFill>
                  <a:srgbClr val="494949"/>
                </a:solidFill>
                <a:latin typeface="Consolas"/>
                <a:ea typeface="Consolas"/>
                <a:cs typeface="Consolas"/>
                <a:sym typeface="Consolas"/>
              </a:rPr>
              <a:t>Admin là người quản trị hệ thống người tạo ra các tài khoản cho Sinh viên, Giảng viên và Trưởng bộ môn. Các thông báo từ nhà trường được Admin post đến Sinh viên, Giảng viên và Trưởng bộ môn. </a:t>
            </a:r>
            <a:endParaRPr sz="1400">
              <a:solidFill>
                <a:srgbClr val="494949"/>
              </a:solidFill>
              <a:latin typeface="Consolas"/>
              <a:ea typeface="Consolas"/>
              <a:cs typeface="Consolas"/>
              <a:sym typeface="Consolas"/>
            </a:endParaRPr>
          </a:p>
          <a:p>
            <a:pPr indent="0" lvl="0" marL="0" rtl="0" algn="l">
              <a:lnSpc>
                <a:spcPct val="100000"/>
              </a:lnSpc>
              <a:spcBef>
                <a:spcPts val="600"/>
              </a:spcBef>
              <a:spcAft>
                <a:spcPts val="0"/>
              </a:spcAft>
              <a:buNone/>
            </a:pPr>
            <a:r>
              <a:rPr lang="en-US" sz="1400">
                <a:solidFill>
                  <a:srgbClr val="494949"/>
                </a:solidFill>
                <a:latin typeface="Consolas"/>
                <a:ea typeface="Consolas"/>
                <a:cs typeface="Consolas"/>
                <a:sym typeface="Consolas"/>
              </a:rPr>
              <a:t>Các Sinh viên có thể lập thành một nhóm từ 2 đến 3 thành viên, mỗi sinh viên chỉ thuộc một nhóm duy nhất.</a:t>
            </a:r>
            <a:endParaRPr sz="1400">
              <a:solidFill>
                <a:srgbClr val="494949"/>
              </a:solidFill>
              <a:latin typeface="Consolas"/>
              <a:ea typeface="Consolas"/>
              <a:cs typeface="Consolas"/>
              <a:sym typeface="Consolas"/>
            </a:endParaRPr>
          </a:p>
          <a:p>
            <a:pPr indent="0" lvl="0" marL="0" rtl="0" algn="l">
              <a:lnSpc>
                <a:spcPct val="100000"/>
              </a:lnSpc>
              <a:spcBef>
                <a:spcPts val="600"/>
              </a:spcBef>
              <a:spcAft>
                <a:spcPts val="0"/>
              </a:spcAft>
              <a:buNone/>
            </a:pPr>
            <a:r>
              <a:rPr lang="en-US" sz="1400">
                <a:solidFill>
                  <a:srgbClr val="494949"/>
                </a:solidFill>
                <a:latin typeface="Consolas"/>
                <a:ea typeface="Consolas"/>
                <a:cs typeface="Consolas"/>
                <a:sym typeface="Consolas"/>
              </a:rPr>
              <a:t>Các nhóm sinh viên tiến hành đăng ký đề tài trong danh sách đề tài, các đề tài này do giảng viên đã đăng ký trước đó</a:t>
            </a:r>
            <a:endParaRPr sz="1400">
              <a:solidFill>
                <a:srgbClr val="494949"/>
              </a:solidFill>
              <a:latin typeface="Consolas"/>
              <a:ea typeface="Consolas"/>
              <a:cs typeface="Consolas"/>
              <a:sym typeface="Consolas"/>
            </a:endParaRPr>
          </a:p>
          <a:p>
            <a:pPr indent="0" lvl="0" marL="0" rtl="0" algn="l">
              <a:lnSpc>
                <a:spcPct val="100000"/>
              </a:lnSpc>
              <a:spcBef>
                <a:spcPts val="600"/>
              </a:spcBef>
              <a:spcAft>
                <a:spcPts val="0"/>
              </a:spcAft>
              <a:buNone/>
            </a:pPr>
            <a:r>
              <a:rPr lang="en-US" sz="1400">
                <a:solidFill>
                  <a:srgbClr val="494949"/>
                </a:solidFill>
                <a:latin typeface="Consolas"/>
                <a:ea typeface="Consolas"/>
                <a:cs typeface="Consolas"/>
                <a:sym typeface="Consolas"/>
              </a:rPr>
              <a:t>Trưởng bộ môn sẽ là người duyệt đề tài cho sinh viên đề tài nào được duyệt mới được báo cáo</a:t>
            </a:r>
            <a:endParaRPr sz="1400">
              <a:solidFill>
                <a:srgbClr val="494949"/>
              </a:solidFill>
              <a:latin typeface="Consolas"/>
              <a:ea typeface="Consolas"/>
              <a:cs typeface="Consolas"/>
              <a:sym typeface="Consolas"/>
            </a:endParaRPr>
          </a:p>
          <a:p>
            <a:pPr indent="0" lvl="0" marL="0" rtl="0" algn="l">
              <a:lnSpc>
                <a:spcPct val="100000"/>
              </a:lnSpc>
              <a:spcBef>
                <a:spcPts val="600"/>
              </a:spcBef>
              <a:spcAft>
                <a:spcPts val="0"/>
              </a:spcAft>
              <a:buNone/>
            </a:pPr>
            <a:r>
              <a:rPr lang="en-US" sz="1400">
                <a:solidFill>
                  <a:srgbClr val="494949"/>
                </a:solidFill>
                <a:latin typeface="Consolas"/>
                <a:ea typeface="Consolas"/>
                <a:cs typeface="Consolas"/>
                <a:sym typeface="Consolas"/>
              </a:rPr>
              <a:t>Admin sẽ tạo ra các hội đồng phản biện và trưởng bộ môn sẽ phân công giảng viên vào hội đồng</a:t>
            </a:r>
            <a:endParaRPr sz="1400">
              <a:solidFill>
                <a:srgbClr val="494949"/>
              </a:solidFill>
              <a:latin typeface="Consolas"/>
              <a:ea typeface="Consolas"/>
              <a:cs typeface="Consolas"/>
              <a:sym typeface="Consolas"/>
            </a:endParaRPr>
          </a:p>
          <a:p>
            <a:pPr indent="0" lvl="0" marL="0" rtl="0" algn="l">
              <a:lnSpc>
                <a:spcPct val="100000"/>
              </a:lnSpc>
              <a:spcBef>
                <a:spcPts val="600"/>
              </a:spcBef>
              <a:spcAft>
                <a:spcPts val="0"/>
              </a:spcAft>
              <a:buNone/>
            </a:pPr>
            <a:r>
              <a:rPr lang="en-US" sz="1400">
                <a:solidFill>
                  <a:srgbClr val="494949"/>
                </a:solidFill>
                <a:latin typeface="Consolas"/>
                <a:ea typeface="Consolas"/>
                <a:cs typeface="Consolas"/>
                <a:sym typeface="Consolas"/>
              </a:rPr>
              <a:t>Một hội đồng phản biện có 1 giảng viên là chủ hội đồng, người này sẽ thu thập ý kiến và điểm số của các giảng viên khác trong cùng hội đồng để phản hồi đánh giá lại cho sinh viên</a:t>
            </a:r>
            <a:endParaRPr sz="1400">
              <a:solidFill>
                <a:srgbClr val="494949"/>
              </a:solidFill>
              <a:latin typeface="Consolas"/>
              <a:ea typeface="Consolas"/>
              <a:cs typeface="Consolas"/>
              <a:sym typeface="Consolas"/>
            </a:endParaRPr>
          </a:p>
          <a:p>
            <a:pPr indent="0" lvl="0" marL="0" rtl="0" algn="l">
              <a:lnSpc>
                <a:spcPct val="100000"/>
              </a:lnSpc>
              <a:spcBef>
                <a:spcPts val="600"/>
              </a:spcBef>
              <a:spcAft>
                <a:spcPts val="0"/>
              </a:spcAft>
              <a:buNone/>
            </a:pPr>
            <a:r>
              <a:rPr lang="en-US" sz="1400">
                <a:solidFill>
                  <a:srgbClr val="494949"/>
                </a:solidFill>
                <a:latin typeface="Consolas"/>
                <a:ea typeface="Consolas"/>
                <a:cs typeface="Consolas"/>
                <a:sym typeface="Consolas"/>
              </a:rPr>
              <a:t>Sau khi sinh viên nhận được đánh giá và điểm số sẽ tiến hành nộp báo cáo lên hệ thống</a:t>
            </a:r>
            <a:endParaRPr sz="1400">
              <a:solidFill>
                <a:srgbClr val="494949"/>
              </a:solidFill>
              <a:latin typeface="Consolas"/>
              <a:ea typeface="Consolas"/>
              <a:cs typeface="Consolas"/>
              <a:sym typeface="Consolas"/>
            </a:endParaRPr>
          </a:p>
          <a:p>
            <a:pPr indent="0" lvl="0" marL="0" rtl="0" algn="l">
              <a:lnSpc>
                <a:spcPct val="100000"/>
              </a:lnSpc>
              <a:spcBef>
                <a:spcPts val="600"/>
              </a:spcBef>
              <a:spcAft>
                <a:spcPts val="0"/>
              </a:spcAft>
              <a:buNone/>
            </a:pPr>
            <a:r>
              <a:t/>
            </a:r>
            <a:endParaRPr sz="1400">
              <a:solidFill>
                <a:srgbClr val="494949"/>
              </a:solidFill>
              <a:latin typeface="Consolas"/>
              <a:ea typeface="Consolas"/>
              <a:cs typeface="Consolas"/>
              <a:sym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pic>
        <p:nvPicPr>
          <p:cNvPr id="832" name="Google Shape;832;g1b51a8868f5_1_56"/>
          <p:cNvPicPr preferRelativeResize="0"/>
          <p:nvPr/>
        </p:nvPicPr>
        <p:blipFill>
          <a:blip r:embed="rId3">
            <a:alphaModFix/>
          </a:blip>
          <a:stretch>
            <a:fillRect/>
          </a:stretch>
        </p:blipFill>
        <p:spPr>
          <a:xfrm>
            <a:off x="1454075" y="270688"/>
            <a:ext cx="6115850" cy="460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g1b51a8868f5_3_83"/>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3600">
                <a:latin typeface="Consolas"/>
                <a:ea typeface="Consolas"/>
                <a:cs typeface="Consolas"/>
                <a:sym typeface="Consolas"/>
              </a:rPr>
              <a:t>Các Flow-Event của đề tài</a:t>
            </a:r>
            <a:endParaRPr sz="36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pic>
        <p:nvPicPr>
          <p:cNvPr id="842" name="Google Shape;842;g1b51a8868f5_3_4"/>
          <p:cNvPicPr preferRelativeResize="0"/>
          <p:nvPr/>
        </p:nvPicPr>
        <p:blipFill>
          <a:blip r:embed="rId3">
            <a:alphaModFix/>
          </a:blip>
          <a:stretch>
            <a:fillRect/>
          </a:stretch>
        </p:blipFill>
        <p:spPr>
          <a:xfrm>
            <a:off x="1223950" y="744300"/>
            <a:ext cx="5846349" cy="4144050"/>
          </a:xfrm>
          <a:prstGeom prst="rect">
            <a:avLst/>
          </a:prstGeom>
          <a:noFill/>
          <a:ln>
            <a:noFill/>
          </a:ln>
        </p:spPr>
      </p:pic>
      <p:sp>
        <p:nvSpPr>
          <p:cNvPr id="843" name="Google Shape;843;g1b51a8868f5_3_4"/>
          <p:cNvSpPr txBox="1"/>
          <p:nvPr/>
        </p:nvSpPr>
        <p:spPr>
          <a:xfrm>
            <a:off x="1296075" y="183700"/>
            <a:ext cx="46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đăng nhập</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g1b51a8868f5_3_12"/>
          <p:cNvSpPr txBox="1"/>
          <p:nvPr/>
        </p:nvSpPr>
        <p:spPr>
          <a:xfrm>
            <a:off x="897425" y="183700"/>
            <a:ext cx="50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đăng xuất</a:t>
            </a:r>
            <a:endParaRPr b="1"/>
          </a:p>
        </p:txBody>
      </p:sp>
      <p:pic>
        <p:nvPicPr>
          <p:cNvPr id="849" name="Google Shape;849;g1b51a8868f5_3_12"/>
          <p:cNvPicPr preferRelativeResize="0"/>
          <p:nvPr/>
        </p:nvPicPr>
        <p:blipFill>
          <a:blip r:embed="rId3">
            <a:alphaModFix/>
          </a:blip>
          <a:stretch>
            <a:fillRect/>
          </a:stretch>
        </p:blipFill>
        <p:spPr>
          <a:xfrm>
            <a:off x="897425" y="675750"/>
            <a:ext cx="7153275" cy="4210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g1b51a8868f5_3_17"/>
          <p:cNvSpPr txBox="1"/>
          <p:nvPr/>
        </p:nvSpPr>
        <p:spPr>
          <a:xfrm>
            <a:off x="117800" y="291650"/>
            <a:ext cx="46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quản lý tài khoản hệ thống</a:t>
            </a:r>
            <a:endParaRPr b="1"/>
          </a:p>
        </p:txBody>
      </p:sp>
      <p:pic>
        <p:nvPicPr>
          <p:cNvPr id="855" name="Google Shape;855;g1b51a8868f5_3_17"/>
          <p:cNvPicPr preferRelativeResize="0"/>
          <p:nvPr/>
        </p:nvPicPr>
        <p:blipFill>
          <a:blip r:embed="rId3">
            <a:alphaModFix/>
          </a:blip>
          <a:stretch>
            <a:fillRect/>
          </a:stretch>
        </p:blipFill>
        <p:spPr>
          <a:xfrm>
            <a:off x="3492600" y="53913"/>
            <a:ext cx="3490501" cy="5035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g1b51a8868f5_3_22"/>
          <p:cNvSpPr txBox="1"/>
          <p:nvPr/>
        </p:nvSpPr>
        <p:spPr>
          <a:xfrm>
            <a:off x="2113025" y="183700"/>
            <a:ext cx="38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tài khoản cá nhân</a:t>
            </a:r>
            <a:endParaRPr b="1"/>
          </a:p>
        </p:txBody>
      </p:sp>
      <p:pic>
        <p:nvPicPr>
          <p:cNvPr id="861" name="Google Shape;861;g1b51a8868f5_3_22"/>
          <p:cNvPicPr preferRelativeResize="0"/>
          <p:nvPr/>
        </p:nvPicPr>
        <p:blipFill>
          <a:blip r:embed="rId3">
            <a:alphaModFix/>
          </a:blip>
          <a:stretch>
            <a:fillRect/>
          </a:stretch>
        </p:blipFill>
        <p:spPr>
          <a:xfrm>
            <a:off x="2113025" y="634450"/>
            <a:ext cx="4298663" cy="42547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g1b51a8868f5_3_27"/>
          <p:cNvSpPr txBox="1"/>
          <p:nvPr/>
        </p:nvSpPr>
        <p:spPr>
          <a:xfrm>
            <a:off x="1219675" y="183700"/>
            <a:ext cx="47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tạo đợt đăng ký</a:t>
            </a:r>
            <a:endParaRPr b="1"/>
          </a:p>
        </p:txBody>
      </p:sp>
      <p:pic>
        <p:nvPicPr>
          <p:cNvPr id="867" name="Google Shape;867;g1b51a8868f5_3_27"/>
          <p:cNvPicPr preferRelativeResize="0"/>
          <p:nvPr/>
        </p:nvPicPr>
        <p:blipFill>
          <a:blip r:embed="rId3">
            <a:alphaModFix/>
          </a:blip>
          <a:stretch>
            <a:fillRect/>
          </a:stretch>
        </p:blipFill>
        <p:spPr>
          <a:xfrm>
            <a:off x="1219675" y="719325"/>
            <a:ext cx="6147826" cy="4254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g1b51a8868f5_3_36"/>
          <p:cNvSpPr txBox="1"/>
          <p:nvPr/>
        </p:nvSpPr>
        <p:spPr>
          <a:xfrm>
            <a:off x="1296075" y="183700"/>
            <a:ext cx="46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đăng ký đề tài</a:t>
            </a:r>
            <a:endParaRPr b="1"/>
          </a:p>
        </p:txBody>
      </p:sp>
      <p:pic>
        <p:nvPicPr>
          <p:cNvPr id="873" name="Google Shape;873;g1b51a8868f5_3_36"/>
          <p:cNvPicPr preferRelativeResize="0"/>
          <p:nvPr/>
        </p:nvPicPr>
        <p:blipFill>
          <a:blip r:embed="rId3">
            <a:alphaModFix/>
          </a:blip>
          <a:stretch>
            <a:fillRect/>
          </a:stretch>
        </p:blipFill>
        <p:spPr>
          <a:xfrm>
            <a:off x="1296075" y="710850"/>
            <a:ext cx="5706438" cy="4254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g1b51a8868f5_3_41"/>
          <p:cNvSpPr txBox="1"/>
          <p:nvPr/>
        </p:nvSpPr>
        <p:spPr>
          <a:xfrm>
            <a:off x="1296075" y="183700"/>
            <a:ext cx="46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duyệt đề tài</a:t>
            </a:r>
            <a:endParaRPr b="1"/>
          </a:p>
        </p:txBody>
      </p:sp>
      <p:pic>
        <p:nvPicPr>
          <p:cNvPr id="879" name="Google Shape;879;g1b51a8868f5_3_41"/>
          <p:cNvPicPr preferRelativeResize="0"/>
          <p:nvPr/>
        </p:nvPicPr>
        <p:blipFill>
          <a:blip r:embed="rId3">
            <a:alphaModFix/>
          </a:blip>
          <a:stretch>
            <a:fillRect/>
          </a:stretch>
        </p:blipFill>
        <p:spPr>
          <a:xfrm>
            <a:off x="1296075" y="693875"/>
            <a:ext cx="6148815" cy="42548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g1b51a8868f5_3_127"/>
          <p:cNvSpPr txBox="1"/>
          <p:nvPr/>
        </p:nvSpPr>
        <p:spPr>
          <a:xfrm>
            <a:off x="1296075" y="183700"/>
            <a:ext cx="46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quản lý đánh giá</a:t>
            </a:r>
            <a:endParaRPr b="1"/>
          </a:p>
        </p:txBody>
      </p:sp>
      <p:pic>
        <p:nvPicPr>
          <p:cNvPr id="885" name="Google Shape;885;g1b51a8868f5_3_127"/>
          <p:cNvPicPr preferRelativeResize="0"/>
          <p:nvPr/>
        </p:nvPicPr>
        <p:blipFill>
          <a:blip r:embed="rId3">
            <a:alphaModFix/>
          </a:blip>
          <a:stretch>
            <a:fillRect/>
          </a:stretch>
        </p:blipFill>
        <p:spPr>
          <a:xfrm>
            <a:off x="2041450" y="676650"/>
            <a:ext cx="4122981" cy="425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
          <p:cNvSpPr txBox="1"/>
          <p:nvPr>
            <p:ph type="title"/>
          </p:nvPr>
        </p:nvSpPr>
        <p:spPr>
          <a:xfrm>
            <a:off x="795527" y="1677903"/>
            <a:ext cx="7684103" cy="190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sz="3600">
                <a:latin typeface="Consolas"/>
                <a:ea typeface="Consolas"/>
                <a:cs typeface="Consolas"/>
                <a:sym typeface="Consolas"/>
              </a:rPr>
              <a:t>Class Diagram</a:t>
            </a:r>
            <a:endParaRPr sz="3600">
              <a:latin typeface="Consolas"/>
              <a:ea typeface="Consolas"/>
              <a:cs typeface="Consolas"/>
              <a:sym typeface="Consola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g1b51a8868f5_3_46"/>
          <p:cNvSpPr txBox="1"/>
          <p:nvPr/>
        </p:nvSpPr>
        <p:spPr>
          <a:xfrm>
            <a:off x="2448850" y="183700"/>
            <a:ext cx="35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quản lý nhóm</a:t>
            </a:r>
            <a:endParaRPr b="1"/>
          </a:p>
        </p:txBody>
      </p:sp>
      <p:pic>
        <p:nvPicPr>
          <p:cNvPr id="891" name="Google Shape;891;g1b51a8868f5_3_46"/>
          <p:cNvPicPr preferRelativeResize="0"/>
          <p:nvPr/>
        </p:nvPicPr>
        <p:blipFill>
          <a:blip r:embed="rId3">
            <a:alphaModFix/>
          </a:blip>
          <a:stretch>
            <a:fillRect/>
          </a:stretch>
        </p:blipFill>
        <p:spPr>
          <a:xfrm>
            <a:off x="2448850" y="583900"/>
            <a:ext cx="3341495" cy="4254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g1b51a8868f5_3_59"/>
          <p:cNvSpPr txBox="1"/>
          <p:nvPr/>
        </p:nvSpPr>
        <p:spPr>
          <a:xfrm>
            <a:off x="2357775" y="183700"/>
            <a:ext cx="41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quản lý hội đồng trong hệ thống</a:t>
            </a:r>
            <a:endParaRPr b="1"/>
          </a:p>
        </p:txBody>
      </p:sp>
      <p:pic>
        <p:nvPicPr>
          <p:cNvPr id="897" name="Google Shape;897;g1b51a8868f5_3_59"/>
          <p:cNvPicPr preferRelativeResize="0"/>
          <p:nvPr/>
        </p:nvPicPr>
        <p:blipFill>
          <a:blip r:embed="rId3">
            <a:alphaModFix/>
          </a:blip>
          <a:stretch>
            <a:fillRect/>
          </a:stretch>
        </p:blipFill>
        <p:spPr>
          <a:xfrm>
            <a:off x="2296750" y="765275"/>
            <a:ext cx="3622490" cy="4254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g1b51a8868f5_3_63"/>
          <p:cNvSpPr txBox="1"/>
          <p:nvPr/>
        </p:nvSpPr>
        <p:spPr>
          <a:xfrm>
            <a:off x="2515825" y="71200"/>
            <a:ext cx="46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quản lý hội đồng</a:t>
            </a:r>
            <a:endParaRPr b="1"/>
          </a:p>
        </p:txBody>
      </p:sp>
      <p:pic>
        <p:nvPicPr>
          <p:cNvPr id="903" name="Google Shape;903;g1b51a8868f5_3_63"/>
          <p:cNvPicPr preferRelativeResize="0"/>
          <p:nvPr/>
        </p:nvPicPr>
        <p:blipFill>
          <a:blip r:embed="rId3">
            <a:alphaModFix/>
          </a:blip>
          <a:stretch>
            <a:fillRect/>
          </a:stretch>
        </p:blipFill>
        <p:spPr>
          <a:xfrm>
            <a:off x="2562800" y="538175"/>
            <a:ext cx="3119500" cy="4367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g1b51a8868f5_3_67"/>
          <p:cNvSpPr txBox="1"/>
          <p:nvPr/>
        </p:nvSpPr>
        <p:spPr>
          <a:xfrm>
            <a:off x="1296075" y="183700"/>
            <a:ext cx="46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phân chia đề tài</a:t>
            </a:r>
            <a:endParaRPr b="1"/>
          </a:p>
        </p:txBody>
      </p:sp>
      <p:pic>
        <p:nvPicPr>
          <p:cNvPr id="909" name="Google Shape;909;g1b51a8868f5_3_67"/>
          <p:cNvPicPr preferRelativeResize="0"/>
          <p:nvPr/>
        </p:nvPicPr>
        <p:blipFill>
          <a:blip r:embed="rId3">
            <a:alphaModFix/>
          </a:blip>
          <a:stretch>
            <a:fillRect/>
          </a:stretch>
        </p:blipFill>
        <p:spPr>
          <a:xfrm>
            <a:off x="1253550" y="975375"/>
            <a:ext cx="5734050" cy="3781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g1b51a8868f5_3_73"/>
          <p:cNvSpPr txBox="1"/>
          <p:nvPr/>
        </p:nvSpPr>
        <p:spPr>
          <a:xfrm>
            <a:off x="1296075" y="183700"/>
            <a:ext cx="46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nộp đề tài</a:t>
            </a:r>
            <a:endParaRPr b="1"/>
          </a:p>
        </p:txBody>
      </p:sp>
      <p:pic>
        <p:nvPicPr>
          <p:cNvPr id="915" name="Google Shape;915;g1b51a8868f5_3_73"/>
          <p:cNvPicPr preferRelativeResize="0"/>
          <p:nvPr/>
        </p:nvPicPr>
        <p:blipFill>
          <a:blip r:embed="rId3">
            <a:alphaModFix/>
          </a:blip>
          <a:stretch>
            <a:fillRect/>
          </a:stretch>
        </p:blipFill>
        <p:spPr>
          <a:xfrm>
            <a:off x="1231825" y="808750"/>
            <a:ext cx="5772150" cy="3971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g1b50a5ca033_0_18"/>
          <p:cNvSpPr txBox="1"/>
          <p:nvPr>
            <p:ph type="title"/>
          </p:nvPr>
        </p:nvSpPr>
        <p:spPr>
          <a:xfrm>
            <a:off x="2434774" y="1620750"/>
            <a:ext cx="5640600" cy="19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600">
                <a:latin typeface="Consolas"/>
                <a:ea typeface="Consolas"/>
                <a:cs typeface="Consolas"/>
                <a:sym typeface="Consolas"/>
              </a:rPr>
              <a:t>Nội dung Sprint 1</a:t>
            </a:r>
            <a:endParaRPr sz="36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g1b51a8868f5_1_62"/>
          <p:cNvSpPr txBox="1"/>
          <p:nvPr>
            <p:ph type="title"/>
          </p:nvPr>
        </p:nvSpPr>
        <p:spPr>
          <a:xfrm>
            <a:off x="1555950" y="2110950"/>
            <a:ext cx="6032100" cy="73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onsolas"/>
                <a:ea typeface="Consolas"/>
                <a:cs typeface="Consolas"/>
                <a:sym typeface="Consolas"/>
              </a:rPr>
              <a:t>Sprint Backlog của Sprint 1</a:t>
            </a:r>
            <a:endParaRPr sz="3000">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pic>
        <p:nvPicPr>
          <p:cNvPr id="930" name="Google Shape;930;g1b51a8868f5_3_87"/>
          <p:cNvPicPr preferRelativeResize="0"/>
          <p:nvPr/>
        </p:nvPicPr>
        <p:blipFill>
          <a:blip r:embed="rId3">
            <a:alphaModFix/>
          </a:blip>
          <a:stretch>
            <a:fillRect/>
          </a:stretch>
        </p:blipFill>
        <p:spPr>
          <a:xfrm>
            <a:off x="1223950" y="744300"/>
            <a:ext cx="5846349" cy="4144050"/>
          </a:xfrm>
          <a:prstGeom prst="rect">
            <a:avLst/>
          </a:prstGeom>
          <a:noFill/>
          <a:ln>
            <a:noFill/>
          </a:ln>
        </p:spPr>
      </p:pic>
      <p:sp>
        <p:nvSpPr>
          <p:cNvPr id="931" name="Google Shape;931;g1b51a8868f5_3_87"/>
          <p:cNvSpPr txBox="1"/>
          <p:nvPr/>
        </p:nvSpPr>
        <p:spPr>
          <a:xfrm>
            <a:off x="1296075" y="183700"/>
            <a:ext cx="46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đăng nhập</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g1b51a8868f5_3_92"/>
          <p:cNvSpPr txBox="1"/>
          <p:nvPr/>
        </p:nvSpPr>
        <p:spPr>
          <a:xfrm>
            <a:off x="1296075" y="183700"/>
            <a:ext cx="46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đăng xuất</a:t>
            </a:r>
            <a:endParaRPr b="1"/>
          </a:p>
        </p:txBody>
      </p:sp>
      <p:pic>
        <p:nvPicPr>
          <p:cNvPr id="937" name="Google Shape;937;g1b51a8868f5_3_92"/>
          <p:cNvPicPr preferRelativeResize="0"/>
          <p:nvPr/>
        </p:nvPicPr>
        <p:blipFill>
          <a:blip r:embed="rId3">
            <a:alphaModFix/>
          </a:blip>
          <a:stretch>
            <a:fillRect/>
          </a:stretch>
        </p:blipFill>
        <p:spPr>
          <a:xfrm>
            <a:off x="897425" y="675750"/>
            <a:ext cx="7153275" cy="4210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g1b51a8868f5_3_97"/>
          <p:cNvSpPr txBox="1"/>
          <p:nvPr/>
        </p:nvSpPr>
        <p:spPr>
          <a:xfrm>
            <a:off x="117800" y="291650"/>
            <a:ext cx="46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quản lý tài khoản hệ thống</a:t>
            </a:r>
            <a:endParaRPr b="1"/>
          </a:p>
        </p:txBody>
      </p:sp>
      <p:pic>
        <p:nvPicPr>
          <p:cNvPr id="943" name="Google Shape;943;g1b51a8868f5_3_97"/>
          <p:cNvPicPr preferRelativeResize="0"/>
          <p:nvPr/>
        </p:nvPicPr>
        <p:blipFill>
          <a:blip r:embed="rId3">
            <a:alphaModFix/>
          </a:blip>
          <a:stretch>
            <a:fillRect/>
          </a:stretch>
        </p:blipFill>
        <p:spPr>
          <a:xfrm>
            <a:off x="3492600" y="53913"/>
            <a:ext cx="3490501" cy="5035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pic>
        <p:nvPicPr>
          <p:cNvPr id="752" name="Google Shape;752;g1b50a5ca033_0_5"/>
          <p:cNvPicPr preferRelativeResize="0"/>
          <p:nvPr/>
        </p:nvPicPr>
        <p:blipFill>
          <a:blip r:embed="rId3">
            <a:alphaModFix/>
          </a:blip>
          <a:stretch>
            <a:fillRect/>
          </a:stretch>
        </p:blipFill>
        <p:spPr>
          <a:xfrm>
            <a:off x="1617625" y="128100"/>
            <a:ext cx="5337599" cy="48873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g1b51a8868f5_3_102"/>
          <p:cNvSpPr txBox="1"/>
          <p:nvPr/>
        </p:nvSpPr>
        <p:spPr>
          <a:xfrm>
            <a:off x="2113025" y="183700"/>
            <a:ext cx="38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tài khoản cá nhân</a:t>
            </a:r>
            <a:endParaRPr b="1"/>
          </a:p>
        </p:txBody>
      </p:sp>
      <p:pic>
        <p:nvPicPr>
          <p:cNvPr id="949" name="Google Shape;949;g1b51a8868f5_3_102"/>
          <p:cNvPicPr preferRelativeResize="0"/>
          <p:nvPr/>
        </p:nvPicPr>
        <p:blipFill>
          <a:blip r:embed="rId3">
            <a:alphaModFix/>
          </a:blip>
          <a:stretch>
            <a:fillRect/>
          </a:stretch>
        </p:blipFill>
        <p:spPr>
          <a:xfrm>
            <a:off x="2113025" y="634450"/>
            <a:ext cx="4298663" cy="42547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g1b51a8868f5_3_107"/>
          <p:cNvSpPr txBox="1"/>
          <p:nvPr/>
        </p:nvSpPr>
        <p:spPr>
          <a:xfrm>
            <a:off x="1296075" y="183700"/>
            <a:ext cx="46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tạo đợt đăng ký</a:t>
            </a:r>
            <a:endParaRPr b="1"/>
          </a:p>
        </p:txBody>
      </p:sp>
      <p:pic>
        <p:nvPicPr>
          <p:cNvPr id="955" name="Google Shape;955;g1b51a8868f5_3_107"/>
          <p:cNvPicPr preferRelativeResize="0"/>
          <p:nvPr/>
        </p:nvPicPr>
        <p:blipFill>
          <a:blip r:embed="rId3">
            <a:alphaModFix/>
          </a:blip>
          <a:stretch>
            <a:fillRect/>
          </a:stretch>
        </p:blipFill>
        <p:spPr>
          <a:xfrm>
            <a:off x="1219675" y="719325"/>
            <a:ext cx="6147826" cy="4254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g1b51a8868f5_3_112"/>
          <p:cNvSpPr txBox="1"/>
          <p:nvPr/>
        </p:nvSpPr>
        <p:spPr>
          <a:xfrm>
            <a:off x="1296075" y="183700"/>
            <a:ext cx="46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đăng ký đề tài</a:t>
            </a:r>
            <a:endParaRPr b="1"/>
          </a:p>
        </p:txBody>
      </p:sp>
      <p:pic>
        <p:nvPicPr>
          <p:cNvPr id="961" name="Google Shape;961;g1b51a8868f5_3_112"/>
          <p:cNvPicPr preferRelativeResize="0"/>
          <p:nvPr/>
        </p:nvPicPr>
        <p:blipFill>
          <a:blip r:embed="rId3">
            <a:alphaModFix/>
          </a:blip>
          <a:stretch>
            <a:fillRect/>
          </a:stretch>
        </p:blipFill>
        <p:spPr>
          <a:xfrm>
            <a:off x="1296075" y="710850"/>
            <a:ext cx="5706438" cy="4254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g1b51a8868f5_3_117"/>
          <p:cNvSpPr txBox="1"/>
          <p:nvPr/>
        </p:nvSpPr>
        <p:spPr>
          <a:xfrm>
            <a:off x="1296075" y="183700"/>
            <a:ext cx="46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Use case duyệt đề tài</a:t>
            </a:r>
            <a:endParaRPr b="1"/>
          </a:p>
        </p:txBody>
      </p:sp>
      <p:pic>
        <p:nvPicPr>
          <p:cNvPr id="967" name="Google Shape;967;g1b51a8868f5_3_117"/>
          <p:cNvPicPr preferRelativeResize="0"/>
          <p:nvPr/>
        </p:nvPicPr>
        <p:blipFill>
          <a:blip r:embed="rId3">
            <a:alphaModFix/>
          </a:blip>
          <a:stretch>
            <a:fillRect/>
          </a:stretch>
        </p:blipFill>
        <p:spPr>
          <a:xfrm>
            <a:off x="1296075" y="693875"/>
            <a:ext cx="6148815" cy="42548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pic>
        <p:nvPicPr>
          <p:cNvPr id="972" name="Google Shape;972;g1b51a8868f5_3_122"/>
          <p:cNvPicPr preferRelativeResize="0"/>
          <p:nvPr/>
        </p:nvPicPr>
        <p:blipFill>
          <a:blip r:embed="rId3">
            <a:alphaModFix/>
          </a:blip>
          <a:stretch>
            <a:fillRect/>
          </a:stretch>
        </p:blipFill>
        <p:spPr>
          <a:xfrm>
            <a:off x="152400" y="1346625"/>
            <a:ext cx="8839200" cy="230694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g1b51a8868f5_1_186"/>
          <p:cNvSpPr txBox="1"/>
          <p:nvPr>
            <p:ph idx="1" type="body"/>
          </p:nvPr>
        </p:nvSpPr>
        <p:spPr>
          <a:xfrm>
            <a:off x="1398900" y="1721575"/>
            <a:ext cx="6346200" cy="24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1700">
                <a:latin typeface="Consolas"/>
                <a:ea typeface="Consolas"/>
                <a:cs typeface="Consolas"/>
                <a:sym typeface="Consolas"/>
              </a:rPr>
              <a:t>Hoàn thành được các chức năng </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Đăng nhập</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Đăng xuất</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Quản lý tài khoản hệ thống</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Quản lý tài khoản cá nhân</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Tạo đợt đăng ký</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Đăng ký đề tài</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Duyệt đề tài</a:t>
            </a:r>
            <a:endParaRPr sz="1700">
              <a:latin typeface="Consolas"/>
              <a:ea typeface="Consolas"/>
              <a:cs typeface="Consolas"/>
              <a:sym typeface="Consolas"/>
            </a:endParaRPr>
          </a:p>
        </p:txBody>
      </p:sp>
      <p:sp>
        <p:nvSpPr>
          <p:cNvPr id="978" name="Google Shape;978;g1b51a8868f5_1_186"/>
          <p:cNvSpPr txBox="1"/>
          <p:nvPr>
            <p:ph type="title"/>
          </p:nvPr>
        </p:nvSpPr>
        <p:spPr>
          <a:xfrm>
            <a:off x="1398900" y="1174325"/>
            <a:ext cx="43968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CC0000"/>
                </a:solidFill>
                <a:latin typeface="Consolas"/>
                <a:ea typeface="Consolas"/>
                <a:cs typeface="Consolas"/>
                <a:sym typeface="Consolas"/>
              </a:rPr>
              <a:t>Kết quả đạt được Sprint 1</a:t>
            </a:r>
            <a:endParaRPr sz="2400">
              <a:solidFill>
                <a:srgbClr val="CC0000"/>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g1b50a5ca033_0_22"/>
          <p:cNvSpPr txBox="1"/>
          <p:nvPr>
            <p:ph type="title"/>
          </p:nvPr>
        </p:nvSpPr>
        <p:spPr>
          <a:xfrm>
            <a:off x="2131449" y="1721850"/>
            <a:ext cx="52488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3600">
                <a:latin typeface="Consolas"/>
                <a:ea typeface="Consolas"/>
                <a:cs typeface="Consolas"/>
                <a:sym typeface="Consolas"/>
              </a:rPr>
              <a:t>Nội dung Sprint 2</a:t>
            </a:r>
            <a:endParaRPr sz="3600">
              <a:latin typeface="Consolas"/>
              <a:ea typeface="Consolas"/>
              <a:cs typeface="Consolas"/>
              <a:sym typeface="Consolas"/>
            </a:endParaRPr>
          </a:p>
          <a:p>
            <a:pPr indent="0" lvl="0" marL="0" rtl="0" algn="l">
              <a:spcBef>
                <a:spcPts val="0"/>
              </a:spcBef>
              <a:spcAft>
                <a:spcPts val="0"/>
              </a:spcAft>
              <a:buNone/>
            </a:pPr>
            <a:r>
              <a:t/>
            </a:r>
            <a:endParaRPr sz="3600">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g1b51a8868f5_1_67"/>
          <p:cNvSpPr txBox="1"/>
          <p:nvPr>
            <p:ph type="title"/>
          </p:nvPr>
        </p:nvSpPr>
        <p:spPr>
          <a:xfrm>
            <a:off x="1443749" y="2283750"/>
            <a:ext cx="6256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Consolas"/>
                <a:ea typeface="Consolas"/>
                <a:cs typeface="Consolas"/>
                <a:sym typeface="Consolas"/>
              </a:rPr>
              <a:t>Sprint Backlog của Sprint 2</a:t>
            </a:r>
            <a:endParaRPr>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g1b51a8868f5_1_72"/>
          <p:cNvSpPr txBox="1"/>
          <p:nvPr>
            <p:ph idx="1" type="subTitle"/>
          </p:nvPr>
        </p:nvSpPr>
        <p:spPr>
          <a:xfrm>
            <a:off x="2167128" y="3054096"/>
            <a:ext cx="4809600" cy="11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94" name="Google Shape;994;g1b51a8868f5_1_72"/>
          <p:cNvSpPr txBox="1"/>
          <p:nvPr>
            <p:ph type="title"/>
          </p:nvPr>
        </p:nvSpPr>
        <p:spPr>
          <a:xfrm>
            <a:off x="2212325" y="109675"/>
            <a:ext cx="4809600" cy="44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000">
                <a:latin typeface="Consolas"/>
                <a:ea typeface="Consolas"/>
                <a:cs typeface="Consolas"/>
                <a:sym typeface="Consolas"/>
              </a:rPr>
              <a:t>Quản lý đánh giá</a:t>
            </a:r>
            <a:endParaRPr sz="2000">
              <a:latin typeface="Consolas"/>
              <a:ea typeface="Consolas"/>
              <a:cs typeface="Consolas"/>
              <a:sym typeface="Consolas"/>
            </a:endParaRPr>
          </a:p>
        </p:txBody>
      </p:sp>
      <p:pic>
        <p:nvPicPr>
          <p:cNvPr id="995" name="Google Shape;995;g1b51a8868f5_1_72"/>
          <p:cNvPicPr preferRelativeResize="0"/>
          <p:nvPr/>
        </p:nvPicPr>
        <p:blipFill>
          <a:blip r:embed="rId3">
            <a:alphaModFix/>
          </a:blip>
          <a:stretch>
            <a:fillRect/>
          </a:stretch>
        </p:blipFill>
        <p:spPr>
          <a:xfrm>
            <a:off x="2212325" y="553975"/>
            <a:ext cx="4809600" cy="44523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g1b51a8868f5_1_80"/>
          <p:cNvSpPr txBox="1"/>
          <p:nvPr>
            <p:ph type="title"/>
          </p:nvPr>
        </p:nvSpPr>
        <p:spPr>
          <a:xfrm>
            <a:off x="2167200" y="-74675"/>
            <a:ext cx="4809600" cy="45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000">
                <a:latin typeface="Consolas"/>
                <a:ea typeface="Consolas"/>
                <a:cs typeface="Consolas"/>
                <a:sym typeface="Consolas"/>
              </a:rPr>
              <a:t>Quản lý hội đồng trong hệ thống</a:t>
            </a:r>
            <a:endParaRPr sz="2000">
              <a:latin typeface="Consolas"/>
              <a:ea typeface="Consolas"/>
              <a:cs typeface="Consolas"/>
              <a:sym typeface="Consolas"/>
            </a:endParaRPr>
          </a:p>
        </p:txBody>
      </p:sp>
      <p:pic>
        <p:nvPicPr>
          <p:cNvPr id="1001" name="Google Shape;1001;g1b51a8868f5_1_80"/>
          <p:cNvPicPr preferRelativeResize="0"/>
          <p:nvPr/>
        </p:nvPicPr>
        <p:blipFill>
          <a:blip r:embed="rId3">
            <a:alphaModFix/>
          </a:blip>
          <a:stretch>
            <a:fillRect/>
          </a:stretch>
        </p:blipFill>
        <p:spPr>
          <a:xfrm>
            <a:off x="2621775" y="378325"/>
            <a:ext cx="3900300" cy="466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20"/>
          <p:cNvSpPr txBox="1"/>
          <p:nvPr>
            <p:ph type="title"/>
          </p:nvPr>
        </p:nvSpPr>
        <p:spPr>
          <a:xfrm>
            <a:off x="795527" y="1677903"/>
            <a:ext cx="7684103" cy="190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sz="3600">
                <a:latin typeface="Consolas"/>
                <a:ea typeface="Consolas"/>
                <a:cs typeface="Consolas"/>
                <a:sym typeface="Consolas"/>
              </a:rPr>
              <a:t>Các </a:t>
            </a:r>
            <a:r>
              <a:rPr lang="en-US" sz="3600">
                <a:latin typeface="Consolas"/>
                <a:ea typeface="Consolas"/>
                <a:cs typeface="Consolas"/>
                <a:sym typeface="Consolas"/>
              </a:rPr>
              <a:t>requirement</a:t>
            </a:r>
            <a:endParaRPr sz="3600">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g1b51a8868f5_1_86"/>
          <p:cNvSpPr txBox="1"/>
          <p:nvPr>
            <p:ph idx="1" type="subTitle"/>
          </p:nvPr>
        </p:nvSpPr>
        <p:spPr>
          <a:xfrm>
            <a:off x="2167128" y="3054096"/>
            <a:ext cx="4809600" cy="11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07" name="Google Shape;1007;g1b51a8868f5_1_86"/>
          <p:cNvSpPr txBox="1"/>
          <p:nvPr>
            <p:ph type="title"/>
          </p:nvPr>
        </p:nvSpPr>
        <p:spPr>
          <a:xfrm>
            <a:off x="1805575" y="41625"/>
            <a:ext cx="5171100" cy="40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1900">
                <a:latin typeface="Consolas"/>
                <a:ea typeface="Consolas"/>
                <a:cs typeface="Consolas"/>
                <a:sym typeface="Consolas"/>
              </a:rPr>
              <a:t>Quản lý hội đồng</a:t>
            </a:r>
            <a:endParaRPr sz="1900">
              <a:latin typeface="Consolas"/>
              <a:ea typeface="Consolas"/>
              <a:cs typeface="Consolas"/>
              <a:sym typeface="Consolas"/>
            </a:endParaRPr>
          </a:p>
        </p:txBody>
      </p:sp>
      <p:pic>
        <p:nvPicPr>
          <p:cNvPr id="1008" name="Google Shape;1008;g1b51a8868f5_1_86"/>
          <p:cNvPicPr preferRelativeResize="0"/>
          <p:nvPr/>
        </p:nvPicPr>
        <p:blipFill>
          <a:blip r:embed="rId3">
            <a:alphaModFix/>
          </a:blip>
          <a:stretch>
            <a:fillRect/>
          </a:stretch>
        </p:blipFill>
        <p:spPr>
          <a:xfrm>
            <a:off x="2471925" y="471400"/>
            <a:ext cx="3994300" cy="46057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g1b51a8868f5_1_99"/>
          <p:cNvSpPr txBox="1"/>
          <p:nvPr>
            <p:ph idx="1" type="subTitle"/>
          </p:nvPr>
        </p:nvSpPr>
        <p:spPr>
          <a:xfrm>
            <a:off x="2167128" y="3054096"/>
            <a:ext cx="4809600" cy="11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14" name="Google Shape;1014;g1b51a8868f5_1_99"/>
          <p:cNvSpPr txBox="1"/>
          <p:nvPr>
            <p:ph type="title"/>
          </p:nvPr>
        </p:nvSpPr>
        <p:spPr>
          <a:xfrm>
            <a:off x="1922375" y="2025950"/>
            <a:ext cx="5511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Consolas"/>
                <a:ea typeface="Consolas"/>
                <a:cs typeface="Consolas"/>
                <a:sym typeface="Consolas"/>
              </a:rPr>
              <a:t>Phân tích giao diện figma</a:t>
            </a:r>
            <a:endParaRPr>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pic>
        <p:nvPicPr>
          <p:cNvPr descr="D:\Uploads\home\1.png" id="1019" name="Google Shape;1019;g1b51a8868f5_1_104"/>
          <p:cNvPicPr preferRelativeResize="0"/>
          <p:nvPr/>
        </p:nvPicPr>
        <p:blipFill>
          <a:blip r:embed="rId3">
            <a:alphaModFix/>
          </a:blip>
          <a:stretch>
            <a:fillRect/>
          </a:stretch>
        </p:blipFill>
        <p:spPr>
          <a:xfrm>
            <a:off x="-10" y="504100"/>
            <a:ext cx="8773874" cy="42035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pic>
        <p:nvPicPr>
          <p:cNvPr id="1024" name="Google Shape;1024;g1b51a8868f5_1_111"/>
          <p:cNvPicPr preferRelativeResize="0"/>
          <p:nvPr/>
        </p:nvPicPr>
        <p:blipFill>
          <a:blip r:embed="rId3">
            <a:alphaModFix/>
          </a:blip>
          <a:stretch>
            <a:fillRect/>
          </a:stretch>
        </p:blipFill>
        <p:spPr>
          <a:xfrm>
            <a:off x="0" y="152400"/>
            <a:ext cx="4537050" cy="3114675"/>
          </a:xfrm>
          <a:prstGeom prst="rect">
            <a:avLst/>
          </a:prstGeom>
          <a:noFill/>
          <a:ln>
            <a:noFill/>
          </a:ln>
        </p:spPr>
      </p:pic>
      <p:pic>
        <p:nvPicPr>
          <p:cNvPr id="1025" name="Google Shape;1025;g1b51a8868f5_1_111"/>
          <p:cNvPicPr preferRelativeResize="0"/>
          <p:nvPr/>
        </p:nvPicPr>
        <p:blipFill>
          <a:blip r:embed="rId4">
            <a:alphaModFix/>
          </a:blip>
          <a:stretch>
            <a:fillRect/>
          </a:stretch>
        </p:blipFill>
        <p:spPr>
          <a:xfrm>
            <a:off x="4537050" y="152400"/>
            <a:ext cx="4430100" cy="4840774"/>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pic>
        <p:nvPicPr>
          <p:cNvPr id="1030" name="Google Shape;1030;g1b51a8868f5_1_116"/>
          <p:cNvPicPr preferRelativeResize="0"/>
          <p:nvPr/>
        </p:nvPicPr>
        <p:blipFill>
          <a:blip r:embed="rId3">
            <a:alphaModFix/>
          </a:blip>
          <a:stretch>
            <a:fillRect/>
          </a:stretch>
        </p:blipFill>
        <p:spPr>
          <a:xfrm>
            <a:off x="113200" y="787500"/>
            <a:ext cx="8850424" cy="36451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pic>
        <p:nvPicPr>
          <p:cNvPr id="1035" name="Google Shape;1035;g1b51a8868f5_1_121"/>
          <p:cNvPicPr preferRelativeResize="0"/>
          <p:nvPr/>
        </p:nvPicPr>
        <p:blipFill>
          <a:blip r:embed="rId3">
            <a:alphaModFix/>
          </a:blip>
          <a:stretch>
            <a:fillRect/>
          </a:stretch>
        </p:blipFill>
        <p:spPr>
          <a:xfrm>
            <a:off x="1902800" y="58325"/>
            <a:ext cx="4781550" cy="3790950"/>
          </a:xfrm>
          <a:prstGeom prst="rect">
            <a:avLst/>
          </a:prstGeom>
          <a:noFill/>
          <a:ln>
            <a:noFill/>
          </a:ln>
        </p:spPr>
      </p:pic>
      <p:pic>
        <p:nvPicPr>
          <p:cNvPr id="1036" name="Google Shape;1036;g1b51a8868f5_1_121"/>
          <p:cNvPicPr preferRelativeResize="0"/>
          <p:nvPr/>
        </p:nvPicPr>
        <p:blipFill>
          <a:blip r:embed="rId4">
            <a:alphaModFix/>
          </a:blip>
          <a:stretch>
            <a:fillRect/>
          </a:stretch>
        </p:blipFill>
        <p:spPr>
          <a:xfrm>
            <a:off x="1902800" y="3849275"/>
            <a:ext cx="4814075" cy="9894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pic>
        <p:nvPicPr>
          <p:cNvPr id="1041" name="Google Shape;1041;g1b51a8868f5_1_126"/>
          <p:cNvPicPr preferRelativeResize="0"/>
          <p:nvPr/>
        </p:nvPicPr>
        <p:blipFill>
          <a:blip r:embed="rId3">
            <a:alphaModFix/>
          </a:blip>
          <a:stretch>
            <a:fillRect/>
          </a:stretch>
        </p:blipFill>
        <p:spPr>
          <a:xfrm>
            <a:off x="1215275" y="130000"/>
            <a:ext cx="6525251" cy="48834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pic>
        <p:nvPicPr>
          <p:cNvPr id="1046" name="Google Shape;1046;g1b51a8868f5_1_131"/>
          <p:cNvPicPr preferRelativeResize="0"/>
          <p:nvPr/>
        </p:nvPicPr>
        <p:blipFill>
          <a:blip r:embed="rId3">
            <a:alphaModFix/>
          </a:blip>
          <a:stretch>
            <a:fillRect/>
          </a:stretch>
        </p:blipFill>
        <p:spPr>
          <a:xfrm>
            <a:off x="152400" y="152400"/>
            <a:ext cx="4374955" cy="4838700"/>
          </a:xfrm>
          <a:prstGeom prst="rect">
            <a:avLst/>
          </a:prstGeom>
          <a:noFill/>
          <a:ln>
            <a:noFill/>
          </a:ln>
        </p:spPr>
      </p:pic>
      <p:pic>
        <p:nvPicPr>
          <p:cNvPr id="1047" name="Google Shape;1047;g1b51a8868f5_1_131"/>
          <p:cNvPicPr preferRelativeResize="0"/>
          <p:nvPr/>
        </p:nvPicPr>
        <p:blipFill>
          <a:blip r:embed="rId4">
            <a:alphaModFix/>
          </a:blip>
          <a:stretch>
            <a:fillRect/>
          </a:stretch>
        </p:blipFill>
        <p:spPr>
          <a:xfrm>
            <a:off x="4679755" y="152400"/>
            <a:ext cx="4311845" cy="473272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pic>
        <p:nvPicPr>
          <p:cNvPr id="1052" name="Google Shape;1052;g1b51a8868f5_1_136"/>
          <p:cNvPicPr preferRelativeResize="0"/>
          <p:nvPr/>
        </p:nvPicPr>
        <p:blipFill>
          <a:blip r:embed="rId3">
            <a:alphaModFix/>
          </a:blip>
          <a:stretch>
            <a:fillRect/>
          </a:stretch>
        </p:blipFill>
        <p:spPr>
          <a:xfrm>
            <a:off x="1552425" y="115325"/>
            <a:ext cx="6039150" cy="4912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pic>
        <p:nvPicPr>
          <p:cNvPr id="1057" name="Google Shape;1057;g1b51a8868f5_1_141"/>
          <p:cNvPicPr preferRelativeResize="0"/>
          <p:nvPr/>
        </p:nvPicPr>
        <p:blipFill>
          <a:blip r:embed="rId3">
            <a:alphaModFix/>
          </a:blip>
          <a:stretch>
            <a:fillRect/>
          </a:stretch>
        </p:blipFill>
        <p:spPr>
          <a:xfrm>
            <a:off x="152400" y="89675"/>
            <a:ext cx="3970889" cy="4838700"/>
          </a:xfrm>
          <a:prstGeom prst="rect">
            <a:avLst/>
          </a:prstGeom>
          <a:noFill/>
          <a:ln>
            <a:noFill/>
          </a:ln>
        </p:spPr>
      </p:pic>
      <p:pic>
        <p:nvPicPr>
          <p:cNvPr id="1058" name="Google Shape;1058;g1b51a8868f5_1_141"/>
          <p:cNvPicPr preferRelativeResize="0"/>
          <p:nvPr/>
        </p:nvPicPr>
        <p:blipFill>
          <a:blip r:embed="rId4">
            <a:alphaModFix/>
          </a:blip>
          <a:stretch>
            <a:fillRect/>
          </a:stretch>
        </p:blipFill>
        <p:spPr>
          <a:xfrm>
            <a:off x="4746139" y="89675"/>
            <a:ext cx="4324350" cy="2886075"/>
          </a:xfrm>
          <a:prstGeom prst="rect">
            <a:avLst/>
          </a:prstGeom>
          <a:noFill/>
          <a:ln>
            <a:noFill/>
          </a:ln>
        </p:spPr>
      </p:pic>
      <p:pic>
        <p:nvPicPr>
          <p:cNvPr id="1059" name="Google Shape;1059;g1b51a8868f5_1_141"/>
          <p:cNvPicPr preferRelativeResize="0"/>
          <p:nvPr/>
        </p:nvPicPr>
        <p:blipFill>
          <a:blip r:embed="rId5">
            <a:alphaModFix/>
          </a:blip>
          <a:stretch>
            <a:fillRect/>
          </a:stretch>
        </p:blipFill>
        <p:spPr>
          <a:xfrm>
            <a:off x="4746154" y="3065425"/>
            <a:ext cx="4268050" cy="1862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g1b50a5ca033_0_10"/>
          <p:cNvSpPr txBox="1"/>
          <p:nvPr/>
        </p:nvSpPr>
        <p:spPr>
          <a:xfrm>
            <a:off x="910725" y="947800"/>
            <a:ext cx="7345200" cy="33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CC0000"/>
                </a:solidFill>
                <a:latin typeface="Consolas"/>
                <a:ea typeface="Consolas"/>
                <a:cs typeface="Consolas"/>
                <a:sym typeface="Consolas"/>
              </a:rPr>
              <a:t>Các requirement của </a:t>
            </a:r>
            <a:r>
              <a:rPr b="1" lang="en-US" sz="2000">
                <a:solidFill>
                  <a:srgbClr val="CC0000"/>
                </a:solidFill>
                <a:latin typeface="Consolas"/>
                <a:ea typeface="Consolas"/>
                <a:cs typeface="Consolas"/>
                <a:sym typeface="Consolas"/>
              </a:rPr>
              <a:t>Admin</a:t>
            </a:r>
            <a:endParaRPr b="1" sz="2000">
              <a:solidFill>
                <a:srgbClr val="CC0000"/>
              </a:solidFill>
              <a:latin typeface="Consolas"/>
              <a:ea typeface="Consolas"/>
              <a:cs typeface="Consolas"/>
              <a:sym typeface="Consolas"/>
            </a:endParaRPr>
          </a:p>
          <a:p>
            <a:pPr indent="0" lvl="0" marL="0" rtl="0" algn="l">
              <a:spcBef>
                <a:spcPts val="0"/>
              </a:spcBef>
              <a:spcAft>
                <a:spcPts val="0"/>
              </a:spcAft>
              <a:buNone/>
            </a:pPr>
            <a:r>
              <a:t/>
            </a:r>
            <a:endParaRPr sz="20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Admin đăng nhập vào hệ thống</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Admin đăng xuất khỏi hệ thống</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Tạo các tài khoản cho sinh viên, giảng viên, trưởng bộ môn</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Quản lý thông tin của sinh viên, giảng viên, trưởng bộ môn</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Tạo đợt đăng ký đề tài cho sinh viên, giảng viên</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Admin phân chia đề tài theo từng bộ môn</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Tạo hội đồng </a:t>
            </a:r>
            <a:endParaRPr sz="1700">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pic>
        <p:nvPicPr>
          <p:cNvPr id="1064" name="Google Shape;1064;g1b51a8868f5_1_153"/>
          <p:cNvPicPr preferRelativeResize="0"/>
          <p:nvPr/>
        </p:nvPicPr>
        <p:blipFill>
          <a:blip r:embed="rId3">
            <a:alphaModFix/>
          </a:blip>
          <a:stretch>
            <a:fillRect/>
          </a:stretch>
        </p:blipFill>
        <p:spPr>
          <a:xfrm>
            <a:off x="183775" y="729588"/>
            <a:ext cx="8329774" cy="36843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pic>
        <p:nvPicPr>
          <p:cNvPr id="1069" name="Google Shape;1069;g1b51a8868f5_1_158"/>
          <p:cNvPicPr preferRelativeResize="0"/>
          <p:nvPr/>
        </p:nvPicPr>
        <p:blipFill>
          <a:blip r:embed="rId3">
            <a:alphaModFix/>
          </a:blip>
          <a:stretch>
            <a:fillRect/>
          </a:stretch>
        </p:blipFill>
        <p:spPr>
          <a:xfrm>
            <a:off x="101200" y="135350"/>
            <a:ext cx="4591050" cy="3771900"/>
          </a:xfrm>
          <a:prstGeom prst="rect">
            <a:avLst/>
          </a:prstGeom>
          <a:noFill/>
          <a:ln>
            <a:noFill/>
          </a:ln>
        </p:spPr>
      </p:pic>
      <p:pic>
        <p:nvPicPr>
          <p:cNvPr id="1070" name="Google Shape;1070;g1b51a8868f5_1_158"/>
          <p:cNvPicPr preferRelativeResize="0"/>
          <p:nvPr/>
        </p:nvPicPr>
        <p:blipFill>
          <a:blip r:embed="rId4">
            <a:alphaModFix/>
          </a:blip>
          <a:stretch>
            <a:fillRect/>
          </a:stretch>
        </p:blipFill>
        <p:spPr>
          <a:xfrm>
            <a:off x="4802000" y="135350"/>
            <a:ext cx="4146950" cy="243126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pic>
        <p:nvPicPr>
          <p:cNvPr id="1075" name="Google Shape;1075;g1b51a8868f5_1_163"/>
          <p:cNvPicPr preferRelativeResize="0"/>
          <p:nvPr/>
        </p:nvPicPr>
        <p:blipFill>
          <a:blip r:embed="rId3">
            <a:alphaModFix/>
          </a:blip>
          <a:stretch>
            <a:fillRect/>
          </a:stretch>
        </p:blipFill>
        <p:spPr>
          <a:xfrm>
            <a:off x="143875" y="1019475"/>
            <a:ext cx="8609950" cy="31045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pic>
        <p:nvPicPr>
          <p:cNvPr id="1080" name="Google Shape;1080;g1b51a8868f5_1_168"/>
          <p:cNvPicPr preferRelativeResize="0"/>
          <p:nvPr/>
        </p:nvPicPr>
        <p:blipFill>
          <a:blip r:embed="rId3">
            <a:alphaModFix/>
          </a:blip>
          <a:stretch>
            <a:fillRect/>
          </a:stretch>
        </p:blipFill>
        <p:spPr>
          <a:xfrm>
            <a:off x="2061950" y="152400"/>
            <a:ext cx="4648414" cy="483869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pic>
        <p:nvPicPr>
          <p:cNvPr id="1085" name="Google Shape;1085;g1b51a8868f5_1_172"/>
          <p:cNvPicPr preferRelativeResize="0"/>
          <p:nvPr/>
        </p:nvPicPr>
        <p:blipFill>
          <a:blip r:embed="rId3">
            <a:alphaModFix/>
          </a:blip>
          <a:stretch>
            <a:fillRect/>
          </a:stretch>
        </p:blipFill>
        <p:spPr>
          <a:xfrm>
            <a:off x="382700" y="362675"/>
            <a:ext cx="8108601" cy="44181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pic>
        <p:nvPicPr>
          <p:cNvPr id="1090" name="Google Shape;1090;g1b51a8868f5_1_177"/>
          <p:cNvPicPr preferRelativeResize="0"/>
          <p:nvPr/>
        </p:nvPicPr>
        <p:blipFill>
          <a:blip r:embed="rId3">
            <a:alphaModFix/>
          </a:blip>
          <a:stretch>
            <a:fillRect/>
          </a:stretch>
        </p:blipFill>
        <p:spPr>
          <a:xfrm>
            <a:off x="152400" y="152400"/>
            <a:ext cx="4711126" cy="4838700"/>
          </a:xfrm>
          <a:prstGeom prst="rect">
            <a:avLst/>
          </a:prstGeom>
          <a:noFill/>
          <a:ln>
            <a:noFill/>
          </a:ln>
        </p:spPr>
      </p:pic>
      <p:pic>
        <p:nvPicPr>
          <p:cNvPr id="1091" name="Google Shape;1091;g1b51a8868f5_1_177"/>
          <p:cNvPicPr preferRelativeResize="0"/>
          <p:nvPr/>
        </p:nvPicPr>
        <p:blipFill>
          <a:blip r:embed="rId4">
            <a:alphaModFix/>
          </a:blip>
          <a:stretch>
            <a:fillRect/>
          </a:stretch>
        </p:blipFill>
        <p:spPr>
          <a:xfrm>
            <a:off x="5015926" y="152400"/>
            <a:ext cx="3975674" cy="390633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pic>
        <p:nvPicPr>
          <p:cNvPr id="1096" name="Google Shape;1096;g1b51a8868f5_1_182"/>
          <p:cNvPicPr preferRelativeResize="0"/>
          <p:nvPr/>
        </p:nvPicPr>
        <p:blipFill>
          <a:blip r:embed="rId3">
            <a:alphaModFix/>
          </a:blip>
          <a:stretch>
            <a:fillRect/>
          </a:stretch>
        </p:blipFill>
        <p:spPr>
          <a:xfrm>
            <a:off x="2114550" y="838200"/>
            <a:ext cx="4914900" cy="34671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pic>
        <p:nvPicPr>
          <p:cNvPr id="1101" name="Google Shape;1101;g1b51a8868f5_1_93"/>
          <p:cNvPicPr preferRelativeResize="0"/>
          <p:nvPr/>
        </p:nvPicPr>
        <p:blipFill>
          <a:blip r:embed="rId3">
            <a:alphaModFix/>
          </a:blip>
          <a:stretch>
            <a:fillRect/>
          </a:stretch>
        </p:blipFill>
        <p:spPr>
          <a:xfrm>
            <a:off x="152400" y="1726325"/>
            <a:ext cx="8839200" cy="169084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g1b51a8868f5_1_191"/>
          <p:cNvSpPr txBox="1"/>
          <p:nvPr>
            <p:ph type="title"/>
          </p:nvPr>
        </p:nvSpPr>
        <p:spPr>
          <a:xfrm>
            <a:off x="1217829" y="1370450"/>
            <a:ext cx="5436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rgbClr val="CC0000"/>
                </a:solidFill>
                <a:latin typeface="Consolas"/>
                <a:ea typeface="Consolas"/>
                <a:cs typeface="Consolas"/>
                <a:sym typeface="Consolas"/>
              </a:rPr>
              <a:t>Kết quả đạt được của Sprint 2</a:t>
            </a:r>
            <a:endParaRPr sz="2000">
              <a:solidFill>
                <a:srgbClr val="CC0000"/>
              </a:solidFill>
              <a:latin typeface="Consolas"/>
              <a:ea typeface="Consolas"/>
              <a:cs typeface="Consolas"/>
              <a:sym typeface="Consolas"/>
            </a:endParaRPr>
          </a:p>
        </p:txBody>
      </p:sp>
      <p:sp>
        <p:nvSpPr>
          <p:cNvPr id="1107" name="Google Shape;1107;g1b51a8868f5_1_191"/>
          <p:cNvSpPr txBox="1"/>
          <p:nvPr>
            <p:ph idx="1" type="body"/>
          </p:nvPr>
        </p:nvSpPr>
        <p:spPr>
          <a:xfrm>
            <a:off x="1840500" y="1852600"/>
            <a:ext cx="6115800" cy="230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1700">
                <a:latin typeface="Consolas"/>
                <a:ea typeface="Consolas"/>
                <a:cs typeface="Consolas"/>
                <a:sym typeface="Consolas"/>
              </a:rPr>
              <a:t>Hoàn thành các chức năng </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Quản lý hội đồng hệ thống</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Quản lý hội đồng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Quản lý đánh giá</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Xây dựng, phân tích giao diện bằng figma</a:t>
            </a:r>
            <a:endParaRPr sz="1700">
              <a:latin typeface="Consolas"/>
              <a:ea typeface="Consolas"/>
              <a:cs typeface="Consolas"/>
              <a:sym typeface="Consola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g1b51a8868f5_1_197"/>
          <p:cNvSpPr txBox="1"/>
          <p:nvPr>
            <p:ph type="title"/>
          </p:nvPr>
        </p:nvSpPr>
        <p:spPr>
          <a:xfrm>
            <a:off x="1729600" y="1620750"/>
            <a:ext cx="63546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3600">
                <a:latin typeface="Consolas"/>
                <a:ea typeface="Consolas"/>
                <a:cs typeface="Consolas"/>
                <a:sym typeface="Consolas"/>
              </a:rPr>
              <a:t>Demo Kết quả đạt được</a:t>
            </a:r>
            <a:endParaRPr sz="360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g1b51a8868f5_1_4"/>
          <p:cNvSpPr txBox="1"/>
          <p:nvPr/>
        </p:nvSpPr>
        <p:spPr>
          <a:xfrm>
            <a:off x="894450" y="834075"/>
            <a:ext cx="73551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CC0000"/>
                </a:solidFill>
                <a:latin typeface="Consolas"/>
                <a:ea typeface="Consolas"/>
                <a:cs typeface="Consolas"/>
                <a:sym typeface="Consolas"/>
              </a:rPr>
              <a:t>Các requirement của </a:t>
            </a:r>
            <a:r>
              <a:rPr b="1" lang="en-US" sz="2000">
                <a:solidFill>
                  <a:srgbClr val="CC0000"/>
                </a:solidFill>
                <a:latin typeface="Consolas"/>
                <a:ea typeface="Consolas"/>
                <a:cs typeface="Consolas"/>
                <a:sym typeface="Consolas"/>
              </a:rPr>
              <a:t>Sinh Viên</a:t>
            </a:r>
            <a:endParaRPr b="1" sz="2000">
              <a:solidFill>
                <a:srgbClr val="CC0000"/>
              </a:solidFill>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đăng nhập vào hệ thống</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đăng xuất khỏi hệ thống</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được chỉnh sửa thông tin cá nhân</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thay đổi mật khẩu tài khoản</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tạo nhóm để thực hiện đề tài</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xem được thông tin các thành viên trong nhóm của mình</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đăng ký đề tài</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xem được đánh giá của giảng viên cho đề tài của mình</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Sinh viên nộp báo cáo</a:t>
            </a:r>
            <a:endParaRPr sz="1700">
              <a:latin typeface="Consolas"/>
              <a:ea typeface="Consolas"/>
              <a:cs typeface="Consolas"/>
              <a:sym typeface="Consola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g1b51a8868f5_1_202"/>
          <p:cNvSpPr txBox="1"/>
          <p:nvPr>
            <p:ph type="title"/>
          </p:nvPr>
        </p:nvSpPr>
        <p:spPr>
          <a:xfrm>
            <a:off x="1712525" y="1748700"/>
            <a:ext cx="59709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3600">
                <a:latin typeface="Consolas"/>
                <a:ea typeface="Consolas"/>
                <a:cs typeface="Consolas"/>
                <a:sym typeface="Consolas"/>
              </a:rPr>
              <a:t>Cảm ơn thầy đã theo dõi nhóm em trình bày !</a:t>
            </a:r>
            <a:endParaRPr sz="36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g1b51a8868f5_1_8"/>
          <p:cNvSpPr txBox="1"/>
          <p:nvPr/>
        </p:nvSpPr>
        <p:spPr>
          <a:xfrm>
            <a:off x="922550" y="1162650"/>
            <a:ext cx="73299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CC0000"/>
                </a:solidFill>
                <a:latin typeface="Consolas"/>
                <a:ea typeface="Consolas"/>
                <a:cs typeface="Consolas"/>
                <a:sym typeface="Consolas"/>
              </a:rPr>
              <a:t>Các requirement của </a:t>
            </a:r>
            <a:r>
              <a:rPr b="1" lang="en-US" sz="2000">
                <a:solidFill>
                  <a:srgbClr val="CC0000"/>
                </a:solidFill>
                <a:latin typeface="Consolas"/>
                <a:ea typeface="Consolas"/>
                <a:cs typeface="Consolas"/>
                <a:sym typeface="Consolas"/>
              </a:rPr>
              <a:t>Giảng Viên</a:t>
            </a:r>
            <a:endParaRPr b="1" sz="2000">
              <a:solidFill>
                <a:srgbClr val="CC0000"/>
              </a:solidFill>
              <a:latin typeface="Consolas"/>
              <a:ea typeface="Consolas"/>
              <a:cs typeface="Consolas"/>
              <a:sym typeface="Consolas"/>
            </a:endParaRPr>
          </a:p>
          <a:p>
            <a:pPr indent="0" lvl="0" marL="0" rtl="0" algn="l">
              <a:spcBef>
                <a:spcPts val="0"/>
              </a:spcBef>
              <a:spcAft>
                <a:spcPts val="0"/>
              </a:spcAft>
              <a:buNone/>
            </a:pPr>
            <a:r>
              <a:t/>
            </a:r>
            <a:endParaRPr b="1"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Giảng viên đăng nhập vào hệ thống</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Giảng viên đăng xuất khỏi hệ thống</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Giảng viên được chỉnh sửa thông tin cá nhân</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Giảng viên thay đổi mật khẩu tài khoản</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Giảng viên xem được thông tin nhóm sinh viên đã đăng ký hướng dẫn</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Giảng viên đăng ký đề tài</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Giảng viên đánh giá đề tài của nhóm sinh viên</a:t>
            </a:r>
            <a:endParaRPr sz="1700">
              <a:latin typeface="Consolas"/>
              <a:ea typeface="Consolas"/>
              <a:cs typeface="Consolas"/>
              <a:sym typeface="Consolas"/>
            </a:endParaRPr>
          </a:p>
          <a:p>
            <a:pPr indent="0" lvl="0" marL="0" rtl="0" algn="l">
              <a:spcBef>
                <a:spcPts val="0"/>
              </a:spcBef>
              <a:spcAft>
                <a:spcPts val="0"/>
              </a:spcAft>
              <a:buNone/>
            </a:pPr>
            <a:r>
              <a:t/>
            </a:r>
            <a:endParaRPr b="1" sz="17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g1b51a8868f5_1_13"/>
          <p:cNvSpPr txBox="1"/>
          <p:nvPr/>
        </p:nvSpPr>
        <p:spPr>
          <a:xfrm>
            <a:off x="897275" y="555300"/>
            <a:ext cx="73551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CC0000"/>
                </a:solidFill>
                <a:latin typeface="Consolas"/>
                <a:ea typeface="Consolas"/>
                <a:cs typeface="Consolas"/>
                <a:sym typeface="Consolas"/>
              </a:rPr>
              <a:t>Các requirement của </a:t>
            </a:r>
            <a:r>
              <a:rPr b="1" lang="en-US" sz="2000">
                <a:solidFill>
                  <a:srgbClr val="CC0000"/>
                </a:solidFill>
                <a:latin typeface="Consolas"/>
                <a:ea typeface="Consolas"/>
                <a:cs typeface="Consolas"/>
                <a:sym typeface="Consolas"/>
              </a:rPr>
              <a:t>Trưởng bộ môn</a:t>
            </a:r>
            <a:endParaRPr b="1" sz="2000">
              <a:solidFill>
                <a:srgbClr val="CC0000"/>
              </a:solidFill>
              <a:latin typeface="Consolas"/>
              <a:ea typeface="Consolas"/>
              <a:cs typeface="Consolas"/>
              <a:sym typeface="Consolas"/>
            </a:endParaRPr>
          </a:p>
          <a:p>
            <a:pPr indent="0" lvl="0" marL="0" rtl="0" algn="l">
              <a:spcBef>
                <a:spcPts val="0"/>
              </a:spcBef>
              <a:spcAft>
                <a:spcPts val="0"/>
              </a:spcAft>
              <a:buNone/>
            </a:pPr>
            <a:r>
              <a:t/>
            </a:r>
            <a:endParaRPr b="1" sz="20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Trưởng bộ môn đăng nhập vào hệ thống</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Trưởng bộ môn đăng xuất khỏi hệ thống</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Trưởng bộ môn được chỉnh sửa thông tin cá nhân</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Trưởng bộ môn thay đổi mật khẩu tài khoản</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Trưởng bộ môn duyệt đề tài cho giảng viên</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Trưởng bộ môn phân chia giảng viên vào hội đồng phản biện</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Trưởng bộ môn xem được thông tin các giảng viên thuộc bộ môn của mình</a:t>
            </a:r>
            <a:endParaRPr sz="1700">
              <a:latin typeface="Consolas"/>
              <a:ea typeface="Consolas"/>
              <a:cs typeface="Consolas"/>
              <a:sym typeface="Consolas"/>
            </a:endParaRPr>
          </a:p>
          <a:p>
            <a:pPr indent="-336550" lvl="0" marL="457200" rtl="0" algn="l">
              <a:spcBef>
                <a:spcPts val="0"/>
              </a:spcBef>
              <a:spcAft>
                <a:spcPts val="0"/>
              </a:spcAft>
              <a:buSzPts val="1700"/>
              <a:buFont typeface="Consolas"/>
              <a:buChar char="-"/>
            </a:pPr>
            <a:r>
              <a:rPr lang="en-US" sz="1700">
                <a:latin typeface="Consolas"/>
                <a:ea typeface="Consolas"/>
                <a:cs typeface="Consolas"/>
                <a:sym typeface="Consolas"/>
              </a:rPr>
              <a:t>Quản lý giảng viên tham gia vào từng hội đồng</a:t>
            </a:r>
            <a:endParaRPr sz="1700">
              <a:latin typeface="Consolas"/>
              <a:ea typeface="Consolas"/>
              <a:cs typeface="Consolas"/>
              <a:sym typeface="Consolas"/>
            </a:endParaRPr>
          </a:p>
          <a:p>
            <a:pPr indent="0" lvl="0" marL="0" rtl="0" algn="l">
              <a:spcBef>
                <a:spcPts val="0"/>
              </a:spcBef>
              <a:spcAft>
                <a:spcPts val="0"/>
              </a:spcAft>
              <a:buNone/>
            </a:pPr>
            <a:r>
              <a:t/>
            </a:r>
            <a:endParaRPr b="1" sz="2000">
              <a:latin typeface="Consolas"/>
              <a:ea typeface="Consolas"/>
              <a:cs typeface="Consolas"/>
              <a:sym typeface="Consolas"/>
            </a:endParaRPr>
          </a:p>
          <a:p>
            <a:pPr indent="0" lvl="0" marL="0" rtl="0" algn="l">
              <a:spcBef>
                <a:spcPts val="0"/>
              </a:spcBef>
              <a:spcAft>
                <a:spcPts val="0"/>
              </a:spcAft>
              <a:buNone/>
            </a:pPr>
            <a:r>
              <a:t/>
            </a:r>
            <a:endParaRPr b="1" sz="20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