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c9d7c32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c9d7c32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c9d7c32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c9d7c32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c9d7c32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c9d7c32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f21d0c4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f21d0c4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f21d0c44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f21d0c4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Task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Laravel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79575" y="4442025"/>
            <a:ext cx="61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Fullname: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EXE 1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Screenshot of root file web.php, </a:t>
            </a:r>
            <a:r>
              <a:rPr lang="vi"/>
              <a:t>replace the image below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44200" l="39903" r="27351" t="39583"/>
          <a:stretch/>
        </p:blipFill>
        <p:spPr>
          <a:xfrm>
            <a:off x="1174837" y="2100175"/>
            <a:ext cx="6794323" cy="18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EXE 1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Screenshot of the view blade file, </a:t>
            </a:r>
            <a:r>
              <a:rPr lang="vi"/>
              <a:t>replace the image below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47731" l="39899" r="20690" t="30232"/>
          <a:stretch/>
        </p:blipFill>
        <p:spPr>
          <a:xfrm>
            <a:off x="1070338" y="2046725"/>
            <a:ext cx="7003325" cy="22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EXE 1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Screenshot of the result, </a:t>
            </a:r>
            <a:r>
              <a:rPr lang="vi"/>
              <a:t>replace the image below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8335" l="1967" r="1600" t="16164"/>
          <a:stretch/>
        </p:blipFill>
        <p:spPr>
          <a:xfrm>
            <a:off x="2229662" y="1727249"/>
            <a:ext cx="4684675" cy="275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EXE 2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Screenshot of root file web.php, replace the image below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44200" l="39903" r="27351" t="39583"/>
          <a:stretch/>
        </p:blipFill>
        <p:spPr>
          <a:xfrm>
            <a:off x="1174837" y="2100175"/>
            <a:ext cx="6794323" cy="18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EXE 2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Screenshot of the view blade file, replace the image below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47731" l="39899" r="20690" t="30232"/>
          <a:stretch/>
        </p:blipFill>
        <p:spPr>
          <a:xfrm>
            <a:off x="1070338" y="2046725"/>
            <a:ext cx="7003325" cy="22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