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c9d7c3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c9d7c3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c9d7c32b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c9d7c32b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c9d7c32b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c9d7c32b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f21d0c4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f21d0c4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c9d7c32b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c9d7c32b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3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Task 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Laravel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12667" y="4398925"/>
            <a:ext cx="615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chemeClr val="dk2"/>
                </a:solidFill>
              </a:rPr>
              <a:t>Fullname:</a:t>
            </a:r>
            <a:r>
              <a:rPr lang="en-US" sz="1800" dirty="0">
                <a:solidFill>
                  <a:schemeClr val="dk2"/>
                </a:solidFill>
              </a:rPr>
              <a:t>Lê </a:t>
            </a:r>
            <a:r>
              <a:rPr lang="en-US" sz="1800" dirty="0" err="1">
                <a:solidFill>
                  <a:schemeClr val="dk2"/>
                </a:solidFill>
              </a:rPr>
              <a:t>Nguyễn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Xuân Được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EXE 1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Screenshot of root file web.php, replace the image below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5B9ED-4B2E-A25B-55C6-9F4887209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06" y="1801858"/>
            <a:ext cx="6379726" cy="27670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EXE 1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Screenshot of the view blade file, replace the image below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66F3F-CDE6-1601-0360-E04B5BACE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59" y="1762272"/>
            <a:ext cx="3229426" cy="619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7E889-62D1-7E7F-7208-D974751BA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59" y="2860675"/>
            <a:ext cx="3296110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406F61-9323-9D64-9736-E8DFC82F0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3987769"/>
            <a:ext cx="3705742" cy="581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FB454C-76F8-3D7E-9181-39FEFCFC5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378" y="1662245"/>
            <a:ext cx="3496163" cy="819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568F57-D846-8F40-411F-842F923811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2981818"/>
            <a:ext cx="3210373" cy="6763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EXE 1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Screenshot of the result, replace the image below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69882-6D15-5852-24FD-A4DEC6C1D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95519"/>
            <a:ext cx="4420217" cy="1220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B7210C-1C50-5351-4421-CF52365EE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31" y="3259396"/>
            <a:ext cx="4258269" cy="1190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639696-CF4D-BF47-1DB8-354B1ED15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911" y="1542271"/>
            <a:ext cx="3941955" cy="1274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422DA-914D-1BD1-8AA5-238B11812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529" y="3259396"/>
            <a:ext cx="3884718" cy="1209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048EA6-69A0-2674-F037-4B05E5A3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2" y="603521"/>
            <a:ext cx="4601217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1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EXE 2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Screenshot of root file web.php, replace the image below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66E49-5E58-F328-718A-D464ED444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" y="1616590"/>
            <a:ext cx="5319153" cy="3252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EXE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Screenshot of the view blade file, replace the image below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66F3F-CDE6-1601-0360-E04B5BACE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59" y="1762272"/>
            <a:ext cx="3229426" cy="619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7E889-62D1-7E7F-7208-D974751BA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59" y="2860675"/>
            <a:ext cx="3296110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406F61-9323-9D64-9736-E8DFC82F0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3987769"/>
            <a:ext cx="3705742" cy="581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FB454C-76F8-3D7E-9181-39FEFCFC5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378" y="1662245"/>
            <a:ext cx="3496163" cy="819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568F57-D846-8F40-411F-842F923811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2981818"/>
            <a:ext cx="3210373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015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(16:9)</PresentationFormat>
  <Paragraphs>13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Task 2</vt:lpstr>
      <vt:lpstr>EXE 1</vt:lpstr>
      <vt:lpstr>EXE 1</vt:lpstr>
      <vt:lpstr>EXE 1</vt:lpstr>
      <vt:lpstr>PowerPoint Presentation</vt:lpstr>
      <vt:lpstr>EXE 2</vt:lpstr>
      <vt:lpstr>EXE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</dc:title>
  <dc:creator>được vvfvv</dc:creator>
  <cp:lastModifiedBy>vvfvv được</cp:lastModifiedBy>
  <cp:revision>2</cp:revision>
  <dcterms:modified xsi:type="dcterms:W3CDTF">2024-03-13T13:58:07Z</dcterms:modified>
</cp:coreProperties>
</file>