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48545" y="15939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312386" y="166016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516635" y="17368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69515" y="17368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175496" y="328341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sp>
        <p:nvSpPr>
          <p:cNvPr id="14" name="Google Shape;56;p13"/>
          <p:cNvSpPr/>
          <p:nvPr/>
        </p:nvSpPr>
        <p:spPr>
          <a:xfrm>
            <a:off x="3826900" y="17368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000" dirty="0" smtClean="0"/>
              <a:t>Application container or OS image security scan</a:t>
            </a:r>
            <a:endParaRPr sz="1000" dirty="0"/>
          </a:p>
        </p:txBody>
      </p:sp>
      <p:cxnSp>
        <p:nvCxnSpPr>
          <p:cNvPr id="11" name="Elbow Connector 10"/>
          <p:cNvCxnSpPr>
            <a:stCxn id="54" idx="3"/>
            <a:endCxn id="14" idx="1"/>
          </p:cNvCxnSpPr>
          <p:nvPr/>
        </p:nvCxnSpPr>
        <p:spPr>
          <a:xfrm>
            <a:off x="3256545" y="458190"/>
            <a:ext cx="570355" cy="14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5074953" y="465860"/>
            <a:ext cx="486376" cy="6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6826653" y="458190"/>
            <a:ext cx="486376" cy="6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55;p13"/>
          <p:cNvSpPr/>
          <p:nvPr/>
        </p:nvSpPr>
        <p:spPr>
          <a:xfrm>
            <a:off x="7361583" y="1690023"/>
            <a:ext cx="1511093" cy="867647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ja-JP" sz="1100" dirty="0"/>
              <a:t>Post-deployment compliance scanning</a:t>
            </a:r>
            <a:r>
              <a:rPr lang="en-US" altLang="ja-JP" sz="1100" dirty="0" smtClean="0"/>
              <a:t>.</a:t>
            </a:r>
            <a:r>
              <a:rPr lang="en-US" altLang="ja-JP" sz="1000" dirty="0"/>
              <a:t/>
            </a:r>
            <a:br>
              <a:rPr lang="en-US" altLang="ja-JP" sz="1000" dirty="0"/>
            </a:br>
            <a:endParaRPr sz="1000" dirty="0"/>
          </a:p>
        </p:txBody>
      </p:sp>
      <p:cxnSp>
        <p:nvCxnSpPr>
          <p:cNvPr id="20" name="Elbow Connector 19"/>
          <p:cNvCxnSpPr>
            <a:endCxn id="31" idx="0"/>
          </p:cNvCxnSpPr>
          <p:nvPr/>
        </p:nvCxnSpPr>
        <p:spPr>
          <a:xfrm rot="16200000" flipH="1">
            <a:off x="7637797" y="1210690"/>
            <a:ext cx="912112" cy="46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58;p13"/>
          <p:cNvSpPr/>
          <p:nvPr/>
        </p:nvSpPr>
        <p:spPr>
          <a:xfrm>
            <a:off x="2796547" y="2862063"/>
            <a:ext cx="1649894" cy="870448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altLang="ja-JP" sz="1000" dirty="0"/>
              <a:t>Infrastructure as code compliance scanning.</a:t>
            </a:r>
          </a:p>
        </p:txBody>
      </p:sp>
      <p:cxnSp>
        <p:nvCxnSpPr>
          <p:cNvPr id="36" name="Elbow Connector 35"/>
          <p:cNvCxnSpPr>
            <a:stCxn id="58" idx="3"/>
            <a:endCxn id="35" idx="1"/>
          </p:cNvCxnSpPr>
          <p:nvPr/>
        </p:nvCxnSpPr>
        <p:spPr>
          <a:xfrm flipV="1">
            <a:off x="1483496" y="3297287"/>
            <a:ext cx="1313051" cy="284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5" idx="3"/>
            <a:endCxn id="56" idx="2"/>
          </p:cNvCxnSpPr>
          <p:nvPr/>
        </p:nvCxnSpPr>
        <p:spPr>
          <a:xfrm flipV="1">
            <a:off x="4446441" y="771286"/>
            <a:ext cx="1724194" cy="252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7" idx="3"/>
            <a:endCxn id="54" idx="1"/>
          </p:cNvCxnSpPr>
          <p:nvPr/>
        </p:nvCxnSpPr>
        <p:spPr>
          <a:xfrm flipV="1">
            <a:off x="1377515" y="458190"/>
            <a:ext cx="571030" cy="14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77162" y="786336"/>
            <a:ext cx="151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Sonarqube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Blackduck</a:t>
            </a:r>
            <a:endParaRPr kumimoji="1" lang="ja-JP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79" y="813445"/>
            <a:ext cx="841042" cy="4205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79" y="1170941"/>
            <a:ext cx="752156" cy="51945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81994" y="3824704"/>
            <a:ext cx="208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Technology: Regula</a:t>
            </a:r>
            <a:endParaRPr kumimoji="1" lang="ja-JP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12386" y="2602136"/>
            <a:ext cx="2113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dirty="0" smtClean="0"/>
              <a:t>AWS </a:t>
            </a:r>
            <a:r>
              <a:rPr kumimoji="1" lang="en-US" altLang="ja-JP" dirty="0" err="1" smtClean="0"/>
              <a:t>Config</a:t>
            </a:r>
            <a:endParaRPr kumimoji="1" lang="en-US" altLang="ja-JP" dirty="0" smtClean="0"/>
          </a:p>
          <a:p>
            <a:pPr marL="285750" indent="-285750">
              <a:buFontTx/>
              <a:buChar char="-"/>
            </a:pPr>
            <a:r>
              <a:rPr kumimoji="1" lang="en-US" altLang="ja-JP" dirty="0" smtClean="0"/>
              <a:t>AWS Inspector</a:t>
            </a:r>
          </a:p>
          <a:p>
            <a:pPr marL="285750" indent="-285750">
              <a:buFontTx/>
              <a:buChar char="-"/>
            </a:pPr>
            <a:r>
              <a:rPr kumimoji="1" lang="en-US" altLang="ja-JP" dirty="0" smtClean="0"/>
              <a:t>AWS </a:t>
            </a:r>
            <a:r>
              <a:rPr kumimoji="1" lang="en-US" altLang="ja-JP" dirty="0" err="1" smtClean="0"/>
              <a:t>GuardDuty</a:t>
            </a:r>
            <a:endParaRPr kumimoji="1" lang="ja-JP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271" y="3350816"/>
            <a:ext cx="455615" cy="4627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0942" y="3359703"/>
            <a:ext cx="452695" cy="4639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8434" y="3359703"/>
            <a:ext cx="462935" cy="4785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Quy Tran Ngoc</cp:lastModifiedBy>
  <cp:revision>6</cp:revision>
  <dcterms:modified xsi:type="dcterms:W3CDTF">2024-08-01T01:54:51Z</dcterms:modified>
</cp:coreProperties>
</file>