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32524" y="180312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7312386" y="16601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5516635" y="1736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112844" y="18292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2114" y="212384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sp>
        <p:nvSpPr>
          <p:cNvPr id="14" name="Google Shape;56;p13"/>
          <p:cNvSpPr/>
          <p:nvPr/>
        </p:nvSpPr>
        <p:spPr>
          <a:xfrm>
            <a:off x="3826900" y="17368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000" dirty="0" smtClean="0"/>
              <a:t>Application container or OS image security scan</a:t>
            </a:r>
            <a:endParaRPr sz="1000" dirty="0"/>
          </a:p>
        </p:txBody>
      </p:sp>
      <p:cxnSp>
        <p:nvCxnSpPr>
          <p:cNvPr id="11" name="Elbow Connector 10"/>
          <p:cNvCxnSpPr>
            <a:stCxn id="54" idx="3"/>
            <a:endCxn id="14" idx="1"/>
          </p:cNvCxnSpPr>
          <p:nvPr/>
        </p:nvCxnSpPr>
        <p:spPr>
          <a:xfrm flipV="1">
            <a:off x="3340524" y="472486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flipV="1">
            <a:off x="5074953" y="465860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6826653" y="458190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483496" y="451564"/>
            <a:ext cx="486376" cy="6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55;p13"/>
          <p:cNvSpPr/>
          <p:nvPr/>
        </p:nvSpPr>
        <p:spPr>
          <a:xfrm>
            <a:off x="7361583" y="1690023"/>
            <a:ext cx="1511093" cy="86764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ja-JP" sz="1100" dirty="0"/>
              <a:t>Post-deployment compliance scanning</a:t>
            </a:r>
            <a:r>
              <a:rPr lang="en-US" altLang="ja-JP" sz="1100" dirty="0" smtClean="0"/>
              <a:t>.</a:t>
            </a:r>
            <a:r>
              <a:rPr lang="en-US" altLang="ja-JP" sz="1000" dirty="0"/>
              <a:t/>
            </a:r>
            <a:br>
              <a:rPr lang="en-US" altLang="ja-JP" sz="1000" dirty="0"/>
            </a:br>
            <a:endParaRPr sz="1000" dirty="0"/>
          </a:p>
        </p:txBody>
      </p:sp>
      <p:cxnSp>
        <p:nvCxnSpPr>
          <p:cNvPr id="20" name="Elbow Connector 19"/>
          <p:cNvCxnSpPr>
            <a:endCxn id="31" idx="0"/>
          </p:cNvCxnSpPr>
          <p:nvPr/>
        </p:nvCxnSpPr>
        <p:spPr>
          <a:xfrm rot="16200000" flipH="1">
            <a:off x="7637797" y="1210690"/>
            <a:ext cx="912112" cy="465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58;p13"/>
          <p:cNvSpPr/>
          <p:nvPr/>
        </p:nvSpPr>
        <p:spPr>
          <a:xfrm>
            <a:off x="2686524" y="2123846"/>
            <a:ext cx="1649894" cy="87044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altLang="ja-JP" sz="1000" dirty="0"/>
              <a:t>Infrastructure as code compliance scanning.</a:t>
            </a:r>
          </a:p>
        </p:txBody>
      </p:sp>
      <p:cxnSp>
        <p:nvCxnSpPr>
          <p:cNvPr id="36" name="Elbow Connector 35"/>
          <p:cNvCxnSpPr>
            <a:stCxn id="58" idx="3"/>
            <a:endCxn id="35" idx="1"/>
          </p:cNvCxnSpPr>
          <p:nvPr/>
        </p:nvCxnSpPr>
        <p:spPr>
          <a:xfrm>
            <a:off x="1540114" y="2422646"/>
            <a:ext cx="1146410" cy="136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5" idx="3"/>
            <a:endCxn id="56" idx="2"/>
          </p:cNvCxnSpPr>
          <p:nvPr/>
        </p:nvCxnSpPr>
        <p:spPr>
          <a:xfrm flipV="1">
            <a:off x="4336418" y="771286"/>
            <a:ext cx="1834217" cy="1787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Quy Tran Ngoc</cp:lastModifiedBy>
  <cp:revision>2</cp:revision>
  <dcterms:modified xsi:type="dcterms:W3CDTF">2024-07-31T08:59:47Z</dcterms:modified>
</cp:coreProperties>
</file>