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Baloo Thambi" charset="1" panose="03080902040302020200"/>
      <p:regular r:id="rId11"/>
    </p:embeddedFont>
    <p:embeddedFont>
      <p:font typeface="Kurale" charset="1" panose="020B06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612459"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7607" y="6751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924" y="862403"/>
            <a:ext cx="15240152" cy="8562194"/>
          </a:xfrm>
          <a:custGeom>
            <a:avLst/>
            <a:gdLst/>
            <a:ahLst/>
            <a:cxnLst/>
            <a:rect r="r" b="b" t="t" l="l"/>
            <a:pathLst>
              <a:path h="8562194" w="15240152">
                <a:moveTo>
                  <a:pt x="0" y="0"/>
                </a:moveTo>
                <a:lnTo>
                  <a:pt x="15240152" y="0"/>
                </a:lnTo>
                <a:lnTo>
                  <a:pt x="15240152" y="8562194"/>
                </a:lnTo>
                <a:lnTo>
                  <a:pt x="0" y="8562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110393" y="1800108"/>
            <a:ext cx="12067213" cy="6686783"/>
            <a:chOff x="0" y="0"/>
            <a:chExt cx="2850029" cy="1579282"/>
          </a:xfrm>
        </p:grpSpPr>
        <p:sp>
          <p:nvSpPr>
            <p:cNvPr name="Freeform 6" id="6"/>
            <p:cNvSpPr/>
            <p:nvPr/>
          </p:nvSpPr>
          <p:spPr>
            <a:xfrm flipH="false" flipV="false" rot="0">
              <a:off x="0" y="0"/>
              <a:ext cx="2850029" cy="1579282"/>
            </a:xfrm>
            <a:custGeom>
              <a:avLst/>
              <a:gdLst/>
              <a:ahLst/>
              <a:cxnLst/>
              <a:rect r="r" b="b" t="t" l="l"/>
              <a:pathLst>
                <a:path h="1579282" w="2850029">
                  <a:moveTo>
                    <a:pt x="32720" y="0"/>
                  </a:moveTo>
                  <a:lnTo>
                    <a:pt x="2817309" y="0"/>
                  </a:lnTo>
                  <a:cubicBezTo>
                    <a:pt x="2835380" y="0"/>
                    <a:pt x="2850029" y="14649"/>
                    <a:pt x="2850029" y="32720"/>
                  </a:cubicBezTo>
                  <a:lnTo>
                    <a:pt x="2850029" y="1546562"/>
                  </a:lnTo>
                  <a:cubicBezTo>
                    <a:pt x="2850029" y="1564633"/>
                    <a:pt x="2835380" y="1579282"/>
                    <a:pt x="2817309" y="1579282"/>
                  </a:cubicBezTo>
                  <a:lnTo>
                    <a:pt x="32720" y="1579282"/>
                  </a:lnTo>
                  <a:cubicBezTo>
                    <a:pt x="14649" y="1579282"/>
                    <a:pt x="0" y="1564633"/>
                    <a:pt x="0" y="1546562"/>
                  </a:cubicBezTo>
                  <a:lnTo>
                    <a:pt x="0" y="32720"/>
                  </a:lnTo>
                  <a:cubicBezTo>
                    <a:pt x="0" y="14649"/>
                    <a:pt x="14649" y="0"/>
                    <a:pt x="32720" y="0"/>
                  </a:cubicBezTo>
                  <a:close/>
                </a:path>
              </a:pathLst>
            </a:custGeom>
            <a:solidFill>
              <a:srgbClr val="EFF1E7"/>
            </a:solidFill>
            <a:ln w="76200" cap="rnd">
              <a:solidFill>
                <a:srgbClr val="483A00"/>
              </a:solidFill>
              <a:prstDash val="solid"/>
              <a:round/>
            </a:ln>
          </p:spPr>
        </p:sp>
        <p:sp>
          <p:nvSpPr>
            <p:cNvPr name="TextBox 7" id="7"/>
            <p:cNvSpPr txBox="true"/>
            <p:nvPr/>
          </p:nvSpPr>
          <p:spPr>
            <a:xfrm>
              <a:off x="0" y="-38100"/>
              <a:ext cx="2850029" cy="161738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1173307">
            <a:off x="12264708" y="6256574"/>
            <a:ext cx="1254944" cy="1223000"/>
          </a:xfrm>
          <a:custGeom>
            <a:avLst/>
            <a:gdLst/>
            <a:ahLst/>
            <a:cxnLst/>
            <a:rect r="r" b="b" t="t" l="l"/>
            <a:pathLst>
              <a:path h="1223000" w="1254944">
                <a:moveTo>
                  <a:pt x="0" y="0"/>
                </a:moveTo>
                <a:lnTo>
                  <a:pt x="1254945" y="0"/>
                </a:lnTo>
                <a:lnTo>
                  <a:pt x="1254945" y="1223001"/>
                </a:lnTo>
                <a:lnTo>
                  <a:pt x="0" y="1223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991893" y="3417375"/>
            <a:ext cx="1257309" cy="1455832"/>
          </a:xfrm>
          <a:custGeom>
            <a:avLst/>
            <a:gdLst/>
            <a:ahLst/>
            <a:cxnLst/>
            <a:rect r="r" b="b" t="t" l="l"/>
            <a:pathLst>
              <a:path h="1455832" w="1257309">
                <a:moveTo>
                  <a:pt x="0" y="0"/>
                </a:moveTo>
                <a:lnTo>
                  <a:pt x="1257309" y="0"/>
                </a:lnTo>
                <a:lnTo>
                  <a:pt x="1257309" y="1455832"/>
                </a:lnTo>
                <a:lnTo>
                  <a:pt x="0" y="1455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11310">
            <a:off x="2575703" y="1515660"/>
            <a:ext cx="1853276" cy="1846537"/>
          </a:xfrm>
          <a:custGeom>
            <a:avLst/>
            <a:gdLst/>
            <a:ahLst/>
            <a:cxnLst/>
            <a:rect r="r" b="b" t="t" l="l"/>
            <a:pathLst>
              <a:path h="1846537" w="1853276">
                <a:moveTo>
                  <a:pt x="0" y="0"/>
                </a:moveTo>
                <a:lnTo>
                  <a:pt x="1853276" y="0"/>
                </a:lnTo>
                <a:lnTo>
                  <a:pt x="1853276" y="1846537"/>
                </a:lnTo>
                <a:lnTo>
                  <a:pt x="0" y="18465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2527578" y="7400827"/>
            <a:ext cx="1885713" cy="1313142"/>
          </a:xfrm>
          <a:custGeom>
            <a:avLst/>
            <a:gdLst/>
            <a:ahLst/>
            <a:cxnLst/>
            <a:rect r="r" b="b" t="t" l="l"/>
            <a:pathLst>
              <a:path h="1313142" w="1885713">
                <a:moveTo>
                  <a:pt x="0" y="0"/>
                </a:moveTo>
                <a:lnTo>
                  <a:pt x="1885713" y="0"/>
                </a:lnTo>
                <a:lnTo>
                  <a:pt x="1885713" y="1313141"/>
                </a:lnTo>
                <a:lnTo>
                  <a:pt x="0" y="1313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5620547" y="4488180"/>
            <a:ext cx="7046905" cy="1463040"/>
          </a:xfrm>
          <a:prstGeom prst="rect">
            <a:avLst/>
          </a:prstGeom>
        </p:spPr>
        <p:txBody>
          <a:bodyPr anchor="t" rtlCol="false" tIns="0" lIns="0" bIns="0" rIns="0">
            <a:spAutoFit/>
          </a:bodyPr>
          <a:lstStyle/>
          <a:p>
            <a:pPr algn="ctr">
              <a:lnSpc>
                <a:spcPts val="5579"/>
              </a:lnSpc>
            </a:pPr>
            <a:r>
              <a:rPr lang="en-US" sz="5999">
                <a:solidFill>
                  <a:srgbClr val="483A00"/>
                </a:solidFill>
                <a:latin typeface="Baloo Thambi"/>
                <a:ea typeface="Baloo Thambi"/>
                <a:cs typeface="Baloo Thambi"/>
                <a:sym typeface="Baloo Thambi"/>
              </a:rPr>
              <a:t>MULTI-LANGUAGE LEARNING APP</a:t>
            </a:r>
          </a:p>
        </p:txBody>
      </p:sp>
      <p:grpSp>
        <p:nvGrpSpPr>
          <p:cNvPr name="Group 13" id="13"/>
          <p:cNvGrpSpPr/>
          <p:nvPr/>
        </p:nvGrpSpPr>
        <p:grpSpPr>
          <a:xfrm rot="0">
            <a:off x="6375441" y="6650337"/>
            <a:ext cx="5537118" cy="899611"/>
            <a:chOff x="0" y="0"/>
            <a:chExt cx="1458336" cy="236934"/>
          </a:xfrm>
        </p:grpSpPr>
        <p:sp>
          <p:nvSpPr>
            <p:cNvPr name="Freeform 14" id="14"/>
            <p:cNvSpPr/>
            <p:nvPr/>
          </p:nvSpPr>
          <p:spPr>
            <a:xfrm flipH="false" flipV="false" rot="0">
              <a:off x="0" y="0"/>
              <a:ext cx="1458336" cy="236934"/>
            </a:xfrm>
            <a:custGeom>
              <a:avLst/>
              <a:gdLst/>
              <a:ahLst/>
              <a:cxnLst/>
              <a:rect r="r" b="b" t="t" l="l"/>
              <a:pathLst>
                <a:path h="236934" w="1458336">
                  <a:moveTo>
                    <a:pt x="40547" y="0"/>
                  </a:moveTo>
                  <a:lnTo>
                    <a:pt x="1417788" y="0"/>
                  </a:lnTo>
                  <a:cubicBezTo>
                    <a:pt x="1440182" y="0"/>
                    <a:pt x="1458336" y="18154"/>
                    <a:pt x="1458336" y="40547"/>
                  </a:cubicBezTo>
                  <a:lnTo>
                    <a:pt x="1458336" y="196387"/>
                  </a:lnTo>
                  <a:cubicBezTo>
                    <a:pt x="1458336" y="218781"/>
                    <a:pt x="1440182" y="236934"/>
                    <a:pt x="1417788" y="236934"/>
                  </a:cubicBezTo>
                  <a:lnTo>
                    <a:pt x="40547" y="236934"/>
                  </a:lnTo>
                  <a:cubicBezTo>
                    <a:pt x="18154" y="236934"/>
                    <a:pt x="0" y="218781"/>
                    <a:pt x="0" y="196387"/>
                  </a:cubicBezTo>
                  <a:lnTo>
                    <a:pt x="0" y="40547"/>
                  </a:lnTo>
                  <a:cubicBezTo>
                    <a:pt x="0" y="18154"/>
                    <a:pt x="18154" y="0"/>
                    <a:pt x="40547" y="0"/>
                  </a:cubicBezTo>
                  <a:close/>
                </a:path>
              </a:pathLst>
            </a:custGeom>
            <a:solidFill>
              <a:srgbClr val="000000">
                <a:alpha val="0"/>
              </a:srgbClr>
            </a:solidFill>
            <a:ln w="133350" cap="rnd">
              <a:solidFill>
                <a:srgbClr val="FFFFFF"/>
              </a:solidFill>
              <a:prstDash val="solid"/>
              <a:round/>
            </a:ln>
          </p:spPr>
        </p:sp>
        <p:sp>
          <p:nvSpPr>
            <p:cNvPr name="TextBox 15" id="15"/>
            <p:cNvSpPr txBox="true"/>
            <p:nvPr/>
          </p:nvSpPr>
          <p:spPr>
            <a:xfrm>
              <a:off x="0" y="-38100"/>
              <a:ext cx="1458336" cy="27503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480222" y="6752936"/>
            <a:ext cx="5327556" cy="647890"/>
            <a:chOff x="0" y="0"/>
            <a:chExt cx="1403142" cy="170638"/>
          </a:xfrm>
        </p:grpSpPr>
        <p:sp>
          <p:nvSpPr>
            <p:cNvPr name="Freeform 17" id="17"/>
            <p:cNvSpPr/>
            <p:nvPr/>
          </p:nvSpPr>
          <p:spPr>
            <a:xfrm flipH="false" flipV="false" rot="0">
              <a:off x="0" y="0"/>
              <a:ext cx="1403142" cy="170638"/>
            </a:xfrm>
            <a:custGeom>
              <a:avLst/>
              <a:gdLst/>
              <a:ahLst/>
              <a:cxnLst/>
              <a:rect r="r" b="b" t="t" l="l"/>
              <a:pathLst>
                <a:path h="170638" w="1403142">
                  <a:moveTo>
                    <a:pt x="15985" y="0"/>
                  </a:moveTo>
                  <a:lnTo>
                    <a:pt x="1387157" y="0"/>
                  </a:lnTo>
                  <a:cubicBezTo>
                    <a:pt x="1395986" y="0"/>
                    <a:pt x="1403142" y="7157"/>
                    <a:pt x="1403142" y="15985"/>
                  </a:cubicBezTo>
                  <a:lnTo>
                    <a:pt x="1403142" y="154653"/>
                  </a:lnTo>
                  <a:cubicBezTo>
                    <a:pt x="1403142" y="163481"/>
                    <a:pt x="1395986" y="170638"/>
                    <a:pt x="1387157" y="170638"/>
                  </a:cubicBezTo>
                  <a:lnTo>
                    <a:pt x="15985" y="170638"/>
                  </a:lnTo>
                  <a:cubicBezTo>
                    <a:pt x="7157" y="170638"/>
                    <a:pt x="0" y="163481"/>
                    <a:pt x="0" y="154653"/>
                  </a:cubicBezTo>
                  <a:lnTo>
                    <a:pt x="0" y="15985"/>
                  </a:lnTo>
                  <a:cubicBezTo>
                    <a:pt x="0" y="7157"/>
                    <a:pt x="7157" y="0"/>
                    <a:pt x="15985" y="0"/>
                  </a:cubicBezTo>
                  <a:close/>
                </a:path>
              </a:pathLst>
            </a:custGeom>
            <a:solidFill>
              <a:srgbClr val="C0D494"/>
            </a:solidFill>
            <a:ln w="38100" cap="sq">
              <a:solidFill>
                <a:srgbClr val="483A00"/>
              </a:solidFill>
              <a:prstDash val="solid"/>
              <a:miter/>
            </a:ln>
          </p:spPr>
        </p:sp>
        <p:sp>
          <p:nvSpPr>
            <p:cNvPr name="TextBox 18" id="18"/>
            <p:cNvSpPr txBox="true"/>
            <p:nvPr/>
          </p:nvSpPr>
          <p:spPr>
            <a:xfrm>
              <a:off x="0" y="-38100"/>
              <a:ext cx="1403142" cy="208738"/>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403428">
            <a:off x="13688137" y="1465407"/>
            <a:ext cx="1993808" cy="2057400"/>
          </a:xfrm>
          <a:custGeom>
            <a:avLst/>
            <a:gdLst/>
            <a:ahLst/>
            <a:cxnLst/>
            <a:rect r="r" b="b" t="t" l="l"/>
            <a:pathLst>
              <a:path h="2057400" w="1993808">
                <a:moveTo>
                  <a:pt x="0" y="0"/>
                </a:moveTo>
                <a:lnTo>
                  <a:pt x="1993808" y="0"/>
                </a:lnTo>
                <a:lnTo>
                  <a:pt x="1993808"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417858">
            <a:off x="13973887" y="6993803"/>
            <a:ext cx="1741724" cy="1767432"/>
          </a:xfrm>
          <a:custGeom>
            <a:avLst/>
            <a:gdLst/>
            <a:ahLst/>
            <a:cxnLst/>
            <a:rect r="r" b="b" t="t" l="l"/>
            <a:pathLst>
              <a:path h="1767432" w="1741724">
                <a:moveTo>
                  <a:pt x="0" y="0"/>
                </a:moveTo>
                <a:lnTo>
                  <a:pt x="1741725" y="0"/>
                </a:lnTo>
                <a:lnTo>
                  <a:pt x="1741725" y="1767432"/>
                </a:lnTo>
                <a:lnTo>
                  <a:pt x="0" y="176743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1" id="21"/>
          <p:cNvSpPr/>
          <p:nvPr/>
        </p:nvSpPr>
        <p:spPr>
          <a:xfrm flipH="false" flipV="false" rot="-547271">
            <a:off x="626238" y="4580441"/>
            <a:ext cx="1637406" cy="1708868"/>
          </a:xfrm>
          <a:custGeom>
            <a:avLst/>
            <a:gdLst/>
            <a:ahLst/>
            <a:cxnLst/>
            <a:rect r="r" b="b" t="t" l="l"/>
            <a:pathLst>
              <a:path h="1708868" w="1637406">
                <a:moveTo>
                  <a:pt x="0" y="0"/>
                </a:moveTo>
                <a:lnTo>
                  <a:pt x="1637406" y="0"/>
                </a:lnTo>
                <a:lnTo>
                  <a:pt x="1637406" y="1708867"/>
                </a:lnTo>
                <a:lnTo>
                  <a:pt x="0" y="17088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808354">
            <a:off x="16000291" y="3907893"/>
            <a:ext cx="1463768" cy="1930629"/>
          </a:xfrm>
          <a:custGeom>
            <a:avLst/>
            <a:gdLst/>
            <a:ahLst/>
            <a:cxnLst/>
            <a:rect r="r" b="b" t="t" l="l"/>
            <a:pathLst>
              <a:path h="1930629" w="1463768">
                <a:moveTo>
                  <a:pt x="0" y="0"/>
                </a:moveTo>
                <a:lnTo>
                  <a:pt x="1463768" y="0"/>
                </a:lnTo>
                <a:lnTo>
                  <a:pt x="1463768" y="1930629"/>
                </a:lnTo>
                <a:lnTo>
                  <a:pt x="0" y="193062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3" id="23"/>
          <p:cNvSpPr txBox="true"/>
          <p:nvPr/>
        </p:nvSpPr>
        <p:spPr>
          <a:xfrm rot="0">
            <a:off x="6480914" y="6944275"/>
            <a:ext cx="5326171" cy="364136"/>
          </a:xfrm>
          <a:prstGeom prst="rect">
            <a:avLst/>
          </a:prstGeom>
        </p:spPr>
        <p:txBody>
          <a:bodyPr anchor="t" rtlCol="false" tIns="0" lIns="0" bIns="0" rIns="0">
            <a:spAutoFit/>
          </a:bodyPr>
          <a:lstStyle/>
          <a:p>
            <a:pPr algn="ctr">
              <a:lnSpc>
                <a:spcPts val="2721"/>
              </a:lnSpc>
            </a:pPr>
            <a:r>
              <a:rPr lang="en-US" sz="2926">
                <a:solidFill>
                  <a:srgbClr val="483A00"/>
                </a:solidFill>
                <a:latin typeface="Kurale"/>
                <a:ea typeface="Kurale"/>
                <a:cs typeface="Kurale"/>
                <a:sym typeface="Kurale"/>
              </a:rPr>
              <a:t>NHÓM 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037711" y="1382738"/>
            <a:ext cx="10212578" cy="2108515"/>
            <a:chOff x="0" y="0"/>
            <a:chExt cx="952587" cy="196673"/>
          </a:xfrm>
        </p:grpSpPr>
        <p:sp>
          <p:nvSpPr>
            <p:cNvPr name="Freeform 4" id="4"/>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DBE0C2"/>
            </a:solidFill>
            <a:ln w="38100" cap="sq">
              <a:solidFill>
                <a:srgbClr val="000000"/>
              </a:solidFill>
              <a:prstDash val="solid"/>
              <a:miter/>
            </a:ln>
          </p:spPr>
        </p:sp>
        <p:sp>
          <p:nvSpPr>
            <p:cNvPr name="TextBox 5" id="5"/>
            <p:cNvSpPr txBox="true"/>
            <p:nvPr/>
          </p:nvSpPr>
          <p:spPr>
            <a:xfrm>
              <a:off x="88900" y="-38100"/>
              <a:ext cx="774787" cy="23477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56523" y="1926432"/>
            <a:ext cx="7579080" cy="1278302"/>
          </a:xfrm>
          <a:prstGeom prst="rect">
            <a:avLst/>
          </a:prstGeom>
        </p:spPr>
        <p:txBody>
          <a:bodyPr anchor="t" rtlCol="false" tIns="0" lIns="0" bIns="0" rIns="0">
            <a:spAutoFit/>
          </a:bodyPr>
          <a:lstStyle/>
          <a:p>
            <a:pPr algn="ctr">
              <a:lnSpc>
                <a:spcPts val="9375"/>
              </a:lnSpc>
            </a:pPr>
            <a:r>
              <a:rPr lang="en-US" sz="10081">
                <a:solidFill>
                  <a:srgbClr val="483A00"/>
                </a:solidFill>
                <a:latin typeface="Baloo Thambi"/>
                <a:ea typeface="Baloo Thambi"/>
                <a:cs typeface="Baloo Thambi"/>
                <a:sym typeface="Baloo Thambi"/>
              </a:rPr>
              <a:t>OUR TEAM</a:t>
            </a:r>
          </a:p>
        </p:txBody>
      </p:sp>
      <p:grpSp>
        <p:nvGrpSpPr>
          <p:cNvPr name="Group 7" id="7"/>
          <p:cNvGrpSpPr/>
          <p:nvPr/>
        </p:nvGrpSpPr>
        <p:grpSpPr>
          <a:xfrm rot="0">
            <a:off x="917156" y="4638363"/>
            <a:ext cx="3592771" cy="2852047"/>
            <a:chOff x="0" y="0"/>
            <a:chExt cx="1358082" cy="1078085"/>
          </a:xfrm>
        </p:grpSpPr>
        <p:sp>
          <p:nvSpPr>
            <p:cNvPr name="Freeform 8" id="8"/>
            <p:cNvSpPr/>
            <p:nvPr/>
          </p:nvSpPr>
          <p:spPr>
            <a:xfrm flipH="false" flipV="false" rot="0">
              <a:off x="0" y="0"/>
              <a:ext cx="1358082" cy="1078085"/>
            </a:xfrm>
            <a:custGeom>
              <a:avLst/>
              <a:gdLst/>
              <a:ahLst/>
              <a:cxnLst/>
              <a:rect r="r" b="b" t="t" l="l"/>
              <a:pathLst>
                <a:path h="1078085" w="1358082">
                  <a:moveTo>
                    <a:pt x="109898" y="0"/>
                  </a:moveTo>
                  <a:lnTo>
                    <a:pt x="1248184" y="0"/>
                  </a:lnTo>
                  <a:cubicBezTo>
                    <a:pt x="1308879" y="0"/>
                    <a:pt x="1358082" y="49203"/>
                    <a:pt x="1358082" y="109898"/>
                  </a:cubicBezTo>
                  <a:lnTo>
                    <a:pt x="1358082" y="968187"/>
                  </a:lnTo>
                  <a:cubicBezTo>
                    <a:pt x="1358082" y="1028882"/>
                    <a:pt x="1308879" y="1078085"/>
                    <a:pt x="1248184" y="1078085"/>
                  </a:cubicBezTo>
                  <a:lnTo>
                    <a:pt x="109898" y="1078085"/>
                  </a:lnTo>
                  <a:cubicBezTo>
                    <a:pt x="80751" y="1078085"/>
                    <a:pt x="52798" y="1066507"/>
                    <a:pt x="32188" y="1045897"/>
                  </a:cubicBezTo>
                  <a:cubicBezTo>
                    <a:pt x="11578" y="1025287"/>
                    <a:pt x="0" y="997334"/>
                    <a:pt x="0" y="968187"/>
                  </a:cubicBezTo>
                  <a:lnTo>
                    <a:pt x="0" y="109898"/>
                  </a:lnTo>
                  <a:cubicBezTo>
                    <a:pt x="0" y="49203"/>
                    <a:pt x="49203" y="0"/>
                    <a:pt x="109898" y="0"/>
                  </a:cubicBezTo>
                  <a:close/>
                </a:path>
              </a:pathLst>
            </a:custGeom>
            <a:solidFill>
              <a:srgbClr val="EFF1E7"/>
            </a:solidFill>
            <a:ln w="38100" cap="rnd">
              <a:solidFill>
                <a:srgbClr val="000000"/>
              </a:solidFill>
              <a:prstDash val="solid"/>
              <a:round/>
            </a:ln>
          </p:spPr>
        </p:sp>
        <p:sp>
          <p:nvSpPr>
            <p:cNvPr name="TextBox 9" id="9"/>
            <p:cNvSpPr txBox="true"/>
            <p:nvPr/>
          </p:nvSpPr>
          <p:spPr>
            <a:xfrm>
              <a:off x="0" y="-38100"/>
              <a:ext cx="1358082" cy="1116185"/>
            </a:xfrm>
            <a:prstGeom prst="rect">
              <a:avLst/>
            </a:prstGeom>
          </p:spPr>
          <p:txBody>
            <a:bodyPr anchor="ctr" rtlCol="false" tIns="37369" lIns="37369" bIns="37369" rIns="37369"/>
            <a:lstStyle/>
            <a:p>
              <a:pPr algn="ctr">
                <a:lnSpc>
                  <a:spcPts val="2659"/>
                </a:lnSpc>
              </a:pPr>
            </a:p>
          </p:txBody>
        </p:sp>
      </p:grpSp>
      <p:sp>
        <p:nvSpPr>
          <p:cNvPr name="Freeform 10" id="10"/>
          <p:cNvSpPr/>
          <p:nvPr/>
        </p:nvSpPr>
        <p:spPr>
          <a:xfrm flipH="false" flipV="false" rot="0">
            <a:off x="1781754" y="5009951"/>
            <a:ext cx="1725245" cy="1916938"/>
          </a:xfrm>
          <a:custGeom>
            <a:avLst/>
            <a:gdLst/>
            <a:ahLst/>
            <a:cxnLst/>
            <a:rect r="r" b="b" t="t" l="l"/>
            <a:pathLst>
              <a:path h="1916938" w="1725245">
                <a:moveTo>
                  <a:pt x="0" y="0"/>
                </a:moveTo>
                <a:lnTo>
                  <a:pt x="1725244" y="0"/>
                </a:lnTo>
                <a:lnTo>
                  <a:pt x="1725244" y="1916938"/>
                </a:lnTo>
                <a:lnTo>
                  <a:pt x="0" y="19169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606798" y="7017977"/>
            <a:ext cx="4075156" cy="841367"/>
            <a:chOff x="0" y="0"/>
            <a:chExt cx="952587" cy="196673"/>
          </a:xfrm>
        </p:grpSpPr>
        <p:sp>
          <p:nvSpPr>
            <p:cNvPr name="Freeform 12" id="12"/>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13" id="13"/>
            <p:cNvSpPr txBox="true"/>
            <p:nvPr/>
          </p:nvSpPr>
          <p:spPr>
            <a:xfrm>
              <a:off x="88900" y="-38100"/>
              <a:ext cx="774787" cy="234773"/>
            </a:xfrm>
            <a:prstGeom prst="rect">
              <a:avLst/>
            </a:prstGeom>
          </p:spPr>
          <p:txBody>
            <a:bodyPr anchor="ctr" rtlCol="false" tIns="37369" lIns="37369" bIns="37369" rIns="37369"/>
            <a:lstStyle/>
            <a:p>
              <a:pPr algn="ctr">
                <a:lnSpc>
                  <a:spcPts val="2659"/>
                </a:lnSpc>
              </a:pPr>
            </a:p>
          </p:txBody>
        </p:sp>
      </p:grpSp>
      <p:sp>
        <p:nvSpPr>
          <p:cNvPr name="TextBox 14" id="14"/>
          <p:cNvSpPr txBox="true"/>
          <p:nvPr/>
        </p:nvSpPr>
        <p:spPr>
          <a:xfrm rot="0">
            <a:off x="990442" y="7208249"/>
            <a:ext cx="3307868" cy="590550"/>
          </a:xfrm>
          <a:prstGeom prst="rect">
            <a:avLst/>
          </a:prstGeom>
        </p:spPr>
        <p:txBody>
          <a:bodyPr anchor="t" rtlCol="false" tIns="0" lIns="0" bIns="0" rIns="0">
            <a:spAutoFit/>
          </a:bodyPr>
          <a:lstStyle/>
          <a:p>
            <a:pPr algn="ctr">
              <a:lnSpc>
                <a:spcPts val="2324"/>
              </a:lnSpc>
            </a:pPr>
            <a:r>
              <a:rPr lang="en-US" sz="2499">
                <a:solidFill>
                  <a:srgbClr val="483A00"/>
                </a:solidFill>
                <a:latin typeface="Baloo Thambi"/>
                <a:ea typeface="Baloo Thambi"/>
                <a:cs typeface="Baloo Thambi"/>
                <a:sym typeface="Baloo Thambi"/>
              </a:rPr>
              <a:t>DƯƠNG THỊ </a:t>
            </a:r>
          </a:p>
          <a:p>
            <a:pPr algn="ctr">
              <a:lnSpc>
                <a:spcPts val="2324"/>
              </a:lnSpc>
            </a:pPr>
            <a:r>
              <a:rPr lang="en-US" sz="2499">
                <a:solidFill>
                  <a:srgbClr val="483A00"/>
                </a:solidFill>
                <a:latin typeface="Baloo Thambi"/>
                <a:ea typeface="Baloo Thambi"/>
                <a:cs typeface="Baloo Thambi"/>
                <a:sym typeface="Baloo Thambi"/>
              </a:rPr>
              <a:t>THU AN</a:t>
            </a:r>
          </a:p>
        </p:txBody>
      </p:sp>
      <p:sp>
        <p:nvSpPr>
          <p:cNvPr name="Freeform 15" id="15"/>
          <p:cNvSpPr/>
          <p:nvPr/>
        </p:nvSpPr>
        <p:spPr>
          <a:xfrm flipH="false" flipV="false" rot="-961778">
            <a:off x="508770" y="3817213"/>
            <a:ext cx="1685196" cy="1642300"/>
          </a:xfrm>
          <a:custGeom>
            <a:avLst/>
            <a:gdLst/>
            <a:ahLst/>
            <a:cxnLst/>
            <a:rect r="r" b="b" t="t" l="l"/>
            <a:pathLst>
              <a:path h="1642300" w="1685196">
                <a:moveTo>
                  <a:pt x="0" y="0"/>
                </a:moveTo>
                <a:lnTo>
                  <a:pt x="1685196" y="0"/>
                </a:lnTo>
                <a:lnTo>
                  <a:pt x="1685196" y="1642300"/>
                </a:lnTo>
                <a:lnTo>
                  <a:pt x="0" y="16423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5135531" y="4638363"/>
            <a:ext cx="3592771" cy="2852047"/>
            <a:chOff x="0" y="0"/>
            <a:chExt cx="1358082" cy="1078085"/>
          </a:xfrm>
        </p:grpSpPr>
        <p:sp>
          <p:nvSpPr>
            <p:cNvPr name="Freeform 17" id="17"/>
            <p:cNvSpPr/>
            <p:nvPr/>
          </p:nvSpPr>
          <p:spPr>
            <a:xfrm flipH="false" flipV="false" rot="0">
              <a:off x="0" y="0"/>
              <a:ext cx="1358082" cy="1078085"/>
            </a:xfrm>
            <a:custGeom>
              <a:avLst/>
              <a:gdLst/>
              <a:ahLst/>
              <a:cxnLst/>
              <a:rect r="r" b="b" t="t" l="l"/>
              <a:pathLst>
                <a:path h="1078085" w="1358082">
                  <a:moveTo>
                    <a:pt x="109898" y="0"/>
                  </a:moveTo>
                  <a:lnTo>
                    <a:pt x="1248184" y="0"/>
                  </a:lnTo>
                  <a:cubicBezTo>
                    <a:pt x="1308879" y="0"/>
                    <a:pt x="1358082" y="49203"/>
                    <a:pt x="1358082" y="109898"/>
                  </a:cubicBezTo>
                  <a:lnTo>
                    <a:pt x="1358082" y="968187"/>
                  </a:lnTo>
                  <a:cubicBezTo>
                    <a:pt x="1358082" y="1028882"/>
                    <a:pt x="1308879" y="1078085"/>
                    <a:pt x="1248184" y="1078085"/>
                  </a:cubicBezTo>
                  <a:lnTo>
                    <a:pt x="109898" y="1078085"/>
                  </a:lnTo>
                  <a:cubicBezTo>
                    <a:pt x="80751" y="1078085"/>
                    <a:pt x="52798" y="1066507"/>
                    <a:pt x="32188" y="1045897"/>
                  </a:cubicBezTo>
                  <a:cubicBezTo>
                    <a:pt x="11578" y="1025287"/>
                    <a:pt x="0" y="997334"/>
                    <a:pt x="0" y="968187"/>
                  </a:cubicBezTo>
                  <a:lnTo>
                    <a:pt x="0" y="109898"/>
                  </a:lnTo>
                  <a:cubicBezTo>
                    <a:pt x="0" y="49203"/>
                    <a:pt x="49203" y="0"/>
                    <a:pt x="109898" y="0"/>
                  </a:cubicBezTo>
                  <a:close/>
                </a:path>
              </a:pathLst>
            </a:custGeom>
            <a:solidFill>
              <a:srgbClr val="EFF1E7"/>
            </a:solidFill>
            <a:ln w="38100" cap="rnd">
              <a:solidFill>
                <a:srgbClr val="000000"/>
              </a:solidFill>
              <a:prstDash val="solid"/>
              <a:round/>
            </a:ln>
          </p:spPr>
        </p:sp>
        <p:sp>
          <p:nvSpPr>
            <p:cNvPr name="TextBox 18" id="18"/>
            <p:cNvSpPr txBox="true"/>
            <p:nvPr/>
          </p:nvSpPr>
          <p:spPr>
            <a:xfrm>
              <a:off x="0" y="-38100"/>
              <a:ext cx="1358082" cy="1116185"/>
            </a:xfrm>
            <a:prstGeom prst="rect">
              <a:avLst/>
            </a:prstGeom>
          </p:spPr>
          <p:txBody>
            <a:bodyPr anchor="ctr" rtlCol="false" tIns="37369" lIns="37369" bIns="37369" rIns="37369"/>
            <a:lstStyle/>
            <a:p>
              <a:pPr algn="ctr">
                <a:lnSpc>
                  <a:spcPts val="2659"/>
                </a:lnSpc>
              </a:pPr>
            </a:p>
          </p:txBody>
        </p:sp>
      </p:grpSp>
      <p:sp>
        <p:nvSpPr>
          <p:cNvPr name="Freeform 19" id="19"/>
          <p:cNvSpPr/>
          <p:nvPr/>
        </p:nvSpPr>
        <p:spPr>
          <a:xfrm flipH="false" flipV="false" rot="0">
            <a:off x="6000128" y="5009951"/>
            <a:ext cx="1725245" cy="1916938"/>
          </a:xfrm>
          <a:custGeom>
            <a:avLst/>
            <a:gdLst/>
            <a:ahLst/>
            <a:cxnLst/>
            <a:rect r="r" b="b" t="t" l="l"/>
            <a:pathLst>
              <a:path h="1916938" w="1725245">
                <a:moveTo>
                  <a:pt x="0" y="0"/>
                </a:moveTo>
                <a:lnTo>
                  <a:pt x="1725245" y="0"/>
                </a:lnTo>
                <a:lnTo>
                  <a:pt x="1725245" y="1916938"/>
                </a:lnTo>
                <a:lnTo>
                  <a:pt x="0" y="19169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4825173" y="7017977"/>
            <a:ext cx="4075156" cy="841367"/>
            <a:chOff x="0" y="0"/>
            <a:chExt cx="952587" cy="196673"/>
          </a:xfrm>
        </p:grpSpPr>
        <p:sp>
          <p:nvSpPr>
            <p:cNvPr name="Freeform 21" id="21"/>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22" id="22"/>
            <p:cNvSpPr txBox="true"/>
            <p:nvPr/>
          </p:nvSpPr>
          <p:spPr>
            <a:xfrm>
              <a:off x="88900" y="-38100"/>
              <a:ext cx="774787" cy="234773"/>
            </a:xfrm>
            <a:prstGeom prst="rect">
              <a:avLst/>
            </a:prstGeom>
          </p:spPr>
          <p:txBody>
            <a:bodyPr anchor="ctr" rtlCol="false" tIns="37369" lIns="37369" bIns="37369" rIns="37369"/>
            <a:lstStyle/>
            <a:p>
              <a:pPr algn="ctr">
                <a:lnSpc>
                  <a:spcPts val="2659"/>
                </a:lnSpc>
              </a:pPr>
            </a:p>
          </p:txBody>
        </p:sp>
      </p:grpSp>
      <p:sp>
        <p:nvSpPr>
          <p:cNvPr name="TextBox 23" id="23"/>
          <p:cNvSpPr txBox="true"/>
          <p:nvPr/>
        </p:nvSpPr>
        <p:spPr>
          <a:xfrm rot="0">
            <a:off x="5208817" y="7208249"/>
            <a:ext cx="3307868" cy="590550"/>
          </a:xfrm>
          <a:prstGeom prst="rect">
            <a:avLst/>
          </a:prstGeom>
        </p:spPr>
        <p:txBody>
          <a:bodyPr anchor="t" rtlCol="false" tIns="0" lIns="0" bIns="0" rIns="0">
            <a:spAutoFit/>
          </a:bodyPr>
          <a:lstStyle/>
          <a:p>
            <a:pPr algn="ctr">
              <a:lnSpc>
                <a:spcPts val="2324"/>
              </a:lnSpc>
            </a:pPr>
            <a:r>
              <a:rPr lang="en-US" sz="2499">
                <a:solidFill>
                  <a:srgbClr val="483A00"/>
                </a:solidFill>
                <a:latin typeface="Baloo Thambi"/>
                <a:ea typeface="Baloo Thambi"/>
                <a:cs typeface="Baloo Thambi"/>
                <a:sym typeface="Baloo Thambi"/>
              </a:rPr>
              <a:t>TRỊNH DƯƠNG </a:t>
            </a:r>
          </a:p>
          <a:p>
            <a:pPr algn="ctr">
              <a:lnSpc>
                <a:spcPts val="2324"/>
              </a:lnSpc>
            </a:pPr>
            <a:r>
              <a:rPr lang="en-US" sz="2499">
                <a:solidFill>
                  <a:srgbClr val="483A00"/>
                </a:solidFill>
                <a:latin typeface="Baloo Thambi"/>
                <a:ea typeface="Baloo Thambi"/>
                <a:cs typeface="Baloo Thambi"/>
                <a:sym typeface="Baloo Thambi"/>
              </a:rPr>
              <a:t>TRUNG HIẾU</a:t>
            </a:r>
          </a:p>
        </p:txBody>
      </p:sp>
      <p:grpSp>
        <p:nvGrpSpPr>
          <p:cNvPr name="Group 24" id="24"/>
          <p:cNvGrpSpPr/>
          <p:nvPr/>
        </p:nvGrpSpPr>
        <p:grpSpPr>
          <a:xfrm rot="0">
            <a:off x="9356421" y="4638363"/>
            <a:ext cx="3592771" cy="2852047"/>
            <a:chOff x="0" y="0"/>
            <a:chExt cx="1358082" cy="1078085"/>
          </a:xfrm>
        </p:grpSpPr>
        <p:sp>
          <p:nvSpPr>
            <p:cNvPr name="Freeform 25" id="25"/>
            <p:cNvSpPr/>
            <p:nvPr/>
          </p:nvSpPr>
          <p:spPr>
            <a:xfrm flipH="false" flipV="false" rot="0">
              <a:off x="0" y="0"/>
              <a:ext cx="1358082" cy="1078085"/>
            </a:xfrm>
            <a:custGeom>
              <a:avLst/>
              <a:gdLst/>
              <a:ahLst/>
              <a:cxnLst/>
              <a:rect r="r" b="b" t="t" l="l"/>
              <a:pathLst>
                <a:path h="1078085" w="1358082">
                  <a:moveTo>
                    <a:pt x="109898" y="0"/>
                  </a:moveTo>
                  <a:lnTo>
                    <a:pt x="1248184" y="0"/>
                  </a:lnTo>
                  <a:cubicBezTo>
                    <a:pt x="1308879" y="0"/>
                    <a:pt x="1358082" y="49203"/>
                    <a:pt x="1358082" y="109898"/>
                  </a:cubicBezTo>
                  <a:lnTo>
                    <a:pt x="1358082" y="968187"/>
                  </a:lnTo>
                  <a:cubicBezTo>
                    <a:pt x="1358082" y="1028882"/>
                    <a:pt x="1308879" y="1078085"/>
                    <a:pt x="1248184" y="1078085"/>
                  </a:cubicBezTo>
                  <a:lnTo>
                    <a:pt x="109898" y="1078085"/>
                  </a:lnTo>
                  <a:cubicBezTo>
                    <a:pt x="80751" y="1078085"/>
                    <a:pt x="52798" y="1066507"/>
                    <a:pt x="32188" y="1045897"/>
                  </a:cubicBezTo>
                  <a:cubicBezTo>
                    <a:pt x="11578" y="1025287"/>
                    <a:pt x="0" y="997334"/>
                    <a:pt x="0" y="968187"/>
                  </a:cubicBezTo>
                  <a:lnTo>
                    <a:pt x="0" y="109898"/>
                  </a:lnTo>
                  <a:cubicBezTo>
                    <a:pt x="0" y="49203"/>
                    <a:pt x="49203" y="0"/>
                    <a:pt x="109898" y="0"/>
                  </a:cubicBezTo>
                  <a:close/>
                </a:path>
              </a:pathLst>
            </a:custGeom>
            <a:solidFill>
              <a:srgbClr val="EFF1E7"/>
            </a:solidFill>
            <a:ln w="38100" cap="rnd">
              <a:solidFill>
                <a:srgbClr val="000000"/>
              </a:solidFill>
              <a:prstDash val="solid"/>
              <a:round/>
            </a:ln>
          </p:spPr>
        </p:sp>
        <p:sp>
          <p:nvSpPr>
            <p:cNvPr name="TextBox 26" id="26"/>
            <p:cNvSpPr txBox="true"/>
            <p:nvPr/>
          </p:nvSpPr>
          <p:spPr>
            <a:xfrm>
              <a:off x="0" y="-38100"/>
              <a:ext cx="1358082" cy="1116185"/>
            </a:xfrm>
            <a:prstGeom prst="rect">
              <a:avLst/>
            </a:prstGeom>
          </p:spPr>
          <p:txBody>
            <a:bodyPr anchor="ctr" rtlCol="false" tIns="37369" lIns="37369" bIns="37369" rIns="37369"/>
            <a:lstStyle/>
            <a:p>
              <a:pPr algn="ctr">
                <a:lnSpc>
                  <a:spcPts val="2659"/>
                </a:lnSpc>
              </a:pPr>
            </a:p>
          </p:txBody>
        </p:sp>
      </p:grpSp>
      <p:sp>
        <p:nvSpPr>
          <p:cNvPr name="Freeform 27" id="27"/>
          <p:cNvSpPr/>
          <p:nvPr/>
        </p:nvSpPr>
        <p:spPr>
          <a:xfrm flipH="false" flipV="false" rot="0">
            <a:off x="10221019" y="5009951"/>
            <a:ext cx="1725245" cy="1916938"/>
          </a:xfrm>
          <a:custGeom>
            <a:avLst/>
            <a:gdLst/>
            <a:ahLst/>
            <a:cxnLst/>
            <a:rect r="r" b="b" t="t" l="l"/>
            <a:pathLst>
              <a:path h="1916938" w="1725245">
                <a:moveTo>
                  <a:pt x="0" y="0"/>
                </a:moveTo>
                <a:lnTo>
                  <a:pt x="1725244" y="0"/>
                </a:lnTo>
                <a:lnTo>
                  <a:pt x="1725244" y="1916938"/>
                </a:lnTo>
                <a:lnTo>
                  <a:pt x="0" y="19169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8" id="28"/>
          <p:cNvGrpSpPr/>
          <p:nvPr/>
        </p:nvGrpSpPr>
        <p:grpSpPr>
          <a:xfrm rot="0">
            <a:off x="9046063" y="7017977"/>
            <a:ext cx="4075156" cy="841367"/>
            <a:chOff x="0" y="0"/>
            <a:chExt cx="952587" cy="196673"/>
          </a:xfrm>
        </p:grpSpPr>
        <p:sp>
          <p:nvSpPr>
            <p:cNvPr name="Freeform 29" id="29"/>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30" id="30"/>
            <p:cNvSpPr txBox="true"/>
            <p:nvPr/>
          </p:nvSpPr>
          <p:spPr>
            <a:xfrm>
              <a:off x="88900" y="-38100"/>
              <a:ext cx="774787" cy="234773"/>
            </a:xfrm>
            <a:prstGeom prst="rect">
              <a:avLst/>
            </a:prstGeom>
          </p:spPr>
          <p:txBody>
            <a:bodyPr anchor="ctr" rtlCol="false" tIns="37369" lIns="37369" bIns="37369" rIns="37369"/>
            <a:lstStyle/>
            <a:p>
              <a:pPr algn="ctr">
                <a:lnSpc>
                  <a:spcPts val="2659"/>
                </a:lnSpc>
              </a:pPr>
            </a:p>
          </p:txBody>
        </p:sp>
      </p:grpSp>
      <p:sp>
        <p:nvSpPr>
          <p:cNvPr name="TextBox 31" id="31"/>
          <p:cNvSpPr txBox="true"/>
          <p:nvPr/>
        </p:nvSpPr>
        <p:spPr>
          <a:xfrm rot="0">
            <a:off x="9429707" y="7176723"/>
            <a:ext cx="3307868" cy="590550"/>
          </a:xfrm>
          <a:prstGeom prst="rect">
            <a:avLst/>
          </a:prstGeom>
        </p:spPr>
        <p:txBody>
          <a:bodyPr anchor="t" rtlCol="false" tIns="0" lIns="0" bIns="0" rIns="0">
            <a:spAutoFit/>
          </a:bodyPr>
          <a:lstStyle/>
          <a:p>
            <a:pPr algn="ctr">
              <a:lnSpc>
                <a:spcPts val="2324"/>
              </a:lnSpc>
            </a:pPr>
            <a:r>
              <a:rPr lang="en-US" sz="2499">
                <a:solidFill>
                  <a:srgbClr val="483A00"/>
                </a:solidFill>
                <a:latin typeface="Baloo Thambi"/>
                <a:ea typeface="Baloo Thambi"/>
                <a:cs typeface="Baloo Thambi"/>
                <a:sym typeface="Baloo Thambi"/>
              </a:rPr>
              <a:t>HOÀNG KHẮC </a:t>
            </a:r>
          </a:p>
          <a:p>
            <a:pPr algn="ctr">
              <a:lnSpc>
                <a:spcPts val="2324"/>
              </a:lnSpc>
            </a:pPr>
            <a:r>
              <a:rPr lang="en-US" sz="2499">
                <a:solidFill>
                  <a:srgbClr val="483A00"/>
                </a:solidFill>
                <a:latin typeface="Baloo Thambi"/>
                <a:ea typeface="Baloo Thambi"/>
                <a:cs typeface="Baloo Thambi"/>
                <a:sym typeface="Baloo Thambi"/>
              </a:rPr>
              <a:t>HÀ TRUNG</a:t>
            </a:r>
          </a:p>
        </p:txBody>
      </p:sp>
      <p:grpSp>
        <p:nvGrpSpPr>
          <p:cNvPr name="Group 32" id="32"/>
          <p:cNvGrpSpPr/>
          <p:nvPr/>
        </p:nvGrpSpPr>
        <p:grpSpPr>
          <a:xfrm rot="0">
            <a:off x="13574796" y="4638363"/>
            <a:ext cx="3592771" cy="2852047"/>
            <a:chOff x="0" y="0"/>
            <a:chExt cx="1358082" cy="1078085"/>
          </a:xfrm>
        </p:grpSpPr>
        <p:sp>
          <p:nvSpPr>
            <p:cNvPr name="Freeform 33" id="33"/>
            <p:cNvSpPr/>
            <p:nvPr/>
          </p:nvSpPr>
          <p:spPr>
            <a:xfrm flipH="false" flipV="false" rot="0">
              <a:off x="0" y="0"/>
              <a:ext cx="1358082" cy="1078085"/>
            </a:xfrm>
            <a:custGeom>
              <a:avLst/>
              <a:gdLst/>
              <a:ahLst/>
              <a:cxnLst/>
              <a:rect r="r" b="b" t="t" l="l"/>
              <a:pathLst>
                <a:path h="1078085" w="1358082">
                  <a:moveTo>
                    <a:pt x="109898" y="0"/>
                  </a:moveTo>
                  <a:lnTo>
                    <a:pt x="1248184" y="0"/>
                  </a:lnTo>
                  <a:cubicBezTo>
                    <a:pt x="1308879" y="0"/>
                    <a:pt x="1358082" y="49203"/>
                    <a:pt x="1358082" y="109898"/>
                  </a:cubicBezTo>
                  <a:lnTo>
                    <a:pt x="1358082" y="968187"/>
                  </a:lnTo>
                  <a:cubicBezTo>
                    <a:pt x="1358082" y="1028882"/>
                    <a:pt x="1308879" y="1078085"/>
                    <a:pt x="1248184" y="1078085"/>
                  </a:cubicBezTo>
                  <a:lnTo>
                    <a:pt x="109898" y="1078085"/>
                  </a:lnTo>
                  <a:cubicBezTo>
                    <a:pt x="80751" y="1078085"/>
                    <a:pt x="52798" y="1066507"/>
                    <a:pt x="32188" y="1045897"/>
                  </a:cubicBezTo>
                  <a:cubicBezTo>
                    <a:pt x="11578" y="1025287"/>
                    <a:pt x="0" y="997334"/>
                    <a:pt x="0" y="968187"/>
                  </a:cubicBezTo>
                  <a:lnTo>
                    <a:pt x="0" y="109898"/>
                  </a:lnTo>
                  <a:cubicBezTo>
                    <a:pt x="0" y="49203"/>
                    <a:pt x="49203" y="0"/>
                    <a:pt x="109898" y="0"/>
                  </a:cubicBezTo>
                  <a:close/>
                </a:path>
              </a:pathLst>
            </a:custGeom>
            <a:solidFill>
              <a:srgbClr val="EFF1E7"/>
            </a:solidFill>
            <a:ln w="38100" cap="rnd">
              <a:solidFill>
                <a:srgbClr val="000000"/>
              </a:solidFill>
              <a:prstDash val="solid"/>
              <a:round/>
            </a:ln>
          </p:spPr>
        </p:sp>
        <p:sp>
          <p:nvSpPr>
            <p:cNvPr name="TextBox 34" id="34"/>
            <p:cNvSpPr txBox="true"/>
            <p:nvPr/>
          </p:nvSpPr>
          <p:spPr>
            <a:xfrm>
              <a:off x="0" y="-38100"/>
              <a:ext cx="1358082" cy="1116185"/>
            </a:xfrm>
            <a:prstGeom prst="rect">
              <a:avLst/>
            </a:prstGeom>
          </p:spPr>
          <p:txBody>
            <a:bodyPr anchor="ctr" rtlCol="false" tIns="37369" lIns="37369" bIns="37369" rIns="37369"/>
            <a:lstStyle/>
            <a:p>
              <a:pPr algn="ctr">
                <a:lnSpc>
                  <a:spcPts val="2659"/>
                </a:lnSpc>
              </a:pPr>
            </a:p>
          </p:txBody>
        </p:sp>
      </p:grpSp>
      <p:sp>
        <p:nvSpPr>
          <p:cNvPr name="Freeform 35" id="35"/>
          <p:cNvSpPr/>
          <p:nvPr/>
        </p:nvSpPr>
        <p:spPr>
          <a:xfrm flipH="false" flipV="false" rot="0">
            <a:off x="14439393" y="5009951"/>
            <a:ext cx="1725245" cy="1916938"/>
          </a:xfrm>
          <a:custGeom>
            <a:avLst/>
            <a:gdLst/>
            <a:ahLst/>
            <a:cxnLst/>
            <a:rect r="r" b="b" t="t" l="l"/>
            <a:pathLst>
              <a:path h="1916938" w="1725245">
                <a:moveTo>
                  <a:pt x="0" y="0"/>
                </a:moveTo>
                <a:lnTo>
                  <a:pt x="1725245" y="0"/>
                </a:lnTo>
                <a:lnTo>
                  <a:pt x="1725245" y="1916938"/>
                </a:lnTo>
                <a:lnTo>
                  <a:pt x="0" y="19169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6" id="36"/>
          <p:cNvGrpSpPr/>
          <p:nvPr/>
        </p:nvGrpSpPr>
        <p:grpSpPr>
          <a:xfrm rot="0">
            <a:off x="13264438" y="7017977"/>
            <a:ext cx="4075156" cy="841367"/>
            <a:chOff x="0" y="0"/>
            <a:chExt cx="952587" cy="196673"/>
          </a:xfrm>
        </p:grpSpPr>
        <p:sp>
          <p:nvSpPr>
            <p:cNvPr name="Freeform 37" id="37"/>
            <p:cNvSpPr/>
            <p:nvPr/>
          </p:nvSpPr>
          <p:spPr>
            <a:xfrm flipH="false" flipV="false" rot="0">
              <a:off x="0" y="0"/>
              <a:ext cx="952587" cy="196673"/>
            </a:xfrm>
            <a:custGeom>
              <a:avLst/>
              <a:gdLst/>
              <a:ahLst/>
              <a:cxnLst/>
              <a:rect r="r" b="b" t="t" l="l"/>
              <a:pathLst>
                <a:path h="196673" w="952587">
                  <a:moveTo>
                    <a:pt x="952587" y="0"/>
                  </a:moveTo>
                  <a:lnTo>
                    <a:pt x="0" y="0"/>
                  </a:lnTo>
                  <a:lnTo>
                    <a:pt x="101600" y="98337"/>
                  </a:lnTo>
                  <a:lnTo>
                    <a:pt x="0" y="196673"/>
                  </a:lnTo>
                  <a:lnTo>
                    <a:pt x="952587" y="196673"/>
                  </a:lnTo>
                  <a:lnTo>
                    <a:pt x="850987" y="98337"/>
                  </a:lnTo>
                  <a:lnTo>
                    <a:pt x="952587" y="0"/>
                  </a:lnTo>
                  <a:close/>
                </a:path>
              </a:pathLst>
            </a:custGeom>
            <a:solidFill>
              <a:srgbClr val="FEE27E"/>
            </a:solidFill>
            <a:ln w="38100" cap="sq">
              <a:solidFill>
                <a:srgbClr val="000000"/>
              </a:solidFill>
              <a:prstDash val="solid"/>
              <a:miter/>
            </a:ln>
          </p:spPr>
        </p:sp>
        <p:sp>
          <p:nvSpPr>
            <p:cNvPr name="TextBox 38" id="38"/>
            <p:cNvSpPr txBox="true"/>
            <p:nvPr/>
          </p:nvSpPr>
          <p:spPr>
            <a:xfrm>
              <a:off x="88900" y="-38100"/>
              <a:ext cx="774787" cy="234773"/>
            </a:xfrm>
            <a:prstGeom prst="rect">
              <a:avLst/>
            </a:prstGeom>
          </p:spPr>
          <p:txBody>
            <a:bodyPr anchor="ctr" rtlCol="false" tIns="37369" lIns="37369" bIns="37369" rIns="37369"/>
            <a:lstStyle/>
            <a:p>
              <a:pPr algn="ctr">
                <a:lnSpc>
                  <a:spcPts val="2659"/>
                </a:lnSpc>
              </a:pPr>
            </a:p>
          </p:txBody>
        </p:sp>
      </p:grpSp>
      <p:sp>
        <p:nvSpPr>
          <p:cNvPr name="TextBox 39" id="39"/>
          <p:cNvSpPr txBox="true"/>
          <p:nvPr/>
        </p:nvSpPr>
        <p:spPr>
          <a:xfrm rot="0">
            <a:off x="13645571" y="7337874"/>
            <a:ext cx="3307868" cy="304800"/>
          </a:xfrm>
          <a:prstGeom prst="rect">
            <a:avLst/>
          </a:prstGeom>
        </p:spPr>
        <p:txBody>
          <a:bodyPr anchor="t" rtlCol="false" tIns="0" lIns="0" bIns="0" rIns="0">
            <a:spAutoFit/>
          </a:bodyPr>
          <a:lstStyle/>
          <a:p>
            <a:pPr algn="ctr">
              <a:lnSpc>
                <a:spcPts val="2324"/>
              </a:lnSpc>
            </a:pPr>
            <a:r>
              <a:rPr lang="en-US" sz="2499">
                <a:solidFill>
                  <a:srgbClr val="483A00"/>
                </a:solidFill>
                <a:latin typeface="Baloo Thambi"/>
                <a:ea typeface="Baloo Thambi"/>
                <a:cs typeface="Baloo Thambi"/>
                <a:sym typeface="Baloo Thambi"/>
              </a:rPr>
              <a:t>TRẦN NGỌC QUÝ</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95725" y="7559157"/>
            <a:ext cx="2448594" cy="2386266"/>
          </a:xfrm>
          <a:custGeom>
            <a:avLst/>
            <a:gdLst/>
            <a:ahLst/>
            <a:cxnLst/>
            <a:rect r="r" b="b" t="t" l="l"/>
            <a:pathLst>
              <a:path h="2386266" w="2448594">
                <a:moveTo>
                  <a:pt x="0" y="0"/>
                </a:moveTo>
                <a:lnTo>
                  <a:pt x="2448594" y="0"/>
                </a:lnTo>
                <a:lnTo>
                  <a:pt x="2448594" y="2386266"/>
                </a:lnTo>
                <a:lnTo>
                  <a:pt x="0" y="2386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453978" y="7559157"/>
            <a:ext cx="2267301" cy="2339617"/>
          </a:xfrm>
          <a:custGeom>
            <a:avLst/>
            <a:gdLst/>
            <a:ahLst/>
            <a:cxnLst/>
            <a:rect r="r" b="b" t="t" l="l"/>
            <a:pathLst>
              <a:path h="2339617" w="2267301">
                <a:moveTo>
                  <a:pt x="0" y="0"/>
                </a:moveTo>
                <a:lnTo>
                  <a:pt x="2267301" y="0"/>
                </a:lnTo>
                <a:lnTo>
                  <a:pt x="2267301" y="2339617"/>
                </a:lnTo>
                <a:lnTo>
                  <a:pt x="0" y="23396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870236" y="3559476"/>
            <a:ext cx="12583742" cy="5175885"/>
          </a:xfrm>
          <a:prstGeom prst="rect">
            <a:avLst/>
          </a:prstGeom>
        </p:spPr>
        <p:txBody>
          <a:bodyPr anchor="t" rtlCol="false" tIns="0" lIns="0" bIns="0" rIns="0">
            <a:spAutoFit/>
          </a:bodyPr>
          <a:lstStyle/>
          <a:p>
            <a:pPr algn="just">
              <a:lnSpc>
                <a:spcPts val="3719"/>
              </a:lnSpc>
            </a:pPr>
            <a:r>
              <a:rPr lang="en-US" sz="3999">
                <a:solidFill>
                  <a:srgbClr val="483A00"/>
                </a:solidFill>
                <a:latin typeface="Baloo Thambi"/>
                <a:ea typeface="Baloo Thambi"/>
                <a:cs typeface="Baloo Thambi"/>
                <a:sym typeface="Baloo Thambi"/>
              </a:rPr>
              <a:t>Dự án hướng đến việc phát triển một ứng dụng học ngôn ngữ đa ngôn độc đáo và toàn diện, bao gồm các ngôn ngữ phổ biến như Tiếng Anh, Tiếng Trung, Tiếng Hàn, và Tiếng Nhật. Mục tiêu chính là hỗ trợ người dùng học ngôn ngữ hiệu quả thông qua một hệ thống bài học bài bản và các bài tập thực hành phong phú. Ứng dụng cũng tích hợp các phương pháp học hiện đại, sử dụng công nghệ và yếu tố gamification như bảng xếp hạng, hệ thống điểm thưởng, huy hiệu để tạo động lực học tập bền vững.</a:t>
            </a:r>
          </a:p>
          <a:p>
            <a:pPr algn="just">
              <a:lnSpc>
                <a:spcPts val="3719"/>
              </a:lnSpc>
            </a:pPr>
          </a:p>
        </p:txBody>
      </p:sp>
      <p:sp>
        <p:nvSpPr>
          <p:cNvPr name="Freeform 12" id="12"/>
          <p:cNvSpPr/>
          <p:nvPr/>
        </p:nvSpPr>
        <p:spPr>
          <a:xfrm flipH="false" flipV="false" rot="0">
            <a:off x="-144326" y="3464226"/>
            <a:ext cx="2452532" cy="2839774"/>
          </a:xfrm>
          <a:custGeom>
            <a:avLst/>
            <a:gdLst/>
            <a:ahLst/>
            <a:cxnLst/>
            <a:rect r="r" b="b" t="t" l="l"/>
            <a:pathLst>
              <a:path h="2839774" w="2452532">
                <a:moveTo>
                  <a:pt x="0" y="0"/>
                </a:moveTo>
                <a:lnTo>
                  <a:pt x="2452532" y="0"/>
                </a:lnTo>
                <a:lnTo>
                  <a:pt x="2452532" y="2839774"/>
                </a:lnTo>
                <a:lnTo>
                  <a:pt x="0" y="28397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5675959" y="3146830"/>
            <a:ext cx="2612041" cy="2602543"/>
          </a:xfrm>
          <a:custGeom>
            <a:avLst/>
            <a:gdLst/>
            <a:ahLst/>
            <a:cxnLst/>
            <a:rect r="r" b="b" t="t" l="l"/>
            <a:pathLst>
              <a:path h="2602543" w="2612041">
                <a:moveTo>
                  <a:pt x="0" y="0"/>
                </a:moveTo>
                <a:lnTo>
                  <a:pt x="2612041" y="0"/>
                </a:lnTo>
                <a:lnTo>
                  <a:pt x="2612041" y="2602542"/>
                </a:lnTo>
                <a:lnTo>
                  <a:pt x="0" y="260254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128727" y="1443282"/>
            <a:ext cx="12066761" cy="1194284"/>
          </a:xfrm>
          <a:prstGeom prst="rect">
            <a:avLst/>
          </a:prstGeom>
        </p:spPr>
        <p:txBody>
          <a:bodyPr anchor="t" rtlCol="false" tIns="0" lIns="0" bIns="0" rIns="0">
            <a:spAutoFit/>
          </a:bodyPr>
          <a:lstStyle/>
          <a:p>
            <a:pPr algn="ctr">
              <a:lnSpc>
                <a:spcPts val="8804"/>
              </a:lnSpc>
            </a:pPr>
            <a:r>
              <a:rPr lang="en-US" sz="9466">
                <a:solidFill>
                  <a:srgbClr val="483A00"/>
                </a:solidFill>
                <a:latin typeface="Baloo Thambi"/>
                <a:ea typeface="Baloo Thambi"/>
                <a:cs typeface="Baloo Thambi"/>
                <a:sym typeface="Baloo Thambi"/>
              </a:rPr>
              <a:t>PROJECT 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14514" y="285691"/>
            <a:ext cx="3582634" cy="9715618"/>
          </a:xfrm>
          <a:custGeom>
            <a:avLst/>
            <a:gdLst/>
            <a:ahLst/>
            <a:cxnLst/>
            <a:rect r="r" b="b" t="t" l="l"/>
            <a:pathLst>
              <a:path h="9715618" w="3582634">
                <a:moveTo>
                  <a:pt x="0" y="0"/>
                </a:moveTo>
                <a:lnTo>
                  <a:pt x="3582634" y="0"/>
                </a:lnTo>
                <a:lnTo>
                  <a:pt x="3582634" y="9715618"/>
                </a:lnTo>
                <a:lnTo>
                  <a:pt x="0" y="9715618"/>
                </a:lnTo>
                <a:lnTo>
                  <a:pt x="0" y="0"/>
                </a:lnTo>
                <a:close/>
              </a:path>
            </a:pathLst>
          </a:custGeom>
          <a:blipFill>
            <a:blip r:embed="rId4"/>
            <a:stretch>
              <a:fillRect l="0" t="0" r="0" b="0"/>
            </a:stretch>
          </a:blipFill>
        </p:spPr>
      </p:sp>
      <p:sp>
        <p:nvSpPr>
          <p:cNvPr name="Freeform 4" id="4"/>
          <p:cNvSpPr/>
          <p:nvPr/>
        </p:nvSpPr>
        <p:spPr>
          <a:xfrm flipH="false" flipV="false" rot="0">
            <a:off x="13682873" y="2178327"/>
            <a:ext cx="4470725" cy="5930346"/>
          </a:xfrm>
          <a:custGeom>
            <a:avLst/>
            <a:gdLst/>
            <a:ahLst/>
            <a:cxnLst/>
            <a:rect r="r" b="b" t="t" l="l"/>
            <a:pathLst>
              <a:path h="5930346" w="4470725">
                <a:moveTo>
                  <a:pt x="0" y="0"/>
                </a:moveTo>
                <a:lnTo>
                  <a:pt x="4470726" y="0"/>
                </a:lnTo>
                <a:lnTo>
                  <a:pt x="4470726" y="5930346"/>
                </a:lnTo>
                <a:lnTo>
                  <a:pt x="0" y="5930346"/>
                </a:lnTo>
                <a:lnTo>
                  <a:pt x="0" y="0"/>
                </a:lnTo>
                <a:close/>
              </a:path>
            </a:pathLst>
          </a:custGeom>
          <a:blipFill>
            <a:blip r:embed="rId5"/>
            <a:stretch>
              <a:fillRect l="0" t="0" r="0" b="0"/>
            </a:stretch>
          </a:blipFill>
        </p:spPr>
      </p:sp>
      <p:grpSp>
        <p:nvGrpSpPr>
          <p:cNvPr name="Group 5" id="5"/>
          <p:cNvGrpSpPr/>
          <p:nvPr/>
        </p:nvGrpSpPr>
        <p:grpSpPr>
          <a:xfrm rot="0">
            <a:off x="95250" y="1028700"/>
            <a:ext cx="9837068" cy="8229600"/>
            <a:chOff x="0" y="0"/>
            <a:chExt cx="13116091" cy="10972800"/>
          </a:xfrm>
        </p:grpSpPr>
        <p:grpSp>
          <p:nvGrpSpPr>
            <p:cNvPr name="Group 6" id="6"/>
            <p:cNvGrpSpPr/>
            <p:nvPr/>
          </p:nvGrpSpPr>
          <p:grpSpPr>
            <a:xfrm rot="0">
              <a:off x="0" y="0"/>
              <a:ext cx="13116091" cy="10972800"/>
              <a:chOff x="0" y="0"/>
              <a:chExt cx="2474178" cy="2069875"/>
            </a:xfrm>
          </p:grpSpPr>
          <p:sp>
            <p:nvSpPr>
              <p:cNvPr name="Freeform 7" id="7"/>
              <p:cNvSpPr/>
              <p:nvPr/>
            </p:nvSpPr>
            <p:spPr>
              <a:xfrm flipH="false" flipV="false" rot="0">
                <a:off x="0" y="0"/>
                <a:ext cx="2474178" cy="2069875"/>
              </a:xfrm>
              <a:custGeom>
                <a:avLst/>
                <a:gdLst/>
                <a:ahLst/>
                <a:cxnLst/>
                <a:rect r="r" b="b" t="t" l="l"/>
                <a:pathLst>
                  <a:path h="2069875" w="2474178">
                    <a:moveTo>
                      <a:pt x="40138" y="0"/>
                    </a:moveTo>
                    <a:lnTo>
                      <a:pt x="2434041" y="0"/>
                    </a:lnTo>
                    <a:cubicBezTo>
                      <a:pt x="2444686" y="0"/>
                      <a:pt x="2454895" y="4229"/>
                      <a:pt x="2462422" y="11756"/>
                    </a:cubicBezTo>
                    <a:cubicBezTo>
                      <a:pt x="2469950" y="19283"/>
                      <a:pt x="2474178" y="29493"/>
                      <a:pt x="2474178" y="40138"/>
                    </a:cubicBezTo>
                    <a:lnTo>
                      <a:pt x="2474178" y="2029737"/>
                    </a:lnTo>
                    <a:cubicBezTo>
                      <a:pt x="2474178" y="2040382"/>
                      <a:pt x="2469950" y="2050591"/>
                      <a:pt x="2462422" y="2058119"/>
                    </a:cubicBezTo>
                    <a:cubicBezTo>
                      <a:pt x="2454895" y="2065646"/>
                      <a:pt x="2444686" y="2069875"/>
                      <a:pt x="2434041" y="2069875"/>
                    </a:cubicBezTo>
                    <a:lnTo>
                      <a:pt x="40138" y="2069875"/>
                    </a:lnTo>
                    <a:cubicBezTo>
                      <a:pt x="29493" y="2069875"/>
                      <a:pt x="19283" y="2065646"/>
                      <a:pt x="11756" y="2058119"/>
                    </a:cubicBezTo>
                    <a:cubicBezTo>
                      <a:pt x="4229" y="2050591"/>
                      <a:pt x="0" y="2040382"/>
                      <a:pt x="0" y="2029737"/>
                    </a:cubicBezTo>
                    <a:lnTo>
                      <a:pt x="0" y="40138"/>
                    </a:lnTo>
                    <a:cubicBezTo>
                      <a:pt x="0" y="29493"/>
                      <a:pt x="4229" y="19283"/>
                      <a:pt x="11756" y="11756"/>
                    </a:cubicBezTo>
                    <a:cubicBezTo>
                      <a:pt x="19283" y="4229"/>
                      <a:pt x="29493" y="0"/>
                      <a:pt x="40138" y="0"/>
                    </a:cubicBezTo>
                    <a:close/>
                  </a:path>
                </a:pathLst>
              </a:custGeom>
              <a:solidFill>
                <a:srgbClr val="FFF5D3"/>
              </a:solidFill>
              <a:ln w="38100" cap="rnd">
                <a:solidFill>
                  <a:srgbClr val="000000"/>
                </a:solidFill>
                <a:prstDash val="solid"/>
                <a:round/>
              </a:ln>
            </p:spPr>
          </p:sp>
          <p:sp>
            <p:nvSpPr>
              <p:cNvPr name="TextBox 8" id="8"/>
              <p:cNvSpPr txBox="true"/>
              <p:nvPr/>
            </p:nvSpPr>
            <p:spPr>
              <a:xfrm>
                <a:off x="0" y="-38100"/>
                <a:ext cx="2474178" cy="2107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011042" y="3389769"/>
              <a:ext cx="12105049" cy="4442150"/>
            </a:xfrm>
            <a:prstGeom prst="rect">
              <a:avLst/>
            </a:prstGeom>
          </p:spPr>
          <p:txBody>
            <a:bodyPr anchor="t" rtlCol="false" tIns="0" lIns="0" bIns="0" rIns="0">
              <a:spAutoFit/>
            </a:bodyPr>
            <a:lstStyle/>
            <a:p>
              <a:pPr algn="l">
                <a:lnSpc>
                  <a:spcPts val="4333"/>
                </a:lnSpc>
              </a:pPr>
              <a:r>
                <a:rPr lang="en-US" sz="4659">
                  <a:solidFill>
                    <a:srgbClr val="483A00"/>
                  </a:solidFill>
                  <a:latin typeface="Kurale"/>
                  <a:ea typeface="Kurale"/>
                  <a:cs typeface="Kurale"/>
                  <a:sym typeface="Kurale"/>
                </a:rPr>
                <a:t>1. Người dùng (Users):</a:t>
              </a:r>
            </a:p>
            <a:p>
              <a:pPr algn="l">
                <a:lnSpc>
                  <a:spcPts val="4333"/>
                </a:lnSpc>
              </a:pPr>
              <a:r>
                <a:rPr lang="en-US" sz="4659">
                  <a:solidFill>
                    <a:srgbClr val="483A00"/>
                  </a:solidFill>
                  <a:latin typeface="Kurale"/>
                  <a:ea typeface="Kurale"/>
                  <a:cs typeface="Kurale"/>
                  <a:sym typeface="Kurale"/>
                </a:rPr>
                <a:t>2. Flutter Mobile App  </a:t>
              </a:r>
            </a:p>
            <a:p>
              <a:pPr algn="l">
                <a:lnSpc>
                  <a:spcPts val="4333"/>
                </a:lnSpc>
              </a:pPr>
              <a:r>
                <a:rPr lang="en-US" sz="4659">
                  <a:solidFill>
                    <a:srgbClr val="483A00"/>
                  </a:solidFill>
                  <a:latin typeface="Kurale"/>
                  <a:ea typeface="Kurale"/>
                  <a:cs typeface="Kurale"/>
                  <a:sym typeface="Kurale"/>
                </a:rPr>
                <a:t>3. API Gateway (Backend):</a:t>
              </a:r>
            </a:p>
            <a:p>
              <a:pPr algn="l">
                <a:lnSpc>
                  <a:spcPts val="4333"/>
                </a:lnSpc>
              </a:pPr>
              <a:r>
                <a:rPr lang="en-US" sz="4659">
                  <a:solidFill>
                    <a:srgbClr val="483A00"/>
                  </a:solidFill>
                  <a:latin typeface="Kurale"/>
                  <a:ea typeface="Kurale"/>
                  <a:cs typeface="Kurale"/>
                  <a:sym typeface="Kurale"/>
                </a:rPr>
                <a:t>4. Laravel Admin Panel</a:t>
              </a:r>
            </a:p>
            <a:p>
              <a:pPr algn="l">
                <a:lnSpc>
                  <a:spcPts val="4333"/>
                </a:lnSpc>
              </a:pPr>
              <a:r>
                <a:rPr lang="en-US" sz="4659">
                  <a:solidFill>
                    <a:srgbClr val="483A00"/>
                  </a:solidFill>
                  <a:latin typeface="Kurale"/>
                  <a:ea typeface="Kurale"/>
                  <a:cs typeface="Kurale"/>
                  <a:sym typeface="Kurale"/>
                </a:rPr>
                <a:t>5. Real-Time Database (Firebase):</a:t>
              </a:r>
            </a:p>
            <a:p>
              <a:pPr algn="l">
                <a:lnSpc>
                  <a:spcPts val="4333"/>
                </a:lnSpc>
              </a:pPr>
            </a:p>
          </p:txBody>
        </p:sp>
        <p:sp>
          <p:nvSpPr>
            <p:cNvPr name="TextBox 10" id="10"/>
            <p:cNvSpPr txBox="true"/>
            <p:nvPr/>
          </p:nvSpPr>
          <p:spPr>
            <a:xfrm rot="0">
              <a:off x="1011042" y="1490249"/>
              <a:ext cx="12105049" cy="981710"/>
            </a:xfrm>
            <a:prstGeom prst="rect">
              <a:avLst/>
            </a:prstGeom>
          </p:spPr>
          <p:txBody>
            <a:bodyPr anchor="t" rtlCol="false" tIns="0" lIns="0" bIns="0" rIns="0">
              <a:spAutoFit/>
            </a:bodyPr>
            <a:lstStyle/>
            <a:p>
              <a:pPr algn="l">
                <a:lnSpc>
                  <a:spcPts val="5114"/>
                </a:lnSpc>
              </a:pPr>
              <a:r>
                <a:rPr lang="en-US" sz="5499">
                  <a:solidFill>
                    <a:srgbClr val="483A00"/>
                  </a:solidFill>
                  <a:latin typeface="Baloo Thambi"/>
                  <a:ea typeface="Baloo Thambi"/>
                  <a:cs typeface="Baloo Thambi"/>
                  <a:sym typeface="Baloo Thambi"/>
                </a:rPr>
                <a:t>KIẾN TRÚC CHƯƠNG TRÌNH</a:t>
              </a:r>
            </a:p>
          </p:txBody>
        </p:sp>
      </p:grpSp>
      <p:sp>
        <p:nvSpPr>
          <p:cNvPr name="Freeform 11" id="11"/>
          <p:cNvSpPr/>
          <p:nvPr/>
        </p:nvSpPr>
        <p:spPr>
          <a:xfrm flipH="false" flipV="false" rot="0">
            <a:off x="341483" y="8111844"/>
            <a:ext cx="2084195" cy="2175156"/>
          </a:xfrm>
          <a:custGeom>
            <a:avLst/>
            <a:gdLst/>
            <a:ahLst/>
            <a:cxnLst/>
            <a:rect r="r" b="b" t="t" l="l"/>
            <a:pathLst>
              <a:path h="2175156" w="2084195">
                <a:moveTo>
                  <a:pt x="0" y="0"/>
                </a:moveTo>
                <a:lnTo>
                  <a:pt x="2084195" y="0"/>
                </a:lnTo>
                <a:lnTo>
                  <a:pt x="2084195" y="2175156"/>
                </a:lnTo>
                <a:lnTo>
                  <a:pt x="0" y="21751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225466" y="3568755"/>
            <a:ext cx="9837068" cy="3149490"/>
            <a:chOff x="0" y="0"/>
            <a:chExt cx="2474178" cy="792147"/>
          </a:xfrm>
        </p:grpSpPr>
        <p:sp>
          <p:nvSpPr>
            <p:cNvPr name="Freeform 4" id="4"/>
            <p:cNvSpPr/>
            <p:nvPr/>
          </p:nvSpPr>
          <p:spPr>
            <a:xfrm flipH="false" flipV="false" rot="0">
              <a:off x="0" y="0"/>
              <a:ext cx="2474178" cy="792147"/>
            </a:xfrm>
            <a:custGeom>
              <a:avLst/>
              <a:gdLst/>
              <a:ahLst/>
              <a:cxnLst/>
              <a:rect r="r" b="b" t="t" l="l"/>
              <a:pathLst>
                <a:path h="792147" w="2474178">
                  <a:moveTo>
                    <a:pt x="40138" y="0"/>
                  </a:moveTo>
                  <a:lnTo>
                    <a:pt x="2434041" y="0"/>
                  </a:lnTo>
                  <a:cubicBezTo>
                    <a:pt x="2444686" y="0"/>
                    <a:pt x="2454895" y="4229"/>
                    <a:pt x="2462422" y="11756"/>
                  </a:cubicBezTo>
                  <a:cubicBezTo>
                    <a:pt x="2469950" y="19283"/>
                    <a:pt x="2474178" y="29493"/>
                    <a:pt x="2474178" y="40138"/>
                  </a:cubicBezTo>
                  <a:lnTo>
                    <a:pt x="2474178" y="752009"/>
                  </a:lnTo>
                  <a:cubicBezTo>
                    <a:pt x="2474178" y="774176"/>
                    <a:pt x="2456208" y="792147"/>
                    <a:pt x="2434041" y="792147"/>
                  </a:cubicBezTo>
                  <a:lnTo>
                    <a:pt x="40138" y="792147"/>
                  </a:lnTo>
                  <a:cubicBezTo>
                    <a:pt x="29493" y="792147"/>
                    <a:pt x="19283" y="787918"/>
                    <a:pt x="11756" y="780391"/>
                  </a:cubicBezTo>
                  <a:cubicBezTo>
                    <a:pt x="4229" y="772863"/>
                    <a:pt x="0" y="762654"/>
                    <a:pt x="0" y="752009"/>
                  </a:cubicBezTo>
                  <a:lnTo>
                    <a:pt x="0" y="40138"/>
                  </a:lnTo>
                  <a:cubicBezTo>
                    <a:pt x="0" y="29493"/>
                    <a:pt x="4229" y="19283"/>
                    <a:pt x="11756" y="11756"/>
                  </a:cubicBezTo>
                  <a:cubicBezTo>
                    <a:pt x="19283" y="4229"/>
                    <a:pt x="29493" y="0"/>
                    <a:pt x="40138"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474178" cy="83024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1468667">
            <a:off x="1681091" y="6718245"/>
            <a:ext cx="1741724" cy="1767432"/>
          </a:xfrm>
          <a:custGeom>
            <a:avLst/>
            <a:gdLst/>
            <a:ahLst/>
            <a:cxnLst/>
            <a:rect r="r" b="b" t="t" l="l"/>
            <a:pathLst>
              <a:path h="1767432" w="1741724">
                <a:moveTo>
                  <a:pt x="0" y="0"/>
                </a:moveTo>
                <a:lnTo>
                  <a:pt x="1741724" y="0"/>
                </a:lnTo>
                <a:lnTo>
                  <a:pt x="1741724" y="1767432"/>
                </a:lnTo>
                <a:lnTo>
                  <a:pt x="0" y="1767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565059">
            <a:off x="14560121" y="1235976"/>
            <a:ext cx="1954592" cy="1904838"/>
          </a:xfrm>
          <a:custGeom>
            <a:avLst/>
            <a:gdLst/>
            <a:ahLst/>
            <a:cxnLst/>
            <a:rect r="r" b="b" t="t" l="l"/>
            <a:pathLst>
              <a:path h="1904838" w="1954592">
                <a:moveTo>
                  <a:pt x="0" y="0"/>
                </a:moveTo>
                <a:lnTo>
                  <a:pt x="1954592" y="0"/>
                </a:lnTo>
                <a:lnTo>
                  <a:pt x="1954592" y="1904839"/>
                </a:lnTo>
                <a:lnTo>
                  <a:pt x="0" y="19048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513147">
            <a:off x="15144137" y="6436838"/>
            <a:ext cx="2115163" cy="2182626"/>
          </a:xfrm>
          <a:custGeom>
            <a:avLst/>
            <a:gdLst/>
            <a:ahLst/>
            <a:cxnLst/>
            <a:rect r="r" b="b" t="t" l="l"/>
            <a:pathLst>
              <a:path h="2182626" w="2115163">
                <a:moveTo>
                  <a:pt x="0" y="0"/>
                </a:moveTo>
                <a:lnTo>
                  <a:pt x="2115163" y="0"/>
                </a:lnTo>
                <a:lnTo>
                  <a:pt x="2115163" y="2182626"/>
                </a:lnTo>
                <a:lnTo>
                  <a:pt x="0" y="21826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964633">
            <a:off x="1727627" y="1214460"/>
            <a:ext cx="1648651" cy="2174479"/>
          </a:xfrm>
          <a:custGeom>
            <a:avLst/>
            <a:gdLst/>
            <a:ahLst/>
            <a:cxnLst/>
            <a:rect r="r" b="b" t="t" l="l"/>
            <a:pathLst>
              <a:path h="2174479" w="1648651">
                <a:moveTo>
                  <a:pt x="0" y="0"/>
                </a:moveTo>
                <a:lnTo>
                  <a:pt x="1648651" y="0"/>
                </a:lnTo>
                <a:lnTo>
                  <a:pt x="1648651" y="2174479"/>
                </a:lnTo>
                <a:lnTo>
                  <a:pt x="0" y="21744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4604607" y="4671686"/>
            <a:ext cx="9078787" cy="1191278"/>
          </a:xfrm>
          <a:prstGeom prst="rect">
            <a:avLst/>
          </a:prstGeom>
        </p:spPr>
        <p:txBody>
          <a:bodyPr anchor="t" rtlCol="false" tIns="0" lIns="0" bIns="0" rIns="0">
            <a:spAutoFit/>
          </a:bodyPr>
          <a:lstStyle/>
          <a:p>
            <a:pPr algn="ctr">
              <a:lnSpc>
                <a:spcPts val="8803"/>
              </a:lnSpc>
            </a:pPr>
            <a:r>
              <a:rPr lang="en-US" sz="9466">
                <a:solidFill>
                  <a:srgbClr val="483A00"/>
                </a:solidFill>
                <a:latin typeface="Baloo Thambi"/>
                <a:ea typeface="Baloo Thambi"/>
                <a:cs typeface="Baloo Thambi"/>
                <a:sym typeface="Baloo Thambi"/>
              </a:rPr>
              <a:t>THANK YOU</a:t>
            </a:r>
          </a:p>
        </p:txBody>
      </p:sp>
      <p:sp>
        <p:nvSpPr>
          <p:cNvPr name="Freeform 11" id="11"/>
          <p:cNvSpPr/>
          <p:nvPr/>
        </p:nvSpPr>
        <p:spPr>
          <a:xfrm flipH="false" flipV="false" rot="0">
            <a:off x="12387612" y="5254530"/>
            <a:ext cx="1853276" cy="1846537"/>
          </a:xfrm>
          <a:custGeom>
            <a:avLst/>
            <a:gdLst/>
            <a:ahLst/>
            <a:cxnLst/>
            <a:rect r="r" b="b" t="t" l="l"/>
            <a:pathLst>
              <a:path h="1846537" w="1853276">
                <a:moveTo>
                  <a:pt x="0" y="0"/>
                </a:moveTo>
                <a:lnTo>
                  <a:pt x="1853277" y="0"/>
                </a:lnTo>
                <a:lnTo>
                  <a:pt x="1853277" y="1846537"/>
                </a:lnTo>
                <a:lnTo>
                  <a:pt x="0" y="18465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DAGYeIBkb8U</dc:identifier>
  <dcterms:modified xsi:type="dcterms:W3CDTF">2011-08-01T06:04:30Z</dcterms:modified>
  <cp:revision>1</cp:revision>
  <dc:title>Green Colorful Cute Aesthetic Group Project Presentation</dc:title>
</cp:coreProperties>
</file>