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88" r:id="rId4"/>
    <p:sldId id="259" r:id="rId5"/>
    <p:sldId id="289" r:id="rId6"/>
    <p:sldId id="263" r:id="rId7"/>
    <p:sldId id="264" r:id="rId8"/>
    <p:sldId id="265" r:id="rId9"/>
    <p:sldId id="290" r:id="rId10"/>
  </p:sldIdLst>
  <p:sldSz cx="9144000" cy="5143500" type="screen16x9"/>
  <p:notesSz cx="6858000" cy="9144000"/>
  <p:embeddedFontLst>
    <p:embeddedFont>
      <p:font typeface="Abril Fatface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PT Serif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44D327-C8C6-4163-A623-057FE4961991}">
  <a:tblStyle styleId="{A644D327-C8C6-4163-A623-057FE49619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F84729-DA0B-49D1-B9D5-606E54AD43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63D94-838A-46E2-8610-C1BF89FD2E21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96BCC4-27FB-4C57-8575-B5F73DEA7AC4}">
      <dgm:prSet custT="1"/>
      <dgm:spPr>
        <a:ln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1600" b="0" i="0">
              <a:solidFill>
                <a:schemeClr val="accent4">
                  <a:lumMod val="20000"/>
                  <a:lumOff val="80000"/>
                </a:schemeClr>
              </a:solidFill>
            </a:rPr>
            <a:t>Winform</a:t>
          </a:r>
          <a:r>
            <a:rPr lang="en-US" sz="1600" b="0" i="0" dirty="0">
              <a:solidFill>
                <a:schemeClr val="accent4">
                  <a:lumMod val="20000"/>
                  <a:lumOff val="80000"/>
                </a:schemeClr>
              </a:solidFill>
            </a:rPr>
            <a:t> </a:t>
          </a:r>
          <a:r>
            <a:rPr lang="en-US" sz="1600" b="0" i="0" dirty="0" err="1">
              <a:solidFill>
                <a:schemeClr val="accent4">
                  <a:lumMod val="20000"/>
                  <a:lumOff val="80000"/>
                </a:schemeClr>
              </a:solidFill>
            </a:rPr>
            <a:t>của</a:t>
          </a:r>
          <a:r>
            <a:rPr lang="en-US" sz="1600" b="0" i="0" dirty="0">
              <a:solidFill>
                <a:schemeClr val="accent4">
                  <a:lumMod val="20000"/>
                  <a:lumOff val="80000"/>
                </a:schemeClr>
              </a:solidFill>
            </a:rPr>
            <a:t> C# </a:t>
          </a:r>
          <a:endParaRPr lang="en-US" sz="1600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B5A8895-8ACF-4F18-9445-D477939B609D}" type="parTrans" cxnId="{ADEE639D-CE61-4FA6-8BDC-D0BC2349B752}">
      <dgm:prSet/>
      <dgm:spPr/>
      <dgm:t>
        <a:bodyPr/>
        <a:lstStyle/>
        <a:p>
          <a:endParaRPr lang="en-US"/>
        </a:p>
      </dgm:t>
    </dgm:pt>
    <dgm:pt modelId="{5BC37FC2-9FFE-4701-9F6E-28D8A6F8DBB5}" type="sibTrans" cxnId="{ADEE639D-CE61-4FA6-8BDC-D0BC2349B752}">
      <dgm:prSet/>
      <dgm:spPr/>
      <dgm:t>
        <a:bodyPr/>
        <a:lstStyle/>
        <a:p>
          <a:endParaRPr lang="en-US"/>
        </a:p>
      </dgm:t>
    </dgm:pt>
    <dgm:pt modelId="{9FBE65CB-2F5A-46AA-98CA-9C06470B7B74}">
      <dgm:prSet custT="1"/>
      <dgm:spPr>
        <a:ln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1600" b="0" i="0" dirty="0"/>
            <a:t>WPF (Windows Presentation Foundation)</a:t>
          </a:r>
          <a:endParaRPr lang="en-US" sz="1600" dirty="0"/>
        </a:p>
      </dgm:t>
    </dgm:pt>
    <dgm:pt modelId="{776ABD4B-7415-4444-8453-D2460A79A457}" type="parTrans" cxnId="{624DD5AB-FF1C-4019-B791-DCD458512665}">
      <dgm:prSet/>
      <dgm:spPr/>
      <dgm:t>
        <a:bodyPr/>
        <a:lstStyle/>
        <a:p>
          <a:endParaRPr lang="en-US"/>
        </a:p>
      </dgm:t>
    </dgm:pt>
    <dgm:pt modelId="{6948C52F-844A-4756-A844-F474D685D571}" type="sibTrans" cxnId="{624DD5AB-FF1C-4019-B791-DCD458512665}">
      <dgm:prSet/>
      <dgm:spPr/>
      <dgm:t>
        <a:bodyPr/>
        <a:lstStyle/>
        <a:p>
          <a:endParaRPr lang="en-US"/>
        </a:p>
      </dgm:t>
    </dgm:pt>
    <dgm:pt modelId="{5B3A98D9-37F3-4415-88E7-D681916D67D1}">
      <dgm:prSet custT="1"/>
      <dgm:spPr>
        <a:ln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1600" b="0" i="0" dirty="0" err="1"/>
            <a:t>JavaSwing</a:t>
          </a:r>
          <a:r>
            <a:rPr lang="en-US" sz="1600" b="0" i="0" dirty="0"/>
            <a:t> </a:t>
          </a:r>
          <a:r>
            <a:rPr lang="en-US" sz="1600" b="0" i="0" dirty="0" err="1"/>
            <a:t>của</a:t>
          </a:r>
          <a:r>
            <a:rPr lang="en-US" sz="1600" b="0" i="0" dirty="0"/>
            <a:t> java</a:t>
          </a:r>
          <a:endParaRPr lang="en-US" sz="1600" dirty="0"/>
        </a:p>
      </dgm:t>
    </dgm:pt>
    <dgm:pt modelId="{4241C0D2-E20C-4A50-8CD3-05327EFD9799}" type="parTrans" cxnId="{C68F419B-D2AB-46A6-A59F-19453C9893B7}">
      <dgm:prSet/>
      <dgm:spPr/>
      <dgm:t>
        <a:bodyPr/>
        <a:lstStyle/>
        <a:p>
          <a:endParaRPr lang="en-US"/>
        </a:p>
      </dgm:t>
    </dgm:pt>
    <dgm:pt modelId="{47A3D38D-FEA6-4848-B720-1024026E28DF}" type="sibTrans" cxnId="{C68F419B-D2AB-46A6-A59F-19453C9893B7}">
      <dgm:prSet/>
      <dgm:spPr/>
      <dgm:t>
        <a:bodyPr/>
        <a:lstStyle/>
        <a:p>
          <a:endParaRPr lang="en-US"/>
        </a:p>
      </dgm:t>
    </dgm:pt>
    <dgm:pt modelId="{0281C15D-6CC4-4482-AE3D-D25F4AA5B4B4}">
      <dgm:prSet custT="1"/>
      <dgm:spPr>
        <a:ln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1600" b="0" i="0" dirty="0" err="1"/>
            <a:t>ADO.Net</a:t>
          </a:r>
          <a:endParaRPr lang="en-US" sz="1600" dirty="0"/>
        </a:p>
      </dgm:t>
    </dgm:pt>
    <dgm:pt modelId="{12CBF0A0-CC37-4043-A600-B3A202112449}" type="parTrans" cxnId="{99C71898-27ED-4552-B0C3-742748AFF5C9}">
      <dgm:prSet/>
      <dgm:spPr/>
      <dgm:t>
        <a:bodyPr/>
        <a:lstStyle/>
        <a:p>
          <a:endParaRPr lang="en-US"/>
        </a:p>
      </dgm:t>
    </dgm:pt>
    <dgm:pt modelId="{576B0B93-69FA-4A71-AFBE-406A028FCD60}" type="sibTrans" cxnId="{99C71898-27ED-4552-B0C3-742748AFF5C9}">
      <dgm:prSet/>
      <dgm:spPr/>
      <dgm:t>
        <a:bodyPr/>
        <a:lstStyle/>
        <a:p>
          <a:endParaRPr lang="en-US"/>
        </a:p>
      </dgm:t>
    </dgm:pt>
    <dgm:pt modelId="{0067CE85-5338-47AC-8EF6-E367C0785BA1}">
      <dgm:prSet custT="1"/>
      <dgm:spPr>
        <a:noFill/>
        <a:ln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1600" b="0" i="0" dirty="0" err="1"/>
            <a:t>Enity</a:t>
          </a:r>
          <a:r>
            <a:rPr lang="en-US" sz="1600" b="0" i="0" dirty="0"/>
            <a:t> Framework</a:t>
          </a:r>
          <a:endParaRPr lang="en-US" sz="1600" dirty="0"/>
        </a:p>
      </dgm:t>
    </dgm:pt>
    <dgm:pt modelId="{255F5B25-192A-41D2-9273-A77299BFCEE4}" type="parTrans" cxnId="{70127768-93D3-4C9E-947A-F3AA92799AB8}">
      <dgm:prSet/>
      <dgm:spPr/>
      <dgm:t>
        <a:bodyPr/>
        <a:lstStyle/>
        <a:p>
          <a:endParaRPr lang="en-US"/>
        </a:p>
      </dgm:t>
    </dgm:pt>
    <dgm:pt modelId="{9251C52D-9137-49F9-9DA1-6BB0BBF2438D}" type="sibTrans" cxnId="{70127768-93D3-4C9E-947A-F3AA92799AB8}">
      <dgm:prSet/>
      <dgm:spPr/>
      <dgm:t>
        <a:bodyPr/>
        <a:lstStyle/>
        <a:p>
          <a:endParaRPr lang="en-US"/>
        </a:p>
      </dgm:t>
    </dgm:pt>
    <dgm:pt modelId="{D11F4C0C-22E5-44D5-B121-AFBB77F2F7C6}">
      <dgm:prSet custT="1"/>
      <dgm:spPr>
        <a:ln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1400" b="0" i="0" dirty="0"/>
            <a:t>Framework </a:t>
          </a:r>
          <a:r>
            <a:rPr lang="en-US" sz="1400" b="0" i="0" dirty="0" err="1"/>
            <a:t>ElectronJS</a:t>
          </a:r>
          <a:endParaRPr lang="en-US" sz="1400" dirty="0"/>
        </a:p>
      </dgm:t>
    </dgm:pt>
    <dgm:pt modelId="{E0709E03-5A07-4770-82A9-A3D3F866E921}" type="parTrans" cxnId="{3AE61A6E-7E31-4F82-B6CE-C070B72DC033}">
      <dgm:prSet/>
      <dgm:spPr/>
      <dgm:t>
        <a:bodyPr/>
        <a:lstStyle/>
        <a:p>
          <a:endParaRPr lang="en-US"/>
        </a:p>
      </dgm:t>
    </dgm:pt>
    <dgm:pt modelId="{D8F96D4B-05B8-4964-A8BB-37E067DF3774}" type="sibTrans" cxnId="{3AE61A6E-7E31-4F82-B6CE-C070B72DC033}">
      <dgm:prSet/>
      <dgm:spPr/>
      <dgm:t>
        <a:bodyPr/>
        <a:lstStyle/>
        <a:p>
          <a:endParaRPr lang="en-US"/>
        </a:p>
      </dgm:t>
    </dgm:pt>
    <dgm:pt modelId="{F5436527-D185-4CCF-B5F2-2F2916EDA108}" type="pres">
      <dgm:prSet presAssocID="{6B063D94-838A-46E2-8610-C1BF89FD2E21}" presName="compositeShape" presStyleCnt="0">
        <dgm:presLayoutVars>
          <dgm:dir/>
          <dgm:resizeHandles/>
        </dgm:presLayoutVars>
      </dgm:prSet>
      <dgm:spPr/>
    </dgm:pt>
    <dgm:pt modelId="{CED9AE62-141D-4EC3-BAEC-9E0BC53E2402}" type="pres">
      <dgm:prSet presAssocID="{6B063D94-838A-46E2-8610-C1BF89FD2E21}" presName="pyramid" presStyleLbl="node1" presStyleIdx="0" presStyleCnt="1" custLinFactNeighborX="-34032" custLinFactNeighborY="16317"/>
      <dgm:spPr>
        <a:noFill/>
        <a:ln>
          <a:noFill/>
        </a:ln>
      </dgm:spPr>
    </dgm:pt>
    <dgm:pt modelId="{3B175E5C-56EC-496E-A922-872C36271F4B}" type="pres">
      <dgm:prSet presAssocID="{6B063D94-838A-46E2-8610-C1BF89FD2E21}" presName="theList" presStyleCnt="0"/>
      <dgm:spPr/>
    </dgm:pt>
    <dgm:pt modelId="{E8DAF1F6-A299-4C07-9ACC-AB258E340BE0}" type="pres">
      <dgm:prSet presAssocID="{5696BCC4-27FB-4C57-8575-B5F73DEA7AC4}" presName="aNode" presStyleLbl="fgAcc1" presStyleIdx="0" presStyleCnt="6" custScaleX="149934">
        <dgm:presLayoutVars>
          <dgm:bulletEnabled val="1"/>
        </dgm:presLayoutVars>
      </dgm:prSet>
      <dgm:spPr/>
    </dgm:pt>
    <dgm:pt modelId="{A9C5531F-861A-469F-B1CF-D06B2727D8FB}" type="pres">
      <dgm:prSet presAssocID="{5696BCC4-27FB-4C57-8575-B5F73DEA7AC4}" presName="aSpace" presStyleCnt="0"/>
      <dgm:spPr/>
    </dgm:pt>
    <dgm:pt modelId="{C8FA22D8-A40B-451F-8285-B1CEABFBD472}" type="pres">
      <dgm:prSet presAssocID="{9FBE65CB-2F5A-46AA-98CA-9C06470B7B74}" presName="aNode" presStyleLbl="fgAcc1" presStyleIdx="1" presStyleCnt="6" custScaleX="148944">
        <dgm:presLayoutVars>
          <dgm:bulletEnabled val="1"/>
        </dgm:presLayoutVars>
      </dgm:prSet>
      <dgm:spPr/>
    </dgm:pt>
    <dgm:pt modelId="{B89488FC-348D-49E3-B9C1-2F9672F7AE97}" type="pres">
      <dgm:prSet presAssocID="{9FBE65CB-2F5A-46AA-98CA-9C06470B7B74}" presName="aSpace" presStyleCnt="0"/>
      <dgm:spPr/>
    </dgm:pt>
    <dgm:pt modelId="{F27ABCB9-713C-4C89-9A89-BBC83A416E26}" type="pres">
      <dgm:prSet presAssocID="{5B3A98D9-37F3-4415-88E7-D681916D67D1}" presName="aNode" presStyleLbl="fgAcc1" presStyleIdx="2" presStyleCnt="6" custScaleX="149490">
        <dgm:presLayoutVars>
          <dgm:bulletEnabled val="1"/>
        </dgm:presLayoutVars>
      </dgm:prSet>
      <dgm:spPr/>
    </dgm:pt>
    <dgm:pt modelId="{391F10DE-E877-47B9-BADD-4B0777449DB1}" type="pres">
      <dgm:prSet presAssocID="{5B3A98D9-37F3-4415-88E7-D681916D67D1}" presName="aSpace" presStyleCnt="0"/>
      <dgm:spPr/>
    </dgm:pt>
    <dgm:pt modelId="{866F7B9C-5BCC-4E9C-8480-FE9875199A1A}" type="pres">
      <dgm:prSet presAssocID="{0281C15D-6CC4-4482-AE3D-D25F4AA5B4B4}" presName="aNode" presStyleLbl="fgAcc1" presStyleIdx="3" presStyleCnt="6" custScaleX="148551">
        <dgm:presLayoutVars>
          <dgm:bulletEnabled val="1"/>
        </dgm:presLayoutVars>
      </dgm:prSet>
      <dgm:spPr/>
    </dgm:pt>
    <dgm:pt modelId="{BAE207E8-768E-4482-9AD3-149AC2718D15}" type="pres">
      <dgm:prSet presAssocID="{0281C15D-6CC4-4482-AE3D-D25F4AA5B4B4}" presName="aSpace" presStyleCnt="0"/>
      <dgm:spPr/>
    </dgm:pt>
    <dgm:pt modelId="{18C215BA-63B5-48AE-94A5-3BD9CC9968B9}" type="pres">
      <dgm:prSet presAssocID="{0067CE85-5338-47AC-8EF6-E367C0785BA1}" presName="aNode" presStyleLbl="fgAcc1" presStyleIdx="4" presStyleCnt="6" custScaleX="148217">
        <dgm:presLayoutVars>
          <dgm:bulletEnabled val="1"/>
        </dgm:presLayoutVars>
      </dgm:prSet>
      <dgm:spPr/>
    </dgm:pt>
    <dgm:pt modelId="{15DB23DA-916B-49F2-8ACB-C3DA0B9B051F}" type="pres">
      <dgm:prSet presAssocID="{0067CE85-5338-47AC-8EF6-E367C0785BA1}" presName="aSpace" presStyleCnt="0"/>
      <dgm:spPr/>
    </dgm:pt>
    <dgm:pt modelId="{96983245-17BE-4690-BB23-C05AF6E9D344}" type="pres">
      <dgm:prSet presAssocID="{D11F4C0C-22E5-44D5-B121-AFBB77F2F7C6}" presName="aNode" presStyleLbl="fgAcc1" presStyleIdx="5" presStyleCnt="6" custScaleX="150429">
        <dgm:presLayoutVars>
          <dgm:bulletEnabled val="1"/>
        </dgm:presLayoutVars>
      </dgm:prSet>
      <dgm:spPr/>
    </dgm:pt>
    <dgm:pt modelId="{D06A92A3-AFF7-46D1-9368-5498E3D0BF71}" type="pres">
      <dgm:prSet presAssocID="{D11F4C0C-22E5-44D5-B121-AFBB77F2F7C6}" presName="aSpace" presStyleCnt="0"/>
      <dgm:spPr/>
    </dgm:pt>
  </dgm:ptLst>
  <dgm:cxnLst>
    <dgm:cxn modelId="{23FE882D-00D8-49D7-BE01-71E035506714}" type="presOf" srcId="{5696BCC4-27FB-4C57-8575-B5F73DEA7AC4}" destId="{E8DAF1F6-A299-4C07-9ACC-AB258E340BE0}" srcOrd="0" destOrd="0" presId="urn:microsoft.com/office/officeart/2005/8/layout/pyramid2"/>
    <dgm:cxn modelId="{70127768-93D3-4C9E-947A-F3AA92799AB8}" srcId="{6B063D94-838A-46E2-8610-C1BF89FD2E21}" destId="{0067CE85-5338-47AC-8EF6-E367C0785BA1}" srcOrd="4" destOrd="0" parTransId="{255F5B25-192A-41D2-9273-A77299BFCEE4}" sibTransId="{9251C52D-9137-49F9-9DA1-6BB0BBF2438D}"/>
    <dgm:cxn modelId="{8C29C76B-A95F-4CC7-9C65-925D122E8F3B}" type="presOf" srcId="{0281C15D-6CC4-4482-AE3D-D25F4AA5B4B4}" destId="{866F7B9C-5BCC-4E9C-8480-FE9875199A1A}" srcOrd="0" destOrd="0" presId="urn:microsoft.com/office/officeart/2005/8/layout/pyramid2"/>
    <dgm:cxn modelId="{3AE61A6E-7E31-4F82-B6CE-C070B72DC033}" srcId="{6B063D94-838A-46E2-8610-C1BF89FD2E21}" destId="{D11F4C0C-22E5-44D5-B121-AFBB77F2F7C6}" srcOrd="5" destOrd="0" parTransId="{E0709E03-5A07-4770-82A9-A3D3F866E921}" sibTransId="{D8F96D4B-05B8-4964-A8BB-37E067DF3774}"/>
    <dgm:cxn modelId="{45A48078-EC66-4EA1-8361-C550F69EC772}" type="presOf" srcId="{9FBE65CB-2F5A-46AA-98CA-9C06470B7B74}" destId="{C8FA22D8-A40B-451F-8285-B1CEABFBD472}" srcOrd="0" destOrd="0" presId="urn:microsoft.com/office/officeart/2005/8/layout/pyramid2"/>
    <dgm:cxn modelId="{63BC6A59-2289-444B-8775-0A46EF7DB7E1}" type="presOf" srcId="{0067CE85-5338-47AC-8EF6-E367C0785BA1}" destId="{18C215BA-63B5-48AE-94A5-3BD9CC9968B9}" srcOrd="0" destOrd="0" presId="urn:microsoft.com/office/officeart/2005/8/layout/pyramid2"/>
    <dgm:cxn modelId="{A7BAA17F-D3AC-4BF0-98CF-F0C37B81FB77}" type="presOf" srcId="{6B063D94-838A-46E2-8610-C1BF89FD2E21}" destId="{F5436527-D185-4CCF-B5F2-2F2916EDA108}" srcOrd="0" destOrd="0" presId="urn:microsoft.com/office/officeart/2005/8/layout/pyramid2"/>
    <dgm:cxn modelId="{99C71898-27ED-4552-B0C3-742748AFF5C9}" srcId="{6B063D94-838A-46E2-8610-C1BF89FD2E21}" destId="{0281C15D-6CC4-4482-AE3D-D25F4AA5B4B4}" srcOrd="3" destOrd="0" parTransId="{12CBF0A0-CC37-4043-A600-B3A202112449}" sibTransId="{576B0B93-69FA-4A71-AFBE-406A028FCD60}"/>
    <dgm:cxn modelId="{1E032B9B-7F20-4004-9BF4-F4DB66CE04BD}" type="presOf" srcId="{5B3A98D9-37F3-4415-88E7-D681916D67D1}" destId="{F27ABCB9-713C-4C89-9A89-BBC83A416E26}" srcOrd="0" destOrd="0" presId="urn:microsoft.com/office/officeart/2005/8/layout/pyramid2"/>
    <dgm:cxn modelId="{C68F419B-D2AB-46A6-A59F-19453C9893B7}" srcId="{6B063D94-838A-46E2-8610-C1BF89FD2E21}" destId="{5B3A98D9-37F3-4415-88E7-D681916D67D1}" srcOrd="2" destOrd="0" parTransId="{4241C0D2-E20C-4A50-8CD3-05327EFD9799}" sibTransId="{47A3D38D-FEA6-4848-B720-1024026E28DF}"/>
    <dgm:cxn modelId="{ADEE639D-CE61-4FA6-8BDC-D0BC2349B752}" srcId="{6B063D94-838A-46E2-8610-C1BF89FD2E21}" destId="{5696BCC4-27FB-4C57-8575-B5F73DEA7AC4}" srcOrd="0" destOrd="0" parTransId="{7B5A8895-8ACF-4F18-9445-D477939B609D}" sibTransId="{5BC37FC2-9FFE-4701-9F6E-28D8A6F8DBB5}"/>
    <dgm:cxn modelId="{624DD5AB-FF1C-4019-B791-DCD458512665}" srcId="{6B063D94-838A-46E2-8610-C1BF89FD2E21}" destId="{9FBE65CB-2F5A-46AA-98CA-9C06470B7B74}" srcOrd="1" destOrd="0" parTransId="{776ABD4B-7415-4444-8453-D2460A79A457}" sibTransId="{6948C52F-844A-4756-A844-F474D685D571}"/>
    <dgm:cxn modelId="{36CF34C2-247D-4DCB-A82F-95307D61A08E}" type="presOf" srcId="{D11F4C0C-22E5-44D5-B121-AFBB77F2F7C6}" destId="{96983245-17BE-4690-BB23-C05AF6E9D344}" srcOrd="0" destOrd="0" presId="urn:microsoft.com/office/officeart/2005/8/layout/pyramid2"/>
    <dgm:cxn modelId="{637C2916-027B-443F-B19A-EBFA22ADCEE3}" type="presParOf" srcId="{F5436527-D185-4CCF-B5F2-2F2916EDA108}" destId="{CED9AE62-141D-4EC3-BAEC-9E0BC53E2402}" srcOrd="0" destOrd="0" presId="urn:microsoft.com/office/officeart/2005/8/layout/pyramid2"/>
    <dgm:cxn modelId="{78D1910B-624D-4FC8-8743-079C134DD654}" type="presParOf" srcId="{F5436527-D185-4CCF-B5F2-2F2916EDA108}" destId="{3B175E5C-56EC-496E-A922-872C36271F4B}" srcOrd="1" destOrd="0" presId="urn:microsoft.com/office/officeart/2005/8/layout/pyramid2"/>
    <dgm:cxn modelId="{F39DCBC4-BDB8-41A4-BF63-20F38A5EDA3C}" type="presParOf" srcId="{3B175E5C-56EC-496E-A922-872C36271F4B}" destId="{E8DAF1F6-A299-4C07-9ACC-AB258E340BE0}" srcOrd="0" destOrd="0" presId="urn:microsoft.com/office/officeart/2005/8/layout/pyramid2"/>
    <dgm:cxn modelId="{752CD298-B021-4F9D-B0AA-2414828B5BAA}" type="presParOf" srcId="{3B175E5C-56EC-496E-A922-872C36271F4B}" destId="{A9C5531F-861A-469F-B1CF-D06B2727D8FB}" srcOrd="1" destOrd="0" presId="urn:microsoft.com/office/officeart/2005/8/layout/pyramid2"/>
    <dgm:cxn modelId="{70EFBF7D-38BD-4FDE-8375-63F201CEDD69}" type="presParOf" srcId="{3B175E5C-56EC-496E-A922-872C36271F4B}" destId="{C8FA22D8-A40B-451F-8285-B1CEABFBD472}" srcOrd="2" destOrd="0" presId="urn:microsoft.com/office/officeart/2005/8/layout/pyramid2"/>
    <dgm:cxn modelId="{613C8D0B-3F27-4EEB-9CCE-DAF4B0C078AB}" type="presParOf" srcId="{3B175E5C-56EC-496E-A922-872C36271F4B}" destId="{B89488FC-348D-49E3-B9C1-2F9672F7AE97}" srcOrd="3" destOrd="0" presId="urn:microsoft.com/office/officeart/2005/8/layout/pyramid2"/>
    <dgm:cxn modelId="{136D3B68-A9A9-4167-98B2-9B46EBFFD57C}" type="presParOf" srcId="{3B175E5C-56EC-496E-A922-872C36271F4B}" destId="{F27ABCB9-713C-4C89-9A89-BBC83A416E26}" srcOrd="4" destOrd="0" presId="urn:microsoft.com/office/officeart/2005/8/layout/pyramid2"/>
    <dgm:cxn modelId="{9CF25C37-E639-42EB-A18C-F4E90CD07942}" type="presParOf" srcId="{3B175E5C-56EC-496E-A922-872C36271F4B}" destId="{391F10DE-E877-47B9-BADD-4B0777449DB1}" srcOrd="5" destOrd="0" presId="urn:microsoft.com/office/officeart/2005/8/layout/pyramid2"/>
    <dgm:cxn modelId="{B63BEB02-C53F-41A6-94E9-E83AF0F534D2}" type="presParOf" srcId="{3B175E5C-56EC-496E-A922-872C36271F4B}" destId="{866F7B9C-5BCC-4E9C-8480-FE9875199A1A}" srcOrd="6" destOrd="0" presId="urn:microsoft.com/office/officeart/2005/8/layout/pyramid2"/>
    <dgm:cxn modelId="{C44AD19B-5B7A-41ED-BFB1-9CFDE665B850}" type="presParOf" srcId="{3B175E5C-56EC-496E-A922-872C36271F4B}" destId="{BAE207E8-768E-4482-9AD3-149AC2718D15}" srcOrd="7" destOrd="0" presId="urn:microsoft.com/office/officeart/2005/8/layout/pyramid2"/>
    <dgm:cxn modelId="{5C913BA2-AA71-4ACD-A50A-EA584AE4FEE7}" type="presParOf" srcId="{3B175E5C-56EC-496E-A922-872C36271F4B}" destId="{18C215BA-63B5-48AE-94A5-3BD9CC9968B9}" srcOrd="8" destOrd="0" presId="urn:microsoft.com/office/officeart/2005/8/layout/pyramid2"/>
    <dgm:cxn modelId="{DCD3673B-1A62-4C56-ACB9-5DE999BEFBE4}" type="presParOf" srcId="{3B175E5C-56EC-496E-A922-872C36271F4B}" destId="{15DB23DA-916B-49F2-8ACB-C3DA0B9B051F}" srcOrd="9" destOrd="0" presId="urn:microsoft.com/office/officeart/2005/8/layout/pyramid2"/>
    <dgm:cxn modelId="{AAE154A0-467F-456A-8DE5-F607B664FB8B}" type="presParOf" srcId="{3B175E5C-56EC-496E-A922-872C36271F4B}" destId="{96983245-17BE-4690-BB23-C05AF6E9D344}" srcOrd="10" destOrd="0" presId="urn:microsoft.com/office/officeart/2005/8/layout/pyramid2"/>
    <dgm:cxn modelId="{99D716E7-020D-42C8-89BE-81832DC98979}" type="presParOf" srcId="{3B175E5C-56EC-496E-A922-872C36271F4B}" destId="{D06A92A3-AFF7-46D1-9368-5498E3D0BF71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9AE62-141D-4EC3-BAEC-9E0BC53E2402}">
      <dsp:nvSpPr>
        <dsp:cNvPr id="0" name=""/>
        <dsp:cNvSpPr/>
      </dsp:nvSpPr>
      <dsp:spPr>
        <a:xfrm>
          <a:off x="0" y="0"/>
          <a:ext cx="3698140" cy="3698140"/>
        </a:xfrm>
        <a:prstGeom prst="triangl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AF1F6-A299-4C07-9ACC-AB258E340BE0}">
      <dsp:nvSpPr>
        <dsp:cNvPr id="0" name=""/>
        <dsp:cNvSpPr/>
      </dsp:nvSpPr>
      <dsp:spPr>
        <a:xfrm>
          <a:off x="1590558" y="371800"/>
          <a:ext cx="3604099" cy="4377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accent4">
                  <a:lumMod val="20000"/>
                  <a:lumOff val="80000"/>
                </a:schemeClr>
              </a:solidFill>
            </a:rPr>
            <a:t>Winform</a:t>
          </a:r>
          <a:r>
            <a:rPr lang="en-US" sz="1600" b="0" i="0" kern="1200" dirty="0">
              <a:solidFill>
                <a:schemeClr val="accent4">
                  <a:lumMod val="20000"/>
                  <a:lumOff val="80000"/>
                </a:schemeClr>
              </a:solidFill>
            </a:rPr>
            <a:t> </a:t>
          </a:r>
          <a:r>
            <a:rPr lang="en-US" sz="1600" b="0" i="0" kern="1200" dirty="0" err="1">
              <a:solidFill>
                <a:schemeClr val="accent4">
                  <a:lumMod val="20000"/>
                  <a:lumOff val="80000"/>
                </a:schemeClr>
              </a:solidFill>
            </a:rPr>
            <a:t>của</a:t>
          </a:r>
          <a:r>
            <a:rPr lang="en-US" sz="1600" b="0" i="0" kern="1200" dirty="0">
              <a:solidFill>
                <a:schemeClr val="accent4">
                  <a:lumMod val="20000"/>
                  <a:lumOff val="80000"/>
                </a:schemeClr>
              </a:solidFill>
            </a:rPr>
            <a:t> C# </a:t>
          </a:r>
          <a:endParaRPr lang="en-US" sz="16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1611925" y="393167"/>
        <a:ext cx="3561365" cy="394975"/>
      </dsp:txXfrm>
    </dsp:sp>
    <dsp:sp modelId="{C8FA22D8-A40B-451F-8285-B1CEABFBD472}">
      <dsp:nvSpPr>
        <dsp:cNvPr id="0" name=""/>
        <dsp:cNvSpPr/>
      </dsp:nvSpPr>
      <dsp:spPr>
        <a:xfrm>
          <a:off x="1602456" y="864223"/>
          <a:ext cx="3580302" cy="4377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WPF (Windows Presentation Foundation)</a:t>
          </a:r>
          <a:endParaRPr lang="en-US" sz="1600" kern="1200" dirty="0"/>
        </a:p>
      </dsp:txBody>
      <dsp:txXfrm>
        <a:off x="1623823" y="885590"/>
        <a:ext cx="3537568" cy="394975"/>
      </dsp:txXfrm>
    </dsp:sp>
    <dsp:sp modelId="{F27ABCB9-713C-4C89-9A89-BBC83A416E26}">
      <dsp:nvSpPr>
        <dsp:cNvPr id="0" name=""/>
        <dsp:cNvSpPr/>
      </dsp:nvSpPr>
      <dsp:spPr>
        <a:xfrm>
          <a:off x="1595894" y="1356646"/>
          <a:ext cx="3593427" cy="4377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JavaSwing</a:t>
          </a:r>
          <a:r>
            <a:rPr lang="en-US" sz="1600" b="0" i="0" kern="1200" dirty="0"/>
            <a:t> </a:t>
          </a:r>
          <a:r>
            <a:rPr lang="en-US" sz="1600" b="0" i="0" kern="1200" dirty="0" err="1"/>
            <a:t>của</a:t>
          </a:r>
          <a:r>
            <a:rPr lang="en-US" sz="1600" b="0" i="0" kern="1200" dirty="0"/>
            <a:t> java</a:t>
          </a:r>
          <a:endParaRPr lang="en-US" sz="1600" kern="1200" dirty="0"/>
        </a:p>
      </dsp:txBody>
      <dsp:txXfrm>
        <a:off x="1617261" y="1378013"/>
        <a:ext cx="3550693" cy="394975"/>
      </dsp:txXfrm>
    </dsp:sp>
    <dsp:sp modelId="{866F7B9C-5BCC-4E9C-8480-FE9875199A1A}">
      <dsp:nvSpPr>
        <dsp:cNvPr id="0" name=""/>
        <dsp:cNvSpPr/>
      </dsp:nvSpPr>
      <dsp:spPr>
        <a:xfrm>
          <a:off x="1607180" y="1849070"/>
          <a:ext cx="3570855" cy="4377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ADO.Net</a:t>
          </a:r>
          <a:endParaRPr lang="en-US" sz="1600" kern="1200" dirty="0"/>
        </a:p>
      </dsp:txBody>
      <dsp:txXfrm>
        <a:off x="1628547" y="1870437"/>
        <a:ext cx="3528121" cy="394975"/>
      </dsp:txXfrm>
    </dsp:sp>
    <dsp:sp modelId="{18C215BA-63B5-48AE-94A5-3BD9CC9968B9}">
      <dsp:nvSpPr>
        <dsp:cNvPr id="0" name=""/>
        <dsp:cNvSpPr/>
      </dsp:nvSpPr>
      <dsp:spPr>
        <a:xfrm>
          <a:off x="1611194" y="2341493"/>
          <a:ext cx="3562826" cy="437709"/>
        </a:xfrm>
        <a:prstGeom prst="roundRect">
          <a:avLst/>
        </a:prstGeom>
        <a:noFill/>
        <a:ln w="25400" cap="flat" cmpd="sng" algn="ctr">
          <a:solidFill>
            <a:schemeClr val="accent4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Enity</a:t>
          </a:r>
          <a:r>
            <a:rPr lang="en-US" sz="1600" b="0" i="0" kern="1200" dirty="0"/>
            <a:t> Framework</a:t>
          </a:r>
          <a:endParaRPr lang="en-US" sz="1600" kern="1200" dirty="0"/>
        </a:p>
      </dsp:txBody>
      <dsp:txXfrm>
        <a:off x="1632561" y="2362860"/>
        <a:ext cx="3520092" cy="394975"/>
      </dsp:txXfrm>
    </dsp:sp>
    <dsp:sp modelId="{96983245-17BE-4690-BB23-C05AF6E9D344}">
      <dsp:nvSpPr>
        <dsp:cNvPr id="0" name=""/>
        <dsp:cNvSpPr/>
      </dsp:nvSpPr>
      <dsp:spPr>
        <a:xfrm>
          <a:off x="1584608" y="2833916"/>
          <a:ext cx="3615998" cy="4377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Framework </a:t>
          </a:r>
          <a:r>
            <a:rPr lang="en-US" sz="1400" b="0" i="0" kern="1200" dirty="0" err="1"/>
            <a:t>ElectronJS</a:t>
          </a:r>
          <a:endParaRPr lang="en-US" sz="1400" kern="1200" dirty="0"/>
        </a:p>
      </dsp:txBody>
      <dsp:txXfrm>
        <a:off x="1605975" y="2855283"/>
        <a:ext cx="3573264" cy="394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666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325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97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l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4" name="Google Shape;134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5" name="Google Shape;135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6" name="Google Shape;136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7" name="Google Shape;137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8" name="Google Shape;138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9" name="Google Shape;139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40" name="Google Shape;140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41" name="Google Shape;141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42" name="Google Shape;142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5" name="Google Shape;145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6" name="Google Shape;146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7" name="Google Shape;147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8" name="Google Shape;148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9" name="Google Shape;149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51" name="Google Shape;151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60" name="Google Shape;160;p7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61" name="Google Shape;161;p7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62" name="Google Shape;162;p7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63" name="Google Shape;163;p7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64" name="Google Shape;164;p7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65" name="Google Shape;165;p7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66" name="Google Shape;166;p7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67" name="Google Shape;167;p7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70" name="Google Shape;170;p7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71" name="Google Shape;171;p7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72" name="Google Shape;172;p7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73" name="Google Shape;173;p7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74" name="Google Shape;174;p7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75" name="Google Shape;175;p7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76" name="Google Shape;176;p7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2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3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ctrTitle"/>
          </p:nvPr>
        </p:nvSpPr>
        <p:spPr>
          <a:xfrm>
            <a:off x="4245412" y="3292123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Danh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sách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thành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viên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b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2112727	</a:t>
            </a:r>
            <a:r>
              <a:rPr lang="en-US" sz="16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Đặng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Thị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Quỳnh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Như</a:t>
            </a:r>
            <a:b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2111863	</a:t>
            </a:r>
            <a:r>
              <a:rPr lang="en-US" sz="16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Trần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Nguyễn </a:t>
            </a:r>
            <a:r>
              <a:rPr lang="en-US" sz="16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Ánh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Minh</a:t>
            </a:r>
            <a:b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2115244	Nguyễn Thanh Nhã</a:t>
            </a:r>
            <a:b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046AA6-3801-5D5E-C572-7EC3861A79C3}"/>
              </a:ext>
            </a:extLst>
          </p:cNvPr>
          <p:cNvSpPr/>
          <p:nvPr/>
        </p:nvSpPr>
        <p:spPr>
          <a:xfrm>
            <a:off x="1763300" y="0"/>
            <a:ext cx="5122923" cy="993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400" b="1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Chủ</a:t>
            </a: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đề</a:t>
            </a: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Desktop App</a:t>
            </a:r>
            <a:endParaRPr lang="en-US" sz="4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B930BB-82FF-2246-AE1F-5EBEB0AB5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00" l="8900" r="91500">
                        <a14:foregroundMark x1="29100" y1="68200" x2="29100" y2="68200"/>
                        <a14:foregroundMark x1="29100" y1="68200" x2="29100" y2="68200"/>
                        <a14:foregroundMark x1="57900" y1="65700" x2="57900" y2="65700"/>
                        <a14:foregroundMark x1="38800" y1="65700" x2="38800" y2="65700"/>
                        <a14:foregroundMark x1="61200" y1="64100" x2="74300" y2="63500"/>
                        <a14:foregroundMark x1="74300" y1="63500" x2="74600" y2="63500"/>
                        <a14:foregroundMark x1="13106" y1="58430" x2="13500" y2="62800"/>
                        <a14:foregroundMark x1="9500" y1="18400" x2="12921" y2="56373"/>
                        <a14:foregroundMark x1="13500" y1="62800" x2="26400" y2="70500"/>
                        <a14:foregroundMark x1="26400" y1="70500" x2="28500" y2="70500"/>
                        <a14:foregroundMark x1="75800" y1="53300" x2="78400" y2="62700"/>
                        <a14:foregroundMark x1="78400" y1="62700" x2="76300" y2="55000"/>
                        <a14:foregroundMark x1="76500" y1="53700" x2="77100" y2="58300"/>
                        <a14:foregroundMark x1="75600" y1="67400" x2="77700" y2="67400"/>
                        <a14:foregroundMark x1="77500" y1="57100" x2="77441" y2="56700"/>
                        <a14:foregroundMark x1="72300" y1="21600" x2="64900" y2="15700"/>
                        <a14:foregroundMark x1="70450" y1="20228" x2="59340" y2="15500"/>
                        <a14:foregroundMark x1="37221" y1="16169" x2="8900" y2="17600"/>
                        <a14:foregroundMark x1="18200" y1="16300" x2="32600" y2="15900"/>
                        <a14:foregroundMark x1="59215" y1="15700" x2="68800" y2="15700"/>
                        <a14:foregroundMark x1="68800" y1="15700" x2="71441" y2="19925"/>
                        <a14:foregroundMark x1="30615" y1="74500" x2="37000" y2="83400"/>
                        <a14:foregroundMark x1="37000" y1="83400" x2="38978" y2="83296"/>
                        <a14:foregroundMark x1="49994" y1="81451" x2="48357" y2="74761"/>
                        <a14:foregroundMark x1="37800" y1="84800" x2="23500" y2="87200"/>
                        <a14:foregroundMark x1="23500" y1="87200" x2="31200" y2="93100"/>
                        <a14:foregroundMark x1="62968" y1="89025" x2="67242" y2="88477"/>
                        <a14:foregroundMark x1="31200" y1="93100" x2="61533" y2="89209"/>
                        <a14:foregroundMark x1="76680" y1="86657" x2="71225" y2="80958"/>
                        <a14:foregroundMark x1="81679" y1="86757" x2="82000" y2="86400"/>
                        <a14:foregroundMark x1="82900" y1="80600" x2="91500" y2="85000"/>
                        <a14:foregroundMark x1="91500" y1="85000" x2="83600" y2="79800"/>
                        <a14:foregroundMark x1="83600" y1="79800" x2="83300" y2="79800"/>
                        <a14:foregroundMark x1="19000" y1="87400" x2="23500" y2="95300"/>
                        <a14:foregroundMark x1="23700" y1="95300" x2="34900" y2="93900"/>
                        <a14:foregroundMark x1="34900" y1="93900" x2="62400" y2="90100"/>
                        <a14:foregroundMark x1="61200" y1="90100" x2="82200" y2="87000"/>
                        <a14:foregroundMark x1="51113" y1="16328" x2="66700" y2="16500"/>
                        <a14:foregroundMark x1="30400" y1="16100" x2="37217" y2="16175"/>
                        <a14:foregroundMark x1="37197" y1="16209" x2="22300" y2="16500"/>
                        <a14:foregroundMark x1="63200" y1="15700" x2="59166" y2="15779"/>
                        <a14:foregroundMark x1="14600" y1="64800" x2="13200" y2="53400"/>
                        <a14:foregroundMark x1="13200" y1="55500" x2="13200" y2="62000"/>
                        <a14:foregroundMark x1="46800" y1="16700" x2="56700" y2="16700"/>
                        <a14:foregroundMark x1="56700" y1="16100" x2="47100" y2="16100"/>
                        <a14:foregroundMark x1="70800" y1="18000" x2="76800" y2="50300"/>
                        <a14:foregroundMark x1="77600" y1="57000" x2="76500" y2="50000"/>
                        <a14:foregroundMark x1="78600" y1="62800" x2="77100" y2="56800"/>
                        <a14:foregroundMark x1="77300" y1="57600" x2="78600" y2="66400"/>
                        <a14:foregroundMark x1="78400" y1="63000" x2="72600" y2="25800"/>
                        <a14:foregroundMark x1="71600" y1="18500" x2="72600" y2="25500"/>
                        <a14:foregroundMark x1="77300" y1="56500" x2="78100" y2="59900"/>
                        <a14:foregroundMark x1="78600" y1="62500" x2="77800" y2="56500"/>
                        <a14:foregroundMark x1="14300" y1="63800" x2="13200" y2="58100"/>
                        <a14:backgroundMark x1="47900" y1="72600" x2="47900" y2="72600"/>
                        <a14:backgroundMark x1="47900" y1="72600" x2="47900" y2="72600"/>
                        <a14:backgroundMark x1="47900" y1="72600" x2="47900" y2="72600"/>
                        <a14:backgroundMark x1="58900" y1="81700" x2="71900" y2="79800"/>
                        <a14:backgroundMark x1="58700" y1="81200" x2="58700" y2="81200"/>
                        <a14:backgroundMark x1="58700" y1="81200" x2="58700" y2="81200"/>
                        <a14:backgroundMark x1="58700" y1="81400" x2="58700" y2="81400"/>
                        <a14:backgroundMark x1="58700" y1="81400" x2="58700" y2="81400"/>
                        <a14:backgroundMark x1="50235" y1="93130" x2="33000" y2="96700"/>
                        <a14:backgroundMark x1="23434" y1="95752" x2="22300" y2="95900"/>
                        <a14:backgroundMark x1="13000" y1="62800" x2="12892" y2="62000"/>
                        <a14:backgroundMark x1="11992" y1="55500" x2="11900" y2="54700"/>
                        <a14:backgroundMark x1="13000" y1="64300" x2="12736" y2="62000"/>
                        <a14:backgroundMark x1="12033" y1="55500" x2="10600" y2="46900"/>
                        <a14:backgroundMark x1="13500" y1="64300" x2="13117" y2="62000"/>
                        <a14:backgroundMark x1="14300" y1="71100" x2="12773" y2="62000"/>
                        <a14:backgroundMark x1="13800" y1="64800" x2="12200" y2="55700"/>
                        <a14:backgroundMark x1="95000" y1="85200" x2="95000" y2="83100"/>
                        <a14:backgroundMark x1="94000" y1="85900" x2="94200" y2="81800"/>
                        <a14:backgroundMark x1="48900" y1="74000" x2="48100" y2="74500"/>
                        <a14:backgroundMark x1="48100" y1="74500" x2="46800" y2="72400"/>
                        <a14:backgroundMark x1="46800" y1="72400" x2="46800" y2="72400"/>
                        <a14:backgroundMark x1="30700" y1="74200" x2="30700" y2="74200"/>
                        <a14:backgroundMark x1="30700" y1="74200" x2="30700" y2="74200"/>
                        <a14:backgroundMark x1="30700" y1="74500" x2="30700" y2="74500"/>
                        <a14:backgroundMark x1="29900" y1="74700" x2="30700" y2="74700"/>
                        <a14:backgroundMark x1="38500" y1="84100" x2="57300" y2="82000"/>
                        <a14:backgroundMark x1="77496" y1="50172" x2="78600" y2="56500"/>
                        <a14:backgroundMark x1="55839" y1="14746" x2="59900" y2="14600"/>
                        <a14:backgroundMark x1="37700" y1="15400" x2="46454" y2="150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075" y="1007710"/>
            <a:ext cx="4082902" cy="4082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I.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KHÁI NIỆM:</a:t>
            </a:r>
            <a:endParaRPr sz="3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5" name="Google Shape;265;p13"/>
          <p:cNvSpPr txBox="1"/>
          <p:nvPr/>
        </p:nvSpPr>
        <p:spPr>
          <a:xfrm>
            <a:off x="521430" y="1419254"/>
            <a:ext cx="5761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cục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web.</a:t>
            </a: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chemeClr val="accent4">
                  <a:lumMod val="20000"/>
                  <a:lumOff val="80000"/>
                </a:schemeClr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D31E66-ECB4-B4DC-BBE0-F4CE7A308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930" y="2722009"/>
            <a:ext cx="2195026" cy="21010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  <p:bldP spid="2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5" y="707935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II. 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CÁC PHẦN MỀM VÀ CÔNG CỤ PHÁT TRIỂN ỨNG DỤNG DESKTOP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endParaRPr sz="3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0E225CE-3E4A-B50F-9FBD-ACA9B49E8E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771622"/>
              </p:ext>
            </p:extLst>
          </p:nvPr>
        </p:nvGraphicFramePr>
        <p:xfrm>
          <a:off x="350550" y="1236101"/>
          <a:ext cx="5542250" cy="3698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17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  <p:bldGraphic spid="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624900" y="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III.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Ưu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Nhược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điểm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endParaRPr sz="4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809978" y="855000"/>
            <a:ext cx="5514600" cy="2758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- </a:t>
            </a:r>
            <a:r>
              <a:rPr lang="en-US" sz="1800" u="sng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Ưu</a:t>
            </a:r>
            <a:r>
              <a:rPr lang="en-US" sz="1800" u="sng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điểm</a:t>
            </a:r>
            <a:r>
              <a:rPr lang="en-US" sz="1800" u="sng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</a:p>
          <a:p>
            <a:pPr marL="0" lvl="0" indent="0">
              <a:lnSpc>
                <a:spcPct val="107000"/>
              </a:lnSpc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+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</a:pP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ẫn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mượt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Internet.</a:t>
            </a: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/>
      <p:bldP spid="28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624900" y="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III.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Ưu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Nhược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điểm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endParaRPr sz="4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832555" y="821133"/>
            <a:ext cx="5514600" cy="2758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- </a:t>
            </a:r>
            <a:r>
              <a:rPr lang="en-US" sz="1800" u="sng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Nhược</a:t>
            </a:r>
            <a:r>
              <a:rPr lang="en-US" sz="1800" u="sng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điểm</a:t>
            </a:r>
            <a:r>
              <a:rPr lang="en-US" sz="1800" u="sng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</a:p>
          <a:p>
            <a:pPr marL="0" lvl="0" indent="0">
              <a:lnSpc>
                <a:spcPct val="107000"/>
              </a:lnSpc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+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tốn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chiếm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chậm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lag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RAM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</a:pP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2" name="Picture 4" descr="KX-EW4K816128ZN2 - cameraluuphuc.com">
            <a:extLst>
              <a:ext uri="{FF2B5EF4-FFF2-40B4-BE49-F238E27FC236}">
                <a16:creationId xmlns:a16="http://schemas.microsoft.com/office/drawing/2014/main" id="{EAC69A8B-ADCB-4FEC-4B9F-893B59EEE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854" y="3382698"/>
            <a:ext cx="4032956" cy="1338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135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/>
      <p:bldP spid="28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3328125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hạm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hồ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sức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khỏe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IV.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Phạm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vi,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lĩnh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vực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sử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dụng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ứng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dụng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desktop: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2" name="Google Shape;312;p1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69D13-752D-49EC-D3E7-4BA500947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693" y="1344436"/>
            <a:ext cx="2828925" cy="1619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758CBD-01B7-AF89-4999-F10AF771E8FD}"/>
              </a:ext>
            </a:extLst>
          </p:cNvPr>
          <p:cNvSpPr/>
          <p:nvPr/>
        </p:nvSpPr>
        <p:spPr>
          <a:xfrm>
            <a:off x="735875" y="3352800"/>
            <a:ext cx="5777814" cy="132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chat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Slack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ty.</a:t>
            </a: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build="p"/>
      <p:bldP spid="310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>
            <a:spLocks noGrp="1"/>
          </p:cNvSpPr>
          <p:nvPr>
            <p:ph type="title"/>
          </p:nvPr>
        </p:nvSpPr>
        <p:spPr>
          <a:xfrm>
            <a:off x="657764" y="345722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ự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1" name="Google Shape;321;p2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07E3E-872E-D7F5-C214-2BC73FB95FFD}"/>
              </a:ext>
            </a:extLst>
          </p:cNvPr>
          <p:cNvSpPr/>
          <p:nvPr/>
        </p:nvSpPr>
        <p:spPr>
          <a:xfrm>
            <a:off x="869244" y="1342933"/>
            <a:ext cx="5565423" cy="3454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2C807A4-0006-0E66-ED47-EAAAE6B51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49889"/>
              </p:ext>
            </p:extLst>
          </p:nvPr>
        </p:nvGraphicFramePr>
        <p:xfrm>
          <a:off x="657764" y="1043222"/>
          <a:ext cx="6096000" cy="3916680"/>
        </p:xfrm>
        <a:graphic>
          <a:graphicData uri="http://schemas.openxmlformats.org/drawingml/2006/table">
            <a:tbl>
              <a:tblPr firstRow="1" bandRow="1">
                <a:tableStyleId>{69F84729-DA0B-49D1-B9D5-606E54AD438B}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43154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06252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Ứng</a:t>
                      </a:r>
                      <a:r>
                        <a:rPr lang="en-US" sz="1400" b="1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dụng</a:t>
                      </a:r>
                      <a:r>
                        <a:rPr lang="en-US" sz="1400" b="1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 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Ứng</a:t>
                      </a:r>
                      <a:r>
                        <a:rPr lang="en-US" sz="1400" b="1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dụng</a:t>
                      </a:r>
                      <a:r>
                        <a:rPr lang="en-US" sz="1400" b="1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3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Cần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đ</a:t>
                      </a:r>
                      <a:r>
                        <a:rPr lang="vi-VN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ư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ợc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cài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đặt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trên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máy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cục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bộ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để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chạy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đ</a:t>
                      </a:r>
                      <a:r>
                        <a:rPr lang="vi-VN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ư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ợc</a:t>
                      </a:r>
                      <a:endParaRPr lang="en-US" sz="14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Chạy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trên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trình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duyệt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web</a:t>
                      </a:r>
                      <a:endParaRPr lang="en-US" sz="14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19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Đa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số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không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cần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phải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có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kết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nối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Internet </a:t>
                      </a:r>
                      <a:endParaRPr lang="en-US" sz="14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Cần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có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Internet</a:t>
                      </a:r>
                      <a:endParaRPr lang="en-US" sz="14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6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Chỉ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có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thể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truy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cập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trên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máy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cục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bộ</a:t>
                      </a:r>
                      <a:endParaRPr lang="en-US" sz="14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Truy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cập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đ</a:t>
                      </a:r>
                      <a:r>
                        <a:rPr lang="vi-VN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ư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ợc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ở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hầu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hết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mọi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n</a:t>
                      </a:r>
                      <a:r>
                        <a:rPr lang="vi-VN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ơ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i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và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mọi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platform</a:t>
                      </a:r>
                      <a:endParaRPr lang="en-US" sz="14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Chiếm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bộ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nhớ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trên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máy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cục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bộ</a:t>
                      </a:r>
                      <a:endParaRPr lang="en-US" sz="14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Chiếm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bộ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nhớ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của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máy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chủ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server</a:t>
                      </a:r>
                      <a:endParaRPr lang="en-US" sz="14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Có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yêu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cầu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về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cấu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hình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máy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khi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cài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đặt</a:t>
                      </a:r>
                      <a:endParaRPr lang="en-US" sz="14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Chỉ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cần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trình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duyệt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web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và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Internet</a:t>
                      </a:r>
                      <a:endParaRPr lang="en-US" sz="14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53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Bảo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mật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tốt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h</a:t>
                      </a:r>
                      <a:r>
                        <a:rPr lang="vi-VN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ơ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n</a:t>
                      </a:r>
                      <a:endParaRPr lang="en-US" sz="14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Bảo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mật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kém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h</a:t>
                      </a:r>
                      <a:r>
                        <a:rPr lang="vi-VN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ơ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n</a:t>
                      </a:r>
                      <a:endParaRPr lang="en-US" sz="14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7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Update </a:t>
                      </a:r>
                      <a:r>
                        <a:rPr lang="en-US" sz="14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hiệu</a:t>
                      </a:r>
                      <a:r>
                        <a:rPr lang="en-US" sz="14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dụng</a:t>
                      </a:r>
                      <a:r>
                        <a:rPr lang="en-US" sz="14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trên</a:t>
                      </a:r>
                      <a:r>
                        <a:rPr lang="en-US" sz="14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máy</a:t>
                      </a:r>
                      <a:r>
                        <a:rPr lang="en-US" sz="14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cục</a:t>
                      </a:r>
                      <a:r>
                        <a:rPr lang="en-US" sz="14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bộ</a:t>
                      </a:r>
                      <a:r>
                        <a:rPr lang="en-US" sz="14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khi</a:t>
                      </a:r>
                      <a:r>
                        <a:rPr lang="en-US" sz="14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 ng</a:t>
                      </a:r>
                      <a:r>
                        <a:rPr lang="vi-VN" sz="14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ư</a:t>
                      </a:r>
                      <a:r>
                        <a:rPr lang="en-US" sz="14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ời</a:t>
                      </a:r>
                      <a:r>
                        <a:rPr lang="en-US" sz="14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dùng</a:t>
                      </a:r>
                      <a:r>
                        <a:rPr lang="en-US" sz="14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sử</a:t>
                      </a:r>
                      <a:r>
                        <a:rPr lang="en-US" sz="14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dụng</a:t>
                      </a:r>
                      <a:r>
                        <a:rPr lang="en-US" sz="14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chức</a:t>
                      </a:r>
                      <a:r>
                        <a:rPr lang="en-US" sz="14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năng</a:t>
                      </a:r>
                      <a:r>
                        <a:rPr lang="en-US" sz="14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 update)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Update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trên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máy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Arial"/>
                        </a:rPr>
                        <a:t> server 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tự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động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 update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bên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phía</a:t>
                      </a:r>
                      <a:r>
                        <a:rPr lang="en-US" sz="1400" b="0" u="none" strike="noStrike" cap="non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 user</a:t>
                      </a:r>
                      <a:endParaRPr lang="en-US" sz="14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5084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body" idx="1"/>
          </p:nvPr>
        </p:nvSpPr>
        <p:spPr>
          <a:xfrm>
            <a:off x="537152" y="1513574"/>
            <a:ext cx="5111524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Tóm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nặng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cồng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kềnh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phức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tạp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tới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cũng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mềm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mật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cao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mềm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lý,game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,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mềm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photoshop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họa,render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...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thì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desktop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lựa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tuyệ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ời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9" name="Google Shape;329;p2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074" name="Picture 2" descr="Cài đặt các phần mềm Adobe trên các sản phẩm MacBook">
            <a:extLst>
              <a:ext uri="{FF2B5EF4-FFF2-40B4-BE49-F238E27FC236}">
                <a16:creationId xmlns:a16="http://schemas.microsoft.com/office/drawing/2014/main" id="{12BDD82B-F3F6-B445-285B-156E9B25A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987" y="1706039"/>
            <a:ext cx="2768620" cy="1731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9475C6-1B5F-84FA-59B2-263A0F74B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555" y="1467554"/>
            <a:ext cx="4244622" cy="42446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017809-5ADE-E66C-8090-5F68021A7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158" y="2562378"/>
            <a:ext cx="2009422" cy="12758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77AB9C-CBBD-37CC-C1C4-9ECE3B4B43B8}"/>
              </a:ext>
            </a:extLst>
          </p:cNvPr>
          <p:cNvSpPr/>
          <p:nvPr/>
        </p:nvSpPr>
        <p:spPr>
          <a:xfrm>
            <a:off x="767644" y="399925"/>
            <a:ext cx="5644445" cy="1586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CẢM ƠN CÔ VÀ CÁC BẠN ĐÃ THEO DÕI</a:t>
            </a:r>
            <a:endParaRPr lang="en-US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25F7B7-C401-2227-DF29-6FBE9002EEC7}"/>
              </a:ext>
            </a:extLst>
          </p:cNvPr>
          <p:cNvCxnSpPr>
            <a:cxnSpLocks/>
          </p:cNvCxnSpPr>
          <p:nvPr/>
        </p:nvCxnSpPr>
        <p:spPr>
          <a:xfrm>
            <a:off x="1207911" y="1388534"/>
            <a:ext cx="52041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361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EFEFEF"/>
      </a:dk1>
      <a:lt1>
        <a:srgbClr val="004046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487</Words>
  <Application>Microsoft Office PowerPoint</Application>
  <PresentationFormat>On-screen Show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Abril Fatface</vt:lpstr>
      <vt:lpstr>Arial</vt:lpstr>
      <vt:lpstr>Wingdings</vt:lpstr>
      <vt:lpstr>Montserrat</vt:lpstr>
      <vt:lpstr>PT Serif</vt:lpstr>
      <vt:lpstr>Times New Roman</vt:lpstr>
      <vt:lpstr>Balthasar template</vt:lpstr>
      <vt:lpstr>Danh sách thành viên:  2112727 Đặng Thị Quỳnh Như  2111863 Trần Nguyễn Ánh Minh  2115244 Nguyễn Thanh Nhã  </vt:lpstr>
      <vt:lpstr>I. KHÁI NIỆM:</vt:lpstr>
      <vt:lpstr>II. CÁC PHẦN MỀM VÀ CÔNG CỤ PHÁT TRIỂN ỨNG DỤNG DESKTOP:</vt:lpstr>
      <vt:lpstr>III. Ưu, Nhược điểm:</vt:lpstr>
      <vt:lpstr>III. Ưu, Nhược điểm:</vt:lpstr>
      <vt:lpstr>IV. Phạm vi, lĩnh vực sử dụng ứng dụng desktop:</vt:lpstr>
      <vt:lpstr>V. Sự khác nhau: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App</dc:title>
  <dc:creator>ChariesDang</dc:creator>
  <cp:lastModifiedBy>Nhu Dang</cp:lastModifiedBy>
  <cp:revision>23</cp:revision>
  <dcterms:modified xsi:type="dcterms:W3CDTF">2023-03-14T06:45:03Z</dcterms:modified>
</cp:coreProperties>
</file>