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36" r:id="rId2"/>
    <p:sldId id="537" r:id="rId3"/>
    <p:sldId id="538" r:id="rId4"/>
    <p:sldId id="353" r:id="rId5"/>
    <p:sldId id="354" r:id="rId6"/>
    <p:sldId id="355" r:id="rId7"/>
    <p:sldId id="331" r:id="rId8"/>
    <p:sldId id="539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  <a:srgbClr val="C3002F"/>
    <a:srgbClr val="DD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8" autoAdjust="0"/>
    <p:restoredTop sz="95740" autoAdjust="0"/>
  </p:normalViewPr>
  <p:slideViewPr>
    <p:cSldViewPr snapToGrid="0" showGuides="1">
      <p:cViewPr varScale="1">
        <p:scale>
          <a:sx n="123" d="100"/>
          <a:sy n="123" d="100"/>
        </p:scale>
        <p:origin x="1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456-2DCE-4FE2-8B28-7A996517BE05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8176-3C54-4DA9-857D-01EE79683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642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math.js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8176-3C54-4DA9-857D-01EE796831CA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592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8176-3C54-4DA9-857D-01EE796831CA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449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69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349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00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693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655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72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370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60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372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070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56EB2-CDE8-40D4-8733-BCAE50FC9256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8612-2504-45E5-92E8-0F08BC7DFF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64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stdio.v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v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EC911-8C34-4A86-AB51-E97F822A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993913"/>
            <a:ext cx="4013877" cy="40216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5B2B-EE83-44E7-918D-EC4A645B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5015551"/>
            <a:ext cx="4013872" cy="106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https://training.stdio.vn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863708F-E48A-40E2-B818-10182EF2A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33" y="1201003"/>
            <a:ext cx="4107976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Create React.js project</a:t>
            </a:r>
            <a:endParaRPr lang="en-US" dirty="0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0B4AE-D1CC-485E-B091-452C171F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48" y="983767"/>
            <a:ext cx="1987575" cy="50638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r>
              <a:rPr lang="en-US" sz="2000" dirty="0"/>
              <a:t>Introducing React.js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npx</a:t>
            </a:r>
            <a:r>
              <a:rPr lang="en-US" sz="2000" dirty="0">
                <a:latin typeface="Consolas" panose="020B0609020204030204" pitchFamily="49" charset="0"/>
              </a:rPr>
              <a:t> create-react-app calculator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npm</a:t>
            </a:r>
            <a:r>
              <a:rPr lang="en-US" sz="2000" dirty="0">
                <a:latin typeface="Consolas" panose="020B0609020204030204" pitchFamily="49" charset="0"/>
              </a:rPr>
              <a:t> start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Entry point 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 index.js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346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Node.js® is a JavaScript runtime built on </a:t>
            </a:r>
            <a:r>
              <a:rPr lang="en-US" sz="2000" dirty="0">
                <a:hlinkClick r:id="rId2"/>
              </a:rPr>
              <a:t>Chrome's V8 JavaScript engine</a:t>
            </a:r>
            <a:r>
              <a:rPr lang="en-US" sz="2000" dirty="0"/>
              <a:t>. Node.js uses an event-driven, non-blocking I/O model that makes it lightweight and efficient.</a:t>
            </a:r>
          </a:p>
          <a:p>
            <a:r>
              <a:rPr lang="en-US" sz="2000" dirty="0"/>
              <a:t>To run a JavaScript file with Node.js</a:t>
            </a:r>
          </a:p>
          <a:p>
            <a:pPr lvl="1"/>
            <a:r>
              <a:rPr lang="en-US" sz="2000" dirty="0"/>
              <a:t>node hello.js</a:t>
            </a:r>
          </a:p>
          <a:p>
            <a:r>
              <a:rPr lang="en-US" sz="2000" dirty="0"/>
              <a:t>NPM </a:t>
            </a:r>
            <a:r>
              <a:rPr lang="mr-IN" sz="2000" dirty="0"/>
              <a:t>–</a:t>
            </a:r>
            <a:r>
              <a:rPr lang="en-US" sz="2000" dirty="0"/>
              <a:t> the package manager for Node.js</a:t>
            </a:r>
          </a:p>
          <a:p>
            <a:r>
              <a:rPr lang="en-US" sz="2000" dirty="0"/>
              <a:t>Check version</a:t>
            </a:r>
          </a:p>
          <a:p>
            <a:pPr lvl="1"/>
            <a:r>
              <a:rPr lang="en-US" sz="2000" dirty="0"/>
              <a:t>node -v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169319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/>
              <a:t>Basic </a:t>
            </a:r>
            <a:r>
              <a:rPr lang="en-US" dirty="0" err="1"/>
              <a:t>npm</a:t>
            </a:r>
            <a:r>
              <a:rPr lang="en-US" dirty="0"/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8" t="17264" r="36164" b="65091"/>
          <a:stretch/>
        </p:blipFill>
        <p:spPr>
          <a:xfrm>
            <a:off x="643466" y="3938229"/>
            <a:ext cx="4309533" cy="11384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r>
              <a:rPr lang="en-US" sz="2000" dirty="0"/>
              <a:t>Create Node.js project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endParaRPr lang="en-US" sz="2000" dirty="0"/>
          </a:p>
          <a:p>
            <a:r>
              <a:rPr lang="en-US" sz="2000" b="1" dirty="0" err="1"/>
              <a:t>package.json</a:t>
            </a:r>
            <a:r>
              <a:rPr lang="en-US" sz="2000" dirty="0"/>
              <a:t> file</a:t>
            </a:r>
          </a:p>
          <a:p>
            <a:pPr lvl="1"/>
            <a:r>
              <a:rPr lang="en-US" sz="2000" dirty="0"/>
              <a:t>Declare packages dependencies of project.</a:t>
            </a:r>
          </a:p>
          <a:p>
            <a:pPr lvl="1"/>
            <a:r>
              <a:rPr lang="en-US" sz="2000" dirty="0"/>
              <a:t>Specify version number of each package.</a:t>
            </a:r>
          </a:p>
          <a:p>
            <a:pPr lvl="1"/>
            <a:r>
              <a:rPr lang="en-US" sz="2000" dirty="0"/>
              <a:t>Allow to make build command</a:t>
            </a:r>
          </a:p>
          <a:p>
            <a:r>
              <a:rPr lang="en-US" sz="2000" dirty="0"/>
              <a:t>Install package dependencies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install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https://www.npmjs.com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51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Manage package with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Install new package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install &lt;package-name&gt;</a:t>
            </a:r>
          </a:p>
          <a:p>
            <a:pPr lvl="1"/>
            <a:r>
              <a:rPr lang="en-US" sz="2000" dirty="0"/>
              <a:t>Optional argument</a:t>
            </a:r>
          </a:p>
          <a:p>
            <a:pPr lvl="2"/>
            <a:r>
              <a:rPr lang="en-US" dirty="0"/>
              <a:t>-g: install package globally</a:t>
            </a:r>
          </a:p>
          <a:p>
            <a:pPr lvl="2"/>
            <a:r>
              <a:rPr lang="en-US" dirty="0"/>
              <a:t>--save: install and add package name to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sz="2000" dirty="0"/>
              <a:t>Uninstall package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uninstall &lt;package-name&gt;</a:t>
            </a:r>
          </a:p>
          <a:p>
            <a:pPr lvl="1"/>
            <a:r>
              <a:rPr lang="en-US" sz="2000" dirty="0"/>
              <a:t>Optional </a:t>
            </a:r>
            <a:r>
              <a:rPr lang="en-US" sz="2000" dirty="0" err="1"/>
              <a:t>agrument</a:t>
            </a:r>
            <a:endParaRPr lang="en-US" sz="2000" dirty="0"/>
          </a:p>
          <a:p>
            <a:pPr lvl="2"/>
            <a:r>
              <a:rPr lang="en-US" dirty="0"/>
              <a:t>-g: remove package globally</a:t>
            </a:r>
          </a:p>
          <a:p>
            <a:pPr lvl="2"/>
            <a:r>
              <a:rPr lang="en-US" dirty="0"/>
              <a:t>--save: package will be removed from </a:t>
            </a:r>
            <a:r>
              <a:rPr lang="en-US" dirty="0" err="1"/>
              <a:t>package.json</a:t>
            </a:r>
            <a:endParaRPr lang="en-US" dirty="0"/>
          </a:p>
          <a:p>
            <a:pPr lvl="2"/>
            <a:r>
              <a:rPr lang="en-US" dirty="0"/>
              <a:t>--no-save: package will NOT be remove from </a:t>
            </a:r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1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15943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0" y="0"/>
            <a:ext cx="3616960" cy="314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81280" y="355600"/>
            <a:ext cx="3616960" cy="314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81280" y="731520"/>
            <a:ext cx="7650480" cy="4399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81280" y="5212080"/>
            <a:ext cx="7650480" cy="15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487920" y="2403593"/>
            <a:ext cx="2062480" cy="593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50400" y="221168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7391199" y="2396350"/>
            <a:ext cx="2159201" cy="3237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1"/>
          </p:cNvCxnSpPr>
          <p:nvPr/>
        </p:nvCxnSpPr>
        <p:spPr>
          <a:xfrm flipH="1" flipV="1">
            <a:off x="3799840" y="538482"/>
            <a:ext cx="5750560" cy="1857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1"/>
          </p:cNvCxnSpPr>
          <p:nvPr/>
        </p:nvCxnSpPr>
        <p:spPr>
          <a:xfrm flipH="1" flipV="1">
            <a:off x="3799840" y="262374"/>
            <a:ext cx="5750560" cy="2133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8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Basic JSX</a:t>
            </a:r>
            <a:br>
              <a:rPr lang="en-US" dirty="0"/>
            </a:br>
            <a:r>
              <a:rPr lang="en-US" sz="3200" dirty="0"/>
              <a:t>Try it yourself!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DBDD2-3D39-4C5D-BD10-EECC2F8B4A3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const text = “Hello”;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{text}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component = (&lt;h1&gt;Hello&lt;/h1&gt;);</a:t>
            </a:r>
          </a:p>
          <a:p>
            <a:r>
              <a:rPr lang="en-US" dirty="0">
                <a:latin typeface="Consolas" panose="020B0609020204030204" pitchFamily="49" charset="0"/>
              </a:rPr>
              <a:t>const component 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&lt;h1&gt;Hello&lt;/h1&gt;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{node}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FunctionComponent1 = () =&gt;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&lt;h1&gt;Hi!&lt;/h1&gt;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{FunctionComponent1()}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&lt;FunctionComponent1 /&gt;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FunctionComponent2 = (name) =&gt;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&lt;h1&gt;{name}&lt;/h1&gt;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{FunctionComponent2(“Vinh”)}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&lt;FunctionComponent2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name=“Vinh”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FunctionComponent3 = (name) =&gt; (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>
                <a:latin typeface="Consolas" panose="020B0609020204030204" pitchFamily="49" charset="0"/>
              </a:rPr>
              <a:t>h1&gt;{“Name: ” </a:t>
            </a:r>
            <a:r>
              <a:rPr lang="en-US" dirty="0">
                <a:latin typeface="Consolas" panose="020B0609020204030204" pitchFamily="49" charset="0"/>
              </a:rPr>
              <a:t>+ name}&lt;/h1&gt;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{FunctionComponent3(“Vinh”)}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&lt;FunctionComponent3 name=“Vinh”/&gt;</a:t>
            </a:r>
          </a:p>
        </p:txBody>
      </p:sp>
    </p:spTree>
    <p:extLst>
      <p:ext uri="{BB962C8B-B14F-4D97-AF65-F5344CB8AC3E}">
        <p14:creationId xmlns:p14="http://schemas.microsoft.com/office/powerpoint/2010/main" val="293404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11842</TotalTime>
  <Words>341</Words>
  <Application>Microsoft Office PowerPoint</Application>
  <PresentationFormat>Widescreen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Times New Roman</vt:lpstr>
      <vt:lpstr>Office Theme</vt:lpstr>
      <vt:lpstr>React.js</vt:lpstr>
      <vt:lpstr>PowerPoint Presentation</vt:lpstr>
      <vt:lpstr>Create React.js project</vt:lpstr>
      <vt:lpstr>Node.js</vt:lpstr>
      <vt:lpstr>Basic npm command</vt:lpstr>
      <vt:lpstr>Manage package with npm</vt:lpstr>
      <vt:lpstr>PowerPoint Presentation</vt:lpstr>
      <vt:lpstr>Basic JSX Try it yourself!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La Kiến</dc:creator>
  <cp:lastModifiedBy>Vinh La Kiến</cp:lastModifiedBy>
  <cp:revision>860</cp:revision>
  <dcterms:created xsi:type="dcterms:W3CDTF">2017-11-20T14:16:58Z</dcterms:created>
  <dcterms:modified xsi:type="dcterms:W3CDTF">2021-06-12T03:25:04Z</dcterms:modified>
</cp:coreProperties>
</file>