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9" r:id="rId3"/>
    <p:sldId id="257" r:id="rId4"/>
    <p:sldId id="294" r:id="rId5"/>
    <p:sldId id="295" r:id="rId6"/>
    <p:sldId id="296" r:id="rId7"/>
    <p:sldId id="297" r:id="rId8"/>
    <p:sldId id="290" r:id="rId9"/>
    <p:sldId id="298" r:id="rId10"/>
    <p:sldId id="29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D95ED1-8716-4DAE-8879-52E687201068}">
          <p14:sldIdLst>
            <p14:sldId id="256"/>
            <p14:sldId id="289"/>
          </p14:sldIdLst>
        </p14:section>
        <p14:section name="Contents" id="{4D41D404-54E7-49EE-88C4-17DC172FAF68}">
          <p14:sldIdLst>
            <p14:sldId id="257"/>
          </p14:sldIdLst>
        </p14:section>
        <p14:section name="State" id="{380ADB43-8EFF-4AD5-B85C-B226265EB200}">
          <p14:sldIdLst>
            <p14:sldId id="294"/>
            <p14:sldId id="295"/>
            <p14:sldId id="296"/>
            <p14:sldId id="297"/>
            <p14:sldId id="290"/>
          </p14:sldIdLst>
        </p14:section>
        <p14:section name="Props" id="{8D81311A-8FD5-493A-ABFF-4607697FF4AD}">
          <p14:sldIdLst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00FF00"/>
    <a:srgbClr val="0022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3" autoAdjust="0"/>
    <p:restoredTop sz="91898" autoAdjust="0"/>
  </p:normalViewPr>
  <p:slideViewPr>
    <p:cSldViewPr snapToGrid="0">
      <p:cViewPr varScale="1">
        <p:scale>
          <a:sx n="106" d="100"/>
          <a:sy n="106" d="100"/>
        </p:scale>
        <p:origin x="5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9D91B-9B0E-4764-852A-68A70822CC5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3F16D-95E0-4221-8A2C-E22127375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78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Presentation</a:t>
            </a:r>
            <a:r>
              <a:rPr lang="en-US" baseline="0" dirty="0"/>
              <a:t> 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F16D-95E0-4221-8A2C-E221273756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5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F16D-95E0-4221-8A2C-E221273756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68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F16D-95E0-4221-8A2C-E221273756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38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F16D-95E0-4221-8A2C-E221273756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14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F16D-95E0-4221-8A2C-E221273756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44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F16D-95E0-4221-8A2C-E221273756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97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F16D-95E0-4221-8A2C-E221273756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14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F16D-95E0-4221-8A2C-E221273756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72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3F16D-95E0-4221-8A2C-E221273756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4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142E351-8F99-4CF6-9C05-2718F7BD597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E0AF3F5A-5018-4C79-811C-DB5303C88A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3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142E351-8F99-4CF6-9C05-2718F7BD597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E0AF3F5A-5018-4C79-811C-DB5303C88A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3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142E351-8F99-4CF6-9C05-2718F7BD597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E0AF3F5A-5018-4C79-811C-DB5303C88A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8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142E351-8F99-4CF6-9C05-2718F7BD597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E0AF3F5A-5018-4C79-811C-DB5303C88A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8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142E351-8F99-4CF6-9C05-2718F7BD597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E0AF3F5A-5018-4C79-811C-DB5303C88A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3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142E351-8F99-4CF6-9C05-2718F7BD597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E0AF3F5A-5018-4C79-811C-DB5303C88A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4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142E351-8F99-4CF6-9C05-2718F7BD597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E0AF3F5A-5018-4C79-811C-DB5303C88A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9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142E351-8F99-4CF6-9C05-2718F7BD597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E0AF3F5A-5018-4C79-811C-DB5303C88A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8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142E351-8F99-4CF6-9C05-2718F7BD597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E0AF3F5A-5018-4C79-811C-DB5303C88A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7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142E351-8F99-4CF6-9C05-2718F7BD597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E0AF3F5A-5018-4C79-811C-DB5303C88A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8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142E351-8F99-4CF6-9C05-2718F7BD597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E0AF3F5A-5018-4C79-811C-DB5303C88A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2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142E351-8F99-4CF6-9C05-2718F7BD597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E0AF3F5A-5018-4C79-811C-DB5303C88A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5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https://training.stdio.vn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24" y="2429438"/>
            <a:ext cx="5802924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4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335504-BD0A-4BE7-88EA-FD8FC5CFF638}"/>
              </a:ext>
            </a:extLst>
          </p:cNvPr>
          <p:cNvSpPr txBox="1"/>
          <p:nvPr/>
        </p:nvSpPr>
        <p:spPr>
          <a:xfrm>
            <a:off x="838200" y="1690688"/>
            <a:ext cx="8323907" cy="5001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1100" b="1" dirty="0">
                <a:solidFill>
                  <a:schemeClr val="accent2"/>
                </a:solidFill>
                <a:latin typeface="Consolas" panose="020B0609020204030204" pitchFamily="49" charset="0"/>
              </a:rPr>
              <a:t>Greeting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extends Component {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constructor() {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super();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render() {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return (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&lt;&gt;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&lt;p&gt;&lt;b&gt;PROPS&lt;/b&gt;&lt;/p&gt;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&lt;p&gt;{</a:t>
            </a:r>
            <a:r>
              <a:rPr lang="en-US" sz="11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this.</a:t>
            </a:r>
            <a:r>
              <a:rPr lang="en-US" sz="11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props</a:t>
            </a:r>
            <a:r>
              <a:rPr lang="en-US" sz="1100" dirty="0" err="1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content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}&lt;/p&gt;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&lt;/&gt;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);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export default class </a:t>
            </a:r>
            <a:r>
              <a:rPr lang="en-US" sz="11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LogoScene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extends Component {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constructor() {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super();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this.state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= { content: “Hello Props”};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render() {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return (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&lt;div&gt;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chemeClr val="accent2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>
                <a:solidFill>
                  <a:schemeClr val="accent2"/>
                </a:solidFill>
                <a:latin typeface="Consolas" panose="020B0609020204030204" pitchFamily="49" charset="0"/>
              </a:rPr>
              <a:t>Greeting</a:t>
            </a:r>
            <a:r>
              <a:rPr lang="en-US" sz="11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content</a:t>
            </a:r>
            <a:r>
              <a:rPr lang="en-US" sz="1100" dirty="0">
                <a:solidFill>
                  <a:schemeClr val="accent2"/>
                </a:solidFill>
                <a:latin typeface="Consolas" panose="020B0609020204030204" pitchFamily="49" charset="0"/>
              </a:rPr>
              <a:t>={</a:t>
            </a:r>
            <a:r>
              <a:rPr lang="en-US" sz="11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this.state.content</a:t>
            </a:r>
            <a:r>
              <a:rPr lang="en-US" sz="1100" dirty="0">
                <a:solidFill>
                  <a:schemeClr val="accent2"/>
                </a:solidFill>
                <a:latin typeface="Consolas" panose="020B0609020204030204" pitchFamily="49" charset="0"/>
              </a:rPr>
              <a:t>} /&gt;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&lt;/div&gt;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);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40031D-1054-40EA-BB82-81D2673E2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542" y="2549396"/>
            <a:ext cx="2057400" cy="3114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6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000" b="1"/>
              <a:t>REACT.JS</a:t>
            </a:r>
            <a:br>
              <a:rPr lang="en-US" sz="3000" b="1"/>
            </a:br>
            <a:r>
              <a:rPr lang="en-US" b="1"/>
              <a:t>state </a:t>
            </a:r>
            <a:r>
              <a:rPr lang="en-US" b="1" dirty="0"/>
              <a:t>vs props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https://training.stdio.vn</a:t>
            </a:r>
          </a:p>
        </p:txBody>
      </p:sp>
    </p:spTree>
    <p:extLst>
      <p:ext uri="{BB962C8B-B14F-4D97-AF65-F5344CB8AC3E}">
        <p14:creationId xmlns:p14="http://schemas.microsoft.com/office/powerpoint/2010/main" val="1925848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Attributes</a:t>
            </a:r>
          </a:p>
          <a:p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r>
              <a:rPr lang="en-US" b="1" dirty="0"/>
              <a:t>Props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32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335504-BD0A-4BE7-88EA-FD8FC5CFF638}"/>
              </a:ext>
            </a:extLst>
          </p:cNvPr>
          <p:cNvSpPr txBox="1"/>
          <p:nvPr/>
        </p:nvSpPr>
        <p:spPr>
          <a:xfrm>
            <a:off x="838200" y="1690688"/>
            <a:ext cx="10515600" cy="4185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export default class </a:t>
            </a:r>
            <a:r>
              <a:rPr lang="en-US" sz="1400" dirty="0" err="1">
                <a:latin typeface="Consolas" panose="020B0609020204030204" pitchFamily="49" charset="0"/>
              </a:rPr>
              <a:t>LogoScene</a:t>
            </a:r>
            <a:r>
              <a:rPr lang="en-US" sz="1400" dirty="0">
                <a:latin typeface="Consolas" panose="020B0609020204030204" pitchFamily="49" charset="0"/>
              </a:rPr>
              <a:t> extends Component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constructor()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super();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this.state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 = { content: "Hello" };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changeContent</a:t>
            </a:r>
            <a:r>
              <a:rPr lang="en-US" sz="1400" dirty="0">
                <a:latin typeface="Consolas" panose="020B0609020204030204" pitchFamily="49" charset="0"/>
              </a:rPr>
              <a:t> = () =&gt;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this.state.content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 = "Goodbye";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}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render()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return (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&lt;div&gt;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&lt;button </a:t>
            </a:r>
            <a:r>
              <a:rPr lang="en-US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onClick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={</a:t>
            </a:r>
            <a:r>
              <a:rPr lang="en-US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this.changeContent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latin typeface="Consolas" panose="020B0609020204030204" pitchFamily="49" charset="0"/>
              </a:rPr>
              <a:t>&gt;Say&lt;/button&gt;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&lt;h1&gt;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this.state.content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latin typeface="Consolas" panose="020B0609020204030204" pitchFamily="49" charset="0"/>
              </a:rPr>
              <a:t>&lt;/h1&gt;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&lt;/div&gt;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176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- </a:t>
            </a:r>
            <a:r>
              <a:rPr lang="en-US" dirty="0" err="1"/>
              <a:t>setState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335504-BD0A-4BE7-88EA-FD8FC5CFF638}"/>
              </a:ext>
            </a:extLst>
          </p:cNvPr>
          <p:cNvSpPr txBox="1"/>
          <p:nvPr/>
        </p:nvSpPr>
        <p:spPr>
          <a:xfrm>
            <a:off x="838200" y="1690688"/>
            <a:ext cx="8323907" cy="4185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export default class </a:t>
            </a:r>
            <a:r>
              <a:rPr lang="en-US" sz="1400" dirty="0" err="1">
                <a:latin typeface="Consolas" panose="020B0609020204030204" pitchFamily="49" charset="0"/>
              </a:rPr>
              <a:t>LogoScene</a:t>
            </a:r>
            <a:r>
              <a:rPr lang="en-US" sz="1400" dirty="0">
                <a:latin typeface="Consolas" panose="020B0609020204030204" pitchFamily="49" charset="0"/>
              </a:rPr>
              <a:t> extends Component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constructor()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super();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this.state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 = { content: "Hello" };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changeContent</a:t>
            </a:r>
            <a:r>
              <a:rPr lang="en-US" sz="1400" dirty="0">
                <a:latin typeface="Consolas" panose="020B0609020204030204" pitchFamily="49" charset="0"/>
              </a:rPr>
              <a:t> = () =&gt;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this.setState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({ content: "Goodbye" });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}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render()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return (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&lt;div&gt;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&lt;button </a:t>
            </a:r>
            <a:r>
              <a:rPr lang="en-US" sz="1400" dirty="0" err="1">
                <a:latin typeface="Consolas" panose="020B0609020204030204" pitchFamily="49" charset="0"/>
              </a:rPr>
              <a:t>onClick</a:t>
            </a:r>
            <a:r>
              <a:rPr lang="en-US" sz="1400" dirty="0">
                <a:latin typeface="Consolas" panose="020B0609020204030204" pitchFamily="49" charset="0"/>
              </a:rPr>
              <a:t>={</a:t>
            </a:r>
            <a:r>
              <a:rPr lang="en-US" sz="1400" dirty="0" err="1">
                <a:latin typeface="Consolas" panose="020B0609020204030204" pitchFamily="49" charset="0"/>
              </a:rPr>
              <a:t>this.changeContent</a:t>
            </a:r>
            <a:r>
              <a:rPr lang="en-US" sz="1400" dirty="0">
                <a:latin typeface="Consolas" panose="020B0609020204030204" pitchFamily="49" charset="0"/>
              </a:rPr>
              <a:t>}&gt;Say&lt;/button&gt;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&lt;h1&gt;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this.state.content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latin typeface="Consolas" panose="020B0609020204030204" pitchFamily="49" charset="0"/>
              </a:rPr>
              <a:t>&lt;/h1&gt;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&lt;/div&gt;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05518-99B0-451A-993B-DB68D672A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9865" y="1834575"/>
            <a:ext cx="2962275" cy="346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859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- Async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335504-BD0A-4BE7-88EA-FD8FC5CFF638}"/>
              </a:ext>
            </a:extLst>
          </p:cNvPr>
          <p:cNvSpPr txBox="1"/>
          <p:nvPr/>
        </p:nvSpPr>
        <p:spPr>
          <a:xfrm>
            <a:off x="838200" y="1690688"/>
            <a:ext cx="8323907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export default class </a:t>
            </a:r>
            <a:r>
              <a:rPr lang="en-US" sz="1400" dirty="0" err="1">
                <a:latin typeface="Consolas" panose="020B0609020204030204" pitchFamily="49" charset="0"/>
              </a:rPr>
              <a:t>LogoScene</a:t>
            </a:r>
            <a:r>
              <a:rPr lang="en-US" sz="1400" dirty="0">
                <a:latin typeface="Consolas" panose="020B0609020204030204" pitchFamily="49" charset="0"/>
              </a:rPr>
              <a:t> extends Component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constructor()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super();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this.state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 = { content: "Hello" };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changeContent</a:t>
            </a:r>
            <a:r>
              <a:rPr lang="en-US" sz="1400" dirty="0">
                <a:latin typeface="Consolas" panose="020B0609020204030204" pitchFamily="49" charset="0"/>
              </a:rPr>
              <a:t> = () =&gt;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this.setState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({ content: "Goodbye" });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console.log(</a:t>
            </a:r>
            <a:r>
              <a:rPr lang="en-US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this.state.content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);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// Hello vs Goodbye?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}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55A3D3-1C5D-42F8-A230-ADCDA3922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9865" y="1834575"/>
            <a:ext cx="2962275" cy="346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8033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– Async - Callback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335504-BD0A-4BE7-88EA-FD8FC5CFF638}"/>
              </a:ext>
            </a:extLst>
          </p:cNvPr>
          <p:cNvSpPr txBox="1"/>
          <p:nvPr/>
        </p:nvSpPr>
        <p:spPr>
          <a:xfrm>
            <a:off x="838200" y="1690688"/>
            <a:ext cx="8323907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export default class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LogoScene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extends Component 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constructor() 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super();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this.state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{ content: "Hello" };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changeContent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() =&gt; 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this.setState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({ content: "Goodbye" }, 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() =&gt; {</a:t>
            </a:r>
          </a:p>
          <a:p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                      console.log(</a:t>
            </a:r>
            <a:r>
              <a:rPr lang="en-US" sz="1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this.state.content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                  }</a:t>
            </a:r>
          </a:p>
          <a:p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AF3410-2D03-4B8D-8AEF-5D51A8ED2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9865" y="1834575"/>
            <a:ext cx="2962275" cy="346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5568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vs State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1E4B88-6A24-4279-9449-2A15DC2E3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Re-render</a:t>
            </a:r>
          </a:p>
          <a:p>
            <a:pPr lvl="1"/>
            <a:r>
              <a:rPr lang="en-US" dirty="0" err="1">
                <a:solidFill>
                  <a:schemeClr val="accent2"/>
                </a:solidFill>
              </a:rPr>
              <a:t>this.setState</a:t>
            </a:r>
            <a:r>
              <a:rPr lang="en-US" dirty="0">
                <a:solidFill>
                  <a:schemeClr val="accent2"/>
                </a:solidFill>
              </a:rPr>
              <a:t> async</a:t>
            </a:r>
          </a:p>
          <a:p>
            <a:r>
              <a:rPr lang="en-US" dirty="0"/>
              <a:t>Attributes</a:t>
            </a:r>
          </a:p>
          <a:p>
            <a:pPr lvl="1"/>
            <a:r>
              <a:rPr lang="en-US" strike="sngStrike" dirty="0"/>
              <a:t>Re-render</a:t>
            </a:r>
          </a:p>
        </p:txBody>
      </p:sp>
    </p:spTree>
    <p:extLst>
      <p:ext uri="{BB962C8B-B14F-4D97-AF65-F5344CB8AC3E}">
        <p14:creationId xmlns:p14="http://schemas.microsoft.com/office/powerpoint/2010/main" val="4225547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335504-BD0A-4BE7-88EA-FD8FC5CFF638}"/>
              </a:ext>
            </a:extLst>
          </p:cNvPr>
          <p:cNvSpPr txBox="1"/>
          <p:nvPr/>
        </p:nvSpPr>
        <p:spPr>
          <a:xfrm>
            <a:off x="838200" y="1690688"/>
            <a:ext cx="8323907" cy="4832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1100" b="1" dirty="0">
                <a:solidFill>
                  <a:schemeClr val="accent2"/>
                </a:solidFill>
                <a:latin typeface="Consolas" panose="020B0609020204030204" pitchFamily="49" charset="0"/>
              </a:rPr>
              <a:t>Greeting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extends Component {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constructor() {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super();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render() {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return (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&lt;&gt;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&lt;p&gt;&lt;b&gt;PROPS&lt;/b&gt;&lt;/p&gt;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&lt;p&gt;{</a:t>
            </a:r>
            <a:r>
              <a:rPr lang="en-US" sz="11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this.</a:t>
            </a:r>
            <a:r>
              <a:rPr lang="en-US" sz="11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props</a:t>
            </a:r>
            <a:r>
              <a:rPr lang="en-US" sz="1100" dirty="0" err="1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content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}&lt;/p&gt;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&lt;/&gt;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);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export default class </a:t>
            </a:r>
            <a:r>
              <a:rPr lang="en-US" sz="11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LogoScene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extends Component {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constructor() {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super();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render() {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return (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&lt;div&gt;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chemeClr val="accent2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>
                <a:solidFill>
                  <a:schemeClr val="accent2"/>
                </a:solidFill>
                <a:latin typeface="Consolas" panose="020B0609020204030204" pitchFamily="49" charset="0"/>
              </a:rPr>
              <a:t>Greeting</a:t>
            </a:r>
            <a:r>
              <a:rPr lang="en-US" sz="11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content</a:t>
            </a:r>
            <a:r>
              <a:rPr lang="en-US" sz="1100" dirty="0">
                <a:solidFill>
                  <a:schemeClr val="accent2"/>
                </a:solidFill>
                <a:latin typeface="Consolas" panose="020B0609020204030204" pitchFamily="49" charset="0"/>
              </a:rPr>
              <a:t>="Hello Props" /&gt;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&lt;/div&gt;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);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40031D-1054-40EA-BB82-81D2673E2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542" y="2549396"/>
            <a:ext cx="2057400" cy="3114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908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8040</TotalTime>
  <Words>598</Words>
  <Application>Microsoft Office PowerPoint</Application>
  <PresentationFormat>Widescreen</PresentationFormat>
  <Paragraphs>153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Segoe UI</vt:lpstr>
      <vt:lpstr>Office Theme</vt:lpstr>
      <vt:lpstr>PowerPoint Presentation</vt:lpstr>
      <vt:lpstr>REACT.JS state vs props</vt:lpstr>
      <vt:lpstr>Contents</vt:lpstr>
      <vt:lpstr>State</vt:lpstr>
      <vt:lpstr>State - setState</vt:lpstr>
      <vt:lpstr>State - Async</vt:lpstr>
      <vt:lpstr>State – Async - Callback</vt:lpstr>
      <vt:lpstr>Attributes vs State</vt:lpstr>
      <vt:lpstr>Props 1</vt:lpstr>
      <vt:lpstr>Props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Vinh La Kiến</dc:creator>
  <cp:lastModifiedBy>Vinh La Kiến</cp:lastModifiedBy>
  <cp:revision>1650</cp:revision>
  <dcterms:created xsi:type="dcterms:W3CDTF">2018-10-15T07:35:04Z</dcterms:created>
  <dcterms:modified xsi:type="dcterms:W3CDTF">2021-06-02T18:19:42Z</dcterms:modified>
</cp:coreProperties>
</file>