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323" r:id="rId2"/>
    <p:sldId id="347" r:id="rId3"/>
    <p:sldId id="311" r:id="rId4"/>
    <p:sldId id="345" r:id="rId5"/>
    <p:sldId id="346" r:id="rId6"/>
    <p:sldId id="348" r:id="rId7"/>
    <p:sldId id="349" r:id="rId8"/>
    <p:sldId id="343" r:id="rId9"/>
    <p:sldId id="30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7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86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1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9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01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8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8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4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7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587404" y="1555534"/>
            <a:ext cx="7981950" cy="1747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BỘ MÔN:</a:t>
            </a:r>
            <a:b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ĐIỆN TOÁN ĐÁM MÂY</a:t>
            </a:r>
            <a:b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</a:br>
            <a:endParaRPr sz="2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oogle Shape;524;p33"/>
          <p:cNvSpPr txBox="1">
            <a:spLocks/>
          </p:cNvSpPr>
          <p:nvPr/>
        </p:nvSpPr>
        <p:spPr>
          <a:xfrm>
            <a:off x="188752" y="2992812"/>
            <a:ext cx="8766495" cy="153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HIỂU VỀ AMAZON ELASTIC INFERENCE</a:t>
            </a:r>
          </a:p>
          <a:p>
            <a:pPr algn="ctr"/>
            <a:br>
              <a:rPr lang="vi-VN" sz="2400" dirty="0">
                <a:solidFill>
                  <a:srgbClr val="FF0000"/>
                </a:solidFill>
                <a:latin typeface="+mj-lt"/>
                <a:ea typeface="Roboto" panose="02000000000000000000" pitchFamily="2" charset="0"/>
              </a:rPr>
            </a:br>
            <a:br>
              <a:rPr lang="vi-VN" sz="2400" dirty="0">
                <a:solidFill>
                  <a:srgbClr val="FF0000"/>
                </a:solidFill>
                <a:latin typeface="+mj-lt"/>
                <a:ea typeface="Roboto" panose="02000000000000000000" pitchFamily="2" charset="0"/>
              </a:rPr>
            </a:br>
            <a:endParaRPr lang="vi-VN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06517" cy="1635153"/>
          </a:xfrm>
          <a:prstGeom prst="rect">
            <a:avLst/>
          </a:prstGeom>
        </p:spPr>
      </p:pic>
      <p:pic>
        <p:nvPicPr>
          <p:cNvPr id="10" name="Picture 2" descr="https://fit.hcmute.edu.vn/Resources/Images/SubDomain/fit/logo-cntt20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541" y="197873"/>
            <a:ext cx="1513270" cy="12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24;p33">
            <a:extLst>
              <a:ext uri="{FF2B5EF4-FFF2-40B4-BE49-F238E27FC236}">
                <a16:creationId xmlns:a16="http://schemas.microsoft.com/office/drawing/2014/main" id="{98478B81-0C1E-C314-B5DC-0E4A44F1F5F7}"/>
              </a:ext>
            </a:extLst>
          </p:cNvPr>
          <p:cNvSpPr txBox="1">
            <a:spLocks/>
          </p:cNvSpPr>
          <p:nvPr/>
        </p:nvSpPr>
        <p:spPr>
          <a:xfrm>
            <a:off x="581024" y="4223643"/>
            <a:ext cx="7981950" cy="87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GVHD</a:t>
            </a:r>
            <a:r>
              <a:rPr lang="en-US" sz="220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:  TS. HUỲNH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XUÂN PHỤNG</a:t>
            </a:r>
            <a:br>
              <a:rPr lang="vi-VN" sz="2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</a:br>
            <a:endParaRPr lang="vi-VN"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65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99305" y="1057013"/>
            <a:ext cx="7099118" cy="332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- 19110407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- 19110424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	    - 19110442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796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98870" y="3308322"/>
            <a:ext cx="6815116" cy="1270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ELASTIC INFERENCE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347159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13481" y="135825"/>
            <a:ext cx="4872857" cy="792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TỔNG QUÁT</a:t>
            </a:r>
            <a:endParaRPr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213903" y="2736056"/>
            <a:ext cx="8716193" cy="18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Elastic Inference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 EC2,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ECS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GPU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589811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113481" y="135825"/>
            <a:ext cx="4872857" cy="792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LỢI ÍCH</a:t>
            </a:r>
            <a:endParaRPr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113481" y="842962"/>
            <a:ext cx="8830494" cy="190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inference 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TensorFlow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Apache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MXNet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nhiều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lợi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ích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quan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trọng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sym typeface="Roboto Condensed"/>
              </a:rPr>
              <a:t>khác</a:t>
            </a:r>
            <a:endParaRPr sz="2200" dirty="0">
              <a:latin typeface="Times New Roman" panose="02020603050405020304" pitchFamily="18" charset="0"/>
              <a:ea typeface="Calibri" panose="020F0502020204030204" pitchFamily="34" charset="0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07243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endParaRPr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846135-DCDD-48A8-A912-02C811F14B2F}"/>
              </a:ext>
            </a:extLst>
          </p:cNvPr>
          <p:cNvSpPr txBox="1"/>
          <p:nvPr/>
        </p:nvSpPr>
        <p:spPr>
          <a:xfrm>
            <a:off x="203636" y="1114991"/>
            <a:ext cx="8568890" cy="3903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Amazon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Amazon EC2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Amazon ECS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TensorFlow, Apache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MXNet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PyTorch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Neural Network Exchange (ONNX)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lẻ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sẵn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tốc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4903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284931" y="3136200"/>
            <a:ext cx="4908575" cy="1270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hiện</a:t>
            </a:r>
            <a:endParaRPr sz="4400" dirty="0"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52D9-2921-4948-AC3C-00B9D035F8E7}"/>
              </a:ext>
            </a:extLst>
          </p:cNvPr>
          <p:cNvSpPr txBox="1"/>
          <p:nvPr/>
        </p:nvSpPr>
        <p:spPr>
          <a:xfrm>
            <a:off x="178594" y="1451904"/>
            <a:ext cx="85018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Linear Regression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MNIST</a:t>
            </a:r>
          </a:p>
        </p:txBody>
      </p:sp>
    </p:spTree>
    <p:extLst>
      <p:ext uri="{BB962C8B-B14F-4D97-AF65-F5344CB8AC3E}">
        <p14:creationId xmlns:p14="http://schemas.microsoft.com/office/powerpoint/2010/main" val="38722171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endParaRPr sz="32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556;p36">
            <a:extLst>
              <a:ext uri="{FF2B5EF4-FFF2-40B4-BE49-F238E27FC236}">
                <a16:creationId xmlns:a16="http://schemas.microsoft.com/office/drawing/2014/main" id="{D80146B5-3178-48E3-A375-2E497190E4E5}"/>
              </a:ext>
            </a:extLst>
          </p:cNvPr>
          <p:cNvSpPr txBox="1">
            <a:spLocks/>
          </p:cNvSpPr>
          <p:nvPr/>
        </p:nvSpPr>
        <p:spPr>
          <a:xfrm>
            <a:off x="2206745" y="1734588"/>
            <a:ext cx="3381662" cy="48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Google </a:t>
            </a:r>
            <a:r>
              <a:rPr lang="en-US" sz="4000" b="0" dirty="0" err="1">
                <a:solidFill>
                  <a:schemeClr val="tx1"/>
                </a:solidFill>
              </a:rPr>
              <a:t>Colab</a:t>
            </a:r>
            <a:endParaRPr lang="en-US" sz="4000" b="0" dirty="0">
              <a:solidFill>
                <a:schemeClr val="tx1"/>
              </a:solidFill>
            </a:endParaRPr>
          </a:p>
        </p:txBody>
      </p:sp>
      <p:sp>
        <p:nvSpPr>
          <p:cNvPr id="18" name="Google Shape;556;p36">
            <a:extLst>
              <a:ext uri="{FF2B5EF4-FFF2-40B4-BE49-F238E27FC236}">
                <a16:creationId xmlns:a16="http://schemas.microsoft.com/office/drawing/2014/main" id="{4685BA76-CC97-43AA-8DF2-38B92FF10539}"/>
              </a:ext>
            </a:extLst>
          </p:cNvPr>
          <p:cNvSpPr txBox="1">
            <a:spLocks/>
          </p:cNvSpPr>
          <p:nvPr/>
        </p:nvSpPr>
        <p:spPr>
          <a:xfrm>
            <a:off x="3579563" y="2781721"/>
            <a:ext cx="3381662" cy="48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0" name="Google Shape;556;p36">
            <a:extLst>
              <a:ext uri="{FF2B5EF4-FFF2-40B4-BE49-F238E27FC236}">
                <a16:creationId xmlns:a16="http://schemas.microsoft.com/office/drawing/2014/main" id="{65A92032-0633-49F6-9024-3BBCB6B37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06745" y="3828855"/>
            <a:ext cx="4979868" cy="43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4000" b="0" dirty="0">
                <a:solidFill>
                  <a:schemeClr val="tx1"/>
                </a:solidFill>
              </a:rPr>
              <a:t>Amazon Web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9AC4A-CF43-4EAF-A572-0B835D5A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6" y="1158775"/>
            <a:ext cx="1559719" cy="1559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0E87A-98B5-49E0-A34D-E2BCF0285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775" y="2273249"/>
            <a:ext cx="1219368" cy="1336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25D07-8142-43C1-BCE3-BC1B924C8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77" y="3335192"/>
            <a:ext cx="1880619" cy="1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03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30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1018</TotalTime>
  <Words>282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 Condensed</vt:lpstr>
      <vt:lpstr>Times New Roman</vt:lpstr>
      <vt:lpstr>Arvo</vt:lpstr>
      <vt:lpstr>Roboto Condensed Light</vt:lpstr>
      <vt:lpstr>Salerio template</vt:lpstr>
      <vt:lpstr>BỘ MÔN: ĐIỆN TOÁN ĐÁM MÂY  </vt:lpstr>
      <vt:lpstr>Nhóm sinh viên thực hiện:   Đoàn Thanh Nguyên     - 19110407  Lại Quang Phát        - 19110424  Trần Nhất Quang     - 19110442 </vt:lpstr>
      <vt:lpstr>AMAZON ELASTIC INFERENCE</vt:lpstr>
      <vt:lpstr>TỔNG QUÁT</vt:lpstr>
      <vt:lpstr>LỢI ÍCH</vt:lpstr>
      <vt:lpstr>Các chức năng chính</vt:lpstr>
      <vt:lpstr>Thực hiện</vt:lpstr>
      <vt:lpstr>Công cụ sử dụng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THƯƠNG MẠI ĐIỆN TỬ CHO ĐIỆN THOẠI ĐI ĐỘNG</dc:title>
  <dc:creator>Nguyen Van Oai</dc:creator>
  <cp:lastModifiedBy>Tran Nhat Quang</cp:lastModifiedBy>
  <cp:revision>65</cp:revision>
  <dcterms:modified xsi:type="dcterms:W3CDTF">2022-12-01T12:00:57Z</dcterms:modified>
</cp:coreProperties>
</file>