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61"/>
  </p:notesMasterIdLst>
  <p:sldIdLst>
    <p:sldId id="256" r:id="rId2"/>
    <p:sldId id="259" r:id="rId3"/>
    <p:sldId id="271" r:id="rId4"/>
    <p:sldId id="257" r:id="rId5"/>
    <p:sldId id="270" r:id="rId6"/>
    <p:sldId id="288" r:id="rId7"/>
    <p:sldId id="258" r:id="rId8"/>
    <p:sldId id="265" r:id="rId9"/>
    <p:sldId id="266" r:id="rId10"/>
    <p:sldId id="260" r:id="rId11"/>
    <p:sldId id="308" r:id="rId12"/>
    <p:sldId id="309" r:id="rId13"/>
    <p:sldId id="315" r:id="rId14"/>
    <p:sldId id="316" r:id="rId15"/>
    <p:sldId id="317" r:id="rId16"/>
    <p:sldId id="318" r:id="rId17"/>
    <p:sldId id="310" r:id="rId18"/>
    <p:sldId id="281" r:id="rId19"/>
    <p:sldId id="277" r:id="rId20"/>
    <p:sldId id="327" r:id="rId21"/>
    <p:sldId id="328" r:id="rId22"/>
    <p:sldId id="329" r:id="rId23"/>
    <p:sldId id="340" r:id="rId24"/>
    <p:sldId id="341" r:id="rId25"/>
    <p:sldId id="330" r:id="rId26"/>
    <p:sldId id="331" r:id="rId27"/>
    <p:sldId id="339" r:id="rId28"/>
    <p:sldId id="311" r:id="rId29"/>
    <p:sldId id="273" r:id="rId30"/>
    <p:sldId id="335" r:id="rId31"/>
    <p:sldId id="336" r:id="rId32"/>
    <p:sldId id="351" r:id="rId33"/>
    <p:sldId id="337" r:id="rId34"/>
    <p:sldId id="338" r:id="rId35"/>
    <p:sldId id="342" r:id="rId36"/>
    <p:sldId id="343" r:id="rId37"/>
    <p:sldId id="352" r:id="rId38"/>
    <p:sldId id="353" r:id="rId39"/>
    <p:sldId id="354" r:id="rId40"/>
    <p:sldId id="312" r:id="rId41"/>
    <p:sldId id="314" r:id="rId42"/>
    <p:sldId id="347" r:id="rId43"/>
    <p:sldId id="332" r:id="rId44"/>
    <p:sldId id="333" r:id="rId45"/>
    <p:sldId id="334" r:id="rId46"/>
    <p:sldId id="348" r:id="rId47"/>
    <p:sldId id="349" r:id="rId48"/>
    <p:sldId id="344" r:id="rId49"/>
    <p:sldId id="350" r:id="rId50"/>
    <p:sldId id="345" r:id="rId51"/>
    <p:sldId id="346" r:id="rId52"/>
    <p:sldId id="283" r:id="rId53"/>
    <p:sldId id="319" r:id="rId54"/>
    <p:sldId id="324" r:id="rId55"/>
    <p:sldId id="322" r:id="rId56"/>
    <p:sldId id="325" r:id="rId57"/>
    <p:sldId id="323" r:id="rId58"/>
    <p:sldId id="326" r:id="rId59"/>
    <p:sldId id="276" r:id="rId60"/>
  </p:sldIdLst>
  <p:sldSz cx="9144000" cy="5143500" type="screen16x9"/>
  <p:notesSz cx="6858000" cy="9144000"/>
  <p:embeddedFontLst>
    <p:embeddedFont>
      <p:font typeface="BenchNine" panose="020B0604020202020204" charset="0"/>
      <p:regular r:id="rId62"/>
      <p:bold r:id="rId63"/>
    </p:embeddedFont>
    <p:embeddedFont>
      <p:font typeface="Montserrat" panose="02000505000000020004" pitchFamily="2" charset="0"/>
      <p:regular r:id="rId64"/>
      <p:bold r:id="rId65"/>
      <p:italic r:id="rId66"/>
      <p:boldItalic r:id="rId67"/>
    </p:embeddedFont>
    <p:embeddedFont>
      <p:font typeface="Montserrat Medium" panose="00000600000000000000" pitchFamily="2" charset="0"/>
      <p:regular r:id="rId68"/>
      <p:italic r:id="rId69"/>
    </p:embeddedFont>
    <p:embeddedFont>
      <p:font typeface="Roboto Slab Light" panose="020B0604020202020204" charset="0"/>
      <p:regular r:id="rId70"/>
    </p:embeddedFont>
    <p:embeddedFont>
      <p:font typeface="Segoe UI" panose="020B0502040204020203" pitchFamily="34" charset="0"/>
      <p:regular r:id="rId71"/>
      <p:bold r:id="rId72"/>
      <p:italic r:id="rId73"/>
      <p:boldItalic r:id="rId74"/>
    </p:embeddedFont>
    <p:embeddedFont>
      <p:font typeface="Staatliches" panose="020B0604020202020204" charset="0"/>
      <p:regular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E6D"/>
    <a:srgbClr val="3994B7"/>
    <a:srgbClr val="000000"/>
    <a:srgbClr val="60B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D5E0B3-6981-469E-868A-A1C724DB7096}">
  <a:tblStyle styleId="{7CD5E0B3-6981-469E-868A-A1C724DB70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376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7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13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74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94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04b5390c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04b5390c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59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02ca88d2a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02ca88d2a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44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71082bfe9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71082bfe9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02ca88d2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02ca88d2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509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038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03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942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63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496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73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142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02ca88d2a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02ca88d2a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799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7182950d09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7182950d0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703ac0dd65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703ac0dd65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789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750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59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78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9710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322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987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640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3745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33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02ca88d2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02ca88d2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02ca88d2a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02ca88d2a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981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71082bfe9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71082bfe9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32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71082bfe9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71082bfe9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7725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95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495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025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71082bfe9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71082bfe9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090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9a1ee4c759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9a1ee4c759_0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900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388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52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7180359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7180359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2292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704b5390c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704b5390c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4177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5064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1746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1423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8376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659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0f825ef5b_0_2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0f825ef5b_0_2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7427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70366dbe55_0_6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70366dbe55_0_6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5"/>
        <p:cNvGrpSpPr/>
        <p:nvPr/>
      </p:nvGrpSpPr>
      <p:grpSpPr>
        <a:xfrm>
          <a:off x="0" y="0"/>
          <a:ext cx="0" cy="0"/>
          <a:chOff x="0" y="0"/>
          <a:chExt cx="0" cy="0"/>
        </a:xfrm>
      </p:grpSpPr>
      <p:sp>
        <p:nvSpPr>
          <p:cNvPr id="2506" name="Google Shape;2506;g7117580564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7" name="Google Shape;2507;g7117580564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02ca88d2a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02ca88d2a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702ca88d2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702ca88d2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9a1ee4c759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9a1ee4c759_0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37700" y="1201125"/>
            <a:ext cx="4586400" cy="159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96700" y="3117875"/>
            <a:ext cx="3068400" cy="40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600">
                <a:solidFill>
                  <a:schemeClr val="dk1"/>
                </a:solidFill>
                <a:latin typeface="Montserrat Medium" panose="00000600000000000000" pitchFamily="2" charset="0"/>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dirty="0"/>
          </a:p>
        </p:txBody>
      </p:sp>
      <p:sp>
        <p:nvSpPr>
          <p:cNvPr id="13" name="Google Shape;13;p2"/>
          <p:cNvSpPr/>
          <p:nvPr/>
        </p:nvSpPr>
        <p:spPr>
          <a:xfrm>
            <a:off x="3589" y="3966975"/>
            <a:ext cx="9175078" cy="1180763"/>
          </a:xfrm>
          <a:custGeom>
            <a:avLst/>
            <a:gdLst/>
            <a:ahLst/>
            <a:cxnLst/>
            <a:rect l="l" t="t" r="r" b="b"/>
            <a:pathLst>
              <a:path w="285650" h="36761" extrusionOk="0">
                <a:moveTo>
                  <a:pt x="285649" y="0"/>
                </a:moveTo>
                <a:cubicBezTo>
                  <a:pt x="285649" y="0"/>
                  <a:pt x="250969" y="6396"/>
                  <a:pt x="202600" y="6396"/>
                </a:cubicBezTo>
                <a:cubicBezTo>
                  <a:pt x="184261" y="6396"/>
                  <a:pt x="163955" y="5476"/>
                  <a:pt x="142825" y="2941"/>
                </a:cubicBezTo>
                <a:cubicBezTo>
                  <a:pt x="125322" y="829"/>
                  <a:pt x="110002" y="13"/>
                  <a:pt x="96779" y="13"/>
                </a:cubicBezTo>
                <a:cubicBezTo>
                  <a:pt x="52258" y="13"/>
                  <a:pt x="31520" y="9257"/>
                  <a:pt x="31304" y="9369"/>
                </a:cubicBezTo>
                <a:cubicBezTo>
                  <a:pt x="25714" y="12019"/>
                  <a:pt x="24037" y="14400"/>
                  <a:pt x="29213" y="16077"/>
                </a:cubicBezTo>
                <a:cubicBezTo>
                  <a:pt x="47381" y="22360"/>
                  <a:pt x="51853" y="28789"/>
                  <a:pt x="0" y="36760"/>
                </a:cubicBezTo>
                <a:lnTo>
                  <a:pt x="285649" y="36760"/>
                </a:lnTo>
                <a:lnTo>
                  <a:pt x="2856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2584" y="4613358"/>
            <a:ext cx="8506083" cy="534380"/>
          </a:xfrm>
          <a:custGeom>
            <a:avLst/>
            <a:gdLst/>
            <a:ahLst/>
            <a:cxnLst/>
            <a:rect l="l" t="t" r="r" b="b"/>
            <a:pathLst>
              <a:path w="264822" h="16637" extrusionOk="0">
                <a:moveTo>
                  <a:pt x="35631" y="0"/>
                </a:moveTo>
                <a:cubicBezTo>
                  <a:pt x="43323" y="5031"/>
                  <a:pt x="38012" y="10342"/>
                  <a:pt x="0" y="16636"/>
                </a:cubicBezTo>
                <a:lnTo>
                  <a:pt x="264821" y="16636"/>
                </a:lnTo>
                <a:lnTo>
                  <a:pt x="264821" y="9090"/>
                </a:lnTo>
                <a:cubicBezTo>
                  <a:pt x="264821" y="9090"/>
                  <a:pt x="245479" y="2893"/>
                  <a:pt x="211257" y="2893"/>
                </a:cubicBezTo>
                <a:cubicBezTo>
                  <a:pt x="199213" y="2893"/>
                  <a:pt x="185327" y="3661"/>
                  <a:pt x="169791" y="5736"/>
                </a:cubicBezTo>
                <a:cubicBezTo>
                  <a:pt x="148149" y="8623"/>
                  <a:pt x="127498" y="9894"/>
                  <a:pt x="108899" y="9894"/>
                </a:cubicBezTo>
                <a:cubicBezTo>
                  <a:pt x="76222" y="9894"/>
                  <a:pt x="49881" y="5971"/>
                  <a:pt x="35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104"/>
        <p:cNvGrpSpPr/>
        <p:nvPr/>
      </p:nvGrpSpPr>
      <p:grpSpPr>
        <a:xfrm>
          <a:off x="0" y="0"/>
          <a:ext cx="0" cy="0"/>
          <a:chOff x="0" y="0"/>
          <a:chExt cx="0" cy="0"/>
        </a:xfrm>
      </p:grpSpPr>
      <p:grpSp>
        <p:nvGrpSpPr>
          <p:cNvPr id="105" name="Google Shape;105;p15"/>
          <p:cNvGrpSpPr/>
          <p:nvPr/>
        </p:nvGrpSpPr>
        <p:grpSpPr>
          <a:xfrm>
            <a:off x="211" y="2468066"/>
            <a:ext cx="9144157" cy="2674842"/>
            <a:chOff x="211" y="2468066"/>
            <a:chExt cx="9144157" cy="2674842"/>
          </a:xfrm>
        </p:grpSpPr>
        <p:sp>
          <p:nvSpPr>
            <p:cNvPr id="106" name="Google Shape;106;p15"/>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5"/>
          <p:cNvSpPr txBox="1">
            <a:spLocks noGrp="1"/>
          </p:cNvSpPr>
          <p:nvPr>
            <p:ph type="subTitle" idx="1"/>
          </p:nvPr>
        </p:nvSpPr>
        <p:spPr>
          <a:xfrm>
            <a:off x="4267675" y="1957475"/>
            <a:ext cx="4163100" cy="2034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400">
                <a:solidFill>
                  <a:schemeClr val="dk1"/>
                </a:solidFill>
                <a:latin typeface="Montserrat Medium" panose="00000600000000000000" pitchFamily="2" charset="0"/>
              </a:defRPr>
            </a:lvl1pPr>
            <a:lvl2pPr lvl="1">
              <a:lnSpc>
                <a:spcPct val="100000"/>
              </a:lnSpc>
              <a:spcBef>
                <a:spcPts val="1600"/>
              </a:spcBef>
              <a:spcAft>
                <a:spcPts val="0"/>
              </a:spcAft>
              <a:buNone/>
              <a:defRPr>
                <a:solidFill>
                  <a:schemeClr val="dk1"/>
                </a:solidFill>
              </a:defRPr>
            </a:lvl2pPr>
            <a:lvl3pPr lvl="2">
              <a:lnSpc>
                <a:spcPct val="100000"/>
              </a:lnSpc>
              <a:spcBef>
                <a:spcPts val="1600"/>
              </a:spcBef>
              <a:spcAft>
                <a:spcPts val="0"/>
              </a:spcAft>
              <a:buNone/>
              <a:defRPr>
                <a:solidFill>
                  <a:schemeClr val="dk1"/>
                </a:solidFill>
              </a:defRPr>
            </a:lvl3pPr>
            <a:lvl4pPr lvl="3">
              <a:lnSpc>
                <a:spcPct val="100000"/>
              </a:lnSpc>
              <a:spcBef>
                <a:spcPts val="1600"/>
              </a:spcBef>
              <a:spcAft>
                <a:spcPts val="0"/>
              </a:spcAft>
              <a:buNone/>
              <a:defRPr>
                <a:solidFill>
                  <a:schemeClr val="dk1"/>
                </a:solidFill>
              </a:defRPr>
            </a:lvl4pPr>
            <a:lvl5pPr lvl="4">
              <a:lnSpc>
                <a:spcPct val="100000"/>
              </a:lnSpc>
              <a:spcBef>
                <a:spcPts val="1600"/>
              </a:spcBef>
              <a:spcAft>
                <a:spcPts val="0"/>
              </a:spcAft>
              <a:buNone/>
              <a:defRPr>
                <a:solidFill>
                  <a:schemeClr val="dk1"/>
                </a:solidFill>
              </a:defRPr>
            </a:lvl5pPr>
            <a:lvl6pPr lvl="5">
              <a:lnSpc>
                <a:spcPct val="100000"/>
              </a:lnSpc>
              <a:spcBef>
                <a:spcPts val="1600"/>
              </a:spcBef>
              <a:spcAft>
                <a:spcPts val="0"/>
              </a:spcAft>
              <a:buNone/>
              <a:defRPr>
                <a:solidFill>
                  <a:schemeClr val="dk1"/>
                </a:solidFill>
              </a:defRPr>
            </a:lvl6pPr>
            <a:lvl7pPr lvl="6">
              <a:lnSpc>
                <a:spcPct val="100000"/>
              </a:lnSpc>
              <a:spcBef>
                <a:spcPts val="1600"/>
              </a:spcBef>
              <a:spcAft>
                <a:spcPts val="0"/>
              </a:spcAft>
              <a:buNone/>
              <a:defRPr>
                <a:solidFill>
                  <a:schemeClr val="dk1"/>
                </a:solidFill>
              </a:defRPr>
            </a:lvl7pPr>
            <a:lvl8pPr lvl="7">
              <a:lnSpc>
                <a:spcPct val="100000"/>
              </a:lnSpc>
              <a:spcBef>
                <a:spcPts val="1600"/>
              </a:spcBef>
              <a:spcAft>
                <a:spcPts val="0"/>
              </a:spcAft>
              <a:buNone/>
              <a:defRPr>
                <a:solidFill>
                  <a:schemeClr val="dk1"/>
                </a:solidFill>
              </a:defRPr>
            </a:lvl8pPr>
            <a:lvl9pPr lvl="8">
              <a:lnSpc>
                <a:spcPct val="100000"/>
              </a:lnSpc>
              <a:spcBef>
                <a:spcPts val="1600"/>
              </a:spcBef>
              <a:spcAft>
                <a:spcPts val="1600"/>
              </a:spcAft>
              <a:buNone/>
              <a:defRPr>
                <a:solidFill>
                  <a:schemeClr val="dk1"/>
                </a:solidFill>
              </a:defRPr>
            </a:lvl9pPr>
          </a:lstStyle>
          <a:p>
            <a:endParaRPr dirty="0"/>
          </a:p>
        </p:txBody>
      </p:sp>
      <p:sp>
        <p:nvSpPr>
          <p:cNvPr id="109" name="Google Shape;109;p15"/>
          <p:cNvSpPr txBox="1">
            <a:spLocks noGrp="1"/>
          </p:cNvSpPr>
          <p:nvPr>
            <p:ph type="title"/>
          </p:nvPr>
        </p:nvSpPr>
        <p:spPr>
          <a:xfrm>
            <a:off x="4267675" y="1276200"/>
            <a:ext cx="4163100" cy="304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5"/>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left 2">
  <p:cSld name="CUSTOM_4_2">
    <p:spTree>
      <p:nvGrpSpPr>
        <p:cNvPr id="1" name="Shape 147"/>
        <p:cNvGrpSpPr/>
        <p:nvPr/>
      </p:nvGrpSpPr>
      <p:grpSpPr>
        <a:xfrm>
          <a:off x="0" y="0"/>
          <a:ext cx="0" cy="0"/>
          <a:chOff x="0" y="0"/>
          <a:chExt cx="0" cy="0"/>
        </a:xfrm>
      </p:grpSpPr>
      <p:grpSp>
        <p:nvGrpSpPr>
          <p:cNvPr id="148" name="Google Shape;148;p19"/>
          <p:cNvGrpSpPr/>
          <p:nvPr/>
        </p:nvGrpSpPr>
        <p:grpSpPr>
          <a:xfrm>
            <a:off x="211" y="2468066"/>
            <a:ext cx="9144157" cy="2674842"/>
            <a:chOff x="211" y="2468066"/>
            <a:chExt cx="9144157" cy="2674842"/>
          </a:xfrm>
        </p:grpSpPr>
        <p:sp>
          <p:nvSpPr>
            <p:cNvPr id="149" name="Google Shape;149;p19"/>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9"/>
          <p:cNvSpPr txBox="1">
            <a:spLocks noGrp="1"/>
          </p:cNvSpPr>
          <p:nvPr>
            <p:ph type="subTitle" idx="1"/>
          </p:nvPr>
        </p:nvSpPr>
        <p:spPr>
          <a:xfrm>
            <a:off x="714661" y="2652706"/>
            <a:ext cx="3619200" cy="66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latin typeface="Montserrat Medium" panose="00000600000000000000" pitchFamily="2" charset="0"/>
              </a:defRPr>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dirty="0"/>
          </a:p>
        </p:txBody>
      </p:sp>
      <p:sp>
        <p:nvSpPr>
          <p:cNvPr id="152" name="Google Shape;152;p19"/>
          <p:cNvSpPr txBox="1">
            <a:spLocks noGrp="1"/>
          </p:cNvSpPr>
          <p:nvPr>
            <p:ph type="title"/>
          </p:nvPr>
        </p:nvSpPr>
        <p:spPr>
          <a:xfrm>
            <a:off x="713225" y="1837300"/>
            <a:ext cx="3620700" cy="25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 name="Google Shape;153;p19"/>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IG_NUMBER_1_1">
    <p:spTree>
      <p:nvGrpSpPr>
        <p:cNvPr id="1" name="Shape 177"/>
        <p:cNvGrpSpPr/>
        <p:nvPr/>
      </p:nvGrpSpPr>
      <p:grpSpPr>
        <a:xfrm>
          <a:off x="0" y="0"/>
          <a:ext cx="0" cy="0"/>
          <a:chOff x="0" y="0"/>
          <a:chExt cx="0" cy="0"/>
        </a:xfrm>
      </p:grpSpPr>
      <p:grpSp>
        <p:nvGrpSpPr>
          <p:cNvPr id="178" name="Google Shape;178;p22"/>
          <p:cNvGrpSpPr/>
          <p:nvPr/>
        </p:nvGrpSpPr>
        <p:grpSpPr>
          <a:xfrm>
            <a:off x="211" y="2468066"/>
            <a:ext cx="9144157" cy="2674842"/>
            <a:chOff x="211" y="2468066"/>
            <a:chExt cx="9144157" cy="2674842"/>
          </a:xfrm>
        </p:grpSpPr>
        <p:sp>
          <p:nvSpPr>
            <p:cNvPr id="179" name="Google Shape;179;p22"/>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2"/>
          <p:cNvSpPr txBox="1">
            <a:spLocks noGrp="1"/>
          </p:cNvSpPr>
          <p:nvPr>
            <p:ph type="title"/>
          </p:nvPr>
        </p:nvSpPr>
        <p:spPr>
          <a:xfrm>
            <a:off x="1751620" y="2018525"/>
            <a:ext cx="1783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Montserrat"/>
              <a:buNone/>
              <a:defRPr sz="1400">
                <a:latin typeface="Montserrat Medium" panose="00000600000000000000" pitchFamily="2" charset="0"/>
                <a:ea typeface="Montserrat Medium" panose="00000600000000000000" pitchFamily="2" charset="0"/>
                <a:cs typeface="Montserrat Medium" panose="00000600000000000000" pitchFamily="2" charset="0"/>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182" name="Google Shape;182;p22"/>
          <p:cNvSpPr txBox="1">
            <a:spLocks noGrp="1"/>
          </p:cNvSpPr>
          <p:nvPr>
            <p:ph type="title" idx="2" hasCustomPrompt="1"/>
          </p:nvPr>
        </p:nvSpPr>
        <p:spPr>
          <a:xfrm>
            <a:off x="1513875" y="1599875"/>
            <a:ext cx="22587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83" name="Google Shape;183;p22"/>
          <p:cNvSpPr txBox="1">
            <a:spLocks noGrp="1"/>
          </p:cNvSpPr>
          <p:nvPr>
            <p:ph type="subTitle" idx="1"/>
          </p:nvPr>
        </p:nvSpPr>
        <p:spPr>
          <a:xfrm>
            <a:off x="5615363" y="2018525"/>
            <a:ext cx="1784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Montserrat Medium" panose="00000600000000000000" pitchFamily="2" charset="0"/>
              </a:defRPr>
            </a:lvl1pPr>
            <a:lvl2pPr lvl="1" algn="ctr" rtl="0">
              <a:spcBef>
                <a:spcPts val="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dirty="0"/>
          </a:p>
        </p:txBody>
      </p:sp>
      <p:sp>
        <p:nvSpPr>
          <p:cNvPr id="184" name="Google Shape;184;p22"/>
          <p:cNvSpPr txBox="1">
            <a:spLocks noGrp="1"/>
          </p:cNvSpPr>
          <p:nvPr>
            <p:ph type="title" idx="3" hasCustomPrompt="1"/>
          </p:nvPr>
        </p:nvSpPr>
        <p:spPr>
          <a:xfrm>
            <a:off x="5378363" y="1599875"/>
            <a:ext cx="22587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85" name="Google Shape;185;p22"/>
          <p:cNvSpPr txBox="1">
            <a:spLocks noGrp="1"/>
          </p:cNvSpPr>
          <p:nvPr>
            <p:ph type="subTitle" idx="4"/>
          </p:nvPr>
        </p:nvSpPr>
        <p:spPr>
          <a:xfrm>
            <a:off x="3410400" y="3513950"/>
            <a:ext cx="2323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latin typeface="Montserrat Medium" panose="00000600000000000000" pitchFamily="2" charset="0"/>
              </a:defRPr>
            </a:lvl1pPr>
            <a:lvl2pPr lvl="1" algn="ctr" rtl="0">
              <a:spcBef>
                <a:spcPts val="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dirty="0"/>
          </a:p>
        </p:txBody>
      </p:sp>
      <p:sp>
        <p:nvSpPr>
          <p:cNvPr id="186" name="Google Shape;186;p22"/>
          <p:cNvSpPr txBox="1">
            <a:spLocks noGrp="1"/>
          </p:cNvSpPr>
          <p:nvPr>
            <p:ph type="title" idx="5" hasCustomPrompt="1"/>
          </p:nvPr>
        </p:nvSpPr>
        <p:spPr>
          <a:xfrm>
            <a:off x="3474696" y="3095300"/>
            <a:ext cx="22587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87" name="Google Shape;187;p22"/>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257"/>
        <p:cNvGrpSpPr/>
        <p:nvPr/>
      </p:nvGrpSpPr>
      <p:grpSpPr>
        <a:xfrm>
          <a:off x="0" y="0"/>
          <a:ext cx="0" cy="0"/>
          <a:chOff x="0" y="0"/>
          <a:chExt cx="0" cy="0"/>
        </a:xfrm>
      </p:grpSpPr>
      <p:grpSp>
        <p:nvGrpSpPr>
          <p:cNvPr id="258" name="Google Shape;258;p29"/>
          <p:cNvGrpSpPr/>
          <p:nvPr/>
        </p:nvGrpSpPr>
        <p:grpSpPr>
          <a:xfrm>
            <a:off x="211" y="2468066"/>
            <a:ext cx="9144157" cy="2674842"/>
            <a:chOff x="211" y="2468066"/>
            <a:chExt cx="9144157" cy="2674842"/>
          </a:xfrm>
        </p:grpSpPr>
        <p:sp>
          <p:nvSpPr>
            <p:cNvPr id="259" name="Google Shape;259;p29"/>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9"/>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txBox="1">
            <a:spLocks noGrp="1"/>
          </p:cNvSpPr>
          <p:nvPr>
            <p:ph type="body" idx="1"/>
          </p:nvPr>
        </p:nvSpPr>
        <p:spPr>
          <a:xfrm>
            <a:off x="713225" y="1397937"/>
            <a:ext cx="4525500" cy="27168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Roboto Slab Light"/>
              <a:buChar char="●"/>
              <a:defRPr sz="1400">
                <a:latin typeface="Montserrat Medium" panose="00000600000000000000" pitchFamily="2" charset="0"/>
              </a:defRPr>
            </a:lvl1pPr>
            <a:lvl2pPr marL="914400" lvl="1" indent="-298450" rtl="0">
              <a:spcBef>
                <a:spcPts val="0"/>
              </a:spcBef>
              <a:spcAft>
                <a:spcPts val="0"/>
              </a:spcAft>
              <a:buSzPts val="1100"/>
              <a:buFont typeface="Roboto Slab Light"/>
              <a:buChar char="○"/>
              <a:defRPr sz="1200"/>
            </a:lvl2pPr>
            <a:lvl3pPr marL="1371600" lvl="2" indent="-298450" rtl="0">
              <a:spcBef>
                <a:spcPts val="1600"/>
              </a:spcBef>
              <a:spcAft>
                <a:spcPts val="0"/>
              </a:spcAft>
              <a:buSzPts val="1100"/>
              <a:buFont typeface="Roboto Slab Light"/>
              <a:buChar char="■"/>
              <a:defRPr sz="1200"/>
            </a:lvl3pPr>
            <a:lvl4pPr marL="1828800" lvl="3" indent="-298450" rtl="0">
              <a:spcBef>
                <a:spcPts val="1600"/>
              </a:spcBef>
              <a:spcAft>
                <a:spcPts val="0"/>
              </a:spcAft>
              <a:buSzPts val="1100"/>
              <a:buFont typeface="Roboto Slab Light"/>
              <a:buChar char="●"/>
              <a:defRPr sz="1200"/>
            </a:lvl4pPr>
            <a:lvl5pPr marL="2286000" lvl="4" indent="-298450" rtl="0">
              <a:spcBef>
                <a:spcPts val="1600"/>
              </a:spcBef>
              <a:spcAft>
                <a:spcPts val="0"/>
              </a:spcAft>
              <a:buSzPts val="1100"/>
              <a:buFont typeface="Roboto Slab Light"/>
              <a:buChar char="○"/>
              <a:defRPr sz="1200"/>
            </a:lvl5pPr>
            <a:lvl6pPr marL="2743200" lvl="5" indent="-298450" rtl="0">
              <a:spcBef>
                <a:spcPts val="1600"/>
              </a:spcBef>
              <a:spcAft>
                <a:spcPts val="0"/>
              </a:spcAft>
              <a:buSzPts val="1100"/>
              <a:buFont typeface="Roboto Slab Light"/>
              <a:buChar char="■"/>
              <a:defRPr sz="1200"/>
            </a:lvl6pPr>
            <a:lvl7pPr marL="3200400" lvl="6" indent="-298450" rtl="0">
              <a:spcBef>
                <a:spcPts val="1600"/>
              </a:spcBef>
              <a:spcAft>
                <a:spcPts val="0"/>
              </a:spcAft>
              <a:buSzPts val="1100"/>
              <a:buFont typeface="Roboto Slab Light"/>
              <a:buChar char="●"/>
              <a:defRPr sz="1200"/>
            </a:lvl7pPr>
            <a:lvl8pPr marL="3657600" lvl="7" indent="-298450" rtl="0">
              <a:spcBef>
                <a:spcPts val="1600"/>
              </a:spcBef>
              <a:spcAft>
                <a:spcPts val="0"/>
              </a:spcAft>
              <a:buSzPts val="1100"/>
              <a:buFont typeface="Roboto Slab Light"/>
              <a:buChar char="○"/>
              <a:defRPr sz="1200"/>
            </a:lvl8pPr>
            <a:lvl9pPr marL="4114800" lvl="8" indent="-298450" rtl="0">
              <a:spcBef>
                <a:spcPts val="1600"/>
              </a:spcBef>
              <a:spcAft>
                <a:spcPts val="1600"/>
              </a:spcAft>
              <a:buSzPts val="1100"/>
              <a:buFont typeface="Roboto Slab Light"/>
              <a:buChar char="■"/>
              <a:defRPr sz="1200"/>
            </a:lvl9pPr>
          </a:lstStyle>
          <a:p>
            <a:endParaRPr dirty="0"/>
          </a:p>
        </p:txBody>
      </p:sp>
      <p:sp>
        <p:nvSpPr>
          <p:cNvPr id="263" name="Google Shape;263;p29"/>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4" name="Google Shape;264;p29"/>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8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4"/>
        <p:cNvGrpSpPr/>
        <p:nvPr/>
      </p:nvGrpSpPr>
      <p:grpSpPr>
        <a:xfrm>
          <a:off x="0" y="0"/>
          <a:ext cx="0" cy="0"/>
          <a:chOff x="0" y="0"/>
          <a:chExt cx="0" cy="0"/>
        </a:xfrm>
      </p:grpSpPr>
      <p:grpSp>
        <p:nvGrpSpPr>
          <p:cNvPr id="75" name="Google Shape;75;p11"/>
          <p:cNvGrpSpPr/>
          <p:nvPr/>
        </p:nvGrpSpPr>
        <p:grpSpPr>
          <a:xfrm>
            <a:off x="211" y="2468066"/>
            <a:ext cx="9144157" cy="2674842"/>
            <a:chOff x="211" y="2468066"/>
            <a:chExt cx="9144157" cy="2674842"/>
          </a:xfrm>
        </p:grpSpPr>
        <p:sp>
          <p:nvSpPr>
            <p:cNvPr id="76" name="Google Shape;76;p11"/>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1"/>
          <p:cNvSpPr txBox="1">
            <a:spLocks noGrp="1"/>
          </p:cNvSpPr>
          <p:nvPr>
            <p:ph type="title" hasCustomPrompt="1"/>
          </p:nvPr>
        </p:nvSpPr>
        <p:spPr>
          <a:xfrm>
            <a:off x="713225" y="2048875"/>
            <a:ext cx="7717500" cy="7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1"/>
          <p:cNvSpPr txBox="1">
            <a:spLocks noGrp="1"/>
          </p:cNvSpPr>
          <p:nvPr>
            <p:ph type="body" idx="1"/>
          </p:nvPr>
        </p:nvSpPr>
        <p:spPr>
          <a:xfrm>
            <a:off x="2209800" y="3076575"/>
            <a:ext cx="5029200" cy="2286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600">
                <a:latin typeface="Montserrat Medium" panose="00000600000000000000" pitchFamily="2" charset="0"/>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80" name="Google Shape;80;p11"/>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73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211" y="2468066"/>
            <a:ext cx="9144157" cy="2674842"/>
            <a:chOff x="211" y="2468066"/>
            <a:chExt cx="9144157" cy="2674842"/>
          </a:xfrm>
        </p:grpSpPr>
        <p:sp>
          <p:nvSpPr>
            <p:cNvPr id="17" name="Google Shape;17;p3"/>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txBox="1">
            <a:spLocks noGrp="1"/>
          </p:cNvSpPr>
          <p:nvPr>
            <p:ph type="title"/>
          </p:nvPr>
        </p:nvSpPr>
        <p:spPr>
          <a:xfrm>
            <a:off x="855375" y="2311134"/>
            <a:ext cx="3566100" cy="43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ubTitle" idx="1"/>
          </p:nvPr>
        </p:nvSpPr>
        <p:spPr>
          <a:xfrm>
            <a:off x="855825" y="3090999"/>
            <a:ext cx="3565200" cy="38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solidFill>
                  <a:schemeClr val="dk1"/>
                </a:solidFill>
                <a:latin typeface="Montserrat Medium" panose="00000600000000000000" pitchFamily="2" charset="0"/>
              </a:defRPr>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dirty="0"/>
          </a:p>
        </p:txBody>
      </p:sp>
      <p:sp>
        <p:nvSpPr>
          <p:cNvPr id="21" name="Google Shape;21;p3"/>
          <p:cNvSpPr txBox="1">
            <a:spLocks noGrp="1"/>
          </p:cNvSpPr>
          <p:nvPr>
            <p:ph type="title" idx="2" hasCustomPrompt="1"/>
          </p:nvPr>
        </p:nvSpPr>
        <p:spPr>
          <a:xfrm>
            <a:off x="2209800" y="1685925"/>
            <a:ext cx="795900" cy="474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grpSp>
        <p:nvGrpSpPr>
          <p:cNvPr id="23" name="Google Shape;23;p4"/>
          <p:cNvGrpSpPr/>
          <p:nvPr/>
        </p:nvGrpSpPr>
        <p:grpSpPr>
          <a:xfrm>
            <a:off x="211" y="2468066"/>
            <a:ext cx="9144157" cy="2674842"/>
            <a:chOff x="211" y="2468066"/>
            <a:chExt cx="9144157" cy="2674842"/>
          </a:xfrm>
        </p:grpSpPr>
        <p:sp>
          <p:nvSpPr>
            <p:cNvPr id="24" name="Google Shape;24;p4"/>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body" idx="1"/>
          </p:nvPr>
        </p:nvSpPr>
        <p:spPr>
          <a:xfrm>
            <a:off x="713225" y="1140700"/>
            <a:ext cx="7863900" cy="34587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200">
                <a:solidFill>
                  <a:srgbClr val="FFFFFF"/>
                </a:solidFill>
                <a:latin typeface="Montserrat Medium" panose="00000600000000000000" pitchFamily="2" charset="0"/>
              </a:defRPr>
            </a:lvl1pPr>
            <a:lvl2pPr marL="914400" lvl="1" indent="-298450" rtl="0">
              <a:spcBef>
                <a:spcPts val="0"/>
              </a:spcBef>
              <a:spcAft>
                <a:spcPts val="0"/>
              </a:spcAft>
              <a:buClr>
                <a:schemeClr val="dk1"/>
              </a:buClr>
              <a:buSzPts val="1100"/>
              <a:buAutoNum type="alphaLcPeriod"/>
              <a:defRPr sz="1200">
                <a:solidFill>
                  <a:schemeClr val="dk1"/>
                </a:solidFill>
              </a:defRPr>
            </a:lvl2pPr>
            <a:lvl3pPr marL="1371600" lvl="2" indent="-298450" rtl="0">
              <a:spcBef>
                <a:spcPts val="1600"/>
              </a:spcBef>
              <a:spcAft>
                <a:spcPts val="0"/>
              </a:spcAft>
              <a:buClr>
                <a:schemeClr val="dk1"/>
              </a:buClr>
              <a:buSzPts val="1100"/>
              <a:buAutoNum type="romanLcPeriod"/>
              <a:defRPr sz="1200">
                <a:solidFill>
                  <a:schemeClr val="dk1"/>
                </a:solidFill>
              </a:defRPr>
            </a:lvl3pPr>
            <a:lvl4pPr marL="1828800" lvl="3" indent="-298450" rtl="0">
              <a:spcBef>
                <a:spcPts val="1600"/>
              </a:spcBef>
              <a:spcAft>
                <a:spcPts val="0"/>
              </a:spcAft>
              <a:buClr>
                <a:schemeClr val="dk1"/>
              </a:buClr>
              <a:buSzPts val="1100"/>
              <a:buAutoNum type="arabicPeriod"/>
              <a:defRPr sz="1200">
                <a:solidFill>
                  <a:schemeClr val="dk1"/>
                </a:solidFill>
              </a:defRPr>
            </a:lvl4pPr>
            <a:lvl5pPr marL="2286000" lvl="4" indent="-298450" rtl="0">
              <a:spcBef>
                <a:spcPts val="1600"/>
              </a:spcBef>
              <a:spcAft>
                <a:spcPts val="0"/>
              </a:spcAft>
              <a:buClr>
                <a:schemeClr val="dk1"/>
              </a:buClr>
              <a:buSzPts val="1100"/>
              <a:buAutoNum type="alphaLcPeriod"/>
              <a:defRPr sz="1200">
                <a:solidFill>
                  <a:schemeClr val="dk1"/>
                </a:solidFill>
              </a:defRPr>
            </a:lvl5pPr>
            <a:lvl6pPr marL="2743200" lvl="5" indent="-298450" rtl="0">
              <a:spcBef>
                <a:spcPts val="1600"/>
              </a:spcBef>
              <a:spcAft>
                <a:spcPts val="0"/>
              </a:spcAft>
              <a:buClr>
                <a:schemeClr val="dk1"/>
              </a:buClr>
              <a:buSzPts val="1100"/>
              <a:buAutoNum type="romanLcPeriod"/>
              <a:defRPr sz="1200">
                <a:solidFill>
                  <a:schemeClr val="dk1"/>
                </a:solidFill>
              </a:defRPr>
            </a:lvl6pPr>
            <a:lvl7pPr marL="3200400" lvl="6" indent="-298450" rtl="0">
              <a:spcBef>
                <a:spcPts val="1600"/>
              </a:spcBef>
              <a:spcAft>
                <a:spcPts val="0"/>
              </a:spcAft>
              <a:buClr>
                <a:schemeClr val="dk1"/>
              </a:buClr>
              <a:buSzPts val="1100"/>
              <a:buAutoNum type="arabicPeriod"/>
              <a:defRPr sz="1200">
                <a:solidFill>
                  <a:schemeClr val="dk1"/>
                </a:solidFill>
              </a:defRPr>
            </a:lvl7pPr>
            <a:lvl8pPr marL="3657600" lvl="7" indent="-298450" rtl="0">
              <a:spcBef>
                <a:spcPts val="1600"/>
              </a:spcBef>
              <a:spcAft>
                <a:spcPts val="0"/>
              </a:spcAft>
              <a:buClr>
                <a:schemeClr val="dk1"/>
              </a:buClr>
              <a:buSzPts val="1100"/>
              <a:buAutoNum type="alphaLcPeriod"/>
              <a:defRPr sz="1200">
                <a:solidFill>
                  <a:schemeClr val="dk1"/>
                </a:solidFill>
              </a:defRPr>
            </a:lvl8pPr>
            <a:lvl9pPr marL="4114800" lvl="8" indent="-298450" rtl="0">
              <a:spcBef>
                <a:spcPts val="1600"/>
              </a:spcBef>
              <a:spcAft>
                <a:spcPts val="1600"/>
              </a:spcAft>
              <a:buClr>
                <a:schemeClr val="dk1"/>
              </a:buClr>
              <a:buSzPts val="1100"/>
              <a:buAutoNum type="romanLcPeriod"/>
              <a:defRPr sz="1200">
                <a:solidFill>
                  <a:schemeClr val="dk1"/>
                </a:solidFill>
              </a:defRPr>
            </a:lvl9pPr>
          </a:lstStyle>
          <a:p>
            <a:endParaRPr dirty="0"/>
          </a:p>
        </p:txBody>
      </p:sp>
      <p:sp>
        <p:nvSpPr>
          <p:cNvPr id="28" name="Google Shape;28;p4"/>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4"/>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grpSp>
        <p:nvGrpSpPr>
          <p:cNvPr id="42" name="Google Shape;42;p6"/>
          <p:cNvGrpSpPr/>
          <p:nvPr/>
        </p:nvGrpSpPr>
        <p:grpSpPr>
          <a:xfrm>
            <a:off x="211" y="2468066"/>
            <a:ext cx="9144157" cy="2674842"/>
            <a:chOff x="211" y="2468066"/>
            <a:chExt cx="9144157" cy="2674842"/>
          </a:xfrm>
        </p:grpSpPr>
        <p:sp>
          <p:nvSpPr>
            <p:cNvPr id="43" name="Google Shape;43;p6"/>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6"/>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11" y="2468066"/>
            <a:ext cx="9144157" cy="2674842"/>
            <a:chOff x="211" y="2468066"/>
            <a:chExt cx="9144157" cy="2674842"/>
          </a:xfrm>
        </p:grpSpPr>
        <p:sp>
          <p:nvSpPr>
            <p:cNvPr id="57" name="Google Shape;57;p8"/>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62000" y="2202675"/>
            <a:ext cx="7620000" cy="721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 name="Google Shape;60;p8"/>
          <p:cNvGrpSpPr/>
          <p:nvPr/>
        </p:nvGrpSpPr>
        <p:grpSpPr>
          <a:xfrm>
            <a:off x="4258525" y="4588650"/>
            <a:ext cx="5723675" cy="1888350"/>
            <a:chOff x="2315700" y="3585450"/>
            <a:chExt cx="5723675" cy="1888350"/>
          </a:xfrm>
        </p:grpSpPr>
        <p:sp>
          <p:nvSpPr>
            <p:cNvPr id="61" name="Google Shape;61;p8"/>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p:nvPr/>
        </p:nvSpPr>
        <p:spPr>
          <a:xfrm flipH="1">
            <a:off x="8086188" y="31804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flipH="1">
            <a:off x="7422338" y="393697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5143502" y="3520800"/>
            <a:ext cx="3276600" cy="975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FFFF"/>
              </a:buClr>
              <a:buSzPts val="2000"/>
              <a:buNone/>
              <a:defRPr sz="3000" i="0">
                <a:solidFill>
                  <a:srgbClr val="FFFFFF"/>
                </a:solidFill>
              </a:defRPr>
            </a:lvl1pPr>
            <a:lvl2pPr lvl="1"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2pPr>
            <a:lvl3pPr lvl="2"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3pPr>
            <a:lvl4pPr lvl="3"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4pPr>
            <a:lvl5pPr lvl="4"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5pPr>
            <a:lvl6pPr lvl="5"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6pPr>
            <a:lvl7pPr lvl="6"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7pPr>
            <a:lvl8pPr lvl="7"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8pPr>
            <a:lvl9pPr lvl="8" rtl="0">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83"/>
        <p:cNvGrpSpPr/>
        <p:nvPr/>
      </p:nvGrpSpPr>
      <p:grpSpPr>
        <a:xfrm>
          <a:off x="0" y="0"/>
          <a:ext cx="0" cy="0"/>
          <a:chOff x="0" y="0"/>
          <a:chExt cx="0" cy="0"/>
        </a:xfrm>
      </p:grpSpPr>
      <p:grpSp>
        <p:nvGrpSpPr>
          <p:cNvPr id="84" name="Google Shape;84;p13"/>
          <p:cNvGrpSpPr/>
          <p:nvPr/>
        </p:nvGrpSpPr>
        <p:grpSpPr>
          <a:xfrm>
            <a:off x="211" y="2468066"/>
            <a:ext cx="9144157" cy="2674842"/>
            <a:chOff x="211" y="2468066"/>
            <a:chExt cx="9144157" cy="2674842"/>
          </a:xfrm>
        </p:grpSpPr>
        <p:sp>
          <p:nvSpPr>
            <p:cNvPr id="85" name="Google Shape;85;p13"/>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Table of Contents">
  <p:cSld name="CUSTOM_1_1">
    <p:spTree>
      <p:nvGrpSpPr>
        <p:cNvPr id="1" name="Shape 87"/>
        <p:cNvGrpSpPr/>
        <p:nvPr/>
      </p:nvGrpSpPr>
      <p:grpSpPr>
        <a:xfrm>
          <a:off x="0" y="0"/>
          <a:ext cx="0" cy="0"/>
          <a:chOff x="0" y="0"/>
          <a:chExt cx="0" cy="0"/>
        </a:xfrm>
      </p:grpSpPr>
      <p:grpSp>
        <p:nvGrpSpPr>
          <p:cNvPr id="88" name="Google Shape;88;p14"/>
          <p:cNvGrpSpPr/>
          <p:nvPr/>
        </p:nvGrpSpPr>
        <p:grpSpPr>
          <a:xfrm>
            <a:off x="211" y="2468066"/>
            <a:ext cx="9144157" cy="2674842"/>
            <a:chOff x="211" y="2468066"/>
            <a:chExt cx="9144157" cy="2674842"/>
          </a:xfrm>
        </p:grpSpPr>
        <p:sp>
          <p:nvSpPr>
            <p:cNvPr id="89" name="Google Shape;89;p14"/>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4"/>
          <p:cNvSpPr txBox="1">
            <a:spLocks noGrp="1"/>
          </p:cNvSpPr>
          <p:nvPr>
            <p:ph type="subTitle" idx="1"/>
          </p:nvPr>
        </p:nvSpPr>
        <p:spPr>
          <a:xfrm>
            <a:off x="2057400" y="1690688"/>
            <a:ext cx="2286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93" name="Google Shape;93;p14"/>
          <p:cNvSpPr txBox="1">
            <a:spLocks noGrp="1"/>
          </p:cNvSpPr>
          <p:nvPr>
            <p:ph type="subTitle" idx="2"/>
          </p:nvPr>
        </p:nvSpPr>
        <p:spPr>
          <a:xfrm>
            <a:off x="2057400" y="2015723"/>
            <a:ext cx="23715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Medium" panose="00000600000000000000" pitchFamily="2" charset="0"/>
                <a:ea typeface="Montserrat Medium" panose="00000600000000000000" pitchFamily="2" charset="0"/>
                <a:cs typeface="Montserrat Medium" panose="00000600000000000000" pitchFamily="2" charset="0"/>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dirty="0"/>
          </a:p>
        </p:txBody>
      </p:sp>
      <p:sp>
        <p:nvSpPr>
          <p:cNvPr id="94" name="Google Shape;94;p14"/>
          <p:cNvSpPr txBox="1">
            <a:spLocks noGrp="1"/>
          </p:cNvSpPr>
          <p:nvPr>
            <p:ph type="subTitle" idx="3"/>
          </p:nvPr>
        </p:nvSpPr>
        <p:spPr>
          <a:xfrm>
            <a:off x="5962650" y="1690688"/>
            <a:ext cx="2286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95" name="Google Shape;95;p14"/>
          <p:cNvSpPr txBox="1">
            <a:spLocks noGrp="1"/>
          </p:cNvSpPr>
          <p:nvPr>
            <p:ph type="subTitle" idx="4"/>
          </p:nvPr>
        </p:nvSpPr>
        <p:spPr>
          <a:xfrm>
            <a:off x="5962650" y="2015723"/>
            <a:ext cx="23715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Medium" panose="00000600000000000000" pitchFamily="2" charset="0"/>
                <a:ea typeface="Montserrat Medium" panose="00000600000000000000" pitchFamily="2" charset="0"/>
                <a:cs typeface="Montserrat Medium" panose="00000600000000000000" pitchFamily="2" charset="0"/>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dirty="0"/>
          </a:p>
        </p:txBody>
      </p:sp>
      <p:sp>
        <p:nvSpPr>
          <p:cNvPr id="96" name="Google Shape;96;p14"/>
          <p:cNvSpPr txBox="1">
            <a:spLocks noGrp="1"/>
          </p:cNvSpPr>
          <p:nvPr>
            <p:ph type="subTitle" idx="5"/>
          </p:nvPr>
        </p:nvSpPr>
        <p:spPr>
          <a:xfrm>
            <a:off x="2057400" y="3555206"/>
            <a:ext cx="2286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97" name="Google Shape;97;p14"/>
          <p:cNvSpPr txBox="1">
            <a:spLocks noGrp="1"/>
          </p:cNvSpPr>
          <p:nvPr>
            <p:ph type="subTitle" idx="6"/>
          </p:nvPr>
        </p:nvSpPr>
        <p:spPr>
          <a:xfrm>
            <a:off x="2057400" y="3875907"/>
            <a:ext cx="23715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Medium" panose="00000600000000000000" pitchFamily="2" charset="0"/>
                <a:ea typeface="Montserrat Medium" panose="00000600000000000000" pitchFamily="2" charset="0"/>
                <a:cs typeface="Montserrat Medium" panose="00000600000000000000" pitchFamily="2" charset="0"/>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dirty="0"/>
          </a:p>
        </p:txBody>
      </p:sp>
      <p:sp>
        <p:nvSpPr>
          <p:cNvPr id="98" name="Google Shape;98;p14"/>
          <p:cNvSpPr txBox="1">
            <a:spLocks noGrp="1"/>
          </p:cNvSpPr>
          <p:nvPr>
            <p:ph type="subTitle" idx="7"/>
          </p:nvPr>
        </p:nvSpPr>
        <p:spPr>
          <a:xfrm>
            <a:off x="5962650" y="3555206"/>
            <a:ext cx="2286000" cy="2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rtl="0">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99" name="Google Shape;99;p14"/>
          <p:cNvSpPr txBox="1">
            <a:spLocks noGrp="1"/>
          </p:cNvSpPr>
          <p:nvPr>
            <p:ph type="subTitle" idx="8"/>
          </p:nvPr>
        </p:nvSpPr>
        <p:spPr>
          <a:xfrm>
            <a:off x="5962650" y="3875907"/>
            <a:ext cx="23715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Font typeface="Montserrat"/>
              <a:buNone/>
              <a:defRPr sz="1400">
                <a:latin typeface="Montserrat Medium" panose="00000600000000000000" pitchFamily="2" charset="0"/>
                <a:ea typeface="Montserrat Medium" panose="00000600000000000000" pitchFamily="2" charset="0"/>
                <a:cs typeface="Montserrat Medium" panose="00000600000000000000" pitchFamily="2" charset="0"/>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dirty="0"/>
          </a:p>
        </p:txBody>
      </p:sp>
      <p:sp>
        <p:nvSpPr>
          <p:cNvPr id="100" name="Google Shape;100;p14"/>
          <p:cNvSpPr txBox="1">
            <a:spLocks noGrp="1"/>
          </p:cNvSpPr>
          <p:nvPr>
            <p:ph type="title" idx="9" hasCustomPrompt="1"/>
          </p:nvPr>
        </p:nvSpPr>
        <p:spPr>
          <a:xfrm>
            <a:off x="2057400" y="1316831"/>
            <a:ext cx="544800" cy="24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01" name="Google Shape;101;p14"/>
          <p:cNvSpPr txBox="1">
            <a:spLocks noGrp="1"/>
          </p:cNvSpPr>
          <p:nvPr>
            <p:ph type="title" idx="13" hasCustomPrompt="1"/>
          </p:nvPr>
        </p:nvSpPr>
        <p:spPr>
          <a:xfrm>
            <a:off x="5962650" y="1316831"/>
            <a:ext cx="544800" cy="24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02" name="Google Shape;102;p14"/>
          <p:cNvSpPr txBox="1">
            <a:spLocks noGrp="1"/>
          </p:cNvSpPr>
          <p:nvPr>
            <p:ph type="title" idx="14" hasCustomPrompt="1"/>
          </p:nvPr>
        </p:nvSpPr>
        <p:spPr>
          <a:xfrm>
            <a:off x="2057400" y="3183731"/>
            <a:ext cx="548700" cy="246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03" name="Google Shape;103;p14"/>
          <p:cNvSpPr txBox="1">
            <a:spLocks noGrp="1"/>
          </p:cNvSpPr>
          <p:nvPr>
            <p:ph type="title" idx="15" hasCustomPrompt="1"/>
          </p:nvPr>
        </p:nvSpPr>
        <p:spPr>
          <a:xfrm>
            <a:off x="5962650" y="3183731"/>
            <a:ext cx="548700" cy="246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Staatliches"/>
              <a:buNone/>
              <a:defRPr sz="28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8" r:id="rId7"/>
    <p:sldLayoutId id="2147483659" r:id="rId8"/>
    <p:sldLayoutId id="2147483660" r:id="rId9"/>
    <p:sldLayoutId id="2147483661" r:id="rId10"/>
    <p:sldLayoutId id="2147483665" r:id="rId11"/>
    <p:sldLayoutId id="2147483668"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ontserrat Medium" panose="00000600000000000000" pitchFamily="2" charset="0"/>
          <a:ea typeface="Montserrat Medium" panose="00000600000000000000"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kaggle.com/danielpanizzo/wine-quality" TargetMode="External"/><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slide" Target="slide55.xm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2.png"/><Relationship Id="rId5" Type="http://schemas.openxmlformats.org/officeDocument/2006/relationships/image" Target="../media/image30.png"/><Relationship Id="rId10" Type="http://schemas.openxmlformats.org/officeDocument/2006/relationships/slide" Target="slide57.xml"/><Relationship Id="rId4" Type="http://schemas.openxmlformats.org/officeDocument/2006/relationships/slide" Target="slide53.xml"/><Relationship Id="rId9"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slide" Target="slide55.xml"/><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2.png"/><Relationship Id="rId5" Type="http://schemas.openxmlformats.org/officeDocument/2006/relationships/image" Target="../media/image30.png"/><Relationship Id="rId10" Type="http://schemas.openxmlformats.org/officeDocument/2006/relationships/slide" Target="slide57.xml"/><Relationship Id="rId4" Type="http://schemas.openxmlformats.org/officeDocument/2006/relationships/slide" Target="slide53.xml"/><Relationship Id="rId9" Type="http://schemas.openxmlformats.org/officeDocument/2006/relationships/image" Target="../media/image3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slide" Target="slide55.xml"/><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2.png"/><Relationship Id="rId5" Type="http://schemas.openxmlformats.org/officeDocument/2006/relationships/image" Target="../media/image30.png"/><Relationship Id="rId10" Type="http://schemas.openxmlformats.org/officeDocument/2006/relationships/slide" Target="slide57.xml"/><Relationship Id="rId4" Type="http://schemas.openxmlformats.org/officeDocument/2006/relationships/slide" Target="slide53.xml"/><Relationship Id="rId9"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png"/><Relationship Id="rId7" Type="http://schemas.openxmlformats.org/officeDocument/2006/relationships/slide" Target="slide55.xml"/><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2.png"/><Relationship Id="rId5" Type="http://schemas.openxmlformats.org/officeDocument/2006/relationships/image" Target="../media/image30.png"/><Relationship Id="rId10" Type="http://schemas.openxmlformats.org/officeDocument/2006/relationships/slide" Target="slide57.xml"/><Relationship Id="rId4" Type="http://schemas.openxmlformats.org/officeDocument/2006/relationships/slide" Target="slide53.xml"/><Relationship Id="rId9"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ozgurdogan646/water-quality-dataset"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grpSp>
        <p:nvGrpSpPr>
          <p:cNvPr id="279" name="Google Shape;279;p33"/>
          <p:cNvGrpSpPr/>
          <p:nvPr/>
        </p:nvGrpSpPr>
        <p:grpSpPr>
          <a:xfrm>
            <a:off x="5216628" y="1366724"/>
            <a:ext cx="535300" cy="194950"/>
            <a:chOff x="5054325" y="1441125"/>
            <a:chExt cx="535300" cy="194950"/>
          </a:xfrm>
        </p:grpSpPr>
        <p:sp>
          <p:nvSpPr>
            <p:cNvPr id="280" name="Google Shape;280;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3"/>
          <p:cNvGrpSpPr/>
          <p:nvPr/>
        </p:nvGrpSpPr>
        <p:grpSpPr>
          <a:xfrm>
            <a:off x="6798703" y="1306549"/>
            <a:ext cx="535300" cy="194950"/>
            <a:chOff x="5054325" y="1441125"/>
            <a:chExt cx="535300" cy="194950"/>
          </a:xfrm>
        </p:grpSpPr>
        <p:sp>
          <p:nvSpPr>
            <p:cNvPr id="283" name="Google Shape;283;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3"/>
          <p:cNvSpPr txBox="1">
            <a:spLocks noGrp="1"/>
          </p:cNvSpPr>
          <p:nvPr>
            <p:ph type="ctrTitle"/>
          </p:nvPr>
        </p:nvSpPr>
        <p:spPr>
          <a:xfrm>
            <a:off x="122808" y="355549"/>
            <a:ext cx="4599422" cy="996498"/>
          </a:xfrm>
          <a:prstGeom prst="rect">
            <a:avLst/>
          </a:prstGeom>
        </p:spPr>
        <p:txBody>
          <a:bodyPr spcFirstLastPara="1" wrap="square" lIns="91425" tIns="91425" rIns="91425" bIns="91425" anchor="ctr" anchorCtr="0">
            <a:noAutofit/>
          </a:bodyPr>
          <a:lstStyle/>
          <a:p>
            <a:pPr>
              <a:buSzPts val="4800"/>
            </a:pPr>
            <a:r>
              <a:rPr lang="en-US" sz="3200" b="1" dirty="0">
                <a:latin typeface="Segoe UI" panose="020B0502040204020203" pitchFamily="34" charset="0"/>
                <a:cs typeface="Segoe UI" panose="020B0502040204020203" pitchFamily="34" charset="0"/>
              </a:rPr>
              <a:t>BÁO CÁO CUỐI KÌ</a:t>
            </a:r>
          </a:p>
        </p:txBody>
      </p:sp>
      <p:sp>
        <p:nvSpPr>
          <p:cNvPr id="286" name="Google Shape;286;p33"/>
          <p:cNvSpPr txBox="1">
            <a:spLocks noGrp="1"/>
          </p:cNvSpPr>
          <p:nvPr>
            <p:ph type="subTitle" idx="1"/>
          </p:nvPr>
        </p:nvSpPr>
        <p:spPr>
          <a:xfrm>
            <a:off x="1717684" y="2268637"/>
            <a:ext cx="3068400" cy="12868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Sinh viên thực hiện:</a:t>
            </a:r>
          </a:p>
          <a:p>
            <a:pPr marL="285750" lvl="0" indent="-285750" algn="l" rtl="0">
              <a:spcBef>
                <a:spcPts val="0"/>
              </a:spcBef>
              <a:spcAft>
                <a:spcPts val="0"/>
              </a:spcAft>
              <a:buFont typeface="Wingdings" panose="05000000000000000000" pitchFamily="2" charset="2"/>
              <a:buChar char="Ø"/>
            </a:pPr>
            <a:r>
              <a:rPr lang="en" dirty="0"/>
              <a:t> Trần Nhật Tân  </a:t>
            </a:r>
          </a:p>
          <a:p>
            <a:pPr marL="0" lvl="0" indent="0" algn="l" rtl="0">
              <a:spcBef>
                <a:spcPts val="0"/>
              </a:spcBef>
              <a:spcAft>
                <a:spcPts val="0"/>
              </a:spcAft>
            </a:pPr>
            <a:r>
              <a:rPr lang="en" dirty="0"/>
              <a:t>	MSSV: 19522177</a:t>
            </a:r>
          </a:p>
          <a:p>
            <a:pPr marL="285750" lvl="0" indent="-285750" algn="l" rtl="0">
              <a:spcBef>
                <a:spcPts val="0"/>
              </a:spcBef>
              <a:spcAft>
                <a:spcPts val="0"/>
              </a:spcAft>
              <a:buFont typeface="Wingdings" panose="05000000000000000000" pitchFamily="2" charset="2"/>
              <a:buChar char="Ø"/>
            </a:pPr>
            <a:r>
              <a:rPr lang="en" dirty="0"/>
              <a:t> Nguyễn Viết Trường</a:t>
            </a:r>
          </a:p>
          <a:p>
            <a:pPr marL="0" lvl="0" indent="0" algn="l" rtl="0">
              <a:spcBef>
                <a:spcPts val="0"/>
              </a:spcBef>
              <a:spcAft>
                <a:spcPts val="0"/>
              </a:spcAft>
            </a:pPr>
            <a:r>
              <a:rPr lang="en" dirty="0"/>
              <a:t>	MSSV: 19522443</a:t>
            </a:r>
          </a:p>
        </p:txBody>
      </p:sp>
      <p:grpSp>
        <p:nvGrpSpPr>
          <p:cNvPr id="2" name="Group 1">
            <a:extLst>
              <a:ext uri="{FF2B5EF4-FFF2-40B4-BE49-F238E27FC236}">
                <a16:creationId xmlns:a16="http://schemas.microsoft.com/office/drawing/2014/main" id="{087E351A-511E-4C19-9603-BB0807EEEBB7}"/>
              </a:ext>
            </a:extLst>
          </p:cNvPr>
          <p:cNvGrpSpPr/>
          <p:nvPr/>
        </p:nvGrpSpPr>
        <p:grpSpPr>
          <a:xfrm>
            <a:off x="9858374" y="1585060"/>
            <a:ext cx="3472597" cy="2899165"/>
            <a:chOff x="9858374" y="1585060"/>
            <a:chExt cx="3472597" cy="2899165"/>
          </a:xfrm>
        </p:grpSpPr>
        <p:grpSp>
          <p:nvGrpSpPr>
            <p:cNvPr id="276" name="Google Shape;276;p33"/>
            <p:cNvGrpSpPr/>
            <p:nvPr/>
          </p:nvGrpSpPr>
          <p:grpSpPr>
            <a:xfrm>
              <a:off x="12174850" y="2474275"/>
              <a:ext cx="535300" cy="194950"/>
              <a:chOff x="5054325" y="1441125"/>
              <a:chExt cx="535300" cy="194950"/>
            </a:xfrm>
          </p:grpSpPr>
          <p:sp>
            <p:nvSpPr>
              <p:cNvPr id="277" name="Google Shape;277;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3"/>
            <p:cNvGrpSpPr/>
            <p:nvPr/>
          </p:nvGrpSpPr>
          <p:grpSpPr>
            <a:xfrm>
              <a:off x="9858374" y="1585060"/>
              <a:ext cx="3472597" cy="2899165"/>
              <a:chOff x="5486399" y="2000260"/>
              <a:chExt cx="3472597" cy="2899165"/>
            </a:xfrm>
          </p:grpSpPr>
          <p:grpSp>
            <p:nvGrpSpPr>
              <p:cNvPr id="288" name="Google Shape;288;p33"/>
              <p:cNvGrpSpPr/>
              <p:nvPr/>
            </p:nvGrpSpPr>
            <p:grpSpPr>
              <a:xfrm>
                <a:off x="7932255" y="3060679"/>
                <a:ext cx="157641" cy="90525"/>
                <a:chOff x="1469050" y="2166475"/>
                <a:chExt cx="281150" cy="161450"/>
              </a:xfrm>
            </p:grpSpPr>
            <p:sp>
              <p:nvSpPr>
                <p:cNvPr id="289" name="Google Shape;289;p33"/>
                <p:cNvSpPr/>
                <p:nvPr/>
              </p:nvSpPr>
              <p:spPr>
                <a:xfrm>
                  <a:off x="1520750" y="2193525"/>
                  <a:ext cx="187400" cy="73200"/>
                </a:xfrm>
                <a:custGeom>
                  <a:avLst/>
                  <a:gdLst/>
                  <a:ahLst/>
                  <a:cxnLst/>
                  <a:rect l="l" t="t" r="r" b="b"/>
                  <a:pathLst>
                    <a:path w="7496" h="2928" extrusionOk="0">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1581925" y="2166475"/>
                  <a:ext cx="168275" cy="100250"/>
                </a:xfrm>
                <a:custGeom>
                  <a:avLst/>
                  <a:gdLst/>
                  <a:ahLst/>
                  <a:cxnLst/>
                  <a:rect l="l" t="t" r="r" b="b"/>
                  <a:pathLst>
                    <a:path w="6731" h="4010" extrusionOk="0">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1469050" y="2259075"/>
                  <a:ext cx="126225" cy="68850"/>
                </a:xfrm>
                <a:custGeom>
                  <a:avLst/>
                  <a:gdLst/>
                  <a:ahLst/>
                  <a:cxnLst/>
                  <a:rect l="l" t="t" r="r" b="b"/>
                  <a:pathLst>
                    <a:path w="5049" h="2754" extrusionOk="0">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1585750" y="2268550"/>
                  <a:ext cx="72675" cy="40250"/>
                </a:xfrm>
                <a:custGeom>
                  <a:avLst/>
                  <a:gdLst/>
                  <a:ahLst/>
                  <a:cxnLst/>
                  <a:rect l="l" t="t" r="r" b="b"/>
                  <a:pathLst>
                    <a:path w="2907" h="1610" extrusionOk="0">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3"/>
              <p:cNvGrpSpPr/>
              <p:nvPr/>
            </p:nvGrpSpPr>
            <p:grpSpPr>
              <a:xfrm rot="1428786">
                <a:off x="8051411" y="3251257"/>
                <a:ext cx="157651" cy="90531"/>
                <a:chOff x="1469050" y="2166475"/>
                <a:chExt cx="281150" cy="161450"/>
              </a:xfrm>
            </p:grpSpPr>
            <p:sp>
              <p:nvSpPr>
                <p:cNvPr id="294" name="Google Shape;294;p33"/>
                <p:cNvSpPr/>
                <p:nvPr/>
              </p:nvSpPr>
              <p:spPr>
                <a:xfrm>
                  <a:off x="1520750" y="2193525"/>
                  <a:ext cx="187400" cy="73200"/>
                </a:xfrm>
                <a:custGeom>
                  <a:avLst/>
                  <a:gdLst/>
                  <a:ahLst/>
                  <a:cxnLst/>
                  <a:rect l="l" t="t" r="r" b="b"/>
                  <a:pathLst>
                    <a:path w="7496" h="2928" extrusionOk="0">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1581925" y="2166475"/>
                  <a:ext cx="168275" cy="100250"/>
                </a:xfrm>
                <a:custGeom>
                  <a:avLst/>
                  <a:gdLst/>
                  <a:ahLst/>
                  <a:cxnLst/>
                  <a:rect l="l" t="t" r="r" b="b"/>
                  <a:pathLst>
                    <a:path w="6731" h="4010" extrusionOk="0">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1469050" y="2259075"/>
                  <a:ext cx="126225" cy="68850"/>
                </a:xfrm>
                <a:custGeom>
                  <a:avLst/>
                  <a:gdLst/>
                  <a:ahLst/>
                  <a:cxnLst/>
                  <a:rect l="l" t="t" r="r" b="b"/>
                  <a:pathLst>
                    <a:path w="5049" h="2754" extrusionOk="0">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85750" y="2268550"/>
                  <a:ext cx="72675" cy="40250"/>
                </a:xfrm>
                <a:custGeom>
                  <a:avLst/>
                  <a:gdLst/>
                  <a:ahLst/>
                  <a:cxnLst/>
                  <a:rect l="l" t="t" r="r" b="b"/>
                  <a:pathLst>
                    <a:path w="2907" h="1610" extrusionOk="0">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3"/>
              <p:cNvGrpSpPr/>
              <p:nvPr/>
            </p:nvGrpSpPr>
            <p:grpSpPr>
              <a:xfrm>
                <a:off x="5486399" y="2000260"/>
                <a:ext cx="3472597" cy="2899165"/>
                <a:chOff x="-6383075" y="-848075"/>
                <a:chExt cx="6268225" cy="5233150"/>
              </a:xfrm>
            </p:grpSpPr>
            <p:sp>
              <p:nvSpPr>
                <p:cNvPr id="299" name="Google Shape;299;p33"/>
                <p:cNvSpPr/>
                <p:nvPr/>
              </p:nvSpPr>
              <p:spPr>
                <a:xfrm>
                  <a:off x="-2639750" y="775625"/>
                  <a:ext cx="233850" cy="174650"/>
                </a:xfrm>
                <a:custGeom>
                  <a:avLst/>
                  <a:gdLst/>
                  <a:ahLst/>
                  <a:cxnLst/>
                  <a:rect l="l" t="t" r="r" b="b"/>
                  <a:pathLst>
                    <a:path w="9354" h="6986" extrusionOk="0">
                      <a:moveTo>
                        <a:pt x="3344" y="0"/>
                      </a:moveTo>
                      <a:cubicBezTo>
                        <a:pt x="3336" y="0"/>
                        <a:pt x="3327" y="1"/>
                        <a:pt x="3319" y="1"/>
                      </a:cubicBezTo>
                      <a:cubicBezTo>
                        <a:pt x="2576" y="72"/>
                        <a:pt x="3931" y="3054"/>
                        <a:pt x="3931" y="3054"/>
                      </a:cubicBezTo>
                      <a:cubicBezTo>
                        <a:pt x="3931" y="3054"/>
                        <a:pt x="2723" y="516"/>
                        <a:pt x="2072" y="516"/>
                      </a:cubicBezTo>
                      <a:cubicBezTo>
                        <a:pt x="2034" y="516"/>
                        <a:pt x="1997" y="525"/>
                        <a:pt x="1963" y="544"/>
                      </a:cubicBezTo>
                      <a:cubicBezTo>
                        <a:pt x="1090" y="1042"/>
                        <a:pt x="3083" y="3260"/>
                        <a:pt x="3410" y="3614"/>
                      </a:cubicBezTo>
                      <a:lnTo>
                        <a:pt x="3410" y="3614"/>
                      </a:lnTo>
                      <a:cubicBezTo>
                        <a:pt x="3139" y="3326"/>
                        <a:pt x="1693" y="1827"/>
                        <a:pt x="929" y="1827"/>
                      </a:cubicBezTo>
                      <a:cubicBezTo>
                        <a:pt x="799" y="1827"/>
                        <a:pt x="689" y="1870"/>
                        <a:pt x="607" y="1970"/>
                      </a:cubicBezTo>
                      <a:cubicBezTo>
                        <a:pt x="0" y="2713"/>
                        <a:pt x="4067" y="5494"/>
                        <a:pt x="4067" y="5494"/>
                      </a:cubicBezTo>
                      <a:cubicBezTo>
                        <a:pt x="4067" y="5494"/>
                        <a:pt x="2033" y="5901"/>
                        <a:pt x="2305" y="6443"/>
                      </a:cubicBezTo>
                      <a:cubicBezTo>
                        <a:pt x="2388" y="6627"/>
                        <a:pt x="2526" y="6695"/>
                        <a:pt x="2711" y="6695"/>
                      </a:cubicBezTo>
                      <a:cubicBezTo>
                        <a:pt x="3232" y="6695"/>
                        <a:pt x="4132" y="6161"/>
                        <a:pt x="5274" y="6161"/>
                      </a:cubicBezTo>
                      <a:cubicBezTo>
                        <a:pt x="5367" y="6161"/>
                        <a:pt x="5462" y="6165"/>
                        <a:pt x="5558" y="6172"/>
                      </a:cubicBezTo>
                      <a:cubicBezTo>
                        <a:pt x="5630" y="6163"/>
                        <a:pt x="5707" y="6159"/>
                        <a:pt x="5787" y="6159"/>
                      </a:cubicBezTo>
                      <a:cubicBezTo>
                        <a:pt x="6905" y="6159"/>
                        <a:pt x="8676" y="6986"/>
                        <a:pt x="8676" y="6986"/>
                      </a:cubicBezTo>
                      <a:lnTo>
                        <a:pt x="9354" y="5288"/>
                      </a:lnTo>
                      <a:lnTo>
                        <a:pt x="5423" y="2648"/>
                      </a:lnTo>
                      <a:cubicBezTo>
                        <a:pt x="5423" y="2648"/>
                        <a:pt x="5222" y="136"/>
                        <a:pt x="4632" y="136"/>
                      </a:cubicBezTo>
                      <a:cubicBezTo>
                        <a:pt x="4624" y="136"/>
                        <a:pt x="4617" y="136"/>
                        <a:pt x="4609" y="137"/>
                      </a:cubicBezTo>
                      <a:cubicBezTo>
                        <a:pt x="4150" y="190"/>
                        <a:pt x="4415" y="1649"/>
                        <a:pt x="4577" y="2377"/>
                      </a:cubicBezTo>
                      <a:lnTo>
                        <a:pt x="4577" y="2377"/>
                      </a:lnTo>
                      <a:cubicBezTo>
                        <a:pt x="4380" y="1605"/>
                        <a:pt x="3903" y="0"/>
                        <a:pt x="3344"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2441575" y="884100"/>
                  <a:ext cx="711750" cy="767725"/>
                </a:xfrm>
                <a:custGeom>
                  <a:avLst/>
                  <a:gdLst/>
                  <a:ahLst/>
                  <a:cxnLst/>
                  <a:rect l="l" t="t" r="r" b="b"/>
                  <a:pathLst>
                    <a:path w="28470" h="30709" extrusionOk="0">
                      <a:moveTo>
                        <a:pt x="885" y="0"/>
                      </a:moveTo>
                      <a:cubicBezTo>
                        <a:pt x="885" y="0"/>
                        <a:pt x="1" y="1562"/>
                        <a:pt x="136" y="3324"/>
                      </a:cubicBezTo>
                      <a:cubicBezTo>
                        <a:pt x="140" y="3324"/>
                        <a:pt x="143" y="3324"/>
                        <a:pt x="147" y="3324"/>
                      </a:cubicBezTo>
                      <a:cubicBezTo>
                        <a:pt x="1310" y="3324"/>
                        <a:pt x="15320" y="14370"/>
                        <a:pt x="15320" y="14370"/>
                      </a:cubicBezTo>
                      <a:lnTo>
                        <a:pt x="18508" y="30708"/>
                      </a:lnTo>
                      <a:lnTo>
                        <a:pt x="28469" y="28946"/>
                      </a:lnTo>
                      <a:cubicBezTo>
                        <a:pt x="28469" y="28268"/>
                        <a:pt x="24673" y="13015"/>
                        <a:pt x="18508" y="7934"/>
                      </a:cubicBezTo>
                      <a:cubicBezTo>
                        <a:pt x="12337" y="2782"/>
                        <a:pt x="885" y="0"/>
                        <a:pt x="885"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5554375" y="292775"/>
                  <a:ext cx="801475" cy="4071975"/>
                </a:xfrm>
                <a:custGeom>
                  <a:avLst/>
                  <a:gdLst/>
                  <a:ahLst/>
                  <a:cxnLst/>
                  <a:rect l="l" t="t" r="r" b="b"/>
                  <a:pathLst>
                    <a:path w="32059" h="162879" extrusionOk="0">
                      <a:moveTo>
                        <a:pt x="2912" y="0"/>
                      </a:moveTo>
                      <a:lnTo>
                        <a:pt x="0" y="271"/>
                      </a:lnTo>
                      <a:lnTo>
                        <a:pt x="28197" y="162878"/>
                      </a:lnTo>
                      <a:lnTo>
                        <a:pt x="32058" y="162878"/>
                      </a:lnTo>
                      <a:lnTo>
                        <a:pt x="29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6383075" y="269050"/>
                  <a:ext cx="903275" cy="4095700"/>
                </a:xfrm>
                <a:custGeom>
                  <a:avLst/>
                  <a:gdLst/>
                  <a:ahLst/>
                  <a:cxnLst/>
                  <a:rect l="l" t="t" r="r" b="b"/>
                  <a:pathLst>
                    <a:path w="36131" h="163828" extrusionOk="0">
                      <a:moveTo>
                        <a:pt x="34504" y="0"/>
                      </a:moveTo>
                      <a:cubicBezTo>
                        <a:pt x="33755" y="0"/>
                        <a:pt x="33078" y="407"/>
                        <a:pt x="32877" y="814"/>
                      </a:cubicBezTo>
                      <a:lnTo>
                        <a:pt x="0" y="163827"/>
                      </a:lnTo>
                      <a:lnTo>
                        <a:pt x="3866" y="163827"/>
                      </a:lnTo>
                      <a:lnTo>
                        <a:pt x="36130" y="743"/>
                      </a:lnTo>
                      <a:cubicBezTo>
                        <a:pt x="35859" y="336"/>
                        <a:pt x="35317" y="65"/>
                        <a:pt x="347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5137525" y="2427900"/>
                  <a:ext cx="25" cy="25"/>
                </a:xfrm>
                <a:custGeom>
                  <a:avLst/>
                  <a:gdLst/>
                  <a:ahLst/>
                  <a:cxnLst/>
                  <a:rect l="l" t="t" r="r" b="b"/>
                  <a:pathLst>
                    <a:path w="1" h="1" fill="none" extrusionOk="0">
                      <a:moveTo>
                        <a:pt x="0" y="1"/>
                      </a:moveTo>
                      <a:lnTo>
                        <a:pt x="0" y="1"/>
                      </a:lnTo>
                      <a:close/>
                    </a:path>
                  </a:pathLst>
                </a:custGeom>
                <a:noFill/>
                <a:ln w="3400" cap="rnd" cmpd="sng">
                  <a:solidFill>
                    <a:srgbClr val="A8AAAB"/>
                  </a:solidFill>
                  <a:prstDash val="solid"/>
                  <a:miter lim="54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4773275" y="2423200"/>
                  <a:ext cx="391550" cy="262300"/>
                </a:xfrm>
                <a:custGeom>
                  <a:avLst/>
                  <a:gdLst/>
                  <a:ahLst/>
                  <a:cxnLst/>
                  <a:rect l="l" t="t" r="r" b="b"/>
                  <a:pathLst>
                    <a:path w="15662" h="10492" extrusionOk="0">
                      <a:moveTo>
                        <a:pt x="15490" y="0"/>
                      </a:moveTo>
                      <a:cubicBezTo>
                        <a:pt x="15456" y="0"/>
                        <a:pt x="15423" y="18"/>
                        <a:pt x="15390" y="53"/>
                      </a:cubicBezTo>
                      <a:lnTo>
                        <a:pt x="136" y="10286"/>
                      </a:lnTo>
                      <a:cubicBezTo>
                        <a:pt x="71" y="10286"/>
                        <a:pt x="1" y="10421"/>
                        <a:pt x="71" y="10492"/>
                      </a:cubicBezTo>
                      <a:lnTo>
                        <a:pt x="272" y="10492"/>
                      </a:lnTo>
                      <a:lnTo>
                        <a:pt x="15591" y="254"/>
                      </a:lnTo>
                      <a:cubicBezTo>
                        <a:pt x="15661" y="254"/>
                        <a:pt x="15661" y="118"/>
                        <a:pt x="15591" y="53"/>
                      </a:cubicBezTo>
                      <a:cubicBezTo>
                        <a:pt x="15558" y="18"/>
                        <a:pt x="15524" y="0"/>
                        <a:pt x="15490" y="0"/>
                      </a:cubicBezTo>
                      <a:close/>
                    </a:path>
                  </a:pathLst>
                </a:custGeom>
                <a:solidFill>
                  <a:srgbClr val="A8A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6261075" y="3558100"/>
                  <a:ext cx="740600" cy="66175"/>
                </a:xfrm>
                <a:custGeom>
                  <a:avLst/>
                  <a:gdLst/>
                  <a:ahLst/>
                  <a:cxnLst/>
                  <a:rect l="l" t="t" r="r" b="b"/>
                  <a:pathLst>
                    <a:path w="29624" h="2647" extrusionOk="0">
                      <a:moveTo>
                        <a:pt x="543" y="1"/>
                      </a:moveTo>
                      <a:lnTo>
                        <a:pt x="0" y="2647"/>
                      </a:lnTo>
                      <a:lnTo>
                        <a:pt x="29081" y="2647"/>
                      </a:lnTo>
                      <a:lnTo>
                        <a:pt x="29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5684925" y="3558100"/>
                  <a:ext cx="228850" cy="66175"/>
                </a:xfrm>
                <a:custGeom>
                  <a:avLst/>
                  <a:gdLst/>
                  <a:ahLst/>
                  <a:cxnLst/>
                  <a:rect l="l" t="t" r="r" b="b"/>
                  <a:pathLst>
                    <a:path w="9154" h="2647" extrusionOk="0">
                      <a:moveTo>
                        <a:pt x="542" y="1"/>
                      </a:moveTo>
                      <a:lnTo>
                        <a:pt x="0" y="2647"/>
                      </a:lnTo>
                      <a:lnTo>
                        <a:pt x="8611" y="2647"/>
                      </a:lnTo>
                      <a:lnTo>
                        <a:pt x="9153" y="1"/>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6127150" y="2895600"/>
                  <a:ext cx="740475" cy="66050"/>
                </a:xfrm>
                <a:custGeom>
                  <a:avLst/>
                  <a:gdLst/>
                  <a:ahLst/>
                  <a:cxnLst/>
                  <a:rect l="l" t="t" r="r" b="b"/>
                  <a:pathLst>
                    <a:path w="29619" h="2642" extrusionOk="0">
                      <a:moveTo>
                        <a:pt x="543" y="1"/>
                      </a:moveTo>
                      <a:lnTo>
                        <a:pt x="1" y="2641"/>
                      </a:lnTo>
                      <a:lnTo>
                        <a:pt x="29077" y="2641"/>
                      </a:lnTo>
                      <a:lnTo>
                        <a:pt x="29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5551000" y="2895600"/>
                  <a:ext cx="228725" cy="66050"/>
                </a:xfrm>
                <a:custGeom>
                  <a:avLst/>
                  <a:gdLst/>
                  <a:ahLst/>
                  <a:cxnLst/>
                  <a:rect l="l" t="t" r="r" b="b"/>
                  <a:pathLst>
                    <a:path w="9149" h="2642" extrusionOk="0">
                      <a:moveTo>
                        <a:pt x="543" y="1"/>
                      </a:moveTo>
                      <a:lnTo>
                        <a:pt x="1" y="2641"/>
                      </a:lnTo>
                      <a:lnTo>
                        <a:pt x="8606" y="2641"/>
                      </a:lnTo>
                      <a:lnTo>
                        <a:pt x="9148" y="1"/>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993350" y="2231325"/>
                  <a:ext cx="740625" cy="66050"/>
                </a:xfrm>
                <a:custGeom>
                  <a:avLst/>
                  <a:gdLst/>
                  <a:ahLst/>
                  <a:cxnLst/>
                  <a:rect l="l" t="t" r="r" b="b"/>
                  <a:pathLst>
                    <a:path w="29625" h="2642" extrusionOk="0">
                      <a:moveTo>
                        <a:pt x="543" y="1"/>
                      </a:moveTo>
                      <a:lnTo>
                        <a:pt x="1" y="2642"/>
                      </a:lnTo>
                      <a:lnTo>
                        <a:pt x="29082" y="2642"/>
                      </a:lnTo>
                      <a:lnTo>
                        <a:pt x="29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417200" y="2231325"/>
                  <a:ext cx="228850" cy="66050"/>
                </a:xfrm>
                <a:custGeom>
                  <a:avLst/>
                  <a:gdLst/>
                  <a:ahLst/>
                  <a:cxnLst/>
                  <a:rect l="l" t="t" r="r" b="b"/>
                  <a:pathLst>
                    <a:path w="9154" h="2642" extrusionOk="0">
                      <a:moveTo>
                        <a:pt x="543" y="1"/>
                      </a:moveTo>
                      <a:lnTo>
                        <a:pt x="1" y="2642"/>
                      </a:lnTo>
                      <a:lnTo>
                        <a:pt x="8612" y="2642"/>
                      </a:lnTo>
                      <a:lnTo>
                        <a:pt x="9154" y="1"/>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859400" y="1568700"/>
                  <a:ext cx="740475" cy="66175"/>
                </a:xfrm>
                <a:custGeom>
                  <a:avLst/>
                  <a:gdLst/>
                  <a:ahLst/>
                  <a:cxnLst/>
                  <a:rect l="l" t="t" r="r" b="b"/>
                  <a:pathLst>
                    <a:path w="29619" h="2647" extrusionOk="0">
                      <a:moveTo>
                        <a:pt x="543" y="0"/>
                      </a:moveTo>
                      <a:lnTo>
                        <a:pt x="0" y="2647"/>
                      </a:lnTo>
                      <a:lnTo>
                        <a:pt x="29076" y="2647"/>
                      </a:lnTo>
                      <a:lnTo>
                        <a:pt x="296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5283250" y="1568700"/>
                  <a:ext cx="228725" cy="66175"/>
                </a:xfrm>
                <a:custGeom>
                  <a:avLst/>
                  <a:gdLst/>
                  <a:ahLst/>
                  <a:cxnLst/>
                  <a:rect l="l" t="t" r="r" b="b"/>
                  <a:pathLst>
                    <a:path w="9149" h="2647" extrusionOk="0">
                      <a:moveTo>
                        <a:pt x="542" y="0"/>
                      </a:moveTo>
                      <a:lnTo>
                        <a:pt x="0" y="2647"/>
                      </a:lnTo>
                      <a:lnTo>
                        <a:pt x="8606" y="2647"/>
                      </a:lnTo>
                      <a:lnTo>
                        <a:pt x="9148" y="0"/>
                      </a:lnTo>
                      <a:close/>
                    </a:path>
                  </a:pathLst>
                </a:custGeom>
                <a:solidFill>
                  <a:srgbClr val="4C8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210450" y="782425"/>
                  <a:ext cx="255950" cy="158125"/>
                </a:xfrm>
                <a:custGeom>
                  <a:avLst/>
                  <a:gdLst/>
                  <a:ahLst/>
                  <a:cxnLst/>
                  <a:rect l="l" t="t" r="r" b="b"/>
                  <a:pathLst>
                    <a:path w="10238" h="6325" extrusionOk="0">
                      <a:moveTo>
                        <a:pt x="1020" y="0"/>
                      </a:moveTo>
                      <a:lnTo>
                        <a:pt x="0" y="2305"/>
                      </a:lnTo>
                      <a:cubicBezTo>
                        <a:pt x="1627" y="2983"/>
                        <a:pt x="1627" y="6307"/>
                        <a:pt x="1627" y="6307"/>
                      </a:cubicBezTo>
                      <a:cubicBezTo>
                        <a:pt x="1627" y="6307"/>
                        <a:pt x="1921" y="6325"/>
                        <a:pt x="2567" y="6325"/>
                      </a:cubicBezTo>
                      <a:cubicBezTo>
                        <a:pt x="3703" y="6325"/>
                        <a:pt x="5929" y="6270"/>
                        <a:pt x="9560" y="5965"/>
                      </a:cubicBezTo>
                      <a:cubicBezTo>
                        <a:pt x="10238" y="2034"/>
                        <a:pt x="4203" y="1833"/>
                        <a:pt x="4203" y="1833"/>
                      </a:cubicBezTo>
                      <a:lnTo>
                        <a:pt x="102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725600" y="906200"/>
                  <a:ext cx="740600" cy="66050"/>
                </a:xfrm>
                <a:custGeom>
                  <a:avLst/>
                  <a:gdLst/>
                  <a:ahLst/>
                  <a:cxnLst/>
                  <a:rect l="l" t="t" r="r" b="b"/>
                  <a:pathLst>
                    <a:path w="29624" h="2642" extrusionOk="0">
                      <a:moveTo>
                        <a:pt x="543" y="0"/>
                      </a:moveTo>
                      <a:lnTo>
                        <a:pt x="0" y="2641"/>
                      </a:lnTo>
                      <a:lnTo>
                        <a:pt x="29082" y="2641"/>
                      </a:lnTo>
                      <a:lnTo>
                        <a:pt x="29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149450" y="906200"/>
                  <a:ext cx="228850" cy="66050"/>
                </a:xfrm>
                <a:custGeom>
                  <a:avLst/>
                  <a:gdLst/>
                  <a:ahLst/>
                  <a:cxnLst/>
                  <a:rect l="l" t="t" r="r" b="b"/>
                  <a:pathLst>
                    <a:path w="9154" h="2642" extrusionOk="0">
                      <a:moveTo>
                        <a:pt x="543" y="0"/>
                      </a:moveTo>
                      <a:lnTo>
                        <a:pt x="0" y="2641"/>
                      </a:lnTo>
                      <a:lnTo>
                        <a:pt x="8611" y="2641"/>
                      </a:lnTo>
                      <a:lnTo>
                        <a:pt x="9154" y="0"/>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4322525" y="2873500"/>
                  <a:ext cx="25" cy="25"/>
                </a:xfrm>
                <a:custGeom>
                  <a:avLst/>
                  <a:gdLst/>
                  <a:ahLst/>
                  <a:cxnLst/>
                  <a:rect l="l" t="t" r="r" b="b"/>
                  <a:pathLst>
                    <a:path w="1" h="1" fill="none" extrusionOk="0">
                      <a:moveTo>
                        <a:pt x="1" y="1"/>
                      </a:moveTo>
                      <a:lnTo>
                        <a:pt x="1" y="1"/>
                      </a:lnTo>
                      <a:close/>
                    </a:path>
                  </a:pathLst>
                </a:custGeom>
                <a:noFill/>
                <a:ln w="6775" cap="rnd" cmpd="sng">
                  <a:solidFill>
                    <a:srgbClr val="D0D2D3"/>
                  </a:solidFill>
                  <a:prstDash val="solid"/>
                  <a:miter lim="54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4869800" y="292775"/>
                  <a:ext cx="901525" cy="4071975"/>
                </a:xfrm>
                <a:custGeom>
                  <a:avLst/>
                  <a:gdLst/>
                  <a:ahLst/>
                  <a:cxnLst/>
                  <a:rect l="l" t="t" r="r" b="b"/>
                  <a:pathLst>
                    <a:path w="36061" h="162879" extrusionOk="0">
                      <a:moveTo>
                        <a:pt x="2913" y="0"/>
                      </a:moveTo>
                      <a:lnTo>
                        <a:pt x="1" y="271"/>
                      </a:lnTo>
                      <a:lnTo>
                        <a:pt x="32130" y="162878"/>
                      </a:lnTo>
                      <a:lnTo>
                        <a:pt x="36061" y="162878"/>
                      </a:lnTo>
                      <a:lnTo>
                        <a:pt x="2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5600200" y="269050"/>
                  <a:ext cx="805000" cy="4095700"/>
                </a:xfrm>
                <a:custGeom>
                  <a:avLst/>
                  <a:gdLst/>
                  <a:ahLst/>
                  <a:cxnLst/>
                  <a:rect l="l" t="t" r="r" b="b"/>
                  <a:pathLst>
                    <a:path w="32200" h="163828" extrusionOk="0">
                      <a:moveTo>
                        <a:pt x="30573" y="0"/>
                      </a:moveTo>
                      <a:cubicBezTo>
                        <a:pt x="29824" y="0"/>
                        <a:pt x="29146" y="336"/>
                        <a:pt x="28946" y="743"/>
                      </a:cubicBezTo>
                      <a:lnTo>
                        <a:pt x="0" y="163827"/>
                      </a:lnTo>
                      <a:lnTo>
                        <a:pt x="3867" y="163827"/>
                      </a:lnTo>
                      <a:lnTo>
                        <a:pt x="32199" y="743"/>
                      </a:lnTo>
                      <a:cubicBezTo>
                        <a:pt x="31993" y="336"/>
                        <a:pt x="31316" y="0"/>
                        <a:pt x="30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654875" y="292775"/>
                  <a:ext cx="741300" cy="577250"/>
                </a:xfrm>
                <a:custGeom>
                  <a:avLst/>
                  <a:gdLst/>
                  <a:ahLst/>
                  <a:cxnLst/>
                  <a:rect l="l" t="t" r="r" b="b"/>
                  <a:pathLst>
                    <a:path w="29652" h="23090" extrusionOk="0">
                      <a:moveTo>
                        <a:pt x="1969" y="0"/>
                      </a:moveTo>
                      <a:lnTo>
                        <a:pt x="1085" y="4674"/>
                      </a:lnTo>
                      <a:cubicBezTo>
                        <a:pt x="1085" y="4674"/>
                        <a:pt x="9355" y="8335"/>
                        <a:pt x="9355" y="16268"/>
                      </a:cubicBezTo>
                      <a:cubicBezTo>
                        <a:pt x="8043" y="16076"/>
                        <a:pt x="7162" y="15993"/>
                        <a:pt x="6595" y="15993"/>
                      </a:cubicBezTo>
                      <a:cubicBezTo>
                        <a:pt x="4760" y="15993"/>
                        <a:pt x="6222" y="16860"/>
                        <a:pt x="7050" y="17689"/>
                      </a:cubicBezTo>
                      <a:cubicBezTo>
                        <a:pt x="1563" y="17689"/>
                        <a:pt x="4545" y="19250"/>
                        <a:pt x="6443" y="19250"/>
                      </a:cubicBezTo>
                      <a:cubicBezTo>
                        <a:pt x="1" y="19250"/>
                        <a:pt x="2647" y="22368"/>
                        <a:pt x="6237" y="22911"/>
                      </a:cubicBezTo>
                      <a:cubicBezTo>
                        <a:pt x="6903" y="23023"/>
                        <a:pt x="8166" y="23089"/>
                        <a:pt x="9741" y="23089"/>
                      </a:cubicBezTo>
                      <a:cubicBezTo>
                        <a:pt x="16672" y="23089"/>
                        <a:pt x="29652" y="21808"/>
                        <a:pt x="24402" y="17553"/>
                      </a:cubicBezTo>
                      <a:cubicBezTo>
                        <a:pt x="25571" y="16387"/>
                        <a:pt x="25226" y="15999"/>
                        <a:pt x="24449" y="15999"/>
                      </a:cubicBezTo>
                      <a:cubicBezTo>
                        <a:pt x="23556" y="15999"/>
                        <a:pt x="22091" y="16511"/>
                        <a:pt x="21691" y="16946"/>
                      </a:cubicBezTo>
                      <a:cubicBezTo>
                        <a:pt x="22190" y="15174"/>
                        <a:pt x="22001" y="14615"/>
                        <a:pt x="21563" y="14615"/>
                      </a:cubicBezTo>
                      <a:cubicBezTo>
                        <a:pt x="20810" y="14615"/>
                        <a:pt x="19321" y="16268"/>
                        <a:pt x="19321" y="16268"/>
                      </a:cubicBezTo>
                      <a:cubicBezTo>
                        <a:pt x="20677" y="11317"/>
                        <a:pt x="13964" y="2912"/>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4998575" y="774025"/>
                  <a:ext cx="3611050" cy="3611050"/>
                </a:xfrm>
                <a:custGeom>
                  <a:avLst/>
                  <a:gdLst/>
                  <a:ahLst/>
                  <a:cxnLst/>
                  <a:rect l="l" t="t" r="r" b="b"/>
                  <a:pathLst>
                    <a:path w="144442" h="144442" extrusionOk="0">
                      <a:moveTo>
                        <a:pt x="72186" y="0"/>
                      </a:moveTo>
                      <a:cubicBezTo>
                        <a:pt x="32330" y="0"/>
                        <a:pt x="1" y="32330"/>
                        <a:pt x="1" y="72186"/>
                      </a:cubicBezTo>
                      <a:cubicBezTo>
                        <a:pt x="1" y="112112"/>
                        <a:pt x="32330" y="144441"/>
                        <a:pt x="72186" y="144441"/>
                      </a:cubicBezTo>
                      <a:cubicBezTo>
                        <a:pt x="112112" y="144441"/>
                        <a:pt x="144441" y="112112"/>
                        <a:pt x="144441" y="72186"/>
                      </a:cubicBezTo>
                      <a:cubicBezTo>
                        <a:pt x="144441" y="32330"/>
                        <a:pt x="112112" y="0"/>
                        <a:pt x="72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1855250" y="1502925"/>
                  <a:ext cx="457550" cy="1016500"/>
                </a:xfrm>
                <a:custGeom>
                  <a:avLst/>
                  <a:gdLst/>
                  <a:ahLst/>
                  <a:cxnLst/>
                  <a:rect l="l" t="t" r="r" b="b"/>
                  <a:pathLst>
                    <a:path w="18302" h="40660" extrusionOk="0">
                      <a:moveTo>
                        <a:pt x="884" y="1954"/>
                      </a:moveTo>
                      <a:lnTo>
                        <a:pt x="884" y="1954"/>
                      </a:lnTo>
                      <a:cubicBezTo>
                        <a:pt x="901" y="1964"/>
                        <a:pt x="920" y="1972"/>
                        <a:pt x="942" y="1979"/>
                      </a:cubicBezTo>
                      <a:lnTo>
                        <a:pt x="942" y="1979"/>
                      </a:lnTo>
                      <a:cubicBezTo>
                        <a:pt x="924" y="1971"/>
                        <a:pt x="904" y="1962"/>
                        <a:pt x="884" y="1954"/>
                      </a:cubicBezTo>
                      <a:close/>
                      <a:moveTo>
                        <a:pt x="8337" y="0"/>
                      </a:moveTo>
                      <a:cubicBezTo>
                        <a:pt x="7765" y="0"/>
                        <a:pt x="6807" y="262"/>
                        <a:pt x="6372" y="262"/>
                      </a:cubicBezTo>
                      <a:cubicBezTo>
                        <a:pt x="5765" y="397"/>
                        <a:pt x="5016" y="262"/>
                        <a:pt x="4474" y="533"/>
                      </a:cubicBezTo>
                      <a:cubicBezTo>
                        <a:pt x="3867" y="734"/>
                        <a:pt x="3460" y="1211"/>
                        <a:pt x="2847" y="1411"/>
                      </a:cubicBezTo>
                      <a:cubicBezTo>
                        <a:pt x="2614" y="1528"/>
                        <a:pt x="1583" y="1996"/>
                        <a:pt x="1083" y="1996"/>
                      </a:cubicBezTo>
                      <a:cubicBezTo>
                        <a:pt x="1029" y="1996"/>
                        <a:pt x="982" y="1990"/>
                        <a:pt x="942" y="1979"/>
                      </a:cubicBezTo>
                      <a:lnTo>
                        <a:pt x="942" y="1979"/>
                      </a:lnTo>
                      <a:cubicBezTo>
                        <a:pt x="1356" y="2155"/>
                        <a:pt x="1365" y="2110"/>
                        <a:pt x="1562" y="2566"/>
                      </a:cubicBezTo>
                      <a:cubicBezTo>
                        <a:pt x="1698" y="3174"/>
                        <a:pt x="1562" y="4058"/>
                        <a:pt x="1627" y="4735"/>
                      </a:cubicBezTo>
                      <a:cubicBezTo>
                        <a:pt x="1833" y="5684"/>
                        <a:pt x="2305" y="6498"/>
                        <a:pt x="2576" y="7311"/>
                      </a:cubicBezTo>
                      <a:cubicBezTo>
                        <a:pt x="2712" y="7853"/>
                        <a:pt x="2918" y="7447"/>
                        <a:pt x="2511" y="7989"/>
                      </a:cubicBezTo>
                      <a:cubicBezTo>
                        <a:pt x="1898" y="8938"/>
                        <a:pt x="342" y="9816"/>
                        <a:pt x="2104" y="10022"/>
                      </a:cubicBezTo>
                      <a:cubicBezTo>
                        <a:pt x="3324" y="10158"/>
                        <a:pt x="4610" y="10494"/>
                        <a:pt x="4544" y="11985"/>
                      </a:cubicBezTo>
                      <a:cubicBezTo>
                        <a:pt x="4480" y="12298"/>
                        <a:pt x="4361" y="13231"/>
                        <a:pt x="4030" y="13231"/>
                      </a:cubicBezTo>
                      <a:cubicBezTo>
                        <a:pt x="3999" y="13231"/>
                        <a:pt x="3967" y="13223"/>
                        <a:pt x="3932" y="13205"/>
                      </a:cubicBezTo>
                      <a:cubicBezTo>
                        <a:pt x="3661" y="13070"/>
                        <a:pt x="3796" y="12256"/>
                        <a:pt x="3525" y="12056"/>
                      </a:cubicBezTo>
                      <a:cubicBezTo>
                        <a:pt x="3427" y="11974"/>
                        <a:pt x="3350" y="11938"/>
                        <a:pt x="3292" y="11938"/>
                      </a:cubicBezTo>
                      <a:cubicBezTo>
                        <a:pt x="2864" y="11938"/>
                        <a:pt x="3382" y="13867"/>
                        <a:pt x="3324" y="14225"/>
                      </a:cubicBezTo>
                      <a:cubicBezTo>
                        <a:pt x="3189" y="14767"/>
                        <a:pt x="2712" y="14903"/>
                        <a:pt x="2647" y="15374"/>
                      </a:cubicBezTo>
                      <a:cubicBezTo>
                        <a:pt x="2647" y="15852"/>
                        <a:pt x="3254" y="16459"/>
                        <a:pt x="3525" y="16866"/>
                      </a:cubicBezTo>
                      <a:cubicBezTo>
                        <a:pt x="4000" y="17560"/>
                        <a:pt x="3974" y="17784"/>
                        <a:pt x="3700" y="17784"/>
                      </a:cubicBezTo>
                      <a:cubicBezTo>
                        <a:pt x="3387" y="17784"/>
                        <a:pt x="2749" y="17490"/>
                        <a:pt x="2169" y="17272"/>
                      </a:cubicBezTo>
                      <a:cubicBezTo>
                        <a:pt x="1960" y="17222"/>
                        <a:pt x="1105" y="16807"/>
                        <a:pt x="601" y="16807"/>
                      </a:cubicBezTo>
                      <a:cubicBezTo>
                        <a:pt x="452" y="16807"/>
                        <a:pt x="333" y="16843"/>
                        <a:pt x="271" y="16936"/>
                      </a:cubicBezTo>
                      <a:cubicBezTo>
                        <a:pt x="0" y="17272"/>
                        <a:pt x="1291" y="18357"/>
                        <a:pt x="1426" y="18492"/>
                      </a:cubicBezTo>
                      <a:cubicBezTo>
                        <a:pt x="3053" y="20190"/>
                        <a:pt x="3189" y="21816"/>
                        <a:pt x="3189" y="24051"/>
                      </a:cubicBezTo>
                      <a:cubicBezTo>
                        <a:pt x="3189" y="24864"/>
                        <a:pt x="3254" y="25542"/>
                        <a:pt x="3389" y="26290"/>
                      </a:cubicBezTo>
                      <a:cubicBezTo>
                        <a:pt x="3595" y="27103"/>
                        <a:pt x="3525" y="27917"/>
                        <a:pt x="3661" y="28730"/>
                      </a:cubicBezTo>
                      <a:cubicBezTo>
                        <a:pt x="4002" y="30287"/>
                        <a:pt x="5694" y="30422"/>
                        <a:pt x="6372" y="31713"/>
                      </a:cubicBezTo>
                      <a:cubicBezTo>
                        <a:pt x="7050" y="32797"/>
                        <a:pt x="6985" y="34489"/>
                        <a:pt x="7120" y="35780"/>
                      </a:cubicBezTo>
                      <a:cubicBezTo>
                        <a:pt x="7185" y="36729"/>
                        <a:pt x="7050" y="37949"/>
                        <a:pt x="7798" y="38692"/>
                      </a:cubicBezTo>
                      <a:cubicBezTo>
                        <a:pt x="8405" y="39369"/>
                        <a:pt x="10303" y="40660"/>
                        <a:pt x="11252" y="40660"/>
                      </a:cubicBezTo>
                      <a:cubicBezTo>
                        <a:pt x="12136" y="40589"/>
                        <a:pt x="13085" y="39440"/>
                        <a:pt x="13692" y="38898"/>
                      </a:cubicBezTo>
                      <a:cubicBezTo>
                        <a:pt x="13935" y="38655"/>
                        <a:pt x="15044" y="37489"/>
                        <a:pt x="15470" y="37489"/>
                      </a:cubicBezTo>
                      <a:cubicBezTo>
                        <a:pt x="15521" y="37489"/>
                        <a:pt x="15561" y="37506"/>
                        <a:pt x="15590" y="37542"/>
                      </a:cubicBezTo>
                      <a:cubicBezTo>
                        <a:pt x="15895" y="37842"/>
                        <a:pt x="15117" y="40088"/>
                        <a:pt x="15861" y="40088"/>
                      </a:cubicBezTo>
                      <a:cubicBezTo>
                        <a:pt x="15951" y="40088"/>
                        <a:pt x="16064" y="40055"/>
                        <a:pt x="16203" y="39982"/>
                      </a:cubicBezTo>
                      <a:cubicBezTo>
                        <a:pt x="16610" y="39776"/>
                        <a:pt x="17016" y="38626"/>
                        <a:pt x="17217" y="38220"/>
                      </a:cubicBezTo>
                      <a:cubicBezTo>
                        <a:pt x="17624" y="37271"/>
                        <a:pt x="17965" y="36387"/>
                        <a:pt x="18101" y="35373"/>
                      </a:cubicBezTo>
                      <a:cubicBezTo>
                        <a:pt x="18301" y="34017"/>
                        <a:pt x="18236" y="32591"/>
                        <a:pt x="18030" y="31306"/>
                      </a:cubicBezTo>
                      <a:cubicBezTo>
                        <a:pt x="18030" y="28253"/>
                        <a:pt x="17217" y="25135"/>
                        <a:pt x="16474" y="22223"/>
                      </a:cubicBezTo>
                      <a:cubicBezTo>
                        <a:pt x="14912" y="15987"/>
                        <a:pt x="12879" y="9751"/>
                        <a:pt x="10509" y="3786"/>
                      </a:cubicBezTo>
                      <a:cubicBezTo>
                        <a:pt x="10168" y="2973"/>
                        <a:pt x="9625" y="533"/>
                        <a:pt x="8676" y="56"/>
                      </a:cubicBezTo>
                      <a:cubicBezTo>
                        <a:pt x="8596" y="16"/>
                        <a:pt x="8478" y="0"/>
                        <a:pt x="8337" y="0"/>
                      </a:cubicBezTo>
                      <a:close/>
                    </a:path>
                  </a:pathLst>
                </a:custGeom>
                <a:solidFill>
                  <a:srgbClr val="125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2063625" y="1167150"/>
                  <a:ext cx="266000" cy="335075"/>
                </a:xfrm>
                <a:custGeom>
                  <a:avLst/>
                  <a:gdLst/>
                  <a:ahLst/>
                  <a:cxnLst/>
                  <a:rect l="l" t="t" r="r" b="b"/>
                  <a:pathLst>
                    <a:path w="10640" h="13403" extrusionOk="0">
                      <a:moveTo>
                        <a:pt x="1" y="272"/>
                      </a:moveTo>
                      <a:lnTo>
                        <a:pt x="1" y="272"/>
                      </a:lnTo>
                      <a:cubicBezTo>
                        <a:pt x="34" y="283"/>
                        <a:pt x="66" y="295"/>
                        <a:pt x="97" y="308"/>
                      </a:cubicBezTo>
                      <a:lnTo>
                        <a:pt x="97" y="308"/>
                      </a:lnTo>
                      <a:cubicBezTo>
                        <a:pt x="64" y="292"/>
                        <a:pt x="32" y="280"/>
                        <a:pt x="1" y="272"/>
                      </a:cubicBezTo>
                      <a:close/>
                      <a:moveTo>
                        <a:pt x="3932" y="1"/>
                      </a:moveTo>
                      <a:cubicBezTo>
                        <a:pt x="2848" y="1"/>
                        <a:pt x="2371" y="679"/>
                        <a:pt x="1492" y="879"/>
                      </a:cubicBezTo>
                      <a:cubicBezTo>
                        <a:pt x="1418" y="894"/>
                        <a:pt x="1350" y="901"/>
                        <a:pt x="1286" y="901"/>
                      </a:cubicBezTo>
                      <a:cubicBezTo>
                        <a:pt x="797" y="901"/>
                        <a:pt x="571" y="504"/>
                        <a:pt x="97" y="308"/>
                      </a:cubicBezTo>
                      <a:lnTo>
                        <a:pt x="97" y="308"/>
                      </a:lnTo>
                      <a:cubicBezTo>
                        <a:pt x="650" y="574"/>
                        <a:pt x="1519" y="1926"/>
                        <a:pt x="1964" y="2370"/>
                      </a:cubicBezTo>
                      <a:cubicBezTo>
                        <a:pt x="2506" y="2983"/>
                        <a:pt x="3119" y="3455"/>
                        <a:pt x="3726" y="3997"/>
                      </a:cubicBezTo>
                      <a:cubicBezTo>
                        <a:pt x="3997" y="4268"/>
                        <a:pt x="5624" y="5488"/>
                        <a:pt x="5217" y="6031"/>
                      </a:cubicBezTo>
                      <a:cubicBezTo>
                        <a:pt x="5152" y="6123"/>
                        <a:pt x="5052" y="6159"/>
                        <a:pt x="4928" y="6159"/>
                      </a:cubicBezTo>
                      <a:cubicBezTo>
                        <a:pt x="4472" y="6159"/>
                        <a:pt x="3706" y="5667"/>
                        <a:pt x="3272" y="5667"/>
                      </a:cubicBezTo>
                      <a:cubicBezTo>
                        <a:pt x="3215" y="5667"/>
                        <a:pt x="3163" y="5675"/>
                        <a:pt x="3119" y="5694"/>
                      </a:cubicBezTo>
                      <a:cubicBezTo>
                        <a:pt x="2642" y="5966"/>
                        <a:pt x="3184" y="6031"/>
                        <a:pt x="3455" y="6302"/>
                      </a:cubicBezTo>
                      <a:cubicBezTo>
                        <a:pt x="4133" y="6980"/>
                        <a:pt x="4881" y="7592"/>
                        <a:pt x="5353" y="8335"/>
                      </a:cubicBezTo>
                      <a:cubicBezTo>
                        <a:pt x="5760" y="8948"/>
                        <a:pt x="5695" y="9355"/>
                        <a:pt x="5895" y="10098"/>
                      </a:cubicBezTo>
                      <a:cubicBezTo>
                        <a:pt x="6166" y="11117"/>
                        <a:pt x="6980" y="11659"/>
                        <a:pt x="7728" y="12402"/>
                      </a:cubicBezTo>
                      <a:cubicBezTo>
                        <a:pt x="8091" y="12812"/>
                        <a:pt x="8758" y="13403"/>
                        <a:pt x="9382" y="13403"/>
                      </a:cubicBezTo>
                      <a:cubicBezTo>
                        <a:pt x="9690" y="13403"/>
                        <a:pt x="9988" y="13259"/>
                        <a:pt x="10233" y="12879"/>
                      </a:cubicBezTo>
                      <a:cubicBezTo>
                        <a:pt x="10640" y="12066"/>
                        <a:pt x="9691" y="11253"/>
                        <a:pt x="9284" y="10775"/>
                      </a:cubicBezTo>
                      <a:cubicBezTo>
                        <a:pt x="8406" y="9897"/>
                        <a:pt x="7728" y="9355"/>
                        <a:pt x="8406" y="8200"/>
                      </a:cubicBezTo>
                      <a:cubicBezTo>
                        <a:pt x="8742" y="7522"/>
                        <a:pt x="9219" y="7115"/>
                        <a:pt x="9013" y="6237"/>
                      </a:cubicBezTo>
                      <a:cubicBezTo>
                        <a:pt x="8677" y="4946"/>
                        <a:pt x="7457" y="3661"/>
                        <a:pt x="6643" y="2642"/>
                      </a:cubicBezTo>
                      <a:cubicBezTo>
                        <a:pt x="6166" y="1964"/>
                        <a:pt x="4881" y="1"/>
                        <a:pt x="3932" y="1"/>
                      </a:cubicBezTo>
                      <a:close/>
                    </a:path>
                  </a:pathLst>
                </a:custGeom>
                <a:solidFill>
                  <a:srgbClr val="125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3441350" y="-485100"/>
                  <a:ext cx="352500" cy="1335325"/>
                </a:xfrm>
                <a:custGeom>
                  <a:avLst/>
                  <a:gdLst/>
                  <a:ahLst/>
                  <a:cxnLst/>
                  <a:rect l="l" t="t" r="r" b="b"/>
                  <a:pathLst>
                    <a:path w="14100" h="53413" extrusionOk="0">
                      <a:moveTo>
                        <a:pt x="14034" y="0"/>
                      </a:moveTo>
                      <a:cubicBezTo>
                        <a:pt x="7120" y="3460"/>
                        <a:pt x="2847" y="8069"/>
                        <a:pt x="1356" y="13763"/>
                      </a:cubicBezTo>
                      <a:cubicBezTo>
                        <a:pt x="543" y="17082"/>
                        <a:pt x="613" y="20606"/>
                        <a:pt x="1562" y="24337"/>
                      </a:cubicBezTo>
                      <a:cubicBezTo>
                        <a:pt x="2441" y="27590"/>
                        <a:pt x="4002" y="30909"/>
                        <a:pt x="6101" y="34027"/>
                      </a:cubicBezTo>
                      <a:cubicBezTo>
                        <a:pt x="11865" y="42638"/>
                        <a:pt x="8134" y="53277"/>
                        <a:pt x="8134" y="53348"/>
                      </a:cubicBezTo>
                      <a:lnTo>
                        <a:pt x="8270" y="53413"/>
                      </a:lnTo>
                      <a:cubicBezTo>
                        <a:pt x="8340" y="53348"/>
                        <a:pt x="12136" y="42638"/>
                        <a:pt x="6236" y="33962"/>
                      </a:cubicBezTo>
                      <a:cubicBezTo>
                        <a:pt x="0" y="24673"/>
                        <a:pt x="613" y="17353"/>
                        <a:pt x="1562" y="13828"/>
                      </a:cubicBezTo>
                      <a:cubicBezTo>
                        <a:pt x="3053" y="8205"/>
                        <a:pt x="7256" y="3596"/>
                        <a:pt x="14099" y="136"/>
                      </a:cubicBezTo>
                      <a:lnTo>
                        <a:pt x="140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395525" y="-156675"/>
                  <a:ext cx="350725" cy="156825"/>
                </a:xfrm>
                <a:custGeom>
                  <a:avLst/>
                  <a:gdLst/>
                  <a:ahLst/>
                  <a:cxnLst/>
                  <a:rect l="l" t="t" r="r" b="b"/>
                  <a:pathLst>
                    <a:path w="14029" h="6273" extrusionOk="0">
                      <a:moveTo>
                        <a:pt x="6705" y="0"/>
                      </a:moveTo>
                      <a:cubicBezTo>
                        <a:pt x="5964" y="0"/>
                        <a:pt x="5213" y="65"/>
                        <a:pt x="4474" y="219"/>
                      </a:cubicBezTo>
                      <a:cubicBezTo>
                        <a:pt x="3525" y="420"/>
                        <a:pt x="2576" y="761"/>
                        <a:pt x="1692" y="1369"/>
                      </a:cubicBezTo>
                      <a:cubicBezTo>
                        <a:pt x="0" y="2453"/>
                        <a:pt x="271" y="5100"/>
                        <a:pt x="2169" y="5777"/>
                      </a:cubicBezTo>
                      <a:cubicBezTo>
                        <a:pt x="3134" y="6150"/>
                        <a:pt x="4098" y="6272"/>
                        <a:pt x="5028" y="6272"/>
                      </a:cubicBezTo>
                      <a:cubicBezTo>
                        <a:pt x="5274" y="6272"/>
                        <a:pt x="5518" y="6264"/>
                        <a:pt x="5759" y="6249"/>
                      </a:cubicBezTo>
                      <a:cubicBezTo>
                        <a:pt x="10504" y="5913"/>
                        <a:pt x="14028" y="1710"/>
                        <a:pt x="14028" y="1710"/>
                      </a:cubicBezTo>
                      <a:cubicBezTo>
                        <a:pt x="14028" y="1710"/>
                        <a:pt x="10513" y="0"/>
                        <a:pt x="6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421025" y="-80025"/>
                  <a:ext cx="125425" cy="49100"/>
                </a:xfrm>
                <a:custGeom>
                  <a:avLst/>
                  <a:gdLst/>
                  <a:ahLst/>
                  <a:cxnLst/>
                  <a:rect l="l" t="t" r="r" b="b"/>
                  <a:pathLst>
                    <a:path w="5017" h="1964" extrusionOk="0">
                      <a:moveTo>
                        <a:pt x="5017" y="0"/>
                      </a:moveTo>
                      <a:cubicBezTo>
                        <a:pt x="2441" y="0"/>
                        <a:pt x="71" y="1827"/>
                        <a:pt x="1" y="1827"/>
                      </a:cubicBezTo>
                      <a:lnTo>
                        <a:pt x="136" y="1963"/>
                      </a:lnTo>
                      <a:cubicBezTo>
                        <a:pt x="136" y="1898"/>
                        <a:pt x="2511" y="136"/>
                        <a:pt x="5017" y="136"/>
                      </a:cubicBezTo>
                      <a:lnTo>
                        <a:pt x="501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259500" y="-385100"/>
                  <a:ext cx="329925" cy="191250"/>
                </a:xfrm>
                <a:custGeom>
                  <a:avLst/>
                  <a:gdLst/>
                  <a:ahLst/>
                  <a:cxnLst/>
                  <a:rect l="l" t="t" r="r" b="b"/>
                  <a:pathLst>
                    <a:path w="13197" h="7650" extrusionOk="0">
                      <a:moveTo>
                        <a:pt x="3207" y="1"/>
                      </a:moveTo>
                      <a:cubicBezTo>
                        <a:pt x="1166" y="1"/>
                        <a:pt x="0" y="2262"/>
                        <a:pt x="1202" y="3934"/>
                      </a:cubicBezTo>
                      <a:cubicBezTo>
                        <a:pt x="1945" y="4948"/>
                        <a:pt x="2829" y="5761"/>
                        <a:pt x="3843" y="6303"/>
                      </a:cubicBezTo>
                      <a:cubicBezTo>
                        <a:pt x="5677" y="7356"/>
                        <a:pt x="7723" y="7649"/>
                        <a:pt x="9433" y="7649"/>
                      </a:cubicBezTo>
                      <a:cubicBezTo>
                        <a:pt x="11580" y="7649"/>
                        <a:pt x="13197" y="7187"/>
                        <a:pt x="13197" y="7187"/>
                      </a:cubicBezTo>
                      <a:cubicBezTo>
                        <a:pt x="13197" y="7187"/>
                        <a:pt x="10485" y="2372"/>
                        <a:pt x="6147" y="610"/>
                      </a:cubicBezTo>
                      <a:cubicBezTo>
                        <a:pt x="5269" y="273"/>
                        <a:pt x="4320" y="2"/>
                        <a:pt x="3300" y="2"/>
                      </a:cubicBezTo>
                      <a:cubicBezTo>
                        <a:pt x="3269" y="1"/>
                        <a:pt x="3238" y="1"/>
                        <a:pt x="3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127800" y="-611125"/>
                  <a:ext cx="342325" cy="168125"/>
                </a:xfrm>
                <a:custGeom>
                  <a:avLst/>
                  <a:gdLst/>
                  <a:ahLst/>
                  <a:cxnLst/>
                  <a:rect l="l" t="t" r="r" b="b"/>
                  <a:pathLst>
                    <a:path w="13693" h="6725" extrusionOk="0">
                      <a:moveTo>
                        <a:pt x="8613" y="1"/>
                      </a:moveTo>
                      <a:cubicBezTo>
                        <a:pt x="7154" y="1"/>
                        <a:pt x="5555" y="192"/>
                        <a:pt x="4068" y="774"/>
                      </a:cubicBezTo>
                      <a:cubicBezTo>
                        <a:pt x="3119" y="1110"/>
                        <a:pt x="2305" y="1587"/>
                        <a:pt x="1492" y="2265"/>
                      </a:cubicBezTo>
                      <a:cubicBezTo>
                        <a:pt x="1" y="3621"/>
                        <a:pt x="608" y="6196"/>
                        <a:pt x="2642" y="6603"/>
                      </a:cubicBezTo>
                      <a:cubicBezTo>
                        <a:pt x="3182" y="6687"/>
                        <a:pt x="3710" y="6725"/>
                        <a:pt x="4221" y="6725"/>
                      </a:cubicBezTo>
                      <a:cubicBezTo>
                        <a:pt x="4930" y="6725"/>
                        <a:pt x="5606" y="6652"/>
                        <a:pt x="6237" y="6533"/>
                      </a:cubicBezTo>
                      <a:cubicBezTo>
                        <a:pt x="10911" y="5383"/>
                        <a:pt x="13693" y="703"/>
                        <a:pt x="13693" y="703"/>
                      </a:cubicBezTo>
                      <a:cubicBezTo>
                        <a:pt x="13693" y="703"/>
                        <a:pt x="11409" y="1"/>
                        <a:pt x="8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3283700" y="-349775"/>
                  <a:ext cx="128825" cy="34150"/>
                </a:xfrm>
                <a:custGeom>
                  <a:avLst/>
                  <a:gdLst/>
                  <a:ahLst/>
                  <a:cxnLst/>
                  <a:rect l="l" t="t" r="r" b="b"/>
                  <a:pathLst>
                    <a:path w="5153" h="1366" extrusionOk="0">
                      <a:moveTo>
                        <a:pt x="393" y="1"/>
                      </a:moveTo>
                      <a:cubicBezTo>
                        <a:pt x="157" y="1"/>
                        <a:pt x="15" y="10"/>
                        <a:pt x="1" y="10"/>
                      </a:cubicBezTo>
                      <a:lnTo>
                        <a:pt x="1" y="146"/>
                      </a:lnTo>
                      <a:cubicBezTo>
                        <a:pt x="12" y="146"/>
                        <a:pt x="102" y="142"/>
                        <a:pt x="254" y="142"/>
                      </a:cubicBezTo>
                      <a:cubicBezTo>
                        <a:pt x="1016" y="142"/>
                        <a:pt x="3333" y="236"/>
                        <a:pt x="5082" y="1366"/>
                      </a:cubicBezTo>
                      <a:lnTo>
                        <a:pt x="5152" y="1301"/>
                      </a:lnTo>
                      <a:cubicBezTo>
                        <a:pt x="3443" y="126"/>
                        <a:pt x="1269" y="1"/>
                        <a:pt x="39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3648075" y="-468150"/>
                  <a:ext cx="279275" cy="249175"/>
                </a:xfrm>
                <a:custGeom>
                  <a:avLst/>
                  <a:gdLst/>
                  <a:ahLst/>
                  <a:cxnLst/>
                  <a:rect l="l" t="t" r="r" b="b"/>
                  <a:pathLst>
                    <a:path w="11171" h="9967" extrusionOk="0">
                      <a:moveTo>
                        <a:pt x="0" y="0"/>
                      </a:moveTo>
                      <a:cubicBezTo>
                        <a:pt x="0" y="0"/>
                        <a:pt x="613" y="5423"/>
                        <a:pt x="4338" y="8340"/>
                      </a:cubicBezTo>
                      <a:cubicBezTo>
                        <a:pt x="5287" y="9018"/>
                        <a:pt x="6306" y="9560"/>
                        <a:pt x="7592" y="9896"/>
                      </a:cubicBezTo>
                      <a:cubicBezTo>
                        <a:pt x="7796" y="9944"/>
                        <a:pt x="7996" y="9967"/>
                        <a:pt x="8189" y="9967"/>
                      </a:cubicBezTo>
                      <a:cubicBezTo>
                        <a:pt x="9927" y="9967"/>
                        <a:pt x="11170" y="8150"/>
                        <a:pt x="10438" y="6442"/>
                      </a:cubicBezTo>
                      <a:cubicBezTo>
                        <a:pt x="10032" y="5558"/>
                        <a:pt x="9424" y="4745"/>
                        <a:pt x="8747" y="4002"/>
                      </a:cubicBezTo>
                      <a:cubicBezTo>
                        <a:pt x="5493" y="749"/>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3459925" y="-302100"/>
                  <a:ext cx="79600" cy="108475"/>
                </a:xfrm>
                <a:custGeom>
                  <a:avLst/>
                  <a:gdLst/>
                  <a:ahLst/>
                  <a:cxnLst/>
                  <a:rect l="l" t="t" r="r" b="b"/>
                  <a:pathLst>
                    <a:path w="3184" h="4339" extrusionOk="0">
                      <a:moveTo>
                        <a:pt x="66" y="1"/>
                      </a:moveTo>
                      <a:lnTo>
                        <a:pt x="1" y="136"/>
                      </a:lnTo>
                      <a:cubicBezTo>
                        <a:pt x="2099" y="1563"/>
                        <a:pt x="3048" y="4274"/>
                        <a:pt x="3048" y="4339"/>
                      </a:cubicBezTo>
                      <a:lnTo>
                        <a:pt x="3184" y="4274"/>
                      </a:lnTo>
                      <a:cubicBezTo>
                        <a:pt x="3184" y="4274"/>
                        <a:pt x="2235" y="1427"/>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3768325" y="26750"/>
                  <a:ext cx="343950" cy="176625"/>
                </a:xfrm>
                <a:custGeom>
                  <a:avLst/>
                  <a:gdLst/>
                  <a:ahLst/>
                  <a:cxnLst/>
                  <a:rect l="l" t="t" r="r" b="b"/>
                  <a:pathLst>
                    <a:path w="13758" h="7065" extrusionOk="0">
                      <a:moveTo>
                        <a:pt x="5240" y="0"/>
                      </a:moveTo>
                      <a:cubicBezTo>
                        <a:pt x="2362" y="0"/>
                        <a:pt x="0" y="946"/>
                        <a:pt x="0" y="946"/>
                      </a:cubicBezTo>
                      <a:cubicBezTo>
                        <a:pt x="0" y="946"/>
                        <a:pt x="3319" y="5490"/>
                        <a:pt x="7727" y="6775"/>
                      </a:cubicBezTo>
                      <a:cubicBezTo>
                        <a:pt x="8504" y="6943"/>
                        <a:pt x="9324" y="7065"/>
                        <a:pt x="10154" y="7065"/>
                      </a:cubicBezTo>
                      <a:cubicBezTo>
                        <a:pt x="10339" y="7065"/>
                        <a:pt x="10524" y="7059"/>
                        <a:pt x="10710" y="7046"/>
                      </a:cubicBezTo>
                      <a:cubicBezTo>
                        <a:pt x="12743" y="6910"/>
                        <a:pt x="13757" y="4470"/>
                        <a:pt x="12337" y="2914"/>
                      </a:cubicBezTo>
                      <a:cubicBezTo>
                        <a:pt x="11453" y="1965"/>
                        <a:pt x="10504" y="1287"/>
                        <a:pt x="9419" y="810"/>
                      </a:cubicBezTo>
                      <a:cubicBezTo>
                        <a:pt x="8039" y="206"/>
                        <a:pt x="6583" y="0"/>
                        <a:pt x="5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3531100" y="135100"/>
                  <a:ext cx="132200" cy="23750"/>
                </a:xfrm>
                <a:custGeom>
                  <a:avLst/>
                  <a:gdLst/>
                  <a:ahLst/>
                  <a:cxnLst/>
                  <a:rect l="l" t="t" r="r" b="b"/>
                  <a:pathLst>
                    <a:path w="5288" h="950" extrusionOk="0">
                      <a:moveTo>
                        <a:pt x="66" y="1"/>
                      </a:moveTo>
                      <a:lnTo>
                        <a:pt x="1" y="136"/>
                      </a:lnTo>
                      <a:cubicBezTo>
                        <a:pt x="1286" y="814"/>
                        <a:pt x="2777" y="950"/>
                        <a:pt x="3862" y="950"/>
                      </a:cubicBezTo>
                      <a:cubicBezTo>
                        <a:pt x="4675" y="950"/>
                        <a:pt x="5217" y="885"/>
                        <a:pt x="5288" y="885"/>
                      </a:cubicBezTo>
                      <a:lnTo>
                        <a:pt x="5217" y="749"/>
                      </a:lnTo>
                      <a:cubicBezTo>
                        <a:pt x="5217" y="749"/>
                        <a:pt x="4720" y="818"/>
                        <a:pt x="3978" y="818"/>
                      </a:cubicBezTo>
                      <a:cubicBezTo>
                        <a:pt x="2925" y="818"/>
                        <a:pt x="1380" y="678"/>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3376950" y="-774800"/>
                  <a:ext cx="221150" cy="311775"/>
                </a:xfrm>
                <a:custGeom>
                  <a:avLst/>
                  <a:gdLst/>
                  <a:ahLst/>
                  <a:cxnLst/>
                  <a:rect l="l" t="t" r="r" b="b"/>
                  <a:pathLst>
                    <a:path w="8846" h="12471" extrusionOk="0">
                      <a:moveTo>
                        <a:pt x="1426" y="0"/>
                      </a:moveTo>
                      <a:cubicBezTo>
                        <a:pt x="1426" y="1"/>
                        <a:pt x="0" y="5287"/>
                        <a:pt x="2440" y="9354"/>
                      </a:cubicBezTo>
                      <a:cubicBezTo>
                        <a:pt x="3053" y="10368"/>
                        <a:pt x="3796" y="11252"/>
                        <a:pt x="4880" y="11995"/>
                      </a:cubicBezTo>
                      <a:cubicBezTo>
                        <a:pt x="5337" y="12323"/>
                        <a:pt x="5837" y="12470"/>
                        <a:pt x="6322" y="12470"/>
                      </a:cubicBezTo>
                      <a:cubicBezTo>
                        <a:pt x="7641" y="12470"/>
                        <a:pt x="8846" y="11383"/>
                        <a:pt x="8747" y="9897"/>
                      </a:cubicBezTo>
                      <a:cubicBezTo>
                        <a:pt x="8747" y="8877"/>
                        <a:pt x="8476" y="7863"/>
                        <a:pt x="8134" y="6979"/>
                      </a:cubicBezTo>
                      <a:cubicBezTo>
                        <a:pt x="6307" y="2712"/>
                        <a:pt x="1427" y="1"/>
                        <a:pt x="14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3227850" y="-549500"/>
                  <a:ext cx="39075" cy="127200"/>
                </a:xfrm>
                <a:custGeom>
                  <a:avLst/>
                  <a:gdLst/>
                  <a:ahLst/>
                  <a:cxnLst/>
                  <a:rect l="l" t="t" r="r" b="b"/>
                  <a:pathLst>
                    <a:path w="1563" h="5088" extrusionOk="0">
                      <a:moveTo>
                        <a:pt x="71" y="1"/>
                      </a:moveTo>
                      <a:lnTo>
                        <a:pt x="1" y="71"/>
                      </a:lnTo>
                      <a:cubicBezTo>
                        <a:pt x="1427" y="2170"/>
                        <a:pt x="1292" y="5087"/>
                        <a:pt x="1292" y="5087"/>
                      </a:cubicBezTo>
                      <a:lnTo>
                        <a:pt x="1427" y="5087"/>
                      </a:lnTo>
                      <a:cubicBezTo>
                        <a:pt x="1427" y="5087"/>
                        <a:pt x="1563" y="2105"/>
                        <a:pt x="7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067900" y="-54675"/>
                  <a:ext cx="918475" cy="945575"/>
                </a:xfrm>
                <a:custGeom>
                  <a:avLst/>
                  <a:gdLst/>
                  <a:ahLst/>
                  <a:cxnLst/>
                  <a:rect l="l" t="t" r="r" b="b"/>
                  <a:pathLst>
                    <a:path w="36739" h="37823" extrusionOk="0">
                      <a:moveTo>
                        <a:pt x="5900" y="0"/>
                      </a:moveTo>
                      <a:lnTo>
                        <a:pt x="0" y="9490"/>
                      </a:lnTo>
                      <a:lnTo>
                        <a:pt x="15455" y="31993"/>
                      </a:lnTo>
                      <a:lnTo>
                        <a:pt x="35318" y="37823"/>
                      </a:lnTo>
                      <a:lnTo>
                        <a:pt x="36738" y="33213"/>
                      </a:lnTo>
                      <a:lnTo>
                        <a:pt x="20541" y="22845"/>
                      </a:lnTo>
                      <a:cubicBezTo>
                        <a:pt x="20541" y="22845"/>
                        <a:pt x="6779" y="884"/>
                        <a:pt x="590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4563150" y="-91800"/>
                  <a:ext cx="559225" cy="506450"/>
                </a:xfrm>
                <a:custGeom>
                  <a:avLst/>
                  <a:gdLst/>
                  <a:ahLst/>
                  <a:cxnLst/>
                  <a:rect l="l" t="t" r="r" b="b"/>
                  <a:pathLst>
                    <a:path w="22369" h="20258" extrusionOk="0">
                      <a:moveTo>
                        <a:pt x="11161" y="1046"/>
                      </a:moveTo>
                      <a:cubicBezTo>
                        <a:pt x="11930" y="1046"/>
                        <a:pt x="12712" y="1144"/>
                        <a:pt x="13492" y="1350"/>
                      </a:cubicBezTo>
                      <a:cubicBezTo>
                        <a:pt x="18302" y="2640"/>
                        <a:pt x="21219" y="7585"/>
                        <a:pt x="19999" y="12401"/>
                      </a:cubicBezTo>
                      <a:cubicBezTo>
                        <a:pt x="18915" y="16501"/>
                        <a:pt x="15251" y="19211"/>
                        <a:pt x="11214" y="19211"/>
                      </a:cubicBezTo>
                      <a:cubicBezTo>
                        <a:pt x="10445" y="19211"/>
                        <a:pt x="9663" y="19113"/>
                        <a:pt x="8883" y="18908"/>
                      </a:cubicBezTo>
                      <a:cubicBezTo>
                        <a:pt x="4068" y="17688"/>
                        <a:pt x="1156" y="12672"/>
                        <a:pt x="2441" y="7857"/>
                      </a:cubicBezTo>
                      <a:cubicBezTo>
                        <a:pt x="3466" y="3757"/>
                        <a:pt x="7124" y="1046"/>
                        <a:pt x="11161" y="1046"/>
                      </a:cubicBezTo>
                      <a:close/>
                      <a:moveTo>
                        <a:pt x="11181" y="0"/>
                      </a:moveTo>
                      <a:cubicBezTo>
                        <a:pt x="6678" y="0"/>
                        <a:pt x="2567" y="3026"/>
                        <a:pt x="1427" y="7585"/>
                      </a:cubicBezTo>
                      <a:cubicBezTo>
                        <a:pt x="1" y="13008"/>
                        <a:pt x="3254" y="18501"/>
                        <a:pt x="8677" y="19922"/>
                      </a:cubicBezTo>
                      <a:cubicBezTo>
                        <a:pt x="9530" y="20149"/>
                        <a:pt x="10387" y="20257"/>
                        <a:pt x="11233" y="20257"/>
                      </a:cubicBezTo>
                      <a:cubicBezTo>
                        <a:pt x="15699" y="20257"/>
                        <a:pt x="19819" y="17231"/>
                        <a:pt x="21013" y="12672"/>
                      </a:cubicBezTo>
                      <a:cubicBezTo>
                        <a:pt x="22369" y="7314"/>
                        <a:pt x="19115" y="1756"/>
                        <a:pt x="13763" y="335"/>
                      </a:cubicBezTo>
                      <a:cubicBezTo>
                        <a:pt x="12900" y="108"/>
                        <a:pt x="12034" y="0"/>
                        <a:pt x="11181"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490200" y="128325"/>
                  <a:ext cx="499850" cy="564375"/>
                </a:xfrm>
                <a:custGeom>
                  <a:avLst/>
                  <a:gdLst/>
                  <a:ahLst/>
                  <a:cxnLst/>
                  <a:rect l="l" t="t" r="r" b="b"/>
                  <a:pathLst>
                    <a:path w="19994" h="22575" extrusionOk="0">
                      <a:moveTo>
                        <a:pt x="4880" y="1"/>
                      </a:moveTo>
                      <a:lnTo>
                        <a:pt x="0" y="18573"/>
                      </a:lnTo>
                      <a:lnTo>
                        <a:pt x="15113" y="22575"/>
                      </a:lnTo>
                      <a:lnTo>
                        <a:pt x="19993" y="3932"/>
                      </a:lnTo>
                      <a:lnTo>
                        <a:pt x="48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4066575" y="307950"/>
                  <a:ext cx="388000" cy="208525"/>
                </a:xfrm>
                <a:custGeom>
                  <a:avLst/>
                  <a:gdLst/>
                  <a:ahLst/>
                  <a:cxnLst/>
                  <a:rect l="l" t="t" r="r" b="b"/>
                  <a:pathLst>
                    <a:path w="15520" h="8341" extrusionOk="0">
                      <a:moveTo>
                        <a:pt x="15520" y="0"/>
                      </a:moveTo>
                      <a:lnTo>
                        <a:pt x="2034" y="749"/>
                      </a:lnTo>
                      <a:lnTo>
                        <a:pt x="1" y="8340"/>
                      </a:lnTo>
                      <a:lnTo>
                        <a:pt x="15048" y="2034"/>
                      </a:lnTo>
                      <a:lnTo>
                        <a:pt x="1552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3690375" y="258875"/>
                  <a:ext cx="101700" cy="186425"/>
                </a:xfrm>
                <a:custGeom>
                  <a:avLst/>
                  <a:gdLst/>
                  <a:ahLst/>
                  <a:cxnLst/>
                  <a:rect l="l" t="t" r="r" b="b"/>
                  <a:pathLst>
                    <a:path w="4068" h="7457" extrusionOk="0">
                      <a:moveTo>
                        <a:pt x="4067" y="0"/>
                      </a:moveTo>
                      <a:lnTo>
                        <a:pt x="472" y="1963"/>
                      </a:lnTo>
                      <a:lnTo>
                        <a:pt x="0" y="3861"/>
                      </a:lnTo>
                      <a:lnTo>
                        <a:pt x="2169" y="7457"/>
                      </a:lnTo>
                      <a:lnTo>
                        <a:pt x="40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3636150" y="258875"/>
                  <a:ext cx="64400" cy="189825"/>
                </a:xfrm>
                <a:custGeom>
                  <a:avLst/>
                  <a:gdLst/>
                  <a:ahLst/>
                  <a:cxnLst/>
                  <a:rect l="l" t="t" r="r" b="b"/>
                  <a:pathLst>
                    <a:path w="2576" h="7593" extrusionOk="0">
                      <a:moveTo>
                        <a:pt x="1898" y="0"/>
                      </a:moveTo>
                      <a:lnTo>
                        <a:pt x="0" y="7457"/>
                      </a:lnTo>
                      <a:lnTo>
                        <a:pt x="608" y="7592"/>
                      </a:lnTo>
                      <a:lnTo>
                        <a:pt x="2576" y="136"/>
                      </a:lnTo>
                      <a:lnTo>
                        <a:pt x="1898"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376750" y="162225"/>
                  <a:ext cx="377975" cy="98300"/>
                </a:xfrm>
                <a:custGeom>
                  <a:avLst/>
                  <a:gdLst/>
                  <a:ahLst/>
                  <a:cxnLst/>
                  <a:rect l="l" t="t" r="r" b="b"/>
                  <a:pathLst>
                    <a:path w="15119" h="3932" extrusionOk="0">
                      <a:moveTo>
                        <a:pt x="1" y="0"/>
                      </a:moveTo>
                      <a:lnTo>
                        <a:pt x="1" y="0"/>
                      </a:lnTo>
                      <a:cubicBezTo>
                        <a:pt x="2511" y="678"/>
                        <a:pt x="5017" y="1356"/>
                        <a:pt x="7527" y="1969"/>
                      </a:cubicBezTo>
                      <a:cubicBezTo>
                        <a:pt x="5017" y="1291"/>
                        <a:pt x="2511" y="613"/>
                        <a:pt x="1" y="0"/>
                      </a:cubicBezTo>
                      <a:close/>
                      <a:moveTo>
                        <a:pt x="7527" y="1969"/>
                      </a:moveTo>
                      <a:lnTo>
                        <a:pt x="7527" y="1969"/>
                      </a:lnTo>
                      <a:cubicBezTo>
                        <a:pt x="10033" y="2646"/>
                        <a:pt x="12543" y="3324"/>
                        <a:pt x="15119" y="3932"/>
                      </a:cubicBezTo>
                      <a:cubicBezTo>
                        <a:pt x="12608" y="3254"/>
                        <a:pt x="10033" y="2576"/>
                        <a:pt x="7527" y="1969"/>
                      </a:cubicBezTo>
                      <a:close/>
                    </a:path>
                  </a:pathLst>
                </a:custGeom>
                <a:noFill/>
                <a:ln w="9525" cap="flat" cmpd="sng">
                  <a:solidFill>
                    <a:srgbClr val="E2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4481775" y="558750"/>
                  <a:ext cx="379575" cy="98300"/>
                </a:xfrm>
                <a:custGeom>
                  <a:avLst/>
                  <a:gdLst/>
                  <a:ahLst/>
                  <a:cxnLst/>
                  <a:rect l="l" t="t" r="r" b="b"/>
                  <a:pathLst>
                    <a:path w="15183" h="3932" extrusionOk="0">
                      <a:moveTo>
                        <a:pt x="0" y="0"/>
                      </a:moveTo>
                      <a:lnTo>
                        <a:pt x="0" y="0"/>
                      </a:lnTo>
                      <a:cubicBezTo>
                        <a:pt x="2576" y="678"/>
                        <a:pt x="5086" y="1356"/>
                        <a:pt x="7591" y="2034"/>
                      </a:cubicBezTo>
                      <a:cubicBezTo>
                        <a:pt x="10102" y="2646"/>
                        <a:pt x="12607" y="3324"/>
                        <a:pt x="15182" y="3932"/>
                      </a:cubicBezTo>
                      <a:cubicBezTo>
                        <a:pt x="12677" y="3254"/>
                        <a:pt x="10102" y="2646"/>
                        <a:pt x="7591" y="1969"/>
                      </a:cubicBezTo>
                      <a:cubicBezTo>
                        <a:pt x="5086" y="1291"/>
                        <a:pt x="2576" y="678"/>
                        <a:pt x="0" y="0"/>
                      </a:cubicBezTo>
                      <a:close/>
                    </a:path>
                  </a:pathLst>
                </a:custGeom>
                <a:noFill/>
                <a:ln w="9525" cap="flat" cmpd="sng">
                  <a:solidFill>
                    <a:srgbClr val="E2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4661425" y="-132675"/>
                  <a:ext cx="357650" cy="200025"/>
                </a:xfrm>
                <a:custGeom>
                  <a:avLst/>
                  <a:gdLst/>
                  <a:ahLst/>
                  <a:cxnLst/>
                  <a:rect l="l" t="t" r="r" b="b"/>
                  <a:pathLst>
                    <a:path w="14306" h="8001" extrusionOk="0">
                      <a:moveTo>
                        <a:pt x="10586" y="0"/>
                      </a:moveTo>
                      <a:cubicBezTo>
                        <a:pt x="9478" y="0"/>
                        <a:pt x="7976" y="439"/>
                        <a:pt x="5965" y="1764"/>
                      </a:cubicBezTo>
                      <a:lnTo>
                        <a:pt x="0" y="4275"/>
                      </a:lnTo>
                      <a:lnTo>
                        <a:pt x="1356" y="8000"/>
                      </a:lnTo>
                      <a:lnTo>
                        <a:pt x="5694" y="6374"/>
                      </a:lnTo>
                      <a:cubicBezTo>
                        <a:pt x="5694" y="6374"/>
                        <a:pt x="7592" y="7729"/>
                        <a:pt x="8812" y="7935"/>
                      </a:cubicBezTo>
                      <a:cubicBezTo>
                        <a:pt x="8890" y="7946"/>
                        <a:pt x="8970" y="7952"/>
                        <a:pt x="9052" y="7952"/>
                      </a:cubicBezTo>
                      <a:cubicBezTo>
                        <a:pt x="10484" y="7952"/>
                        <a:pt x="12591" y="6341"/>
                        <a:pt x="13421" y="4546"/>
                      </a:cubicBezTo>
                      <a:cubicBezTo>
                        <a:pt x="13557" y="4275"/>
                        <a:pt x="14170" y="4004"/>
                        <a:pt x="14235" y="3662"/>
                      </a:cubicBezTo>
                      <a:cubicBezTo>
                        <a:pt x="14305" y="3391"/>
                        <a:pt x="13828" y="3120"/>
                        <a:pt x="13763" y="2784"/>
                      </a:cubicBezTo>
                      <a:cubicBezTo>
                        <a:pt x="13271" y="2938"/>
                        <a:pt x="12890" y="2997"/>
                        <a:pt x="12596" y="2997"/>
                      </a:cubicBezTo>
                      <a:cubicBezTo>
                        <a:pt x="11594" y="2997"/>
                        <a:pt x="11594" y="2307"/>
                        <a:pt x="11594" y="2307"/>
                      </a:cubicBezTo>
                      <a:lnTo>
                        <a:pt x="13421" y="1699"/>
                      </a:lnTo>
                      <a:cubicBezTo>
                        <a:pt x="13421" y="1699"/>
                        <a:pt x="12766" y="0"/>
                        <a:pt x="10586"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6067900" y="2682100"/>
                  <a:ext cx="303425" cy="229700"/>
                </a:xfrm>
                <a:custGeom>
                  <a:avLst/>
                  <a:gdLst/>
                  <a:ahLst/>
                  <a:cxnLst/>
                  <a:rect l="l" t="t" r="r" b="b"/>
                  <a:pathLst>
                    <a:path w="12137" h="9188" extrusionOk="0">
                      <a:moveTo>
                        <a:pt x="8340" y="0"/>
                      </a:moveTo>
                      <a:lnTo>
                        <a:pt x="1627" y="813"/>
                      </a:lnTo>
                      <a:lnTo>
                        <a:pt x="0" y="8676"/>
                      </a:lnTo>
                      <a:cubicBezTo>
                        <a:pt x="0" y="8676"/>
                        <a:pt x="1205" y="9187"/>
                        <a:pt x="3275" y="9187"/>
                      </a:cubicBezTo>
                      <a:cubicBezTo>
                        <a:pt x="4310" y="9187"/>
                        <a:pt x="5560" y="9059"/>
                        <a:pt x="6985" y="8676"/>
                      </a:cubicBezTo>
                      <a:lnTo>
                        <a:pt x="11930" y="8676"/>
                      </a:lnTo>
                      <a:cubicBezTo>
                        <a:pt x="11930" y="8676"/>
                        <a:pt x="12136" y="5287"/>
                        <a:pt x="10374" y="5081"/>
                      </a:cubicBezTo>
                      <a:cubicBezTo>
                        <a:pt x="6307" y="4539"/>
                        <a:pt x="8340" y="0"/>
                        <a:pt x="8340"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5598450" y="2043175"/>
                  <a:ext cx="335550" cy="218750"/>
                </a:xfrm>
                <a:custGeom>
                  <a:avLst/>
                  <a:gdLst/>
                  <a:ahLst/>
                  <a:cxnLst/>
                  <a:rect l="l" t="t" r="r" b="b"/>
                  <a:pathLst>
                    <a:path w="13422" h="8750" extrusionOk="0">
                      <a:moveTo>
                        <a:pt x="4610" y="0"/>
                      </a:moveTo>
                      <a:cubicBezTo>
                        <a:pt x="4404" y="206"/>
                        <a:pt x="1" y="6985"/>
                        <a:pt x="1964" y="8270"/>
                      </a:cubicBezTo>
                      <a:cubicBezTo>
                        <a:pt x="2535" y="8624"/>
                        <a:pt x="3306" y="8750"/>
                        <a:pt x="4113" y="8750"/>
                      </a:cubicBezTo>
                      <a:cubicBezTo>
                        <a:pt x="6085" y="8750"/>
                        <a:pt x="8270" y="7999"/>
                        <a:pt x="8270" y="7999"/>
                      </a:cubicBezTo>
                      <a:lnTo>
                        <a:pt x="12337" y="7999"/>
                      </a:lnTo>
                      <a:cubicBezTo>
                        <a:pt x="12337" y="7999"/>
                        <a:pt x="13422" y="5222"/>
                        <a:pt x="10233" y="4545"/>
                      </a:cubicBezTo>
                      <a:cubicBezTo>
                        <a:pt x="8812" y="4203"/>
                        <a:pt x="10575" y="0"/>
                        <a:pt x="10575"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6062750" y="814700"/>
                  <a:ext cx="1037100" cy="1899550"/>
                </a:xfrm>
                <a:custGeom>
                  <a:avLst/>
                  <a:gdLst/>
                  <a:ahLst/>
                  <a:cxnLst/>
                  <a:rect l="l" t="t" r="r" b="b"/>
                  <a:pathLst>
                    <a:path w="41484" h="75982" extrusionOk="0">
                      <a:moveTo>
                        <a:pt x="26842" y="0"/>
                      </a:moveTo>
                      <a:lnTo>
                        <a:pt x="4946" y="4203"/>
                      </a:lnTo>
                      <a:cubicBezTo>
                        <a:pt x="4946" y="4609"/>
                        <a:pt x="0" y="75981"/>
                        <a:pt x="0" y="75981"/>
                      </a:cubicBezTo>
                      <a:lnTo>
                        <a:pt x="9083" y="75981"/>
                      </a:lnTo>
                      <a:lnTo>
                        <a:pt x="18638" y="16468"/>
                      </a:lnTo>
                      <a:lnTo>
                        <a:pt x="29825" y="27384"/>
                      </a:lnTo>
                      <a:lnTo>
                        <a:pt x="21555" y="49817"/>
                      </a:lnTo>
                      <a:lnTo>
                        <a:pt x="30703" y="50631"/>
                      </a:lnTo>
                      <a:lnTo>
                        <a:pt x="39921" y="30296"/>
                      </a:lnTo>
                      <a:cubicBezTo>
                        <a:pt x="41483" y="26907"/>
                        <a:pt x="41006" y="22975"/>
                        <a:pt x="38837" y="19993"/>
                      </a:cubicBezTo>
                      <a:lnTo>
                        <a:pt x="2684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6140700" y="-148600"/>
                  <a:ext cx="826975" cy="1080150"/>
                </a:xfrm>
                <a:custGeom>
                  <a:avLst/>
                  <a:gdLst/>
                  <a:ahLst/>
                  <a:cxnLst/>
                  <a:rect l="l" t="t" r="r" b="b"/>
                  <a:pathLst>
                    <a:path w="33079" h="43206" extrusionOk="0">
                      <a:moveTo>
                        <a:pt x="17709" y="1"/>
                      </a:moveTo>
                      <a:cubicBezTo>
                        <a:pt x="10543" y="1"/>
                        <a:pt x="2951" y="2170"/>
                        <a:pt x="1828" y="6403"/>
                      </a:cubicBezTo>
                      <a:cubicBezTo>
                        <a:pt x="1" y="13111"/>
                        <a:pt x="8064" y="42735"/>
                        <a:pt x="8064" y="42735"/>
                      </a:cubicBezTo>
                      <a:cubicBezTo>
                        <a:pt x="9879" y="43065"/>
                        <a:pt x="11635" y="43206"/>
                        <a:pt x="13312" y="43206"/>
                      </a:cubicBezTo>
                      <a:cubicBezTo>
                        <a:pt x="22971" y="43206"/>
                        <a:pt x="29960" y="38532"/>
                        <a:pt x="29960" y="38532"/>
                      </a:cubicBezTo>
                      <a:cubicBezTo>
                        <a:pt x="29960" y="38532"/>
                        <a:pt x="33078" y="4912"/>
                        <a:pt x="28263" y="2130"/>
                      </a:cubicBezTo>
                      <a:cubicBezTo>
                        <a:pt x="25731" y="704"/>
                        <a:pt x="21789" y="1"/>
                        <a:pt x="17709"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067900" y="2868500"/>
                  <a:ext cx="303425" cy="43300"/>
                </a:xfrm>
                <a:custGeom>
                  <a:avLst/>
                  <a:gdLst/>
                  <a:ahLst/>
                  <a:cxnLst/>
                  <a:rect l="l" t="t" r="r" b="b"/>
                  <a:pathLst>
                    <a:path w="12137" h="1732" extrusionOk="0">
                      <a:moveTo>
                        <a:pt x="272" y="0"/>
                      </a:moveTo>
                      <a:lnTo>
                        <a:pt x="0" y="1220"/>
                      </a:lnTo>
                      <a:cubicBezTo>
                        <a:pt x="0" y="1220"/>
                        <a:pt x="1205" y="1731"/>
                        <a:pt x="3275" y="1731"/>
                      </a:cubicBezTo>
                      <a:cubicBezTo>
                        <a:pt x="4310" y="1731"/>
                        <a:pt x="5560" y="1603"/>
                        <a:pt x="6985" y="1220"/>
                      </a:cubicBezTo>
                      <a:lnTo>
                        <a:pt x="11930" y="1220"/>
                      </a:lnTo>
                      <a:cubicBezTo>
                        <a:pt x="11930" y="1220"/>
                        <a:pt x="12136" y="813"/>
                        <a:pt x="11930" y="136"/>
                      </a:cubicBezTo>
                      <a:cubicBezTo>
                        <a:pt x="11636" y="194"/>
                        <a:pt x="11334" y="216"/>
                        <a:pt x="11021" y="216"/>
                      </a:cubicBezTo>
                      <a:cubicBezTo>
                        <a:pt x="10102" y="216"/>
                        <a:pt x="9088" y="28"/>
                        <a:pt x="7907" y="28"/>
                      </a:cubicBezTo>
                      <a:cubicBezTo>
                        <a:pt x="7172" y="28"/>
                        <a:pt x="6373" y="101"/>
                        <a:pt x="5493" y="336"/>
                      </a:cubicBezTo>
                      <a:cubicBezTo>
                        <a:pt x="4838" y="530"/>
                        <a:pt x="4183" y="612"/>
                        <a:pt x="3541" y="612"/>
                      </a:cubicBezTo>
                      <a:cubicBezTo>
                        <a:pt x="2388" y="612"/>
                        <a:pt x="1275" y="348"/>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5561175" y="2217775"/>
                  <a:ext cx="274550" cy="44150"/>
                </a:xfrm>
                <a:custGeom>
                  <a:avLst/>
                  <a:gdLst/>
                  <a:ahLst/>
                  <a:cxnLst/>
                  <a:rect l="l" t="t" r="r" b="b"/>
                  <a:pathLst>
                    <a:path w="10982" h="1766" extrusionOk="0">
                      <a:moveTo>
                        <a:pt x="1" y="1"/>
                      </a:moveTo>
                      <a:cubicBezTo>
                        <a:pt x="1" y="543"/>
                        <a:pt x="137" y="1015"/>
                        <a:pt x="473" y="1286"/>
                      </a:cubicBezTo>
                      <a:cubicBezTo>
                        <a:pt x="1044" y="1640"/>
                        <a:pt x="1815" y="1766"/>
                        <a:pt x="2622" y="1766"/>
                      </a:cubicBezTo>
                      <a:cubicBezTo>
                        <a:pt x="4594" y="1766"/>
                        <a:pt x="6779" y="1015"/>
                        <a:pt x="6779" y="1015"/>
                      </a:cubicBezTo>
                      <a:lnTo>
                        <a:pt x="10846" y="1015"/>
                      </a:lnTo>
                      <a:cubicBezTo>
                        <a:pt x="10846" y="1015"/>
                        <a:pt x="10982" y="744"/>
                        <a:pt x="10982" y="337"/>
                      </a:cubicBezTo>
                      <a:cubicBezTo>
                        <a:pt x="10145" y="201"/>
                        <a:pt x="9369" y="141"/>
                        <a:pt x="8628" y="141"/>
                      </a:cubicBezTo>
                      <a:cubicBezTo>
                        <a:pt x="7147" y="141"/>
                        <a:pt x="5807" y="382"/>
                        <a:pt x="4404" y="744"/>
                      </a:cubicBezTo>
                      <a:cubicBezTo>
                        <a:pt x="3921" y="870"/>
                        <a:pt x="3452" y="925"/>
                        <a:pt x="3006" y="925"/>
                      </a:cubicBezTo>
                      <a:cubicBezTo>
                        <a:pt x="1764" y="925"/>
                        <a:pt x="699" y="49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5510325" y="-125850"/>
                  <a:ext cx="982850" cy="404600"/>
                </a:xfrm>
                <a:custGeom>
                  <a:avLst/>
                  <a:gdLst/>
                  <a:ahLst/>
                  <a:cxnLst/>
                  <a:rect l="l" t="t" r="r" b="b"/>
                  <a:pathLst>
                    <a:path w="39314" h="16184" extrusionOk="0">
                      <a:moveTo>
                        <a:pt x="0" y="0"/>
                      </a:moveTo>
                      <a:lnTo>
                        <a:pt x="1220" y="13763"/>
                      </a:lnTo>
                      <a:cubicBezTo>
                        <a:pt x="1220" y="13763"/>
                        <a:pt x="12797" y="16184"/>
                        <a:pt x="18481" y="16184"/>
                      </a:cubicBezTo>
                      <a:cubicBezTo>
                        <a:pt x="19173" y="16184"/>
                        <a:pt x="19778" y="16148"/>
                        <a:pt x="20264" y="16067"/>
                      </a:cubicBezTo>
                      <a:cubicBezTo>
                        <a:pt x="24673" y="15319"/>
                        <a:pt x="39314" y="6778"/>
                        <a:pt x="39314" y="6778"/>
                      </a:cubicBezTo>
                      <a:lnTo>
                        <a:pt x="37958" y="1969"/>
                      </a:lnTo>
                      <a:lnTo>
                        <a:pt x="19250" y="7863"/>
                      </a:lnTo>
                      <a:lnTo>
                        <a:pt x="0"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6028850" y="-770025"/>
                  <a:ext cx="510000" cy="683825"/>
                </a:xfrm>
                <a:custGeom>
                  <a:avLst/>
                  <a:gdLst/>
                  <a:ahLst/>
                  <a:cxnLst/>
                  <a:rect l="l" t="t" r="r" b="b"/>
                  <a:pathLst>
                    <a:path w="20400" h="27353" extrusionOk="0">
                      <a:moveTo>
                        <a:pt x="10766" y="1"/>
                      </a:moveTo>
                      <a:cubicBezTo>
                        <a:pt x="8257" y="1"/>
                        <a:pt x="5586" y="1021"/>
                        <a:pt x="3454" y="2450"/>
                      </a:cubicBezTo>
                      <a:cubicBezTo>
                        <a:pt x="0" y="4755"/>
                        <a:pt x="2576" y="13431"/>
                        <a:pt x="3861" y="19802"/>
                      </a:cubicBezTo>
                      <a:cubicBezTo>
                        <a:pt x="4674" y="23734"/>
                        <a:pt x="4132" y="26787"/>
                        <a:pt x="4132" y="26787"/>
                      </a:cubicBezTo>
                      <a:cubicBezTo>
                        <a:pt x="4906" y="27197"/>
                        <a:pt x="5862" y="27353"/>
                        <a:pt x="6868" y="27353"/>
                      </a:cubicBezTo>
                      <a:cubicBezTo>
                        <a:pt x="10007" y="27353"/>
                        <a:pt x="13622" y="25838"/>
                        <a:pt x="13622" y="25838"/>
                      </a:cubicBezTo>
                      <a:cubicBezTo>
                        <a:pt x="13622" y="25838"/>
                        <a:pt x="13557" y="23398"/>
                        <a:pt x="13350" y="21500"/>
                      </a:cubicBezTo>
                      <a:cubicBezTo>
                        <a:pt x="19993" y="20415"/>
                        <a:pt x="20400" y="19667"/>
                        <a:pt x="18708" y="10448"/>
                      </a:cubicBezTo>
                      <a:cubicBezTo>
                        <a:pt x="18414" y="2637"/>
                        <a:pt x="14798" y="1"/>
                        <a:pt x="1076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6148300" y="-848075"/>
                  <a:ext cx="653850" cy="665225"/>
                </a:xfrm>
                <a:custGeom>
                  <a:avLst/>
                  <a:gdLst/>
                  <a:ahLst/>
                  <a:cxnLst/>
                  <a:rect l="l" t="t" r="r" b="b"/>
                  <a:pathLst>
                    <a:path w="26154" h="26609" extrusionOk="0">
                      <a:moveTo>
                        <a:pt x="15276" y="0"/>
                      </a:moveTo>
                      <a:cubicBezTo>
                        <a:pt x="11841" y="0"/>
                        <a:pt x="8029" y="1342"/>
                        <a:pt x="5049" y="5236"/>
                      </a:cubicBezTo>
                      <a:cubicBezTo>
                        <a:pt x="1" y="8146"/>
                        <a:pt x="1316" y="16065"/>
                        <a:pt x="3215" y="16065"/>
                      </a:cubicBezTo>
                      <a:cubicBezTo>
                        <a:pt x="3305" y="16065"/>
                        <a:pt x="3396" y="16047"/>
                        <a:pt x="3488" y="16011"/>
                      </a:cubicBezTo>
                      <a:lnTo>
                        <a:pt x="3488" y="16011"/>
                      </a:lnTo>
                      <a:cubicBezTo>
                        <a:pt x="3261" y="22584"/>
                        <a:pt x="4740" y="26504"/>
                        <a:pt x="6539" y="26504"/>
                      </a:cubicBezTo>
                      <a:cubicBezTo>
                        <a:pt x="6892" y="26504"/>
                        <a:pt x="7258" y="26354"/>
                        <a:pt x="7625" y="26042"/>
                      </a:cubicBezTo>
                      <a:cubicBezTo>
                        <a:pt x="8306" y="26436"/>
                        <a:pt x="8931" y="26609"/>
                        <a:pt x="9465" y="26609"/>
                      </a:cubicBezTo>
                      <a:cubicBezTo>
                        <a:pt x="10681" y="26609"/>
                        <a:pt x="11425" y="25711"/>
                        <a:pt x="11285" y="24486"/>
                      </a:cubicBezTo>
                      <a:lnTo>
                        <a:pt x="11285" y="24486"/>
                      </a:lnTo>
                      <a:cubicBezTo>
                        <a:pt x="11313" y="24489"/>
                        <a:pt x="11340" y="24490"/>
                        <a:pt x="11367" y="24490"/>
                      </a:cubicBezTo>
                      <a:cubicBezTo>
                        <a:pt x="13440" y="24490"/>
                        <a:pt x="12908" y="16945"/>
                        <a:pt x="12570" y="15810"/>
                      </a:cubicBezTo>
                      <a:cubicBezTo>
                        <a:pt x="12376" y="15104"/>
                        <a:pt x="12839" y="14283"/>
                        <a:pt x="13343" y="14283"/>
                      </a:cubicBezTo>
                      <a:cubicBezTo>
                        <a:pt x="13709" y="14283"/>
                        <a:pt x="14096" y="14717"/>
                        <a:pt x="14268" y="15946"/>
                      </a:cubicBezTo>
                      <a:cubicBezTo>
                        <a:pt x="14538" y="17878"/>
                        <a:pt x="14807" y="18380"/>
                        <a:pt x="15077" y="18380"/>
                      </a:cubicBezTo>
                      <a:cubicBezTo>
                        <a:pt x="15214" y="18380"/>
                        <a:pt x="15351" y="18251"/>
                        <a:pt x="15488" y="18115"/>
                      </a:cubicBezTo>
                      <a:cubicBezTo>
                        <a:pt x="15959" y="17708"/>
                        <a:pt x="15553" y="13641"/>
                        <a:pt x="15146" y="12893"/>
                      </a:cubicBezTo>
                      <a:cubicBezTo>
                        <a:pt x="14739" y="12079"/>
                        <a:pt x="14132" y="10995"/>
                        <a:pt x="14132" y="10995"/>
                      </a:cubicBezTo>
                      <a:lnTo>
                        <a:pt x="14132" y="10995"/>
                      </a:lnTo>
                      <a:cubicBezTo>
                        <a:pt x="14132" y="10995"/>
                        <a:pt x="14147" y="10995"/>
                        <a:pt x="14175" y="10995"/>
                      </a:cubicBezTo>
                      <a:cubicBezTo>
                        <a:pt x="14540" y="10995"/>
                        <a:pt x="17076" y="10934"/>
                        <a:pt x="16572" y="9232"/>
                      </a:cubicBezTo>
                      <a:lnTo>
                        <a:pt x="16572" y="9232"/>
                      </a:lnTo>
                      <a:cubicBezTo>
                        <a:pt x="16929" y="9384"/>
                        <a:pt x="17520" y="9460"/>
                        <a:pt x="18215" y="9460"/>
                      </a:cubicBezTo>
                      <a:cubicBezTo>
                        <a:pt x="20950" y="9460"/>
                        <a:pt x="25296" y="8278"/>
                        <a:pt x="23350" y="5843"/>
                      </a:cubicBezTo>
                      <a:cubicBezTo>
                        <a:pt x="26153" y="4117"/>
                        <a:pt x="21294" y="0"/>
                        <a:pt x="15276"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5630700" y="-105525"/>
                  <a:ext cx="93275" cy="327150"/>
                </a:xfrm>
                <a:custGeom>
                  <a:avLst/>
                  <a:gdLst/>
                  <a:ahLst/>
                  <a:cxnLst/>
                  <a:rect l="l" t="t" r="r" b="b"/>
                  <a:pathLst>
                    <a:path w="3731" h="13086" extrusionOk="0">
                      <a:moveTo>
                        <a:pt x="2782" y="1"/>
                      </a:moveTo>
                      <a:cubicBezTo>
                        <a:pt x="2440" y="136"/>
                        <a:pt x="2169" y="342"/>
                        <a:pt x="1969" y="613"/>
                      </a:cubicBezTo>
                      <a:cubicBezTo>
                        <a:pt x="2240" y="342"/>
                        <a:pt x="2511" y="136"/>
                        <a:pt x="2782" y="1"/>
                      </a:cubicBezTo>
                      <a:close/>
                      <a:moveTo>
                        <a:pt x="1968" y="614"/>
                      </a:moveTo>
                      <a:cubicBezTo>
                        <a:pt x="1491" y="1085"/>
                        <a:pt x="1085" y="1627"/>
                        <a:pt x="814" y="2240"/>
                      </a:cubicBezTo>
                      <a:cubicBezTo>
                        <a:pt x="271" y="3460"/>
                        <a:pt x="0" y="4881"/>
                        <a:pt x="71" y="6171"/>
                      </a:cubicBezTo>
                      <a:cubicBezTo>
                        <a:pt x="71" y="7527"/>
                        <a:pt x="407" y="8883"/>
                        <a:pt x="1020" y="10103"/>
                      </a:cubicBezTo>
                      <a:cubicBezTo>
                        <a:pt x="1356" y="10710"/>
                        <a:pt x="1697" y="11252"/>
                        <a:pt x="2169" y="11730"/>
                      </a:cubicBezTo>
                      <a:cubicBezTo>
                        <a:pt x="2485" y="12088"/>
                        <a:pt x="2829" y="12388"/>
                        <a:pt x="3183" y="12667"/>
                      </a:cubicBezTo>
                      <a:lnTo>
                        <a:pt x="3183" y="12667"/>
                      </a:lnTo>
                      <a:cubicBezTo>
                        <a:pt x="2294" y="11932"/>
                        <a:pt x="1596" y="11063"/>
                        <a:pt x="1085" y="10103"/>
                      </a:cubicBezTo>
                      <a:cubicBezTo>
                        <a:pt x="477" y="8883"/>
                        <a:pt x="136" y="7527"/>
                        <a:pt x="136" y="6171"/>
                      </a:cubicBezTo>
                      <a:cubicBezTo>
                        <a:pt x="71" y="4881"/>
                        <a:pt x="342" y="3525"/>
                        <a:pt x="884" y="2305"/>
                      </a:cubicBezTo>
                      <a:cubicBezTo>
                        <a:pt x="1155" y="1698"/>
                        <a:pt x="1491" y="1085"/>
                        <a:pt x="1968" y="614"/>
                      </a:cubicBezTo>
                      <a:close/>
                      <a:moveTo>
                        <a:pt x="3183" y="12667"/>
                      </a:moveTo>
                      <a:cubicBezTo>
                        <a:pt x="3358" y="12812"/>
                        <a:pt x="3541" y="12951"/>
                        <a:pt x="3731" y="13085"/>
                      </a:cubicBezTo>
                      <a:cubicBezTo>
                        <a:pt x="3547" y="12948"/>
                        <a:pt x="3364" y="12810"/>
                        <a:pt x="3183" y="12667"/>
                      </a:cubicBez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908625" y="-442675"/>
                  <a:ext cx="42475" cy="206775"/>
                </a:xfrm>
                <a:custGeom>
                  <a:avLst/>
                  <a:gdLst/>
                  <a:ahLst/>
                  <a:cxnLst/>
                  <a:rect l="l" t="t" r="r" b="b"/>
                  <a:pathLst>
                    <a:path w="1699" h="8271" extrusionOk="0">
                      <a:moveTo>
                        <a:pt x="1" y="1"/>
                      </a:moveTo>
                      <a:lnTo>
                        <a:pt x="1" y="2170"/>
                      </a:lnTo>
                      <a:cubicBezTo>
                        <a:pt x="71" y="2913"/>
                        <a:pt x="71" y="3590"/>
                        <a:pt x="137" y="4339"/>
                      </a:cubicBezTo>
                      <a:cubicBezTo>
                        <a:pt x="272" y="5017"/>
                        <a:pt x="408" y="5759"/>
                        <a:pt x="614" y="6437"/>
                      </a:cubicBezTo>
                      <a:cubicBezTo>
                        <a:pt x="408" y="5759"/>
                        <a:pt x="343" y="5017"/>
                        <a:pt x="207" y="4339"/>
                      </a:cubicBezTo>
                      <a:cubicBezTo>
                        <a:pt x="137" y="3590"/>
                        <a:pt x="71" y="2913"/>
                        <a:pt x="71" y="2170"/>
                      </a:cubicBezTo>
                      <a:cubicBezTo>
                        <a:pt x="1" y="1421"/>
                        <a:pt x="1" y="744"/>
                        <a:pt x="1" y="1"/>
                      </a:cubicBezTo>
                      <a:close/>
                      <a:moveTo>
                        <a:pt x="614" y="6437"/>
                      </a:moveTo>
                      <a:lnTo>
                        <a:pt x="614" y="6437"/>
                      </a:lnTo>
                      <a:cubicBezTo>
                        <a:pt x="679" y="6779"/>
                        <a:pt x="814" y="7115"/>
                        <a:pt x="950" y="7457"/>
                      </a:cubicBezTo>
                      <a:cubicBezTo>
                        <a:pt x="1156" y="7793"/>
                        <a:pt x="1357" y="8064"/>
                        <a:pt x="1698" y="8270"/>
                      </a:cubicBezTo>
                      <a:cubicBezTo>
                        <a:pt x="1357" y="8064"/>
                        <a:pt x="1156" y="7793"/>
                        <a:pt x="1020" y="7457"/>
                      </a:cubicBezTo>
                      <a:cubicBezTo>
                        <a:pt x="814" y="7115"/>
                        <a:pt x="749" y="6779"/>
                        <a:pt x="614" y="6437"/>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5984800" y="-466400"/>
                  <a:ext cx="27125" cy="255850"/>
                </a:xfrm>
                <a:custGeom>
                  <a:avLst/>
                  <a:gdLst/>
                  <a:ahLst/>
                  <a:cxnLst/>
                  <a:rect l="l" t="t" r="r" b="b"/>
                  <a:pathLst>
                    <a:path w="1085" h="10234" extrusionOk="0">
                      <a:moveTo>
                        <a:pt x="201" y="1"/>
                      </a:moveTo>
                      <a:lnTo>
                        <a:pt x="201" y="1"/>
                      </a:lnTo>
                      <a:cubicBezTo>
                        <a:pt x="66" y="879"/>
                        <a:pt x="66" y="1693"/>
                        <a:pt x="0" y="2576"/>
                      </a:cubicBezTo>
                      <a:lnTo>
                        <a:pt x="0" y="5217"/>
                      </a:lnTo>
                      <a:cubicBezTo>
                        <a:pt x="0" y="6101"/>
                        <a:pt x="66" y="6980"/>
                        <a:pt x="201" y="7793"/>
                      </a:cubicBezTo>
                      <a:cubicBezTo>
                        <a:pt x="272" y="8270"/>
                        <a:pt x="407" y="8677"/>
                        <a:pt x="543" y="9084"/>
                      </a:cubicBezTo>
                      <a:cubicBezTo>
                        <a:pt x="407" y="8677"/>
                        <a:pt x="337" y="8270"/>
                        <a:pt x="272" y="7793"/>
                      </a:cubicBezTo>
                      <a:cubicBezTo>
                        <a:pt x="136" y="6914"/>
                        <a:pt x="66" y="6101"/>
                        <a:pt x="66" y="5217"/>
                      </a:cubicBezTo>
                      <a:cubicBezTo>
                        <a:pt x="0" y="4339"/>
                        <a:pt x="0" y="3455"/>
                        <a:pt x="66" y="2576"/>
                      </a:cubicBezTo>
                      <a:cubicBezTo>
                        <a:pt x="66" y="1693"/>
                        <a:pt x="136" y="879"/>
                        <a:pt x="201" y="1"/>
                      </a:cubicBezTo>
                      <a:close/>
                      <a:moveTo>
                        <a:pt x="543" y="9084"/>
                      </a:moveTo>
                      <a:lnTo>
                        <a:pt x="543" y="9084"/>
                      </a:lnTo>
                      <a:cubicBezTo>
                        <a:pt x="608" y="9490"/>
                        <a:pt x="814" y="9897"/>
                        <a:pt x="1085" y="10233"/>
                      </a:cubicBezTo>
                      <a:cubicBezTo>
                        <a:pt x="814" y="9897"/>
                        <a:pt x="678" y="9490"/>
                        <a:pt x="543" y="9084"/>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6061125" y="-607100"/>
                  <a:ext cx="40700" cy="137350"/>
                </a:xfrm>
                <a:custGeom>
                  <a:avLst/>
                  <a:gdLst/>
                  <a:ahLst/>
                  <a:cxnLst/>
                  <a:rect l="l" t="t" r="r" b="b"/>
                  <a:pathLst>
                    <a:path w="1628" h="5494" extrusionOk="0">
                      <a:moveTo>
                        <a:pt x="1627" y="0"/>
                      </a:moveTo>
                      <a:cubicBezTo>
                        <a:pt x="1519" y="147"/>
                        <a:pt x="1429" y="274"/>
                        <a:pt x="1359" y="403"/>
                      </a:cubicBezTo>
                      <a:lnTo>
                        <a:pt x="1359" y="403"/>
                      </a:lnTo>
                      <a:cubicBezTo>
                        <a:pt x="1443" y="268"/>
                        <a:pt x="1533" y="134"/>
                        <a:pt x="1627" y="0"/>
                      </a:cubicBezTo>
                      <a:close/>
                      <a:moveTo>
                        <a:pt x="1359" y="403"/>
                      </a:moveTo>
                      <a:cubicBezTo>
                        <a:pt x="1144" y="748"/>
                        <a:pt x="962" y="1102"/>
                        <a:pt x="814" y="1491"/>
                      </a:cubicBezTo>
                      <a:cubicBezTo>
                        <a:pt x="950" y="1220"/>
                        <a:pt x="1085" y="949"/>
                        <a:pt x="1221" y="748"/>
                      </a:cubicBezTo>
                      <a:cubicBezTo>
                        <a:pt x="1253" y="624"/>
                        <a:pt x="1299" y="513"/>
                        <a:pt x="1359" y="403"/>
                      </a:cubicBezTo>
                      <a:close/>
                      <a:moveTo>
                        <a:pt x="814" y="1491"/>
                      </a:moveTo>
                      <a:lnTo>
                        <a:pt x="814" y="1491"/>
                      </a:lnTo>
                      <a:cubicBezTo>
                        <a:pt x="613" y="1969"/>
                        <a:pt x="407" y="2511"/>
                        <a:pt x="272" y="3053"/>
                      </a:cubicBezTo>
                      <a:cubicBezTo>
                        <a:pt x="207" y="3595"/>
                        <a:pt x="71" y="4137"/>
                        <a:pt x="71" y="4680"/>
                      </a:cubicBezTo>
                      <a:cubicBezTo>
                        <a:pt x="136" y="4137"/>
                        <a:pt x="207" y="3595"/>
                        <a:pt x="342" y="3053"/>
                      </a:cubicBezTo>
                      <a:cubicBezTo>
                        <a:pt x="478" y="2511"/>
                        <a:pt x="613" y="1969"/>
                        <a:pt x="814" y="1491"/>
                      </a:cubicBezTo>
                      <a:close/>
                      <a:moveTo>
                        <a:pt x="71" y="4680"/>
                      </a:moveTo>
                      <a:lnTo>
                        <a:pt x="71" y="4680"/>
                      </a:lnTo>
                      <a:cubicBezTo>
                        <a:pt x="1" y="4951"/>
                        <a:pt x="1" y="5222"/>
                        <a:pt x="1" y="5493"/>
                      </a:cubicBezTo>
                      <a:cubicBezTo>
                        <a:pt x="1" y="5222"/>
                        <a:pt x="71" y="4951"/>
                        <a:pt x="71" y="4680"/>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66175" y="-630825"/>
                  <a:ext cx="71200" cy="71175"/>
                </a:xfrm>
                <a:custGeom>
                  <a:avLst/>
                  <a:gdLst/>
                  <a:ahLst/>
                  <a:cxnLst/>
                  <a:rect l="l" t="t" r="r" b="b"/>
                  <a:pathLst>
                    <a:path w="2848" h="2847" extrusionOk="0">
                      <a:moveTo>
                        <a:pt x="0" y="0"/>
                      </a:moveTo>
                      <a:cubicBezTo>
                        <a:pt x="336" y="0"/>
                        <a:pt x="608" y="206"/>
                        <a:pt x="879" y="407"/>
                      </a:cubicBezTo>
                      <a:cubicBezTo>
                        <a:pt x="678" y="206"/>
                        <a:pt x="337" y="0"/>
                        <a:pt x="0" y="0"/>
                      </a:cubicBezTo>
                      <a:close/>
                      <a:moveTo>
                        <a:pt x="879" y="407"/>
                      </a:moveTo>
                      <a:lnTo>
                        <a:pt x="879" y="407"/>
                      </a:lnTo>
                      <a:cubicBezTo>
                        <a:pt x="1150" y="678"/>
                        <a:pt x="1356" y="949"/>
                        <a:pt x="1556" y="1155"/>
                      </a:cubicBezTo>
                      <a:cubicBezTo>
                        <a:pt x="1828" y="1426"/>
                        <a:pt x="2034" y="1762"/>
                        <a:pt x="2234" y="2034"/>
                      </a:cubicBezTo>
                      <a:lnTo>
                        <a:pt x="2847" y="2847"/>
                      </a:lnTo>
                      <a:cubicBezTo>
                        <a:pt x="2440" y="2240"/>
                        <a:pt x="2099" y="1697"/>
                        <a:pt x="1627" y="1155"/>
                      </a:cubicBezTo>
                      <a:cubicBezTo>
                        <a:pt x="1421" y="884"/>
                        <a:pt x="1150" y="613"/>
                        <a:pt x="879" y="407"/>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5795000" y="-674900"/>
                  <a:ext cx="61025" cy="67825"/>
                </a:xfrm>
                <a:custGeom>
                  <a:avLst/>
                  <a:gdLst/>
                  <a:ahLst/>
                  <a:cxnLst/>
                  <a:rect l="l" t="t" r="r" b="b"/>
                  <a:pathLst>
                    <a:path w="2441" h="2713" extrusionOk="0">
                      <a:moveTo>
                        <a:pt x="0" y="1"/>
                      </a:moveTo>
                      <a:lnTo>
                        <a:pt x="0" y="1"/>
                      </a:lnTo>
                      <a:cubicBezTo>
                        <a:pt x="336" y="136"/>
                        <a:pt x="607" y="272"/>
                        <a:pt x="878" y="407"/>
                      </a:cubicBezTo>
                      <a:cubicBezTo>
                        <a:pt x="1150" y="614"/>
                        <a:pt x="1421" y="749"/>
                        <a:pt x="1627" y="1020"/>
                      </a:cubicBezTo>
                      <a:cubicBezTo>
                        <a:pt x="1898" y="1221"/>
                        <a:pt x="2099" y="1492"/>
                        <a:pt x="2234" y="1763"/>
                      </a:cubicBezTo>
                      <a:cubicBezTo>
                        <a:pt x="2099" y="1492"/>
                        <a:pt x="1898" y="1221"/>
                        <a:pt x="1692" y="950"/>
                      </a:cubicBezTo>
                      <a:cubicBezTo>
                        <a:pt x="1220" y="478"/>
                        <a:pt x="607" y="207"/>
                        <a:pt x="0" y="1"/>
                      </a:cubicBezTo>
                      <a:close/>
                      <a:moveTo>
                        <a:pt x="2234" y="1763"/>
                      </a:moveTo>
                      <a:lnTo>
                        <a:pt x="2305" y="2034"/>
                      </a:lnTo>
                      <a:cubicBezTo>
                        <a:pt x="2305" y="2105"/>
                        <a:pt x="2305" y="2170"/>
                        <a:pt x="2370" y="2240"/>
                      </a:cubicBezTo>
                      <a:lnTo>
                        <a:pt x="2370" y="2376"/>
                      </a:lnTo>
                      <a:lnTo>
                        <a:pt x="2370" y="2511"/>
                      </a:lnTo>
                      <a:lnTo>
                        <a:pt x="2440" y="2712"/>
                      </a:lnTo>
                      <a:cubicBezTo>
                        <a:pt x="2440" y="2441"/>
                        <a:pt x="2370" y="2105"/>
                        <a:pt x="2234" y="1763"/>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801800" y="-749450"/>
                  <a:ext cx="130450" cy="57625"/>
                </a:xfrm>
                <a:custGeom>
                  <a:avLst/>
                  <a:gdLst/>
                  <a:ahLst/>
                  <a:cxnLst/>
                  <a:rect l="l" t="t" r="r" b="b"/>
                  <a:pathLst>
                    <a:path w="5218" h="2305" extrusionOk="0">
                      <a:moveTo>
                        <a:pt x="1" y="0"/>
                      </a:moveTo>
                      <a:lnTo>
                        <a:pt x="1" y="0"/>
                      </a:lnTo>
                      <a:cubicBezTo>
                        <a:pt x="473" y="136"/>
                        <a:pt x="879" y="271"/>
                        <a:pt x="1357" y="407"/>
                      </a:cubicBezTo>
                      <a:cubicBezTo>
                        <a:pt x="1828" y="543"/>
                        <a:pt x="2306" y="678"/>
                        <a:pt x="2712" y="884"/>
                      </a:cubicBezTo>
                      <a:cubicBezTo>
                        <a:pt x="3184" y="1020"/>
                        <a:pt x="3661" y="1220"/>
                        <a:pt x="4068" y="1427"/>
                      </a:cubicBezTo>
                      <a:cubicBezTo>
                        <a:pt x="3661" y="1155"/>
                        <a:pt x="3184" y="949"/>
                        <a:pt x="2777" y="814"/>
                      </a:cubicBezTo>
                      <a:cubicBezTo>
                        <a:pt x="1828" y="478"/>
                        <a:pt x="950" y="206"/>
                        <a:pt x="1" y="0"/>
                      </a:cubicBezTo>
                      <a:close/>
                      <a:moveTo>
                        <a:pt x="4068" y="1427"/>
                      </a:moveTo>
                      <a:lnTo>
                        <a:pt x="4675" y="1833"/>
                      </a:lnTo>
                      <a:lnTo>
                        <a:pt x="4946" y="2034"/>
                      </a:lnTo>
                      <a:lnTo>
                        <a:pt x="5217" y="2305"/>
                      </a:lnTo>
                      <a:cubicBezTo>
                        <a:pt x="4881" y="1898"/>
                        <a:pt x="4475" y="1627"/>
                        <a:pt x="4068" y="1427"/>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4364825" y="-30950"/>
                  <a:ext cx="49100" cy="12900"/>
                </a:xfrm>
                <a:custGeom>
                  <a:avLst/>
                  <a:gdLst/>
                  <a:ahLst/>
                  <a:cxnLst/>
                  <a:rect l="l" t="t" r="r" b="b"/>
                  <a:pathLst>
                    <a:path w="1964" h="516" extrusionOk="0">
                      <a:moveTo>
                        <a:pt x="1964" y="0"/>
                      </a:moveTo>
                      <a:cubicBezTo>
                        <a:pt x="1828" y="136"/>
                        <a:pt x="1693" y="206"/>
                        <a:pt x="1557" y="271"/>
                      </a:cubicBezTo>
                      <a:cubicBezTo>
                        <a:pt x="1357" y="342"/>
                        <a:pt x="1221" y="407"/>
                        <a:pt x="1015" y="477"/>
                      </a:cubicBezTo>
                      <a:cubicBezTo>
                        <a:pt x="1221" y="477"/>
                        <a:pt x="1422" y="407"/>
                        <a:pt x="1557" y="342"/>
                      </a:cubicBezTo>
                      <a:cubicBezTo>
                        <a:pt x="1628" y="271"/>
                        <a:pt x="1693" y="206"/>
                        <a:pt x="1763" y="206"/>
                      </a:cubicBezTo>
                      <a:lnTo>
                        <a:pt x="1964" y="0"/>
                      </a:lnTo>
                      <a:close/>
                      <a:moveTo>
                        <a:pt x="1" y="342"/>
                      </a:moveTo>
                      <a:lnTo>
                        <a:pt x="1" y="342"/>
                      </a:lnTo>
                      <a:cubicBezTo>
                        <a:pt x="215" y="469"/>
                        <a:pt x="432" y="516"/>
                        <a:pt x="647" y="516"/>
                      </a:cubicBezTo>
                      <a:cubicBezTo>
                        <a:pt x="770" y="516"/>
                        <a:pt x="893" y="501"/>
                        <a:pt x="1015" y="477"/>
                      </a:cubicBezTo>
                      <a:lnTo>
                        <a:pt x="543" y="477"/>
                      </a:lnTo>
                      <a:cubicBezTo>
                        <a:pt x="337" y="477"/>
                        <a:pt x="202" y="407"/>
                        <a:pt x="1" y="342"/>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4388525" y="11475"/>
                  <a:ext cx="38925" cy="5025"/>
                </a:xfrm>
                <a:custGeom>
                  <a:avLst/>
                  <a:gdLst/>
                  <a:ahLst/>
                  <a:cxnLst/>
                  <a:rect l="l" t="t" r="r" b="b"/>
                  <a:pathLst>
                    <a:path w="1557" h="201" extrusionOk="0">
                      <a:moveTo>
                        <a:pt x="0" y="0"/>
                      </a:moveTo>
                      <a:cubicBezTo>
                        <a:pt x="55" y="56"/>
                        <a:pt x="162" y="115"/>
                        <a:pt x="276" y="131"/>
                      </a:cubicBezTo>
                      <a:lnTo>
                        <a:pt x="276" y="131"/>
                      </a:lnTo>
                      <a:cubicBezTo>
                        <a:pt x="176" y="99"/>
                        <a:pt x="82" y="56"/>
                        <a:pt x="0" y="0"/>
                      </a:cubicBezTo>
                      <a:close/>
                      <a:moveTo>
                        <a:pt x="276" y="131"/>
                      </a:moveTo>
                      <a:lnTo>
                        <a:pt x="276" y="131"/>
                      </a:lnTo>
                      <a:cubicBezTo>
                        <a:pt x="422" y="178"/>
                        <a:pt x="583" y="201"/>
                        <a:pt x="743" y="201"/>
                      </a:cubicBezTo>
                      <a:cubicBezTo>
                        <a:pt x="607" y="136"/>
                        <a:pt x="472" y="136"/>
                        <a:pt x="336" y="136"/>
                      </a:cubicBezTo>
                      <a:cubicBezTo>
                        <a:pt x="316" y="136"/>
                        <a:pt x="296" y="134"/>
                        <a:pt x="276" y="131"/>
                      </a:cubicBezTo>
                      <a:close/>
                      <a:moveTo>
                        <a:pt x="1556" y="136"/>
                      </a:moveTo>
                      <a:cubicBezTo>
                        <a:pt x="1285" y="201"/>
                        <a:pt x="1014" y="201"/>
                        <a:pt x="743" y="201"/>
                      </a:cubicBezTo>
                      <a:lnTo>
                        <a:pt x="1150" y="201"/>
                      </a:lnTo>
                      <a:cubicBezTo>
                        <a:pt x="1285" y="201"/>
                        <a:pt x="1421" y="201"/>
                        <a:pt x="1556" y="136"/>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4425825" y="46975"/>
                  <a:ext cx="40700" cy="5200"/>
                </a:xfrm>
                <a:custGeom>
                  <a:avLst/>
                  <a:gdLst/>
                  <a:ahLst/>
                  <a:cxnLst/>
                  <a:rect l="l" t="t" r="r" b="b"/>
                  <a:pathLst>
                    <a:path w="1628" h="208" extrusionOk="0">
                      <a:moveTo>
                        <a:pt x="1" y="1"/>
                      </a:moveTo>
                      <a:lnTo>
                        <a:pt x="1" y="1"/>
                      </a:lnTo>
                      <a:cubicBezTo>
                        <a:pt x="8" y="5"/>
                        <a:pt x="15" y="8"/>
                        <a:pt x="22" y="11"/>
                      </a:cubicBezTo>
                      <a:lnTo>
                        <a:pt x="22" y="11"/>
                      </a:lnTo>
                      <a:cubicBezTo>
                        <a:pt x="15" y="8"/>
                        <a:pt x="8" y="4"/>
                        <a:pt x="1" y="1"/>
                      </a:cubicBezTo>
                      <a:close/>
                      <a:moveTo>
                        <a:pt x="22" y="11"/>
                      </a:moveTo>
                      <a:lnTo>
                        <a:pt x="22" y="11"/>
                      </a:lnTo>
                      <a:cubicBezTo>
                        <a:pt x="286" y="140"/>
                        <a:pt x="550" y="207"/>
                        <a:pt x="814" y="207"/>
                      </a:cubicBezTo>
                      <a:lnTo>
                        <a:pt x="1221" y="207"/>
                      </a:lnTo>
                      <a:cubicBezTo>
                        <a:pt x="1356" y="137"/>
                        <a:pt x="1492" y="137"/>
                        <a:pt x="1628" y="137"/>
                      </a:cubicBezTo>
                      <a:lnTo>
                        <a:pt x="814" y="137"/>
                      </a:lnTo>
                      <a:cubicBezTo>
                        <a:pt x="679" y="137"/>
                        <a:pt x="543" y="137"/>
                        <a:pt x="408" y="71"/>
                      </a:cubicBezTo>
                      <a:cubicBezTo>
                        <a:pt x="279" y="71"/>
                        <a:pt x="150" y="71"/>
                        <a:pt x="22" y="11"/>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5390075" y="628300"/>
                  <a:ext cx="10175" cy="174475"/>
                </a:xfrm>
                <a:custGeom>
                  <a:avLst/>
                  <a:gdLst/>
                  <a:ahLst/>
                  <a:cxnLst/>
                  <a:rect l="l" t="t" r="r" b="b"/>
                  <a:pathLst>
                    <a:path w="407" h="6979" extrusionOk="0">
                      <a:moveTo>
                        <a:pt x="407" y="0"/>
                      </a:moveTo>
                      <a:lnTo>
                        <a:pt x="407" y="0"/>
                      </a:lnTo>
                      <a:cubicBezTo>
                        <a:pt x="342" y="1150"/>
                        <a:pt x="271" y="2370"/>
                        <a:pt x="206" y="3525"/>
                      </a:cubicBezTo>
                      <a:lnTo>
                        <a:pt x="0" y="6979"/>
                      </a:lnTo>
                      <a:cubicBezTo>
                        <a:pt x="71" y="5829"/>
                        <a:pt x="136" y="4674"/>
                        <a:pt x="271" y="3525"/>
                      </a:cubicBezTo>
                      <a:cubicBezTo>
                        <a:pt x="271" y="2370"/>
                        <a:pt x="407" y="1150"/>
                        <a:pt x="407" y="0"/>
                      </a:cubicBez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23375" y="3395425"/>
                  <a:ext cx="208525" cy="271425"/>
                </a:xfrm>
                <a:custGeom>
                  <a:avLst/>
                  <a:gdLst/>
                  <a:ahLst/>
                  <a:cxnLst/>
                  <a:rect l="l" t="t" r="r" b="b"/>
                  <a:pathLst>
                    <a:path w="8341" h="10857" extrusionOk="0">
                      <a:moveTo>
                        <a:pt x="342" y="1"/>
                      </a:moveTo>
                      <a:cubicBezTo>
                        <a:pt x="271" y="1899"/>
                        <a:pt x="71" y="3661"/>
                        <a:pt x="0" y="5494"/>
                      </a:cubicBezTo>
                      <a:cubicBezTo>
                        <a:pt x="678" y="5629"/>
                        <a:pt x="1356" y="5765"/>
                        <a:pt x="2034" y="5965"/>
                      </a:cubicBezTo>
                      <a:cubicBezTo>
                        <a:pt x="4395" y="10513"/>
                        <a:pt x="7291" y="10857"/>
                        <a:pt x="8113" y="10857"/>
                      </a:cubicBezTo>
                      <a:cubicBezTo>
                        <a:pt x="8260" y="10857"/>
                        <a:pt x="8340" y="10846"/>
                        <a:pt x="8340" y="10846"/>
                      </a:cubicBezTo>
                      <a:lnTo>
                        <a:pt x="4745" y="613"/>
                      </a:lnTo>
                      <a:lnTo>
                        <a:pt x="1697" y="613"/>
                      </a:lnTo>
                      <a:lnTo>
                        <a:pt x="342" y="1"/>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1558650" y="4193625"/>
                  <a:ext cx="254225" cy="181275"/>
                </a:xfrm>
                <a:custGeom>
                  <a:avLst/>
                  <a:gdLst/>
                  <a:ahLst/>
                  <a:cxnLst/>
                  <a:rect l="l" t="t" r="r" b="b"/>
                  <a:pathLst>
                    <a:path w="10169" h="7251" extrusionOk="0">
                      <a:moveTo>
                        <a:pt x="8541" y="1"/>
                      </a:moveTo>
                      <a:cubicBezTo>
                        <a:pt x="6915" y="473"/>
                        <a:pt x="5217" y="744"/>
                        <a:pt x="3591" y="1085"/>
                      </a:cubicBezTo>
                      <a:cubicBezTo>
                        <a:pt x="3997" y="1899"/>
                        <a:pt x="4404" y="2712"/>
                        <a:pt x="4881" y="3525"/>
                      </a:cubicBezTo>
                      <a:cubicBezTo>
                        <a:pt x="272" y="4610"/>
                        <a:pt x="1" y="7251"/>
                        <a:pt x="1" y="7251"/>
                      </a:cubicBezTo>
                      <a:lnTo>
                        <a:pt x="10168" y="5559"/>
                      </a:lnTo>
                      <a:lnTo>
                        <a:pt x="8541" y="1"/>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1558650" y="4271575"/>
                  <a:ext cx="254225" cy="103325"/>
                </a:xfrm>
                <a:custGeom>
                  <a:avLst/>
                  <a:gdLst/>
                  <a:ahLst/>
                  <a:cxnLst/>
                  <a:rect l="l" t="t" r="r" b="b"/>
                  <a:pathLst>
                    <a:path w="10169" h="4133" extrusionOk="0">
                      <a:moveTo>
                        <a:pt x="9420" y="1"/>
                      </a:moveTo>
                      <a:cubicBezTo>
                        <a:pt x="8836" y="716"/>
                        <a:pt x="8014" y="934"/>
                        <a:pt x="7230" y="934"/>
                      </a:cubicBezTo>
                      <a:cubicBezTo>
                        <a:pt x="6010" y="934"/>
                        <a:pt x="4881" y="407"/>
                        <a:pt x="4881" y="407"/>
                      </a:cubicBezTo>
                      <a:cubicBezTo>
                        <a:pt x="272" y="1492"/>
                        <a:pt x="1" y="4133"/>
                        <a:pt x="1" y="4133"/>
                      </a:cubicBezTo>
                      <a:lnTo>
                        <a:pt x="10168" y="2441"/>
                      </a:lnTo>
                      <a:lnTo>
                        <a:pt x="9420"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1873825" y="2444850"/>
                  <a:ext cx="1559000" cy="1775925"/>
                </a:xfrm>
                <a:custGeom>
                  <a:avLst/>
                  <a:gdLst/>
                  <a:ahLst/>
                  <a:cxnLst/>
                  <a:rect l="l" t="t" r="r" b="b"/>
                  <a:pathLst>
                    <a:path w="62360" h="71037" extrusionOk="0">
                      <a:moveTo>
                        <a:pt x="19793" y="1"/>
                      </a:moveTo>
                      <a:lnTo>
                        <a:pt x="3861" y="5830"/>
                      </a:lnTo>
                      <a:lnTo>
                        <a:pt x="814" y="29483"/>
                      </a:lnTo>
                      <a:cubicBezTo>
                        <a:pt x="0" y="35719"/>
                        <a:pt x="1085" y="42025"/>
                        <a:pt x="3932" y="47649"/>
                      </a:cubicBezTo>
                      <a:cubicBezTo>
                        <a:pt x="7050" y="53614"/>
                        <a:pt x="11453" y="62154"/>
                        <a:pt x="16198" y="71036"/>
                      </a:cubicBezTo>
                      <a:cubicBezTo>
                        <a:pt x="17824" y="70695"/>
                        <a:pt x="19522" y="70424"/>
                        <a:pt x="21148" y="69952"/>
                      </a:cubicBezTo>
                      <a:lnTo>
                        <a:pt x="11046" y="36332"/>
                      </a:lnTo>
                      <a:cubicBezTo>
                        <a:pt x="11046" y="36332"/>
                        <a:pt x="13692" y="21962"/>
                        <a:pt x="14842" y="20536"/>
                      </a:cubicBezTo>
                      <a:lnTo>
                        <a:pt x="29689" y="33892"/>
                      </a:lnTo>
                      <a:cubicBezTo>
                        <a:pt x="32400" y="36603"/>
                        <a:pt x="35383" y="37416"/>
                        <a:pt x="39043" y="38365"/>
                      </a:cubicBezTo>
                      <a:cubicBezTo>
                        <a:pt x="45073" y="39856"/>
                        <a:pt x="47648" y="41142"/>
                        <a:pt x="62018" y="43517"/>
                      </a:cubicBezTo>
                      <a:cubicBezTo>
                        <a:pt x="62089" y="41684"/>
                        <a:pt x="62289" y="39922"/>
                        <a:pt x="62360" y="38024"/>
                      </a:cubicBezTo>
                      <a:lnTo>
                        <a:pt x="37416" y="27791"/>
                      </a:lnTo>
                      <a:cubicBezTo>
                        <a:pt x="37416" y="27791"/>
                        <a:pt x="33620" y="22027"/>
                        <a:pt x="26164" y="12472"/>
                      </a:cubicBezTo>
                      <a:cubicBezTo>
                        <a:pt x="28062" y="7250"/>
                        <a:pt x="19793" y="1"/>
                        <a:pt x="1979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009400" y="1423675"/>
                  <a:ext cx="660900" cy="1195675"/>
                </a:xfrm>
                <a:custGeom>
                  <a:avLst/>
                  <a:gdLst/>
                  <a:ahLst/>
                  <a:cxnLst/>
                  <a:rect l="l" t="t" r="r" b="b"/>
                  <a:pathLst>
                    <a:path w="26436" h="47827" extrusionOk="0">
                      <a:moveTo>
                        <a:pt x="11831" y="1"/>
                      </a:moveTo>
                      <a:cubicBezTo>
                        <a:pt x="10819" y="1"/>
                        <a:pt x="9683" y="102"/>
                        <a:pt x="8406" y="314"/>
                      </a:cubicBezTo>
                      <a:cubicBezTo>
                        <a:pt x="2305" y="1328"/>
                        <a:pt x="4203" y="9055"/>
                        <a:pt x="2235" y="14141"/>
                      </a:cubicBezTo>
                      <a:cubicBezTo>
                        <a:pt x="337" y="19222"/>
                        <a:pt x="1" y="23766"/>
                        <a:pt x="4203" y="26001"/>
                      </a:cubicBezTo>
                      <a:cubicBezTo>
                        <a:pt x="9761" y="32714"/>
                        <a:pt x="8335" y="47826"/>
                        <a:pt x="8335" y="47826"/>
                      </a:cubicBezTo>
                      <a:cubicBezTo>
                        <a:pt x="8335" y="47826"/>
                        <a:pt x="21556" y="47083"/>
                        <a:pt x="26436" y="41184"/>
                      </a:cubicBezTo>
                      <a:cubicBezTo>
                        <a:pt x="26436" y="41184"/>
                        <a:pt x="23860" y="28376"/>
                        <a:pt x="22163" y="21934"/>
                      </a:cubicBezTo>
                      <a:cubicBezTo>
                        <a:pt x="19380" y="11164"/>
                        <a:pt x="22471" y="1"/>
                        <a:pt x="11831"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1941600" y="1338250"/>
                  <a:ext cx="208375" cy="266625"/>
                </a:xfrm>
                <a:custGeom>
                  <a:avLst/>
                  <a:gdLst/>
                  <a:ahLst/>
                  <a:cxnLst/>
                  <a:rect l="l" t="t" r="r" b="b"/>
                  <a:pathLst>
                    <a:path w="8335" h="10665" extrusionOk="0">
                      <a:moveTo>
                        <a:pt x="6507" y="0"/>
                      </a:moveTo>
                      <a:lnTo>
                        <a:pt x="0" y="3866"/>
                      </a:lnTo>
                      <a:lnTo>
                        <a:pt x="1356" y="10438"/>
                      </a:lnTo>
                      <a:cubicBezTo>
                        <a:pt x="1356" y="10438"/>
                        <a:pt x="2057" y="10664"/>
                        <a:pt x="3132" y="10664"/>
                      </a:cubicBezTo>
                      <a:cubicBezTo>
                        <a:pt x="4489" y="10664"/>
                        <a:pt x="6443" y="10304"/>
                        <a:pt x="8335" y="8676"/>
                      </a:cubicBezTo>
                      <a:lnTo>
                        <a:pt x="6507"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2255175" y="993325"/>
                  <a:ext cx="532125" cy="545450"/>
                </a:xfrm>
                <a:custGeom>
                  <a:avLst/>
                  <a:gdLst/>
                  <a:ahLst/>
                  <a:cxnLst/>
                  <a:rect l="l" t="t" r="r" b="b"/>
                  <a:pathLst>
                    <a:path w="21285" h="21818" extrusionOk="0">
                      <a:moveTo>
                        <a:pt x="13593" y="1"/>
                      </a:moveTo>
                      <a:cubicBezTo>
                        <a:pt x="11519" y="1"/>
                        <a:pt x="9261" y="885"/>
                        <a:pt x="7321" y="1938"/>
                      </a:cubicBezTo>
                      <a:cubicBezTo>
                        <a:pt x="1" y="5799"/>
                        <a:pt x="5017" y="13596"/>
                        <a:pt x="5694" y="16850"/>
                      </a:cubicBezTo>
                      <a:cubicBezTo>
                        <a:pt x="6344" y="19614"/>
                        <a:pt x="6736" y="21818"/>
                        <a:pt x="10332" y="21818"/>
                      </a:cubicBezTo>
                      <a:cubicBezTo>
                        <a:pt x="10878" y="21818"/>
                        <a:pt x="11497" y="21767"/>
                        <a:pt x="12202" y="21660"/>
                      </a:cubicBezTo>
                      <a:cubicBezTo>
                        <a:pt x="20406" y="20440"/>
                        <a:pt x="21284" y="12035"/>
                        <a:pt x="19929" y="7697"/>
                      </a:cubicBezTo>
                      <a:cubicBezTo>
                        <a:pt x="19208" y="1847"/>
                        <a:pt x="16592" y="1"/>
                        <a:pt x="1359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2051825" y="1379350"/>
                  <a:ext cx="30525" cy="43650"/>
                </a:xfrm>
                <a:custGeom>
                  <a:avLst/>
                  <a:gdLst/>
                  <a:ahLst/>
                  <a:cxnLst/>
                  <a:rect l="l" t="t" r="r" b="b"/>
                  <a:pathLst>
                    <a:path w="1221" h="1746" extrusionOk="0">
                      <a:moveTo>
                        <a:pt x="443" y="0"/>
                      </a:moveTo>
                      <a:cubicBezTo>
                        <a:pt x="375" y="0"/>
                        <a:pt x="307" y="18"/>
                        <a:pt x="272" y="53"/>
                      </a:cubicBezTo>
                      <a:cubicBezTo>
                        <a:pt x="136" y="118"/>
                        <a:pt x="71" y="254"/>
                        <a:pt x="1" y="389"/>
                      </a:cubicBezTo>
                      <a:lnTo>
                        <a:pt x="1" y="796"/>
                      </a:lnTo>
                      <a:cubicBezTo>
                        <a:pt x="71" y="1067"/>
                        <a:pt x="272" y="1273"/>
                        <a:pt x="478" y="1409"/>
                      </a:cubicBezTo>
                      <a:cubicBezTo>
                        <a:pt x="678" y="1545"/>
                        <a:pt x="950" y="1680"/>
                        <a:pt x="1221" y="1745"/>
                      </a:cubicBezTo>
                      <a:cubicBezTo>
                        <a:pt x="950" y="1680"/>
                        <a:pt x="749" y="1545"/>
                        <a:pt x="543" y="1409"/>
                      </a:cubicBezTo>
                      <a:cubicBezTo>
                        <a:pt x="342" y="1203"/>
                        <a:pt x="136" y="1002"/>
                        <a:pt x="71" y="731"/>
                      </a:cubicBezTo>
                      <a:cubicBezTo>
                        <a:pt x="71" y="661"/>
                        <a:pt x="1" y="525"/>
                        <a:pt x="71" y="389"/>
                      </a:cubicBezTo>
                      <a:cubicBezTo>
                        <a:pt x="71" y="254"/>
                        <a:pt x="136" y="118"/>
                        <a:pt x="272" y="118"/>
                      </a:cubicBezTo>
                      <a:cubicBezTo>
                        <a:pt x="407" y="53"/>
                        <a:pt x="543" y="53"/>
                        <a:pt x="613" y="53"/>
                      </a:cubicBezTo>
                      <a:cubicBezTo>
                        <a:pt x="578" y="18"/>
                        <a:pt x="510" y="0"/>
                        <a:pt x="443" y="0"/>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1982275" y="1431525"/>
                  <a:ext cx="52475" cy="42500"/>
                </a:xfrm>
                <a:custGeom>
                  <a:avLst/>
                  <a:gdLst/>
                  <a:ahLst/>
                  <a:cxnLst/>
                  <a:rect l="l" t="t" r="r" b="b"/>
                  <a:pathLst>
                    <a:path w="2099" h="1700" extrusionOk="0">
                      <a:moveTo>
                        <a:pt x="2099" y="0"/>
                      </a:moveTo>
                      <a:lnTo>
                        <a:pt x="2099" y="0"/>
                      </a:lnTo>
                      <a:cubicBezTo>
                        <a:pt x="2099" y="336"/>
                        <a:pt x="1898" y="678"/>
                        <a:pt x="1692" y="878"/>
                      </a:cubicBezTo>
                      <a:cubicBezTo>
                        <a:pt x="1492" y="1149"/>
                        <a:pt x="1286" y="1355"/>
                        <a:pt x="949" y="1491"/>
                      </a:cubicBezTo>
                      <a:cubicBezTo>
                        <a:pt x="750" y="1590"/>
                        <a:pt x="514" y="1652"/>
                        <a:pt x="269" y="1652"/>
                      </a:cubicBezTo>
                      <a:cubicBezTo>
                        <a:pt x="180" y="1652"/>
                        <a:pt x="90" y="1644"/>
                        <a:pt x="0" y="1627"/>
                      </a:cubicBezTo>
                      <a:lnTo>
                        <a:pt x="0" y="1627"/>
                      </a:lnTo>
                      <a:cubicBezTo>
                        <a:pt x="127" y="1678"/>
                        <a:pt x="255" y="1700"/>
                        <a:pt x="380" y="1700"/>
                      </a:cubicBezTo>
                      <a:cubicBezTo>
                        <a:pt x="585" y="1700"/>
                        <a:pt x="781" y="1640"/>
                        <a:pt x="949" y="1556"/>
                      </a:cubicBezTo>
                      <a:cubicBezTo>
                        <a:pt x="1286" y="1420"/>
                        <a:pt x="1557" y="1220"/>
                        <a:pt x="1763" y="949"/>
                      </a:cubicBezTo>
                      <a:cubicBezTo>
                        <a:pt x="1963" y="678"/>
                        <a:pt x="2099" y="336"/>
                        <a:pt x="2099" y="0"/>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280950" y="3410750"/>
                  <a:ext cx="166100" cy="256100"/>
                </a:xfrm>
                <a:custGeom>
                  <a:avLst/>
                  <a:gdLst/>
                  <a:ahLst/>
                  <a:cxnLst/>
                  <a:rect l="l" t="t" r="r" b="b"/>
                  <a:pathLst>
                    <a:path w="6644" h="10244" extrusionOk="0">
                      <a:moveTo>
                        <a:pt x="0" y="0"/>
                      </a:moveTo>
                      <a:cubicBezTo>
                        <a:pt x="1963" y="2847"/>
                        <a:pt x="1286" y="3661"/>
                        <a:pt x="337" y="5352"/>
                      </a:cubicBezTo>
                      <a:cubicBezTo>
                        <a:pt x="2698" y="9900"/>
                        <a:pt x="5594" y="10244"/>
                        <a:pt x="6416" y="10244"/>
                      </a:cubicBezTo>
                      <a:cubicBezTo>
                        <a:pt x="6563" y="10244"/>
                        <a:pt x="6643" y="10233"/>
                        <a:pt x="6643" y="10233"/>
                      </a:cubicBezTo>
                      <a:lnTo>
                        <a:pt x="3048"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1802650" y="2441450"/>
                  <a:ext cx="440600" cy="147400"/>
                </a:xfrm>
                <a:custGeom>
                  <a:avLst/>
                  <a:gdLst/>
                  <a:ahLst/>
                  <a:cxnLst/>
                  <a:rect l="l" t="t" r="r" b="b"/>
                  <a:pathLst>
                    <a:path w="17624" h="5896" extrusionOk="0">
                      <a:moveTo>
                        <a:pt x="17624" y="1"/>
                      </a:moveTo>
                      <a:cubicBezTo>
                        <a:pt x="17011" y="473"/>
                        <a:pt x="16333" y="879"/>
                        <a:pt x="15655" y="1286"/>
                      </a:cubicBezTo>
                      <a:lnTo>
                        <a:pt x="15183" y="1628"/>
                      </a:lnTo>
                      <a:lnTo>
                        <a:pt x="14641" y="1899"/>
                      </a:lnTo>
                      <a:cubicBezTo>
                        <a:pt x="14300" y="2099"/>
                        <a:pt x="13963" y="2235"/>
                        <a:pt x="13622" y="2441"/>
                      </a:cubicBezTo>
                      <a:cubicBezTo>
                        <a:pt x="15048" y="1763"/>
                        <a:pt x="16404" y="1015"/>
                        <a:pt x="17624" y="1"/>
                      </a:cubicBezTo>
                      <a:close/>
                      <a:moveTo>
                        <a:pt x="13622" y="2441"/>
                      </a:moveTo>
                      <a:lnTo>
                        <a:pt x="13622" y="2441"/>
                      </a:lnTo>
                      <a:cubicBezTo>
                        <a:pt x="12201" y="3119"/>
                        <a:pt x="10710" y="3661"/>
                        <a:pt x="9219" y="4133"/>
                      </a:cubicBezTo>
                      <a:cubicBezTo>
                        <a:pt x="8470" y="4404"/>
                        <a:pt x="7727" y="4610"/>
                        <a:pt x="6979" y="4811"/>
                      </a:cubicBezTo>
                      <a:cubicBezTo>
                        <a:pt x="7727" y="4675"/>
                        <a:pt x="8470" y="4404"/>
                        <a:pt x="9284" y="4203"/>
                      </a:cubicBezTo>
                      <a:cubicBezTo>
                        <a:pt x="10775" y="3726"/>
                        <a:pt x="12201" y="3184"/>
                        <a:pt x="13622" y="2441"/>
                      </a:cubicBezTo>
                      <a:close/>
                      <a:moveTo>
                        <a:pt x="6979" y="4811"/>
                      </a:moveTo>
                      <a:lnTo>
                        <a:pt x="6979" y="4811"/>
                      </a:lnTo>
                      <a:cubicBezTo>
                        <a:pt x="6572" y="4881"/>
                        <a:pt x="6236" y="4946"/>
                        <a:pt x="5830" y="5082"/>
                      </a:cubicBezTo>
                      <a:cubicBezTo>
                        <a:pt x="6236" y="5017"/>
                        <a:pt x="6572" y="4946"/>
                        <a:pt x="6979" y="4811"/>
                      </a:cubicBezTo>
                      <a:close/>
                      <a:moveTo>
                        <a:pt x="3525" y="5489"/>
                      </a:moveTo>
                      <a:lnTo>
                        <a:pt x="2370" y="5624"/>
                      </a:lnTo>
                      <a:cubicBezTo>
                        <a:pt x="1557" y="5760"/>
                        <a:pt x="814" y="5760"/>
                        <a:pt x="0" y="5895"/>
                      </a:cubicBezTo>
                      <a:cubicBezTo>
                        <a:pt x="814" y="5830"/>
                        <a:pt x="1557" y="5760"/>
                        <a:pt x="2370" y="5695"/>
                      </a:cubicBezTo>
                      <a:lnTo>
                        <a:pt x="3525" y="5489"/>
                      </a:ln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1928050" y="1853375"/>
                  <a:ext cx="89775" cy="159325"/>
                </a:xfrm>
                <a:custGeom>
                  <a:avLst/>
                  <a:gdLst/>
                  <a:ahLst/>
                  <a:cxnLst/>
                  <a:rect l="l" t="t" r="r" b="b"/>
                  <a:pathLst>
                    <a:path w="3591" h="6373" extrusionOk="0">
                      <a:moveTo>
                        <a:pt x="272" y="1"/>
                      </a:moveTo>
                      <a:cubicBezTo>
                        <a:pt x="65" y="679"/>
                        <a:pt x="0" y="1356"/>
                        <a:pt x="0" y="2034"/>
                      </a:cubicBezTo>
                      <a:cubicBezTo>
                        <a:pt x="0" y="1356"/>
                        <a:pt x="136" y="679"/>
                        <a:pt x="272" y="1"/>
                      </a:cubicBezTo>
                      <a:close/>
                      <a:moveTo>
                        <a:pt x="0" y="2035"/>
                      </a:moveTo>
                      <a:lnTo>
                        <a:pt x="0" y="2035"/>
                      </a:lnTo>
                      <a:cubicBezTo>
                        <a:pt x="0" y="2713"/>
                        <a:pt x="66" y="3461"/>
                        <a:pt x="337" y="4068"/>
                      </a:cubicBezTo>
                      <a:cubicBezTo>
                        <a:pt x="608" y="4746"/>
                        <a:pt x="1085" y="5288"/>
                        <a:pt x="1692" y="5695"/>
                      </a:cubicBezTo>
                      <a:cubicBezTo>
                        <a:pt x="2235" y="6036"/>
                        <a:pt x="2912" y="6307"/>
                        <a:pt x="3590" y="6372"/>
                      </a:cubicBezTo>
                      <a:cubicBezTo>
                        <a:pt x="3254" y="6307"/>
                        <a:pt x="2912" y="6237"/>
                        <a:pt x="2576" y="6101"/>
                      </a:cubicBezTo>
                      <a:cubicBezTo>
                        <a:pt x="2305" y="5966"/>
                        <a:pt x="1963" y="5830"/>
                        <a:pt x="1692" y="5629"/>
                      </a:cubicBezTo>
                      <a:cubicBezTo>
                        <a:pt x="1150" y="5223"/>
                        <a:pt x="678" y="4680"/>
                        <a:pt x="407" y="4068"/>
                      </a:cubicBezTo>
                      <a:cubicBezTo>
                        <a:pt x="136" y="3461"/>
                        <a:pt x="1" y="2713"/>
                        <a:pt x="0" y="2035"/>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582375" y="2876900"/>
                  <a:ext cx="101700" cy="100075"/>
                </a:xfrm>
                <a:custGeom>
                  <a:avLst/>
                  <a:gdLst/>
                  <a:ahLst/>
                  <a:cxnLst/>
                  <a:rect l="l" t="t" r="r" b="b"/>
                  <a:pathLst>
                    <a:path w="4068" h="4003" extrusionOk="0">
                      <a:moveTo>
                        <a:pt x="1" y="0"/>
                      </a:moveTo>
                      <a:cubicBezTo>
                        <a:pt x="679" y="678"/>
                        <a:pt x="1357" y="1356"/>
                        <a:pt x="1964" y="2034"/>
                      </a:cubicBezTo>
                      <a:cubicBezTo>
                        <a:pt x="2712" y="2712"/>
                        <a:pt x="3320" y="3324"/>
                        <a:pt x="4068" y="4002"/>
                      </a:cubicBezTo>
                      <a:lnTo>
                        <a:pt x="2034" y="1969"/>
                      </a:lnTo>
                      <a:cubicBezTo>
                        <a:pt x="1357" y="1291"/>
                        <a:pt x="679" y="613"/>
                        <a:pt x="1" y="0"/>
                      </a:cubicBez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810975" y="1995875"/>
                  <a:ext cx="240650" cy="167275"/>
                </a:xfrm>
                <a:custGeom>
                  <a:avLst/>
                  <a:gdLst/>
                  <a:ahLst/>
                  <a:cxnLst/>
                  <a:rect l="l" t="t" r="r" b="b"/>
                  <a:pathLst>
                    <a:path w="9626" h="6691" extrusionOk="0">
                      <a:moveTo>
                        <a:pt x="4217" y="1"/>
                      </a:moveTo>
                      <a:cubicBezTo>
                        <a:pt x="4147" y="1"/>
                        <a:pt x="4076" y="21"/>
                        <a:pt x="4002" y="65"/>
                      </a:cubicBezTo>
                      <a:cubicBezTo>
                        <a:pt x="3460" y="401"/>
                        <a:pt x="4951" y="1827"/>
                        <a:pt x="4951" y="1827"/>
                      </a:cubicBezTo>
                      <a:cubicBezTo>
                        <a:pt x="4951" y="1827"/>
                        <a:pt x="0" y="1963"/>
                        <a:pt x="136" y="2977"/>
                      </a:cubicBezTo>
                      <a:cubicBezTo>
                        <a:pt x="183" y="3310"/>
                        <a:pt x="614" y="3418"/>
                        <a:pt x="1154" y="3418"/>
                      </a:cubicBezTo>
                      <a:cubicBezTo>
                        <a:pt x="2004" y="3418"/>
                        <a:pt x="3123" y="3150"/>
                        <a:pt x="3439" y="3070"/>
                      </a:cubicBezTo>
                      <a:lnTo>
                        <a:pt x="3439" y="3070"/>
                      </a:lnTo>
                      <a:cubicBezTo>
                        <a:pt x="2901" y="3212"/>
                        <a:pt x="51" y="4015"/>
                        <a:pt x="543" y="4875"/>
                      </a:cubicBezTo>
                      <a:cubicBezTo>
                        <a:pt x="595" y="4969"/>
                        <a:pt x="701" y="5008"/>
                        <a:pt x="843" y="5008"/>
                      </a:cubicBezTo>
                      <a:cubicBezTo>
                        <a:pt x="1630" y="5008"/>
                        <a:pt x="3524" y="3791"/>
                        <a:pt x="3525" y="3790"/>
                      </a:cubicBezTo>
                      <a:lnTo>
                        <a:pt x="3525" y="3790"/>
                      </a:lnTo>
                      <a:cubicBezTo>
                        <a:pt x="3524" y="3791"/>
                        <a:pt x="814" y="5623"/>
                        <a:pt x="1356" y="6030"/>
                      </a:cubicBezTo>
                      <a:cubicBezTo>
                        <a:pt x="1420" y="6079"/>
                        <a:pt x="1499" y="6101"/>
                        <a:pt x="1589" y="6101"/>
                      </a:cubicBezTo>
                      <a:cubicBezTo>
                        <a:pt x="2283" y="6101"/>
                        <a:pt x="3652" y="4809"/>
                        <a:pt x="3946" y="4524"/>
                      </a:cubicBezTo>
                      <a:lnTo>
                        <a:pt x="3946" y="4524"/>
                      </a:lnTo>
                      <a:cubicBezTo>
                        <a:pt x="3634" y="4832"/>
                        <a:pt x="2153" y="6336"/>
                        <a:pt x="2576" y="6637"/>
                      </a:cubicBezTo>
                      <a:cubicBezTo>
                        <a:pt x="2619" y="6674"/>
                        <a:pt x="2671" y="6691"/>
                        <a:pt x="2729" y="6691"/>
                      </a:cubicBezTo>
                      <a:cubicBezTo>
                        <a:pt x="3312" y="6691"/>
                        <a:pt x="4544" y="5010"/>
                        <a:pt x="4544" y="5010"/>
                      </a:cubicBezTo>
                      <a:lnTo>
                        <a:pt x="9289" y="4875"/>
                      </a:lnTo>
                      <a:lnTo>
                        <a:pt x="9625" y="3047"/>
                      </a:lnTo>
                      <a:cubicBezTo>
                        <a:pt x="9625" y="3047"/>
                        <a:pt x="7456" y="2706"/>
                        <a:pt x="6578" y="2028"/>
                      </a:cubicBezTo>
                      <a:cubicBezTo>
                        <a:pt x="5306" y="1366"/>
                        <a:pt x="4794" y="1"/>
                        <a:pt x="4217"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2602475" y="1721200"/>
                  <a:ext cx="970925" cy="483900"/>
                </a:xfrm>
                <a:custGeom>
                  <a:avLst/>
                  <a:gdLst/>
                  <a:ahLst/>
                  <a:cxnLst/>
                  <a:rect l="l" t="t" r="r" b="b"/>
                  <a:pathLst>
                    <a:path w="38837" h="19356" extrusionOk="0">
                      <a:moveTo>
                        <a:pt x="31381" y="1"/>
                      </a:moveTo>
                      <a:lnTo>
                        <a:pt x="19928" y="12001"/>
                      </a:lnTo>
                      <a:cubicBezTo>
                        <a:pt x="19928" y="12001"/>
                        <a:pt x="6942" y="13280"/>
                        <a:pt x="2592" y="13280"/>
                      </a:cubicBezTo>
                      <a:cubicBezTo>
                        <a:pt x="1836" y="13280"/>
                        <a:pt x="1341" y="13241"/>
                        <a:pt x="1220" y="13151"/>
                      </a:cubicBezTo>
                      <a:cubicBezTo>
                        <a:pt x="136" y="14506"/>
                        <a:pt x="0" y="16339"/>
                        <a:pt x="0" y="16339"/>
                      </a:cubicBezTo>
                      <a:cubicBezTo>
                        <a:pt x="0" y="16339"/>
                        <a:pt x="8736" y="19356"/>
                        <a:pt x="16243" y="19356"/>
                      </a:cubicBezTo>
                      <a:cubicBezTo>
                        <a:pt x="17229" y="19356"/>
                        <a:pt x="18194" y="19304"/>
                        <a:pt x="19115" y="19186"/>
                      </a:cubicBezTo>
                      <a:cubicBezTo>
                        <a:pt x="27042" y="18166"/>
                        <a:pt x="38430" y="7392"/>
                        <a:pt x="38837" y="6850"/>
                      </a:cubicBezTo>
                      <a:lnTo>
                        <a:pt x="3138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2253400" y="1922925"/>
                  <a:ext cx="589725" cy="285325"/>
                </a:xfrm>
                <a:custGeom>
                  <a:avLst/>
                  <a:gdLst/>
                  <a:ahLst/>
                  <a:cxnLst/>
                  <a:rect l="l" t="t" r="r" b="b"/>
                  <a:pathLst>
                    <a:path w="23589" h="11413" extrusionOk="0">
                      <a:moveTo>
                        <a:pt x="23588" y="1"/>
                      </a:moveTo>
                      <a:lnTo>
                        <a:pt x="23588" y="1"/>
                      </a:lnTo>
                      <a:cubicBezTo>
                        <a:pt x="21891" y="1492"/>
                        <a:pt x="20264" y="3048"/>
                        <a:pt x="18437" y="4404"/>
                      </a:cubicBezTo>
                      <a:cubicBezTo>
                        <a:pt x="16675" y="5759"/>
                        <a:pt x="14842" y="7115"/>
                        <a:pt x="12879" y="8200"/>
                      </a:cubicBezTo>
                      <a:cubicBezTo>
                        <a:pt x="10910" y="9284"/>
                        <a:pt x="8877" y="10233"/>
                        <a:pt x="6708" y="10846"/>
                      </a:cubicBezTo>
                      <a:cubicBezTo>
                        <a:pt x="8877" y="10303"/>
                        <a:pt x="10981" y="9355"/>
                        <a:pt x="12944" y="8270"/>
                      </a:cubicBezTo>
                      <a:cubicBezTo>
                        <a:pt x="14912" y="7115"/>
                        <a:pt x="16740" y="5830"/>
                        <a:pt x="18502" y="4404"/>
                      </a:cubicBezTo>
                      <a:cubicBezTo>
                        <a:pt x="19386" y="3726"/>
                        <a:pt x="20264" y="2983"/>
                        <a:pt x="21078" y="2305"/>
                      </a:cubicBezTo>
                      <a:lnTo>
                        <a:pt x="23588" y="1"/>
                      </a:lnTo>
                      <a:close/>
                      <a:moveTo>
                        <a:pt x="0" y="11182"/>
                      </a:moveTo>
                      <a:cubicBezTo>
                        <a:pt x="119" y="11204"/>
                        <a:pt x="238" y="11223"/>
                        <a:pt x="357" y="11242"/>
                      </a:cubicBezTo>
                      <a:lnTo>
                        <a:pt x="357" y="11242"/>
                      </a:lnTo>
                      <a:cubicBezTo>
                        <a:pt x="239" y="11223"/>
                        <a:pt x="120" y="11203"/>
                        <a:pt x="0" y="11182"/>
                      </a:cubicBezTo>
                      <a:close/>
                      <a:moveTo>
                        <a:pt x="6706" y="10846"/>
                      </a:moveTo>
                      <a:cubicBezTo>
                        <a:pt x="5327" y="11191"/>
                        <a:pt x="3893" y="11397"/>
                        <a:pt x="2456" y="11397"/>
                      </a:cubicBezTo>
                      <a:cubicBezTo>
                        <a:pt x="1755" y="11397"/>
                        <a:pt x="1053" y="11348"/>
                        <a:pt x="357" y="11242"/>
                      </a:cubicBezTo>
                      <a:lnTo>
                        <a:pt x="357" y="11242"/>
                      </a:lnTo>
                      <a:cubicBezTo>
                        <a:pt x="1095" y="11356"/>
                        <a:pt x="1811" y="11412"/>
                        <a:pt x="2543" y="11412"/>
                      </a:cubicBezTo>
                      <a:cubicBezTo>
                        <a:pt x="2822" y="11412"/>
                        <a:pt x="3104" y="11404"/>
                        <a:pt x="3389" y="11388"/>
                      </a:cubicBezTo>
                      <a:cubicBezTo>
                        <a:pt x="4473" y="11318"/>
                        <a:pt x="5622" y="11117"/>
                        <a:pt x="6706" y="10846"/>
                      </a:cubicBez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2283900" y="930875"/>
                  <a:ext cx="968425" cy="1009300"/>
                </a:xfrm>
                <a:custGeom>
                  <a:avLst/>
                  <a:gdLst/>
                  <a:ahLst/>
                  <a:cxnLst/>
                  <a:rect l="l" t="t" r="r" b="b"/>
                  <a:pathLst>
                    <a:path w="38737" h="40372" extrusionOk="0">
                      <a:moveTo>
                        <a:pt x="14012" y="0"/>
                      </a:moveTo>
                      <a:cubicBezTo>
                        <a:pt x="12614" y="0"/>
                        <a:pt x="11274" y="412"/>
                        <a:pt x="10168" y="1519"/>
                      </a:cubicBezTo>
                      <a:cubicBezTo>
                        <a:pt x="6643" y="5043"/>
                        <a:pt x="0" y="4300"/>
                        <a:pt x="4881" y="13383"/>
                      </a:cubicBezTo>
                      <a:cubicBezTo>
                        <a:pt x="6437" y="12364"/>
                        <a:pt x="8405" y="9858"/>
                        <a:pt x="8405" y="9858"/>
                      </a:cubicBezTo>
                      <a:cubicBezTo>
                        <a:pt x="8405" y="9858"/>
                        <a:pt x="13014" y="12770"/>
                        <a:pt x="16062" y="13448"/>
                      </a:cubicBezTo>
                      <a:cubicBezTo>
                        <a:pt x="19044" y="14126"/>
                        <a:pt x="20264" y="16637"/>
                        <a:pt x="20741" y="18806"/>
                      </a:cubicBezTo>
                      <a:cubicBezTo>
                        <a:pt x="21148" y="21040"/>
                        <a:pt x="21620" y="25719"/>
                        <a:pt x="24808" y="27547"/>
                      </a:cubicBezTo>
                      <a:cubicBezTo>
                        <a:pt x="28062" y="29445"/>
                        <a:pt x="26365" y="37378"/>
                        <a:pt x="32807" y="40019"/>
                      </a:cubicBezTo>
                      <a:cubicBezTo>
                        <a:pt x="33395" y="40261"/>
                        <a:pt x="33907" y="40372"/>
                        <a:pt x="34348" y="40372"/>
                      </a:cubicBezTo>
                      <a:cubicBezTo>
                        <a:pt x="38736" y="40372"/>
                        <a:pt x="36219" y="29409"/>
                        <a:pt x="33756" y="27005"/>
                      </a:cubicBezTo>
                      <a:cubicBezTo>
                        <a:pt x="31109" y="24293"/>
                        <a:pt x="34499" y="17857"/>
                        <a:pt x="28740" y="13790"/>
                      </a:cubicBezTo>
                      <a:cubicBezTo>
                        <a:pt x="22976" y="9788"/>
                        <a:pt x="24808" y="4365"/>
                        <a:pt x="22162" y="2945"/>
                      </a:cubicBezTo>
                      <a:cubicBezTo>
                        <a:pt x="20395" y="1966"/>
                        <a:pt x="17066" y="0"/>
                        <a:pt x="14012"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674775" y="-592075"/>
                  <a:ext cx="94925" cy="137775"/>
                </a:xfrm>
                <a:custGeom>
                  <a:avLst/>
                  <a:gdLst/>
                  <a:ahLst/>
                  <a:cxnLst/>
                  <a:rect l="l" t="t" r="r" b="b"/>
                  <a:pathLst>
                    <a:path w="3797" h="5511" extrusionOk="0">
                      <a:moveTo>
                        <a:pt x="1999" y="0"/>
                      </a:moveTo>
                      <a:cubicBezTo>
                        <a:pt x="1058" y="0"/>
                        <a:pt x="264" y="1049"/>
                        <a:pt x="136" y="2517"/>
                      </a:cubicBezTo>
                      <a:cubicBezTo>
                        <a:pt x="1" y="4008"/>
                        <a:pt x="679" y="5364"/>
                        <a:pt x="1628" y="5499"/>
                      </a:cubicBezTo>
                      <a:cubicBezTo>
                        <a:pt x="1682" y="5507"/>
                        <a:pt x="1737" y="5510"/>
                        <a:pt x="1791" y="5510"/>
                      </a:cubicBezTo>
                      <a:cubicBezTo>
                        <a:pt x="2739" y="5510"/>
                        <a:pt x="3533" y="4402"/>
                        <a:pt x="3661" y="2924"/>
                      </a:cubicBezTo>
                      <a:cubicBezTo>
                        <a:pt x="3797" y="1433"/>
                        <a:pt x="3119" y="77"/>
                        <a:pt x="2170" y="12"/>
                      </a:cubicBezTo>
                      <a:cubicBezTo>
                        <a:pt x="2113" y="4"/>
                        <a:pt x="2056" y="0"/>
                        <a:pt x="1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645900" y="-556575"/>
                  <a:ext cx="86400" cy="124175"/>
                </a:xfrm>
                <a:custGeom>
                  <a:avLst/>
                  <a:gdLst/>
                  <a:ahLst/>
                  <a:cxnLst/>
                  <a:rect l="l" t="t" r="r" b="b"/>
                  <a:pathLst>
                    <a:path w="3456" h="4967" extrusionOk="0">
                      <a:moveTo>
                        <a:pt x="1807" y="0"/>
                      </a:moveTo>
                      <a:cubicBezTo>
                        <a:pt x="990" y="0"/>
                        <a:pt x="264" y="978"/>
                        <a:pt x="136" y="2252"/>
                      </a:cubicBezTo>
                      <a:cubicBezTo>
                        <a:pt x="1" y="3608"/>
                        <a:pt x="608" y="4828"/>
                        <a:pt x="1492" y="4963"/>
                      </a:cubicBezTo>
                      <a:cubicBezTo>
                        <a:pt x="1519" y="4965"/>
                        <a:pt x="1546" y="4966"/>
                        <a:pt x="1572" y="4966"/>
                      </a:cubicBezTo>
                      <a:cubicBezTo>
                        <a:pt x="2419" y="4966"/>
                        <a:pt x="3188" y="3973"/>
                        <a:pt x="3319" y="2659"/>
                      </a:cubicBezTo>
                      <a:cubicBezTo>
                        <a:pt x="3455" y="1303"/>
                        <a:pt x="2848" y="83"/>
                        <a:pt x="1964" y="13"/>
                      </a:cubicBezTo>
                      <a:cubicBezTo>
                        <a:pt x="1911" y="4"/>
                        <a:pt x="1859" y="0"/>
                        <a:pt x="18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552750" y="-472625"/>
                  <a:ext cx="29150" cy="46925"/>
                </a:xfrm>
                <a:custGeom>
                  <a:avLst/>
                  <a:gdLst/>
                  <a:ahLst/>
                  <a:cxnLst/>
                  <a:rect l="l" t="t" r="r" b="b"/>
                  <a:pathLst>
                    <a:path w="1166" h="1877" extrusionOk="0">
                      <a:moveTo>
                        <a:pt x="466" y="1"/>
                      </a:moveTo>
                      <a:cubicBezTo>
                        <a:pt x="327" y="1"/>
                        <a:pt x="164" y="93"/>
                        <a:pt x="0" y="315"/>
                      </a:cubicBezTo>
                      <a:lnTo>
                        <a:pt x="0" y="1876"/>
                      </a:lnTo>
                      <a:cubicBezTo>
                        <a:pt x="1166" y="1186"/>
                        <a:pt x="966" y="1"/>
                        <a:pt x="46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628950" y="-400375"/>
                  <a:ext cx="67800" cy="35775"/>
                </a:xfrm>
                <a:custGeom>
                  <a:avLst/>
                  <a:gdLst/>
                  <a:ahLst/>
                  <a:cxnLst/>
                  <a:rect l="l" t="t" r="r" b="b"/>
                  <a:pathLst>
                    <a:path w="2712" h="1431" extrusionOk="0">
                      <a:moveTo>
                        <a:pt x="1" y="1"/>
                      </a:moveTo>
                      <a:cubicBezTo>
                        <a:pt x="66" y="342"/>
                        <a:pt x="201" y="613"/>
                        <a:pt x="407" y="884"/>
                      </a:cubicBezTo>
                      <a:cubicBezTo>
                        <a:pt x="608" y="1085"/>
                        <a:pt x="879" y="1291"/>
                        <a:pt x="1150" y="1356"/>
                      </a:cubicBezTo>
                      <a:cubicBezTo>
                        <a:pt x="1282" y="1409"/>
                        <a:pt x="1413" y="1431"/>
                        <a:pt x="1540" y="1431"/>
                      </a:cubicBezTo>
                      <a:cubicBezTo>
                        <a:pt x="1742" y="1431"/>
                        <a:pt x="1933" y="1374"/>
                        <a:pt x="2099" y="1291"/>
                      </a:cubicBezTo>
                      <a:cubicBezTo>
                        <a:pt x="2370" y="1156"/>
                        <a:pt x="2576" y="884"/>
                        <a:pt x="2712" y="613"/>
                      </a:cubicBezTo>
                      <a:lnTo>
                        <a:pt x="2712" y="613"/>
                      </a:lnTo>
                      <a:cubicBezTo>
                        <a:pt x="2576" y="884"/>
                        <a:pt x="2305" y="1156"/>
                        <a:pt x="2034" y="1291"/>
                      </a:cubicBezTo>
                      <a:cubicBezTo>
                        <a:pt x="1877" y="1370"/>
                        <a:pt x="1719" y="1403"/>
                        <a:pt x="1562" y="1403"/>
                      </a:cubicBezTo>
                      <a:cubicBezTo>
                        <a:pt x="1448" y="1403"/>
                        <a:pt x="1334" y="1386"/>
                        <a:pt x="1221" y="1356"/>
                      </a:cubicBezTo>
                      <a:cubicBezTo>
                        <a:pt x="879" y="1221"/>
                        <a:pt x="608" y="1085"/>
                        <a:pt x="472" y="814"/>
                      </a:cubicBezTo>
                      <a:cubicBezTo>
                        <a:pt x="272" y="613"/>
                        <a:pt x="66" y="342"/>
                        <a:pt x="1" y="1"/>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085500" y="626375"/>
                  <a:ext cx="94925" cy="51000"/>
                </a:xfrm>
                <a:custGeom>
                  <a:avLst/>
                  <a:gdLst/>
                  <a:ahLst/>
                  <a:cxnLst/>
                  <a:rect l="l" t="t" r="r" b="b"/>
                  <a:pathLst>
                    <a:path w="3797" h="2040" extrusionOk="0">
                      <a:moveTo>
                        <a:pt x="1792" y="0"/>
                      </a:moveTo>
                      <a:cubicBezTo>
                        <a:pt x="500" y="0"/>
                        <a:pt x="1" y="2040"/>
                        <a:pt x="1" y="2040"/>
                      </a:cubicBezTo>
                      <a:cubicBezTo>
                        <a:pt x="1" y="2040"/>
                        <a:pt x="3796" y="684"/>
                        <a:pt x="2240" y="77"/>
                      </a:cubicBezTo>
                      <a:cubicBezTo>
                        <a:pt x="2081" y="24"/>
                        <a:pt x="1932" y="0"/>
                        <a:pt x="1792" y="0"/>
                      </a:cubicBezTo>
                      <a:close/>
                    </a:path>
                  </a:pathLst>
                </a:custGeom>
                <a:solidFill>
                  <a:srgbClr val="66C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690375" y="67325"/>
                  <a:ext cx="250800" cy="87725"/>
                </a:xfrm>
                <a:custGeom>
                  <a:avLst/>
                  <a:gdLst/>
                  <a:ahLst/>
                  <a:cxnLst/>
                  <a:rect l="l" t="t" r="r" b="b"/>
                  <a:pathLst>
                    <a:path w="10032" h="3509" extrusionOk="0">
                      <a:moveTo>
                        <a:pt x="0" y="0"/>
                      </a:moveTo>
                      <a:lnTo>
                        <a:pt x="0" y="0"/>
                      </a:lnTo>
                      <a:cubicBezTo>
                        <a:pt x="743" y="613"/>
                        <a:pt x="1491" y="1085"/>
                        <a:pt x="2234" y="1562"/>
                      </a:cubicBezTo>
                      <a:cubicBezTo>
                        <a:pt x="3048" y="2034"/>
                        <a:pt x="3861" y="2441"/>
                        <a:pt x="4745" y="2782"/>
                      </a:cubicBezTo>
                      <a:cubicBezTo>
                        <a:pt x="5558" y="3118"/>
                        <a:pt x="6437" y="3324"/>
                        <a:pt x="7321" y="3460"/>
                      </a:cubicBezTo>
                      <a:cubicBezTo>
                        <a:pt x="7557" y="3493"/>
                        <a:pt x="7794" y="3509"/>
                        <a:pt x="8031" y="3509"/>
                      </a:cubicBezTo>
                      <a:cubicBezTo>
                        <a:pt x="8268" y="3509"/>
                        <a:pt x="8505" y="3493"/>
                        <a:pt x="8741" y="3460"/>
                      </a:cubicBezTo>
                      <a:cubicBezTo>
                        <a:pt x="9148" y="3460"/>
                        <a:pt x="9625" y="3389"/>
                        <a:pt x="10032" y="3254"/>
                      </a:cubicBezTo>
                      <a:lnTo>
                        <a:pt x="10032" y="3254"/>
                      </a:lnTo>
                      <a:cubicBezTo>
                        <a:pt x="9463" y="3386"/>
                        <a:pt x="8897" y="3461"/>
                        <a:pt x="8330" y="3461"/>
                      </a:cubicBezTo>
                      <a:cubicBezTo>
                        <a:pt x="8016" y="3461"/>
                        <a:pt x="7701" y="3438"/>
                        <a:pt x="7386" y="3389"/>
                      </a:cubicBezTo>
                      <a:cubicBezTo>
                        <a:pt x="6437" y="3254"/>
                        <a:pt x="5558" y="3053"/>
                        <a:pt x="4745" y="2712"/>
                      </a:cubicBezTo>
                      <a:cubicBezTo>
                        <a:pt x="3861" y="2375"/>
                        <a:pt x="3048" y="1969"/>
                        <a:pt x="2305" y="1562"/>
                      </a:cubicBezTo>
                      <a:cubicBezTo>
                        <a:pt x="1898" y="1291"/>
                        <a:pt x="1491" y="1085"/>
                        <a:pt x="1150" y="814"/>
                      </a:cubicBezTo>
                      <a:cubicBezTo>
                        <a:pt x="743" y="543"/>
                        <a:pt x="336" y="272"/>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299000" y="-116750"/>
                  <a:ext cx="210150" cy="28200"/>
                </a:xfrm>
                <a:custGeom>
                  <a:avLst/>
                  <a:gdLst/>
                  <a:ahLst/>
                  <a:cxnLst/>
                  <a:rect l="l" t="t" r="r" b="b"/>
                  <a:pathLst>
                    <a:path w="8406" h="1128" extrusionOk="0">
                      <a:moveTo>
                        <a:pt x="8283" y="97"/>
                      </a:moveTo>
                      <a:cubicBezTo>
                        <a:pt x="8324" y="102"/>
                        <a:pt x="8364" y="108"/>
                        <a:pt x="8405" y="113"/>
                      </a:cubicBezTo>
                      <a:cubicBezTo>
                        <a:pt x="8364" y="107"/>
                        <a:pt x="8324" y="102"/>
                        <a:pt x="8283" y="97"/>
                      </a:cubicBezTo>
                      <a:close/>
                      <a:moveTo>
                        <a:pt x="6723" y="1"/>
                      </a:moveTo>
                      <a:cubicBezTo>
                        <a:pt x="6335" y="1"/>
                        <a:pt x="5947" y="16"/>
                        <a:pt x="5558" y="43"/>
                      </a:cubicBezTo>
                      <a:cubicBezTo>
                        <a:pt x="4609" y="113"/>
                        <a:pt x="3660" y="249"/>
                        <a:pt x="2782" y="450"/>
                      </a:cubicBezTo>
                      <a:cubicBezTo>
                        <a:pt x="1833" y="656"/>
                        <a:pt x="884" y="856"/>
                        <a:pt x="0" y="1127"/>
                      </a:cubicBezTo>
                      <a:cubicBezTo>
                        <a:pt x="949" y="927"/>
                        <a:pt x="1833" y="656"/>
                        <a:pt x="2782" y="520"/>
                      </a:cubicBezTo>
                      <a:cubicBezTo>
                        <a:pt x="3660" y="314"/>
                        <a:pt x="4609" y="178"/>
                        <a:pt x="5558" y="113"/>
                      </a:cubicBezTo>
                      <a:cubicBezTo>
                        <a:pt x="5829" y="43"/>
                        <a:pt x="6035" y="43"/>
                        <a:pt x="6307" y="43"/>
                      </a:cubicBezTo>
                      <a:lnTo>
                        <a:pt x="6984" y="43"/>
                      </a:lnTo>
                      <a:cubicBezTo>
                        <a:pt x="7415" y="43"/>
                        <a:pt x="7851" y="43"/>
                        <a:pt x="8283" y="97"/>
                      </a:cubicBezTo>
                      <a:lnTo>
                        <a:pt x="8283" y="97"/>
                      </a:lnTo>
                      <a:cubicBezTo>
                        <a:pt x="7763" y="29"/>
                        <a:pt x="7243" y="1"/>
                        <a:pt x="67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219300" y="-347775"/>
                  <a:ext cx="242275" cy="128800"/>
                </a:xfrm>
                <a:custGeom>
                  <a:avLst/>
                  <a:gdLst/>
                  <a:ahLst/>
                  <a:cxnLst/>
                  <a:rect l="l" t="t" r="r" b="b"/>
                  <a:pathLst>
                    <a:path w="9691" h="5152" extrusionOk="0">
                      <a:moveTo>
                        <a:pt x="1" y="0"/>
                      </a:moveTo>
                      <a:cubicBezTo>
                        <a:pt x="447" y="102"/>
                        <a:pt x="894" y="222"/>
                        <a:pt x="1342" y="361"/>
                      </a:cubicBezTo>
                      <a:lnTo>
                        <a:pt x="1342" y="361"/>
                      </a:lnTo>
                      <a:cubicBezTo>
                        <a:pt x="1323" y="353"/>
                        <a:pt x="1305" y="345"/>
                        <a:pt x="1286" y="337"/>
                      </a:cubicBezTo>
                      <a:cubicBezTo>
                        <a:pt x="879" y="201"/>
                        <a:pt x="407" y="66"/>
                        <a:pt x="1" y="0"/>
                      </a:cubicBezTo>
                      <a:close/>
                      <a:moveTo>
                        <a:pt x="1342" y="361"/>
                      </a:moveTo>
                      <a:cubicBezTo>
                        <a:pt x="1795" y="553"/>
                        <a:pt x="2188" y="684"/>
                        <a:pt x="2641" y="814"/>
                      </a:cubicBezTo>
                      <a:cubicBezTo>
                        <a:pt x="2209" y="646"/>
                        <a:pt x="1776" y="495"/>
                        <a:pt x="1342" y="361"/>
                      </a:cubicBezTo>
                      <a:close/>
                      <a:moveTo>
                        <a:pt x="2641" y="814"/>
                      </a:moveTo>
                      <a:lnTo>
                        <a:pt x="2641" y="814"/>
                      </a:lnTo>
                      <a:cubicBezTo>
                        <a:pt x="3455" y="1150"/>
                        <a:pt x="4339" y="1557"/>
                        <a:pt x="5152" y="1963"/>
                      </a:cubicBezTo>
                      <a:cubicBezTo>
                        <a:pt x="4339" y="1492"/>
                        <a:pt x="3525" y="1150"/>
                        <a:pt x="2641" y="814"/>
                      </a:cubicBezTo>
                      <a:close/>
                      <a:moveTo>
                        <a:pt x="5153" y="1964"/>
                      </a:moveTo>
                      <a:cubicBezTo>
                        <a:pt x="5966" y="2370"/>
                        <a:pt x="6779" y="2912"/>
                        <a:pt x="7522" y="3390"/>
                      </a:cubicBezTo>
                      <a:cubicBezTo>
                        <a:pt x="6779" y="2847"/>
                        <a:pt x="5966" y="2370"/>
                        <a:pt x="5153" y="1964"/>
                      </a:cubicBezTo>
                      <a:close/>
                      <a:moveTo>
                        <a:pt x="7522" y="3390"/>
                      </a:moveTo>
                      <a:lnTo>
                        <a:pt x="8064" y="3796"/>
                      </a:lnTo>
                      <a:cubicBezTo>
                        <a:pt x="8270" y="3932"/>
                        <a:pt x="8471" y="4132"/>
                        <a:pt x="8606" y="4268"/>
                      </a:cubicBezTo>
                      <a:lnTo>
                        <a:pt x="8877" y="4474"/>
                      </a:lnTo>
                      <a:cubicBezTo>
                        <a:pt x="9013" y="4539"/>
                        <a:pt x="9083" y="4610"/>
                        <a:pt x="9148" y="4675"/>
                      </a:cubicBezTo>
                      <a:lnTo>
                        <a:pt x="9691" y="5152"/>
                      </a:lnTo>
                      <a:cubicBezTo>
                        <a:pt x="9013" y="4539"/>
                        <a:pt x="8335" y="3932"/>
                        <a:pt x="7522" y="339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075325" y="-576600"/>
                  <a:ext cx="247425" cy="89900"/>
                </a:xfrm>
                <a:custGeom>
                  <a:avLst/>
                  <a:gdLst/>
                  <a:ahLst/>
                  <a:cxnLst/>
                  <a:rect l="l" t="t" r="r" b="b"/>
                  <a:pathLst>
                    <a:path w="9897" h="3596" extrusionOk="0">
                      <a:moveTo>
                        <a:pt x="9219" y="0"/>
                      </a:moveTo>
                      <a:cubicBezTo>
                        <a:pt x="9213" y="6"/>
                        <a:pt x="9208" y="11"/>
                        <a:pt x="9202" y="16"/>
                      </a:cubicBezTo>
                      <a:lnTo>
                        <a:pt x="9202" y="16"/>
                      </a:lnTo>
                      <a:cubicBezTo>
                        <a:pt x="9433" y="5"/>
                        <a:pt x="9665" y="0"/>
                        <a:pt x="9897" y="0"/>
                      </a:cubicBezTo>
                      <a:close/>
                      <a:moveTo>
                        <a:pt x="9202" y="16"/>
                      </a:moveTo>
                      <a:lnTo>
                        <a:pt x="9202" y="16"/>
                      </a:lnTo>
                      <a:cubicBezTo>
                        <a:pt x="8553" y="46"/>
                        <a:pt x="7903" y="123"/>
                        <a:pt x="7256" y="271"/>
                      </a:cubicBezTo>
                      <a:cubicBezTo>
                        <a:pt x="6372" y="477"/>
                        <a:pt x="5558" y="678"/>
                        <a:pt x="4680" y="1020"/>
                      </a:cubicBezTo>
                      <a:cubicBezTo>
                        <a:pt x="3867" y="1356"/>
                        <a:pt x="3053" y="1697"/>
                        <a:pt x="2305" y="2169"/>
                      </a:cubicBezTo>
                      <a:cubicBezTo>
                        <a:pt x="3053" y="1762"/>
                        <a:pt x="3867" y="1426"/>
                        <a:pt x="4745" y="1085"/>
                      </a:cubicBezTo>
                      <a:cubicBezTo>
                        <a:pt x="5558" y="748"/>
                        <a:pt x="6372" y="477"/>
                        <a:pt x="7256" y="342"/>
                      </a:cubicBezTo>
                      <a:lnTo>
                        <a:pt x="7934" y="206"/>
                      </a:lnTo>
                      <a:cubicBezTo>
                        <a:pt x="8134" y="136"/>
                        <a:pt x="8340" y="136"/>
                        <a:pt x="8611" y="71"/>
                      </a:cubicBezTo>
                      <a:lnTo>
                        <a:pt x="8882" y="71"/>
                      </a:lnTo>
                      <a:cubicBezTo>
                        <a:pt x="9007" y="71"/>
                        <a:pt x="9132" y="71"/>
                        <a:pt x="9202" y="16"/>
                      </a:cubicBezTo>
                      <a:close/>
                      <a:moveTo>
                        <a:pt x="2305" y="2169"/>
                      </a:moveTo>
                      <a:cubicBezTo>
                        <a:pt x="1492" y="2576"/>
                        <a:pt x="749" y="3053"/>
                        <a:pt x="0" y="3595"/>
                      </a:cubicBezTo>
                      <a:cubicBezTo>
                        <a:pt x="407" y="3324"/>
                        <a:pt x="749" y="3053"/>
                        <a:pt x="1155" y="2847"/>
                      </a:cubicBezTo>
                      <a:cubicBezTo>
                        <a:pt x="1492" y="2646"/>
                        <a:pt x="1898" y="2375"/>
                        <a:pt x="2305" y="216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320950" y="-749450"/>
                  <a:ext cx="127025" cy="262750"/>
                </a:xfrm>
                <a:custGeom>
                  <a:avLst/>
                  <a:gdLst/>
                  <a:ahLst/>
                  <a:cxnLst/>
                  <a:rect l="l" t="t" r="r" b="b"/>
                  <a:pathLst>
                    <a:path w="5081" h="10510" extrusionOk="0">
                      <a:moveTo>
                        <a:pt x="0" y="1"/>
                      </a:moveTo>
                      <a:lnTo>
                        <a:pt x="0" y="1"/>
                      </a:lnTo>
                      <a:cubicBezTo>
                        <a:pt x="678" y="749"/>
                        <a:pt x="1285" y="1492"/>
                        <a:pt x="1898" y="2305"/>
                      </a:cubicBezTo>
                      <a:cubicBezTo>
                        <a:pt x="1355" y="1492"/>
                        <a:pt x="678" y="749"/>
                        <a:pt x="0" y="1"/>
                      </a:cubicBezTo>
                      <a:close/>
                      <a:moveTo>
                        <a:pt x="1898" y="2305"/>
                      </a:moveTo>
                      <a:lnTo>
                        <a:pt x="1898" y="2305"/>
                      </a:lnTo>
                      <a:cubicBezTo>
                        <a:pt x="2440" y="3118"/>
                        <a:pt x="2982" y="3932"/>
                        <a:pt x="3454" y="4816"/>
                      </a:cubicBezTo>
                      <a:cubicBezTo>
                        <a:pt x="3931" y="5694"/>
                        <a:pt x="4338" y="6643"/>
                        <a:pt x="4609" y="7592"/>
                      </a:cubicBezTo>
                      <a:cubicBezTo>
                        <a:pt x="4744" y="8069"/>
                        <a:pt x="4880" y="8541"/>
                        <a:pt x="4945" y="9018"/>
                      </a:cubicBezTo>
                      <a:cubicBezTo>
                        <a:pt x="5081" y="9490"/>
                        <a:pt x="5081" y="9967"/>
                        <a:pt x="5081" y="10509"/>
                      </a:cubicBezTo>
                      <a:cubicBezTo>
                        <a:pt x="5081" y="9967"/>
                        <a:pt x="5081" y="9490"/>
                        <a:pt x="5016" y="9018"/>
                      </a:cubicBezTo>
                      <a:cubicBezTo>
                        <a:pt x="4945" y="8541"/>
                        <a:pt x="4809" y="7999"/>
                        <a:pt x="4674" y="7527"/>
                      </a:cubicBezTo>
                      <a:cubicBezTo>
                        <a:pt x="4403" y="6578"/>
                        <a:pt x="3996" y="5694"/>
                        <a:pt x="3524" y="4816"/>
                      </a:cubicBezTo>
                      <a:cubicBezTo>
                        <a:pt x="3047" y="3932"/>
                        <a:pt x="2505" y="3118"/>
                        <a:pt x="1898" y="230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615825" y="-427500"/>
                  <a:ext cx="176250" cy="147525"/>
                </a:xfrm>
                <a:custGeom>
                  <a:avLst/>
                  <a:gdLst/>
                  <a:ahLst/>
                  <a:cxnLst/>
                  <a:rect l="l" t="t" r="r" b="b"/>
                  <a:pathLst>
                    <a:path w="7050" h="5901" extrusionOk="0">
                      <a:moveTo>
                        <a:pt x="1" y="1"/>
                      </a:moveTo>
                      <a:lnTo>
                        <a:pt x="1" y="1"/>
                      </a:lnTo>
                      <a:cubicBezTo>
                        <a:pt x="678" y="408"/>
                        <a:pt x="1286" y="814"/>
                        <a:pt x="1964" y="1221"/>
                      </a:cubicBezTo>
                      <a:cubicBezTo>
                        <a:pt x="1356" y="749"/>
                        <a:pt x="678" y="343"/>
                        <a:pt x="1" y="1"/>
                      </a:cubicBezTo>
                      <a:close/>
                      <a:moveTo>
                        <a:pt x="1964" y="1221"/>
                      </a:moveTo>
                      <a:cubicBezTo>
                        <a:pt x="2576" y="1698"/>
                        <a:pt x="3184" y="2105"/>
                        <a:pt x="3796" y="2647"/>
                      </a:cubicBezTo>
                      <a:cubicBezTo>
                        <a:pt x="4404" y="3119"/>
                        <a:pt x="5016" y="3596"/>
                        <a:pt x="5559" y="4138"/>
                      </a:cubicBezTo>
                      <a:lnTo>
                        <a:pt x="5807" y="4322"/>
                      </a:lnTo>
                      <a:lnTo>
                        <a:pt x="5807" y="4322"/>
                      </a:lnTo>
                      <a:cubicBezTo>
                        <a:pt x="5746" y="4261"/>
                        <a:pt x="5685" y="4200"/>
                        <a:pt x="5624" y="4138"/>
                      </a:cubicBezTo>
                      <a:cubicBezTo>
                        <a:pt x="5082" y="3526"/>
                        <a:pt x="4474" y="3054"/>
                        <a:pt x="3861" y="2577"/>
                      </a:cubicBezTo>
                      <a:cubicBezTo>
                        <a:pt x="3254" y="2105"/>
                        <a:pt x="2641" y="1628"/>
                        <a:pt x="1964" y="1221"/>
                      </a:cubicBezTo>
                      <a:close/>
                      <a:moveTo>
                        <a:pt x="5807" y="4322"/>
                      </a:moveTo>
                      <a:lnTo>
                        <a:pt x="5807" y="4322"/>
                      </a:lnTo>
                      <a:cubicBezTo>
                        <a:pt x="5819" y="4334"/>
                        <a:pt x="5830" y="4346"/>
                        <a:pt x="5842" y="4357"/>
                      </a:cubicBezTo>
                      <a:lnTo>
                        <a:pt x="5842" y="4357"/>
                      </a:lnTo>
                      <a:lnTo>
                        <a:pt x="5830" y="4339"/>
                      </a:lnTo>
                      <a:lnTo>
                        <a:pt x="5807" y="4322"/>
                      </a:lnTo>
                      <a:close/>
                      <a:moveTo>
                        <a:pt x="5842" y="4357"/>
                      </a:moveTo>
                      <a:lnTo>
                        <a:pt x="5965" y="4545"/>
                      </a:lnTo>
                      <a:lnTo>
                        <a:pt x="6372" y="4952"/>
                      </a:lnTo>
                      <a:cubicBezTo>
                        <a:pt x="6492" y="5129"/>
                        <a:pt x="6612" y="5256"/>
                        <a:pt x="6731" y="5376"/>
                      </a:cubicBezTo>
                      <a:lnTo>
                        <a:pt x="6731" y="5376"/>
                      </a:lnTo>
                      <a:cubicBezTo>
                        <a:pt x="6473" y="5011"/>
                        <a:pt x="6162" y="4681"/>
                        <a:pt x="5842" y="4357"/>
                      </a:cubicBezTo>
                      <a:close/>
                      <a:moveTo>
                        <a:pt x="6731" y="5376"/>
                      </a:moveTo>
                      <a:cubicBezTo>
                        <a:pt x="6777" y="5441"/>
                        <a:pt x="6822" y="5507"/>
                        <a:pt x="6864" y="5574"/>
                      </a:cubicBezTo>
                      <a:lnTo>
                        <a:pt x="6864" y="5574"/>
                      </a:lnTo>
                      <a:lnTo>
                        <a:pt x="6779" y="5424"/>
                      </a:lnTo>
                      <a:cubicBezTo>
                        <a:pt x="6763" y="5408"/>
                        <a:pt x="6747" y="5392"/>
                        <a:pt x="6731" y="5376"/>
                      </a:cubicBezTo>
                      <a:close/>
                      <a:moveTo>
                        <a:pt x="6864" y="5574"/>
                      </a:moveTo>
                      <a:lnTo>
                        <a:pt x="7050" y="5901"/>
                      </a:lnTo>
                      <a:cubicBezTo>
                        <a:pt x="6993" y="5788"/>
                        <a:pt x="6931" y="5680"/>
                        <a:pt x="6864" y="557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4524000" y="866054"/>
                  <a:ext cx="2514483" cy="3473582"/>
                </a:xfrm>
                <a:custGeom>
                  <a:avLst/>
                  <a:gdLst/>
                  <a:ahLst/>
                  <a:cxnLst/>
                  <a:rect l="l" t="t" r="r" b="b"/>
                  <a:pathLst>
                    <a:path w="95372" h="131975" extrusionOk="0">
                      <a:moveTo>
                        <a:pt x="34862" y="0"/>
                      </a:moveTo>
                      <a:cubicBezTo>
                        <a:pt x="29928" y="2010"/>
                        <a:pt x="25061" y="4026"/>
                        <a:pt x="20189" y="6103"/>
                      </a:cubicBezTo>
                      <a:cubicBezTo>
                        <a:pt x="17270" y="7334"/>
                        <a:pt x="14414" y="8503"/>
                        <a:pt x="11557" y="9739"/>
                      </a:cubicBezTo>
                      <a:cubicBezTo>
                        <a:pt x="10388" y="10258"/>
                        <a:pt x="10129" y="10129"/>
                        <a:pt x="9931" y="11297"/>
                      </a:cubicBezTo>
                      <a:cubicBezTo>
                        <a:pt x="9672" y="12596"/>
                        <a:pt x="9609" y="14024"/>
                        <a:pt x="9090" y="15255"/>
                      </a:cubicBezTo>
                      <a:cubicBezTo>
                        <a:pt x="7854" y="18179"/>
                        <a:pt x="5257" y="19997"/>
                        <a:pt x="3377" y="22464"/>
                      </a:cubicBezTo>
                      <a:cubicBezTo>
                        <a:pt x="1948" y="24344"/>
                        <a:pt x="1231" y="27201"/>
                        <a:pt x="1559" y="29538"/>
                      </a:cubicBezTo>
                      <a:cubicBezTo>
                        <a:pt x="1689" y="30515"/>
                        <a:pt x="1751" y="31554"/>
                        <a:pt x="1689" y="32525"/>
                      </a:cubicBezTo>
                      <a:cubicBezTo>
                        <a:pt x="1559" y="33501"/>
                        <a:pt x="1102" y="34213"/>
                        <a:pt x="972" y="35122"/>
                      </a:cubicBezTo>
                      <a:cubicBezTo>
                        <a:pt x="842" y="36228"/>
                        <a:pt x="130" y="36940"/>
                        <a:pt x="63" y="38046"/>
                      </a:cubicBezTo>
                      <a:cubicBezTo>
                        <a:pt x="1" y="39215"/>
                        <a:pt x="972" y="40186"/>
                        <a:pt x="1361" y="41292"/>
                      </a:cubicBezTo>
                      <a:cubicBezTo>
                        <a:pt x="1416" y="41551"/>
                        <a:pt x="1802" y="42693"/>
                        <a:pt x="2289" y="42693"/>
                      </a:cubicBezTo>
                      <a:cubicBezTo>
                        <a:pt x="2408" y="42693"/>
                        <a:pt x="2533" y="42626"/>
                        <a:pt x="2660" y="42461"/>
                      </a:cubicBezTo>
                      <a:cubicBezTo>
                        <a:pt x="2727" y="42331"/>
                        <a:pt x="2400" y="41422"/>
                        <a:pt x="2338" y="41225"/>
                      </a:cubicBezTo>
                      <a:cubicBezTo>
                        <a:pt x="2208" y="40446"/>
                        <a:pt x="2270" y="39667"/>
                        <a:pt x="2208" y="38887"/>
                      </a:cubicBezTo>
                      <a:cubicBezTo>
                        <a:pt x="2078" y="37589"/>
                        <a:pt x="1818" y="36358"/>
                        <a:pt x="1948" y="35122"/>
                      </a:cubicBezTo>
                      <a:cubicBezTo>
                        <a:pt x="2078" y="34343"/>
                        <a:pt x="1881" y="32785"/>
                        <a:pt x="2597" y="32265"/>
                      </a:cubicBezTo>
                      <a:cubicBezTo>
                        <a:pt x="2853" y="32095"/>
                        <a:pt x="3049" y="32022"/>
                        <a:pt x="3199" y="32022"/>
                      </a:cubicBezTo>
                      <a:cubicBezTo>
                        <a:pt x="3960" y="32022"/>
                        <a:pt x="3506" y="33908"/>
                        <a:pt x="3506" y="34343"/>
                      </a:cubicBezTo>
                      <a:cubicBezTo>
                        <a:pt x="3506" y="36940"/>
                        <a:pt x="4285" y="39604"/>
                        <a:pt x="4997" y="42004"/>
                      </a:cubicBezTo>
                      <a:cubicBezTo>
                        <a:pt x="5194" y="42523"/>
                        <a:pt x="5387" y="42980"/>
                        <a:pt x="5324" y="43432"/>
                      </a:cubicBezTo>
                      <a:cubicBezTo>
                        <a:pt x="5194" y="44149"/>
                        <a:pt x="4675" y="44731"/>
                        <a:pt x="4608" y="45447"/>
                      </a:cubicBezTo>
                      <a:cubicBezTo>
                        <a:pt x="4608" y="46226"/>
                        <a:pt x="4935" y="46938"/>
                        <a:pt x="5454" y="47457"/>
                      </a:cubicBezTo>
                      <a:cubicBezTo>
                        <a:pt x="6685" y="48823"/>
                        <a:pt x="8633" y="48823"/>
                        <a:pt x="10061" y="49795"/>
                      </a:cubicBezTo>
                      <a:cubicBezTo>
                        <a:pt x="10518" y="50122"/>
                        <a:pt x="10778" y="50901"/>
                        <a:pt x="11230" y="51093"/>
                      </a:cubicBezTo>
                      <a:cubicBezTo>
                        <a:pt x="11330" y="51127"/>
                        <a:pt x="11433" y="51142"/>
                        <a:pt x="11536" y="51142"/>
                      </a:cubicBezTo>
                      <a:cubicBezTo>
                        <a:pt x="12034" y="51142"/>
                        <a:pt x="12543" y="50801"/>
                        <a:pt x="12918" y="50641"/>
                      </a:cubicBezTo>
                      <a:cubicBezTo>
                        <a:pt x="13347" y="50456"/>
                        <a:pt x="14002" y="49986"/>
                        <a:pt x="14510" y="49986"/>
                      </a:cubicBezTo>
                      <a:cubicBezTo>
                        <a:pt x="14542" y="49986"/>
                        <a:pt x="14575" y="49988"/>
                        <a:pt x="14606" y="49992"/>
                      </a:cubicBezTo>
                      <a:cubicBezTo>
                        <a:pt x="15125" y="50054"/>
                        <a:pt x="15452" y="50641"/>
                        <a:pt x="15842" y="50963"/>
                      </a:cubicBezTo>
                      <a:cubicBezTo>
                        <a:pt x="16683" y="51872"/>
                        <a:pt x="17530" y="52781"/>
                        <a:pt x="18631" y="53430"/>
                      </a:cubicBezTo>
                      <a:cubicBezTo>
                        <a:pt x="19218" y="53820"/>
                        <a:pt x="19800" y="54147"/>
                        <a:pt x="20517" y="54277"/>
                      </a:cubicBezTo>
                      <a:cubicBezTo>
                        <a:pt x="20906" y="54339"/>
                        <a:pt x="21228" y="54277"/>
                        <a:pt x="21618" y="54469"/>
                      </a:cubicBezTo>
                      <a:cubicBezTo>
                        <a:pt x="22137" y="54797"/>
                        <a:pt x="22656" y="55576"/>
                        <a:pt x="23176" y="56027"/>
                      </a:cubicBezTo>
                      <a:cubicBezTo>
                        <a:pt x="23565" y="56355"/>
                        <a:pt x="24022" y="56677"/>
                        <a:pt x="24474" y="57004"/>
                      </a:cubicBezTo>
                      <a:cubicBezTo>
                        <a:pt x="24022" y="57326"/>
                        <a:pt x="23695" y="57845"/>
                        <a:pt x="23955" y="58432"/>
                      </a:cubicBezTo>
                      <a:cubicBezTo>
                        <a:pt x="24282" y="59404"/>
                        <a:pt x="25253" y="59014"/>
                        <a:pt x="25903" y="59341"/>
                      </a:cubicBezTo>
                      <a:cubicBezTo>
                        <a:pt x="26619" y="59601"/>
                        <a:pt x="27139" y="60572"/>
                        <a:pt x="27721" y="61029"/>
                      </a:cubicBezTo>
                      <a:cubicBezTo>
                        <a:pt x="28307" y="61419"/>
                        <a:pt x="29087" y="61419"/>
                        <a:pt x="29668" y="61871"/>
                      </a:cubicBezTo>
                      <a:cubicBezTo>
                        <a:pt x="30058" y="62260"/>
                        <a:pt x="29928" y="63237"/>
                        <a:pt x="30385" y="63367"/>
                      </a:cubicBezTo>
                      <a:cubicBezTo>
                        <a:pt x="30400" y="63370"/>
                        <a:pt x="30415" y="63372"/>
                        <a:pt x="30433" y="63372"/>
                      </a:cubicBezTo>
                      <a:cubicBezTo>
                        <a:pt x="30722" y="63372"/>
                        <a:pt x="31356" y="62895"/>
                        <a:pt x="31356" y="62650"/>
                      </a:cubicBezTo>
                      <a:cubicBezTo>
                        <a:pt x="31486" y="62328"/>
                        <a:pt x="31034" y="62068"/>
                        <a:pt x="31226" y="61808"/>
                      </a:cubicBezTo>
                      <a:cubicBezTo>
                        <a:pt x="31424" y="61481"/>
                        <a:pt x="32463" y="61029"/>
                        <a:pt x="32852" y="60899"/>
                      </a:cubicBezTo>
                      <a:cubicBezTo>
                        <a:pt x="33190" y="60771"/>
                        <a:pt x="33198" y="60671"/>
                        <a:pt x="33270" y="60671"/>
                      </a:cubicBezTo>
                      <a:cubicBezTo>
                        <a:pt x="33308" y="60671"/>
                        <a:pt x="33365" y="60700"/>
                        <a:pt x="33501" y="60770"/>
                      </a:cubicBezTo>
                      <a:cubicBezTo>
                        <a:pt x="33823" y="60962"/>
                        <a:pt x="34473" y="61938"/>
                        <a:pt x="34670" y="62328"/>
                      </a:cubicBezTo>
                      <a:cubicBezTo>
                        <a:pt x="35060" y="63237"/>
                        <a:pt x="34670" y="64535"/>
                        <a:pt x="34670" y="65574"/>
                      </a:cubicBezTo>
                      <a:cubicBezTo>
                        <a:pt x="34602" y="67132"/>
                        <a:pt x="35060" y="69142"/>
                        <a:pt x="33501" y="70249"/>
                      </a:cubicBezTo>
                      <a:cubicBezTo>
                        <a:pt x="32525" y="70898"/>
                        <a:pt x="30515" y="71869"/>
                        <a:pt x="30125" y="73168"/>
                      </a:cubicBezTo>
                      <a:cubicBezTo>
                        <a:pt x="29928" y="73947"/>
                        <a:pt x="30125" y="75245"/>
                        <a:pt x="30447" y="75962"/>
                      </a:cubicBezTo>
                      <a:cubicBezTo>
                        <a:pt x="30645" y="76414"/>
                        <a:pt x="30967" y="76673"/>
                        <a:pt x="30904" y="77260"/>
                      </a:cubicBezTo>
                      <a:cubicBezTo>
                        <a:pt x="30775" y="78169"/>
                        <a:pt x="29668" y="78559"/>
                        <a:pt x="29409" y="79338"/>
                      </a:cubicBezTo>
                      <a:cubicBezTo>
                        <a:pt x="29216" y="80050"/>
                        <a:pt x="29798" y="80377"/>
                        <a:pt x="30255" y="80829"/>
                      </a:cubicBezTo>
                      <a:cubicBezTo>
                        <a:pt x="31616" y="82065"/>
                        <a:pt x="32982" y="83166"/>
                        <a:pt x="33891" y="84792"/>
                      </a:cubicBezTo>
                      <a:cubicBezTo>
                        <a:pt x="34732" y="86282"/>
                        <a:pt x="35709" y="87908"/>
                        <a:pt x="36291" y="89528"/>
                      </a:cubicBezTo>
                      <a:cubicBezTo>
                        <a:pt x="37459" y="92842"/>
                        <a:pt x="40965" y="93813"/>
                        <a:pt x="43822" y="95372"/>
                      </a:cubicBezTo>
                      <a:cubicBezTo>
                        <a:pt x="46808" y="97060"/>
                        <a:pt x="45250" y="101153"/>
                        <a:pt x="44538" y="103812"/>
                      </a:cubicBezTo>
                      <a:cubicBezTo>
                        <a:pt x="43630" y="107385"/>
                        <a:pt x="43822" y="111281"/>
                        <a:pt x="43692" y="114917"/>
                      </a:cubicBezTo>
                      <a:cubicBezTo>
                        <a:pt x="43562" y="117836"/>
                        <a:pt x="42850" y="120630"/>
                        <a:pt x="42331" y="123487"/>
                      </a:cubicBezTo>
                      <a:cubicBezTo>
                        <a:pt x="42473" y="123534"/>
                        <a:pt x="42584" y="123555"/>
                        <a:pt x="42674" y="123555"/>
                      </a:cubicBezTo>
                      <a:cubicBezTo>
                        <a:pt x="43078" y="123555"/>
                        <a:pt x="43039" y="123120"/>
                        <a:pt x="43302" y="122640"/>
                      </a:cubicBezTo>
                      <a:cubicBezTo>
                        <a:pt x="43461" y="122284"/>
                        <a:pt x="43766" y="121926"/>
                        <a:pt x="44009" y="121926"/>
                      </a:cubicBezTo>
                      <a:cubicBezTo>
                        <a:pt x="44162" y="121926"/>
                        <a:pt x="44291" y="122069"/>
                        <a:pt x="44341" y="122448"/>
                      </a:cubicBezTo>
                      <a:cubicBezTo>
                        <a:pt x="44471" y="123097"/>
                        <a:pt x="43759" y="124136"/>
                        <a:pt x="43432" y="124655"/>
                      </a:cubicBezTo>
                      <a:cubicBezTo>
                        <a:pt x="43132" y="125174"/>
                        <a:pt x="43058" y="125375"/>
                        <a:pt x="42795" y="125375"/>
                      </a:cubicBezTo>
                      <a:cubicBezTo>
                        <a:pt x="42663" y="125375"/>
                        <a:pt x="42483" y="125324"/>
                        <a:pt x="42201" y="125237"/>
                      </a:cubicBezTo>
                      <a:lnTo>
                        <a:pt x="42201" y="125237"/>
                      </a:lnTo>
                      <a:cubicBezTo>
                        <a:pt x="42393" y="125694"/>
                        <a:pt x="42591" y="126213"/>
                        <a:pt x="42591" y="126665"/>
                      </a:cubicBezTo>
                      <a:cubicBezTo>
                        <a:pt x="42653" y="127314"/>
                        <a:pt x="42461" y="127185"/>
                        <a:pt x="42201" y="127704"/>
                      </a:cubicBezTo>
                      <a:cubicBezTo>
                        <a:pt x="41682" y="128680"/>
                        <a:pt x="42264" y="129003"/>
                        <a:pt x="43043" y="129522"/>
                      </a:cubicBezTo>
                      <a:cubicBezTo>
                        <a:pt x="43562" y="129911"/>
                        <a:pt x="44019" y="130369"/>
                        <a:pt x="44538" y="130561"/>
                      </a:cubicBezTo>
                      <a:cubicBezTo>
                        <a:pt x="45707" y="131018"/>
                        <a:pt x="47068" y="130561"/>
                        <a:pt x="48107" y="131080"/>
                      </a:cubicBezTo>
                      <a:cubicBezTo>
                        <a:pt x="48744" y="131401"/>
                        <a:pt x="49799" y="131975"/>
                        <a:pt x="50707" y="131975"/>
                      </a:cubicBezTo>
                      <a:cubicBezTo>
                        <a:pt x="51093" y="131975"/>
                        <a:pt x="51453" y="131871"/>
                        <a:pt x="51742" y="131599"/>
                      </a:cubicBezTo>
                      <a:cubicBezTo>
                        <a:pt x="50771" y="131148"/>
                        <a:pt x="49016" y="130431"/>
                        <a:pt x="48434" y="129522"/>
                      </a:cubicBezTo>
                      <a:cubicBezTo>
                        <a:pt x="47977" y="128680"/>
                        <a:pt x="48756" y="128613"/>
                        <a:pt x="49405" y="128161"/>
                      </a:cubicBezTo>
                      <a:cubicBezTo>
                        <a:pt x="49732" y="127964"/>
                        <a:pt x="51742" y="126863"/>
                        <a:pt x="51613" y="126406"/>
                      </a:cubicBezTo>
                      <a:cubicBezTo>
                        <a:pt x="51483" y="126084"/>
                        <a:pt x="50252" y="126016"/>
                        <a:pt x="49992" y="125694"/>
                      </a:cubicBezTo>
                      <a:cubicBezTo>
                        <a:pt x="49405" y="124915"/>
                        <a:pt x="50444" y="124068"/>
                        <a:pt x="51161" y="124006"/>
                      </a:cubicBezTo>
                      <a:cubicBezTo>
                        <a:pt x="52262" y="123809"/>
                        <a:pt x="52522" y="124328"/>
                        <a:pt x="52979" y="122900"/>
                      </a:cubicBezTo>
                      <a:cubicBezTo>
                        <a:pt x="53171" y="122250"/>
                        <a:pt x="53301" y="121279"/>
                        <a:pt x="52911" y="120630"/>
                      </a:cubicBezTo>
                      <a:cubicBezTo>
                        <a:pt x="53560" y="120500"/>
                        <a:pt x="54729" y="120500"/>
                        <a:pt x="55316" y="120173"/>
                      </a:cubicBezTo>
                      <a:cubicBezTo>
                        <a:pt x="55898" y="119783"/>
                        <a:pt x="55638" y="119072"/>
                        <a:pt x="55508" y="118422"/>
                      </a:cubicBezTo>
                      <a:lnTo>
                        <a:pt x="55508" y="118422"/>
                      </a:lnTo>
                      <a:cubicBezTo>
                        <a:pt x="56521" y="119111"/>
                        <a:pt x="57926" y="119769"/>
                        <a:pt x="59259" y="119769"/>
                      </a:cubicBezTo>
                      <a:cubicBezTo>
                        <a:pt x="59806" y="119769"/>
                        <a:pt x="60341" y="119658"/>
                        <a:pt x="60832" y="119394"/>
                      </a:cubicBezTo>
                      <a:cubicBezTo>
                        <a:pt x="61938" y="118682"/>
                        <a:pt x="63818" y="115566"/>
                        <a:pt x="61678" y="114979"/>
                      </a:cubicBezTo>
                      <a:cubicBezTo>
                        <a:pt x="65314" y="114459"/>
                        <a:pt x="68431" y="112969"/>
                        <a:pt x="71350" y="110694"/>
                      </a:cubicBezTo>
                      <a:cubicBezTo>
                        <a:pt x="72845" y="109593"/>
                        <a:pt x="73038" y="108357"/>
                        <a:pt x="73754" y="106798"/>
                      </a:cubicBezTo>
                      <a:cubicBezTo>
                        <a:pt x="74533" y="104918"/>
                        <a:pt x="75962" y="103879"/>
                        <a:pt x="77842" y="103230"/>
                      </a:cubicBezTo>
                      <a:cubicBezTo>
                        <a:pt x="81867" y="101802"/>
                        <a:pt x="85441" y="100893"/>
                        <a:pt x="87191" y="96608"/>
                      </a:cubicBezTo>
                      <a:cubicBezTo>
                        <a:pt x="88168" y="94271"/>
                        <a:pt x="88879" y="91866"/>
                        <a:pt x="89918" y="89528"/>
                      </a:cubicBezTo>
                      <a:cubicBezTo>
                        <a:pt x="90827" y="87518"/>
                        <a:pt x="92193" y="86152"/>
                        <a:pt x="93491" y="84402"/>
                      </a:cubicBezTo>
                      <a:cubicBezTo>
                        <a:pt x="94333" y="83296"/>
                        <a:pt x="95372" y="81608"/>
                        <a:pt x="94920" y="80179"/>
                      </a:cubicBezTo>
                      <a:cubicBezTo>
                        <a:pt x="94400" y="78429"/>
                        <a:pt x="92193" y="78429"/>
                        <a:pt x="90697" y="78102"/>
                      </a:cubicBezTo>
                      <a:cubicBezTo>
                        <a:pt x="86999" y="77323"/>
                        <a:pt x="83233" y="76222"/>
                        <a:pt x="79660" y="74856"/>
                      </a:cubicBezTo>
                      <a:cubicBezTo>
                        <a:pt x="78689" y="74466"/>
                        <a:pt x="77650" y="74076"/>
                        <a:pt x="76673" y="73625"/>
                      </a:cubicBezTo>
                      <a:cubicBezTo>
                        <a:pt x="74985" y="72845"/>
                        <a:pt x="73947" y="71417"/>
                        <a:pt x="73167" y="69791"/>
                      </a:cubicBezTo>
                      <a:cubicBezTo>
                        <a:pt x="71609" y="66675"/>
                        <a:pt x="70051" y="64208"/>
                        <a:pt x="66285" y="63818"/>
                      </a:cubicBezTo>
                      <a:cubicBezTo>
                        <a:pt x="64016" y="63626"/>
                        <a:pt x="61808" y="63756"/>
                        <a:pt x="59861" y="62390"/>
                      </a:cubicBezTo>
                      <a:cubicBezTo>
                        <a:pt x="58822" y="61678"/>
                        <a:pt x="58173" y="60572"/>
                        <a:pt x="57196" y="59793"/>
                      </a:cubicBezTo>
                      <a:cubicBezTo>
                        <a:pt x="55316" y="58173"/>
                        <a:pt x="52459" y="58822"/>
                        <a:pt x="50252" y="58105"/>
                      </a:cubicBezTo>
                      <a:cubicBezTo>
                        <a:pt x="49117" y="57747"/>
                        <a:pt x="47929" y="57118"/>
                        <a:pt x="46737" y="57118"/>
                      </a:cubicBezTo>
                      <a:cubicBezTo>
                        <a:pt x="46631" y="57118"/>
                        <a:pt x="46525" y="57123"/>
                        <a:pt x="46419" y="57134"/>
                      </a:cubicBezTo>
                      <a:cubicBezTo>
                        <a:pt x="45510" y="57264"/>
                        <a:pt x="44471" y="57716"/>
                        <a:pt x="43692" y="58105"/>
                      </a:cubicBezTo>
                      <a:cubicBezTo>
                        <a:pt x="44019" y="58624"/>
                        <a:pt x="44798" y="59793"/>
                        <a:pt x="44211" y="60312"/>
                      </a:cubicBezTo>
                      <a:cubicBezTo>
                        <a:pt x="44001" y="60512"/>
                        <a:pt x="43830" y="60595"/>
                        <a:pt x="43692" y="60595"/>
                      </a:cubicBezTo>
                      <a:cubicBezTo>
                        <a:pt x="43065" y="60595"/>
                        <a:pt x="43110" y="58869"/>
                        <a:pt x="43110" y="58495"/>
                      </a:cubicBezTo>
                      <a:cubicBezTo>
                        <a:pt x="43110" y="57456"/>
                        <a:pt x="42523" y="57004"/>
                        <a:pt x="42980" y="55965"/>
                      </a:cubicBezTo>
                      <a:cubicBezTo>
                        <a:pt x="43043" y="55768"/>
                        <a:pt x="43500" y="55186"/>
                        <a:pt x="43370" y="54989"/>
                      </a:cubicBezTo>
                      <a:cubicBezTo>
                        <a:pt x="43331" y="54941"/>
                        <a:pt x="43276" y="54920"/>
                        <a:pt x="43208" y="54920"/>
                      </a:cubicBezTo>
                      <a:cubicBezTo>
                        <a:pt x="42821" y="54920"/>
                        <a:pt x="42042" y="55604"/>
                        <a:pt x="41874" y="55768"/>
                      </a:cubicBezTo>
                      <a:cubicBezTo>
                        <a:pt x="41422" y="56225"/>
                        <a:pt x="41095" y="56807"/>
                        <a:pt x="40446" y="57066"/>
                      </a:cubicBezTo>
                      <a:cubicBezTo>
                        <a:pt x="39864" y="57326"/>
                        <a:pt x="39604" y="57196"/>
                        <a:pt x="39215" y="57653"/>
                      </a:cubicBezTo>
                      <a:cubicBezTo>
                        <a:pt x="38368" y="58495"/>
                        <a:pt x="37979" y="59793"/>
                        <a:pt x="37397" y="60770"/>
                      </a:cubicBezTo>
                      <a:cubicBezTo>
                        <a:pt x="37103" y="61255"/>
                        <a:pt x="36892" y="61482"/>
                        <a:pt x="36672" y="61482"/>
                      </a:cubicBezTo>
                      <a:cubicBezTo>
                        <a:pt x="36453" y="61482"/>
                        <a:pt x="36226" y="61255"/>
                        <a:pt x="35901" y="60832"/>
                      </a:cubicBezTo>
                      <a:cubicBezTo>
                        <a:pt x="35281" y="60152"/>
                        <a:pt x="34542" y="58876"/>
                        <a:pt x="33459" y="58876"/>
                      </a:cubicBezTo>
                      <a:cubicBezTo>
                        <a:pt x="33408" y="58876"/>
                        <a:pt x="33356" y="58878"/>
                        <a:pt x="33304" y="58884"/>
                      </a:cubicBezTo>
                      <a:cubicBezTo>
                        <a:pt x="32463" y="59014"/>
                        <a:pt x="31616" y="59663"/>
                        <a:pt x="30645" y="59793"/>
                      </a:cubicBezTo>
                      <a:cubicBezTo>
                        <a:pt x="30556" y="59799"/>
                        <a:pt x="30468" y="59802"/>
                        <a:pt x="30380" y="59802"/>
                      </a:cubicBezTo>
                      <a:cubicBezTo>
                        <a:pt x="29431" y="59802"/>
                        <a:pt x="28501" y="59467"/>
                        <a:pt x="27788" y="58754"/>
                      </a:cubicBezTo>
                      <a:cubicBezTo>
                        <a:pt x="26619" y="57393"/>
                        <a:pt x="26552" y="55835"/>
                        <a:pt x="26879" y="54210"/>
                      </a:cubicBezTo>
                      <a:cubicBezTo>
                        <a:pt x="27071" y="53368"/>
                        <a:pt x="27528" y="51810"/>
                        <a:pt x="26941" y="51031"/>
                      </a:cubicBezTo>
                      <a:cubicBezTo>
                        <a:pt x="26690" y="50672"/>
                        <a:pt x="26117" y="50561"/>
                        <a:pt x="25418" y="50561"/>
                      </a:cubicBezTo>
                      <a:cubicBezTo>
                        <a:pt x="24289" y="50561"/>
                        <a:pt x="22832" y="50851"/>
                        <a:pt x="21884" y="50851"/>
                      </a:cubicBezTo>
                      <a:cubicBezTo>
                        <a:pt x="21298" y="50851"/>
                        <a:pt x="20906" y="50741"/>
                        <a:pt x="20906" y="50382"/>
                      </a:cubicBezTo>
                      <a:cubicBezTo>
                        <a:pt x="20906" y="49925"/>
                        <a:pt x="21685" y="49343"/>
                        <a:pt x="21877" y="48953"/>
                      </a:cubicBezTo>
                      <a:cubicBezTo>
                        <a:pt x="22267" y="48237"/>
                        <a:pt x="22267" y="47395"/>
                        <a:pt x="22397" y="46549"/>
                      </a:cubicBezTo>
                      <a:cubicBezTo>
                        <a:pt x="22527" y="45899"/>
                        <a:pt x="22594" y="45250"/>
                        <a:pt x="22984" y="44668"/>
                      </a:cubicBezTo>
                      <a:cubicBezTo>
                        <a:pt x="23243" y="44341"/>
                        <a:pt x="24412" y="43630"/>
                        <a:pt x="24085" y="43370"/>
                      </a:cubicBezTo>
                      <a:cubicBezTo>
                        <a:pt x="23984" y="43243"/>
                        <a:pt x="23739" y="43205"/>
                        <a:pt x="23453" y="43205"/>
                      </a:cubicBezTo>
                      <a:cubicBezTo>
                        <a:pt x="22999" y="43205"/>
                        <a:pt x="22444" y="43302"/>
                        <a:pt x="22205" y="43302"/>
                      </a:cubicBezTo>
                      <a:cubicBezTo>
                        <a:pt x="21296" y="43370"/>
                        <a:pt x="20776" y="43562"/>
                        <a:pt x="20127" y="44211"/>
                      </a:cubicBezTo>
                      <a:cubicBezTo>
                        <a:pt x="19670" y="44731"/>
                        <a:pt x="19280" y="45318"/>
                        <a:pt x="18761" y="45837"/>
                      </a:cubicBezTo>
                      <a:cubicBezTo>
                        <a:pt x="18179" y="46486"/>
                        <a:pt x="17530" y="46746"/>
                        <a:pt x="16683" y="47068"/>
                      </a:cubicBezTo>
                      <a:cubicBezTo>
                        <a:pt x="16228" y="47245"/>
                        <a:pt x="15847" y="47421"/>
                        <a:pt x="15490" y="47421"/>
                      </a:cubicBezTo>
                      <a:cubicBezTo>
                        <a:pt x="15188" y="47421"/>
                        <a:pt x="14903" y="47295"/>
                        <a:pt x="14606" y="46938"/>
                      </a:cubicBezTo>
                      <a:cubicBezTo>
                        <a:pt x="13635" y="45707"/>
                        <a:pt x="12596" y="44081"/>
                        <a:pt x="12336" y="42461"/>
                      </a:cubicBezTo>
                      <a:cubicBezTo>
                        <a:pt x="12076" y="40965"/>
                        <a:pt x="12918" y="40253"/>
                        <a:pt x="13437" y="39017"/>
                      </a:cubicBezTo>
                      <a:cubicBezTo>
                        <a:pt x="14024" y="37849"/>
                        <a:pt x="14284" y="36290"/>
                        <a:pt x="15063" y="35319"/>
                      </a:cubicBezTo>
                      <a:cubicBezTo>
                        <a:pt x="15515" y="34800"/>
                        <a:pt x="16034" y="34602"/>
                        <a:pt x="16621" y="34343"/>
                      </a:cubicBezTo>
                      <a:cubicBezTo>
                        <a:pt x="17270" y="34083"/>
                        <a:pt x="17920" y="33501"/>
                        <a:pt x="18569" y="33304"/>
                      </a:cubicBezTo>
                      <a:cubicBezTo>
                        <a:pt x="18694" y="33260"/>
                        <a:pt x="18819" y="33240"/>
                        <a:pt x="18942" y="33240"/>
                      </a:cubicBezTo>
                      <a:cubicBezTo>
                        <a:pt x="19715" y="33240"/>
                        <a:pt x="20459" y="33984"/>
                        <a:pt x="21198" y="33984"/>
                      </a:cubicBezTo>
                      <a:cubicBezTo>
                        <a:pt x="21381" y="33984"/>
                        <a:pt x="21564" y="33938"/>
                        <a:pt x="21748" y="33823"/>
                      </a:cubicBezTo>
                      <a:cubicBezTo>
                        <a:pt x="22786" y="33242"/>
                        <a:pt x="22594" y="32135"/>
                        <a:pt x="24152" y="32135"/>
                      </a:cubicBezTo>
                      <a:cubicBezTo>
                        <a:pt x="25581" y="32135"/>
                        <a:pt x="26812" y="32914"/>
                        <a:pt x="28240" y="32914"/>
                      </a:cubicBezTo>
                      <a:cubicBezTo>
                        <a:pt x="29279" y="32914"/>
                        <a:pt x="31226" y="33044"/>
                        <a:pt x="30707" y="34473"/>
                      </a:cubicBezTo>
                      <a:cubicBezTo>
                        <a:pt x="30515" y="34992"/>
                        <a:pt x="30255" y="35059"/>
                        <a:pt x="30447" y="35709"/>
                      </a:cubicBezTo>
                      <a:cubicBezTo>
                        <a:pt x="30577" y="36228"/>
                        <a:pt x="31034" y="36940"/>
                        <a:pt x="31356" y="37397"/>
                      </a:cubicBezTo>
                      <a:cubicBezTo>
                        <a:pt x="31684" y="37872"/>
                        <a:pt x="32053" y="38116"/>
                        <a:pt x="32381" y="38116"/>
                      </a:cubicBezTo>
                      <a:cubicBezTo>
                        <a:pt x="32769" y="38116"/>
                        <a:pt x="33101" y="37774"/>
                        <a:pt x="33242" y="37070"/>
                      </a:cubicBezTo>
                      <a:cubicBezTo>
                        <a:pt x="33631" y="35189"/>
                        <a:pt x="32265" y="33434"/>
                        <a:pt x="32463" y="31616"/>
                      </a:cubicBezTo>
                      <a:cubicBezTo>
                        <a:pt x="32525" y="30774"/>
                        <a:pt x="33372" y="30058"/>
                        <a:pt x="33891" y="29476"/>
                      </a:cubicBezTo>
                      <a:cubicBezTo>
                        <a:pt x="35122" y="28307"/>
                        <a:pt x="36291" y="27850"/>
                        <a:pt x="37916" y="27720"/>
                      </a:cubicBezTo>
                      <a:cubicBezTo>
                        <a:pt x="39017" y="27591"/>
                        <a:pt x="40253" y="27071"/>
                        <a:pt x="40576" y="25903"/>
                      </a:cubicBezTo>
                      <a:cubicBezTo>
                        <a:pt x="40835" y="25123"/>
                        <a:pt x="39734" y="23633"/>
                        <a:pt x="40446" y="23176"/>
                      </a:cubicBezTo>
                      <a:cubicBezTo>
                        <a:pt x="40517" y="23140"/>
                        <a:pt x="40602" y="23129"/>
                        <a:pt x="40696" y="23129"/>
                      </a:cubicBezTo>
                      <a:cubicBezTo>
                        <a:pt x="40851" y="23129"/>
                        <a:pt x="41029" y="23160"/>
                        <a:pt x="41197" y="23160"/>
                      </a:cubicBezTo>
                      <a:cubicBezTo>
                        <a:pt x="41299" y="23160"/>
                        <a:pt x="41397" y="23149"/>
                        <a:pt x="41484" y="23113"/>
                      </a:cubicBezTo>
                      <a:cubicBezTo>
                        <a:pt x="42331" y="22786"/>
                        <a:pt x="42721" y="21618"/>
                        <a:pt x="43302" y="21036"/>
                      </a:cubicBezTo>
                      <a:cubicBezTo>
                        <a:pt x="43562" y="20838"/>
                        <a:pt x="43562" y="20709"/>
                        <a:pt x="43759" y="20646"/>
                      </a:cubicBezTo>
                      <a:cubicBezTo>
                        <a:pt x="43795" y="20641"/>
                        <a:pt x="43833" y="20638"/>
                        <a:pt x="43874" y="20638"/>
                      </a:cubicBezTo>
                      <a:cubicBezTo>
                        <a:pt x="44343" y="20638"/>
                        <a:pt x="45094" y="20974"/>
                        <a:pt x="45510" y="21036"/>
                      </a:cubicBezTo>
                      <a:cubicBezTo>
                        <a:pt x="45655" y="21036"/>
                        <a:pt x="45815" y="21041"/>
                        <a:pt x="45981" y="21041"/>
                      </a:cubicBezTo>
                      <a:cubicBezTo>
                        <a:pt x="46409" y="21041"/>
                        <a:pt x="46872" y="21008"/>
                        <a:pt x="47198" y="20776"/>
                      </a:cubicBezTo>
                      <a:cubicBezTo>
                        <a:pt x="47847" y="20319"/>
                        <a:pt x="47525" y="20059"/>
                        <a:pt x="47457" y="19540"/>
                      </a:cubicBezTo>
                      <a:cubicBezTo>
                        <a:pt x="47265" y="18179"/>
                        <a:pt x="49343" y="17790"/>
                        <a:pt x="50444" y="17530"/>
                      </a:cubicBezTo>
                      <a:cubicBezTo>
                        <a:pt x="50901" y="17400"/>
                        <a:pt x="51353" y="17333"/>
                        <a:pt x="51810" y="17270"/>
                      </a:cubicBezTo>
                      <a:cubicBezTo>
                        <a:pt x="52100" y="17212"/>
                        <a:pt x="52287" y="17154"/>
                        <a:pt x="52393" y="17154"/>
                      </a:cubicBezTo>
                      <a:cubicBezTo>
                        <a:pt x="52523" y="17154"/>
                        <a:pt x="52531" y="17243"/>
                        <a:pt x="52459" y="17530"/>
                      </a:cubicBezTo>
                      <a:cubicBezTo>
                        <a:pt x="52392" y="17790"/>
                        <a:pt x="51810" y="18049"/>
                        <a:pt x="52002" y="18439"/>
                      </a:cubicBezTo>
                      <a:cubicBezTo>
                        <a:pt x="52077" y="18635"/>
                        <a:pt x="52215" y="18701"/>
                        <a:pt x="52377" y="18701"/>
                      </a:cubicBezTo>
                      <a:cubicBezTo>
                        <a:pt x="52643" y="18701"/>
                        <a:pt x="52970" y="18520"/>
                        <a:pt x="53171" y="18439"/>
                      </a:cubicBezTo>
                      <a:cubicBezTo>
                        <a:pt x="53690" y="18112"/>
                        <a:pt x="54147" y="17722"/>
                        <a:pt x="54667" y="17462"/>
                      </a:cubicBezTo>
                      <a:cubicBezTo>
                        <a:pt x="54859" y="17333"/>
                        <a:pt x="56225" y="17203"/>
                        <a:pt x="56225" y="17203"/>
                      </a:cubicBezTo>
                      <a:cubicBezTo>
                        <a:pt x="56417" y="16943"/>
                        <a:pt x="52459" y="15255"/>
                        <a:pt x="52200" y="15063"/>
                      </a:cubicBezTo>
                      <a:cubicBezTo>
                        <a:pt x="50641" y="13764"/>
                        <a:pt x="54277" y="14024"/>
                        <a:pt x="53238" y="13177"/>
                      </a:cubicBezTo>
                      <a:cubicBezTo>
                        <a:pt x="53114" y="13084"/>
                        <a:pt x="52914" y="13047"/>
                        <a:pt x="52676" y="13047"/>
                      </a:cubicBezTo>
                      <a:cubicBezTo>
                        <a:pt x="51922" y="13047"/>
                        <a:pt x="50776" y="13421"/>
                        <a:pt x="50382" y="13567"/>
                      </a:cubicBezTo>
                      <a:cubicBezTo>
                        <a:pt x="50151" y="13627"/>
                        <a:pt x="48691" y="14248"/>
                        <a:pt x="48229" y="14248"/>
                      </a:cubicBezTo>
                      <a:cubicBezTo>
                        <a:pt x="48171" y="14248"/>
                        <a:pt x="48129" y="14238"/>
                        <a:pt x="48107" y="14216"/>
                      </a:cubicBezTo>
                      <a:cubicBezTo>
                        <a:pt x="47847" y="13894"/>
                        <a:pt x="49795" y="12658"/>
                        <a:pt x="50122" y="12528"/>
                      </a:cubicBezTo>
                      <a:cubicBezTo>
                        <a:pt x="50845" y="12207"/>
                        <a:pt x="51542" y="12084"/>
                        <a:pt x="52261" y="12084"/>
                      </a:cubicBezTo>
                      <a:cubicBezTo>
                        <a:pt x="52705" y="12084"/>
                        <a:pt x="53156" y="12131"/>
                        <a:pt x="53628" y="12206"/>
                      </a:cubicBezTo>
                      <a:cubicBezTo>
                        <a:pt x="54160" y="12295"/>
                        <a:pt x="54842" y="12505"/>
                        <a:pt x="55450" y="12505"/>
                      </a:cubicBezTo>
                      <a:cubicBezTo>
                        <a:pt x="55732" y="12505"/>
                        <a:pt x="55998" y="12459"/>
                        <a:pt x="56225" y="12336"/>
                      </a:cubicBezTo>
                      <a:cubicBezTo>
                        <a:pt x="56936" y="12009"/>
                        <a:pt x="57196" y="11100"/>
                        <a:pt x="57913" y="10710"/>
                      </a:cubicBezTo>
                      <a:cubicBezTo>
                        <a:pt x="58562" y="10321"/>
                        <a:pt x="60183" y="10710"/>
                        <a:pt x="60510" y="9999"/>
                      </a:cubicBezTo>
                      <a:cubicBezTo>
                        <a:pt x="60832" y="9282"/>
                        <a:pt x="59793" y="8503"/>
                        <a:pt x="59274" y="8311"/>
                      </a:cubicBezTo>
                      <a:cubicBezTo>
                        <a:pt x="58432" y="7983"/>
                        <a:pt x="57456" y="7983"/>
                        <a:pt x="56547" y="7983"/>
                      </a:cubicBezTo>
                      <a:cubicBezTo>
                        <a:pt x="56321" y="7983"/>
                        <a:pt x="56078" y="8016"/>
                        <a:pt x="55859" y="8016"/>
                      </a:cubicBezTo>
                      <a:cubicBezTo>
                        <a:pt x="55641" y="8016"/>
                        <a:pt x="55446" y="7983"/>
                        <a:pt x="55316" y="7854"/>
                      </a:cubicBezTo>
                      <a:cubicBezTo>
                        <a:pt x="54859" y="7402"/>
                        <a:pt x="54989" y="6363"/>
                        <a:pt x="54469" y="5844"/>
                      </a:cubicBezTo>
                      <a:cubicBezTo>
                        <a:pt x="54201" y="5519"/>
                        <a:pt x="53614" y="5147"/>
                        <a:pt x="53086" y="5147"/>
                      </a:cubicBezTo>
                      <a:cubicBezTo>
                        <a:pt x="52981" y="5147"/>
                        <a:pt x="52879" y="5161"/>
                        <a:pt x="52781" y="5194"/>
                      </a:cubicBezTo>
                      <a:cubicBezTo>
                        <a:pt x="52200" y="5454"/>
                        <a:pt x="51872" y="6295"/>
                        <a:pt x="51161" y="6363"/>
                      </a:cubicBezTo>
                      <a:cubicBezTo>
                        <a:pt x="51107" y="6373"/>
                        <a:pt x="51053" y="6377"/>
                        <a:pt x="50998" y="6377"/>
                      </a:cubicBezTo>
                      <a:cubicBezTo>
                        <a:pt x="50329" y="6377"/>
                        <a:pt x="49631" y="5675"/>
                        <a:pt x="49213" y="5194"/>
                      </a:cubicBezTo>
                      <a:cubicBezTo>
                        <a:pt x="49016" y="4997"/>
                        <a:pt x="48953" y="4805"/>
                        <a:pt x="48694" y="4607"/>
                      </a:cubicBezTo>
                      <a:cubicBezTo>
                        <a:pt x="47915" y="4026"/>
                        <a:pt x="46616" y="4415"/>
                        <a:pt x="45707" y="4026"/>
                      </a:cubicBezTo>
                      <a:cubicBezTo>
                        <a:pt x="45348" y="3905"/>
                        <a:pt x="45208" y="3786"/>
                        <a:pt x="45035" y="3786"/>
                      </a:cubicBezTo>
                      <a:cubicBezTo>
                        <a:pt x="44925" y="3786"/>
                        <a:pt x="44802" y="3833"/>
                        <a:pt x="44601" y="3958"/>
                      </a:cubicBezTo>
                      <a:cubicBezTo>
                        <a:pt x="44211" y="4155"/>
                        <a:pt x="43370" y="5064"/>
                        <a:pt x="43172" y="5454"/>
                      </a:cubicBezTo>
                      <a:cubicBezTo>
                        <a:pt x="42913" y="6036"/>
                        <a:pt x="43562" y="6233"/>
                        <a:pt x="43822" y="6882"/>
                      </a:cubicBezTo>
                      <a:cubicBezTo>
                        <a:pt x="43952" y="7204"/>
                        <a:pt x="44081" y="7594"/>
                        <a:pt x="43759" y="7921"/>
                      </a:cubicBezTo>
                      <a:cubicBezTo>
                        <a:pt x="43646" y="8032"/>
                        <a:pt x="43557" y="8067"/>
                        <a:pt x="43475" y="8067"/>
                      </a:cubicBezTo>
                      <a:cubicBezTo>
                        <a:pt x="43342" y="8067"/>
                        <a:pt x="43228" y="7975"/>
                        <a:pt x="43065" y="7975"/>
                      </a:cubicBezTo>
                      <a:cubicBezTo>
                        <a:pt x="43038" y="7975"/>
                        <a:pt x="43010" y="7978"/>
                        <a:pt x="42980" y="7983"/>
                      </a:cubicBezTo>
                      <a:cubicBezTo>
                        <a:pt x="42393" y="8051"/>
                        <a:pt x="41552" y="8181"/>
                        <a:pt x="41095" y="8570"/>
                      </a:cubicBezTo>
                      <a:cubicBezTo>
                        <a:pt x="40705" y="8892"/>
                        <a:pt x="40773" y="8892"/>
                        <a:pt x="40705" y="9542"/>
                      </a:cubicBezTo>
                      <a:cubicBezTo>
                        <a:pt x="40586" y="10138"/>
                        <a:pt x="40414" y="12657"/>
                        <a:pt x="39528" y="12657"/>
                      </a:cubicBezTo>
                      <a:cubicBezTo>
                        <a:pt x="39450" y="12657"/>
                        <a:pt x="39366" y="12638"/>
                        <a:pt x="39277" y="12596"/>
                      </a:cubicBezTo>
                      <a:cubicBezTo>
                        <a:pt x="38758" y="12336"/>
                        <a:pt x="38758" y="10970"/>
                        <a:pt x="38758" y="10518"/>
                      </a:cubicBezTo>
                      <a:cubicBezTo>
                        <a:pt x="38758" y="9999"/>
                        <a:pt x="39345" y="8440"/>
                        <a:pt x="39147" y="8113"/>
                      </a:cubicBezTo>
                      <a:cubicBezTo>
                        <a:pt x="39063" y="7987"/>
                        <a:pt x="38890" y="7943"/>
                        <a:pt x="38684" y="7943"/>
                      </a:cubicBezTo>
                      <a:cubicBezTo>
                        <a:pt x="38255" y="7943"/>
                        <a:pt x="37680" y="8135"/>
                        <a:pt x="37459" y="8181"/>
                      </a:cubicBezTo>
                      <a:cubicBezTo>
                        <a:pt x="37204" y="8250"/>
                        <a:pt x="37023" y="8286"/>
                        <a:pt x="36867" y="8286"/>
                      </a:cubicBezTo>
                      <a:cubicBezTo>
                        <a:pt x="36587" y="8286"/>
                        <a:pt x="36385" y="8171"/>
                        <a:pt x="35968" y="7921"/>
                      </a:cubicBezTo>
                      <a:cubicBezTo>
                        <a:pt x="35315" y="7566"/>
                        <a:pt x="34882" y="7263"/>
                        <a:pt x="34221" y="7263"/>
                      </a:cubicBezTo>
                      <a:cubicBezTo>
                        <a:pt x="34157" y="7263"/>
                        <a:pt x="34090" y="7266"/>
                        <a:pt x="34021" y="7272"/>
                      </a:cubicBezTo>
                      <a:cubicBezTo>
                        <a:pt x="33619" y="7307"/>
                        <a:pt x="33157" y="7445"/>
                        <a:pt x="32737" y="7445"/>
                      </a:cubicBezTo>
                      <a:cubicBezTo>
                        <a:pt x="32407" y="7445"/>
                        <a:pt x="32104" y="7360"/>
                        <a:pt x="31876" y="7074"/>
                      </a:cubicBezTo>
                      <a:cubicBezTo>
                        <a:pt x="30967" y="5906"/>
                        <a:pt x="32463" y="5257"/>
                        <a:pt x="33304" y="4935"/>
                      </a:cubicBezTo>
                      <a:cubicBezTo>
                        <a:pt x="34410" y="4477"/>
                        <a:pt x="35579" y="3958"/>
                        <a:pt x="36680" y="3636"/>
                      </a:cubicBezTo>
                      <a:cubicBezTo>
                        <a:pt x="37657" y="3309"/>
                        <a:pt x="38565" y="3309"/>
                        <a:pt x="39407" y="2789"/>
                      </a:cubicBezTo>
                      <a:cubicBezTo>
                        <a:pt x="39667" y="2597"/>
                        <a:pt x="41162" y="1688"/>
                        <a:pt x="41095" y="1429"/>
                      </a:cubicBezTo>
                      <a:cubicBezTo>
                        <a:pt x="41077" y="1280"/>
                        <a:pt x="40958" y="1227"/>
                        <a:pt x="40789" y="1227"/>
                      </a:cubicBezTo>
                      <a:cubicBezTo>
                        <a:pt x="40365" y="1227"/>
                        <a:pt x="39623" y="1558"/>
                        <a:pt x="39345" y="1558"/>
                      </a:cubicBezTo>
                      <a:cubicBezTo>
                        <a:pt x="39232" y="1558"/>
                        <a:pt x="39016" y="1600"/>
                        <a:pt x="38827" y="1600"/>
                      </a:cubicBezTo>
                      <a:cubicBezTo>
                        <a:pt x="38683" y="1600"/>
                        <a:pt x="38554" y="1576"/>
                        <a:pt x="38498" y="1491"/>
                      </a:cubicBezTo>
                      <a:cubicBezTo>
                        <a:pt x="38238" y="1169"/>
                        <a:pt x="38695" y="1169"/>
                        <a:pt x="38695" y="842"/>
                      </a:cubicBezTo>
                      <a:lnTo>
                        <a:pt x="38695" y="842"/>
                      </a:lnTo>
                      <a:cubicBezTo>
                        <a:pt x="38695" y="1102"/>
                        <a:pt x="37199" y="1948"/>
                        <a:pt x="36877" y="2010"/>
                      </a:cubicBezTo>
                      <a:cubicBezTo>
                        <a:pt x="36228" y="2270"/>
                        <a:pt x="35449" y="2270"/>
                        <a:pt x="34732" y="2400"/>
                      </a:cubicBezTo>
                      <a:cubicBezTo>
                        <a:pt x="34515" y="2446"/>
                        <a:pt x="33911" y="2638"/>
                        <a:pt x="33481" y="2638"/>
                      </a:cubicBezTo>
                      <a:cubicBezTo>
                        <a:pt x="33275" y="2638"/>
                        <a:pt x="33108" y="2594"/>
                        <a:pt x="33044" y="2467"/>
                      </a:cubicBezTo>
                      <a:cubicBezTo>
                        <a:pt x="33044" y="2467"/>
                        <a:pt x="34732" y="452"/>
                        <a:pt x="34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2133150" y="1276575"/>
                  <a:ext cx="94900" cy="130625"/>
                </a:xfrm>
                <a:custGeom>
                  <a:avLst/>
                  <a:gdLst/>
                  <a:ahLst/>
                  <a:cxnLst/>
                  <a:rect l="l" t="t" r="r" b="b"/>
                  <a:pathLst>
                    <a:path w="3796" h="5225" extrusionOk="0">
                      <a:moveTo>
                        <a:pt x="1308" y="0"/>
                      </a:moveTo>
                      <a:cubicBezTo>
                        <a:pt x="1232" y="0"/>
                        <a:pt x="1158" y="9"/>
                        <a:pt x="1085" y="27"/>
                      </a:cubicBezTo>
                      <a:cubicBezTo>
                        <a:pt x="342" y="298"/>
                        <a:pt x="0" y="1654"/>
                        <a:pt x="407" y="3080"/>
                      </a:cubicBezTo>
                      <a:cubicBezTo>
                        <a:pt x="767" y="4337"/>
                        <a:pt x="1606" y="5225"/>
                        <a:pt x="2358" y="5225"/>
                      </a:cubicBezTo>
                      <a:cubicBezTo>
                        <a:pt x="2456" y="5225"/>
                        <a:pt x="2553" y="5210"/>
                        <a:pt x="2646" y="5178"/>
                      </a:cubicBezTo>
                      <a:cubicBezTo>
                        <a:pt x="3460" y="4978"/>
                        <a:pt x="3796" y="3622"/>
                        <a:pt x="3324" y="2196"/>
                      </a:cubicBezTo>
                      <a:cubicBezTo>
                        <a:pt x="2954" y="903"/>
                        <a:pt x="2076"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2141575" y="1287925"/>
                  <a:ext cx="84750" cy="117200"/>
                </a:xfrm>
                <a:custGeom>
                  <a:avLst/>
                  <a:gdLst/>
                  <a:ahLst/>
                  <a:cxnLst/>
                  <a:rect l="l" t="t" r="r" b="b"/>
                  <a:pathLst>
                    <a:path w="3390" h="4688" extrusionOk="0">
                      <a:moveTo>
                        <a:pt x="1295" y="1"/>
                      </a:moveTo>
                      <a:cubicBezTo>
                        <a:pt x="1201" y="1"/>
                        <a:pt x="1107" y="17"/>
                        <a:pt x="1015" y="50"/>
                      </a:cubicBezTo>
                      <a:cubicBezTo>
                        <a:pt x="272" y="251"/>
                        <a:pt x="1" y="1471"/>
                        <a:pt x="408" y="2761"/>
                      </a:cubicBezTo>
                      <a:cubicBezTo>
                        <a:pt x="711" y="3864"/>
                        <a:pt x="1463" y="4688"/>
                        <a:pt x="2153" y="4688"/>
                      </a:cubicBezTo>
                      <a:cubicBezTo>
                        <a:pt x="2226" y="4688"/>
                        <a:pt x="2299" y="4679"/>
                        <a:pt x="2371" y="4659"/>
                      </a:cubicBezTo>
                      <a:cubicBezTo>
                        <a:pt x="3119" y="4453"/>
                        <a:pt x="3390" y="3233"/>
                        <a:pt x="2983" y="1948"/>
                      </a:cubicBezTo>
                      <a:cubicBezTo>
                        <a:pt x="2684" y="816"/>
                        <a:pt x="1971" y="1"/>
                        <a:pt x="12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2012775" y="1246650"/>
                  <a:ext cx="120275" cy="132450"/>
                </a:xfrm>
                <a:custGeom>
                  <a:avLst/>
                  <a:gdLst/>
                  <a:ahLst/>
                  <a:cxnLst/>
                  <a:rect l="l" t="t" r="r" b="b"/>
                  <a:pathLst>
                    <a:path w="4811" h="5298" extrusionOk="0">
                      <a:moveTo>
                        <a:pt x="2106" y="1"/>
                      </a:moveTo>
                      <a:cubicBezTo>
                        <a:pt x="1945" y="1"/>
                        <a:pt x="1785" y="25"/>
                        <a:pt x="1627" y="74"/>
                      </a:cubicBezTo>
                      <a:cubicBezTo>
                        <a:pt x="543" y="410"/>
                        <a:pt x="0" y="1837"/>
                        <a:pt x="407" y="3257"/>
                      </a:cubicBezTo>
                      <a:cubicBezTo>
                        <a:pt x="755" y="4478"/>
                        <a:pt x="1747" y="5297"/>
                        <a:pt x="2705" y="5297"/>
                      </a:cubicBezTo>
                      <a:cubicBezTo>
                        <a:pt x="2867" y="5297"/>
                        <a:pt x="3027" y="5274"/>
                        <a:pt x="3183" y="5226"/>
                      </a:cubicBezTo>
                      <a:cubicBezTo>
                        <a:pt x="4268" y="4884"/>
                        <a:pt x="4810" y="3463"/>
                        <a:pt x="4403" y="2037"/>
                      </a:cubicBezTo>
                      <a:cubicBezTo>
                        <a:pt x="4000" y="823"/>
                        <a:pt x="3050"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024700" y="1258975"/>
                  <a:ext cx="108475" cy="118525"/>
                </a:xfrm>
                <a:custGeom>
                  <a:avLst/>
                  <a:gdLst/>
                  <a:ahLst/>
                  <a:cxnLst/>
                  <a:rect l="l" t="t" r="r" b="b"/>
                  <a:pathLst>
                    <a:path w="4339" h="4741" extrusionOk="0">
                      <a:moveTo>
                        <a:pt x="1867" y="1"/>
                      </a:moveTo>
                      <a:cubicBezTo>
                        <a:pt x="1741" y="1"/>
                        <a:pt x="1615" y="18"/>
                        <a:pt x="1491" y="53"/>
                      </a:cubicBezTo>
                      <a:cubicBezTo>
                        <a:pt x="477" y="324"/>
                        <a:pt x="0" y="1615"/>
                        <a:pt x="407" y="2900"/>
                      </a:cubicBezTo>
                      <a:cubicBezTo>
                        <a:pt x="696" y="3991"/>
                        <a:pt x="1515" y="4740"/>
                        <a:pt x="2374" y="4740"/>
                      </a:cubicBezTo>
                      <a:cubicBezTo>
                        <a:pt x="2531" y="4740"/>
                        <a:pt x="2690" y="4715"/>
                        <a:pt x="2847" y="4662"/>
                      </a:cubicBezTo>
                      <a:cubicBezTo>
                        <a:pt x="3866" y="4391"/>
                        <a:pt x="4338" y="3106"/>
                        <a:pt x="3931" y="1815"/>
                      </a:cubicBezTo>
                      <a:cubicBezTo>
                        <a:pt x="3578" y="754"/>
                        <a:pt x="2711"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97" name="Google Shape;397;p33"/>
          <p:cNvGrpSpPr/>
          <p:nvPr/>
        </p:nvGrpSpPr>
        <p:grpSpPr>
          <a:xfrm>
            <a:off x="8003328" y="655649"/>
            <a:ext cx="535300" cy="194950"/>
            <a:chOff x="5054325" y="1441125"/>
            <a:chExt cx="535300" cy="194950"/>
          </a:xfrm>
        </p:grpSpPr>
        <p:sp>
          <p:nvSpPr>
            <p:cNvPr id="398" name="Google Shape;398;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3"/>
          <p:cNvGrpSpPr/>
          <p:nvPr/>
        </p:nvGrpSpPr>
        <p:grpSpPr>
          <a:xfrm>
            <a:off x="804378" y="355549"/>
            <a:ext cx="535300" cy="194950"/>
            <a:chOff x="5054325" y="1441125"/>
            <a:chExt cx="535300" cy="194950"/>
          </a:xfrm>
        </p:grpSpPr>
        <p:sp>
          <p:nvSpPr>
            <p:cNvPr id="401" name="Google Shape;401;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 name="Straight Connector 2">
            <a:extLst>
              <a:ext uri="{FF2B5EF4-FFF2-40B4-BE49-F238E27FC236}">
                <a16:creationId xmlns:a16="http://schemas.microsoft.com/office/drawing/2014/main" id="{AEF7828E-5C2F-4798-93EC-2D45FDEA55E6}"/>
              </a:ext>
            </a:extLst>
          </p:cNvPr>
          <p:cNvCxnSpPr>
            <a:cxnSpLocks/>
          </p:cNvCxnSpPr>
          <p:nvPr/>
        </p:nvCxnSpPr>
        <p:spPr>
          <a:xfrm>
            <a:off x="718550" y="1127413"/>
            <a:ext cx="6321365" cy="0"/>
          </a:xfrm>
          <a:prstGeom prst="line">
            <a:avLst/>
          </a:prstGeom>
          <a:ln w="38100">
            <a:solidFill>
              <a:srgbClr val="1D617A"/>
            </a:solidFill>
          </a:ln>
        </p:spPr>
        <p:style>
          <a:lnRef idx="1">
            <a:schemeClr val="accent1"/>
          </a:lnRef>
          <a:fillRef idx="0">
            <a:schemeClr val="accent1"/>
          </a:fillRef>
          <a:effectRef idx="0">
            <a:schemeClr val="accent1"/>
          </a:effectRef>
          <a:fontRef idx="minor">
            <a:schemeClr val="tx1"/>
          </a:fontRef>
        </p:style>
      </p:cxnSp>
      <p:sp>
        <p:nvSpPr>
          <p:cNvPr id="131" name="Google Shape;285;p33">
            <a:extLst>
              <a:ext uri="{FF2B5EF4-FFF2-40B4-BE49-F238E27FC236}">
                <a16:creationId xmlns:a16="http://schemas.microsoft.com/office/drawing/2014/main" id="{EEA89CD7-F65C-4C59-A6C5-7EA924671ED4}"/>
              </a:ext>
            </a:extLst>
          </p:cNvPr>
          <p:cNvSpPr txBox="1">
            <a:spLocks/>
          </p:cNvSpPr>
          <p:nvPr/>
        </p:nvSpPr>
        <p:spPr>
          <a:xfrm>
            <a:off x="394620" y="1158960"/>
            <a:ext cx="4491857" cy="9964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Staatliches"/>
              <a:buNone/>
              <a:defRPr sz="65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3200" b="1" dirty="0">
                <a:latin typeface="Segoe UI" panose="020B0502040204020203" pitchFamily="34" charset="0"/>
                <a:cs typeface="Segoe UI" panose="020B0502040204020203" pitchFamily="34" charset="0"/>
              </a:rPr>
              <a:t>MÔN: KHO DỮ LIỆU VÀ OLAP</a:t>
            </a:r>
          </a:p>
        </p:txBody>
      </p:sp>
      <p:sp>
        <p:nvSpPr>
          <p:cNvPr id="132" name="Google Shape;286;p33">
            <a:extLst>
              <a:ext uri="{FF2B5EF4-FFF2-40B4-BE49-F238E27FC236}">
                <a16:creationId xmlns:a16="http://schemas.microsoft.com/office/drawing/2014/main" id="{BADDA66E-0090-4939-8D91-81F653934BE3}"/>
              </a:ext>
            </a:extLst>
          </p:cNvPr>
          <p:cNvSpPr txBox="1">
            <a:spLocks/>
          </p:cNvSpPr>
          <p:nvPr/>
        </p:nvSpPr>
        <p:spPr>
          <a:xfrm>
            <a:off x="1710370" y="3128400"/>
            <a:ext cx="3251482" cy="12868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l"/>
            <a:r>
              <a:rPr lang="en" dirty="0">
                <a:latin typeface="Montserrat Medium" panose="00000600000000000000" pitchFamily="2" charset="0"/>
              </a:rPr>
              <a:t>GVHD: cô Đỗ Thị Minh Phụng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94444E-6 -4.81481E-6 L -0.49791 0.03889 " pathEditMode="relative" rAng="0" ptsTypes="AA">
                                      <p:cBhvr>
                                        <p:cTn id="6" dur="1000" fill="hold"/>
                                        <p:tgtEl>
                                          <p:spTgt spid="2"/>
                                        </p:tgtEl>
                                        <p:attrNameLst>
                                          <p:attrName>ppt_x</p:attrName>
                                          <p:attrName>ppt_y</p:attrName>
                                        </p:attrNameLst>
                                      </p:cBhvr>
                                      <p:rCtr x="-24896" y="1944"/>
                                    </p:animMotion>
                                  </p:childTnLst>
                                </p:cTn>
                              </p:par>
                              <p:par>
                                <p:cTn id="7" presetID="47" presetClass="entr" presetSubtype="0" fill="hold" grpId="0" nodeType="withEffect">
                                  <p:stCondLst>
                                    <p:cond delay="0"/>
                                  </p:stCondLst>
                                  <p:childTnLst>
                                    <p:set>
                                      <p:cBhvr>
                                        <p:cTn id="8" dur="1" fill="hold">
                                          <p:stCondLst>
                                            <p:cond delay="0"/>
                                          </p:stCondLst>
                                        </p:cTn>
                                        <p:tgtEl>
                                          <p:spTgt spid="286">
                                            <p:txEl>
                                              <p:pRg st="0" end="0"/>
                                            </p:txEl>
                                          </p:spTgt>
                                        </p:tgtEl>
                                        <p:attrNameLst>
                                          <p:attrName>style.visibility</p:attrName>
                                        </p:attrNameLst>
                                      </p:cBhvr>
                                      <p:to>
                                        <p:strVal val="visible"/>
                                      </p:to>
                                    </p:set>
                                    <p:animEffect transition="in" filter="fade">
                                      <p:cBhvr>
                                        <p:cTn id="9" dur="500"/>
                                        <p:tgtEl>
                                          <p:spTgt spid="286">
                                            <p:txEl>
                                              <p:pRg st="0" end="0"/>
                                            </p:txEl>
                                          </p:spTgt>
                                        </p:tgtEl>
                                      </p:cBhvr>
                                    </p:animEffect>
                                    <p:anim calcmode="lin" valueType="num">
                                      <p:cBhvr>
                                        <p:cTn id="10"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p:cTn id="11" dur="500" fill="hold"/>
                                        <p:tgtEl>
                                          <p:spTgt spid="286">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286">
                                            <p:txEl>
                                              <p:pRg st="1" end="1"/>
                                            </p:txEl>
                                          </p:spTgt>
                                        </p:tgtEl>
                                        <p:attrNameLst>
                                          <p:attrName>style.visibility</p:attrName>
                                        </p:attrNameLst>
                                      </p:cBhvr>
                                      <p:to>
                                        <p:strVal val="visible"/>
                                      </p:to>
                                    </p:set>
                                    <p:animEffect transition="in" filter="fade">
                                      <p:cBhvr>
                                        <p:cTn id="15" dur="500"/>
                                        <p:tgtEl>
                                          <p:spTgt spid="286">
                                            <p:txEl>
                                              <p:pRg st="1" end="1"/>
                                            </p:txEl>
                                          </p:spTgt>
                                        </p:tgtEl>
                                      </p:cBhvr>
                                    </p:animEffect>
                                    <p:anim calcmode="lin" valueType="num">
                                      <p:cBhvr>
                                        <p:cTn id="16" dur="500" fill="hold"/>
                                        <p:tgtEl>
                                          <p:spTgt spid="286">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86">
                                            <p:txEl>
                                              <p:pRg st="1" end="1"/>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86">
                                            <p:txEl>
                                              <p:pRg st="2" end="2"/>
                                            </p:txEl>
                                          </p:spTgt>
                                        </p:tgtEl>
                                        <p:attrNameLst>
                                          <p:attrName>style.visibility</p:attrName>
                                        </p:attrNameLst>
                                      </p:cBhvr>
                                      <p:to>
                                        <p:strVal val="visible"/>
                                      </p:to>
                                    </p:set>
                                    <p:animEffect transition="in" filter="fade">
                                      <p:cBhvr>
                                        <p:cTn id="20" dur="500"/>
                                        <p:tgtEl>
                                          <p:spTgt spid="286">
                                            <p:txEl>
                                              <p:pRg st="2" end="2"/>
                                            </p:txEl>
                                          </p:spTgt>
                                        </p:tgtEl>
                                      </p:cBhvr>
                                    </p:animEffect>
                                    <p:anim calcmode="lin" valueType="num">
                                      <p:cBhvr>
                                        <p:cTn id="21"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86">
                                            <p:txEl>
                                              <p:pRg st="2" end="2"/>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286">
                                            <p:txEl>
                                              <p:pRg st="3" end="3"/>
                                            </p:txEl>
                                          </p:spTgt>
                                        </p:tgtEl>
                                        <p:attrNameLst>
                                          <p:attrName>style.visibility</p:attrName>
                                        </p:attrNameLst>
                                      </p:cBhvr>
                                      <p:to>
                                        <p:strVal val="visible"/>
                                      </p:to>
                                    </p:set>
                                    <p:animEffect transition="in" filter="fade">
                                      <p:cBhvr>
                                        <p:cTn id="25" dur="500"/>
                                        <p:tgtEl>
                                          <p:spTgt spid="286">
                                            <p:txEl>
                                              <p:pRg st="3" end="3"/>
                                            </p:txEl>
                                          </p:spTgt>
                                        </p:tgtEl>
                                      </p:cBhvr>
                                    </p:animEffect>
                                    <p:anim calcmode="lin" valueType="num">
                                      <p:cBhvr>
                                        <p:cTn id="26"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86">
                                            <p:txEl>
                                              <p:pRg st="3" end="3"/>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286">
                                            <p:txEl>
                                              <p:pRg st="4" end="4"/>
                                            </p:txEl>
                                          </p:spTgt>
                                        </p:tgtEl>
                                        <p:attrNameLst>
                                          <p:attrName>style.visibility</p:attrName>
                                        </p:attrNameLst>
                                      </p:cBhvr>
                                      <p:to>
                                        <p:strVal val="visible"/>
                                      </p:to>
                                    </p:set>
                                    <p:animEffect transition="in" filter="fade">
                                      <p:cBhvr>
                                        <p:cTn id="30" dur="500"/>
                                        <p:tgtEl>
                                          <p:spTgt spid="286">
                                            <p:txEl>
                                              <p:pRg st="4" end="4"/>
                                            </p:txEl>
                                          </p:spTgt>
                                        </p:tgtEl>
                                      </p:cBhvr>
                                    </p:animEffect>
                                    <p:anim calcmode="lin" valueType="num">
                                      <p:cBhvr>
                                        <p:cTn id="3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286">
                                            <p:txEl>
                                              <p:pRg st="4" end="4"/>
                                            </p:txEl>
                                          </p:spTgt>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7" presetClass="entr" presetSubtype="0" fill="hold" grpId="0" nodeType="after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fade">
                                      <p:cBhvr>
                                        <p:cTn id="36" dur="500"/>
                                        <p:tgtEl>
                                          <p:spTgt spid="132"/>
                                        </p:tgtEl>
                                      </p:cBhvr>
                                    </p:animEffect>
                                    <p:anim calcmode="lin" valueType="num">
                                      <p:cBhvr>
                                        <p:cTn id="37" dur="500" fill="hold"/>
                                        <p:tgtEl>
                                          <p:spTgt spid="132"/>
                                        </p:tgtEl>
                                        <p:attrNameLst>
                                          <p:attrName>ppt_x</p:attrName>
                                        </p:attrNameLst>
                                      </p:cBhvr>
                                      <p:tavLst>
                                        <p:tav tm="0">
                                          <p:val>
                                            <p:strVal val="#ppt_x"/>
                                          </p:val>
                                        </p:tav>
                                        <p:tav tm="100000">
                                          <p:val>
                                            <p:strVal val="#ppt_x"/>
                                          </p:val>
                                        </p:tav>
                                      </p:tavLst>
                                    </p:anim>
                                    <p:anim calcmode="lin" valueType="num">
                                      <p:cBhvr>
                                        <p:cTn id="38" dur="5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uiExpand="1" build="p"/>
      <p:bldP spid="1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descr="Graphical user interface, website&#10;&#10;Description automatically generated">
            <a:extLst>
              <a:ext uri="{FF2B5EF4-FFF2-40B4-BE49-F238E27FC236}">
                <a16:creationId xmlns:a16="http://schemas.microsoft.com/office/drawing/2014/main" id="{DE9351A7-2017-4350-B275-FA0C0D6563EE}"/>
              </a:ext>
            </a:extLst>
          </p:cNvPr>
          <p:cNvPicPr>
            <a:picLocks noChangeAspect="1"/>
          </p:cNvPicPr>
          <p:nvPr/>
        </p:nvPicPr>
        <p:blipFill rotWithShape="1">
          <a:blip r:embed="rId3"/>
          <a:srcRect l="2404" t="7020"/>
          <a:stretch/>
        </p:blipFill>
        <p:spPr>
          <a:xfrm>
            <a:off x="1120575" y="1158047"/>
            <a:ext cx="6854663" cy="3673348"/>
          </a:xfrm>
          <a:prstGeom prst="rect">
            <a:avLst/>
          </a:prstGeom>
        </p:spPr>
      </p:pic>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graphicFrame>
        <p:nvGraphicFramePr>
          <p:cNvPr id="2" name="Table 1">
            <a:extLst>
              <a:ext uri="{FF2B5EF4-FFF2-40B4-BE49-F238E27FC236}">
                <a16:creationId xmlns:a16="http://schemas.microsoft.com/office/drawing/2014/main" id="{BC5931ED-A528-4AC5-889A-44610EC9F1C3}"/>
              </a:ext>
            </a:extLst>
          </p:cNvPr>
          <p:cNvGraphicFramePr>
            <a:graphicFrameLocks noGrp="1"/>
          </p:cNvGraphicFramePr>
          <p:nvPr>
            <p:extLst>
              <p:ext uri="{D42A27DB-BD31-4B8C-83A1-F6EECF244321}">
                <p14:modId xmlns:p14="http://schemas.microsoft.com/office/powerpoint/2010/main" val="3790671112"/>
              </p:ext>
            </p:extLst>
          </p:nvPr>
        </p:nvGraphicFramePr>
        <p:xfrm>
          <a:off x="826838" y="840317"/>
          <a:ext cx="3451485" cy="4113754"/>
        </p:xfrm>
        <a:graphic>
          <a:graphicData uri="http://schemas.openxmlformats.org/drawingml/2006/table">
            <a:tbl>
              <a:tblPr firstRow="1" firstCol="1" bandRow="1">
                <a:tableStyleId>{284E427A-3D55-4303-BF80-6455036E1DE7}</a:tableStyleId>
              </a:tblPr>
              <a:tblGrid>
                <a:gridCol w="320943">
                  <a:extLst>
                    <a:ext uri="{9D8B030D-6E8A-4147-A177-3AD203B41FA5}">
                      <a16:colId xmlns:a16="http://schemas.microsoft.com/office/drawing/2014/main" val="159769080"/>
                    </a:ext>
                  </a:extLst>
                </a:gridCol>
                <a:gridCol w="1189606">
                  <a:extLst>
                    <a:ext uri="{9D8B030D-6E8A-4147-A177-3AD203B41FA5}">
                      <a16:colId xmlns:a16="http://schemas.microsoft.com/office/drawing/2014/main" val="758530944"/>
                    </a:ext>
                  </a:extLst>
                </a:gridCol>
                <a:gridCol w="696142">
                  <a:extLst>
                    <a:ext uri="{9D8B030D-6E8A-4147-A177-3AD203B41FA5}">
                      <a16:colId xmlns:a16="http://schemas.microsoft.com/office/drawing/2014/main" val="3358076786"/>
                    </a:ext>
                  </a:extLst>
                </a:gridCol>
                <a:gridCol w="1244794">
                  <a:extLst>
                    <a:ext uri="{9D8B030D-6E8A-4147-A177-3AD203B41FA5}">
                      <a16:colId xmlns:a16="http://schemas.microsoft.com/office/drawing/2014/main" val="2105361133"/>
                    </a:ext>
                  </a:extLst>
                </a:gridCol>
              </a:tblGrid>
              <a:tr h="366121">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STT</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Tên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thuộc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tính</a:t>
                      </a:r>
                      <a:endParaRPr lang="en-US" sz="800" b="1" i="0" u="none" strike="noStrike" cap="none" dirty="0">
                        <a:solidFill>
                          <a:srgbClr val="000000"/>
                        </a:solidFill>
                        <a:effectLst/>
                        <a:latin typeface="+mn-lt"/>
                        <a:ea typeface="+mn-ea"/>
                        <a:cs typeface="+mn-cs"/>
                        <a:sym typeface="Arial"/>
                      </a:endParaRP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Kiểu dữ liệu</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Ý </a:t>
                      </a:r>
                      <a:r>
                        <a:rPr lang="en-US" sz="800" b="1" i="0" u="none" strike="noStrike" cap="none" dirty="0" err="1">
                          <a:solidFill>
                            <a:srgbClr val="000000"/>
                          </a:solidFill>
                          <a:effectLst/>
                          <a:latin typeface="+mn-lt"/>
                          <a:ea typeface="+mn-ea"/>
                          <a:cs typeface="+mn-cs"/>
                          <a:sym typeface="Arial"/>
                        </a:rPr>
                        <a:t>nghĩa</a:t>
                      </a:r>
                      <a:endParaRPr lang="en-US" sz="800" b="1" i="0" u="none" strike="noStrike" cap="none" dirty="0">
                        <a:solidFill>
                          <a:srgbClr val="000000"/>
                        </a:solidFill>
                        <a:effectLst/>
                        <a:latin typeface="+mn-lt"/>
                        <a:ea typeface="+mn-ea"/>
                        <a:cs typeface="+mn-cs"/>
                        <a:sym typeface="Arial"/>
                      </a:endParaRPr>
                    </a:p>
                  </a:txBody>
                  <a:tcPr marL="32472" marR="32472" marT="0" marB="0" anchor="ctr"/>
                </a:tc>
                <a:extLst>
                  <a:ext uri="{0D108BD9-81ED-4DB2-BD59-A6C34878D82A}">
                    <a16:rowId xmlns:a16="http://schemas.microsoft.com/office/drawing/2014/main" val="579441570"/>
                  </a:ext>
                </a:extLst>
              </a:tr>
              <a:tr h="1445455">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observedProperty</a:t>
                      </a:r>
                      <a:endParaRPr lang="en-US" sz="800" b="1" i="0" u="none" strike="noStrike" cap="none" dirty="0">
                        <a:solidFill>
                          <a:srgbClr val="000000"/>
                        </a:solidFill>
                        <a:effectLst/>
                        <a:latin typeface="+mn-lt"/>
                        <a:ea typeface="+mn-ea"/>
                        <a:cs typeface="+mn-cs"/>
                        <a:sym typeface="Arial"/>
                      </a:endParaRP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Varchar</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Mã</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duy</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nhất</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của</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định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thức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được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giám</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sát</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như</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được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xác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định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trong</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danh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sách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mã</a:t>
                      </a:r>
                      <a:r>
                        <a:rPr lang="en-US" sz="800" b="1" i="0" u="none" strike="noStrike" cap="none" dirty="0">
                          <a:solidFill>
                            <a:srgbClr val="000000"/>
                          </a:solidFill>
                          <a:effectLst/>
                          <a:latin typeface="+mn-lt"/>
                          <a:ea typeface="+mn-ea"/>
                          <a:cs typeface="+mn-cs"/>
                          <a:sym typeface="Arial"/>
                        </a:rPr>
                        <a:t>.</a:t>
                      </a:r>
                    </a:p>
                  </a:txBody>
                  <a:tcPr marL="32472" marR="32472" marT="0" marB="0" anchor="ctr"/>
                </a:tc>
                <a:extLst>
                  <a:ext uri="{0D108BD9-81ED-4DB2-BD59-A6C34878D82A}">
                    <a16:rowId xmlns:a16="http://schemas.microsoft.com/office/drawing/2014/main" val="1155812674"/>
                  </a:ext>
                </a:extLst>
              </a:tr>
              <a:tr h="329269">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2</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resultUom</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Varchar</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Đơn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vị</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đo</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kết</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quả</a:t>
                      </a:r>
                      <a:endParaRPr lang="en-US" sz="800" b="1" i="0" u="none" strike="noStrike" cap="none" dirty="0">
                        <a:solidFill>
                          <a:srgbClr val="000000"/>
                        </a:solidFill>
                        <a:effectLst/>
                        <a:latin typeface="+mn-lt"/>
                        <a:ea typeface="+mn-ea"/>
                        <a:cs typeface="+mn-cs"/>
                        <a:sym typeface="Arial"/>
                      </a:endParaRPr>
                    </a:p>
                  </a:txBody>
                  <a:tcPr marL="32472" marR="32472" marT="0" marB="0" anchor="ctr"/>
                </a:tc>
                <a:extLst>
                  <a:ext uri="{0D108BD9-81ED-4DB2-BD59-A6C34878D82A}">
                    <a16:rowId xmlns:a16="http://schemas.microsoft.com/office/drawing/2014/main" val="3482882932"/>
                  </a:ext>
                </a:extLst>
              </a:tr>
              <a:tr h="217650">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3</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Year</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Int</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Năm</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lấy</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mẫu</a:t>
                      </a:r>
                      <a:endParaRPr lang="en-US" sz="800" b="1" i="0" u="none" strike="noStrike" cap="none" dirty="0">
                        <a:solidFill>
                          <a:srgbClr val="000000"/>
                        </a:solidFill>
                        <a:effectLst/>
                        <a:latin typeface="+mn-lt"/>
                        <a:ea typeface="+mn-ea"/>
                        <a:cs typeface="+mn-cs"/>
                        <a:sym typeface="Arial"/>
                      </a:endParaRPr>
                    </a:p>
                  </a:txBody>
                  <a:tcPr marL="32472" marR="32472" marT="0" marB="0" anchor="ctr"/>
                </a:tc>
                <a:extLst>
                  <a:ext uri="{0D108BD9-81ED-4DB2-BD59-A6C34878D82A}">
                    <a16:rowId xmlns:a16="http://schemas.microsoft.com/office/drawing/2014/main" val="9816292"/>
                  </a:ext>
                </a:extLst>
              </a:tr>
              <a:tr h="440887">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5</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resultMeanValue</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Float </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Giá</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trị</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kết</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quả</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trung</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bình</a:t>
                      </a:r>
                      <a:endParaRPr lang="en-US" sz="800" b="1" i="0" u="none" strike="noStrike" cap="none" dirty="0">
                        <a:solidFill>
                          <a:srgbClr val="000000"/>
                        </a:solidFill>
                        <a:effectLst/>
                        <a:latin typeface="+mn-lt"/>
                        <a:ea typeface="+mn-ea"/>
                        <a:cs typeface="+mn-cs"/>
                        <a:sym typeface="Arial"/>
                      </a:endParaRPr>
                    </a:p>
                  </a:txBody>
                  <a:tcPr marL="32472" marR="32472" marT="0" marB="0" anchor="ctr"/>
                </a:tc>
                <a:extLst>
                  <a:ext uri="{0D108BD9-81ED-4DB2-BD59-A6C34878D82A}">
                    <a16:rowId xmlns:a16="http://schemas.microsoft.com/office/drawing/2014/main" val="1204090988"/>
                  </a:ext>
                </a:extLst>
              </a:tr>
              <a:tr h="664124">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6</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Water_name</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Varchar</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Nhận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dạng</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quốc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tế</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của</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cơ</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quan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nước</a:t>
                      </a:r>
                      <a:endParaRPr lang="en-US" sz="800" b="1" i="0" u="none" strike="noStrike" cap="none" dirty="0">
                        <a:solidFill>
                          <a:srgbClr val="000000"/>
                        </a:solidFill>
                        <a:effectLst/>
                        <a:latin typeface="+mn-lt"/>
                        <a:ea typeface="+mn-ea"/>
                        <a:cs typeface="+mn-cs"/>
                        <a:sym typeface="Arial"/>
                      </a:endParaRPr>
                    </a:p>
                  </a:txBody>
                  <a:tcPr marL="32472" marR="32472" marT="0" marB="0" anchor="ctr"/>
                </a:tc>
                <a:extLst>
                  <a:ext uri="{0D108BD9-81ED-4DB2-BD59-A6C34878D82A}">
                    <a16:rowId xmlns:a16="http://schemas.microsoft.com/office/drawing/2014/main" val="4085060478"/>
                  </a:ext>
                </a:extLst>
              </a:tr>
              <a:tr h="326997">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7</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Country_name</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Varchar</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Quốc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gia</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của</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mẫu</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nước</a:t>
                      </a:r>
                      <a:r>
                        <a:rPr lang="en-US" sz="800" b="1" i="0" u="none" strike="noStrike" cap="none" dirty="0">
                          <a:solidFill>
                            <a:srgbClr val="000000"/>
                          </a:solidFill>
                          <a:effectLst/>
                          <a:latin typeface="+mn-lt"/>
                          <a:ea typeface="+mn-ea"/>
                          <a:cs typeface="+mn-cs"/>
                          <a:sym typeface="Arial"/>
                        </a:rPr>
                        <a:t> </a:t>
                      </a:r>
                    </a:p>
                  </a:txBody>
                  <a:tcPr marL="32472" marR="32472" marT="0" marB="0" anchor="ctr"/>
                </a:tc>
                <a:extLst>
                  <a:ext uri="{0D108BD9-81ED-4DB2-BD59-A6C34878D82A}">
                    <a16:rowId xmlns:a16="http://schemas.microsoft.com/office/drawing/2014/main" val="3721025593"/>
                  </a:ext>
                </a:extLst>
              </a:tr>
              <a:tr h="323251">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8</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PopulationDensity</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Float</a:t>
                      </a:r>
                    </a:p>
                  </a:txBody>
                  <a:tcPr marL="32472" marR="324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Mật</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độ</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dân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số</a:t>
                      </a:r>
                      <a:endParaRPr lang="en-US" sz="800" b="1" i="0" u="none" strike="noStrike" cap="none" dirty="0">
                        <a:solidFill>
                          <a:srgbClr val="000000"/>
                        </a:solidFill>
                        <a:effectLst/>
                        <a:latin typeface="+mn-lt"/>
                        <a:ea typeface="+mn-ea"/>
                        <a:cs typeface="+mn-cs"/>
                        <a:sym typeface="Arial"/>
                      </a:endParaRPr>
                    </a:p>
                  </a:txBody>
                  <a:tcPr marL="32472" marR="32472" marT="0" marB="0" anchor="ctr"/>
                </a:tc>
                <a:extLst>
                  <a:ext uri="{0D108BD9-81ED-4DB2-BD59-A6C34878D82A}">
                    <a16:rowId xmlns:a16="http://schemas.microsoft.com/office/drawing/2014/main" val="1807342594"/>
                  </a:ext>
                </a:extLst>
              </a:tr>
            </a:tbl>
          </a:graphicData>
        </a:graphic>
      </p:graphicFrame>
      <p:graphicFrame>
        <p:nvGraphicFramePr>
          <p:cNvPr id="3" name="Table 2">
            <a:extLst>
              <a:ext uri="{FF2B5EF4-FFF2-40B4-BE49-F238E27FC236}">
                <a16:creationId xmlns:a16="http://schemas.microsoft.com/office/drawing/2014/main" id="{B4B516A7-052B-4629-9E6C-D798BE429B50}"/>
              </a:ext>
            </a:extLst>
          </p:cNvPr>
          <p:cNvGraphicFramePr>
            <a:graphicFrameLocks noGrp="1"/>
          </p:cNvGraphicFramePr>
          <p:nvPr>
            <p:extLst>
              <p:ext uri="{D42A27DB-BD31-4B8C-83A1-F6EECF244321}">
                <p14:modId xmlns:p14="http://schemas.microsoft.com/office/powerpoint/2010/main" val="705996824"/>
              </p:ext>
            </p:extLst>
          </p:nvPr>
        </p:nvGraphicFramePr>
        <p:xfrm>
          <a:off x="4572000" y="840316"/>
          <a:ext cx="4091439" cy="4096444"/>
        </p:xfrm>
        <a:graphic>
          <a:graphicData uri="http://schemas.openxmlformats.org/drawingml/2006/table">
            <a:tbl>
              <a:tblPr firstRow="1" firstCol="1" bandRow="1">
                <a:tableStyleId>{284E427A-3D55-4303-BF80-6455036E1DE7}</a:tableStyleId>
              </a:tblPr>
              <a:tblGrid>
                <a:gridCol w="380450">
                  <a:extLst>
                    <a:ext uri="{9D8B030D-6E8A-4147-A177-3AD203B41FA5}">
                      <a16:colId xmlns:a16="http://schemas.microsoft.com/office/drawing/2014/main" val="2396942408"/>
                    </a:ext>
                  </a:extLst>
                </a:gridCol>
                <a:gridCol w="2586601">
                  <a:extLst>
                    <a:ext uri="{9D8B030D-6E8A-4147-A177-3AD203B41FA5}">
                      <a16:colId xmlns:a16="http://schemas.microsoft.com/office/drawing/2014/main" val="3640932277"/>
                    </a:ext>
                  </a:extLst>
                </a:gridCol>
                <a:gridCol w="512460">
                  <a:extLst>
                    <a:ext uri="{9D8B030D-6E8A-4147-A177-3AD203B41FA5}">
                      <a16:colId xmlns:a16="http://schemas.microsoft.com/office/drawing/2014/main" val="2886955127"/>
                    </a:ext>
                  </a:extLst>
                </a:gridCol>
                <a:gridCol w="611928">
                  <a:extLst>
                    <a:ext uri="{9D8B030D-6E8A-4147-A177-3AD203B41FA5}">
                      <a16:colId xmlns:a16="http://schemas.microsoft.com/office/drawing/2014/main" val="934619181"/>
                    </a:ext>
                  </a:extLst>
                </a:gridCol>
              </a:tblGrid>
              <a:tr h="498244">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9</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TouristMean_1990_2020</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Int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Tổng</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khách</a:t>
                      </a:r>
                      <a:r>
                        <a:rPr lang="en-US" sz="800" b="1" i="0" u="none" strike="noStrike" cap="none" dirty="0">
                          <a:solidFill>
                            <a:srgbClr val="000000"/>
                          </a:solidFill>
                          <a:effectLst/>
                          <a:latin typeface="+mn-lt"/>
                          <a:ea typeface="+mn-ea"/>
                          <a:cs typeface="+mn-cs"/>
                          <a:sym typeface="Arial"/>
                        </a:rPr>
                        <a:t> du </a:t>
                      </a:r>
                      <a:r>
                        <a:rPr lang="en-US" sz="800" b="1" i="0" u="none" strike="noStrike" cap="none" dirty="0" err="1">
                          <a:solidFill>
                            <a:srgbClr val="000000"/>
                          </a:solidFill>
                          <a:effectLst/>
                          <a:latin typeface="+mn-lt"/>
                          <a:ea typeface="+mn-ea"/>
                          <a:cs typeface="+mn-cs"/>
                          <a:sym typeface="Arial"/>
                        </a:rPr>
                        <a:t>lịch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từ</a:t>
                      </a:r>
                      <a:r>
                        <a:rPr lang="en-US" sz="800" b="1" i="0" u="none" strike="noStrike" cap="none" dirty="0">
                          <a:solidFill>
                            <a:srgbClr val="000000"/>
                          </a:solidFill>
                          <a:effectLst/>
                          <a:latin typeface="+mn-lt"/>
                          <a:ea typeface="+mn-ea"/>
                          <a:cs typeface="+mn-cs"/>
                          <a:sym typeface="Arial"/>
                        </a:rPr>
                        <a:t> 1990-2020</a:t>
                      </a:r>
                    </a:p>
                  </a:txBody>
                  <a:tcPr marL="24172" marR="24172" marT="0" marB="0" anchor="ctr"/>
                </a:tc>
                <a:extLst>
                  <a:ext uri="{0D108BD9-81ED-4DB2-BD59-A6C34878D82A}">
                    <a16:rowId xmlns:a16="http://schemas.microsoft.com/office/drawing/2014/main" val="1214728016"/>
                  </a:ext>
                </a:extLst>
              </a:tr>
              <a:tr h="516419">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10</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composition_food_organic_waste_percent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Tỉ lệ thành phần rác hữu cơ thực phẩm</a:t>
                      </a:r>
                    </a:p>
                  </a:txBody>
                  <a:tcPr marL="24172" marR="24172" marT="0" marB="0" anchor="ctr"/>
                </a:tc>
                <a:extLst>
                  <a:ext uri="{0D108BD9-81ED-4DB2-BD59-A6C34878D82A}">
                    <a16:rowId xmlns:a16="http://schemas.microsoft.com/office/drawing/2014/main" val="552316022"/>
                  </a:ext>
                </a:extLst>
              </a:tr>
              <a:tr h="372303">
                <a:tc>
                  <a:txBody>
                    <a:bodyPr/>
                    <a:lstStyle/>
                    <a:p>
                      <a:pPr marL="0" marR="0" algn="ctr" rtl="0">
                        <a:lnSpc>
                          <a:spcPct val="107000"/>
                        </a:lnSpc>
                        <a:spcBef>
                          <a:spcPts val="0"/>
                        </a:spcBef>
                        <a:spcAft>
                          <a:spcPts val="0"/>
                        </a:spcAft>
                        <a:buClr>
                          <a:srgbClr val="000000"/>
                        </a:buClr>
                        <a:buFont typeface="Arial"/>
                        <a:tabLst>
                          <a:tab pos="648335" algn="l"/>
                        </a:tabLst>
                      </a:pPr>
                      <a:r>
                        <a:rPr lang="en-US" sz="800" b="1" i="0" u="none" strike="noStrike" cap="none">
                          <a:solidFill>
                            <a:srgbClr val="000000"/>
                          </a:solidFill>
                          <a:effectLst/>
                          <a:latin typeface="+mn-lt"/>
                          <a:ea typeface="+mn-ea"/>
                          <a:cs typeface="+mn-cs"/>
                          <a:sym typeface="Arial"/>
                        </a:rPr>
                        <a:t>11</a:t>
                      </a:r>
                    </a:p>
                  </a:txBody>
                  <a:tcPr marL="24172" marR="24172" marT="0" marB="0" anchor="ctr"/>
                </a:tc>
                <a:tc>
                  <a:txBody>
                    <a:bodyPr/>
                    <a:lstStyle/>
                    <a:p>
                      <a:pPr marL="0" marR="0" algn="ctr" rtl="0">
                        <a:lnSpc>
                          <a:spcPct val="107000"/>
                        </a:lnSpc>
                        <a:spcBef>
                          <a:spcPts val="0"/>
                        </a:spcBef>
                        <a:spcAft>
                          <a:spcPts val="0"/>
                        </a:spcAft>
                        <a:buClr>
                          <a:srgbClr val="000000"/>
                        </a:buClr>
                        <a:buFont typeface="Arial"/>
                        <a:tabLst>
                          <a:tab pos="648335" algn="l"/>
                        </a:tabLst>
                      </a:pPr>
                      <a:r>
                        <a:rPr lang="en-US" sz="800" b="1" i="0" u="none" strike="noStrike" cap="none" dirty="0" err="1">
                          <a:solidFill>
                            <a:srgbClr val="000000"/>
                          </a:solidFill>
                          <a:effectLst/>
                          <a:latin typeface="+mn-lt"/>
                          <a:ea typeface="+mn-ea"/>
                          <a:cs typeface="+mn-cs"/>
                          <a:sym typeface="Arial"/>
                        </a:rPr>
                        <a:t>composition_glass_percent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thủy</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tinh</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2273306340"/>
                  </a:ext>
                </a:extLst>
              </a:tr>
              <a:tr h="372303">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12</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composition_metal_percent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kim</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loại</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3345544148"/>
                  </a:ext>
                </a:extLst>
              </a:tr>
              <a:tr h="342814">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13</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composition_other_percent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khác</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955728009"/>
                  </a:ext>
                </a:extLst>
              </a:tr>
              <a:tr h="342814">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14</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composition_paper_cardboard_percent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giấy</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3134250924"/>
                  </a:ext>
                </a:extLst>
              </a:tr>
              <a:tr h="342814">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15</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composition_plastic_percent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nhựa</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1129425878"/>
                  </a:ext>
                </a:extLst>
              </a:tr>
              <a:tr h="372303">
                <a:tc>
                  <a:txBody>
                    <a:bodyPr/>
                    <a:lstStyle/>
                    <a:p>
                      <a:pPr marL="0" marR="0" algn="ctr" rtl="0">
                        <a:lnSpc>
                          <a:spcPct val="107000"/>
                        </a:lnSpc>
                        <a:spcBef>
                          <a:spcPts val="0"/>
                        </a:spcBef>
                        <a:spcAft>
                          <a:spcPts val="0"/>
                        </a:spcAft>
                        <a:buClr>
                          <a:srgbClr val="000000"/>
                        </a:buClr>
                        <a:buFont typeface="Arial"/>
                        <a:tabLst>
                          <a:tab pos="669925" algn="l"/>
                        </a:tabLst>
                      </a:pPr>
                      <a:r>
                        <a:rPr lang="en-US" sz="800" b="1" i="0" u="none" strike="noStrike" cap="none">
                          <a:solidFill>
                            <a:srgbClr val="000000"/>
                          </a:solidFill>
                          <a:effectLst/>
                          <a:latin typeface="+mn-lt"/>
                          <a:ea typeface="+mn-ea"/>
                          <a:cs typeface="+mn-cs"/>
                          <a:sym typeface="Arial"/>
                        </a:rPr>
                        <a:t>16</a:t>
                      </a:r>
                    </a:p>
                  </a:txBody>
                  <a:tcPr marL="24172" marR="24172" marT="0" marB="0" anchor="ctr"/>
                </a:tc>
                <a:tc>
                  <a:txBody>
                    <a:bodyPr/>
                    <a:lstStyle/>
                    <a:p>
                      <a:pPr marL="0" marR="0" algn="ctr" rtl="0">
                        <a:lnSpc>
                          <a:spcPct val="107000"/>
                        </a:lnSpc>
                        <a:spcBef>
                          <a:spcPts val="0"/>
                        </a:spcBef>
                        <a:spcAft>
                          <a:spcPts val="0"/>
                        </a:spcAft>
                        <a:buClr>
                          <a:srgbClr val="000000"/>
                        </a:buClr>
                        <a:buFont typeface="Arial"/>
                        <a:tabLst>
                          <a:tab pos="669925" algn="l"/>
                        </a:tabLst>
                      </a:pPr>
                      <a:r>
                        <a:rPr lang="en-US" sz="800" b="1" i="0" u="none" strike="noStrike" cap="none" dirty="0" err="1">
                          <a:solidFill>
                            <a:srgbClr val="000000"/>
                          </a:solidFill>
                          <a:effectLst/>
                          <a:latin typeface="+mn-lt"/>
                          <a:ea typeface="+mn-ea"/>
                          <a:cs typeface="+mn-cs"/>
                          <a:sym typeface="Arial"/>
                        </a:rPr>
                        <a:t>composition_rubber_leather_percent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cao</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su</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960856048"/>
                  </a:ext>
                </a:extLst>
              </a:tr>
              <a:tr h="256012">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17</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composition_wood_percent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thành</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phần</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gỗ</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2218856684"/>
                  </a:ext>
                </a:extLst>
              </a:tr>
              <a:tr h="256012">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18</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waste_treatment_recycling_percent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rác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thải</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tái</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chế</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1470933696"/>
                  </a:ext>
                </a:extLst>
              </a:tr>
              <a:tr h="372303">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19</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composition_yard_garden_green_waste_percent</a:t>
                      </a:r>
                      <a:endParaRPr lang="en-US" sz="800" b="1" i="0" u="none" strike="noStrike" cap="none" dirty="0">
                        <a:solidFill>
                          <a:srgbClr val="000000"/>
                        </a:solidFill>
                        <a:effectLst/>
                        <a:latin typeface="+mn-lt"/>
                        <a:ea typeface="+mn-ea"/>
                        <a:cs typeface="+mn-cs"/>
                        <a:sym typeface="Arial"/>
                      </a:endParaRP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a:solidFill>
                            <a:srgbClr val="000000"/>
                          </a:solidFill>
                          <a:effectLst/>
                          <a:latin typeface="+mn-lt"/>
                          <a:ea typeface="+mn-ea"/>
                          <a:cs typeface="+mn-cs"/>
                          <a:sym typeface="Arial"/>
                        </a:rPr>
                        <a:t>Float</a:t>
                      </a:r>
                    </a:p>
                  </a:txBody>
                  <a:tcPr marL="24172" marR="24172" marT="0" marB="0" anchor="ctr"/>
                </a:tc>
                <a:tc>
                  <a:txBody>
                    <a:bodyPr/>
                    <a:lstStyle/>
                    <a:p>
                      <a:pPr marL="0" marR="0" algn="ctr" rtl="0">
                        <a:lnSpc>
                          <a:spcPct val="107000"/>
                        </a:lnSpc>
                        <a:spcBef>
                          <a:spcPts val="0"/>
                        </a:spcBef>
                        <a:spcAft>
                          <a:spcPts val="0"/>
                        </a:spcAft>
                        <a:buClr>
                          <a:srgbClr val="000000"/>
                        </a:buClr>
                        <a:buFont typeface="Arial"/>
                      </a:pPr>
                      <a:r>
                        <a:rPr lang="en-US" sz="800" b="1" i="0" u="none" strike="noStrike" cap="none" dirty="0" err="1">
                          <a:solidFill>
                            <a:srgbClr val="000000"/>
                          </a:solidFill>
                          <a:effectLst/>
                          <a:latin typeface="+mn-lt"/>
                          <a:ea typeface="+mn-ea"/>
                          <a:cs typeface="+mn-cs"/>
                          <a:sym typeface="Arial"/>
                        </a:rPr>
                        <a:t>Tỉ</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lệ</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rác</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thải</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từ</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cây</a:t>
                      </a:r>
                      <a:r>
                        <a:rPr lang="en-US" sz="800" b="1" i="0" u="none" strike="noStrike" cap="none" dirty="0">
                          <a:solidFill>
                            <a:srgbClr val="000000"/>
                          </a:solidFill>
                          <a:effectLst/>
                          <a:latin typeface="+mn-lt"/>
                          <a:ea typeface="+mn-ea"/>
                          <a:cs typeface="+mn-cs"/>
                          <a:sym typeface="Arial"/>
                        </a:rPr>
                        <a:t> </a:t>
                      </a:r>
                      <a:r>
                        <a:rPr lang="en-US" sz="800" b="1" i="0" u="none" strike="noStrike" cap="none" dirty="0" err="1">
                          <a:solidFill>
                            <a:srgbClr val="000000"/>
                          </a:solidFill>
                          <a:effectLst/>
                          <a:latin typeface="+mn-lt"/>
                          <a:ea typeface="+mn-ea"/>
                          <a:cs typeface="+mn-cs"/>
                          <a:sym typeface="Arial"/>
                        </a:rPr>
                        <a:t>xanh</a:t>
                      </a:r>
                      <a:endParaRPr lang="en-US" sz="800" b="1" i="0" u="none" strike="noStrike" cap="none" dirty="0">
                        <a:solidFill>
                          <a:srgbClr val="000000"/>
                        </a:solidFill>
                        <a:effectLst/>
                        <a:latin typeface="+mn-lt"/>
                        <a:ea typeface="+mn-ea"/>
                        <a:cs typeface="+mn-cs"/>
                        <a:sym typeface="Arial"/>
                      </a:endParaRPr>
                    </a:p>
                  </a:txBody>
                  <a:tcPr marL="24172" marR="24172" marT="0" marB="0" anchor="ctr"/>
                </a:tc>
                <a:extLst>
                  <a:ext uri="{0D108BD9-81ED-4DB2-BD59-A6C34878D82A}">
                    <a16:rowId xmlns:a16="http://schemas.microsoft.com/office/drawing/2014/main" val="3347638975"/>
                  </a:ext>
                </a:extLst>
              </a:tr>
            </a:tbl>
          </a:graphicData>
        </a:graphic>
      </p:graphicFrame>
    </p:spTree>
    <p:extLst>
      <p:ext uri="{BB962C8B-B14F-4D97-AF65-F5344CB8AC3E}">
        <p14:creationId xmlns:p14="http://schemas.microsoft.com/office/powerpoint/2010/main" val="388809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sp>
        <p:nvSpPr>
          <p:cNvPr id="4" name="Rectangle 3">
            <a:extLst>
              <a:ext uri="{FF2B5EF4-FFF2-40B4-BE49-F238E27FC236}">
                <a16:creationId xmlns:a16="http://schemas.microsoft.com/office/drawing/2014/main" id="{38AA7B2C-BA4D-4D95-83AF-D8367AEF263F}"/>
              </a:ext>
            </a:extLst>
          </p:cNvPr>
          <p:cNvSpPr/>
          <p:nvPr/>
        </p:nvSpPr>
        <p:spPr>
          <a:xfrm>
            <a:off x="1092360" y="699638"/>
            <a:ext cx="6959280" cy="42593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16" name="Picture 15">
            <a:extLst>
              <a:ext uri="{FF2B5EF4-FFF2-40B4-BE49-F238E27FC236}">
                <a16:creationId xmlns:a16="http://schemas.microsoft.com/office/drawing/2014/main" id="{C78A9DBB-B412-47CF-A15E-037F2C768D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3191" y="1096709"/>
            <a:ext cx="4433888" cy="3489898"/>
          </a:xfrm>
          <a:prstGeom prst="rect">
            <a:avLst/>
          </a:prstGeom>
          <a:noFill/>
          <a:ln>
            <a:noFill/>
          </a:ln>
        </p:spPr>
      </p:pic>
      <p:sp>
        <p:nvSpPr>
          <p:cNvPr id="14" name="TextBox 13">
            <a:extLst>
              <a:ext uri="{FF2B5EF4-FFF2-40B4-BE49-F238E27FC236}">
                <a16:creationId xmlns:a16="http://schemas.microsoft.com/office/drawing/2014/main" id="{1A9FD24D-1A63-4316-9AC5-82C337A2712B}"/>
              </a:ext>
            </a:extLst>
          </p:cNvPr>
          <p:cNvSpPr txBox="1"/>
          <p:nvPr/>
        </p:nvSpPr>
        <p:spPr>
          <a:xfrm>
            <a:off x="1585813" y="1158047"/>
            <a:ext cx="1251806" cy="523220"/>
          </a:xfrm>
          <a:prstGeom prst="rect">
            <a:avLst/>
          </a:prstGeom>
          <a:noFill/>
        </p:spPr>
        <p:txBody>
          <a:bodyPr wrap="square" rtlCol="0">
            <a:spAutoFit/>
          </a:bodyPr>
          <a:lstStyle/>
          <a:p>
            <a:pPr marL="285750" indent="-285750">
              <a:buFont typeface="Wingdings" panose="05000000000000000000" pitchFamily="2" charset="2"/>
              <a:buChar char="v"/>
            </a:pPr>
            <a:r>
              <a:rPr lang="en-US" dirty="0" err="1">
                <a:latin typeface="+mn-lt"/>
              </a:rPr>
              <a:t>Lược</a:t>
            </a:r>
            <a:r>
              <a:rPr lang="en-US" dirty="0">
                <a:latin typeface="+mn-lt"/>
              </a:rPr>
              <a:t> </a:t>
            </a:r>
            <a:r>
              <a:rPr lang="en-US" dirty="0" err="1">
                <a:latin typeface="+mn-lt"/>
              </a:rPr>
              <a:t>đồ</a:t>
            </a:r>
            <a:endParaRPr lang="en-US" dirty="0">
              <a:latin typeface="+mn-lt"/>
            </a:endParaRPr>
          </a:p>
          <a:p>
            <a:r>
              <a:rPr lang="en-US" dirty="0">
                <a:latin typeface="+mn-lt"/>
              </a:rPr>
              <a:t>      </a:t>
            </a:r>
            <a:r>
              <a:rPr lang="en-US" dirty="0" err="1">
                <a:latin typeface="+mn-lt"/>
              </a:rPr>
              <a:t>hình</a:t>
            </a:r>
            <a:r>
              <a:rPr lang="en-US" dirty="0">
                <a:latin typeface="+mn-lt"/>
              </a:rPr>
              <a:t> </a:t>
            </a:r>
            <a:r>
              <a:rPr lang="en-US" dirty="0" err="1">
                <a:latin typeface="+mn-lt"/>
              </a:rPr>
              <a:t>sao</a:t>
            </a:r>
            <a:endParaRPr lang="en-US" dirty="0">
              <a:latin typeface="+mn-lt"/>
            </a:endParaRPr>
          </a:p>
        </p:txBody>
      </p:sp>
    </p:spTree>
    <p:extLst>
      <p:ext uri="{BB962C8B-B14F-4D97-AF65-F5344CB8AC3E}">
        <p14:creationId xmlns:p14="http://schemas.microsoft.com/office/powerpoint/2010/main" val="306144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17" name="Rectangle 16">
            <a:extLst>
              <a:ext uri="{FF2B5EF4-FFF2-40B4-BE49-F238E27FC236}">
                <a16:creationId xmlns:a16="http://schemas.microsoft.com/office/drawing/2014/main" id="{C6C35C1B-F720-41C5-90F7-3D1F9B715965}"/>
              </a:ext>
            </a:extLst>
          </p:cNvPr>
          <p:cNvSpPr/>
          <p:nvPr/>
        </p:nvSpPr>
        <p:spPr>
          <a:xfrm>
            <a:off x="1092360" y="699638"/>
            <a:ext cx="6959280" cy="42593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graphicFrame>
        <p:nvGraphicFramePr>
          <p:cNvPr id="2" name="Table 1">
            <a:extLst>
              <a:ext uri="{FF2B5EF4-FFF2-40B4-BE49-F238E27FC236}">
                <a16:creationId xmlns:a16="http://schemas.microsoft.com/office/drawing/2014/main" id="{2B3E60F6-D7C0-460F-B687-E6E6C4C5C777}"/>
              </a:ext>
            </a:extLst>
          </p:cNvPr>
          <p:cNvGraphicFramePr>
            <a:graphicFrameLocks noGrp="1"/>
          </p:cNvGraphicFramePr>
          <p:nvPr>
            <p:extLst>
              <p:ext uri="{D42A27DB-BD31-4B8C-83A1-F6EECF244321}">
                <p14:modId xmlns:p14="http://schemas.microsoft.com/office/powerpoint/2010/main" val="2449627448"/>
              </p:ext>
            </p:extLst>
          </p:nvPr>
        </p:nvGraphicFramePr>
        <p:xfrm>
          <a:off x="2970461" y="2100598"/>
          <a:ext cx="3203078" cy="1090423"/>
        </p:xfrm>
        <a:graphic>
          <a:graphicData uri="http://schemas.openxmlformats.org/drawingml/2006/table">
            <a:tbl>
              <a:tblPr firstRow="1" firstCol="1" bandRow="1">
                <a:tableStyleId>{284E427A-3D55-4303-BF80-6455036E1DE7}</a:tableStyleId>
              </a:tblPr>
              <a:tblGrid>
                <a:gridCol w="464344">
                  <a:extLst>
                    <a:ext uri="{9D8B030D-6E8A-4147-A177-3AD203B41FA5}">
                      <a16:colId xmlns:a16="http://schemas.microsoft.com/office/drawing/2014/main" val="931698603"/>
                    </a:ext>
                  </a:extLst>
                </a:gridCol>
                <a:gridCol w="893570">
                  <a:extLst>
                    <a:ext uri="{9D8B030D-6E8A-4147-A177-3AD203B41FA5}">
                      <a16:colId xmlns:a16="http://schemas.microsoft.com/office/drawing/2014/main" val="2130286092"/>
                    </a:ext>
                  </a:extLst>
                </a:gridCol>
                <a:gridCol w="709779">
                  <a:extLst>
                    <a:ext uri="{9D8B030D-6E8A-4147-A177-3AD203B41FA5}">
                      <a16:colId xmlns:a16="http://schemas.microsoft.com/office/drawing/2014/main" val="1590474558"/>
                    </a:ext>
                  </a:extLst>
                </a:gridCol>
                <a:gridCol w="645835">
                  <a:extLst>
                    <a:ext uri="{9D8B030D-6E8A-4147-A177-3AD203B41FA5}">
                      <a16:colId xmlns:a16="http://schemas.microsoft.com/office/drawing/2014/main" val="1738721771"/>
                    </a:ext>
                  </a:extLst>
                </a:gridCol>
                <a:gridCol w="489550">
                  <a:extLst>
                    <a:ext uri="{9D8B030D-6E8A-4147-A177-3AD203B41FA5}">
                      <a16:colId xmlns:a16="http://schemas.microsoft.com/office/drawing/2014/main" val="3371025802"/>
                    </a:ext>
                  </a:extLst>
                </a:gridCol>
              </a:tblGrid>
              <a:tr h="495191">
                <a:tc>
                  <a:txBody>
                    <a:bodyPr/>
                    <a:lstStyle/>
                    <a:p>
                      <a:pPr marL="0" marR="0" algn="ctr">
                        <a:lnSpc>
                          <a:spcPct val="107000"/>
                        </a:lnSpc>
                        <a:spcBef>
                          <a:spcPts val="0"/>
                        </a:spcBef>
                        <a:spcAft>
                          <a:spcPts val="0"/>
                        </a:spcAft>
                      </a:pPr>
                      <a:r>
                        <a:rPr lang="en-US" sz="800" dirty="0">
                          <a:solidFill>
                            <a:srgbClr val="000000"/>
                          </a:solidFill>
                          <a:effectLst/>
                          <a:latin typeface="+mn-lt"/>
                        </a:rPr>
                        <a:t>STT</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Tên</a:t>
                      </a:r>
                      <a:r>
                        <a:rPr lang="en-US" sz="800" dirty="0">
                          <a:solidFill>
                            <a:srgbClr val="000000"/>
                          </a:solidFill>
                          <a:effectLst/>
                          <a:latin typeface="+mn-lt"/>
                        </a:rPr>
                        <a:t> </a:t>
                      </a:r>
                      <a:r>
                        <a:rPr lang="en-US" sz="800" dirty="0" err="1">
                          <a:solidFill>
                            <a:srgbClr val="000000"/>
                          </a:solidFill>
                          <a:effectLst/>
                          <a:latin typeface="+mn-lt"/>
                        </a:rPr>
                        <a:t>thuộc</a:t>
                      </a:r>
                      <a:r>
                        <a:rPr lang="en-US" sz="800" dirty="0">
                          <a:solidFill>
                            <a:srgbClr val="000000"/>
                          </a:solidFill>
                          <a:effectLst/>
                          <a:latin typeface="+mn-lt"/>
                        </a:rPr>
                        <a:t> </a:t>
                      </a:r>
                      <a:r>
                        <a:rPr lang="en-US" sz="800" dirty="0" err="1">
                          <a:solidFill>
                            <a:srgbClr val="000000"/>
                          </a:solidFill>
                          <a:effectLst/>
                          <a:latin typeface="+mn-lt"/>
                        </a:rPr>
                        <a:t>tính</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Kiểu</a:t>
                      </a:r>
                      <a:r>
                        <a:rPr lang="en-US" sz="800" dirty="0">
                          <a:solidFill>
                            <a:srgbClr val="000000"/>
                          </a:solidFill>
                          <a:effectLst/>
                          <a:latin typeface="+mn-lt"/>
                        </a:rPr>
                        <a:t> </a:t>
                      </a:r>
                      <a:r>
                        <a:rPr lang="en-US" sz="800" dirty="0" err="1">
                          <a:solidFill>
                            <a:srgbClr val="000000"/>
                          </a:solidFill>
                          <a:effectLst/>
                          <a:latin typeface="+mn-lt"/>
                        </a:rPr>
                        <a:t>dữ</a:t>
                      </a:r>
                      <a:r>
                        <a:rPr lang="en-US" sz="800" dirty="0">
                          <a:solidFill>
                            <a:srgbClr val="000000"/>
                          </a:solidFill>
                          <a:effectLst/>
                          <a:latin typeface="+mn-lt"/>
                        </a:rPr>
                        <a:t> </a:t>
                      </a:r>
                      <a:r>
                        <a:rPr lang="en-US" sz="800" dirty="0" err="1">
                          <a:solidFill>
                            <a:srgbClr val="000000"/>
                          </a:solidFill>
                          <a:effectLst/>
                          <a:latin typeface="+mn-lt"/>
                        </a:rPr>
                        <a:t>liệu</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a:solidFill>
                            <a:srgbClr val="000000"/>
                          </a:solidFill>
                          <a:effectLst/>
                          <a:latin typeface="+mn-lt"/>
                        </a:rPr>
                        <a:t>Ràng buộc</a:t>
                      </a:r>
                      <a:endParaRPr lang="en-US" sz="80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rPr>
                        <a:t>Ý </a:t>
                      </a:r>
                      <a:r>
                        <a:rPr lang="en-US" sz="800" dirty="0" err="1">
                          <a:solidFill>
                            <a:srgbClr val="000000"/>
                          </a:solidFill>
                          <a:effectLst/>
                          <a:latin typeface="+mn-lt"/>
                        </a:rPr>
                        <a:t>nghĩa</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18985775"/>
                  </a:ext>
                </a:extLst>
              </a:tr>
              <a:tr h="595232">
                <a:tc>
                  <a:txBody>
                    <a:bodyPr/>
                    <a:lstStyle/>
                    <a:p>
                      <a:pPr marL="0" marR="0" algn="ctr">
                        <a:lnSpc>
                          <a:spcPct val="107000"/>
                        </a:lnSpc>
                        <a:spcBef>
                          <a:spcPts val="0"/>
                        </a:spcBef>
                        <a:spcAft>
                          <a:spcPts val="0"/>
                        </a:spcAft>
                      </a:pPr>
                      <a:r>
                        <a:rPr lang="en-US" sz="800">
                          <a:solidFill>
                            <a:srgbClr val="000000"/>
                          </a:solidFill>
                          <a:effectLst/>
                          <a:latin typeface="+mn-lt"/>
                        </a:rPr>
                        <a:t>1</a:t>
                      </a:r>
                      <a:endParaRPr lang="en-US" sz="80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rPr>
                        <a:t>_Year</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rPr>
                        <a:t>Int</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Khóa</a:t>
                      </a:r>
                      <a:r>
                        <a:rPr lang="en-US" sz="800" dirty="0">
                          <a:solidFill>
                            <a:srgbClr val="000000"/>
                          </a:solidFill>
                          <a:effectLst/>
                          <a:latin typeface="+mn-lt"/>
                        </a:rPr>
                        <a:t> </a:t>
                      </a:r>
                      <a:r>
                        <a:rPr lang="en-US" sz="800" dirty="0" err="1">
                          <a:solidFill>
                            <a:srgbClr val="000000"/>
                          </a:solidFill>
                          <a:effectLst/>
                          <a:latin typeface="+mn-lt"/>
                        </a:rPr>
                        <a:t>chính</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Năm</a:t>
                      </a:r>
                      <a:r>
                        <a:rPr lang="en-US" sz="800" dirty="0">
                          <a:solidFill>
                            <a:srgbClr val="000000"/>
                          </a:solidFill>
                          <a:effectLst/>
                          <a:latin typeface="+mn-lt"/>
                        </a:rPr>
                        <a:t> </a:t>
                      </a:r>
                      <a:r>
                        <a:rPr lang="en-US" sz="800" dirty="0" err="1">
                          <a:solidFill>
                            <a:srgbClr val="000000"/>
                          </a:solidFill>
                          <a:effectLst/>
                          <a:latin typeface="+mn-lt"/>
                        </a:rPr>
                        <a:t>lấy</a:t>
                      </a:r>
                      <a:r>
                        <a:rPr lang="en-US" sz="800" dirty="0">
                          <a:solidFill>
                            <a:srgbClr val="000000"/>
                          </a:solidFill>
                          <a:effectLst/>
                          <a:latin typeface="+mn-lt"/>
                        </a:rPr>
                        <a:t> </a:t>
                      </a:r>
                      <a:r>
                        <a:rPr lang="en-US" sz="800" dirty="0" err="1">
                          <a:solidFill>
                            <a:srgbClr val="000000"/>
                          </a:solidFill>
                          <a:effectLst/>
                          <a:latin typeface="+mn-lt"/>
                        </a:rPr>
                        <a:t>mẫu</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47184543"/>
                  </a:ext>
                </a:extLst>
              </a:tr>
            </a:tbl>
          </a:graphicData>
        </a:graphic>
      </p:graphicFrame>
      <p:sp>
        <p:nvSpPr>
          <p:cNvPr id="5" name="TextBox 4">
            <a:extLst>
              <a:ext uri="{FF2B5EF4-FFF2-40B4-BE49-F238E27FC236}">
                <a16:creationId xmlns:a16="http://schemas.microsoft.com/office/drawing/2014/main" id="{35E3D4D9-AEEF-4C5A-9792-29B5EF756D24}"/>
              </a:ext>
            </a:extLst>
          </p:cNvPr>
          <p:cNvSpPr txBox="1"/>
          <p:nvPr/>
        </p:nvSpPr>
        <p:spPr>
          <a:xfrm>
            <a:off x="1585813" y="1158047"/>
            <a:ext cx="2231647" cy="307777"/>
          </a:xfrm>
          <a:prstGeom prst="rect">
            <a:avLst/>
          </a:prstGeom>
          <a:noFill/>
        </p:spPr>
        <p:txBody>
          <a:bodyPr wrap="square" rtlCol="0">
            <a:spAutoFit/>
          </a:bodyPr>
          <a:lstStyle/>
          <a:p>
            <a:pPr marL="285750" indent="-285750">
              <a:buFont typeface="Wingdings" panose="05000000000000000000" pitchFamily="2" charset="2"/>
              <a:buChar char="v"/>
            </a:pPr>
            <a:r>
              <a:rPr lang="en-US" dirty="0" err="1">
                <a:latin typeface="+mn-lt"/>
              </a:rPr>
              <a:t>Dim_Date</a:t>
            </a:r>
            <a:endParaRPr lang="en-US" dirty="0">
              <a:latin typeface="+mn-lt"/>
            </a:endParaRPr>
          </a:p>
        </p:txBody>
      </p:sp>
    </p:spTree>
    <p:extLst>
      <p:ext uri="{BB962C8B-B14F-4D97-AF65-F5344CB8AC3E}">
        <p14:creationId xmlns:p14="http://schemas.microsoft.com/office/powerpoint/2010/main" val="7442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sp>
        <p:nvSpPr>
          <p:cNvPr id="4" name="Rectangle 3">
            <a:extLst>
              <a:ext uri="{FF2B5EF4-FFF2-40B4-BE49-F238E27FC236}">
                <a16:creationId xmlns:a16="http://schemas.microsoft.com/office/drawing/2014/main" id="{38AA7B2C-BA4D-4D95-83AF-D8367AEF263F}"/>
              </a:ext>
            </a:extLst>
          </p:cNvPr>
          <p:cNvSpPr/>
          <p:nvPr/>
        </p:nvSpPr>
        <p:spPr>
          <a:xfrm>
            <a:off x="1092360" y="699638"/>
            <a:ext cx="6959280" cy="42593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 name="Rectangle 1">
            <a:extLst>
              <a:ext uri="{FF2B5EF4-FFF2-40B4-BE49-F238E27FC236}">
                <a16:creationId xmlns:a16="http://schemas.microsoft.com/office/drawing/2014/main" id="{3F2E9FC3-22A7-4B3B-A294-7D147A8C5496}"/>
              </a:ext>
            </a:extLst>
          </p:cNvPr>
          <p:cNvSpPr>
            <a:spLocks noChangeArrowheads="1"/>
          </p:cNvSpPr>
          <p:nvPr/>
        </p:nvSpPr>
        <p:spPr bwMode="auto">
          <a:xfrm>
            <a:off x="1465712" y="1103892"/>
            <a:ext cx="4732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DIM_DATE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5E3D4D9-AEEF-4C5A-9792-29B5EF756D24}"/>
              </a:ext>
            </a:extLst>
          </p:cNvPr>
          <p:cNvSpPr txBox="1"/>
          <p:nvPr/>
        </p:nvSpPr>
        <p:spPr>
          <a:xfrm>
            <a:off x="1585813" y="1158047"/>
            <a:ext cx="2231647" cy="307777"/>
          </a:xfrm>
          <a:prstGeom prst="rect">
            <a:avLst/>
          </a:prstGeom>
          <a:noFill/>
        </p:spPr>
        <p:txBody>
          <a:bodyPr wrap="square" rtlCol="0">
            <a:spAutoFit/>
          </a:bodyPr>
          <a:lstStyle/>
          <a:p>
            <a:pPr marL="342900" indent="-342900">
              <a:buFont typeface="Wingdings" panose="05000000000000000000" pitchFamily="2" charset="2"/>
              <a:buChar char="v"/>
            </a:pPr>
            <a:r>
              <a:rPr lang="en-US" dirty="0" err="1">
                <a:latin typeface="+mn-lt"/>
              </a:rPr>
              <a:t>Dim_Country</a:t>
            </a:r>
            <a:endParaRPr lang="en-US" dirty="0">
              <a:latin typeface="+mn-lt"/>
            </a:endParaRPr>
          </a:p>
        </p:txBody>
      </p:sp>
      <p:sp>
        <p:nvSpPr>
          <p:cNvPr id="7" name="Rectangle 1">
            <a:extLst>
              <a:ext uri="{FF2B5EF4-FFF2-40B4-BE49-F238E27FC236}">
                <a16:creationId xmlns:a16="http://schemas.microsoft.com/office/drawing/2014/main" id="{FEFB83B1-40EB-4317-86DE-0960AB09A270}"/>
              </a:ext>
            </a:extLst>
          </p:cNvPr>
          <p:cNvSpPr>
            <a:spLocks noChangeArrowheads="1"/>
          </p:cNvSpPr>
          <p:nvPr/>
        </p:nvSpPr>
        <p:spPr bwMode="auto">
          <a:xfrm>
            <a:off x="1498600" y="2619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Table 18">
            <a:extLst>
              <a:ext uri="{FF2B5EF4-FFF2-40B4-BE49-F238E27FC236}">
                <a16:creationId xmlns:a16="http://schemas.microsoft.com/office/drawing/2014/main" id="{5D8F952A-18E2-4759-B518-12E654D22CF4}"/>
              </a:ext>
            </a:extLst>
          </p:cNvPr>
          <p:cNvGraphicFramePr>
            <a:graphicFrameLocks noGrp="1"/>
          </p:cNvGraphicFramePr>
          <p:nvPr>
            <p:extLst>
              <p:ext uri="{D42A27DB-BD31-4B8C-83A1-F6EECF244321}">
                <p14:modId xmlns:p14="http://schemas.microsoft.com/office/powerpoint/2010/main" val="242181697"/>
              </p:ext>
            </p:extLst>
          </p:nvPr>
        </p:nvGraphicFramePr>
        <p:xfrm>
          <a:off x="2970461" y="2100598"/>
          <a:ext cx="3203078" cy="1090423"/>
        </p:xfrm>
        <a:graphic>
          <a:graphicData uri="http://schemas.openxmlformats.org/drawingml/2006/table">
            <a:tbl>
              <a:tblPr firstRow="1" firstCol="1" bandRow="1">
                <a:tableStyleId>{284E427A-3D55-4303-BF80-6455036E1DE7}</a:tableStyleId>
              </a:tblPr>
              <a:tblGrid>
                <a:gridCol w="464344">
                  <a:extLst>
                    <a:ext uri="{9D8B030D-6E8A-4147-A177-3AD203B41FA5}">
                      <a16:colId xmlns:a16="http://schemas.microsoft.com/office/drawing/2014/main" val="931698603"/>
                    </a:ext>
                  </a:extLst>
                </a:gridCol>
                <a:gridCol w="893570">
                  <a:extLst>
                    <a:ext uri="{9D8B030D-6E8A-4147-A177-3AD203B41FA5}">
                      <a16:colId xmlns:a16="http://schemas.microsoft.com/office/drawing/2014/main" val="2130286092"/>
                    </a:ext>
                  </a:extLst>
                </a:gridCol>
                <a:gridCol w="709779">
                  <a:extLst>
                    <a:ext uri="{9D8B030D-6E8A-4147-A177-3AD203B41FA5}">
                      <a16:colId xmlns:a16="http://schemas.microsoft.com/office/drawing/2014/main" val="1590474558"/>
                    </a:ext>
                  </a:extLst>
                </a:gridCol>
                <a:gridCol w="645835">
                  <a:extLst>
                    <a:ext uri="{9D8B030D-6E8A-4147-A177-3AD203B41FA5}">
                      <a16:colId xmlns:a16="http://schemas.microsoft.com/office/drawing/2014/main" val="1738721771"/>
                    </a:ext>
                  </a:extLst>
                </a:gridCol>
                <a:gridCol w="489550">
                  <a:extLst>
                    <a:ext uri="{9D8B030D-6E8A-4147-A177-3AD203B41FA5}">
                      <a16:colId xmlns:a16="http://schemas.microsoft.com/office/drawing/2014/main" val="3371025802"/>
                    </a:ext>
                  </a:extLst>
                </a:gridCol>
              </a:tblGrid>
              <a:tr h="495191">
                <a:tc>
                  <a:txBody>
                    <a:bodyPr/>
                    <a:lstStyle/>
                    <a:p>
                      <a:pPr marL="0" marR="0" algn="ctr">
                        <a:lnSpc>
                          <a:spcPct val="107000"/>
                        </a:lnSpc>
                        <a:spcBef>
                          <a:spcPts val="0"/>
                        </a:spcBef>
                        <a:spcAft>
                          <a:spcPts val="0"/>
                        </a:spcAft>
                      </a:pPr>
                      <a:r>
                        <a:rPr lang="en-US" sz="800" dirty="0">
                          <a:solidFill>
                            <a:srgbClr val="000000"/>
                          </a:solidFill>
                          <a:effectLst/>
                          <a:latin typeface="+mn-lt"/>
                        </a:rPr>
                        <a:t>STT</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Tên</a:t>
                      </a:r>
                      <a:r>
                        <a:rPr lang="en-US" sz="800" dirty="0">
                          <a:solidFill>
                            <a:srgbClr val="000000"/>
                          </a:solidFill>
                          <a:effectLst/>
                          <a:latin typeface="+mn-lt"/>
                        </a:rPr>
                        <a:t> </a:t>
                      </a:r>
                      <a:r>
                        <a:rPr lang="en-US" sz="800" dirty="0" err="1">
                          <a:solidFill>
                            <a:srgbClr val="000000"/>
                          </a:solidFill>
                          <a:effectLst/>
                          <a:latin typeface="+mn-lt"/>
                        </a:rPr>
                        <a:t>thuộc</a:t>
                      </a:r>
                      <a:r>
                        <a:rPr lang="en-US" sz="800" dirty="0">
                          <a:solidFill>
                            <a:srgbClr val="000000"/>
                          </a:solidFill>
                          <a:effectLst/>
                          <a:latin typeface="+mn-lt"/>
                        </a:rPr>
                        <a:t> </a:t>
                      </a:r>
                      <a:r>
                        <a:rPr lang="en-US" sz="800" dirty="0" err="1">
                          <a:solidFill>
                            <a:srgbClr val="000000"/>
                          </a:solidFill>
                          <a:effectLst/>
                          <a:latin typeface="+mn-lt"/>
                        </a:rPr>
                        <a:t>tính</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Kiểu</a:t>
                      </a:r>
                      <a:r>
                        <a:rPr lang="en-US" sz="800" dirty="0">
                          <a:solidFill>
                            <a:srgbClr val="000000"/>
                          </a:solidFill>
                          <a:effectLst/>
                          <a:latin typeface="+mn-lt"/>
                        </a:rPr>
                        <a:t> </a:t>
                      </a:r>
                      <a:r>
                        <a:rPr lang="en-US" sz="800" dirty="0" err="1">
                          <a:solidFill>
                            <a:srgbClr val="000000"/>
                          </a:solidFill>
                          <a:effectLst/>
                          <a:latin typeface="+mn-lt"/>
                        </a:rPr>
                        <a:t>dữ</a:t>
                      </a:r>
                      <a:r>
                        <a:rPr lang="en-US" sz="800" dirty="0">
                          <a:solidFill>
                            <a:srgbClr val="000000"/>
                          </a:solidFill>
                          <a:effectLst/>
                          <a:latin typeface="+mn-lt"/>
                        </a:rPr>
                        <a:t> </a:t>
                      </a:r>
                      <a:r>
                        <a:rPr lang="en-US" sz="800" dirty="0" err="1">
                          <a:solidFill>
                            <a:srgbClr val="000000"/>
                          </a:solidFill>
                          <a:effectLst/>
                          <a:latin typeface="+mn-lt"/>
                        </a:rPr>
                        <a:t>liệu</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Ràng</a:t>
                      </a:r>
                      <a:r>
                        <a:rPr lang="en-US" sz="800" dirty="0">
                          <a:solidFill>
                            <a:srgbClr val="000000"/>
                          </a:solidFill>
                          <a:effectLst/>
                          <a:latin typeface="+mn-lt"/>
                        </a:rPr>
                        <a:t> </a:t>
                      </a:r>
                      <a:r>
                        <a:rPr lang="en-US" sz="800" dirty="0" err="1">
                          <a:solidFill>
                            <a:srgbClr val="000000"/>
                          </a:solidFill>
                          <a:effectLst/>
                          <a:latin typeface="+mn-lt"/>
                        </a:rPr>
                        <a:t>buộc</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rPr>
                        <a:t>Ý </a:t>
                      </a:r>
                      <a:r>
                        <a:rPr lang="en-US" sz="800" dirty="0" err="1">
                          <a:solidFill>
                            <a:srgbClr val="000000"/>
                          </a:solidFill>
                          <a:effectLst/>
                          <a:latin typeface="+mn-lt"/>
                        </a:rPr>
                        <a:t>nghĩa</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18985775"/>
                  </a:ext>
                </a:extLst>
              </a:tr>
              <a:tr h="595232">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1</a:t>
                      </a: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ea typeface="Calibri" panose="020F0502020204030204" pitchFamily="34" charset="0"/>
                          <a:cs typeface="Mangal" panose="02040503050203030202" pitchFamily="18" charset="0"/>
                        </a:rPr>
                        <a:t>Country_name</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ea typeface="Calibri" panose="020F0502020204030204" pitchFamily="34" charset="0"/>
                          <a:cs typeface="Mangal" panose="02040503050203030202" pitchFamily="18" charset="0"/>
                        </a:rPr>
                        <a:t>Varchar</a:t>
                      </a: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ea typeface="Calibri" panose="020F0502020204030204" pitchFamily="34" charset="0"/>
                          <a:cs typeface="Mangal" panose="02040503050203030202" pitchFamily="18" charset="0"/>
                        </a:rPr>
                        <a:t>Khóa</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chính</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ea typeface="Calibri" panose="020F0502020204030204" pitchFamily="34" charset="0"/>
                          <a:cs typeface="Mangal" panose="02040503050203030202" pitchFamily="18" charset="0"/>
                        </a:rPr>
                        <a:t>Tên</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quốc</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gia</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47184543"/>
                  </a:ext>
                </a:extLst>
              </a:tr>
            </a:tbl>
          </a:graphicData>
        </a:graphic>
      </p:graphicFrame>
    </p:spTree>
    <p:extLst>
      <p:ext uri="{BB962C8B-B14F-4D97-AF65-F5344CB8AC3E}">
        <p14:creationId xmlns:p14="http://schemas.microsoft.com/office/powerpoint/2010/main" val="77070276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sp>
        <p:nvSpPr>
          <p:cNvPr id="4" name="Rectangle 3">
            <a:extLst>
              <a:ext uri="{FF2B5EF4-FFF2-40B4-BE49-F238E27FC236}">
                <a16:creationId xmlns:a16="http://schemas.microsoft.com/office/drawing/2014/main" id="{38AA7B2C-BA4D-4D95-83AF-D8367AEF263F}"/>
              </a:ext>
            </a:extLst>
          </p:cNvPr>
          <p:cNvSpPr/>
          <p:nvPr/>
        </p:nvSpPr>
        <p:spPr>
          <a:xfrm>
            <a:off x="1092360" y="699638"/>
            <a:ext cx="6959280" cy="42593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 name="Rectangle 1">
            <a:extLst>
              <a:ext uri="{FF2B5EF4-FFF2-40B4-BE49-F238E27FC236}">
                <a16:creationId xmlns:a16="http://schemas.microsoft.com/office/drawing/2014/main" id="{3F2E9FC3-22A7-4B3B-A294-7D147A8C5496}"/>
              </a:ext>
            </a:extLst>
          </p:cNvPr>
          <p:cNvSpPr>
            <a:spLocks noChangeArrowheads="1"/>
          </p:cNvSpPr>
          <p:nvPr/>
        </p:nvSpPr>
        <p:spPr bwMode="auto">
          <a:xfrm>
            <a:off x="1465712" y="1103892"/>
            <a:ext cx="4732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DIM_DATE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5E3D4D9-AEEF-4C5A-9792-29B5EF756D24}"/>
              </a:ext>
            </a:extLst>
          </p:cNvPr>
          <p:cNvSpPr txBox="1"/>
          <p:nvPr/>
        </p:nvSpPr>
        <p:spPr>
          <a:xfrm>
            <a:off x="1585813" y="1158047"/>
            <a:ext cx="2231647" cy="307777"/>
          </a:xfrm>
          <a:prstGeom prst="rect">
            <a:avLst/>
          </a:prstGeom>
          <a:noFill/>
        </p:spPr>
        <p:txBody>
          <a:bodyPr wrap="square" rtlCol="0">
            <a:spAutoFit/>
          </a:bodyPr>
          <a:lstStyle/>
          <a:p>
            <a:pPr marL="285750" indent="-285750">
              <a:buFont typeface="Wingdings" panose="05000000000000000000" pitchFamily="2" charset="2"/>
              <a:buChar char="v"/>
            </a:pPr>
            <a:r>
              <a:rPr lang="en-US" dirty="0" err="1">
                <a:latin typeface="+mn-lt"/>
              </a:rPr>
              <a:t>Dim_Water</a:t>
            </a:r>
            <a:endParaRPr lang="en-US" dirty="0">
              <a:latin typeface="+mn-lt"/>
            </a:endParaRPr>
          </a:p>
        </p:txBody>
      </p:sp>
      <p:sp>
        <p:nvSpPr>
          <p:cNvPr id="7" name="Rectangle 1">
            <a:extLst>
              <a:ext uri="{FF2B5EF4-FFF2-40B4-BE49-F238E27FC236}">
                <a16:creationId xmlns:a16="http://schemas.microsoft.com/office/drawing/2014/main" id="{FEFB83B1-40EB-4317-86DE-0960AB09A270}"/>
              </a:ext>
            </a:extLst>
          </p:cNvPr>
          <p:cNvSpPr>
            <a:spLocks noChangeArrowheads="1"/>
          </p:cNvSpPr>
          <p:nvPr/>
        </p:nvSpPr>
        <p:spPr bwMode="auto">
          <a:xfrm>
            <a:off x="1498600" y="2619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Table 17">
            <a:extLst>
              <a:ext uri="{FF2B5EF4-FFF2-40B4-BE49-F238E27FC236}">
                <a16:creationId xmlns:a16="http://schemas.microsoft.com/office/drawing/2014/main" id="{AD2FC50A-024B-4610-8A2F-67EEA918D6F0}"/>
              </a:ext>
            </a:extLst>
          </p:cNvPr>
          <p:cNvGraphicFramePr>
            <a:graphicFrameLocks noGrp="1"/>
          </p:cNvGraphicFramePr>
          <p:nvPr>
            <p:extLst>
              <p:ext uri="{D42A27DB-BD31-4B8C-83A1-F6EECF244321}">
                <p14:modId xmlns:p14="http://schemas.microsoft.com/office/powerpoint/2010/main" val="1844495248"/>
              </p:ext>
            </p:extLst>
          </p:nvPr>
        </p:nvGraphicFramePr>
        <p:xfrm>
          <a:off x="2627560" y="1742822"/>
          <a:ext cx="4525715" cy="2000504"/>
        </p:xfrm>
        <a:graphic>
          <a:graphicData uri="http://schemas.openxmlformats.org/drawingml/2006/table">
            <a:tbl>
              <a:tblPr firstRow="1" firstCol="1" bandRow="1">
                <a:tableStyleId>{284E427A-3D55-4303-BF80-6455036E1DE7}</a:tableStyleId>
              </a:tblPr>
              <a:tblGrid>
                <a:gridCol w="656085">
                  <a:extLst>
                    <a:ext uri="{9D8B030D-6E8A-4147-A177-3AD203B41FA5}">
                      <a16:colId xmlns:a16="http://schemas.microsoft.com/office/drawing/2014/main" val="931698603"/>
                    </a:ext>
                  </a:extLst>
                </a:gridCol>
                <a:gridCol w="907355">
                  <a:extLst>
                    <a:ext uri="{9D8B030D-6E8A-4147-A177-3AD203B41FA5}">
                      <a16:colId xmlns:a16="http://schemas.microsoft.com/office/drawing/2014/main" val="2130286092"/>
                    </a:ext>
                  </a:extLst>
                </a:gridCol>
                <a:gridCol w="771295">
                  <a:extLst>
                    <a:ext uri="{9D8B030D-6E8A-4147-A177-3AD203B41FA5}">
                      <a16:colId xmlns:a16="http://schemas.microsoft.com/office/drawing/2014/main" val="1590474558"/>
                    </a:ext>
                  </a:extLst>
                </a:gridCol>
                <a:gridCol w="739233">
                  <a:extLst>
                    <a:ext uri="{9D8B030D-6E8A-4147-A177-3AD203B41FA5}">
                      <a16:colId xmlns:a16="http://schemas.microsoft.com/office/drawing/2014/main" val="1738721771"/>
                    </a:ext>
                  </a:extLst>
                </a:gridCol>
                <a:gridCol w="1451747">
                  <a:extLst>
                    <a:ext uri="{9D8B030D-6E8A-4147-A177-3AD203B41FA5}">
                      <a16:colId xmlns:a16="http://schemas.microsoft.com/office/drawing/2014/main" val="3371025802"/>
                    </a:ext>
                  </a:extLst>
                </a:gridCol>
              </a:tblGrid>
              <a:tr h="357203">
                <a:tc>
                  <a:txBody>
                    <a:bodyPr/>
                    <a:lstStyle/>
                    <a:p>
                      <a:pPr marL="0" marR="0" algn="ctr">
                        <a:lnSpc>
                          <a:spcPct val="107000"/>
                        </a:lnSpc>
                        <a:spcBef>
                          <a:spcPts val="0"/>
                        </a:spcBef>
                        <a:spcAft>
                          <a:spcPts val="0"/>
                        </a:spcAft>
                      </a:pPr>
                      <a:r>
                        <a:rPr lang="en-US" sz="800" dirty="0">
                          <a:solidFill>
                            <a:srgbClr val="000000"/>
                          </a:solidFill>
                          <a:effectLst/>
                          <a:latin typeface="+mn-lt"/>
                        </a:rPr>
                        <a:t>STT</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Tên</a:t>
                      </a:r>
                      <a:r>
                        <a:rPr lang="en-US" sz="800" dirty="0">
                          <a:solidFill>
                            <a:srgbClr val="000000"/>
                          </a:solidFill>
                          <a:effectLst/>
                          <a:latin typeface="+mn-lt"/>
                        </a:rPr>
                        <a:t> </a:t>
                      </a:r>
                      <a:r>
                        <a:rPr lang="en-US" sz="800" dirty="0" err="1">
                          <a:solidFill>
                            <a:srgbClr val="000000"/>
                          </a:solidFill>
                          <a:effectLst/>
                          <a:latin typeface="+mn-lt"/>
                        </a:rPr>
                        <a:t>thuộc</a:t>
                      </a:r>
                      <a:r>
                        <a:rPr lang="en-US" sz="800" dirty="0">
                          <a:solidFill>
                            <a:srgbClr val="000000"/>
                          </a:solidFill>
                          <a:effectLst/>
                          <a:latin typeface="+mn-lt"/>
                        </a:rPr>
                        <a:t> </a:t>
                      </a:r>
                      <a:r>
                        <a:rPr lang="en-US" sz="800" dirty="0" err="1">
                          <a:solidFill>
                            <a:srgbClr val="000000"/>
                          </a:solidFill>
                          <a:effectLst/>
                          <a:latin typeface="+mn-lt"/>
                        </a:rPr>
                        <a:t>tính</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Kiểu</a:t>
                      </a:r>
                      <a:r>
                        <a:rPr lang="en-US" sz="800" dirty="0">
                          <a:solidFill>
                            <a:srgbClr val="000000"/>
                          </a:solidFill>
                          <a:effectLst/>
                          <a:latin typeface="+mn-lt"/>
                        </a:rPr>
                        <a:t> </a:t>
                      </a:r>
                      <a:r>
                        <a:rPr lang="en-US" sz="800" dirty="0" err="1">
                          <a:solidFill>
                            <a:srgbClr val="000000"/>
                          </a:solidFill>
                          <a:effectLst/>
                          <a:latin typeface="+mn-lt"/>
                        </a:rPr>
                        <a:t>dữ</a:t>
                      </a:r>
                      <a:r>
                        <a:rPr lang="en-US" sz="800" dirty="0">
                          <a:solidFill>
                            <a:srgbClr val="000000"/>
                          </a:solidFill>
                          <a:effectLst/>
                          <a:latin typeface="+mn-lt"/>
                        </a:rPr>
                        <a:t> </a:t>
                      </a:r>
                      <a:r>
                        <a:rPr lang="en-US" sz="800" dirty="0" err="1">
                          <a:solidFill>
                            <a:srgbClr val="000000"/>
                          </a:solidFill>
                          <a:effectLst/>
                          <a:latin typeface="+mn-lt"/>
                        </a:rPr>
                        <a:t>liệu</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rPr>
                        <a:t>Ràng</a:t>
                      </a:r>
                      <a:r>
                        <a:rPr lang="en-US" sz="800" dirty="0">
                          <a:solidFill>
                            <a:srgbClr val="000000"/>
                          </a:solidFill>
                          <a:effectLst/>
                          <a:latin typeface="+mn-lt"/>
                        </a:rPr>
                        <a:t> </a:t>
                      </a:r>
                      <a:r>
                        <a:rPr lang="en-US" sz="800" dirty="0" err="1">
                          <a:solidFill>
                            <a:srgbClr val="000000"/>
                          </a:solidFill>
                          <a:effectLst/>
                          <a:latin typeface="+mn-lt"/>
                        </a:rPr>
                        <a:t>buộc</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rPr>
                        <a:t>Ý </a:t>
                      </a:r>
                      <a:r>
                        <a:rPr lang="en-US" sz="800" dirty="0" err="1">
                          <a:solidFill>
                            <a:srgbClr val="000000"/>
                          </a:solidFill>
                          <a:effectLst/>
                          <a:latin typeface="+mn-lt"/>
                        </a:rPr>
                        <a:t>nghĩa</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18985775"/>
                  </a:ext>
                </a:extLst>
              </a:tr>
              <a:tr h="465841">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1</a:t>
                      </a: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ea typeface="Calibri" panose="020F0502020204030204" pitchFamily="34" charset="0"/>
                          <a:cs typeface="Mangal" panose="02040503050203030202" pitchFamily="18" charset="0"/>
                        </a:rPr>
                        <a:t>Water_name</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ea typeface="Calibri" panose="020F0502020204030204" pitchFamily="34" charset="0"/>
                          <a:cs typeface="Mangal" panose="02040503050203030202" pitchFamily="18" charset="0"/>
                        </a:rPr>
                        <a:t>Varchar</a:t>
                      </a:r>
                    </a:p>
                  </a:txBody>
                  <a:tcPr marL="68580" marR="68580" marT="0" marB="0" anchor="ctr"/>
                </a:tc>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Khóa chính</a:t>
                      </a:r>
                    </a:p>
                  </a:txBody>
                  <a:tcPr marL="68580" marR="68580" marT="0" marB="0" anchor="ctr"/>
                </a:tc>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Mã định danh của cơ quan nước của quốc gia lấy mẫu</a:t>
                      </a:r>
                    </a:p>
                  </a:txBody>
                  <a:tcPr marL="68580" marR="68580" marT="0" marB="0" anchor="ctr"/>
                </a:tc>
                <a:extLst>
                  <a:ext uri="{0D108BD9-81ED-4DB2-BD59-A6C34878D82A}">
                    <a16:rowId xmlns:a16="http://schemas.microsoft.com/office/drawing/2014/main" val="2147184543"/>
                  </a:ext>
                </a:extLst>
              </a:tr>
              <a:tr h="429367">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2</a:t>
                      </a:r>
                    </a:p>
                  </a:txBody>
                  <a:tcPr marL="68580" marR="68580" marT="0" marB="0" anchor="ctr"/>
                </a:tc>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resultUom</a:t>
                      </a: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ea typeface="Calibri" panose="020F0502020204030204" pitchFamily="34" charset="0"/>
                          <a:cs typeface="Mangal" panose="02040503050203030202" pitchFamily="18" charset="0"/>
                        </a:rPr>
                        <a:t>Varchar</a:t>
                      </a: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ea typeface="Calibri" panose="020F0502020204030204" pitchFamily="34" charset="0"/>
                          <a:cs typeface="Mangal" panose="02040503050203030202" pitchFamily="18" charset="0"/>
                        </a:rPr>
                        <a:t> </a:t>
                      </a: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ea typeface="Calibri" panose="020F0502020204030204" pitchFamily="34" charset="0"/>
                          <a:cs typeface="Mangal" panose="02040503050203030202" pitchFamily="18" charset="0"/>
                        </a:rPr>
                        <a:t>Đơn</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vị</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đo</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kết</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quả</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992891176"/>
                  </a:ext>
                </a:extLst>
              </a:tr>
              <a:tr h="748093">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3</a:t>
                      </a:r>
                    </a:p>
                  </a:txBody>
                  <a:tcPr marL="68580" marR="68580" marT="0" marB="0" anchor="ctr"/>
                </a:tc>
                <a:tc>
                  <a:txBody>
                    <a:bodyPr/>
                    <a:lstStyle/>
                    <a:p>
                      <a:pPr marL="0" marR="0" algn="ctr">
                        <a:lnSpc>
                          <a:spcPct val="107000"/>
                        </a:lnSpc>
                        <a:spcBef>
                          <a:spcPts val="0"/>
                        </a:spcBef>
                        <a:spcAft>
                          <a:spcPts val="0"/>
                        </a:spcAft>
                      </a:pPr>
                      <a:r>
                        <a:rPr lang="en-US" sz="800">
                          <a:solidFill>
                            <a:srgbClr val="000000"/>
                          </a:solidFill>
                          <a:effectLst/>
                          <a:latin typeface="+mn-lt"/>
                          <a:ea typeface="Calibri" panose="020F0502020204030204" pitchFamily="34" charset="0"/>
                          <a:cs typeface="Mangal" panose="02040503050203030202" pitchFamily="18" charset="0"/>
                        </a:rPr>
                        <a:t>DeterminandCode</a:t>
                      </a: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ea typeface="Calibri" panose="020F0502020204030204" pitchFamily="34" charset="0"/>
                          <a:cs typeface="Mangal" panose="02040503050203030202" pitchFamily="18" charset="0"/>
                        </a:rPr>
                        <a:t>Varchar</a:t>
                      </a:r>
                    </a:p>
                  </a:txBody>
                  <a:tcPr marL="68580" marR="68580" marT="0" marB="0" anchor="ctr"/>
                </a:tc>
                <a:tc>
                  <a:txBody>
                    <a:bodyPr/>
                    <a:lstStyle/>
                    <a:p>
                      <a:pPr marL="0" marR="0" algn="ctr">
                        <a:lnSpc>
                          <a:spcPct val="107000"/>
                        </a:lnSpc>
                        <a:spcBef>
                          <a:spcPts val="0"/>
                        </a:spcBef>
                        <a:spcAft>
                          <a:spcPts val="0"/>
                        </a:spcAft>
                      </a:pPr>
                      <a:r>
                        <a:rPr lang="en-US" sz="800" dirty="0">
                          <a:solidFill>
                            <a:srgbClr val="000000"/>
                          </a:solidFill>
                          <a:effectLst/>
                          <a:latin typeface="+mn-lt"/>
                          <a:ea typeface="Calibri" panose="020F0502020204030204" pitchFamily="34" charset="0"/>
                          <a:cs typeface="Mangal" panose="02040503050203030202" pitchFamily="18" charset="0"/>
                        </a:rPr>
                        <a:t> </a:t>
                      </a:r>
                    </a:p>
                  </a:txBody>
                  <a:tcPr marL="68580" marR="68580" marT="0" marB="0" anchor="ctr"/>
                </a:tc>
                <a:tc>
                  <a:txBody>
                    <a:bodyPr/>
                    <a:lstStyle/>
                    <a:p>
                      <a:pPr marL="0" marR="0" algn="ctr">
                        <a:lnSpc>
                          <a:spcPct val="107000"/>
                        </a:lnSpc>
                        <a:spcBef>
                          <a:spcPts val="0"/>
                        </a:spcBef>
                        <a:spcAft>
                          <a:spcPts val="0"/>
                        </a:spcAft>
                      </a:pPr>
                      <a:r>
                        <a:rPr lang="en-US" sz="800" dirty="0" err="1">
                          <a:solidFill>
                            <a:srgbClr val="000000"/>
                          </a:solidFill>
                          <a:effectLst/>
                          <a:latin typeface="+mn-lt"/>
                          <a:ea typeface="Calibri" panose="020F0502020204030204" pitchFamily="34" charset="0"/>
                          <a:cs typeface="Mangal" panose="02040503050203030202" pitchFamily="18" charset="0"/>
                        </a:rPr>
                        <a:t>Mã</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duy</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nhất</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của</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định</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thức</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được</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giám</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sát</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như</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được</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xác</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định</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trong</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danh</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sách</a:t>
                      </a:r>
                      <a:r>
                        <a:rPr lang="en-US" sz="800" dirty="0">
                          <a:solidFill>
                            <a:srgbClr val="000000"/>
                          </a:solidFill>
                          <a:effectLst/>
                          <a:latin typeface="+mn-lt"/>
                          <a:ea typeface="Calibri" panose="020F0502020204030204" pitchFamily="34" charset="0"/>
                          <a:cs typeface="Mangal" panose="02040503050203030202" pitchFamily="18" charset="0"/>
                        </a:rPr>
                        <a:t> </a:t>
                      </a:r>
                      <a:r>
                        <a:rPr lang="en-US" sz="800" dirty="0" err="1">
                          <a:solidFill>
                            <a:srgbClr val="000000"/>
                          </a:solidFill>
                          <a:effectLst/>
                          <a:latin typeface="+mn-lt"/>
                          <a:ea typeface="Calibri" panose="020F0502020204030204" pitchFamily="34" charset="0"/>
                          <a:cs typeface="Mangal" panose="02040503050203030202" pitchFamily="18" charset="0"/>
                        </a:rPr>
                        <a:t>mã</a:t>
                      </a:r>
                      <a:endParaRPr lang="en-US" sz="800" dirty="0">
                        <a:solidFill>
                          <a:srgbClr val="000000"/>
                        </a:solidFill>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627390988"/>
                  </a:ext>
                </a:extLst>
              </a:tr>
            </a:tbl>
          </a:graphicData>
        </a:graphic>
      </p:graphicFrame>
    </p:spTree>
    <p:extLst>
      <p:ext uri="{BB962C8B-B14F-4D97-AF65-F5344CB8AC3E}">
        <p14:creationId xmlns:p14="http://schemas.microsoft.com/office/powerpoint/2010/main" val="3668018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grpSp>
        <p:nvGrpSpPr>
          <p:cNvPr id="513" name="Google Shape;513;p37"/>
          <p:cNvGrpSpPr/>
          <p:nvPr/>
        </p:nvGrpSpPr>
        <p:grpSpPr>
          <a:xfrm>
            <a:off x="341488" y="963097"/>
            <a:ext cx="535300" cy="194950"/>
            <a:chOff x="5054325" y="1441125"/>
            <a:chExt cx="535300" cy="194950"/>
          </a:xfrm>
        </p:grpSpPr>
        <p:sp>
          <p:nvSpPr>
            <p:cNvPr id="514" name="Google Shape;514;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7"/>
          <p:cNvGrpSpPr/>
          <p:nvPr/>
        </p:nvGrpSpPr>
        <p:grpSpPr>
          <a:xfrm>
            <a:off x="3107955" y="117155"/>
            <a:ext cx="535300" cy="194950"/>
            <a:chOff x="5054325" y="1441125"/>
            <a:chExt cx="535300" cy="194950"/>
          </a:xfrm>
        </p:grpSpPr>
        <p:sp>
          <p:nvSpPr>
            <p:cNvPr id="529" name="Google Shape;529;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7"/>
          <p:cNvGrpSpPr/>
          <p:nvPr/>
        </p:nvGrpSpPr>
        <p:grpSpPr>
          <a:xfrm>
            <a:off x="7922900" y="390127"/>
            <a:ext cx="535300" cy="194950"/>
            <a:chOff x="5054325" y="1441125"/>
            <a:chExt cx="535300" cy="194950"/>
          </a:xfrm>
        </p:grpSpPr>
        <p:sp>
          <p:nvSpPr>
            <p:cNvPr id="532" name="Google Shape;532;p37"/>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3;p42">
            <a:extLst>
              <a:ext uri="{FF2B5EF4-FFF2-40B4-BE49-F238E27FC236}">
                <a16:creationId xmlns:a16="http://schemas.microsoft.com/office/drawing/2014/main" id="{4FC8CDBE-8A6E-4F9E-8076-86AD5FA01133}"/>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0" indent="0" algn="l"/>
            <a:r>
              <a:rPr lang="en-US" b="1" dirty="0">
                <a:latin typeface="Montserrat Medium" panose="00000600000000000000" pitchFamily="2" charset="0"/>
              </a:rPr>
              <a:t>2.  </a:t>
            </a:r>
            <a:r>
              <a:rPr lang="en-US" b="1" dirty="0" err="1">
                <a:latin typeface="Montserrat Medium" panose="00000600000000000000" pitchFamily="2" charset="0"/>
              </a:rPr>
              <a:t>Thiết</a:t>
            </a:r>
            <a:r>
              <a:rPr lang="en-US" b="1" dirty="0">
                <a:latin typeface="Montserrat Medium" panose="00000600000000000000" pitchFamily="2" charset="0"/>
              </a:rPr>
              <a:t> </a:t>
            </a:r>
            <a:r>
              <a:rPr lang="en-US" b="1" dirty="0" err="1">
                <a:latin typeface="Montserrat Medium" panose="00000600000000000000" pitchFamily="2" charset="0"/>
              </a:rPr>
              <a:t>kế</a:t>
            </a:r>
            <a:r>
              <a:rPr lang="en-US" b="1" dirty="0">
                <a:latin typeface="Montserrat Medium" panose="00000600000000000000" pitchFamily="2" charset="0"/>
              </a:rPr>
              <a:t> </a:t>
            </a:r>
            <a:r>
              <a:rPr lang="en-US" b="1" dirty="0" err="1">
                <a:latin typeface="Montserrat Medium" panose="00000600000000000000" pitchFamily="2" charset="0"/>
              </a:rPr>
              <a:t>kho</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endParaRPr lang="en-US" b="1" dirty="0">
              <a:latin typeface="Montserrat Medium" panose="00000600000000000000" pitchFamily="2" charset="0"/>
            </a:endParaRPr>
          </a:p>
        </p:txBody>
      </p:sp>
      <p:sp>
        <p:nvSpPr>
          <p:cNvPr id="4" name="Rectangle 3">
            <a:extLst>
              <a:ext uri="{FF2B5EF4-FFF2-40B4-BE49-F238E27FC236}">
                <a16:creationId xmlns:a16="http://schemas.microsoft.com/office/drawing/2014/main" id="{38AA7B2C-BA4D-4D95-83AF-D8367AEF263F}"/>
              </a:ext>
            </a:extLst>
          </p:cNvPr>
          <p:cNvSpPr/>
          <p:nvPr/>
        </p:nvSpPr>
        <p:spPr>
          <a:xfrm>
            <a:off x="876788" y="699638"/>
            <a:ext cx="7581412" cy="42593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 name="Rectangle 1">
            <a:extLst>
              <a:ext uri="{FF2B5EF4-FFF2-40B4-BE49-F238E27FC236}">
                <a16:creationId xmlns:a16="http://schemas.microsoft.com/office/drawing/2014/main" id="{3F2E9FC3-22A7-4B3B-A294-7D147A8C5496}"/>
              </a:ext>
            </a:extLst>
          </p:cNvPr>
          <p:cNvSpPr>
            <a:spLocks noChangeArrowheads="1"/>
          </p:cNvSpPr>
          <p:nvPr/>
        </p:nvSpPr>
        <p:spPr bwMode="auto">
          <a:xfrm>
            <a:off x="1465712" y="1103892"/>
            <a:ext cx="47323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DIM_DATE</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5E3D4D9-AEEF-4C5A-9792-29B5EF756D24}"/>
              </a:ext>
            </a:extLst>
          </p:cNvPr>
          <p:cNvSpPr txBox="1"/>
          <p:nvPr/>
        </p:nvSpPr>
        <p:spPr>
          <a:xfrm>
            <a:off x="1498600" y="881483"/>
            <a:ext cx="2231647" cy="307777"/>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mn-lt"/>
              </a:rPr>
              <a:t>Fact</a:t>
            </a:r>
          </a:p>
        </p:txBody>
      </p:sp>
      <p:sp>
        <p:nvSpPr>
          <p:cNvPr id="7" name="Rectangle 1">
            <a:extLst>
              <a:ext uri="{FF2B5EF4-FFF2-40B4-BE49-F238E27FC236}">
                <a16:creationId xmlns:a16="http://schemas.microsoft.com/office/drawing/2014/main" id="{FEFB83B1-40EB-4317-86DE-0960AB09A270}"/>
              </a:ext>
            </a:extLst>
          </p:cNvPr>
          <p:cNvSpPr>
            <a:spLocks noChangeArrowheads="1"/>
          </p:cNvSpPr>
          <p:nvPr/>
        </p:nvSpPr>
        <p:spPr bwMode="auto">
          <a:xfrm>
            <a:off x="1498600" y="2619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2DA1210A-81F4-40E2-934E-FC567E1C1E8C}"/>
              </a:ext>
            </a:extLst>
          </p:cNvPr>
          <p:cNvGraphicFramePr>
            <a:graphicFrameLocks noGrp="1"/>
          </p:cNvGraphicFramePr>
          <p:nvPr>
            <p:extLst>
              <p:ext uri="{D42A27DB-BD31-4B8C-83A1-F6EECF244321}">
                <p14:modId xmlns:p14="http://schemas.microsoft.com/office/powerpoint/2010/main" val="1588204499"/>
              </p:ext>
            </p:extLst>
          </p:nvPr>
        </p:nvGraphicFramePr>
        <p:xfrm>
          <a:off x="1143330" y="1284770"/>
          <a:ext cx="3488044" cy="3428850"/>
        </p:xfrm>
        <a:graphic>
          <a:graphicData uri="http://schemas.openxmlformats.org/drawingml/2006/table">
            <a:tbl>
              <a:tblPr firstRow="1" firstCol="1" bandRow="1">
                <a:tableStyleId>{284E427A-3D55-4303-BF80-6455036E1DE7}</a:tableStyleId>
              </a:tblPr>
              <a:tblGrid>
                <a:gridCol w="305266">
                  <a:extLst>
                    <a:ext uri="{9D8B030D-6E8A-4147-A177-3AD203B41FA5}">
                      <a16:colId xmlns:a16="http://schemas.microsoft.com/office/drawing/2014/main" val="202218516"/>
                    </a:ext>
                  </a:extLst>
                </a:gridCol>
                <a:gridCol w="1921704">
                  <a:extLst>
                    <a:ext uri="{9D8B030D-6E8A-4147-A177-3AD203B41FA5}">
                      <a16:colId xmlns:a16="http://schemas.microsoft.com/office/drawing/2014/main" val="1306753614"/>
                    </a:ext>
                  </a:extLst>
                </a:gridCol>
                <a:gridCol w="434654">
                  <a:extLst>
                    <a:ext uri="{9D8B030D-6E8A-4147-A177-3AD203B41FA5}">
                      <a16:colId xmlns:a16="http://schemas.microsoft.com/office/drawing/2014/main" val="4208609607"/>
                    </a:ext>
                  </a:extLst>
                </a:gridCol>
                <a:gridCol w="344912">
                  <a:extLst>
                    <a:ext uri="{9D8B030D-6E8A-4147-A177-3AD203B41FA5}">
                      <a16:colId xmlns:a16="http://schemas.microsoft.com/office/drawing/2014/main" val="1411182426"/>
                    </a:ext>
                  </a:extLst>
                </a:gridCol>
                <a:gridCol w="481508">
                  <a:extLst>
                    <a:ext uri="{9D8B030D-6E8A-4147-A177-3AD203B41FA5}">
                      <a16:colId xmlns:a16="http://schemas.microsoft.com/office/drawing/2014/main" val="372482846"/>
                    </a:ext>
                  </a:extLst>
                </a:gridCol>
              </a:tblGrid>
              <a:tr h="202465">
                <a:tc>
                  <a:txBody>
                    <a:bodyPr/>
                    <a:lstStyle/>
                    <a:p>
                      <a:pPr marL="0" marR="0" algn="ctr">
                        <a:lnSpc>
                          <a:spcPct val="107000"/>
                        </a:lnSpc>
                        <a:spcBef>
                          <a:spcPts val="0"/>
                        </a:spcBef>
                        <a:spcAft>
                          <a:spcPts val="0"/>
                        </a:spcAft>
                      </a:pPr>
                      <a:r>
                        <a:rPr lang="en-US" sz="700" dirty="0">
                          <a:solidFill>
                            <a:srgbClr val="000000"/>
                          </a:solidFill>
                          <a:effectLst/>
                          <a:latin typeface="+mn-lt"/>
                        </a:rPr>
                        <a:t>STT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Tên</a:t>
                      </a:r>
                      <a:r>
                        <a:rPr lang="en-US" sz="700" dirty="0">
                          <a:solidFill>
                            <a:srgbClr val="000000"/>
                          </a:solidFill>
                          <a:effectLst/>
                          <a:latin typeface="+mn-lt"/>
                        </a:rPr>
                        <a:t> </a:t>
                      </a:r>
                      <a:r>
                        <a:rPr lang="en-US" sz="700" dirty="0" err="1">
                          <a:solidFill>
                            <a:srgbClr val="000000"/>
                          </a:solidFill>
                          <a:effectLst/>
                          <a:latin typeface="+mn-lt"/>
                        </a:rPr>
                        <a:t>thuộc</a:t>
                      </a:r>
                      <a:r>
                        <a:rPr lang="en-US" sz="700" dirty="0">
                          <a:solidFill>
                            <a:srgbClr val="000000"/>
                          </a:solidFill>
                          <a:effectLst/>
                          <a:latin typeface="+mn-lt"/>
                        </a:rPr>
                        <a:t> </a:t>
                      </a:r>
                      <a:r>
                        <a:rPr lang="en-US" sz="700" dirty="0" err="1">
                          <a:solidFill>
                            <a:srgbClr val="000000"/>
                          </a:solidFill>
                          <a:effectLst/>
                          <a:latin typeface="+mn-lt"/>
                        </a:rPr>
                        <a:t>tính</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Kiểu dữ liệu </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Ràng buộc</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Ý nghĩa</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2236622526"/>
                  </a:ext>
                </a:extLst>
              </a:tr>
              <a:tr h="513958">
                <a:tc>
                  <a:txBody>
                    <a:bodyPr/>
                    <a:lstStyle/>
                    <a:p>
                      <a:pPr marL="0" marR="0" algn="ctr">
                        <a:lnSpc>
                          <a:spcPct val="107000"/>
                        </a:lnSpc>
                        <a:spcBef>
                          <a:spcPts val="0"/>
                        </a:spcBef>
                        <a:spcAft>
                          <a:spcPts val="0"/>
                        </a:spcAft>
                      </a:pPr>
                      <a:r>
                        <a:rPr lang="en-US" sz="700">
                          <a:solidFill>
                            <a:srgbClr val="000000"/>
                          </a:solidFill>
                          <a:effectLst/>
                          <a:latin typeface="+mn-lt"/>
                        </a:rPr>
                        <a:t>1</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id</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Int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Khóa chính</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Khóa chính của bảng Fact. Tự động tăng</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304985551"/>
                  </a:ext>
                </a:extLst>
              </a:tr>
              <a:tr h="202465">
                <a:tc>
                  <a:txBody>
                    <a:bodyPr/>
                    <a:lstStyle/>
                    <a:p>
                      <a:pPr marL="0" marR="0" algn="ctr">
                        <a:lnSpc>
                          <a:spcPct val="107000"/>
                        </a:lnSpc>
                        <a:spcBef>
                          <a:spcPts val="0"/>
                        </a:spcBef>
                        <a:spcAft>
                          <a:spcPts val="0"/>
                        </a:spcAft>
                      </a:pPr>
                      <a:r>
                        <a:rPr lang="en-US" sz="700">
                          <a:solidFill>
                            <a:srgbClr val="000000"/>
                          </a:solidFill>
                          <a:effectLst/>
                          <a:latin typeface="+mn-lt"/>
                        </a:rPr>
                        <a:t>2</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_Year</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Varchar</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vi-VN" sz="700" dirty="0">
                          <a:solidFill>
                            <a:srgbClr val="000000"/>
                          </a:solidFill>
                          <a:effectLst/>
                          <a:latin typeface="+mn-lt"/>
                        </a:rPr>
                        <a:t>Khóa ngoại</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Năm khảo sát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370265358"/>
                  </a:ext>
                </a:extLst>
              </a:tr>
              <a:tr h="306296">
                <a:tc>
                  <a:txBody>
                    <a:bodyPr/>
                    <a:lstStyle/>
                    <a:p>
                      <a:pPr marL="0" marR="0" algn="ctr">
                        <a:lnSpc>
                          <a:spcPct val="107000"/>
                        </a:lnSpc>
                        <a:spcBef>
                          <a:spcPts val="0"/>
                        </a:spcBef>
                        <a:spcAft>
                          <a:spcPts val="0"/>
                        </a:spcAft>
                      </a:pPr>
                      <a:r>
                        <a:rPr lang="en-US" sz="700">
                          <a:solidFill>
                            <a:srgbClr val="000000"/>
                          </a:solidFill>
                          <a:effectLst/>
                          <a:latin typeface="+mn-lt"/>
                        </a:rPr>
                        <a:t>3</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Country</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Varchar</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vi-VN" sz="700" dirty="0">
                          <a:solidFill>
                            <a:srgbClr val="000000"/>
                          </a:solidFill>
                          <a:effectLst/>
                          <a:latin typeface="+mn-lt"/>
                        </a:rPr>
                        <a:t>Khóa ngoại</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Tên quốc gia lấy mẫu</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1890698602"/>
                  </a:ext>
                </a:extLst>
              </a:tr>
              <a:tr h="617789">
                <a:tc>
                  <a:txBody>
                    <a:bodyPr/>
                    <a:lstStyle/>
                    <a:p>
                      <a:pPr marL="0" marR="0" algn="ctr">
                        <a:lnSpc>
                          <a:spcPct val="107000"/>
                        </a:lnSpc>
                        <a:spcBef>
                          <a:spcPts val="0"/>
                        </a:spcBef>
                        <a:spcAft>
                          <a:spcPts val="0"/>
                        </a:spcAft>
                      </a:pPr>
                      <a:r>
                        <a:rPr lang="en-US" sz="700">
                          <a:solidFill>
                            <a:srgbClr val="000000"/>
                          </a:solidFill>
                          <a:effectLst/>
                          <a:latin typeface="+mn-lt"/>
                        </a:rPr>
                        <a:t>4</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Water_name</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Varchar</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vi-VN" sz="700" dirty="0">
                          <a:solidFill>
                            <a:srgbClr val="000000"/>
                          </a:solidFill>
                          <a:effectLst/>
                          <a:latin typeface="+mn-lt"/>
                        </a:rPr>
                        <a:t>Khóa ngoại</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Mã</a:t>
                      </a:r>
                      <a:r>
                        <a:rPr lang="en-US" sz="700" dirty="0">
                          <a:solidFill>
                            <a:srgbClr val="000000"/>
                          </a:solidFill>
                          <a:effectLst/>
                          <a:latin typeface="+mn-lt"/>
                        </a:rPr>
                        <a:t> </a:t>
                      </a:r>
                      <a:r>
                        <a:rPr lang="en-US" sz="700" dirty="0" err="1">
                          <a:solidFill>
                            <a:srgbClr val="000000"/>
                          </a:solidFill>
                          <a:effectLst/>
                          <a:latin typeface="+mn-lt"/>
                        </a:rPr>
                        <a:t>định</a:t>
                      </a:r>
                      <a:r>
                        <a:rPr lang="en-US" sz="700" dirty="0">
                          <a:solidFill>
                            <a:srgbClr val="000000"/>
                          </a:solidFill>
                          <a:effectLst/>
                          <a:latin typeface="+mn-lt"/>
                        </a:rPr>
                        <a:t> </a:t>
                      </a:r>
                      <a:r>
                        <a:rPr lang="en-US" sz="700" dirty="0" err="1">
                          <a:solidFill>
                            <a:srgbClr val="000000"/>
                          </a:solidFill>
                          <a:effectLst/>
                          <a:latin typeface="+mn-lt"/>
                        </a:rPr>
                        <a:t>danh</a:t>
                      </a:r>
                      <a:r>
                        <a:rPr lang="en-US" sz="700" dirty="0">
                          <a:solidFill>
                            <a:srgbClr val="000000"/>
                          </a:solidFill>
                          <a:effectLst/>
                          <a:latin typeface="+mn-lt"/>
                        </a:rPr>
                        <a:t> </a:t>
                      </a:r>
                      <a:r>
                        <a:rPr lang="en-US" sz="700" dirty="0" err="1">
                          <a:solidFill>
                            <a:srgbClr val="000000"/>
                          </a:solidFill>
                          <a:effectLst/>
                          <a:latin typeface="+mn-lt"/>
                        </a:rPr>
                        <a:t>của</a:t>
                      </a:r>
                      <a:r>
                        <a:rPr lang="en-US" sz="700" dirty="0">
                          <a:solidFill>
                            <a:srgbClr val="000000"/>
                          </a:solidFill>
                          <a:effectLst/>
                          <a:latin typeface="+mn-lt"/>
                        </a:rPr>
                        <a:t> </a:t>
                      </a:r>
                      <a:r>
                        <a:rPr lang="en-US" sz="700" dirty="0" err="1">
                          <a:solidFill>
                            <a:srgbClr val="000000"/>
                          </a:solidFill>
                          <a:effectLst/>
                          <a:latin typeface="+mn-lt"/>
                        </a:rPr>
                        <a:t>cơ</a:t>
                      </a:r>
                      <a:r>
                        <a:rPr lang="en-US" sz="700" dirty="0">
                          <a:solidFill>
                            <a:srgbClr val="000000"/>
                          </a:solidFill>
                          <a:effectLst/>
                          <a:latin typeface="+mn-lt"/>
                        </a:rPr>
                        <a:t> </a:t>
                      </a:r>
                      <a:r>
                        <a:rPr lang="en-US" sz="700" dirty="0" err="1">
                          <a:solidFill>
                            <a:srgbClr val="000000"/>
                          </a:solidFill>
                          <a:effectLst/>
                          <a:latin typeface="+mn-lt"/>
                        </a:rPr>
                        <a:t>quan</a:t>
                      </a:r>
                      <a:r>
                        <a:rPr lang="en-US" sz="700" dirty="0">
                          <a:solidFill>
                            <a:srgbClr val="000000"/>
                          </a:solidFill>
                          <a:effectLst/>
                          <a:latin typeface="+mn-lt"/>
                        </a:rPr>
                        <a:t> </a:t>
                      </a:r>
                      <a:r>
                        <a:rPr lang="en-US" sz="700" dirty="0" err="1">
                          <a:solidFill>
                            <a:srgbClr val="000000"/>
                          </a:solidFill>
                          <a:effectLst/>
                          <a:latin typeface="+mn-lt"/>
                        </a:rPr>
                        <a:t>nước</a:t>
                      </a:r>
                      <a:r>
                        <a:rPr lang="en-US" sz="700" dirty="0">
                          <a:solidFill>
                            <a:srgbClr val="000000"/>
                          </a:solidFill>
                          <a:effectLst/>
                          <a:latin typeface="+mn-lt"/>
                        </a:rPr>
                        <a:t> </a:t>
                      </a:r>
                      <a:r>
                        <a:rPr lang="en-US" sz="700" dirty="0" err="1">
                          <a:solidFill>
                            <a:srgbClr val="000000"/>
                          </a:solidFill>
                          <a:effectLst/>
                          <a:latin typeface="+mn-lt"/>
                        </a:rPr>
                        <a:t>của</a:t>
                      </a:r>
                      <a:r>
                        <a:rPr lang="en-US" sz="700" dirty="0">
                          <a:solidFill>
                            <a:srgbClr val="000000"/>
                          </a:solidFill>
                          <a:effectLst/>
                          <a:latin typeface="+mn-lt"/>
                        </a:rPr>
                        <a:t> </a:t>
                      </a:r>
                      <a:r>
                        <a:rPr lang="en-US" sz="700" dirty="0" err="1">
                          <a:solidFill>
                            <a:srgbClr val="000000"/>
                          </a:solidFill>
                          <a:effectLst/>
                          <a:latin typeface="+mn-lt"/>
                        </a:rPr>
                        <a:t>quốc</a:t>
                      </a:r>
                      <a:r>
                        <a:rPr lang="en-US" sz="700" dirty="0">
                          <a:solidFill>
                            <a:srgbClr val="000000"/>
                          </a:solidFill>
                          <a:effectLst/>
                          <a:latin typeface="+mn-lt"/>
                        </a:rPr>
                        <a:t> </a:t>
                      </a:r>
                      <a:r>
                        <a:rPr lang="en-US" sz="700" dirty="0" err="1">
                          <a:solidFill>
                            <a:srgbClr val="000000"/>
                          </a:solidFill>
                          <a:effectLst/>
                          <a:latin typeface="+mn-lt"/>
                        </a:rPr>
                        <a:t>gia</a:t>
                      </a:r>
                      <a:r>
                        <a:rPr lang="en-US" sz="700" dirty="0">
                          <a:solidFill>
                            <a:srgbClr val="000000"/>
                          </a:solidFill>
                          <a:effectLst/>
                          <a:latin typeface="+mn-lt"/>
                        </a:rPr>
                        <a:t> </a:t>
                      </a:r>
                      <a:r>
                        <a:rPr lang="en-US" sz="700" dirty="0" err="1">
                          <a:solidFill>
                            <a:srgbClr val="000000"/>
                          </a:solidFill>
                          <a:effectLst/>
                          <a:latin typeface="+mn-lt"/>
                        </a:rPr>
                        <a:t>lấy</a:t>
                      </a:r>
                      <a:r>
                        <a:rPr lang="en-US" sz="700" dirty="0">
                          <a:solidFill>
                            <a:srgbClr val="000000"/>
                          </a:solidFill>
                          <a:effectLst/>
                          <a:latin typeface="+mn-lt"/>
                        </a:rPr>
                        <a:t> </a:t>
                      </a:r>
                      <a:r>
                        <a:rPr lang="en-US" sz="700" dirty="0" err="1">
                          <a:solidFill>
                            <a:srgbClr val="000000"/>
                          </a:solidFill>
                          <a:effectLst/>
                          <a:latin typeface="+mn-lt"/>
                        </a:rPr>
                        <a:t>mẫu</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2732775488"/>
                  </a:ext>
                </a:extLst>
              </a:tr>
              <a:tr h="388962">
                <a:tc>
                  <a:txBody>
                    <a:bodyPr/>
                    <a:lstStyle/>
                    <a:p>
                      <a:pPr marL="0" marR="0" algn="ctr">
                        <a:lnSpc>
                          <a:spcPct val="107000"/>
                        </a:lnSpc>
                        <a:spcBef>
                          <a:spcPts val="0"/>
                        </a:spcBef>
                        <a:spcAft>
                          <a:spcPts val="0"/>
                        </a:spcAft>
                      </a:pPr>
                      <a:r>
                        <a:rPr lang="en-US" sz="700">
                          <a:solidFill>
                            <a:srgbClr val="000000"/>
                          </a:solidFill>
                          <a:effectLst/>
                          <a:latin typeface="+mn-lt"/>
                        </a:rPr>
                        <a:t>5</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resultMeanValue</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float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vi-VN"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Giá</a:t>
                      </a:r>
                      <a:r>
                        <a:rPr lang="en-US" sz="700" dirty="0">
                          <a:solidFill>
                            <a:srgbClr val="000000"/>
                          </a:solidFill>
                          <a:effectLst/>
                          <a:latin typeface="+mn-lt"/>
                        </a:rPr>
                        <a:t> </a:t>
                      </a:r>
                      <a:r>
                        <a:rPr lang="en-US" sz="700" dirty="0" err="1">
                          <a:solidFill>
                            <a:srgbClr val="000000"/>
                          </a:solidFill>
                          <a:effectLst/>
                          <a:latin typeface="+mn-lt"/>
                        </a:rPr>
                        <a:t>trị</a:t>
                      </a:r>
                      <a:r>
                        <a:rPr lang="en-US" sz="700" dirty="0">
                          <a:solidFill>
                            <a:srgbClr val="000000"/>
                          </a:solidFill>
                          <a:effectLst/>
                          <a:latin typeface="+mn-lt"/>
                        </a:rPr>
                        <a:t> </a:t>
                      </a:r>
                      <a:r>
                        <a:rPr lang="en-US" sz="700" dirty="0" err="1">
                          <a:solidFill>
                            <a:srgbClr val="000000"/>
                          </a:solidFill>
                          <a:effectLst/>
                          <a:latin typeface="+mn-lt"/>
                        </a:rPr>
                        <a:t>kết</a:t>
                      </a:r>
                      <a:r>
                        <a:rPr lang="en-US" sz="700" dirty="0">
                          <a:solidFill>
                            <a:srgbClr val="000000"/>
                          </a:solidFill>
                          <a:effectLst/>
                          <a:latin typeface="+mn-lt"/>
                        </a:rPr>
                        <a:t> </a:t>
                      </a:r>
                      <a:r>
                        <a:rPr lang="en-US" sz="700" dirty="0" err="1">
                          <a:solidFill>
                            <a:srgbClr val="000000"/>
                          </a:solidFill>
                          <a:effectLst/>
                          <a:latin typeface="+mn-lt"/>
                        </a:rPr>
                        <a:t>quả</a:t>
                      </a:r>
                      <a:r>
                        <a:rPr lang="en-US" sz="700" dirty="0">
                          <a:solidFill>
                            <a:srgbClr val="000000"/>
                          </a:solidFill>
                          <a:effectLst/>
                          <a:latin typeface="+mn-lt"/>
                        </a:rPr>
                        <a:t> </a:t>
                      </a:r>
                      <a:r>
                        <a:rPr lang="en-US" sz="700" dirty="0" err="1">
                          <a:solidFill>
                            <a:srgbClr val="000000"/>
                          </a:solidFill>
                          <a:effectLst/>
                          <a:latin typeface="+mn-lt"/>
                        </a:rPr>
                        <a:t>trung</a:t>
                      </a:r>
                      <a:r>
                        <a:rPr lang="en-US" sz="700" dirty="0">
                          <a:solidFill>
                            <a:srgbClr val="000000"/>
                          </a:solidFill>
                          <a:effectLst/>
                          <a:latin typeface="+mn-lt"/>
                        </a:rPr>
                        <a:t> </a:t>
                      </a:r>
                      <a:r>
                        <a:rPr lang="en-US" sz="700" dirty="0" err="1">
                          <a:solidFill>
                            <a:srgbClr val="000000"/>
                          </a:solidFill>
                          <a:effectLst/>
                          <a:latin typeface="+mn-lt"/>
                        </a:rPr>
                        <a:t>bình</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827049559"/>
                  </a:ext>
                </a:extLst>
              </a:tr>
              <a:tr h="202465">
                <a:tc>
                  <a:txBody>
                    <a:bodyPr/>
                    <a:lstStyle/>
                    <a:p>
                      <a:pPr marL="0" marR="0" algn="ctr">
                        <a:lnSpc>
                          <a:spcPct val="107000"/>
                        </a:lnSpc>
                        <a:spcBef>
                          <a:spcPts val="0"/>
                        </a:spcBef>
                        <a:spcAft>
                          <a:spcPts val="0"/>
                        </a:spcAft>
                      </a:pPr>
                      <a:r>
                        <a:rPr lang="en-US" sz="700">
                          <a:solidFill>
                            <a:srgbClr val="000000"/>
                          </a:solidFill>
                          <a:effectLst/>
                          <a:latin typeface="+mn-lt"/>
                        </a:rPr>
                        <a:t>6</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PopularDestiny</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Int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vi-VN"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Mật</a:t>
                      </a:r>
                      <a:r>
                        <a:rPr lang="en-US" sz="700" dirty="0">
                          <a:solidFill>
                            <a:srgbClr val="000000"/>
                          </a:solidFill>
                          <a:effectLst/>
                          <a:latin typeface="+mn-lt"/>
                        </a:rPr>
                        <a:t> </a:t>
                      </a:r>
                      <a:r>
                        <a:rPr lang="en-US" sz="700" dirty="0" err="1">
                          <a:solidFill>
                            <a:srgbClr val="000000"/>
                          </a:solidFill>
                          <a:effectLst/>
                          <a:latin typeface="+mn-lt"/>
                        </a:rPr>
                        <a:t>độ</a:t>
                      </a:r>
                      <a:r>
                        <a:rPr lang="en-US" sz="700" dirty="0">
                          <a:solidFill>
                            <a:srgbClr val="000000"/>
                          </a:solidFill>
                          <a:effectLst/>
                          <a:latin typeface="+mn-lt"/>
                        </a:rPr>
                        <a:t> </a:t>
                      </a:r>
                      <a:r>
                        <a:rPr lang="en-US" sz="700" dirty="0" err="1">
                          <a:solidFill>
                            <a:srgbClr val="000000"/>
                          </a:solidFill>
                          <a:effectLst/>
                          <a:latin typeface="+mn-lt"/>
                        </a:rPr>
                        <a:t>dân</a:t>
                      </a:r>
                      <a:r>
                        <a:rPr lang="en-US" sz="700" dirty="0">
                          <a:solidFill>
                            <a:srgbClr val="000000"/>
                          </a:solidFill>
                          <a:effectLst/>
                          <a:latin typeface="+mn-lt"/>
                        </a:rPr>
                        <a:t> </a:t>
                      </a:r>
                      <a:r>
                        <a:rPr lang="en-US" sz="700" dirty="0" err="1">
                          <a:solidFill>
                            <a:srgbClr val="000000"/>
                          </a:solidFill>
                          <a:effectLst/>
                          <a:latin typeface="+mn-lt"/>
                        </a:rPr>
                        <a:t>số</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760268509"/>
                  </a:ext>
                </a:extLst>
              </a:tr>
              <a:tr h="202465">
                <a:tc>
                  <a:txBody>
                    <a:bodyPr/>
                    <a:lstStyle/>
                    <a:p>
                      <a:pPr marL="0" marR="0" algn="ctr">
                        <a:lnSpc>
                          <a:spcPct val="107000"/>
                        </a:lnSpc>
                        <a:spcBef>
                          <a:spcPts val="0"/>
                        </a:spcBef>
                        <a:spcAft>
                          <a:spcPts val="0"/>
                        </a:spcAft>
                      </a:pPr>
                      <a:r>
                        <a:rPr lang="en-US" sz="700">
                          <a:solidFill>
                            <a:srgbClr val="000000"/>
                          </a:solidFill>
                          <a:effectLst/>
                          <a:latin typeface="+mn-lt"/>
                        </a:rPr>
                        <a:t>7</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TouristMean</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Int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vi-VN"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Số</a:t>
                      </a:r>
                      <a:r>
                        <a:rPr lang="en-US" sz="700" dirty="0">
                          <a:solidFill>
                            <a:srgbClr val="000000"/>
                          </a:solidFill>
                          <a:effectLst/>
                          <a:latin typeface="+mn-lt"/>
                        </a:rPr>
                        <a:t> </a:t>
                      </a:r>
                      <a:r>
                        <a:rPr lang="en-US" sz="700" dirty="0" err="1">
                          <a:solidFill>
                            <a:srgbClr val="000000"/>
                          </a:solidFill>
                          <a:effectLst/>
                          <a:latin typeface="+mn-lt"/>
                        </a:rPr>
                        <a:t>lượng</a:t>
                      </a:r>
                      <a:r>
                        <a:rPr lang="en-US" sz="700" dirty="0">
                          <a:solidFill>
                            <a:srgbClr val="000000"/>
                          </a:solidFill>
                          <a:effectLst/>
                          <a:latin typeface="+mn-lt"/>
                        </a:rPr>
                        <a:t> du </a:t>
                      </a:r>
                      <a:r>
                        <a:rPr lang="en-US" sz="700" dirty="0" err="1">
                          <a:solidFill>
                            <a:srgbClr val="000000"/>
                          </a:solidFill>
                          <a:effectLst/>
                          <a:latin typeface="+mn-lt"/>
                        </a:rPr>
                        <a:t>khách</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276242255"/>
                  </a:ext>
                </a:extLst>
              </a:tr>
              <a:tr h="585867">
                <a:tc>
                  <a:txBody>
                    <a:bodyPr/>
                    <a:lstStyle/>
                    <a:p>
                      <a:pPr marL="0" marR="0" algn="ctr">
                        <a:lnSpc>
                          <a:spcPct val="107000"/>
                        </a:lnSpc>
                        <a:spcBef>
                          <a:spcPts val="0"/>
                        </a:spcBef>
                        <a:spcAft>
                          <a:spcPts val="0"/>
                        </a:spcAft>
                      </a:pPr>
                      <a:r>
                        <a:rPr lang="en-US" sz="700">
                          <a:solidFill>
                            <a:srgbClr val="000000"/>
                          </a:solidFill>
                          <a:effectLst/>
                          <a:latin typeface="+mn-lt"/>
                        </a:rPr>
                        <a:t>8</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Composition_food_organic_waste</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Float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Tỉ</a:t>
                      </a:r>
                      <a:r>
                        <a:rPr lang="en-US" sz="700" dirty="0">
                          <a:solidFill>
                            <a:srgbClr val="000000"/>
                          </a:solidFill>
                          <a:effectLst/>
                          <a:latin typeface="+mn-lt"/>
                        </a:rPr>
                        <a:t> </a:t>
                      </a:r>
                      <a:r>
                        <a:rPr lang="en-US" sz="700" dirty="0" err="1">
                          <a:solidFill>
                            <a:srgbClr val="000000"/>
                          </a:solidFill>
                          <a:effectLst/>
                          <a:latin typeface="+mn-lt"/>
                        </a:rPr>
                        <a:t>lệ</a:t>
                      </a:r>
                      <a:r>
                        <a:rPr lang="en-US" sz="700" dirty="0">
                          <a:solidFill>
                            <a:srgbClr val="000000"/>
                          </a:solidFill>
                          <a:effectLst/>
                          <a:latin typeface="+mn-lt"/>
                        </a:rPr>
                        <a:t> </a:t>
                      </a:r>
                      <a:r>
                        <a:rPr lang="en-US" sz="700" dirty="0" err="1">
                          <a:solidFill>
                            <a:srgbClr val="000000"/>
                          </a:solidFill>
                          <a:effectLst/>
                          <a:latin typeface="+mn-lt"/>
                        </a:rPr>
                        <a:t>thành</a:t>
                      </a:r>
                      <a:r>
                        <a:rPr lang="en-US" sz="700" dirty="0">
                          <a:solidFill>
                            <a:srgbClr val="000000"/>
                          </a:solidFill>
                          <a:effectLst/>
                          <a:latin typeface="+mn-lt"/>
                        </a:rPr>
                        <a:t> </a:t>
                      </a:r>
                      <a:r>
                        <a:rPr lang="en-US" sz="700" dirty="0" err="1">
                          <a:solidFill>
                            <a:srgbClr val="000000"/>
                          </a:solidFill>
                          <a:effectLst/>
                          <a:latin typeface="+mn-lt"/>
                        </a:rPr>
                        <a:t>phần</a:t>
                      </a:r>
                      <a:r>
                        <a:rPr lang="en-US" sz="700" dirty="0">
                          <a:solidFill>
                            <a:srgbClr val="000000"/>
                          </a:solidFill>
                          <a:effectLst/>
                          <a:latin typeface="+mn-lt"/>
                        </a:rPr>
                        <a:t> </a:t>
                      </a:r>
                      <a:r>
                        <a:rPr lang="en-US" sz="700" dirty="0" err="1">
                          <a:solidFill>
                            <a:srgbClr val="000000"/>
                          </a:solidFill>
                          <a:effectLst/>
                          <a:latin typeface="+mn-lt"/>
                        </a:rPr>
                        <a:t>rác</a:t>
                      </a:r>
                      <a:r>
                        <a:rPr lang="en-US" sz="700" dirty="0">
                          <a:solidFill>
                            <a:srgbClr val="000000"/>
                          </a:solidFill>
                          <a:effectLst/>
                          <a:latin typeface="+mn-lt"/>
                        </a:rPr>
                        <a:t> </a:t>
                      </a:r>
                      <a:r>
                        <a:rPr lang="en-US" sz="700" dirty="0" err="1">
                          <a:solidFill>
                            <a:srgbClr val="000000"/>
                          </a:solidFill>
                          <a:effectLst/>
                          <a:latin typeface="+mn-lt"/>
                        </a:rPr>
                        <a:t>hữu</a:t>
                      </a:r>
                      <a:r>
                        <a:rPr lang="en-US" sz="700" dirty="0">
                          <a:solidFill>
                            <a:srgbClr val="000000"/>
                          </a:solidFill>
                          <a:effectLst/>
                          <a:latin typeface="+mn-lt"/>
                        </a:rPr>
                        <a:t> </a:t>
                      </a:r>
                      <a:r>
                        <a:rPr lang="en-US" sz="700" dirty="0" err="1">
                          <a:solidFill>
                            <a:srgbClr val="000000"/>
                          </a:solidFill>
                          <a:effectLst/>
                          <a:latin typeface="+mn-lt"/>
                        </a:rPr>
                        <a:t>cơ</a:t>
                      </a:r>
                      <a:r>
                        <a:rPr lang="en-US" sz="700" dirty="0">
                          <a:solidFill>
                            <a:srgbClr val="000000"/>
                          </a:solidFill>
                          <a:effectLst/>
                          <a:latin typeface="+mn-lt"/>
                        </a:rPr>
                        <a:t> </a:t>
                      </a:r>
                      <a:r>
                        <a:rPr lang="en-US" sz="700" dirty="0" err="1">
                          <a:solidFill>
                            <a:srgbClr val="000000"/>
                          </a:solidFill>
                          <a:effectLst/>
                          <a:latin typeface="+mn-lt"/>
                        </a:rPr>
                        <a:t>thực</a:t>
                      </a:r>
                      <a:r>
                        <a:rPr lang="en-US" sz="700" dirty="0">
                          <a:solidFill>
                            <a:srgbClr val="000000"/>
                          </a:solidFill>
                          <a:effectLst/>
                          <a:latin typeface="+mn-lt"/>
                        </a:rPr>
                        <a:t> </a:t>
                      </a:r>
                      <a:r>
                        <a:rPr lang="en-US" sz="700" dirty="0" err="1">
                          <a:solidFill>
                            <a:srgbClr val="000000"/>
                          </a:solidFill>
                          <a:effectLst/>
                          <a:latin typeface="+mn-lt"/>
                        </a:rPr>
                        <a:t>phẩm</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633177998"/>
                  </a:ext>
                </a:extLst>
              </a:tr>
            </a:tbl>
          </a:graphicData>
        </a:graphic>
      </p:graphicFrame>
      <p:graphicFrame>
        <p:nvGraphicFramePr>
          <p:cNvPr id="8" name="Table 7">
            <a:extLst>
              <a:ext uri="{FF2B5EF4-FFF2-40B4-BE49-F238E27FC236}">
                <a16:creationId xmlns:a16="http://schemas.microsoft.com/office/drawing/2014/main" id="{F5D9930E-D5ED-4E77-B7D9-244B09308790}"/>
              </a:ext>
            </a:extLst>
          </p:cNvPr>
          <p:cNvGraphicFramePr>
            <a:graphicFrameLocks noGrp="1"/>
          </p:cNvGraphicFramePr>
          <p:nvPr>
            <p:extLst>
              <p:ext uri="{D42A27DB-BD31-4B8C-83A1-F6EECF244321}">
                <p14:modId xmlns:p14="http://schemas.microsoft.com/office/powerpoint/2010/main" val="237632547"/>
              </p:ext>
            </p:extLst>
          </p:nvPr>
        </p:nvGraphicFramePr>
        <p:xfrm>
          <a:off x="4897916" y="1284770"/>
          <a:ext cx="3490434" cy="3446631"/>
        </p:xfrm>
        <a:graphic>
          <a:graphicData uri="http://schemas.openxmlformats.org/drawingml/2006/table">
            <a:tbl>
              <a:tblPr firstRow="1" firstCol="1" bandRow="1">
                <a:tableStyleId>{284E427A-3D55-4303-BF80-6455036E1DE7}</a:tableStyleId>
              </a:tblPr>
              <a:tblGrid>
                <a:gridCol w="305476">
                  <a:extLst>
                    <a:ext uri="{9D8B030D-6E8A-4147-A177-3AD203B41FA5}">
                      <a16:colId xmlns:a16="http://schemas.microsoft.com/office/drawing/2014/main" val="3723510487"/>
                    </a:ext>
                  </a:extLst>
                </a:gridCol>
                <a:gridCol w="1923021">
                  <a:extLst>
                    <a:ext uri="{9D8B030D-6E8A-4147-A177-3AD203B41FA5}">
                      <a16:colId xmlns:a16="http://schemas.microsoft.com/office/drawing/2014/main" val="1131406257"/>
                    </a:ext>
                  </a:extLst>
                </a:gridCol>
                <a:gridCol w="434952">
                  <a:extLst>
                    <a:ext uri="{9D8B030D-6E8A-4147-A177-3AD203B41FA5}">
                      <a16:colId xmlns:a16="http://schemas.microsoft.com/office/drawing/2014/main" val="3819649326"/>
                    </a:ext>
                  </a:extLst>
                </a:gridCol>
                <a:gridCol w="345148">
                  <a:extLst>
                    <a:ext uri="{9D8B030D-6E8A-4147-A177-3AD203B41FA5}">
                      <a16:colId xmlns:a16="http://schemas.microsoft.com/office/drawing/2014/main" val="2322989593"/>
                    </a:ext>
                  </a:extLst>
                </a:gridCol>
                <a:gridCol w="481837">
                  <a:extLst>
                    <a:ext uri="{9D8B030D-6E8A-4147-A177-3AD203B41FA5}">
                      <a16:colId xmlns:a16="http://schemas.microsoft.com/office/drawing/2014/main" val="2694607902"/>
                    </a:ext>
                  </a:extLst>
                </a:gridCol>
              </a:tblGrid>
              <a:tr h="458285">
                <a:tc>
                  <a:txBody>
                    <a:bodyPr/>
                    <a:lstStyle/>
                    <a:p>
                      <a:pPr marL="0" marR="0" algn="ctr">
                        <a:lnSpc>
                          <a:spcPct val="107000"/>
                        </a:lnSpc>
                        <a:spcBef>
                          <a:spcPts val="0"/>
                        </a:spcBef>
                        <a:spcAft>
                          <a:spcPts val="0"/>
                        </a:spcAft>
                      </a:pPr>
                      <a:r>
                        <a:rPr lang="en-US" sz="700" b="1" dirty="0">
                          <a:solidFill>
                            <a:srgbClr val="000000"/>
                          </a:solidFill>
                          <a:effectLst/>
                          <a:latin typeface="+mn-lt"/>
                        </a:rPr>
                        <a:t>9</a:t>
                      </a:r>
                      <a:endParaRPr lang="en-US" sz="500" b="1"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b="0" dirty="0" err="1">
                          <a:solidFill>
                            <a:srgbClr val="000000"/>
                          </a:solidFill>
                          <a:effectLst/>
                          <a:latin typeface="+mn-lt"/>
                        </a:rPr>
                        <a:t>Composition_glass_percent</a:t>
                      </a:r>
                      <a:endParaRPr lang="en-US" sz="500" b="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b="0">
                          <a:solidFill>
                            <a:srgbClr val="000000"/>
                          </a:solidFill>
                          <a:effectLst/>
                          <a:latin typeface="+mn-lt"/>
                        </a:rPr>
                        <a:t>Float</a:t>
                      </a:r>
                      <a:endParaRPr lang="en-US" sz="500" b="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b="0">
                          <a:solidFill>
                            <a:srgbClr val="000000"/>
                          </a:solidFill>
                          <a:effectLst/>
                          <a:latin typeface="+mn-lt"/>
                        </a:rPr>
                        <a:t> </a:t>
                      </a:r>
                      <a:endParaRPr lang="en-US" sz="500" b="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b="0" dirty="0" err="1">
                          <a:solidFill>
                            <a:srgbClr val="000000"/>
                          </a:solidFill>
                          <a:effectLst/>
                          <a:latin typeface="+mn-lt"/>
                        </a:rPr>
                        <a:t>Tỉ</a:t>
                      </a:r>
                      <a:r>
                        <a:rPr lang="en-US" sz="700" b="0" dirty="0">
                          <a:solidFill>
                            <a:srgbClr val="000000"/>
                          </a:solidFill>
                          <a:effectLst/>
                          <a:latin typeface="+mn-lt"/>
                        </a:rPr>
                        <a:t> </a:t>
                      </a:r>
                      <a:r>
                        <a:rPr lang="en-US" sz="700" b="0" dirty="0" err="1">
                          <a:solidFill>
                            <a:srgbClr val="000000"/>
                          </a:solidFill>
                          <a:effectLst/>
                          <a:latin typeface="+mn-lt"/>
                        </a:rPr>
                        <a:t>lệ</a:t>
                      </a:r>
                      <a:r>
                        <a:rPr lang="en-US" sz="700" b="0" dirty="0">
                          <a:solidFill>
                            <a:srgbClr val="000000"/>
                          </a:solidFill>
                          <a:effectLst/>
                          <a:latin typeface="+mn-lt"/>
                        </a:rPr>
                        <a:t> </a:t>
                      </a:r>
                      <a:r>
                        <a:rPr lang="en-US" sz="700" b="0" dirty="0" err="1">
                          <a:solidFill>
                            <a:srgbClr val="000000"/>
                          </a:solidFill>
                          <a:effectLst/>
                          <a:latin typeface="+mn-lt"/>
                        </a:rPr>
                        <a:t>thành</a:t>
                      </a:r>
                      <a:r>
                        <a:rPr lang="en-US" sz="700" b="0" dirty="0">
                          <a:solidFill>
                            <a:srgbClr val="000000"/>
                          </a:solidFill>
                          <a:effectLst/>
                          <a:latin typeface="+mn-lt"/>
                        </a:rPr>
                        <a:t> </a:t>
                      </a:r>
                      <a:r>
                        <a:rPr lang="en-US" sz="700" b="0" dirty="0" err="1">
                          <a:solidFill>
                            <a:srgbClr val="000000"/>
                          </a:solidFill>
                          <a:effectLst/>
                          <a:latin typeface="+mn-lt"/>
                        </a:rPr>
                        <a:t>phần</a:t>
                      </a:r>
                      <a:r>
                        <a:rPr lang="en-US" sz="700" b="0" dirty="0">
                          <a:solidFill>
                            <a:srgbClr val="000000"/>
                          </a:solidFill>
                          <a:effectLst/>
                          <a:latin typeface="+mn-lt"/>
                        </a:rPr>
                        <a:t> </a:t>
                      </a:r>
                      <a:r>
                        <a:rPr lang="en-US" sz="700" b="0" dirty="0" err="1">
                          <a:solidFill>
                            <a:srgbClr val="000000"/>
                          </a:solidFill>
                          <a:effectLst/>
                          <a:latin typeface="+mn-lt"/>
                        </a:rPr>
                        <a:t>thủy</a:t>
                      </a:r>
                      <a:r>
                        <a:rPr lang="en-US" sz="700" b="0" dirty="0">
                          <a:solidFill>
                            <a:srgbClr val="000000"/>
                          </a:solidFill>
                          <a:effectLst/>
                          <a:latin typeface="+mn-lt"/>
                        </a:rPr>
                        <a:t> </a:t>
                      </a:r>
                      <a:r>
                        <a:rPr lang="en-US" sz="700" b="0" dirty="0" err="1">
                          <a:solidFill>
                            <a:srgbClr val="000000"/>
                          </a:solidFill>
                          <a:effectLst/>
                          <a:latin typeface="+mn-lt"/>
                        </a:rPr>
                        <a:t>tinh</a:t>
                      </a:r>
                      <a:endParaRPr lang="en-US" sz="500" b="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1936483596"/>
                  </a:ext>
                </a:extLst>
              </a:tr>
              <a:tr h="419360">
                <a:tc>
                  <a:txBody>
                    <a:bodyPr/>
                    <a:lstStyle/>
                    <a:p>
                      <a:pPr marL="0" marR="0" algn="ctr">
                        <a:lnSpc>
                          <a:spcPct val="107000"/>
                        </a:lnSpc>
                        <a:spcBef>
                          <a:spcPts val="0"/>
                        </a:spcBef>
                        <a:spcAft>
                          <a:spcPts val="0"/>
                        </a:spcAft>
                      </a:pPr>
                      <a:r>
                        <a:rPr lang="en-US" sz="700">
                          <a:solidFill>
                            <a:srgbClr val="000000"/>
                          </a:solidFill>
                          <a:effectLst/>
                          <a:latin typeface="+mn-lt"/>
                        </a:rPr>
                        <a:t>10</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Composition_metal_percent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Float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 </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Tỉ</a:t>
                      </a:r>
                      <a:r>
                        <a:rPr lang="en-US" sz="700" dirty="0">
                          <a:solidFill>
                            <a:srgbClr val="000000"/>
                          </a:solidFill>
                          <a:effectLst/>
                          <a:latin typeface="+mn-lt"/>
                        </a:rPr>
                        <a:t> </a:t>
                      </a:r>
                      <a:r>
                        <a:rPr lang="en-US" sz="700" dirty="0" err="1">
                          <a:solidFill>
                            <a:srgbClr val="000000"/>
                          </a:solidFill>
                          <a:effectLst/>
                          <a:latin typeface="+mn-lt"/>
                        </a:rPr>
                        <a:t>lệ</a:t>
                      </a:r>
                      <a:r>
                        <a:rPr lang="en-US" sz="700" dirty="0">
                          <a:solidFill>
                            <a:srgbClr val="000000"/>
                          </a:solidFill>
                          <a:effectLst/>
                          <a:latin typeface="+mn-lt"/>
                        </a:rPr>
                        <a:t> </a:t>
                      </a:r>
                      <a:r>
                        <a:rPr lang="en-US" sz="700" dirty="0" err="1">
                          <a:solidFill>
                            <a:srgbClr val="000000"/>
                          </a:solidFill>
                          <a:effectLst/>
                          <a:latin typeface="+mn-lt"/>
                        </a:rPr>
                        <a:t>thành</a:t>
                      </a:r>
                      <a:r>
                        <a:rPr lang="en-US" sz="700" dirty="0">
                          <a:solidFill>
                            <a:srgbClr val="000000"/>
                          </a:solidFill>
                          <a:effectLst/>
                          <a:latin typeface="+mn-lt"/>
                        </a:rPr>
                        <a:t> </a:t>
                      </a:r>
                      <a:r>
                        <a:rPr lang="en-US" sz="700" dirty="0" err="1">
                          <a:solidFill>
                            <a:srgbClr val="000000"/>
                          </a:solidFill>
                          <a:effectLst/>
                          <a:latin typeface="+mn-lt"/>
                        </a:rPr>
                        <a:t>phần</a:t>
                      </a:r>
                      <a:r>
                        <a:rPr lang="en-US" sz="700" dirty="0">
                          <a:solidFill>
                            <a:srgbClr val="000000"/>
                          </a:solidFill>
                          <a:effectLst/>
                          <a:latin typeface="+mn-lt"/>
                        </a:rPr>
                        <a:t> </a:t>
                      </a:r>
                      <a:r>
                        <a:rPr lang="en-US" sz="700" dirty="0" err="1">
                          <a:solidFill>
                            <a:srgbClr val="000000"/>
                          </a:solidFill>
                          <a:effectLst/>
                          <a:latin typeface="+mn-lt"/>
                        </a:rPr>
                        <a:t>kim</a:t>
                      </a:r>
                      <a:r>
                        <a:rPr lang="en-US" sz="700" dirty="0">
                          <a:solidFill>
                            <a:srgbClr val="000000"/>
                          </a:solidFill>
                          <a:effectLst/>
                          <a:latin typeface="+mn-lt"/>
                        </a:rPr>
                        <a:t> </a:t>
                      </a:r>
                      <a:r>
                        <a:rPr lang="en-US" sz="700" dirty="0" err="1">
                          <a:solidFill>
                            <a:srgbClr val="000000"/>
                          </a:solidFill>
                          <a:effectLst/>
                          <a:latin typeface="+mn-lt"/>
                        </a:rPr>
                        <a:t>loại</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175902944"/>
                  </a:ext>
                </a:extLst>
              </a:tr>
              <a:tr h="419360">
                <a:tc>
                  <a:txBody>
                    <a:bodyPr/>
                    <a:lstStyle/>
                    <a:p>
                      <a:pPr marL="0" marR="0" algn="ctr">
                        <a:lnSpc>
                          <a:spcPct val="107000"/>
                        </a:lnSpc>
                        <a:spcBef>
                          <a:spcPts val="0"/>
                        </a:spcBef>
                        <a:spcAft>
                          <a:spcPts val="0"/>
                        </a:spcAft>
                      </a:pPr>
                      <a:r>
                        <a:rPr lang="en-US" sz="700">
                          <a:solidFill>
                            <a:srgbClr val="000000"/>
                          </a:solidFill>
                          <a:effectLst/>
                          <a:latin typeface="+mn-lt"/>
                        </a:rPr>
                        <a:t>11</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Composition_other_percent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Float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 </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Tỉ lệ thành phần khác</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604440380"/>
                  </a:ext>
                </a:extLst>
              </a:tr>
              <a:tr h="313191">
                <a:tc>
                  <a:txBody>
                    <a:bodyPr/>
                    <a:lstStyle/>
                    <a:p>
                      <a:pPr marL="0" marR="0" algn="ctr">
                        <a:lnSpc>
                          <a:spcPct val="107000"/>
                        </a:lnSpc>
                        <a:spcBef>
                          <a:spcPts val="0"/>
                        </a:spcBef>
                        <a:spcAft>
                          <a:spcPts val="0"/>
                        </a:spcAft>
                      </a:pPr>
                      <a:r>
                        <a:rPr lang="en-US" sz="700">
                          <a:solidFill>
                            <a:srgbClr val="000000"/>
                          </a:solidFill>
                          <a:effectLst/>
                          <a:latin typeface="+mn-lt"/>
                        </a:rPr>
                        <a:t>12</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Composition_paper_cardboard_percent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Float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 </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Tỉ lệ thành phần giấy</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154254967"/>
                  </a:ext>
                </a:extLst>
              </a:tr>
              <a:tr h="419360">
                <a:tc>
                  <a:txBody>
                    <a:bodyPr/>
                    <a:lstStyle/>
                    <a:p>
                      <a:pPr marL="0" marR="0" algn="ctr">
                        <a:lnSpc>
                          <a:spcPct val="107000"/>
                        </a:lnSpc>
                        <a:spcBef>
                          <a:spcPts val="0"/>
                        </a:spcBef>
                        <a:spcAft>
                          <a:spcPts val="0"/>
                        </a:spcAft>
                      </a:pPr>
                      <a:r>
                        <a:rPr lang="en-US" sz="700">
                          <a:solidFill>
                            <a:srgbClr val="000000"/>
                          </a:solidFill>
                          <a:effectLst/>
                          <a:latin typeface="+mn-lt"/>
                        </a:rPr>
                        <a:t>13</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Composition_plastic_percent </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Float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Tỉ lệ thành phần nhựa</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713518419"/>
                  </a:ext>
                </a:extLst>
              </a:tr>
              <a:tr h="419360">
                <a:tc>
                  <a:txBody>
                    <a:bodyPr/>
                    <a:lstStyle/>
                    <a:p>
                      <a:pPr marL="0" marR="0" algn="ctr">
                        <a:lnSpc>
                          <a:spcPct val="107000"/>
                        </a:lnSpc>
                        <a:spcBef>
                          <a:spcPts val="0"/>
                        </a:spcBef>
                        <a:spcAft>
                          <a:spcPts val="0"/>
                        </a:spcAft>
                      </a:pPr>
                      <a:r>
                        <a:rPr lang="en-US" sz="700">
                          <a:solidFill>
                            <a:srgbClr val="000000"/>
                          </a:solidFill>
                          <a:effectLst/>
                          <a:latin typeface="+mn-lt"/>
                        </a:rPr>
                        <a:t>14</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Composition_ rubber_leather_percent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Float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Tỉ lệ thành phần cao su</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1136030056"/>
                  </a:ext>
                </a:extLst>
              </a:tr>
              <a:tr h="313191">
                <a:tc>
                  <a:txBody>
                    <a:bodyPr/>
                    <a:lstStyle/>
                    <a:p>
                      <a:pPr marL="0" marR="0" algn="ctr">
                        <a:lnSpc>
                          <a:spcPct val="107000"/>
                        </a:lnSpc>
                        <a:spcBef>
                          <a:spcPts val="0"/>
                        </a:spcBef>
                        <a:spcAft>
                          <a:spcPts val="0"/>
                        </a:spcAft>
                      </a:pPr>
                      <a:r>
                        <a:rPr lang="en-US" sz="700">
                          <a:solidFill>
                            <a:srgbClr val="000000"/>
                          </a:solidFill>
                          <a:effectLst/>
                          <a:latin typeface="+mn-lt"/>
                        </a:rPr>
                        <a:t>15</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Composition_wood_percent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Float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Tỉ</a:t>
                      </a:r>
                      <a:r>
                        <a:rPr lang="en-US" sz="700" dirty="0">
                          <a:solidFill>
                            <a:srgbClr val="000000"/>
                          </a:solidFill>
                          <a:effectLst/>
                          <a:latin typeface="+mn-lt"/>
                        </a:rPr>
                        <a:t> </a:t>
                      </a:r>
                      <a:r>
                        <a:rPr lang="en-US" sz="700" dirty="0" err="1">
                          <a:solidFill>
                            <a:srgbClr val="000000"/>
                          </a:solidFill>
                          <a:effectLst/>
                          <a:latin typeface="+mn-lt"/>
                        </a:rPr>
                        <a:t>lệ</a:t>
                      </a:r>
                      <a:r>
                        <a:rPr lang="en-US" sz="700" dirty="0">
                          <a:solidFill>
                            <a:srgbClr val="000000"/>
                          </a:solidFill>
                          <a:effectLst/>
                          <a:latin typeface="+mn-lt"/>
                        </a:rPr>
                        <a:t> </a:t>
                      </a:r>
                      <a:r>
                        <a:rPr lang="en-US" sz="700" dirty="0" err="1">
                          <a:solidFill>
                            <a:srgbClr val="000000"/>
                          </a:solidFill>
                          <a:effectLst/>
                          <a:latin typeface="+mn-lt"/>
                        </a:rPr>
                        <a:t>thành</a:t>
                      </a:r>
                      <a:r>
                        <a:rPr lang="en-US" sz="700" dirty="0">
                          <a:solidFill>
                            <a:srgbClr val="000000"/>
                          </a:solidFill>
                          <a:effectLst/>
                          <a:latin typeface="+mn-lt"/>
                        </a:rPr>
                        <a:t> </a:t>
                      </a:r>
                      <a:r>
                        <a:rPr lang="en-US" sz="700" dirty="0" err="1">
                          <a:solidFill>
                            <a:srgbClr val="000000"/>
                          </a:solidFill>
                          <a:effectLst/>
                          <a:latin typeface="+mn-lt"/>
                        </a:rPr>
                        <a:t>phần</a:t>
                      </a:r>
                      <a:r>
                        <a:rPr lang="en-US" sz="700" dirty="0">
                          <a:solidFill>
                            <a:srgbClr val="000000"/>
                          </a:solidFill>
                          <a:effectLst/>
                          <a:latin typeface="+mn-lt"/>
                        </a:rPr>
                        <a:t> </a:t>
                      </a:r>
                      <a:r>
                        <a:rPr lang="en-US" sz="700" dirty="0" err="1">
                          <a:solidFill>
                            <a:srgbClr val="000000"/>
                          </a:solidFill>
                          <a:effectLst/>
                          <a:latin typeface="+mn-lt"/>
                        </a:rPr>
                        <a:t>gỗ</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370705026"/>
                  </a:ext>
                </a:extLst>
              </a:tr>
              <a:tr h="342262">
                <a:tc>
                  <a:txBody>
                    <a:bodyPr/>
                    <a:lstStyle/>
                    <a:p>
                      <a:pPr marL="0" marR="0" algn="ctr">
                        <a:lnSpc>
                          <a:spcPct val="107000"/>
                        </a:lnSpc>
                        <a:spcBef>
                          <a:spcPts val="0"/>
                        </a:spcBef>
                        <a:spcAft>
                          <a:spcPts val="0"/>
                        </a:spcAft>
                      </a:pPr>
                      <a:r>
                        <a:rPr lang="en-US" sz="700">
                          <a:solidFill>
                            <a:srgbClr val="000000"/>
                          </a:solidFill>
                          <a:effectLst/>
                          <a:latin typeface="+mn-lt"/>
                        </a:rPr>
                        <a:t>16</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Composition_waste_treatment_recycling _percent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Float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 </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Tỉ</a:t>
                      </a:r>
                      <a:r>
                        <a:rPr lang="en-US" sz="700" dirty="0">
                          <a:solidFill>
                            <a:srgbClr val="000000"/>
                          </a:solidFill>
                          <a:effectLst/>
                          <a:latin typeface="+mn-lt"/>
                        </a:rPr>
                        <a:t> </a:t>
                      </a:r>
                      <a:r>
                        <a:rPr lang="en-US" sz="700" dirty="0" err="1">
                          <a:solidFill>
                            <a:srgbClr val="000000"/>
                          </a:solidFill>
                          <a:effectLst/>
                          <a:latin typeface="+mn-lt"/>
                        </a:rPr>
                        <a:t>lệ</a:t>
                      </a:r>
                      <a:r>
                        <a:rPr lang="en-US" sz="700" dirty="0">
                          <a:solidFill>
                            <a:srgbClr val="000000"/>
                          </a:solidFill>
                          <a:effectLst/>
                          <a:latin typeface="+mn-lt"/>
                        </a:rPr>
                        <a:t> </a:t>
                      </a:r>
                      <a:r>
                        <a:rPr lang="en-US" sz="700" dirty="0" err="1">
                          <a:solidFill>
                            <a:srgbClr val="000000"/>
                          </a:solidFill>
                          <a:effectLst/>
                          <a:latin typeface="+mn-lt"/>
                        </a:rPr>
                        <a:t>rác</a:t>
                      </a:r>
                      <a:r>
                        <a:rPr lang="en-US" sz="700" dirty="0">
                          <a:solidFill>
                            <a:srgbClr val="000000"/>
                          </a:solidFill>
                          <a:effectLst/>
                          <a:latin typeface="+mn-lt"/>
                        </a:rPr>
                        <a:t> </a:t>
                      </a:r>
                      <a:r>
                        <a:rPr lang="en-US" sz="700" dirty="0" err="1">
                          <a:solidFill>
                            <a:srgbClr val="000000"/>
                          </a:solidFill>
                          <a:effectLst/>
                          <a:latin typeface="+mn-lt"/>
                        </a:rPr>
                        <a:t>thải</a:t>
                      </a:r>
                      <a:r>
                        <a:rPr lang="en-US" sz="700" dirty="0">
                          <a:solidFill>
                            <a:srgbClr val="000000"/>
                          </a:solidFill>
                          <a:effectLst/>
                          <a:latin typeface="+mn-lt"/>
                        </a:rPr>
                        <a:t> </a:t>
                      </a:r>
                      <a:r>
                        <a:rPr lang="en-US" sz="700" dirty="0" err="1">
                          <a:solidFill>
                            <a:srgbClr val="000000"/>
                          </a:solidFill>
                          <a:effectLst/>
                          <a:latin typeface="+mn-lt"/>
                        </a:rPr>
                        <a:t>tái</a:t>
                      </a:r>
                      <a:r>
                        <a:rPr lang="en-US" sz="700" dirty="0">
                          <a:solidFill>
                            <a:srgbClr val="000000"/>
                          </a:solidFill>
                          <a:effectLst/>
                          <a:latin typeface="+mn-lt"/>
                        </a:rPr>
                        <a:t> </a:t>
                      </a:r>
                      <a:r>
                        <a:rPr lang="en-US" sz="700" dirty="0" err="1">
                          <a:solidFill>
                            <a:srgbClr val="000000"/>
                          </a:solidFill>
                          <a:effectLst/>
                          <a:latin typeface="+mn-lt"/>
                        </a:rPr>
                        <a:t>chế</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2110268591"/>
                  </a:ext>
                </a:extLst>
              </a:tr>
              <a:tr h="342262">
                <a:tc>
                  <a:txBody>
                    <a:bodyPr/>
                    <a:lstStyle/>
                    <a:p>
                      <a:pPr marL="0" marR="0" algn="ctr">
                        <a:lnSpc>
                          <a:spcPct val="107000"/>
                        </a:lnSpc>
                        <a:spcBef>
                          <a:spcPts val="0"/>
                        </a:spcBef>
                        <a:spcAft>
                          <a:spcPts val="0"/>
                        </a:spcAft>
                      </a:pPr>
                      <a:r>
                        <a:rPr lang="en-US" sz="700">
                          <a:solidFill>
                            <a:srgbClr val="000000"/>
                          </a:solidFill>
                          <a:effectLst/>
                          <a:latin typeface="+mn-lt"/>
                        </a:rPr>
                        <a:t>17</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a:solidFill>
                            <a:srgbClr val="000000"/>
                          </a:solidFill>
                          <a:effectLst/>
                          <a:latin typeface="+mn-lt"/>
                        </a:rPr>
                        <a:t>Composition_ </a:t>
                      </a:r>
                      <a:r>
                        <a:rPr lang="en-US" sz="700" dirty="0" err="1">
                          <a:solidFill>
                            <a:srgbClr val="000000"/>
                          </a:solidFill>
                          <a:effectLst/>
                          <a:latin typeface="+mn-lt"/>
                        </a:rPr>
                        <a:t>yard_garden_green_waste_percent</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Float</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a:solidFill>
                            <a:srgbClr val="000000"/>
                          </a:solidFill>
                          <a:effectLst/>
                          <a:latin typeface="+mn-lt"/>
                        </a:rPr>
                        <a:t> </a:t>
                      </a:r>
                      <a:endParaRPr lang="en-US" sz="50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tc>
                  <a:txBody>
                    <a:bodyPr/>
                    <a:lstStyle/>
                    <a:p>
                      <a:pPr marL="0" marR="0" algn="ctr">
                        <a:lnSpc>
                          <a:spcPct val="107000"/>
                        </a:lnSpc>
                        <a:spcBef>
                          <a:spcPts val="0"/>
                        </a:spcBef>
                        <a:spcAft>
                          <a:spcPts val="0"/>
                        </a:spcAft>
                      </a:pPr>
                      <a:r>
                        <a:rPr lang="en-US" sz="700" dirty="0" err="1">
                          <a:solidFill>
                            <a:srgbClr val="000000"/>
                          </a:solidFill>
                          <a:effectLst/>
                          <a:latin typeface="+mn-lt"/>
                        </a:rPr>
                        <a:t>Tỉ</a:t>
                      </a:r>
                      <a:r>
                        <a:rPr lang="en-US" sz="700" dirty="0">
                          <a:solidFill>
                            <a:srgbClr val="000000"/>
                          </a:solidFill>
                          <a:effectLst/>
                          <a:latin typeface="+mn-lt"/>
                        </a:rPr>
                        <a:t> </a:t>
                      </a:r>
                      <a:r>
                        <a:rPr lang="en-US" sz="700" dirty="0" err="1">
                          <a:solidFill>
                            <a:srgbClr val="000000"/>
                          </a:solidFill>
                          <a:effectLst/>
                          <a:latin typeface="+mn-lt"/>
                        </a:rPr>
                        <a:t>lệ</a:t>
                      </a:r>
                      <a:r>
                        <a:rPr lang="en-US" sz="700" dirty="0">
                          <a:solidFill>
                            <a:srgbClr val="000000"/>
                          </a:solidFill>
                          <a:effectLst/>
                          <a:latin typeface="+mn-lt"/>
                        </a:rPr>
                        <a:t> </a:t>
                      </a:r>
                      <a:r>
                        <a:rPr lang="en-US" sz="700" dirty="0" err="1">
                          <a:solidFill>
                            <a:srgbClr val="000000"/>
                          </a:solidFill>
                          <a:effectLst/>
                          <a:latin typeface="+mn-lt"/>
                        </a:rPr>
                        <a:t>rác</a:t>
                      </a:r>
                      <a:r>
                        <a:rPr lang="en-US" sz="700" dirty="0">
                          <a:solidFill>
                            <a:srgbClr val="000000"/>
                          </a:solidFill>
                          <a:effectLst/>
                          <a:latin typeface="+mn-lt"/>
                        </a:rPr>
                        <a:t> </a:t>
                      </a:r>
                      <a:r>
                        <a:rPr lang="en-US" sz="700" dirty="0" err="1">
                          <a:solidFill>
                            <a:srgbClr val="000000"/>
                          </a:solidFill>
                          <a:effectLst/>
                          <a:latin typeface="+mn-lt"/>
                        </a:rPr>
                        <a:t>thải</a:t>
                      </a:r>
                      <a:r>
                        <a:rPr lang="en-US" sz="700" dirty="0">
                          <a:solidFill>
                            <a:srgbClr val="000000"/>
                          </a:solidFill>
                          <a:effectLst/>
                          <a:latin typeface="+mn-lt"/>
                        </a:rPr>
                        <a:t> </a:t>
                      </a:r>
                      <a:r>
                        <a:rPr lang="en-US" sz="700" dirty="0" err="1">
                          <a:solidFill>
                            <a:srgbClr val="000000"/>
                          </a:solidFill>
                          <a:effectLst/>
                          <a:latin typeface="+mn-lt"/>
                        </a:rPr>
                        <a:t>từ</a:t>
                      </a:r>
                      <a:r>
                        <a:rPr lang="en-US" sz="700" dirty="0">
                          <a:solidFill>
                            <a:srgbClr val="000000"/>
                          </a:solidFill>
                          <a:effectLst/>
                          <a:latin typeface="+mn-lt"/>
                        </a:rPr>
                        <a:t> </a:t>
                      </a:r>
                      <a:r>
                        <a:rPr lang="en-US" sz="700" dirty="0" err="1">
                          <a:solidFill>
                            <a:srgbClr val="000000"/>
                          </a:solidFill>
                          <a:effectLst/>
                          <a:latin typeface="+mn-lt"/>
                        </a:rPr>
                        <a:t>cây</a:t>
                      </a:r>
                      <a:r>
                        <a:rPr lang="en-US" sz="700" dirty="0">
                          <a:solidFill>
                            <a:srgbClr val="000000"/>
                          </a:solidFill>
                          <a:effectLst/>
                          <a:latin typeface="+mn-lt"/>
                        </a:rPr>
                        <a:t> </a:t>
                      </a:r>
                      <a:r>
                        <a:rPr lang="en-US" sz="700" dirty="0" err="1">
                          <a:solidFill>
                            <a:srgbClr val="000000"/>
                          </a:solidFill>
                          <a:effectLst/>
                          <a:latin typeface="+mn-lt"/>
                        </a:rPr>
                        <a:t>xanh</a:t>
                      </a:r>
                      <a:endParaRPr lang="en-US" sz="500" dirty="0">
                        <a:solidFill>
                          <a:srgbClr val="000000"/>
                        </a:solidFill>
                        <a:effectLst/>
                        <a:latin typeface="+mn-lt"/>
                        <a:ea typeface="Calibri" panose="020F0502020204030204" pitchFamily="34" charset="0"/>
                        <a:cs typeface="Mangal" panose="02040503050203030202" pitchFamily="18" charset="0"/>
                      </a:endParaRPr>
                    </a:p>
                  </a:txBody>
                  <a:tcPr marL="32523" marR="32523" marT="0" marB="0" anchor="ctr"/>
                </a:tc>
                <a:extLst>
                  <a:ext uri="{0D108BD9-81ED-4DB2-BD59-A6C34878D82A}">
                    <a16:rowId xmlns:a16="http://schemas.microsoft.com/office/drawing/2014/main" val="3579305370"/>
                  </a:ext>
                </a:extLst>
              </a:tr>
            </a:tbl>
          </a:graphicData>
        </a:graphic>
      </p:graphicFrame>
    </p:spTree>
    <p:extLst>
      <p:ext uri="{BB962C8B-B14F-4D97-AF65-F5344CB8AC3E}">
        <p14:creationId xmlns:p14="http://schemas.microsoft.com/office/powerpoint/2010/main" val="211997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NỘI DUNG TRÌNH BÀY</a:t>
            </a:r>
            <a:endParaRPr b="0" dirty="0">
              <a:solidFill>
                <a:schemeClr val="dk1"/>
              </a:solidFill>
            </a:endParaRPr>
          </a:p>
        </p:txBody>
      </p:sp>
      <p:grpSp>
        <p:nvGrpSpPr>
          <p:cNvPr id="414" name="Google Shape;414;p35"/>
          <p:cNvGrpSpPr/>
          <p:nvPr/>
        </p:nvGrpSpPr>
        <p:grpSpPr>
          <a:xfrm>
            <a:off x="720831" y="1246775"/>
            <a:ext cx="1261398" cy="963203"/>
            <a:chOff x="720831" y="1246775"/>
            <a:chExt cx="1261398" cy="963203"/>
          </a:xfrm>
        </p:grpSpPr>
        <p:grpSp>
          <p:nvGrpSpPr>
            <p:cNvPr id="415" name="Google Shape;415;p35"/>
            <p:cNvGrpSpPr/>
            <p:nvPr/>
          </p:nvGrpSpPr>
          <p:grpSpPr>
            <a:xfrm>
              <a:off x="986925" y="1246775"/>
              <a:ext cx="535300" cy="194950"/>
              <a:chOff x="5054325" y="1441125"/>
              <a:chExt cx="535300" cy="194950"/>
            </a:xfrm>
          </p:grpSpPr>
          <p:sp>
            <p:nvSpPr>
              <p:cNvPr id="416" name="Google Shape;416;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5" descr="Slidesgo" title="Background"/>
            <p:cNvSpPr/>
            <p:nvPr/>
          </p:nvSpPr>
          <p:spPr>
            <a:xfrm flipH="1">
              <a:off x="720831"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35"/>
            <p:cNvGrpSpPr/>
            <p:nvPr/>
          </p:nvGrpSpPr>
          <p:grpSpPr>
            <a:xfrm>
              <a:off x="986925" y="1355988"/>
              <a:ext cx="841875" cy="831325"/>
              <a:chOff x="2286000" y="-907525"/>
              <a:chExt cx="841875" cy="831325"/>
            </a:xfrm>
          </p:grpSpPr>
          <p:sp>
            <p:nvSpPr>
              <p:cNvPr id="420" name="Google Shape;420;p35"/>
              <p:cNvSpPr/>
              <p:nvPr/>
            </p:nvSpPr>
            <p:spPr>
              <a:xfrm>
                <a:off x="2286000" y="-907525"/>
                <a:ext cx="841875" cy="831325"/>
              </a:xfrm>
              <a:custGeom>
                <a:avLst/>
                <a:gdLst/>
                <a:ahLst/>
                <a:cxnLst/>
                <a:rect l="l" t="t" r="r" b="b"/>
                <a:pathLst>
                  <a:path w="33675" h="33253" extrusionOk="0">
                    <a:moveTo>
                      <a:pt x="16788" y="0"/>
                    </a:moveTo>
                    <a:cubicBezTo>
                      <a:pt x="7871" y="0"/>
                      <a:pt x="493" y="7169"/>
                      <a:pt x="249" y="16196"/>
                    </a:cubicBezTo>
                    <a:cubicBezTo>
                      <a:pt x="1" y="25374"/>
                      <a:pt x="7254" y="33000"/>
                      <a:pt x="16433" y="33248"/>
                    </a:cubicBezTo>
                    <a:cubicBezTo>
                      <a:pt x="16550" y="33251"/>
                      <a:pt x="16667" y="33252"/>
                      <a:pt x="16784" y="33252"/>
                    </a:cubicBezTo>
                    <a:cubicBezTo>
                      <a:pt x="25747" y="33252"/>
                      <a:pt x="33182" y="26125"/>
                      <a:pt x="33427" y="17064"/>
                    </a:cubicBezTo>
                    <a:cubicBezTo>
                      <a:pt x="33675" y="7885"/>
                      <a:pt x="26421" y="254"/>
                      <a:pt x="17242" y="6"/>
                    </a:cubicBezTo>
                    <a:cubicBezTo>
                      <a:pt x="17090" y="2"/>
                      <a:pt x="16939" y="0"/>
                      <a:pt x="16788" y="0"/>
                    </a:cubicBezTo>
                    <a:close/>
                  </a:path>
                </a:pathLst>
              </a:custGeom>
              <a:solidFill>
                <a:srgbClr val="00F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286000" y="-907375"/>
                <a:ext cx="832575" cy="831175"/>
              </a:xfrm>
              <a:custGeom>
                <a:avLst/>
                <a:gdLst/>
                <a:ahLst/>
                <a:cxnLst/>
                <a:rect l="l" t="t" r="r" b="b"/>
                <a:pathLst>
                  <a:path w="33303" h="33247" extrusionOk="0">
                    <a:moveTo>
                      <a:pt x="17242" y="0"/>
                    </a:moveTo>
                    <a:cubicBezTo>
                      <a:pt x="16433" y="0"/>
                      <a:pt x="15630" y="65"/>
                      <a:pt x="14821" y="124"/>
                    </a:cubicBezTo>
                    <a:cubicBezTo>
                      <a:pt x="15133" y="868"/>
                      <a:pt x="15193" y="1677"/>
                      <a:pt x="14637" y="2297"/>
                    </a:cubicBezTo>
                    <a:cubicBezTo>
                      <a:pt x="14389" y="2545"/>
                      <a:pt x="14141" y="2729"/>
                      <a:pt x="13893" y="2853"/>
                    </a:cubicBezTo>
                    <a:cubicBezTo>
                      <a:pt x="13585" y="3112"/>
                      <a:pt x="13191" y="3242"/>
                      <a:pt x="12746" y="3242"/>
                    </a:cubicBezTo>
                    <a:cubicBezTo>
                      <a:pt x="12654" y="3242"/>
                      <a:pt x="12560" y="3236"/>
                      <a:pt x="12464" y="3225"/>
                    </a:cubicBezTo>
                    <a:cubicBezTo>
                      <a:pt x="12032" y="3349"/>
                      <a:pt x="11536" y="3473"/>
                      <a:pt x="11100" y="3597"/>
                    </a:cubicBezTo>
                    <a:lnTo>
                      <a:pt x="10544" y="3597"/>
                    </a:lnTo>
                    <a:cubicBezTo>
                      <a:pt x="10355" y="3910"/>
                      <a:pt x="10355" y="4282"/>
                      <a:pt x="10479" y="4590"/>
                    </a:cubicBezTo>
                    <a:cubicBezTo>
                      <a:pt x="10544" y="5086"/>
                      <a:pt x="10728" y="5770"/>
                      <a:pt x="10296" y="6143"/>
                    </a:cubicBezTo>
                    <a:cubicBezTo>
                      <a:pt x="9902" y="6536"/>
                      <a:pt x="9586" y="6577"/>
                      <a:pt x="9163" y="6577"/>
                    </a:cubicBezTo>
                    <a:cubicBezTo>
                      <a:pt x="9053" y="6577"/>
                      <a:pt x="8935" y="6574"/>
                      <a:pt x="8807" y="6574"/>
                    </a:cubicBezTo>
                    <a:cubicBezTo>
                      <a:pt x="8311" y="7194"/>
                      <a:pt x="8435" y="7567"/>
                      <a:pt x="9239" y="7815"/>
                    </a:cubicBezTo>
                    <a:cubicBezTo>
                      <a:pt x="9428" y="7939"/>
                      <a:pt x="9611" y="8003"/>
                      <a:pt x="9800" y="8063"/>
                    </a:cubicBezTo>
                    <a:lnTo>
                      <a:pt x="9859" y="8063"/>
                    </a:lnTo>
                    <a:cubicBezTo>
                      <a:pt x="10296" y="8003"/>
                      <a:pt x="10668" y="7879"/>
                      <a:pt x="11040" y="7567"/>
                    </a:cubicBezTo>
                    <a:cubicBezTo>
                      <a:pt x="11536" y="7259"/>
                      <a:pt x="12156" y="6639"/>
                      <a:pt x="12777" y="6639"/>
                    </a:cubicBezTo>
                    <a:cubicBezTo>
                      <a:pt x="14325" y="6698"/>
                      <a:pt x="14573" y="8187"/>
                      <a:pt x="14017" y="9368"/>
                    </a:cubicBezTo>
                    <a:cubicBezTo>
                      <a:pt x="13521" y="10543"/>
                      <a:pt x="13828" y="11724"/>
                      <a:pt x="14265" y="12841"/>
                    </a:cubicBezTo>
                    <a:cubicBezTo>
                      <a:pt x="14573" y="13644"/>
                      <a:pt x="15069" y="14205"/>
                      <a:pt x="15133" y="15073"/>
                    </a:cubicBezTo>
                    <a:cubicBezTo>
                      <a:pt x="15185" y="16153"/>
                      <a:pt x="13550" y="16387"/>
                      <a:pt x="12673" y="16387"/>
                    </a:cubicBezTo>
                    <a:cubicBezTo>
                      <a:pt x="12543" y="16387"/>
                      <a:pt x="12429" y="16382"/>
                      <a:pt x="12340" y="16373"/>
                    </a:cubicBezTo>
                    <a:cubicBezTo>
                      <a:pt x="11988" y="16336"/>
                      <a:pt x="10889" y="15749"/>
                      <a:pt x="10146" y="15749"/>
                    </a:cubicBezTo>
                    <a:cubicBezTo>
                      <a:pt x="9715" y="15749"/>
                      <a:pt x="9404" y="15946"/>
                      <a:pt x="9428" y="16562"/>
                    </a:cubicBezTo>
                    <a:cubicBezTo>
                      <a:pt x="9487" y="17306"/>
                      <a:pt x="9239" y="17738"/>
                      <a:pt x="8867" y="18298"/>
                    </a:cubicBezTo>
                    <a:cubicBezTo>
                      <a:pt x="8807" y="18358"/>
                      <a:pt x="8807" y="18482"/>
                      <a:pt x="8743" y="18606"/>
                    </a:cubicBezTo>
                    <a:cubicBezTo>
                      <a:pt x="8545" y="19002"/>
                      <a:pt x="9257" y="19123"/>
                      <a:pt x="9709" y="19123"/>
                    </a:cubicBezTo>
                    <a:cubicBezTo>
                      <a:pt x="9823" y="19123"/>
                      <a:pt x="9921" y="19115"/>
                      <a:pt x="9983" y="19102"/>
                    </a:cubicBezTo>
                    <a:cubicBezTo>
                      <a:pt x="10420" y="19102"/>
                      <a:pt x="10792" y="19043"/>
                      <a:pt x="11164" y="19043"/>
                    </a:cubicBezTo>
                    <a:cubicBezTo>
                      <a:pt x="11306" y="19006"/>
                      <a:pt x="11428" y="18970"/>
                      <a:pt x="11528" y="18970"/>
                    </a:cubicBezTo>
                    <a:cubicBezTo>
                      <a:pt x="11603" y="18970"/>
                      <a:pt x="11667" y="18990"/>
                      <a:pt x="11720" y="19043"/>
                    </a:cubicBezTo>
                    <a:cubicBezTo>
                      <a:pt x="11968" y="19167"/>
                      <a:pt x="12156" y="19291"/>
                      <a:pt x="12340" y="19415"/>
                    </a:cubicBezTo>
                    <a:cubicBezTo>
                      <a:pt x="13208" y="19787"/>
                      <a:pt x="14017" y="19970"/>
                      <a:pt x="14201" y="20839"/>
                    </a:cubicBezTo>
                    <a:cubicBezTo>
                      <a:pt x="14389" y="20963"/>
                      <a:pt x="14573" y="21151"/>
                      <a:pt x="14821" y="21335"/>
                    </a:cubicBezTo>
                    <a:cubicBezTo>
                      <a:pt x="15317" y="21771"/>
                      <a:pt x="16061" y="22516"/>
                      <a:pt x="15630" y="23195"/>
                    </a:cubicBezTo>
                    <a:cubicBezTo>
                      <a:pt x="15441" y="23508"/>
                      <a:pt x="15505" y="24252"/>
                      <a:pt x="15193" y="24560"/>
                    </a:cubicBezTo>
                    <a:cubicBezTo>
                      <a:pt x="14761" y="24932"/>
                      <a:pt x="14077" y="25056"/>
                      <a:pt x="14017" y="25741"/>
                    </a:cubicBezTo>
                    <a:cubicBezTo>
                      <a:pt x="14017" y="25924"/>
                      <a:pt x="13893" y="26048"/>
                      <a:pt x="13704" y="26048"/>
                    </a:cubicBezTo>
                    <a:cubicBezTo>
                      <a:pt x="13273" y="26792"/>
                      <a:pt x="12712" y="27413"/>
                      <a:pt x="12588" y="28281"/>
                    </a:cubicBezTo>
                    <a:cubicBezTo>
                      <a:pt x="12777" y="29025"/>
                      <a:pt x="13332" y="29710"/>
                      <a:pt x="13397" y="30514"/>
                    </a:cubicBezTo>
                    <a:cubicBezTo>
                      <a:pt x="13397" y="30762"/>
                      <a:pt x="13332" y="30950"/>
                      <a:pt x="13208" y="31074"/>
                    </a:cubicBezTo>
                    <a:lnTo>
                      <a:pt x="13208" y="31134"/>
                    </a:lnTo>
                    <a:cubicBezTo>
                      <a:pt x="13165" y="31224"/>
                      <a:pt x="13052" y="31283"/>
                      <a:pt x="12947" y="31283"/>
                    </a:cubicBezTo>
                    <a:cubicBezTo>
                      <a:pt x="12908" y="31283"/>
                      <a:pt x="12870" y="31275"/>
                      <a:pt x="12836" y="31258"/>
                    </a:cubicBezTo>
                    <a:cubicBezTo>
                      <a:pt x="12712" y="31258"/>
                      <a:pt x="12529" y="31258"/>
                      <a:pt x="12405" y="31198"/>
                    </a:cubicBezTo>
                    <a:cubicBezTo>
                      <a:pt x="12280" y="31134"/>
                      <a:pt x="12216" y="31010"/>
                      <a:pt x="12216" y="30886"/>
                    </a:cubicBezTo>
                    <a:cubicBezTo>
                      <a:pt x="10668" y="30082"/>
                      <a:pt x="9735" y="28529"/>
                      <a:pt x="9800" y="26668"/>
                    </a:cubicBezTo>
                    <a:cubicBezTo>
                      <a:pt x="9859" y="25676"/>
                      <a:pt x="10355" y="24500"/>
                      <a:pt x="9428" y="23567"/>
                    </a:cubicBezTo>
                    <a:cubicBezTo>
                      <a:pt x="9180" y="23384"/>
                      <a:pt x="8807" y="23071"/>
                      <a:pt x="8683" y="22764"/>
                    </a:cubicBezTo>
                    <a:cubicBezTo>
                      <a:pt x="8435" y="21831"/>
                      <a:pt x="8807" y="21399"/>
                      <a:pt x="9115" y="20655"/>
                    </a:cubicBezTo>
                    <a:cubicBezTo>
                      <a:pt x="8931" y="20094"/>
                      <a:pt x="7751" y="19539"/>
                      <a:pt x="7443" y="18794"/>
                    </a:cubicBezTo>
                    <a:cubicBezTo>
                      <a:pt x="7071" y="18050"/>
                      <a:pt x="6699" y="17614"/>
                      <a:pt x="6634" y="16810"/>
                    </a:cubicBezTo>
                    <a:cubicBezTo>
                      <a:pt x="6575" y="15693"/>
                      <a:pt x="4898" y="15569"/>
                      <a:pt x="4278" y="14885"/>
                    </a:cubicBezTo>
                    <a:cubicBezTo>
                      <a:pt x="3905" y="14453"/>
                      <a:pt x="3226" y="13768"/>
                      <a:pt x="3102" y="13213"/>
                    </a:cubicBezTo>
                    <a:cubicBezTo>
                      <a:pt x="2913" y="12096"/>
                      <a:pt x="2913" y="10791"/>
                      <a:pt x="3037" y="9675"/>
                    </a:cubicBezTo>
                    <a:cubicBezTo>
                      <a:pt x="3102" y="8995"/>
                      <a:pt x="2978" y="8311"/>
                      <a:pt x="2854" y="7691"/>
                    </a:cubicBezTo>
                    <a:cubicBezTo>
                      <a:pt x="1301" y="10112"/>
                      <a:pt x="308" y="13024"/>
                      <a:pt x="249" y="16190"/>
                    </a:cubicBezTo>
                    <a:cubicBezTo>
                      <a:pt x="1" y="25368"/>
                      <a:pt x="7254" y="32994"/>
                      <a:pt x="16433" y="33242"/>
                    </a:cubicBezTo>
                    <a:cubicBezTo>
                      <a:pt x="16559" y="33245"/>
                      <a:pt x="16684" y="33247"/>
                      <a:pt x="16809" y="33247"/>
                    </a:cubicBezTo>
                    <a:cubicBezTo>
                      <a:pt x="25202" y="33247"/>
                      <a:pt x="32203" y="27043"/>
                      <a:pt x="33302" y="18854"/>
                    </a:cubicBezTo>
                    <a:lnTo>
                      <a:pt x="33302" y="18854"/>
                    </a:lnTo>
                    <a:cubicBezTo>
                      <a:pt x="32623" y="19970"/>
                      <a:pt x="31754" y="20903"/>
                      <a:pt x="30638" y="21399"/>
                    </a:cubicBezTo>
                    <a:cubicBezTo>
                      <a:pt x="30574" y="21459"/>
                      <a:pt x="30574" y="21523"/>
                      <a:pt x="30514" y="21647"/>
                    </a:cubicBezTo>
                    <a:cubicBezTo>
                      <a:pt x="30446" y="21748"/>
                      <a:pt x="30341" y="21794"/>
                      <a:pt x="30239" y="21794"/>
                    </a:cubicBezTo>
                    <a:cubicBezTo>
                      <a:pt x="30155" y="21794"/>
                      <a:pt x="30074" y="21763"/>
                      <a:pt x="30018" y="21707"/>
                    </a:cubicBezTo>
                    <a:cubicBezTo>
                      <a:pt x="29581" y="21211"/>
                      <a:pt x="29026" y="20903"/>
                      <a:pt x="28405" y="20903"/>
                    </a:cubicBezTo>
                    <a:cubicBezTo>
                      <a:pt x="27721" y="20903"/>
                      <a:pt x="28217" y="21459"/>
                      <a:pt x="28281" y="21771"/>
                    </a:cubicBezTo>
                    <a:cubicBezTo>
                      <a:pt x="28465" y="22327"/>
                      <a:pt x="28281" y="22764"/>
                      <a:pt x="27845" y="23071"/>
                    </a:cubicBezTo>
                    <a:cubicBezTo>
                      <a:pt x="27539" y="23276"/>
                      <a:pt x="27213" y="23368"/>
                      <a:pt x="26889" y="23368"/>
                    </a:cubicBezTo>
                    <a:cubicBezTo>
                      <a:pt x="26624" y="23368"/>
                      <a:pt x="26360" y="23307"/>
                      <a:pt x="26108" y="23195"/>
                    </a:cubicBezTo>
                    <a:cubicBezTo>
                      <a:pt x="25860" y="23071"/>
                      <a:pt x="25736" y="22888"/>
                      <a:pt x="25677" y="22640"/>
                    </a:cubicBezTo>
                    <a:cubicBezTo>
                      <a:pt x="25364" y="23816"/>
                      <a:pt x="25304" y="26857"/>
                      <a:pt x="24868" y="27909"/>
                    </a:cubicBezTo>
                    <a:cubicBezTo>
                      <a:pt x="24560" y="28717"/>
                      <a:pt x="24248" y="29462"/>
                      <a:pt x="23379" y="29710"/>
                    </a:cubicBezTo>
                    <a:cubicBezTo>
                      <a:pt x="23351" y="29720"/>
                      <a:pt x="23322" y="29725"/>
                      <a:pt x="23292" y="29725"/>
                    </a:cubicBezTo>
                    <a:cubicBezTo>
                      <a:pt x="22632" y="29725"/>
                      <a:pt x="21886" y="27144"/>
                      <a:pt x="21767" y="26668"/>
                    </a:cubicBezTo>
                    <a:cubicBezTo>
                      <a:pt x="21643" y="26172"/>
                      <a:pt x="21891" y="25552"/>
                      <a:pt x="22015" y="25056"/>
                    </a:cubicBezTo>
                    <a:cubicBezTo>
                      <a:pt x="22452" y="23567"/>
                      <a:pt x="21023" y="23691"/>
                      <a:pt x="19906" y="23195"/>
                    </a:cubicBezTo>
                    <a:cubicBezTo>
                      <a:pt x="18730" y="22699"/>
                      <a:pt x="18358" y="19722"/>
                      <a:pt x="19782" y="18918"/>
                    </a:cubicBezTo>
                    <a:cubicBezTo>
                      <a:pt x="20159" y="18718"/>
                      <a:pt x="20488" y="18645"/>
                      <a:pt x="20806" y="18645"/>
                    </a:cubicBezTo>
                    <a:cubicBezTo>
                      <a:pt x="21380" y="18645"/>
                      <a:pt x="21917" y="18883"/>
                      <a:pt x="22635" y="19043"/>
                    </a:cubicBezTo>
                    <a:cubicBezTo>
                      <a:pt x="23118" y="19126"/>
                      <a:pt x="23638" y="19198"/>
                      <a:pt x="24150" y="19198"/>
                    </a:cubicBezTo>
                    <a:cubicBezTo>
                      <a:pt x="24759" y="19198"/>
                      <a:pt x="25356" y="19096"/>
                      <a:pt x="25860" y="18794"/>
                    </a:cubicBezTo>
                    <a:cubicBezTo>
                      <a:pt x="26356" y="18546"/>
                      <a:pt x="26793" y="18234"/>
                      <a:pt x="27165" y="17862"/>
                    </a:cubicBezTo>
                    <a:cubicBezTo>
                      <a:pt x="27721" y="17182"/>
                      <a:pt x="27785" y="16562"/>
                      <a:pt x="27473" y="15877"/>
                    </a:cubicBezTo>
                    <a:cubicBezTo>
                      <a:pt x="27349" y="15818"/>
                      <a:pt x="27225" y="15753"/>
                      <a:pt x="27101" y="15753"/>
                    </a:cubicBezTo>
                    <a:cubicBezTo>
                      <a:pt x="26815" y="16044"/>
                      <a:pt x="26473" y="16758"/>
                      <a:pt x="26028" y="16758"/>
                    </a:cubicBezTo>
                    <a:cubicBezTo>
                      <a:pt x="25994" y="16758"/>
                      <a:pt x="25960" y="16754"/>
                      <a:pt x="25925" y="16745"/>
                    </a:cubicBezTo>
                    <a:cubicBezTo>
                      <a:pt x="25736" y="16686"/>
                      <a:pt x="25488" y="16686"/>
                      <a:pt x="25364" y="16621"/>
                    </a:cubicBezTo>
                    <a:lnTo>
                      <a:pt x="25240" y="16497"/>
                    </a:lnTo>
                    <a:lnTo>
                      <a:pt x="25240" y="16497"/>
                    </a:lnTo>
                    <a:cubicBezTo>
                      <a:pt x="25240" y="17117"/>
                      <a:pt x="25364" y="17738"/>
                      <a:pt x="24684" y="17986"/>
                    </a:cubicBezTo>
                    <a:cubicBezTo>
                      <a:pt x="24650" y="17994"/>
                      <a:pt x="24618" y="17998"/>
                      <a:pt x="24588" y="17998"/>
                    </a:cubicBezTo>
                    <a:cubicBezTo>
                      <a:pt x="24068" y="17998"/>
                      <a:pt x="24068" y="16801"/>
                      <a:pt x="23724" y="16801"/>
                    </a:cubicBezTo>
                    <a:cubicBezTo>
                      <a:pt x="23650" y="16801"/>
                      <a:pt x="23559" y="16857"/>
                      <a:pt x="23444" y="16993"/>
                    </a:cubicBezTo>
                    <a:cubicBezTo>
                      <a:pt x="23379" y="17058"/>
                      <a:pt x="23320" y="17058"/>
                      <a:pt x="23255" y="17117"/>
                    </a:cubicBezTo>
                    <a:cubicBezTo>
                      <a:pt x="23031" y="17512"/>
                      <a:pt x="22604" y="18260"/>
                      <a:pt x="22157" y="18260"/>
                    </a:cubicBezTo>
                    <a:cubicBezTo>
                      <a:pt x="22110" y="18260"/>
                      <a:pt x="22062" y="18252"/>
                      <a:pt x="22015" y="18234"/>
                    </a:cubicBezTo>
                    <a:cubicBezTo>
                      <a:pt x="21519" y="18110"/>
                      <a:pt x="20715" y="17738"/>
                      <a:pt x="20343" y="17366"/>
                    </a:cubicBezTo>
                    <a:cubicBezTo>
                      <a:pt x="19971" y="16934"/>
                      <a:pt x="20219" y="16497"/>
                      <a:pt x="20527" y="16249"/>
                    </a:cubicBezTo>
                    <a:cubicBezTo>
                      <a:pt x="20715" y="16066"/>
                      <a:pt x="21023" y="16066"/>
                      <a:pt x="21211" y="16066"/>
                    </a:cubicBezTo>
                    <a:cubicBezTo>
                      <a:pt x="21755" y="15294"/>
                      <a:pt x="21933" y="14922"/>
                      <a:pt x="21774" y="14922"/>
                    </a:cubicBezTo>
                    <a:cubicBezTo>
                      <a:pt x="21715" y="14922"/>
                      <a:pt x="21609" y="14973"/>
                      <a:pt x="21459" y="15073"/>
                    </a:cubicBezTo>
                    <a:cubicBezTo>
                      <a:pt x="21395" y="15133"/>
                      <a:pt x="21395" y="15133"/>
                      <a:pt x="21335" y="15133"/>
                    </a:cubicBezTo>
                    <a:cubicBezTo>
                      <a:pt x="19723" y="15009"/>
                      <a:pt x="19847" y="13272"/>
                      <a:pt x="20095" y="12032"/>
                    </a:cubicBezTo>
                    <a:cubicBezTo>
                      <a:pt x="20145" y="11823"/>
                      <a:pt x="20417" y="11572"/>
                      <a:pt x="20688" y="11572"/>
                    </a:cubicBezTo>
                    <a:cubicBezTo>
                      <a:pt x="20739" y="11572"/>
                      <a:pt x="20790" y="11581"/>
                      <a:pt x="20839" y="11600"/>
                    </a:cubicBezTo>
                    <a:cubicBezTo>
                      <a:pt x="21271" y="11784"/>
                      <a:pt x="21583" y="12096"/>
                      <a:pt x="22015" y="12344"/>
                    </a:cubicBezTo>
                    <a:cubicBezTo>
                      <a:pt x="22387" y="12555"/>
                      <a:pt x="22720" y="12647"/>
                      <a:pt x="23016" y="12647"/>
                    </a:cubicBezTo>
                    <a:cubicBezTo>
                      <a:pt x="24545" y="12647"/>
                      <a:pt x="25076" y="10189"/>
                      <a:pt x="24868" y="8995"/>
                    </a:cubicBezTo>
                    <a:cubicBezTo>
                      <a:pt x="24868" y="8931"/>
                      <a:pt x="24868" y="8871"/>
                      <a:pt x="24932" y="8871"/>
                    </a:cubicBezTo>
                    <a:cubicBezTo>
                      <a:pt x="24862" y="8482"/>
                      <a:pt x="24730" y="8094"/>
                      <a:pt x="24607" y="8094"/>
                    </a:cubicBezTo>
                    <a:cubicBezTo>
                      <a:pt x="24514" y="8094"/>
                      <a:pt x="24425" y="8317"/>
                      <a:pt x="24372" y="8931"/>
                    </a:cubicBezTo>
                    <a:cubicBezTo>
                      <a:pt x="24372" y="9427"/>
                      <a:pt x="24312" y="10171"/>
                      <a:pt x="23876" y="10484"/>
                    </a:cubicBezTo>
                    <a:cubicBezTo>
                      <a:pt x="23512" y="10732"/>
                      <a:pt x="23172" y="10845"/>
                      <a:pt x="22868" y="10845"/>
                    </a:cubicBezTo>
                    <a:cubicBezTo>
                      <a:pt x="22188" y="10845"/>
                      <a:pt x="21690" y="10284"/>
                      <a:pt x="21519" y="9427"/>
                    </a:cubicBezTo>
                    <a:cubicBezTo>
                      <a:pt x="21335" y="8559"/>
                      <a:pt x="21767" y="7691"/>
                      <a:pt x="22080" y="6946"/>
                    </a:cubicBezTo>
                    <a:cubicBezTo>
                      <a:pt x="22387" y="5954"/>
                      <a:pt x="22015" y="4962"/>
                      <a:pt x="22263" y="3969"/>
                    </a:cubicBezTo>
                    <a:cubicBezTo>
                      <a:pt x="22387" y="3349"/>
                      <a:pt x="23196" y="2918"/>
                      <a:pt x="23692" y="2545"/>
                    </a:cubicBezTo>
                    <a:cubicBezTo>
                      <a:pt x="24000" y="2357"/>
                      <a:pt x="24248" y="2173"/>
                      <a:pt x="24560" y="1925"/>
                    </a:cubicBezTo>
                    <a:cubicBezTo>
                      <a:pt x="22328" y="744"/>
                      <a:pt x="19906" y="65"/>
                      <a:pt x="17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57325" y="-904275"/>
                <a:ext cx="330225" cy="779000"/>
              </a:xfrm>
              <a:custGeom>
                <a:avLst/>
                <a:gdLst/>
                <a:ahLst/>
                <a:cxnLst/>
                <a:rect l="l" t="t" r="r" b="b"/>
                <a:pathLst>
                  <a:path w="13209" h="31160" extrusionOk="0">
                    <a:moveTo>
                      <a:pt x="11968" y="0"/>
                    </a:moveTo>
                    <a:cubicBezTo>
                      <a:pt x="6947" y="620"/>
                      <a:pt x="2605" y="3473"/>
                      <a:pt x="1" y="7567"/>
                    </a:cubicBezTo>
                    <a:cubicBezTo>
                      <a:pt x="125" y="8187"/>
                      <a:pt x="249" y="8871"/>
                      <a:pt x="184" y="9551"/>
                    </a:cubicBezTo>
                    <a:cubicBezTo>
                      <a:pt x="60" y="10667"/>
                      <a:pt x="60" y="11972"/>
                      <a:pt x="249" y="13089"/>
                    </a:cubicBezTo>
                    <a:cubicBezTo>
                      <a:pt x="373" y="13644"/>
                      <a:pt x="1052" y="14329"/>
                      <a:pt x="1425" y="14761"/>
                    </a:cubicBezTo>
                    <a:cubicBezTo>
                      <a:pt x="2045" y="15445"/>
                      <a:pt x="3722" y="15569"/>
                      <a:pt x="3781" y="16686"/>
                    </a:cubicBezTo>
                    <a:cubicBezTo>
                      <a:pt x="3846" y="17490"/>
                      <a:pt x="4218" y="17926"/>
                      <a:pt x="4590" y="18670"/>
                    </a:cubicBezTo>
                    <a:cubicBezTo>
                      <a:pt x="4898" y="19415"/>
                      <a:pt x="6078" y="19970"/>
                      <a:pt x="6262" y="20531"/>
                    </a:cubicBezTo>
                    <a:cubicBezTo>
                      <a:pt x="5954" y="21275"/>
                      <a:pt x="5582" y="21707"/>
                      <a:pt x="5830" y="22640"/>
                    </a:cubicBezTo>
                    <a:cubicBezTo>
                      <a:pt x="5954" y="22947"/>
                      <a:pt x="6327" y="23260"/>
                      <a:pt x="6575" y="23443"/>
                    </a:cubicBezTo>
                    <a:cubicBezTo>
                      <a:pt x="7502" y="24376"/>
                      <a:pt x="7006" y="25552"/>
                      <a:pt x="6947" y="26544"/>
                    </a:cubicBezTo>
                    <a:cubicBezTo>
                      <a:pt x="6882" y="28405"/>
                      <a:pt x="7815" y="29958"/>
                      <a:pt x="9363" y="30762"/>
                    </a:cubicBezTo>
                    <a:cubicBezTo>
                      <a:pt x="9363" y="30886"/>
                      <a:pt x="9427" y="31010"/>
                      <a:pt x="9552" y="31074"/>
                    </a:cubicBezTo>
                    <a:cubicBezTo>
                      <a:pt x="9676" y="31134"/>
                      <a:pt x="9859" y="31134"/>
                      <a:pt x="9983" y="31134"/>
                    </a:cubicBezTo>
                    <a:cubicBezTo>
                      <a:pt x="10017" y="31151"/>
                      <a:pt x="10055" y="31159"/>
                      <a:pt x="10094" y="31159"/>
                    </a:cubicBezTo>
                    <a:cubicBezTo>
                      <a:pt x="10199" y="31159"/>
                      <a:pt x="10312" y="31100"/>
                      <a:pt x="10355" y="31010"/>
                    </a:cubicBezTo>
                    <a:lnTo>
                      <a:pt x="10355" y="30950"/>
                    </a:lnTo>
                    <a:cubicBezTo>
                      <a:pt x="10479" y="30826"/>
                      <a:pt x="10544" y="30638"/>
                      <a:pt x="10544" y="30390"/>
                    </a:cubicBezTo>
                    <a:cubicBezTo>
                      <a:pt x="10479" y="29586"/>
                      <a:pt x="9924" y="28901"/>
                      <a:pt x="9735" y="28157"/>
                    </a:cubicBezTo>
                    <a:cubicBezTo>
                      <a:pt x="9859" y="27289"/>
                      <a:pt x="10420" y="26668"/>
                      <a:pt x="10851" y="25924"/>
                    </a:cubicBezTo>
                    <a:cubicBezTo>
                      <a:pt x="11040" y="25924"/>
                      <a:pt x="11164" y="25800"/>
                      <a:pt x="11164" y="25617"/>
                    </a:cubicBezTo>
                    <a:cubicBezTo>
                      <a:pt x="11224" y="24932"/>
                      <a:pt x="11908" y="24808"/>
                      <a:pt x="12340" y="24436"/>
                    </a:cubicBezTo>
                    <a:cubicBezTo>
                      <a:pt x="12652" y="24128"/>
                      <a:pt x="12588" y="23384"/>
                      <a:pt x="12777" y="23071"/>
                    </a:cubicBezTo>
                    <a:cubicBezTo>
                      <a:pt x="13208" y="22392"/>
                      <a:pt x="12464" y="21647"/>
                      <a:pt x="11968" y="21211"/>
                    </a:cubicBezTo>
                    <a:cubicBezTo>
                      <a:pt x="11720" y="21027"/>
                      <a:pt x="11536" y="20839"/>
                      <a:pt x="11348" y="20715"/>
                    </a:cubicBezTo>
                    <a:cubicBezTo>
                      <a:pt x="11164" y="19846"/>
                      <a:pt x="10355" y="19663"/>
                      <a:pt x="9487" y="19291"/>
                    </a:cubicBezTo>
                    <a:cubicBezTo>
                      <a:pt x="9303" y="19167"/>
                      <a:pt x="9115" y="19043"/>
                      <a:pt x="8867" y="18919"/>
                    </a:cubicBezTo>
                    <a:cubicBezTo>
                      <a:pt x="8814" y="18866"/>
                      <a:pt x="8750" y="18846"/>
                      <a:pt x="8675" y="18846"/>
                    </a:cubicBezTo>
                    <a:cubicBezTo>
                      <a:pt x="8575" y="18846"/>
                      <a:pt x="8453" y="18882"/>
                      <a:pt x="8311" y="18919"/>
                    </a:cubicBezTo>
                    <a:cubicBezTo>
                      <a:pt x="7939" y="18919"/>
                      <a:pt x="7567" y="18978"/>
                      <a:pt x="7130" y="18978"/>
                    </a:cubicBezTo>
                    <a:cubicBezTo>
                      <a:pt x="7068" y="18991"/>
                      <a:pt x="6970" y="18999"/>
                      <a:pt x="6856" y="18999"/>
                    </a:cubicBezTo>
                    <a:cubicBezTo>
                      <a:pt x="6404" y="18999"/>
                      <a:pt x="5692" y="18878"/>
                      <a:pt x="5890" y="18482"/>
                    </a:cubicBezTo>
                    <a:cubicBezTo>
                      <a:pt x="5954" y="18358"/>
                      <a:pt x="5954" y="18234"/>
                      <a:pt x="6014" y="18174"/>
                    </a:cubicBezTo>
                    <a:cubicBezTo>
                      <a:pt x="6386" y="17614"/>
                      <a:pt x="6634" y="17182"/>
                      <a:pt x="6575" y="16438"/>
                    </a:cubicBezTo>
                    <a:cubicBezTo>
                      <a:pt x="6551" y="15822"/>
                      <a:pt x="6862" y="15625"/>
                      <a:pt x="7293" y="15625"/>
                    </a:cubicBezTo>
                    <a:cubicBezTo>
                      <a:pt x="8036" y="15625"/>
                      <a:pt x="9135" y="16212"/>
                      <a:pt x="9487" y="16249"/>
                    </a:cubicBezTo>
                    <a:cubicBezTo>
                      <a:pt x="9576" y="16258"/>
                      <a:pt x="9690" y="16263"/>
                      <a:pt x="9820" y="16263"/>
                    </a:cubicBezTo>
                    <a:cubicBezTo>
                      <a:pt x="10697" y="16263"/>
                      <a:pt x="12332" y="16029"/>
                      <a:pt x="12280" y="14949"/>
                    </a:cubicBezTo>
                    <a:cubicBezTo>
                      <a:pt x="12216" y="14081"/>
                      <a:pt x="11720" y="13520"/>
                      <a:pt x="11412" y="12717"/>
                    </a:cubicBezTo>
                    <a:cubicBezTo>
                      <a:pt x="10975" y="11600"/>
                      <a:pt x="10668" y="10419"/>
                      <a:pt x="11164" y="9244"/>
                    </a:cubicBezTo>
                    <a:cubicBezTo>
                      <a:pt x="11720" y="8063"/>
                      <a:pt x="11472" y="6574"/>
                      <a:pt x="9924" y="6515"/>
                    </a:cubicBezTo>
                    <a:cubicBezTo>
                      <a:pt x="9303" y="6515"/>
                      <a:pt x="8683" y="7135"/>
                      <a:pt x="8187" y="7443"/>
                    </a:cubicBezTo>
                    <a:cubicBezTo>
                      <a:pt x="7815" y="7755"/>
                      <a:pt x="7443" y="7879"/>
                      <a:pt x="7006" y="7939"/>
                    </a:cubicBezTo>
                    <a:lnTo>
                      <a:pt x="6947" y="7939"/>
                    </a:lnTo>
                    <a:cubicBezTo>
                      <a:pt x="6758" y="7879"/>
                      <a:pt x="6575" y="7815"/>
                      <a:pt x="6386" y="7691"/>
                    </a:cubicBezTo>
                    <a:cubicBezTo>
                      <a:pt x="5582" y="7443"/>
                      <a:pt x="5458" y="7070"/>
                      <a:pt x="5954" y="6450"/>
                    </a:cubicBezTo>
                    <a:cubicBezTo>
                      <a:pt x="6082" y="6450"/>
                      <a:pt x="6200" y="6453"/>
                      <a:pt x="6310" y="6453"/>
                    </a:cubicBezTo>
                    <a:cubicBezTo>
                      <a:pt x="6733" y="6453"/>
                      <a:pt x="7049" y="6412"/>
                      <a:pt x="7443" y="6019"/>
                    </a:cubicBezTo>
                    <a:cubicBezTo>
                      <a:pt x="7875" y="5646"/>
                      <a:pt x="7691" y="4962"/>
                      <a:pt x="7626" y="4466"/>
                    </a:cubicBezTo>
                    <a:cubicBezTo>
                      <a:pt x="7502" y="4158"/>
                      <a:pt x="7502" y="3786"/>
                      <a:pt x="7691" y="3473"/>
                    </a:cubicBezTo>
                    <a:lnTo>
                      <a:pt x="8247" y="3473"/>
                    </a:lnTo>
                    <a:cubicBezTo>
                      <a:pt x="8683" y="3349"/>
                      <a:pt x="9179" y="3225"/>
                      <a:pt x="9611" y="3101"/>
                    </a:cubicBezTo>
                    <a:cubicBezTo>
                      <a:pt x="9707" y="3112"/>
                      <a:pt x="9801" y="3118"/>
                      <a:pt x="9893" y="3118"/>
                    </a:cubicBezTo>
                    <a:cubicBezTo>
                      <a:pt x="10338" y="3118"/>
                      <a:pt x="10732" y="2988"/>
                      <a:pt x="11040" y="2729"/>
                    </a:cubicBezTo>
                    <a:cubicBezTo>
                      <a:pt x="11288" y="2605"/>
                      <a:pt x="11536" y="2421"/>
                      <a:pt x="11784" y="2173"/>
                    </a:cubicBezTo>
                    <a:cubicBezTo>
                      <a:pt x="12340" y="1553"/>
                      <a:pt x="12280" y="744"/>
                      <a:pt x="11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44950" y="-859250"/>
                <a:ext cx="381450" cy="695025"/>
              </a:xfrm>
              <a:custGeom>
                <a:avLst/>
                <a:gdLst/>
                <a:ahLst/>
                <a:cxnLst/>
                <a:rect l="l" t="t" r="r" b="b"/>
                <a:pathLst>
                  <a:path w="15258" h="27801" extrusionOk="0">
                    <a:moveTo>
                      <a:pt x="6202" y="0"/>
                    </a:moveTo>
                    <a:cubicBezTo>
                      <a:pt x="5890" y="248"/>
                      <a:pt x="5642" y="432"/>
                      <a:pt x="5334" y="620"/>
                    </a:cubicBezTo>
                    <a:cubicBezTo>
                      <a:pt x="4838" y="993"/>
                      <a:pt x="4029" y="1424"/>
                      <a:pt x="3905" y="2044"/>
                    </a:cubicBezTo>
                    <a:cubicBezTo>
                      <a:pt x="3657" y="3037"/>
                      <a:pt x="4029" y="4029"/>
                      <a:pt x="3722" y="5021"/>
                    </a:cubicBezTo>
                    <a:cubicBezTo>
                      <a:pt x="3409" y="5766"/>
                      <a:pt x="2977" y="6634"/>
                      <a:pt x="3161" y="7502"/>
                    </a:cubicBezTo>
                    <a:cubicBezTo>
                      <a:pt x="3332" y="8359"/>
                      <a:pt x="3830" y="8920"/>
                      <a:pt x="4510" y="8920"/>
                    </a:cubicBezTo>
                    <a:cubicBezTo>
                      <a:pt x="4814" y="8920"/>
                      <a:pt x="5154" y="8807"/>
                      <a:pt x="5518" y="8559"/>
                    </a:cubicBezTo>
                    <a:cubicBezTo>
                      <a:pt x="5954" y="8246"/>
                      <a:pt x="6014" y="7502"/>
                      <a:pt x="6014" y="7006"/>
                    </a:cubicBezTo>
                    <a:cubicBezTo>
                      <a:pt x="6067" y="6392"/>
                      <a:pt x="6156" y="6169"/>
                      <a:pt x="6249" y="6169"/>
                    </a:cubicBezTo>
                    <a:cubicBezTo>
                      <a:pt x="6372" y="6169"/>
                      <a:pt x="6504" y="6557"/>
                      <a:pt x="6574" y="6946"/>
                    </a:cubicBezTo>
                    <a:cubicBezTo>
                      <a:pt x="6510" y="6946"/>
                      <a:pt x="6510" y="7006"/>
                      <a:pt x="6510" y="7070"/>
                    </a:cubicBezTo>
                    <a:cubicBezTo>
                      <a:pt x="6718" y="8264"/>
                      <a:pt x="6187" y="10722"/>
                      <a:pt x="4658" y="10722"/>
                    </a:cubicBezTo>
                    <a:cubicBezTo>
                      <a:pt x="4362" y="10722"/>
                      <a:pt x="4029" y="10630"/>
                      <a:pt x="3657" y="10419"/>
                    </a:cubicBezTo>
                    <a:cubicBezTo>
                      <a:pt x="3225" y="10171"/>
                      <a:pt x="2913" y="9859"/>
                      <a:pt x="2481" y="9675"/>
                    </a:cubicBezTo>
                    <a:cubicBezTo>
                      <a:pt x="2432" y="9656"/>
                      <a:pt x="2381" y="9647"/>
                      <a:pt x="2330" y="9647"/>
                    </a:cubicBezTo>
                    <a:cubicBezTo>
                      <a:pt x="2059" y="9647"/>
                      <a:pt x="1787" y="9898"/>
                      <a:pt x="1737" y="10107"/>
                    </a:cubicBezTo>
                    <a:cubicBezTo>
                      <a:pt x="1489" y="11347"/>
                      <a:pt x="1365" y="13084"/>
                      <a:pt x="2977" y="13208"/>
                    </a:cubicBezTo>
                    <a:cubicBezTo>
                      <a:pt x="3037" y="13208"/>
                      <a:pt x="3037" y="13208"/>
                      <a:pt x="3101" y="13148"/>
                    </a:cubicBezTo>
                    <a:cubicBezTo>
                      <a:pt x="3251" y="13048"/>
                      <a:pt x="3357" y="12997"/>
                      <a:pt x="3416" y="12997"/>
                    </a:cubicBezTo>
                    <a:cubicBezTo>
                      <a:pt x="3575" y="12997"/>
                      <a:pt x="3397" y="13369"/>
                      <a:pt x="2853" y="14141"/>
                    </a:cubicBezTo>
                    <a:cubicBezTo>
                      <a:pt x="2665" y="14141"/>
                      <a:pt x="2357" y="14141"/>
                      <a:pt x="2169" y="14324"/>
                    </a:cubicBezTo>
                    <a:cubicBezTo>
                      <a:pt x="1861" y="14572"/>
                      <a:pt x="1613" y="15009"/>
                      <a:pt x="1985" y="15441"/>
                    </a:cubicBezTo>
                    <a:cubicBezTo>
                      <a:pt x="2357" y="15813"/>
                      <a:pt x="3161" y="16185"/>
                      <a:pt x="3657" y="16309"/>
                    </a:cubicBezTo>
                    <a:cubicBezTo>
                      <a:pt x="3704" y="16327"/>
                      <a:pt x="3752" y="16335"/>
                      <a:pt x="3799" y="16335"/>
                    </a:cubicBezTo>
                    <a:cubicBezTo>
                      <a:pt x="4246" y="16335"/>
                      <a:pt x="4673" y="15587"/>
                      <a:pt x="4897" y="15192"/>
                    </a:cubicBezTo>
                    <a:cubicBezTo>
                      <a:pt x="4962" y="15133"/>
                      <a:pt x="5021" y="15133"/>
                      <a:pt x="5086" y="15068"/>
                    </a:cubicBezTo>
                    <a:cubicBezTo>
                      <a:pt x="5201" y="14932"/>
                      <a:pt x="5292" y="14876"/>
                      <a:pt x="5366" y="14876"/>
                    </a:cubicBezTo>
                    <a:cubicBezTo>
                      <a:pt x="5710" y="14876"/>
                      <a:pt x="5710" y="16073"/>
                      <a:pt x="6230" y="16073"/>
                    </a:cubicBezTo>
                    <a:cubicBezTo>
                      <a:pt x="6260" y="16073"/>
                      <a:pt x="6292" y="16069"/>
                      <a:pt x="6326" y="16061"/>
                    </a:cubicBezTo>
                    <a:cubicBezTo>
                      <a:pt x="7006" y="15813"/>
                      <a:pt x="6882" y="15192"/>
                      <a:pt x="6882" y="14572"/>
                    </a:cubicBezTo>
                    <a:lnTo>
                      <a:pt x="6882" y="14572"/>
                    </a:lnTo>
                    <a:lnTo>
                      <a:pt x="7006" y="14696"/>
                    </a:lnTo>
                    <a:cubicBezTo>
                      <a:pt x="7130" y="14761"/>
                      <a:pt x="7378" y="14761"/>
                      <a:pt x="7567" y="14820"/>
                    </a:cubicBezTo>
                    <a:cubicBezTo>
                      <a:pt x="7602" y="14829"/>
                      <a:pt x="7636" y="14833"/>
                      <a:pt x="7670" y="14833"/>
                    </a:cubicBezTo>
                    <a:cubicBezTo>
                      <a:pt x="8115" y="14833"/>
                      <a:pt x="8457" y="14119"/>
                      <a:pt x="8743" y="13828"/>
                    </a:cubicBezTo>
                    <a:cubicBezTo>
                      <a:pt x="8867" y="13828"/>
                      <a:pt x="8991" y="13893"/>
                      <a:pt x="9115" y="13952"/>
                    </a:cubicBezTo>
                    <a:cubicBezTo>
                      <a:pt x="9427" y="14637"/>
                      <a:pt x="9363" y="15257"/>
                      <a:pt x="8807" y="15937"/>
                    </a:cubicBezTo>
                    <a:cubicBezTo>
                      <a:pt x="8435" y="16309"/>
                      <a:pt x="7998" y="16621"/>
                      <a:pt x="7502" y="16869"/>
                    </a:cubicBezTo>
                    <a:cubicBezTo>
                      <a:pt x="6998" y="17171"/>
                      <a:pt x="6401" y="17273"/>
                      <a:pt x="5792" y="17273"/>
                    </a:cubicBezTo>
                    <a:cubicBezTo>
                      <a:pt x="5280" y="17273"/>
                      <a:pt x="4760" y="17201"/>
                      <a:pt x="4277" y="17118"/>
                    </a:cubicBezTo>
                    <a:cubicBezTo>
                      <a:pt x="3559" y="16958"/>
                      <a:pt x="3022" y="16720"/>
                      <a:pt x="2448" y="16720"/>
                    </a:cubicBezTo>
                    <a:cubicBezTo>
                      <a:pt x="2130" y="16720"/>
                      <a:pt x="1801" y="16793"/>
                      <a:pt x="1424" y="16993"/>
                    </a:cubicBezTo>
                    <a:cubicBezTo>
                      <a:pt x="0" y="17797"/>
                      <a:pt x="372" y="20774"/>
                      <a:pt x="1548" y="21270"/>
                    </a:cubicBezTo>
                    <a:cubicBezTo>
                      <a:pt x="2665" y="21766"/>
                      <a:pt x="4094" y="21642"/>
                      <a:pt x="3657" y="23131"/>
                    </a:cubicBezTo>
                    <a:cubicBezTo>
                      <a:pt x="3533" y="23627"/>
                      <a:pt x="3285" y="24247"/>
                      <a:pt x="3409" y="24743"/>
                    </a:cubicBezTo>
                    <a:cubicBezTo>
                      <a:pt x="3528" y="25219"/>
                      <a:pt x="4274" y="27800"/>
                      <a:pt x="4934" y="27800"/>
                    </a:cubicBezTo>
                    <a:cubicBezTo>
                      <a:pt x="4964" y="27800"/>
                      <a:pt x="4993" y="27795"/>
                      <a:pt x="5021" y="27785"/>
                    </a:cubicBezTo>
                    <a:cubicBezTo>
                      <a:pt x="5890" y="27537"/>
                      <a:pt x="6202" y="26792"/>
                      <a:pt x="6510" y="25984"/>
                    </a:cubicBezTo>
                    <a:cubicBezTo>
                      <a:pt x="6946" y="24932"/>
                      <a:pt x="7006" y="21891"/>
                      <a:pt x="7319" y="20715"/>
                    </a:cubicBezTo>
                    <a:cubicBezTo>
                      <a:pt x="7378" y="20963"/>
                      <a:pt x="7502" y="21146"/>
                      <a:pt x="7750" y="21270"/>
                    </a:cubicBezTo>
                    <a:cubicBezTo>
                      <a:pt x="8002" y="21382"/>
                      <a:pt x="8266" y="21443"/>
                      <a:pt x="8531" y="21443"/>
                    </a:cubicBezTo>
                    <a:cubicBezTo>
                      <a:pt x="8855" y="21443"/>
                      <a:pt x="9181" y="21351"/>
                      <a:pt x="9487" y="21146"/>
                    </a:cubicBezTo>
                    <a:cubicBezTo>
                      <a:pt x="9923" y="20839"/>
                      <a:pt x="10107" y="20402"/>
                      <a:pt x="9923" y="19846"/>
                    </a:cubicBezTo>
                    <a:cubicBezTo>
                      <a:pt x="9859" y="19534"/>
                      <a:pt x="9363" y="18978"/>
                      <a:pt x="10047" y="18978"/>
                    </a:cubicBezTo>
                    <a:cubicBezTo>
                      <a:pt x="10668" y="18978"/>
                      <a:pt x="11223" y="19286"/>
                      <a:pt x="11660" y="19782"/>
                    </a:cubicBezTo>
                    <a:cubicBezTo>
                      <a:pt x="11716" y="19838"/>
                      <a:pt x="11797" y="19869"/>
                      <a:pt x="11881" y="19869"/>
                    </a:cubicBezTo>
                    <a:cubicBezTo>
                      <a:pt x="11983" y="19869"/>
                      <a:pt x="12088" y="19823"/>
                      <a:pt x="12156" y="19722"/>
                    </a:cubicBezTo>
                    <a:cubicBezTo>
                      <a:pt x="12216" y="19598"/>
                      <a:pt x="12216" y="19534"/>
                      <a:pt x="12280" y="19474"/>
                    </a:cubicBezTo>
                    <a:cubicBezTo>
                      <a:pt x="13396" y="18978"/>
                      <a:pt x="14265" y="18045"/>
                      <a:pt x="14944" y="16929"/>
                    </a:cubicBezTo>
                    <a:cubicBezTo>
                      <a:pt x="15009" y="16373"/>
                      <a:pt x="15069" y="15753"/>
                      <a:pt x="15069" y="15133"/>
                    </a:cubicBezTo>
                    <a:cubicBezTo>
                      <a:pt x="15257" y="8559"/>
                      <a:pt x="11595" y="2789"/>
                      <a:pt x="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35"/>
          <p:cNvSpPr txBox="1">
            <a:spLocks noGrp="1"/>
          </p:cNvSpPr>
          <p:nvPr>
            <p:ph type="subTitle" idx="1"/>
          </p:nvPr>
        </p:nvSpPr>
        <p:spPr>
          <a:xfrm>
            <a:off x="2057400" y="1690688"/>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TỔNG QUAN ĐỀ TÀI</a:t>
            </a:r>
          </a:p>
        </p:txBody>
      </p:sp>
      <p:sp>
        <p:nvSpPr>
          <p:cNvPr id="426" name="Google Shape;426;p35"/>
          <p:cNvSpPr txBox="1">
            <a:spLocks noGrp="1"/>
          </p:cNvSpPr>
          <p:nvPr>
            <p:ph type="subTitle" idx="3"/>
          </p:nvPr>
        </p:nvSpPr>
        <p:spPr>
          <a:xfrm>
            <a:off x="5962650" y="1684071"/>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SSIS</a:t>
            </a:r>
          </a:p>
        </p:txBody>
      </p:sp>
      <p:sp>
        <p:nvSpPr>
          <p:cNvPr id="428" name="Google Shape;428;p35"/>
          <p:cNvSpPr txBox="1">
            <a:spLocks noGrp="1"/>
          </p:cNvSpPr>
          <p:nvPr>
            <p:ph type="subTitle" idx="7"/>
          </p:nvPr>
        </p:nvSpPr>
        <p:spPr>
          <a:xfrm>
            <a:off x="5962650" y="3705639"/>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SSRS VÀ DATA MINING</a:t>
            </a:r>
          </a:p>
        </p:txBody>
      </p:sp>
      <p:sp>
        <p:nvSpPr>
          <p:cNvPr id="429" name="Google Shape;429;p35"/>
          <p:cNvSpPr txBox="1">
            <a:spLocks noGrp="1"/>
          </p:cNvSpPr>
          <p:nvPr>
            <p:ph type="subTitle" idx="5"/>
          </p:nvPr>
        </p:nvSpPr>
        <p:spPr>
          <a:xfrm>
            <a:off x="2057400" y="355520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SSAS</a:t>
            </a:r>
          </a:p>
        </p:txBody>
      </p:sp>
      <p:sp>
        <p:nvSpPr>
          <p:cNvPr id="432" name="Google Shape;432;p35"/>
          <p:cNvSpPr txBox="1">
            <a:spLocks noGrp="1"/>
          </p:cNvSpPr>
          <p:nvPr>
            <p:ph type="title" idx="9"/>
          </p:nvPr>
        </p:nvSpPr>
        <p:spPr>
          <a:xfrm>
            <a:off x="205740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33" name="Google Shape;433;p35"/>
          <p:cNvSpPr txBox="1">
            <a:spLocks noGrp="1"/>
          </p:cNvSpPr>
          <p:nvPr>
            <p:ph type="title" idx="13"/>
          </p:nvPr>
        </p:nvSpPr>
        <p:spPr>
          <a:xfrm>
            <a:off x="596265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4" name="Google Shape;434;p35"/>
          <p:cNvSpPr txBox="1">
            <a:spLocks noGrp="1"/>
          </p:cNvSpPr>
          <p:nvPr>
            <p:ph type="title" idx="14"/>
          </p:nvPr>
        </p:nvSpPr>
        <p:spPr>
          <a:xfrm>
            <a:off x="205740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5" name="Google Shape;435;p35"/>
          <p:cNvSpPr txBox="1">
            <a:spLocks noGrp="1"/>
          </p:cNvSpPr>
          <p:nvPr>
            <p:ph type="title" idx="15"/>
          </p:nvPr>
        </p:nvSpPr>
        <p:spPr>
          <a:xfrm>
            <a:off x="596265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6" name="Google Shape;436;p35"/>
          <p:cNvGrpSpPr/>
          <p:nvPr/>
        </p:nvGrpSpPr>
        <p:grpSpPr>
          <a:xfrm>
            <a:off x="4648200" y="1333322"/>
            <a:ext cx="1261398" cy="876656"/>
            <a:chOff x="4648200" y="1333322"/>
            <a:chExt cx="1261398" cy="876656"/>
          </a:xfrm>
        </p:grpSpPr>
        <p:sp>
          <p:nvSpPr>
            <p:cNvPr id="437" name="Google Shape;437;p35" descr="Slidesgo" title="Background"/>
            <p:cNvSpPr/>
            <p:nvPr/>
          </p:nvSpPr>
          <p:spPr>
            <a:xfrm flipH="1">
              <a:off x="4648200"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5105516" y="1355612"/>
              <a:ext cx="529532" cy="832076"/>
              <a:chOff x="5050925" y="1555925"/>
              <a:chExt cx="511675" cy="806275"/>
            </a:xfrm>
          </p:grpSpPr>
          <p:sp>
            <p:nvSpPr>
              <p:cNvPr id="439" name="Google Shape;439;p35"/>
              <p:cNvSpPr/>
              <p:nvPr/>
            </p:nvSpPr>
            <p:spPr>
              <a:xfrm>
                <a:off x="5102150" y="1695425"/>
                <a:ext cx="80550" cy="130550"/>
              </a:xfrm>
              <a:custGeom>
                <a:avLst/>
                <a:gdLst/>
                <a:ahLst/>
                <a:cxnLst/>
                <a:rect l="l" t="t" r="r" b="b"/>
                <a:pathLst>
                  <a:path w="3222" h="5222" extrusionOk="0">
                    <a:moveTo>
                      <a:pt x="2414" y="1"/>
                    </a:moveTo>
                    <a:cubicBezTo>
                      <a:pt x="2320" y="1"/>
                      <a:pt x="2218" y="21"/>
                      <a:pt x="2109" y="67"/>
                    </a:cubicBezTo>
                    <a:cubicBezTo>
                      <a:pt x="497" y="811"/>
                      <a:pt x="0" y="2607"/>
                      <a:pt x="0" y="4284"/>
                    </a:cubicBezTo>
                    <a:cubicBezTo>
                      <a:pt x="0" y="4841"/>
                      <a:pt x="537" y="5221"/>
                      <a:pt x="1019" y="5221"/>
                    </a:cubicBezTo>
                    <a:cubicBezTo>
                      <a:pt x="1341" y="5221"/>
                      <a:pt x="1638" y="5053"/>
                      <a:pt x="1737" y="4656"/>
                    </a:cubicBezTo>
                    <a:cubicBezTo>
                      <a:pt x="1985" y="3475"/>
                      <a:pt x="1985" y="2051"/>
                      <a:pt x="2853" y="1119"/>
                    </a:cubicBezTo>
                    <a:cubicBezTo>
                      <a:pt x="3222" y="695"/>
                      <a:pt x="2961" y="1"/>
                      <a:pt x="24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5117650" y="1880050"/>
                <a:ext cx="55850" cy="40325"/>
              </a:xfrm>
              <a:custGeom>
                <a:avLst/>
                <a:gdLst/>
                <a:ahLst/>
                <a:cxnLst/>
                <a:rect l="l" t="t" r="r" b="b"/>
                <a:pathLst>
                  <a:path w="2234" h="1613" extrusionOk="0">
                    <a:moveTo>
                      <a:pt x="1176" y="0"/>
                    </a:moveTo>
                    <a:cubicBezTo>
                      <a:pt x="125" y="0"/>
                      <a:pt x="1" y="1613"/>
                      <a:pt x="1052" y="1613"/>
                    </a:cubicBezTo>
                    <a:cubicBezTo>
                      <a:pt x="2109" y="1613"/>
                      <a:pt x="2233" y="0"/>
                      <a:pt x="11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5050925" y="1555925"/>
                <a:ext cx="511675" cy="607825"/>
              </a:xfrm>
              <a:custGeom>
                <a:avLst/>
                <a:gdLst/>
                <a:ahLst/>
                <a:cxnLst/>
                <a:rect l="l" t="t" r="r" b="b"/>
                <a:pathLst>
                  <a:path w="20467" h="24313" extrusionOk="0">
                    <a:moveTo>
                      <a:pt x="4463" y="5581"/>
                    </a:moveTo>
                    <a:cubicBezTo>
                      <a:pt x="5010" y="5581"/>
                      <a:pt x="5271" y="6275"/>
                      <a:pt x="4902" y="6699"/>
                    </a:cubicBezTo>
                    <a:cubicBezTo>
                      <a:pt x="4034" y="7631"/>
                      <a:pt x="4034" y="9055"/>
                      <a:pt x="3786" y="10236"/>
                    </a:cubicBezTo>
                    <a:cubicBezTo>
                      <a:pt x="3687" y="10633"/>
                      <a:pt x="3390" y="10801"/>
                      <a:pt x="3068" y="10801"/>
                    </a:cubicBezTo>
                    <a:cubicBezTo>
                      <a:pt x="2586" y="10801"/>
                      <a:pt x="2049" y="10421"/>
                      <a:pt x="2049" y="9864"/>
                    </a:cubicBezTo>
                    <a:cubicBezTo>
                      <a:pt x="2049" y="8187"/>
                      <a:pt x="2546" y="6391"/>
                      <a:pt x="4158" y="5647"/>
                    </a:cubicBezTo>
                    <a:cubicBezTo>
                      <a:pt x="4267" y="5601"/>
                      <a:pt x="4369" y="5581"/>
                      <a:pt x="4463" y="5581"/>
                    </a:cubicBezTo>
                    <a:close/>
                    <a:moveTo>
                      <a:pt x="3845" y="12965"/>
                    </a:moveTo>
                    <a:cubicBezTo>
                      <a:pt x="4902" y="12965"/>
                      <a:pt x="4778" y="14578"/>
                      <a:pt x="3721" y="14578"/>
                    </a:cubicBezTo>
                    <a:cubicBezTo>
                      <a:pt x="2670" y="14578"/>
                      <a:pt x="2794" y="12965"/>
                      <a:pt x="3845" y="12965"/>
                    </a:cubicBezTo>
                    <a:close/>
                    <a:moveTo>
                      <a:pt x="10236" y="1"/>
                    </a:moveTo>
                    <a:cubicBezTo>
                      <a:pt x="4530" y="1"/>
                      <a:pt x="0" y="4590"/>
                      <a:pt x="0" y="10236"/>
                    </a:cubicBezTo>
                    <a:cubicBezTo>
                      <a:pt x="0" y="17490"/>
                      <a:pt x="6078" y="19539"/>
                      <a:pt x="6078" y="22452"/>
                    </a:cubicBezTo>
                    <a:cubicBezTo>
                      <a:pt x="6078" y="23136"/>
                      <a:pt x="6202" y="23692"/>
                      <a:pt x="6326" y="24129"/>
                    </a:cubicBezTo>
                    <a:cubicBezTo>
                      <a:pt x="6574" y="24005"/>
                      <a:pt x="6822" y="23940"/>
                      <a:pt x="7070" y="23940"/>
                    </a:cubicBezTo>
                    <a:lnTo>
                      <a:pt x="9368" y="23940"/>
                    </a:lnTo>
                    <a:lnTo>
                      <a:pt x="9368" y="15570"/>
                    </a:lnTo>
                    <a:cubicBezTo>
                      <a:pt x="9368" y="15570"/>
                      <a:pt x="8063" y="14885"/>
                      <a:pt x="7815" y="13461"/>
                    </a:cubicBezTo>
                    <a:cubicBezTo>
                      <a:pt x="7567" y="12097"/>
                      <a:pt x="6391" y="9800"/>
                      <a:pt x="6391" y="9800"/>
                    </a:cubicBezTo>
                    <a:lnTo>
                      <a:pt x="6391" y="9800"/>
                    </a:lnTo>
                    <a:cubicBezTo>
                      <a:pt x="10236" y="11849"/>
                      <a:pt x="10360" y="13893"/>
                      <a:pt x="10360" y="13893"/>
                    </a:cubicBezTo>
                    <a:cubicBezTo>
                      <a:pt x="10916" y="9676"/>
                      <a:pt x="14885" y="7319"/>
                      <a:pt x="14885" y="7319"/>
                    </a:cubicBezTo>
                    <a:lnTo>
                      <a:pt x="14885" y="7319"/>
                    </a:lnTo>
                    <a:cubicBezTo>
                      <a:pt x="14081" y="13893"/>
                      <a:pt x="11536" y="13213"/>
                      <a:pt x="10792" y="15570"/>
                    </a:cubicBezTo>
                    <a:lnTo>
                      <a:pt x="10792" y="23940"/>
                    </a:lnTo>
                    <a:lnTo>
                      <a:pt x="13148" y="23940"/>
                    </a:lnTo>
                    <a:cubicBezTo>
                      <a:pt x="13461" y="23940"/>
                      <a:pt x="13769" y="24064"/>
                      <a:pt x="14017" y="24312"/>
                    </a:cubicBezTo>
                    <a:cubicBezTo>
                      <a:pt x="14205" y="23816"/>
                      <a:pt x="14329" y="23196"/>
                      <a:pt x="14329" y="22452"/>
                    </a:cubicBezTo>
                    <a:cubicBezTo>
                      <a:pt x="14329" y="19415"/>
                      <a:pt x="20467" y="17306"/>
                      <a:pt x="20467" y="10236"/>
                    </a:cubicBezTo>
                    <a:cubicBezTo>
                      <a:pt x="20467" y="4590"/>
                      <a:pt x="15877" y="1"/>
                      <a:pt x="1023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5232375" y="2304875"/>
                <a:ext cx="147275" cy="57325"/>
              </a:xfrm>
              <a:custGeom>
                <a:avLst/>
                <a:gdLst/>
                <a:ahLst/>
                <a:cxnLst/>
                <a:rect l="l" t="t" r="r" b="b"/>
                <a:pathLst>
                  <a:path w="5891" h="2293" extrusionOk="0">
                    <a:moveTo>
                      <a:pt x="1" y="0"/>
                    </a:moveTo>
                    <a:cubicBezTo>
                      <a:pt x="373" y="1300"/>
                      <a:pt x="1549" y="2293"/>
                      <a:pt x="2978" y="2293"/>
                    </a:cubicBezTo>
                    <a:cubicBezTo>
                      <a:pt x="4342" y="2293"/>
                      <a:pt x="5518" y="130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5196675" y="2207125"/>
                <a:ext cx="218700" cy="54350"/>
              </a:xfrm>
              <a:custGeom>
                <a:avLst/>
                <a:gdLst/>
                <a:ahLst/>
                <a:cxnLst/>
                <a:rect l="l" t="t" r="r" b="b"/>
                <a:pathLst>
                  <a:path w="8748" h="2174" extrusionOk="0">
                    <a:moveTo>
                      <a:pt x="1240" y="1"/>
                    </a:moveTo>
                    <a:cubicBezTo>
                      <a:pt x="992" y="1"/>
                      <a:pt x="809" y="65"/>
                      <a:pt x="620" y="189"/>
                    </a:cubicBezTo>
                    <a:cubicBezTo>
                      <a:pt x="248" y="373"/>
                      <a:pt x="0" y="745"/>
                      <a:pt x="0" y="1057"/>
                    </a:cubicBezTo>
                    <a:cubicBezTo>
                      <a:pt x="0" y="1554"/>
                      <a:pt x="561" y="2174"/>
                      <a:pt x="1240" y="2174"/>
                    </a:cubicBezTo>
                    <a:lnTo>
                      <a:pt x="7507" y="2174"/>
                    </a:lnTo>
                    <a:cubicBezTo>
                      <a:pt x="8187" y="2174"/>
                      <a:pt x="8747" y="1554"/>
                      <a:pt x="8747" y="1057"/>
                    </a:cubicBezTo>
                    <a:cubicBezTo>
                      <a:pt x="8747" y="745"/>
                      <a:pt x="8435" y="313"/>
                      <a:pt x="8003" y="125"/>
                    </a:cubicBezTo>
                    <a:cubicBezTo>
                      <a:pt x="7939" y="65"/>
                      <a:pt x="7879" y="65"/>
                      <a:pt x="7814" y="65"/>
                    </a:cubicBezTo>
                    <a:cubicBezTo>
                      <a:pt x="7690" y="1"/>
                      <a:pt x="7631" y="1"/>
                      <a:pt x="7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384325" y="2207125"/>
                <a:ext cx="7725" cy="1650"/>
              </a:xfrm>
              <a:custGeom>
                <a:avLst/>
                <a:gdLst/>
                <a:ahLst/>
                <a:cxnLst/>
                <a:rect l="l" t="t" r="r" b="b"/>
                <a:pathLst>
                  <a:path w="309" h="66" extrusionOk="0">
                    <a:moveTo>
                      <a:pt x="308" y="65"/>
                    </a:moveTo>
                    <a:cubicBezTo>
                      <a:pt x="184" y="1"/>
                      <a:pt x="125" y="1"/>
                      <a:pt x="1" y="1"/>
                    </a:cubicBezTo>
                    <a:cubicBezTo>
                      <a:pt x="125" y="1"/>
                      <a:pt x="184" y="1"/>
                      <a:pt x="308" y="65"/>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5212175" y="2207125"/>
                <a:ext cx="15525" cy="4750"/>
              </a:xfrm>
              <a:custGeom>
                <a:avLst/>
                <a:gdLst/>
                <a:ahLst/>
                <a:cxnLst/>
                <a:rect l="l" t="t" r="r" b="b"/>
                <a:pathLst>
                  <a:path w="621" h="190" extrusionOk="0">
                    <a:moveTo>
                      <a:pt x="620" y="1"/>
                    </a:moveTo>
                    <a:cubicBezTo>
                      <a:pt x="372" y="1"/>
                      <a:pt x="189" y="65"/>
                      <a:pt x="0" y="189"/>
                    </a:cubicBezTo>
                    <a:lnTo>
                      <a:pt x="0" y="189"/>
                    </a:lnTo>
                    <a:cubicBezTo>
                      <a:pt x="189" y="65"/>
                      <a:pt x="372" y="1"/>
                      <a:pt x="620" y="1"/>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5392025" y="2208750"/>
                <a:ext cx="4750" cy="1500"/>
              </a:xfrm>
              <a:custGeom>
                <a:avLst/>
                <a:gdLst/>
                <a:ahLst/>
                <a:cxnLst/>
                <a:rect l="l" t="t" r="r" b="b"/>
                <a:pathLst>
                  <a:path w="190" h="60" extrusionOk="0">
                    <a:moveTo>
                      <a:pt x="189" y="60"/>
                    </a:moveTo>
                    <a:cubicBezTo>
                      <a:pt x="125" y="0"/>
                      <a:pt x="65" y="0"/>
                      <a:pt x="0" y="0"/>
                    </a:cubicBezTo>
                    <a:cubicBezTo>
                      <a:pt x="65" y="0"/>
                      <a:pt x="125" y="0"/>
                      <a:pt x="189" y="60"/>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196675" y="1738875"/>
                <a:ext cx="226375" cy="473000"/>
              </a:xfrm>
              <a:custGeom>
                <a:avLst/>
                <a:gdLst/>
                <a:ahLst/>
                <a:cxnLst/>
                <a:rect l="l" t="t" r="r" b="b"/>
                <a:pathLst>
                  <a:path w="9055" h="18920" extrusionOk="0">
                    <a:moveTo>
                      <a:pt x="9055" y="1"/>
                    </a:moveTo>
                    <a:cubicBezTo>
                      <a:pt x="9055" y="1"/>
                      <a:pt x="5086" y="2358"/>
                      <a:pt x="4530" y="6575"/>
                    </a:cubicBezTo>
                    <a:cubicBezTo>
                      <a:pt x="4530" y="6575"/>
                      <a:pt x="4406" y="4531"/>
                      <a:pt x="561" y="2482"/>
                    </a:cubicBezTo>
                    <a:lnTo>
                      <a:pt x="561" y="2482"/>
                    </a:lnTo>
                    <a:cubicBezTo>
                      <a:pt x="561" y="2482"/>
                      <a:pt x="1737" y="4779"/>
                      <a:pt x="1985" y="6143"/>
                    </a:cubicBezTo>
                    <a:cubicBezTo>
                      <a:pt x="2233" y="7567"/>
                      <a:pt x="3538" y="8252"/>
                      <a:pt x="3538" y="8252"/>
                    </a:cubicBezTo>
                    <a:lnTo>
                      <a:pt x="3538" y="16622"/>
                    </a:lnTo>
                    <a:lnTo>
                      <a:pt x="1240" y="16622"/>
                    </a:lnTo>
                    <a:cubicBezTo>
                      <a:pt x="992" y="16622"/>
                      <a:pt x="744" y="16687"/>
                      <a:pt x="496" y="16811"/>
                    </a:cubicBezTo>
                    <a:cubicBezTo>
                      <a:pt x="189" y="17059"/>
                      <a:pt x="0" y="17431"/>
                      <a:pt x="0" y="17862"/>
                    </a:cubicBezTo>
                    <a:cubicBezTo>
                      <a:pt x="0" y="18299"/>
                      <a:pt x="248" y="18731"/>
                      <a:pt x="620" y="18919"/>
                    </a:cubicBezTo>
                    <a:cubicBezTo>
                      <a:pt x="809" y="18795"/>
                      <a:pt x="992" y="18731"/>
                      <a:pt x="1240" y="18731"/>
                    </a:cubicBezTo>
                    <a:lnTo>
                      <a:pt x="7507" y="18731"/>
                    </a:lnTo>
                    <a:cubicBezTo>
                      <a:pt x="7631" y="18731"/>
                      <a:pt x="7690" y="18731"/>
                      <a:pt x="7814" y="18795"/>
                    </a:cubicBezTo>
                    <a:cubicBezTo>
                      <a:pt x="7879" y="18795"/>
                      <a:pt x="7939" y="18795"/>
                      <a:pt x="8003" y="18855"/>
                    </a:cubicBezTo>
                    <a:cubicBezTo>
                      <a:pt x="8311" y="18607"/>
                      <a:pt x="8499" y="18299"/>
                      <a:pt x="8499" y="17862"/>
                    </a:cubicBezTo>
                    <a:cubicBezTo>
                      <a:pt x="8499" y="17490"/>
                      <a:pt x="8375" y="17242"/>
                      <a:pt x="8187" y="16994"/>
                    </a:cubicBezTo>
                    <a:cubicBezTo>
                      <a:pt x="7939" y="16746"/>
                      <a:pt x="7631" y="16622"/>
                      <a:pt x="7318" y="16622"/>
                    </a:cubicBezTo>
                    <a:lnTo>
                      <a:pt x="4962" y="16622"/>
                    </a:lnTo>
                    <a:lnTo>
                      <a:pt x="4962" y="8252"/>
                    </a:lnTo>
                    <a:cubicBezTo>
                      <a:pt x="5706" y="5895"/>
                      <a:pt x="8251" y="6575"/>
                      <a:pt x="9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5196675" y="2261450"/>
                <a:ext cx="218700" cy="43450"/>
              </a:xfrm>
              <a:custGeom>
                <a:avLst/>
                <a:gdLst/>
                <a:ahLst/>
                <a:cxnLst/>
                <a:rect l="l" t="t" r="r" b="b"/>
                <a:pathLst>
                  <a:path w="8748" h="1738" extrusionOk="0">
                    <a:moveTo>
                      <a:pt x="1240" y="1"/>
                    </a:moveTo>
                    <a:cubicBezTo>
                      <a:pt x="561" y="1"/>
                      <a:pt x="0" y="373"/>
                      <a:pt x="0" y="869"/>
                    </a:cubicBezTo>
                    <a:cubicBezTo>
                      <a:pt x="0" y="1365"/>
                      <a:pt x="561" y="1737"/>
                      <a:pt x="1240" y="1737"/>
                    </a:cubicBezTo>
                    <a:lnTo>
                      <a:pt x="7507" y="1737"/>
                    </a:lnTo>
                    <a:cubicBezTo>
                      <a:pt x="8187" y="1737"/>
                      <a:pt x="8747" y="1365"/>
                      <a:pt x="8747" y="869"/>
                    </a:cubicBezTo>
                    <a:cubicBezTo>
                      <a:pt x="8747" y="373"/>
                      <a:pt x="8187" y="1"/>
                      <a:pt x="7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35"/>
          <p:cNvGrpSpPr/>
          <p:nvPr/>
        </p:nvGrpSpPr>
        <p:grpSpPr>
          <a:xfrm>
            <a:off x="4648200" y="3200222"/>
            <a:ext cx="1261398" cy="876656"/>
            <a:chOff x="4648200" y="3200222"/>
            <a:chExt cx="1261398" cy="876656"/>
          </a:xfrm>
        </p:grpSpPr>
        <p:sp>
          <p:nvSpPr>
            <p:cNvPr id="450" name="Google Shape;450;p35" descr="Slidesgo" title="Background"/>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5"/>
            <p:cNvGrpSpPr/>
            <p:nvPr/>
          </p:nvGrpSpPr>
          <p:grpSpPr>
            <a:xfrm>
              <a:off x="4953200" y="3222484"/>
              <a:ext cx="687423" cy="832131"/>
              <a:chOff x="4228800" y="1718875"/>
              <a:chExt cx="697750" cy="844975"/>
            </a:xfrm>
          </p:grpSpPr>
          <p:sp>
            <p:nvSpPr>
              <p:cNvPr id="452" name="Google Shape;452;p35"/>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35"/>
          <p:cNvGrpSpPr/>
          <p:nvPr/>
        </p:nvGrpSpPr>
        <p:grpSpPr>
          <a:xfrm>
            <a:off x="720831" y="3191950"/>
            <a:ext cx="1261398" cy="884928"/>
            <a:chOff x="720831" y="3191950"/>
            <a:chExt cx="1261398" cy="884928"/>
          </a:xfrm>
        </p:grpSpPr>
        <p:sp>
          <p:nvSpPr>
            <p:cNvPr id="455" name="Google Shape;455;p35" descr="Slidesgo" title="Background"/>
            <p:cNvSpPr/>
            <p:nvPr/>
          </p:nvSpPr>
          <p:spPr>
            <a:xfrm flipH="1">
              <a:off x="720831"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5"/>
            <p:cNvGrpSpPr/>
            <p:nvPr/>
          </p:nvGrpSpPr>
          <p:grpSpPr>
            <a:xfrm>
              <a:off x="1226825" y="3191950"/>
              <a:ext cx="535300" cy="194950"/>
              <a:chOff x="5054325" y="1441125"/>
              <a:chExt cx="535300" cy="194950"/>
            </a:xfrm>
          </p:grpSpPr>
          <p:sp>
            <p:nvSpPr>
              <p:cNvPr id="457" name="Google Shape;457;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5"/>
            <p:cNvGrpSpPr/>
            <p:nvPr/>
          </p:nvGrpSpPr>
          <p:grpSpPr>
            <a:xfrm>
              <a:off x="873575" y="3572027"/>
              <a:ext cx="535300" cy="194950"/>
              <a:chOff x="5054325" y="1441125"/>
              <a:chExt cx="535300" cy="194950"/>
            </a:xfrm>
          </p:grpSpPr>
          <p:sp>
            <p:nvSpPr>
              <p:cNvPr id="460" name="Google Shape;460;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989979" y="3222518"/>
              <a:ext cx="832065" cy="832065"/>
              <a:chOff x="990025" y="3276025"/>
              <a:chExt cx="838775" cy="838775"/>
            </a:xfrm>
          </p:grpSpPr>
          <p:sp>
            <p:nvSpPr>
              <p:cNvPr id="463" name="Google Shape;463;p35"/>
              <p:cNvSpPr/>
              <p:nvPr/>
            </p:nvSpPr>
            <p:spPr>
              <a:xfrm>
                <a:off x="1562100" y="3409375"/>
                <a:ext cx="265225" cy="181050"/>
              </a:xfrm>
              <a:custGeom>
                <a:avLst/>
                <a:gdLst/>
                <a:ahLst/>
                <a:cxnLst/>
                <a:rect l="l" t="t" r="r" b="b"/>
                <a:pathLst>
                  <a:path w="10609" h="7242" extrusionOk="0">
                    <a:moveTo>
                      <a:pt x="5954" y="0"/>
                    </a:moveTo>
                    <a:cubicBezTo>
                      <a:pt x="5523" y="0"/>
                      <a:pt x="5086" y="124"/>
                      <a:pt x="4714" y="372"/>
                    </a:cubicBezTo>
                    <a:cubicBezTo>
                      <a:pt x="4282" y="620"/>
                      <a:pt x="3970" y="993"/>
                      <a:pt x="3786" y="1424"/>
                    </a:cubicBezTo>
                    <a:cubicBezTo>
                      <a:pt x="3474" y="1300"/>
                      <a:pt x="3225" y="1300"/>
                      <a:pt x="2918" y="1300"/>
                    </a:cubicBezTo>
                    <a:cubicBezTo>
                      <a:pt x="2546" y="1300"/>
                      <a:pt x="2357" y="1365"/>
                      <a:pt x="2109" y="1424"/>
                    </a:cubicBezTo>
                    <a:cubicBezTo>
                      <a:pt x="1117" y="1672"/>
                      <a:pt x="373" y="2541"/>
                      <a:pt x="125" y="3473"/>
                    </a:cubicBezTo>
                    <a:cubicBezTo>
                      <a:pt x="0" y="3969"/>
                      <a:pt x="65" y="4466"/>
                      <a:pt x="189" y="4962"/>
                    </a:cubicBezTo>
                    <a:cubicBezTo>
                      <a:pt x="249" y="5145"/>
                      <a:pt x="373" y="5393"/>
                      <a:pt x="497" y="5641"/>
                    </a:cubicBezTo>
                    <a:cubicBezTo>
                      <a:pt x="745" y="6078"/>
                      <a:pt x="1117" y="6386"/>
                      <a:pt x="1553" y="6634"/>
                    </a:cubicBezTo>
                    <a:cubicBezTo>
                      <a:pt x="1802" y="6822"/>
                      <a:pt x="2109" y="6946"/>
                      <a:pt x="2481" y="7006"/>
                    </a:cubicBezTo>
                    <a:cubicBezTo>
                      <a:pt x="2613" y="7028"/>
                      <a:pt x="2747" y="7038"/>
                      <a:pt x="2881" y="7038"/>
                    </a:cubicBezTo>
                    <a:cubicBezTo>
                      <a:pt x="3506" y="7038"/>
                      <a:pt x="4144" y="6816"/>
                      <a:pt x="4654" y="6510"/>
                    </a:cubicBezTo>
                    <a:cubicBezTo>
                      <a:pt x="4838" y="6386"/>
                      <a:pt x="4962" y="6326"/>
                      <a:pt x="5086" y="6202"/>
                    </a:cubicBezTo>
                    <a:cubicBezTo>
                      <a:pt x="5458" y="6698"/>
                      <a:pt x="6019" y="7070"/>
                      <a:pt x="6639" y="7194"/>
                    </a:cubicBezTo>
                    <a:cubicBezTo>
                      <a:pt x="6841" y="7226"/>
                      <a:pt x="7043" y="7241"/>
                      <a:pt x="7241" y="7241"/>
                    </a:cubicBezTo>
                    <a:cubicBezTo>
                      <a:pt x="8622" y="7241"/>
                      <a:pt x="9854" y="6488"/>
                      <a:pt x="10236" y="5021"/>
                    </a:cubicBezTo>
                    <a:cubicBezTo>
                      <a:pt x="10608" y="3597"/>
                      <a:pt x="9740" y="1861"/>
                      <a:pt x="8252" y="1489"/>
                    </a:cubicBezTo>
                    <a:lnTo>
                      <a:pt x="8063" y="1117"/>
                    </a:lnTo>
                    <a:cubicBezTo>
                      <a:pt x="7755" y="620"/>
                      <a:pt x="7195" y="124"/>
                      <a:pt x="6575" y="60"/>
                    </a:cubicBezTo>
                    <a:cubicBezTo>
                      <a:pt x="6391" y="0"/>
                      <a:pt x="6143" y="0"/>
                      <a:pt x="5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1273700" y="3550400"/>
                <a:ext cx="350450" cy="510200"/>
              </a:xfrm>
              <a:custGeom>
                <a:avLst/>
                <a:gdLst/>
                <a:ahLst/>
                <a:cxnLst/>
                <a:rect l="l" t="t" r="r" b="b"/>
                <a:pathLst>
                  <a:path w="14018" h="20408" extrusionOk="0">
                    <a:moveTo>
                      <a:pt x="12033" y="0"/>
                    </a:moveTo>
                    <a:cubicBezTo>
                      <a:pt x="11601" y="497"/>
                      <a:pt x="11040" y="933"/>
                      <a:pt x="10485" y="1365"/>
                    </a:cubicBezTo>
                    <a:cubicBezTo>
                      <a:pt x="9740" y="1926"/>
                      <a:pt x="8808" y="2109"/>
                      <a:pt x="7939" y="2422"/>
                    </a:cubicBezTo>
                    <a:cubicBezTo>
                      <a:pt x="7319" y="3166"/>
                      <a:pt x="6451" y="3598"/>
                      <a:pt x="5399" y="3662"/>
                    </a:cubicBezTo>
                    <a:cubicBezTo>
                      <a:pt x="5583" y="3846"/>
                      <a:pt x="5707" y="3910"/>
                      <a:pt x="5895" y="4094"/>
                    </a:cubicBezTo>
                    <a:cubicBezTo>
                      <a:pt x="5771" y="4342"/>
                      <a:pt x="5707" y="4466"/>
                      <a:pt x="5707" y="4778"/>
                    </a:cubicBezTo>
                    <a:lnTo>
                      <a:pt x="5647" y="4778"/>
                    </a:lnTo>
                    <a:lnTo>
                      <a:pt x="5459" y="7383"/>
                    </a:lnTo>
                    <a:cubicBezTo>
                      <a:pt x="4779" y="7011"/>
                      <a:pt x="4035" y="6763"/>
                      <a:pt x="3350" y="6267"/>
                    </a:cubicBezTo>
                    <a:cubicBezTo>
                      <a:pt x="2546" y="5706"/>
                      <a:pt x="2050" y="5086"/>
                      <a:pt x="1737" y="4342"/>
                    </a:cubicBezTo>
                    <a:cubicBezTo>
                      <a:pt x="1182" y="4654"/>
                      <a:pt x="621" y="4902"/>
                      <a:pt x="1" y="5026"/>
                    </a:cubicBezTo>
                    <a:cubicBezTo>
                      <a:pt x="125" y="5830"/>
                      <a:pt x="373" y="6574"/>
                      <a:pt x="869" y="7259"/>
                    </a:cubicBezTo>
                    <a:cubicBezTo>
                      <a:pt x="1430" y="7939"/>
                      <a:pt x="2422" y="8559"/>
                      <a:pt x="3166" y="8931"/>
                    </a:cubicBezTo>
                    <a:cubicBezTo>
                      <a:pt x="3722" y="9244"/>
                      <a:pt x="4218" y="9492"/>
                      <a:pt x="4779" y="9799"/>
                    </a:cubicBezTo>
                    <a:cubicBezTo>
                      <a:pt x="4962" y="9924"/>
                      <a:pt x="5151" y="9988"/>
                      <a:pt x="5335" y="10112"/>
                    </a:cubicBezTo>
                    <a:lnTo>
                      <a:pt x="4655" y="20407"/>
                    </a:lnTo>
                    <a:lnTo>
                      <a:pt x="8004" y="20407"/>
                    </a:lnTo>
                    <a:lnTo>
                      <a:pt x="7384" y="10112"/>
                    </a:lnTo>
                    <a:lnTo>
                      <a:pt x="7443" y="10112"/>
                    </a:lnTo>
                    <a:cubicBezTo>
                      <a:pt x="6699" y="9368"/>
                      <a:pt x="6267" y="8311"/>
                      <a:pt x="6327" y="7319"/>
                    </a:cubicBezTo>
                    <a:lnTo>
                      <a:pt x="6327" y="7071"/>
                    </a:lnTo>
                    <a:cubicBezTo>
                      <a:pt x="6451" y="4902"/>
                      <a:pt x="8312" y="3598"/>
                      <a:pt x="10420" y="3598"/>
                    </a:cubicBezTo>
                    <a:cubicBezTo>
                      <a:pt x="10544" y="3598"/>
                      <a:pt x="10733" y="3598"/>
                      <a:pt x="10916" y="3662"/>
                    </a:cubicBezTo>
                    <a:cubicBezTo>
                      <a:pt x="12097" y="3166"/>
                      <a:pt x="13213" y="2357"/>
                      <a:pt x="14017" y="1365"/>
                    </a:cubicBezTo>
                    <a:cubicBezTo>
                      <a:pt x="13645" y="1305"/>
                      <a:pt x="13338" y="1181"/>
                      <a:pt x="13089" y="993"/>
                    </a:cubicBezTo>
                    <a:cubicBezTo>
                      <a:pt x="12653" y="745"/>
                      <a:pt x="12281" y="437"/>
                      <a:pt x="120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990025" y="3276025"/>
                <a:ext cx="544200" cy="403150"/>
              </a:xfrm>
              <a:custGeom>
                <a:avLst/>
                <a:gdLst/>
                <a:ahLst/>
                <a:cxnLst/>
                <a:rect l="l" t="t" r="r" b="b"/>
                <a:pathLst>
                  <a:path w="21768" h="16126" extrusionOk="0">
                    <a:moveTo>
                      <a:pt x="17054" y="1"/>
                    </a:moveTo>
                    <a:cubicBezTo>
                      <a:pt x="14449" y="1"/>
                      <a:pt x="12092" y="1737"/>
                      <a:pt x="11844" y="4525"/>
                    </a:cubicBezTo>
                    <a:cubicBezTo>
                      <a:pt x="11720" y="4277"/>
                      <a:pt x="11472" y="4094"/>
                      <a:pt x="11224" y="3905"/>
                    </a:cubicBezTo>
                    <a:cubicBezTo>
                      <a:pt x="10728" y="3486"/>
                      <a:pt x="10089" y="3254"/>
                      <a:pt x="9454" y="3254"/>
                    </a:cubicBezTo>
                    <a:cubicBezTo>
                      <a:pt x="9059" y="3254"/>
                      <a:pt x="8667" y="3343"/>
                      <a:pt x="8312" y="3533"/>
                    </a:cubicBezTo>
                    <a:cubicBezTo>
                      <a:pt x="6947" y="4153"/>
                      <a:pt x="6386" y="5830"/>
                      <a:pt x="7071" y="7195"/>
                    </a:cubicBezTo>
                    <a:lnTo>
                      <a:pt x="7255" y="7567"/>
                    </a:lnTo>
                    <a:lnTo>
                      <a:pt x="7195" y="7626"/>
                    </a:lnTo>
                    <a:lnTo>
                      <a:pt x="6635" y="8187"/>
                    </a:lnTo>
                    <a:lnTo>
                      <a:pt x="6510" y="8063"/>
                    </a:lnTo>
                    <a:cubicBezTo>
                      <a:pt x="5890" y="7691"/>
                      <a:pt x="5270" y="7443"/>
                      <a:pt x="4526" y="7378"/>
                    </a:cubicBezTo>
                    <a:cubicBezTo>
                      <a:pt x="4154" y="7378"/>
                      <a:pt x="3782" y="7443"/>
                      <a:pt x="3474" y="7443"/>
                    </a:cubicBezTo>
                    <a:cubicBezTo>
                      <a:pt x="2730" y="7567"/>
                      <a:pt x="2045" y="7939"/>
                      <a:pt x="1489" y="8435"/>
                    </a:cubicBezTo>
                    <a:cubicBezTo>
                      <a:pt x="681" y="9115"/>
                      <a:pt x="185" y="10172"/>
                      <a:pt x="60" y="11224"/>
                    </a:cubicBezTo>
                    <a:cubicBezTo>
                      <a:pt x="1" y="12340"/>
                      <a:pt x="373" y="13456"/>
                      <a:pt x="1117" y="14265"/>
                    </a:cubicBezTo>
                    <a:cubicBezTo>
                      <a:pt x="1365" y="14513"/>
                      <a:pt x="1613" y="14761"/>
                      <a:pt x="1921" y="15009"/>
                    </a:cubicBezTo>
                    <a:cubicBezTo>
                      <a:pt x="2541" y="15381"/>
                      <a:pt x="3161" y="15629"/>
                      <a:pt x="3906" y="15689"/>
                    </a:cubicBezTo>
                    <a:cubicBezTo>
                      <a:pt x="4278" y="15629"/>
                      <a:pt x="4650" y="15629"/>
                      <a:pt x="4962" y="15629"/>
                    </a:cubicBezTo>
                    <a:cubicBezTo>
                      <a:pt x="5707" y="15441"/>
                      <a:pt x="6386" y="15133"/>
                      <a:pt x="6947" y="14637"/>
                    </a:cubicBezTo>
                    <a:cubicBezTo>
                      <a:pt x="7255" y="14885"/>
                      <a:pt x="7503" y="15069"/>
                      <a:pt x="7751" y="15317"/>
                    </a:cubicBezTo>
                    <a:cubicBezTo>
                      <a:pt x="8436" y="15753"/>
                      <a:pt x="9239" y="16001"/>
                      <a:pt x="10048" y="16126"/>
                    </a:cubicBezTo>
                    <a:cubicBezTo>
                      <a:pt x="10480" y="16061"/>
                      <a:pt x="10916" y="16061"/>
                      <a:pt x="11288" y="16001"/>
                    </a:cubicBezTo>
                    <a:lnTo>
                      <a:pt x="11348" y="16001"/>
                    </a:lnTo>
                    <a:cubicBezTo>
                      <a:pt x="11968" y="15877"/>
                      <a:pt x="12529" y="15629"/>
                      <a:pt x="13084" y="15317"/>
                    </a:cubicBezTo>
                    <a:cubicBezTo>
                      <a:pt x="13273" y="15193"/>
                      <a:pt x="13457" y="15069"/>
                      <a:pt x="13645" y="14885"/>
                    </a:cubicBezTo>
                    <a:cubicBezTo>
                      <a:pt x="14017" y="14573"/>
                      <a:pt x="14265" y="14200"/>
                      <a:pt x="14513" y="13828"/>
                    </a:cubicBezTo>
                    <a:cubicBezTo>
                      <a:pt x="15069" y="14324"/>
                      <a:pt x="15754" y="14697"/>
                      <a:pt x="16498" y="14697"/>
                    </a:cubicBezTo>
                    <a:cubicBezTo>
                      <a:pt x="16558" y="14697"/>
                      <a:pt x="16682" y="14697"/>
                      <a:pt x="16746" y="14637"/>
                    </a:cubicBezTo>
                    <a:cubicBezTo>
                      <a:pt x="17798" y="14573"/>
                      <a:pt x="18666" y="14141"/>
                      <a:pt x="19286" y="13397"/>
                    </a:cubicBezTo>
                    <a:cubicBezTo>
                      <a:pt x="19599" y="12960"/>
                      <a:pt x="19783" y="12404"/>
                      <a:pt x="19847" y="11784"/>
                    </a:cubicBezTo>
                    <a:cubicBezTo>
                      <a:pt x="19907" y="10851"/>
                      <a:pt x="19534" y="9859"/>
                      <a:pt x="18790" y="9179"/>
                    </a:cubicBezTo>
                    <a:cubicBezTo>
                      <a:pt x="20343" y="8495"/>
                      <a:pt x="21395" y="7071"/>
                      <a:pt x="21584" y="5210"/>
                    </a:cubicBezTo>
                    <a:cubicBezTo>
                      <a:pt x="21767" y="2729"/>
                      <a:pt x="19723" y="1"/>
                      <a:pt x="17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1273700" y="3658925"/>
                <a:ext cx="43450" cy="17150"/>
              </a:xfrm>
              <a:custGeom>
                <a:avLst/>
                <a:gdLst/>
                <a:ahLst/>
                <a:cxnLst/>
                <a:rect l="l" t="t" r="r" b="b"/>
                <a:pathLst>
                  <a:path w="1738" h="686" extrusionOk="0">
                    <a:moveTo>
                      <a:pt x="1737" y="1"/>
                    </a:moveTo>
                    <a:lnTo>
                      <a:pt x="1737" y="1"/>
                    </a:lnTo>
                    <a:cubicBezTo>
                      <a:pt x="1182" y="313"/>
                      <a:pt x="621" y="561"/>
                      <a:pt x="1" y="685"/>
                    </a:cubicBezTo>
                    <a:lnTo>
                      <a:pt x="1" y="685"/>
                    </a:lnTo>
                    <a:cubicBezTo>
                      <a:pt x="621" y="561"/>
                      <a:pt x="1182" y="313"/>
                      <a:pt x="1737"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1430375" y="3616000"/>
                <a:ext cx="398425" cy="229025"/>
              </a:xfrm>
              <a:custGeom>
                <a:avLst/>
                <a:gdLst/>
                <a:ahLst/>
                <a:cxnLst/>
                <a:rect l="l" t="t" r="r" b="b"/>
                <a:pathLst>
                  <a:path w="15937" h="9161" extrusionOk="0">
                    <a:moveTo>
                      <a:pt x="9090" y="0"/>
                    </a:moveTo>
                    <a:cubicBezTo>
                      <a:pt x="8917" y="0"/>
                      <a:pt x="8740" y="16"/>
                      <a:pt x="8559" y="46"/>
                    </a:cubicBezTo>
                    <a:cubicBezTo>
                      <a:pt x="8246" y="105"/>
                      <a:pt x="7998" y="170"/>
                      <a:pt x="7750" y="294"/>
                    </a:cubicBezTo>
                    <a:cubicBezTo>
                      <a:pt x="7319" y="542"/>
                      <a:pt x="6946" y="850"/>
                      <a:pt x="6634" y="1286"/>
                    </a:cubicBezTo>
                    <a:cubicBezTo>
                      <a:pt x="6510" y="1470"/>
                      <a:pt x="6450" y="1658"/>
                      <a:pt x="6326" y="1906"/>
                    </a:cubicBezTo>
                    <a:cubicBezTo>
                      <a:pt x="5890" y="1470"/>
                      <a:pt x="5269" y="1098"/>
                      <a:pt x="4649" y="1038"/>
                    </a:cubicBezTo>
                    <a:cubicBezTo>
                      <a:pt x="4466" y="974"/>
                      <a:pt x="4277" y="974"/>
                      <a:pt x="4153" y="974"/>
                    </a:cubicBezTo>
                    <a:cubicBezTo>
                      <a:pt x="2045" y="974"/>
                      <a:pt x="184" y="2278"/>
                      <a:pt x="60" y="4447"/>
                    </a:cubicBezTo>
                    <a:lnTo>
                      <a:pt x="60" y="4695"/>
                    </a:lnTo>
                    <a:cubicBezTo>
                      <a:pt x="0" y="5752"/>
                      <a:pt x="497" y="6744"/>
                      <a:pt x="1241" y="7488"/>
                    </a:cubicBezTo>
                    <a:lnTo>
                      <a:pt x="1176" y="7488"/>
                    </a:lnTo>
                    <a:lnTo>
                      <a:pt x="1241" y="7548"/>
                    </a:lnTo>
                    <a:cubicBezTo>
                      <a:pt x="1861" y="8168"/>
                      <a:pt x="2665" y="8540"/>
                      <a:pt x="3533" y="8540"/>
                    </a:cubicBezTo>
                    <a:cubicBezTo>
                      <a:pt x="4590" y="8540"/>
                      <a:pt x="5582" y="8232"/>
                      <a:pt x="6326" y="7612"/>
                    </a:cubicBezTo>
                    <a:cubicBezTo>
                      <a:pt x="6822" y="8480"/>
                      <a:pt x="7691" y="9160"/>
                      <a:pt x="8743" y="9160"/>
                    </a:cubicBezTo>
                    <a:cubicBezTo>
                      <a:pt x="10107" y="9160"/>
                      <a:pt x="11288" y="8416"/>
                      <a:pt x="11719" y="7240"/>
                    </a:cubicBezTo>
                    <a:cubicBezTo>
                      <a:pt x="12092" y="7548"/>
                      <a:pt x="12588" y="7796"/>
                      <a:pt x="13148" y="7796"/>
                    </a:cubicBezTo>
                    <a:cubicBezTo>
                      <a:pt x="14513" y="7796"/>
                      <a:pt x="15753" y="6868"/>
                      <a:pt x="15877" y="5439"/>
                    </a:cubicBezTo>
                    <a:cubicBezTo>
                      <a:pt x="15937" y="4139"/>
                      <a:pt x="14885" y="2710"/>
                      <a:pt x="13521" y="2710"/>
                    </a:cubicBezTo>
                    <a:cubicBezTo>
                      <a:pt x="12900" y="2710"/>
                      <a:pt x="12340" y="2899"/>
                      <a:pt x="11844" y="3206"/>
                    </a:cubicBezTo>
                    <a:cubicBezTo>
                      <a:pt x="11844" y="3147"/>
                      <a:pt x="11908" y="3082"/>
                      <a:pt x="11908" y="3023"/>
                    </a:cubicBezTo>
                    <a:cubicBezTo>
                      <a:pt x="11968" y="2586"/>
                      <a:pt x="11784" y="1966"/>
                      <a:pt x="11595" y="1594"/>
                    </a:cubicBezTo>
                    <a:cubicBezTo>
                      <a:pt x="11347" y="1098"/>
                      <a:pt x="11040" y="725"/>
                      <a:pt x="10603" y="477"/>
                    </a:cubicBezTo>
                    <a:cubicBezTo>
                      <a:pt x="10134" y="151"/>
                      <a:pt x="9630" y="0"/>
                      <a:pt x="9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1430375" y="3733350"/>
                <a:ext cx="31025" cy="69875"/>
              </a:xfrm>
              <a:custGeom>
                <a:avLst/>
                <a:gdLst/>
                <a:ahLst/>
                <a:cxnLst/>
                <a:rect l="l" t="t" r="r" b="b"/>
                <a:pathLst>
                  <a:path w="1241" h="2795" extrusionOk="0">
                    <a:moveTo>
                      <a:pt x="60" y="1"/>
                    </a:moveTo>
                    <a:cubicBezTo>
                      <a:pt x="0" y="993"/>
                      <a:pt x="432" y="2050"/>
                      <a:pt x="1176" y="2794"/>
                    </a:cubicBezTo>
                    <a:lnTo>
                      <a:pt x="1241" y="2794"/>
                    </a:lnTo>
                    <a:cubicBezTo>
                      <a:pt x="497" y="2050"/>
                      <a:pt x="0" y="1058"/>
                      <a:pt x="60"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1185400" y="4060575"/>
                <a:ext cx="488350" cy="54225"/>
              </a:xfrm>
              <a:custGeom>
                <a:avLst/>
                <a:gdLst/>
                <a:ahLst/>
                <a:cxnLst/>
                <a:rect l="l" t="t" r="r" b="b"/>
                <a:pathLst>
                  <a:path w="19534" h="2169" extrusionOk="0">
                    <a:moveTo>
                      <a:pt x="0" y="0"/>
                    </a:moveTo>
                    <a:lnTo>
                      <a:pt x="0" y="2168"/>
                    </a:lnTo>
                    <a:lnTo>
                      <a:pt x="19534" y="2168"/>
                    </a:lnTo>
                    <a:lnTo>
                      <a:pt x="19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1063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58"/>
          <p:cNvSpPr txBox="1">
            <a:spLocks noGrp="1"/>
          </p:cNvSpPr>
          <p:nvPr>
            <p:ph type="title"/>
          </p:nvPr>
        </p:nvSpPr>
        <p:spPr>
          <a:xfrm>
            <a:off x="855375" y="2311134"/>
            <a:ext cx="3566100"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QUÁ TRÌNH SSIS</a:t>
            </a:r>
            <a:endParaRPr sz="3200" dirty="0"/>
          </a:p>
        </p:txBody>
      </p:sp>
      <p:sp>
        <p:nvSpPr>
          <p:cNvPr id="1608" name="Google Shape;1608;p58"/>
          <p:cNvSpPr txBox="1">
            <a:spLocks noGrp="1"/>
          </p:cNvSpPr>
          <p:nvPr>
            <p:ph type="subTitle" idx="1"/>
          </p:nvPr>
        </p:nvSpPr>
        <p:spPr>
          <a:xfrm>
            <a:off x="1247689" y="3075264"/>
            <a:ext cx="3565200" cy="1888349"/>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 dirty="0"/>
              <a:t>Tạo database</a:t>
            </a:r>
          </a:p>
          <a:p>
            <a:pPr marL="285750" lvl="0" indent="-285750" algn="l" rtl="0">
              <a:spcBef>
                <a:spcPts val="0"/>
              </a:spcBef>
              <a:spcAft>
                <a:spcPts val="0"/>
              </a:spcAft>
              <a:buFont typeface="Wingdings" panose="05000000000000000000" pitchFamily="2" charset="2"/>
              <a:buChar char="Ø"/>
            </a:pPr>
            <a:r>
              <a:rPr lang="en" dirty="0"/>
              <a:t>Đổ dữ liệu</a:t>
            </a:r>
          </a:p>
          <a:p>
            <a:pPr marL="285750" lvl="0" indent="-285750" algn="l" rtl="0">
              <a:spcBef>
                <a:spcPts val="0"/>
              </a:spcBef>
              <a:spcAft>
                <a:spcPts val="0"/>
              </a:spcAft>
              <a:buFont typeface="Wingdings" panose="05000000000000000000" pitchFamily="2" charset="2"/>
              <a:buChar char="Ø"/>
            </a:pPr>
            <a:r>
              <a:rPr lang="en" dirty="0"/>
              <a:t>Làm sạch dữ liệu</a:t>
            </a:r>
          </a:p>
          <a:p>
            <a:pPr marL="285750" lvl="0" indent="-285750" algn="l" rtl="0">
              <a:spcBef>
                <a:spcPts val="0"/>
              </a:spcBef>
              <a:spcAft>
                <a:spcPts val="0"/>
              </a:spcAft>
              <a:buFont typeface="Wingdings" panose="05000000000000000000" pitchFamily="2" charset="2"/>
              <a:buChar char="Ø"/>
            </a:pPr>
            <a:r>
              <a:rPr lang="en" dirty="0"/>
              <a:t>Tạo các bảng chiều</a:t>
            </a:r>
          </a:p>
          <a:p>
            <a:pPr marL="285750" lvl="0" indent="-285750" algn="l" rtl="0">
              <a:spcBef>
                <a:spcPts val="0"/>
              </a:spcBef>
              <a:spcAft>
                <a:spcPts val="0"/>
              </a:spcAft>
              <a:buFont typeface="Wingdings" panose="05000000000000000000" pitchFamily="2" charset="2"/>
              <a:buChar char="Ø"/>
            </a:pPr>
            <a:r>
              <a:rPr lang="en" dirty="0"/>
              <a:t>Tạo bảng Fact</a:t>
            </a:r>
          </a:p>
          <a:p>
            <a:pPr marL="285750" lvl="0" indent="-285750" algn="l" rtl="0">
              <a:spcBef>
                <a:spcPts val="0"/>
              </a:spcBef>
              <a:spcAft>
                <a:spcPts val="0"/>
              </a:spcAft>
              <a:buFont typeface="Wingdings" panose="05000000000000000000" pitchFamily="2" charset="2"/>
              <a:buChar char="Ø"/>
            </a:pPr>
            <a:r>
              <a:rPr lang="en" dirty="0"/>
              <a:t>Tạo các ràng buộc</a:t>
            </a:r>
          </a:p>
          <a:p>
            <a:pPr marL="285750" lvl="0" indent="-285750" algn="l" rtl="0">
              <a:spcBef>
                <a:spcPts val="0"/>
              </a:spcBef>
              <a:spcAft>
                <a:spcPts val="0"/>
              </a:spcAft>
              <a:buFont typeface="Wingdings" panose="05000000000000000000" pitchFamily="2" charset="2"/>
              <a:buChar char="Ø"/>
            </a:pPr>
            <a:r>
              <a:rPr lang="en" dirty="0"/>
              <a:t>Thực thi pakage</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609" name="Google Shape;1609;p58"/>
          <p:cNvSpPr txBox="1">
            <a:spLocks noGrp="1"/>
          </p:cNvSpPr>
          <p:nvPr>
            <p:ph type="title" idx="2"/>
          </p:nvPr>
        </p:nvSpPr>
        <p:spPr>
          <a:xfrm>
            <a:off x="1205878" y="1739638"/>
            <a:ext cx="90678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610" name="Google Shape;1610;p58"/>
          <p:cNvGrpSpPr/>
          <p:nvPr/>
        </p:nvGrpSpPr>
        <p:grpSpPr>
          <a:xfrm>
            <a:off x="4258525" y="2116163"/>
            <a:ext cx="5723675" cy="4056038"/>
            <a:chOff x="4258525" y="2116163"/>
            <a:chExt cx="5723675" cy="4056038"/>
          </a:xfrm>
        </p:grpSpPr>
        <p:grpSp>
          <p:nvGrpSpPr>
            <p:cNvPr id="1611" name="Google Shape;1611;p58"/>
            <p:cNvGrpSpPr/>
            <p:nvPr/>
          </p:nvGrpSpPr>
          <p:grpSpPr>
            <a:xfrm>
              <a:off x="6139550" y="2261138"/>
              <a:ext cx="773425" cy="282025"/>
              <a:chOff x="6139550" y="2261138"/>
              <a:chExt cx="773425" cy="282025"/>
            </a:xfrm>
          </p:grpSpPr>
          <p:grpSp>
            <p:nvGrpSpPr>
              <p:cNvPr id="1612" name="Google Shape;1612;p58"/>
              <p:cNvGrpSpPr/>
              <p:nvPr/>
            </p:nvGrpSpPr>
            <p:grpSpPr>
              <a:xfrm>
                <a:off x="6139550" y="2261138"/>
                <a:ext cx="535300" cy="194950"/>
                <a:chOff x="5054325" y="1441125"/>
                <a:chExt cx="535300" cy="194950"/>
              </a:xfrm>
            </p:grpSpPr>
            <p:sp>
              <p:nvSpPr>
                <p:cNvPr id="1613" name="Google Shape;1613;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58"/>
              <p:cNvGrpSpPr/>
              <p:nvPr/>
            </p:nvGrpSpPr>
            <p:grpSpPr>
              <a:xfrm>
                <a:off x="6377675" y="2348213"/>
                <a:ext cx="535300" cy="194950"/>
                <a:chOff x="5054325" y="1441125"/>
                <a:chExt cx="535300" cy="194950"/>
              </a:xfrm>
            </p:grpSpPr>
            <p:sp>
              <p:nvSpPr>
                <p:cNvPr id="1616" name="Google Shape;1616;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58"/>
            <p:cNvGrpSpPr/>
            <p:nvPr/>
          </p:nvGrpSpPr>
          <p:grpSpPr>
            <a:xfrm>
              <a:off x="7657350" y="2614913"/>
              <a:ext cx="535300" cy="194950"/>
              <a:chOff x="5054325" y="1441125"/>
              <a:chExt cx="535300" cy="194950"/>
            </a:xfrm>
          </p:grpSpPr>
          <p:sp>
            <p:nvSpPr>
              <p:cNvPr id="1619" name="Google Shape;1619;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58"/>
            <p:cNvGrpSpPr/>
            <p:nvPr/>
          </p:nvGrpSpPr>
          <p:grpSpPr>
            <a:xfrm>
              <a:off x="5244200" y="2116163"/>
              <a:ext cx="535300" cy="194950"/>
              <a:chOff x="5054325" y="1441125"/>
              <a:chExt cx="535300" cy="194950"/>
            </a:xfrm>
          </p:grpSpPr>
          <p:sp>
            <p:nvSpPr>
              <p:cNvPr id="1622" name="Google Shape;1622;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8"/>
            <p:cNvGrpSpPr/>
            <p:nvPr/>
          </p:nvGrpSpPr>
          <p:grpSpPr>
            <a:xfrm>
              <a:off x="4258525" y="4283850"/>
              <a:ext cx="5723675" cy="1888350"/>
              <a:chOff x="2315700" y="3585450"/>
              <a:chExt cx="5723675" cy="1888350"/>
            </a:xfrm>
          </p:grpSpPr>
          <p:sp>
            <p:nvSpPr>
              <p:cNvPr id="1625" name="Google Shape;1625;p58"/>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8"/>
            <p:cNvGrpSpPr/>
            <p:nvPr/>
          </p:nvGrpSpPr>
          <p:grpSpPr>
            <a:xfrm>
              <a:off x="4976671" y="2159934"/>
              <a:ext cx="3454094" cy="2571571"/>
              <a:chOff x="-5206781" y="114298"/>
              <a:chExt cx="5245398" cy="3905195"/>
            </a:xfrm>
          </p:grpSpPr>
          <p:sp>
            <p:nvSpPr>
              <p:cNvPr id="1628" name="Google Shape;1628;p58"/>
              <p:cNvSpPr/>
              <p:nvPr/>
            </p:nvSpPr>
            <p:spPr>
              <a:xfrm>
                <a:off x="-4635918" y="371398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rot="2425001">
                <a:off x="-5127844" y="3546358"/>
                <a:ext cx="166409" cy="78007"/>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2214370" y="2583604"/>
                <a:ext cx="722419" cy="1171484"/>
              </a:xfrm>
              <a:custGeom>
                <a:avLst/>
                <a:gdLst/>
                <a:ahLst/>
                <a:cxnLst/>
                <a:rect l="l" t="t" r="r" b="b"/>
                <a:pathLst>
                  <a:path w="38746" h="62831" extrusionOk="0">
                    <a:moveTo>
                      <a:pt x="36706" y="1"/>
                    </a:moveTo>
                    <a:cubicBezTo>
                      <a:pt x="8900" y="8297"/>
                      <a:pt x="0" y="62831"/>
                      <a:pt x="0" y="62831"/>
                    </a:cubicBezTo>
                    <a:lnTo>
                      <a:pt x="26536" y="61949"/>
                    </a:lnTo>
                    <a:cubicBezTo>
                      <a:pt x="26510" y="7911"/>
                      <a:pt x="38745" y="2510"/>
                      <a:pt x="38745" y="2510"/>
                    </a:cubicBezTo>
                    <a:lnTo>
                      <a:pt x="36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2557103" y="3701148"/>
                <a:ext cx="1038918" cy="63188"/>
              </a:xfrm>
              <a:custGeom>
                <a:avLst/>
                <a:gdLst/>
                <a:ahLst/>
                <a:cxnLst/>
                <a:rect l="l" t="t" r="r" b="b"/>
                <a:pathLst>
                  <a:path w="55721" h="3389" extrusionOk="0">
                    <a:moveTo>
                      <a:pt x="27862" y="0"/>
                    </a:moveTo>
                    <a:cubicBezTo>
                      <a:pt x="12456" y="0"/>
                      <a:pt x="1" y="743"/>
                      <a:pt x="1" y="1680"/>
                    </a:cubicBezTo>
                    <a:cubicBezTo>
                      <a:pt x="1" y="2617"/>
                      <a:pt x="12456" y="3389"/>
                      <a:pt x="27862" y="3389"/>
                    </a:cubicBezTo>
                    <a:cubicBezTo>
                      <a:pt x="43238" y="3389"/>
                      <a:pt x="55721" y="2617"/>
                      <a:pt x="55721" y="1680"/>
                    </a:cubicBezTo>
                    <a:cubicBezTo>
                      <a:pt x="55721" y="743"/>
                      <a:pt x="43238" y="0"/>
                      <a:pt x="27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8"/>
              <p:cNvSpPr/>
              <p:nvPr/>
            </p:nvSpPr>
            <p:spPr>
              <a:xfrm>
                <a:off x="-2224159" y="906561"/>
                <a:ext cx="493794" cy="2857775"/>
              </a:xfrm>
              <a:custGeom>
                <a:avLst/>
                <a:gdLst/>
                <a:ahLst/>
                <a:cxnLst/>
                <a:rect l="l" t="t" r="r" b="b"/>
                <a:pathLst>
                  <a:path w="26484" h="153273" extrusionOk="0">
                    <a:moveTo>
                      <a:pt x="8461" y="1"/>
                    </a:moveTo>
                    <a:lnTo>
                      <a:pt x="7359" y="1103"/>
                    </a:lnTo>
                    <a:cubicBezTo>
                      <a:pt x="12485" y="6229"/>
                      <a:pt x="24500" y="41391"/>
                      <a:pt x="12264" y="53627"/>
                    </a:cubicBezTo>
                    <a:cubicBezTo>
                      <a:pt x="0" y="65917"/>
                      <a:pt x="305" y="88157"/>
                      <a:pt x="13036" y="111717"/>
                    </a:cubicBezTo>
                    <a:cubicBezTo>
                      <a:pt x="24306" y="132524"/>
                      <a:pt x="7496" y="152060"/>
                      <a:pt x="7331" y="152254"/>
                    </a:cubicBezTo>
                    <a:lnTo>
                      <a:pt x="8488" y="153273"/>
                    </a:lnTo>
                    <a:cubicBezTo>
                      <a:pt x="8653" y="153081"/>
                      <a:pt x="26179" y="132744"/>
                      <a:pt x="14414" y="111000"/>
                    </a:cubicBezTo>
                    <a:cubicBezTo>
                      <a:pt x="2013" y="88047"/>
                      <a:pt x="1599" y="66497"/>
                      <a:pt x="13367" y="54729"/>
                    </a:cubicBezTo>
                    <a:cubicBezTo>
                      <a:pt x="26484" y="41612"/>
                      <a:pt x="13944" y="5486"/>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8"/>
              <p:cNvSpPr/>
              <p:nvPr/>
            </p:nvSpPr>
            <p:spPr>
              <a:xfrm>
                <a:off x="-1920488" y="3186807"/>
                <a:ext cx="270781" cy="263100"/>
              </a:xfrm>
              <a:custGeom>
                <a:avLst/>
                <a:gdLst/>
                <a:ahLst/>
                <a:cxnLst/>
                <a:rect l="l" t="t" r="r" b="b"/>
                <a:pathLst>
                  <a:path w="14523" h="14111" extrusionOk="0">
                    <a:moveTo>
                      <a:pt x="13007" y="1"/>
                    </a:moveTo>
                    <a:cubicBezTo>
                      <a:pt x="11354" y="7856"/>
                      <a:pt x="111" y="12622"/>
                      <a:pt x="1" y="12677"/>
                    </a:cubicBezTo>
                    <a:lnTo>
                      <a:pt x="607" y="14110"/>
                    </a:lnTo>
                    <a:cubicBezTo>
                      <a:pt x="1103" y="13918"/>
                      <a:pt x="12703" y="8958"/>
                      <a:pt x="14522" y="305"/>
                    </a:cubicBezTo>
                    <a:lnTo>
                      <a:pt x="13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2275004" y="3006491"/>
                <a:ext cx="369413" cy="165456"/>
              </a:xfrm>
              <a:custGeom>
                <a:avLst/>
                <a:gdLst/>
                <a:ahLst/>
                <a:cxnLst/>
                <a:rect l="l" t="t" r="r" b="b"/>
                <a:pathLst>
                  <a:path w="19813" h="8874" extrusionOk="0">
                    <a:moveTo>
                      <a:pt x="1460" y="0"/>
                    </a:moveTo>
                    <a:lnTo>
                      <a:pt x="0" y="468"/>
                    </a:lnTo>
                    <a:cubicBezTo>
                      <a:pt x="1790" y="5953"/>
                      <a:pt x="7247" y="8874"/>
                      <a:pt x="15542" y="8874"/>
                    </a:cubicBezTo>
                    <a:cubicBezTo>
                      <a:pt x="16755" y="8874"/>
                      <a:pt x="18049" y="8819"/>
                      <a:pt x="19427" y="8680"/>
                    </a:cubicBezTo>
                    <a:cubicBezTo>
                      <a:pt x="19621" y="8653"/>
                      <a:pt x="19758" y="8653"/>
                      <a:pt x="19813" y="8653"/>
                    </a:cubicBezTo>
                    <a:lnTo>
                      <a:pt x="19813" y="7081"/>
                    </a:lnTo>
                    <a:cubicBezTo>
                      <a:pt x="19731" y="7081"/>
                      <a:pt x="19537" y="7110"/>
                      <a:pt x="19262" y="7137"/>
                    </a:cubicBezTo>
                    <a:cubicBezTo>
                      <a:pt x="17948" y="7264"/>
                      <a:pt x="16697" y="7327"/>
                      <a:pt x="15510" y="7327"/>
                    </a:cubicBezTo>
                    <a:cubicBezTo>
                      <a:pt x="7981" y="7327"/>
                      <a:pt x="3056" y="4784"/>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8"/>
              <p:cNvSpPr/>
              <p:nvPr/>
            </p:nvSpPr>
            <p:spPr>
              <a:xfrm>
                <a:off x="-2021730" y="2593896"/>
                <a:ext cx="195810" cy="309321"/>
              </a:xfrm>
              <a:custGeom>
                <a:avLst/>
                <a:gdLst/>
                <a:ahLst/>
                <a:cxnLst/>
                <a:rect l="l" t="t" r="r" b="b"/>
                <a:pathLst>
                  <a:path w="10502" h="16590" extrusionOk="0">
                    <a:moveTo>
                      <a:pt x="8297" y="0"/>
                    </a:moveTo>
                    <a:lnTo>
                      <a:pt x="6753" y="304"/>
                    </a:lnTo>
                    <a:cubicBezTo>
                      <a:pt x="8764" y="10306"/>
                      <a:pt x="360" y="15046"/>
                      <a:pt x="1" y="15240"/>
                    </a:cubicBezTo>
                    <a:lnTo>
                      <a:pt x="746" y="16589"/>
                    </a:lnTo>
                    <a:cubicBezTo>
                      <a:pt x="856" y="16563"/>
                      <a:pt x="10501" y="11133"/>
                      <a:pt x="8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8"/>
              <p:cNvSpPr/>
              <p:nvPr/>
            </p:nvSpPr>
            <p:spPr>
              <a:xfrm>
                <a:off x="-2363922" y="2088840"/>
                <a:ext cx="220458" cy="279526"/>
              </a:xfrm>
              <a:custGeom>
                <a:avLst/>
                <a:gdLst/>
                <a:ahLst/>
                <a:cxnLst/>
                <a:rect l="l" t="t" r="r" b="b"/>
                <a:pathLst>
                  <a:path w="11824" h="14992" extrusionOk="0">
                    <a:moveTo>
                      <a:pt x="1489" y="1"/>
                    </a:moveTo>
                    <a:lnTo>
                      <a:pt x="1" y="523"/>
                    </a:lnTo>
                    <a:cubicBezTo>
                      <a:pt x="4355" y="12869"/>
                      <a:pt x="11134" y="14908"/>
                      <a:pt x="11409" y="14992"/>
                    </a:cubicBezTo>
                    <a:lnTo>
                      <a:pt x="11824" y="13475"/>
                    </a:lnTo>
                    <a:cubicBezTo>
                      <a:pt x="11769" y="13475"/>
                      <a:pt x="5541" y="11519"/>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8"/>
              <p:cNvSpPr/>
              <p:nvPr/>
            </p:nvSpPr>
            <p:spPr>
              <a:xfrm>
                <a:off x="-1966243" y="1632597"/>
                <a:ext cx="424957" cy="280551"/>
              </a:xfrm>
              <a:custGeom>
                <a:avLst/>
                <a:gdLst/>
                <a:ahLst/>
                <a:cxnLst/>
                <a:rect l="l" t="t" r="r" b="b"/>
                <a:pathLst>
                  <a:path w="22792" h="15047" extrusionOk="0">
                    <a:moveTo>
                      <a:pt x="21248" y="0"/>
                    </a:moveTo>
                    <a:cubicBezTo>
                      <a:pt x="21248" y="4380"/>
                      <a:pt x="19650" y="7771"/>
                      <a:pt x="16509" y="10112"/>
                    </a:cubicBezTo>
                    <a:cubicBezTo>
                      <a:pt x="12971" y="12729"/>
                      <a:pt x="8079" y="13497"/>
                      <a:pt x="4500" y="13497"/>
                    </a:cubicBezTo>
                    <a:cubicBezTo>
                      <a:pt x="2726" y="13497"/>
                      <a:pt x="1274" y="13308"/>
                      <a:pt x="471" y="13062"/>
                    </a:cubicBezTo>
                    <a:lnTo>
                      <a:pt x="1" y="14550"/>
                    </a:lnTo>
                    <a:cubicBezTo>
                      <a:pt x="911" y="14852"/>
                      <a:pt x="2536" y="15046"/>
                      <a:pt x="4465" y="15046"/>
                    </a:cubicBezTo>
                    <a:cubicBezTo>
                      <a:pt x="8352" y="15046"/>
                      <a:pt x="13559" y="14219"/>
                      <a:pt x="17417" y="11354"/>
                    </a:cubicBezTo>
                    <a:cubicBezTo>
                      <a:pt x="20973" y="8708"/>
                      <a:pt x="22792" y="4905"/>
                      <a:pt x="22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8"/>
              <p:cNvSpPr/>
              <p:nvPr/>
            </p:nvSpPr>
            <p:spPr>
              <a:xfrm>
                <a:off x="-2185116" y="1328907"/>
                <a:ext cx="298022" cy="148526"/>
              </a:xfrm>
              <a:custGeom>
                <a:avLst/>
                <a:gdLst/>
                <a:ahLst/>
                <a:cxnLst/>
                <a:rect l="l" t="t" r="r" b="b"/>
                <a:pathLst>
                  <a:path w="15984" h="7966" extrusionOk="0">
                    <a:moveTo>
                      <a:pt x="1517" y="1"/>
                    </a:moveTo>
                    <a:lnTo>
                      <a:pt x="1" y="276"/>
                    </a:lnTo>
                    <a:cubicBezTo>
                      <a:pt x="552" y="3418"/>
                      <a:pt x="1958" y="5651"/>
                      <a:pt x="4244" y="6890"/>
                    </a:cubicBezTo>
                    <a:cubicBezTo>
                      <a:pt x="5706" y="7690"/>
                      <a:pt x="7386" y="7966"/>
                      <a:pt x="8984" y="7966"/>
                    </a:cubicBezTo>
                    <a:cubicBezTo>
                      <a:pt x="12540" y="7966"/>
                      <a:pt x="15792" y="6588"/>
                      <a:pt x="15984" y="6504"/>
                    </a:cubicBezTo>
                    <a:lnTo>
                      <a:pt x="15351" y="5071"/>
                    </a:lnTo>
                    <a:cubicBezTo>
                      <a:pt x="15312" y="5091"/>
                      <a:pt x="12217" y="6407"/>
                      <a:pt x="8955" y="6407"/>
                    </a:cubicBezTo>
                    <a:cubicBezTo>
                      <a:pt x="7581" y="6407"/>
                      <a:pt x="6178" y="6174"/>
                      <a:pt x="4961" y="5512"/>
                    </a:cubicBezTo>
                    <a:cubicBezTo>
                      <a:pt x="3142" y="4520"/>
                      <a:pt x="1985" y="2675"/>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8"/>
              <p:cNvSpPr/>
              <p:nvPr/>
            </p:nvSpPr>
            <p:spPr>
              <a:xfrm>
                <a:off x="-1942601" y="984180"/>
                <a:ext cx="216841" cy="241490"/>
              </a:xfrm>
              <a:custGeom>
                <a:avLst/>
                <a:gdLst/>
                <a:ahLst/>
                <a:cxnLst/>
                <a:rect l="l" t="t" r="r" b="b"/>
                <a:pathLst>
                  <a:path w="11630" h="12952" extrusionOk="0">
                    <a:moveTo>
                      <a:pt x="10582" y="0"/>
                    </a:moveTo>
                    <a:lnTo>
                      <a:pt x="9123" y="467"/>
                    </a:lnTo>
                    <a:cubicBezTo>
                      <a:pt x="9976" y="3307"/>
                      <a:pt x="9729" y="5703"/>
                      <a:pt x="8351" y="7577"/>
                    </a:cubicBezTo>
                    <a:cubicBezTo>
                      <a:pt x="6284" y="10362"/>
                      <a:pt x="2124" y="11409"/>
                      <a:pt x="1" y="11409"/>
                    </a:cubicBezTo>
                    <a:lnTo>
                      <a:pt x="1" y="12952"/>
                    </a:lnTo>
                    <a:cubicBezTo>
                      <a:pt x="2536" y="12952"/>
                      <a:pt x="7194" y="11766"/>
                      <a:pt x="9619" y="8488"/>
                    </a:cubicBezTo>
                    <a:cubicBezTo>
                      <a:pt x="11299" y="6199"/>
                      <a:pt x="11630" y="3362"/>
                      <a:pt x="10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8"/>
              <p:cNvSpPr/>
              <p:nvPr/>
            </p:nvSpPr>
            <p:spPr>
              <a:xfrm>
                <a:off x="-1765324" y="3041432"/>
                <a:ext cx="325467" cy="288158"/>
              </a:xfrm>
              <a:custGeom>
                <a:avLst/>
                <a:gdLst/>
                <a:ahLst/>
                <a:cxnLst/>
                <a:rect l="l" t="t" r="r" b="b"/>
                <a:pathLst>
                  <a:path w="17456" h="15455" extrusionOk="0">
                    <a:moveTo>
                      <a:pt x="8929" y="0"/>
                    </a:moveTo>
                    <a:cubicBezTo>
                      <a:pt x="1" y="0"/>
                      <a:pt x="883" y="15348"/>
                      <a:pt x="883" y="15348"/>
                    </a:cubicBezTo>
                    <a:cubicBezTo>
                      <a:pt x="1234" y="15420"/>
                      <a:pt x="1588" y="15455"/>
                      <a:pt x="1943" y="15455"/>
                    </a:cubicBezTo>
                    <a:cubicBezTo>
                      <a:pt x="9470" y="15455"/>
                      <a:pt x="17456" y="0"/>
                      <a:pt x="8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8"/>
              <p:cNvSpPr/>
              <p:nvPr/>
            </p:nvSpPr>
            <p:spPr>
              <a:xfrm>
                <a:off x="-1718581" y="3084595"/>
                <a:ext cx="122293" cy="228625"/>
              </a:xfrm>
              <a:custGeom>
                <a:avLst/>
                <a:gdLst/>
                <a:ahLst/>
                <a:cxnLst/>
                <a:rect l="l" t="t" r="r" b="b"/>
                <a:pathLst>
                  <a:path w="6559" h="12262" extrusionOk="0">
                    <a:moveTo>
                      <a:pt x="6422" y="0"/>
                    </a:moveTo>
                    <a:lnTo>
                      <a:pt x="6422" y="0"/>
                    </a:lnTo>
                    <a:cubicBezTo>
                      <a:pt x="6312" y="1157"/>
                      <a:pt x="6008" y="2286"/>
                      <a:pt x="5622" y="3389"/>
                    </a:cubicBezTo>
                    <a:cubicBezTo>
                      <a:pt x="5210" y="4491"/>
                      <a:pt x="4685" y="5538"/>
                      <a:pt x="4079" y="6530"/>
                    </a:cubicBezTo>
                    <a:cubicBezTo>
                      <a:pt x="3528" y="7551"/>
                      <a:pt x="2866" y="8514"/>
                      <a:pt x="2178" y="9480"/>
                    </a:cubicBezTo>
                    <a:cubicBezTo>
                      <a:pt x="1488" y="10417"/>
                      <a:pt x="772" y="11354"/>
                      <a:pt x="0" y="12262"/>
                    </a:cubicBezTo>
                    <a:cubicBezTo>
                      <a:pt x="1793" y="10692"/>
                      <a:pt x="3252" y="8790"/>
                      <a:pt x="4465" y="6750"/>
                    </a:cubicBezTo>
                    <a:cubicBezTo>
                      <a:pt x="5651" y="4711"/>
                      <a:pt x="6559" y="2370"/>
                      <a:pt x="6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8"/>
              <p:cNvSpPr/>
              <p:nvPr/>
            </p:nvSpPr>
            <p:spPr>
              <a:xfrm>
                <a:off x="-2523001" y="2914441"/>
                <a:ext cx="380041" cy="233324"/>
              </a:xfrm>
              <a:custGeom>
                <a:avLst/>
                <a:gdLst/>
                <a:ahLst/>
                <a:cxnLst/>
                <a:rect l="l" t="t" r="r" b="b"/>
                <a:pathLst>
                  <a:path w="20383" h="12514" extrusionOk="0">
                    <a:moveTo>
                      <a:pt x="9477" y="1"/>
                    </a:moveTo>
                    <a:cubicBezTo>
                      <a:pt x="8658" y="1"/>
                      <a:pt x="7800" y="172"/>
                      <a:pt x="6908" y="555"/>
                    </a:cubicBezTo>
                    <a:cubicBezTo>
                      <a:pt x="1" y="3531"/>
                      <a:pt x="9697" y="12513"/>
                      <a:pt x="16817" y="12513"/>
                    </a:cubicBezTo>
                    <a:cubicBezTo>
                      <a:pt x="18134" y="12513"/>
                      <a:pt x="19363" y="12206"/>
                      <a:pt x="20382" y="11496"/>
                    </a:cubicBezTo>
                    <a:cubicBezTo>
                      <a:pt x="20382" y="11496"/>
                      <a:pt x="16202" y="1"/>
                      <a:pt x="9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8"/>
              <p:cNvSpPr/>
              <p:nvPr/>
            </p:nvSpPr>
            <p:spPr>
              <a:xfrm>
                <a:off x="-2377272" y="2964354"/>
                <a:ext cx="200396" cy="162883"/>
              </a:xfrm>
              <a:custGeom>
                <a:avLst/>
                <a:gdLst/>
                <a:ahLst/>
                <a:cxnLst/>
                <a:rect l="l" t="t" r="r" b="b"/>
                <a:pathLst>
                  <a:path w="10748" h="8736" extrusionOk="0">
                    <a:moveTo>
                      <a:pt x="0" y="1"/>
                    </a:moveTo>
                    <a:cubicBezTo>
                      <a:pt x="827" y="2260"/>
                      <a:pt x="2591" y="4024"/>
                      <a:pt x="4493" y="5457"/>
                    </a:cubicBezTo>
                    <a:cubicBezTo>
                      <a:pt x="6394" y="6835"/>
                      <a:pt x="8517" y="7992"/>
                      <a:pt x="10748" y="8735"/>
                    </a:cubicBezTo>
                    <a:cubicBezTo>
                      <a:pt x="9700" y="8213"/>
                      <a:pt x="8682" y="7633"/>
                      <a:pt x="7661" y="7055"/>
                    </a:cubicBezTo>
                    <a:cubicBezTo>
                      <a:pt x="6669" y="6449"/>
                      <a:pt x="5677" y="5814"/>
                      <a:pt x="4740" y="5098"/>
                    </a:cubicBezTo>
                    <a:cubicBezTo>
                      <a:pt x="3803" y="4410"/>
                      <a:pt x="2895" y="3665"/>
                      <a:pt x="2095" y="2812"/>
                    </a:cubicBezTo>
                    <a:cubicBezTo>
                      <a:pt x="1297" y="1985"/>
                      <a:pt x="580" y="104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8"/>
              <p:cNvSpPr/>
              <p:nvPr/>
            </p:nvSpPr>
            <p:spPr>
              <a:xfrm>
                <a:off x="-2583206" y="1930582"/>
                <a:ext cx="325150" cy="290433"/>
              </a:xfrm>
              <a:custGeom>
                <a:avLst/>
                <a:gdLst/>
                <a:ahLst/>
                <a:cxnLst/>
                <a:rect l="l" t="t" r="r" b="b"/>
                <a:pathLst>
                  <a:path w="17439" h="15577" extrusionOk="0">
                    <a:moveTo>
                      <a:pt x="8424" y="1"/>
                    </a:moveTo>
                    <a:cubicBezTo>
                      <a:pt x="1" y="1"/>
                      <a:pt x="7833" y="15577"/>
                      <a:pt x="15369" y="15577"/>
                    </a:cubicBezTo>
                    <a:cubicBezTo>
                      <a:pt x="15692" y="15577"/>
                      <a:pt x="16015" y="15548"/>
                      <a:pt x="16336" y="15488"/>
                    </a:cubicBezTo>
                    <a:cubicBezTo>
                      <a:pt x="16336" y="15488"/>
                      <a:pt x="17439" y="111"/>
                      <a:pt x="8510" y="1"/>
                    </a:cubicBezTo>
                    <a:cubicBezTo>
                      <a:pt x="8481" y="1"/>
                      <a:pt x="8453" y="1"/>
                      <a:pt x="8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8"/>
              <p:cNvSpPr/>
              <p:nvPr/>
            </p:nvSpPr>
            <p:spPr>
              <a:xfrm>
                <a:off x="-2428117" y="1973745"/>
                <a:ext cx="119216" cy="230210"/>
              </a:xfrm>
              <a:custGeom>
                <a:avLst/>
                <a:gdLst/>
                <a:ahLst/>
                <a:cxnLst/>
                <a:rect l="l" t="t" r="r" b="b"/>
                <a:pathLst>
                  <a:path w="6394" h="12347" extrusionOk="0">
                    <a:moveTo>
                      <a:pt x="166" y="1"/>
                    </a:moveTo>
                    <a:lnTo>
                      <a:pt x="166" y="1"/>
                    </a:lnTo>
                    <a:cubicBezTo>
                      <a:pt x="0" y="2371"/>
                      <a:pt x="882" y="4741"/>
                      <a:pt x="2011" y="6780"/>
                    </a:cubicBezTo>
                    <a:cubicBezTo>
                      <a:pt x="3197" y="8846"/>
                      <a:pt x="4656" y="10748"/>
                      <a:pt x="6394" y="12346"/>
                    </a:cubicBezTo>
                    <a:cubicBezTo>
                      <a:pt x="5648" y="11436"/>
                      <a:pt x="4932" y="10499"/>
                      <a:pt x="4271" y="9536"/>
                    </a:cubicBezTo>
                    <a:cubicBezTo>
                      <a:pt x="3609" y="8570"/>
                      <a:pt x="2948" y="7607"/>
                      <a:pt x="2397" y="6586"/>
                    </a:cubicBezTo>
                    <a:cubicBezTo>
                      <a:pt x="1819" y="5567"/>
                      <a:pt x="1294" y="4520"/>
                      <a:pt x="909" y="3418"/>
                    </a:cubicBezTo>
                    <a:cubicBezTo>
                      <a:pt x="523" y="2316"/>
                      <a:pt x="247" y="1185"/>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8"/>
              <p:cNvSpPr/>
              <p:nvPr/>
            </p:nvSpPr>
            <p:spPr>
              <a:xfrm>
                <a:off x="-2347608" y="1196882"/>
                <a:ext cx="251428" cy="224784"/>
              </a:xfrm>
              <a:custGeom>
                <a:avLst/>
                <a:gdLst/>
                <a:ahLst/>
                <a:cxnLst/>
                <a:rect l="l" t="t" r="r" b="b"/>
                <a:pathLst>
                  <a:path w="13485" h="12056" extrusionOk="0">
                    <a:moveTo>
                      <a:pt x="6501" y="0"/>
                    </a:moveTo>
                    <a:cubicBezTo>
                      <a:pt x="0" y="0"/>
                      <a:pt x="6069" y="12056"/>
                      <a:pt x="11882" y="12056"/>
                    </a:cubicBezTo>
                    <a:cubicBezTo>
                      <a:pt x="12132" y="12056"/>
                      <a:pt x="12381" y="12033"/>
                      <a:pt x="12629" y="11987"/>
                    </a:cubicBezTo>
                    <a:cubicBezTo>
                      <a:pt x="12629" y="11987"/>
                      <a:pt x="13484" y="111"/>
                      <a:pt x="6566" y="1"/>
                    </a:cubicBezTo>
                    <a:cubicBezTo>
                      <a:pt x="6544" y="0"/>
                      <a:pt x="6523" y="0"/>
                      <a:pt x="6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8"/>
              <p:cNvSpPr/>
              <p:nvPr/>
            </p:nvSpPr>
            <p:spPr>
              <a:xfrm>
                <a:off x="-2228764" y="1230257"/>
                <a:ext cx="93523" cy="178339"/>
              </a:xfrm>
              <a:custGeom>
                <a:avLst/>
                <a:gdLst/>
                <a:ahLst/>
                <a:cxnLst/>
                <a:rect l="l" t="t" r="r" b="b"/>
                <a:pathLst>
                  <a:path w="5016" h="9565" extrusionOk="0">
                    <a:moveTo>
                      <a:pt x="192" y="1"/>
                    </a:moveTo>
                    <a:lnTo>
                      <a:pt x="192" y="1"/>
                    </a:lnTo>
                    <a:cubicBezTo>
                      <a:pt x="0" y="1848"/>
                      <a:pt x="688" y="3693"/>
                      <a:pt x="1570" y="5292"/>
                    </a:cubicBezTo>
                    <a:cubicBezTo>
                      <a:pt x="2507" y="6890"/>
                      <a:pt x="3638" y="8352"/>
                      <a:pt x="5016" y="9564"/>
                    </a:cubicBezTo>
                    <a:cubicBezTo>
                      <a:pt x="4436" y="8848"/>
                      <a:pt x="3914" y="8103"/>
                      <a:pt x="3389" y="7360"/>
                    </a:cubicBezTo>
                    <a:cubicBezTo>
                      <a:pt x="2893" y="6614"/>
                      <a:pt x="2397" y="5872"/>
                      <a:pt x="1956" y="5071"/>
                    </a:cubicBezTo>
                    <a:cubicBezTo>
                      <a:pt x="1515" y="4300"/>
                      <a:pt x="1103" y="3473"/>
                      <a:pt x="799" y="2646"/>
                    </a:cubicBezTo>
                    <a:cubicBezTo>
                      <a:pt x="497" y="1793"/>
                      <a:pt x="276" y="938"/>
                      <a:pt x="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8"/>
              <p:cNvSpPr/>
              <p:nvPr/>
            </p:nvSpPr>
            <p:spPr>
              <a:xfrm>
                <a:off x="-1987815" y="2422287"/>
                <a:ext cx="308649" cy="322670"/>
              </a:xfrm>
              <a:custGeom>
                <a:avLst/>
                <a:gdLst/>
                <a:ahLst/>
                <a:cxnLst/>
                <a:rect l="l" t="t" r="r" b="b"/>
                <a:pathLst>
                  <a:path w="16554" h="17306" extrusionOk="0">
                    <a:moveTo>
                      <a:pt x="10022" y="0"/>
                    </a:moveTo>
                    <a:cubicBezTo>
                      <a:pt x="9571" y="0"/>
                      <a:pt x="9069" y="80"/>
                      <a:pt x="8517" y="249"/>
                    </a:cubicBezTo>
                    <a:cubicBezTo>
                      <a:pt x="1" y="2866"/>
                      <a:pt x="5347" y="17306"/>
                      <a:pt x="5347" y="17306"/>
                    </a:cubicBezTo>
                    <a:cubicBezTo>
                      <a:pt x="12770" y="16584"/>
                      <a:pt x="16553" y="0"/>
                      <a:pt x="10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8"/>
              <p:cNvSpPr/>
              <p:nvPr/>
            </p:nvSpPr>
            <p:spPr>
              <a:xfrm>
                <a:off x="-1863472" y="2468024"/>
                <a:ext cx="62703" cy="253833"/>
              </a:xfrm>
              <a:custGeom>
                <a:avLst/>
                <a:gdLst/>
                <a:ahLst/>
                <a:cxnLst/>
                <a:rect l="l" t="t" r="r" b="b"/>
                <a:pathLst>
                  <a:path w="3363" h="13614" extrusionOk="0">
                    <a:moveTo>
                      <a:pt x="2536" y="1"/>
                    </a:moveTo>
                    <a:lnTo>
                      <a:pt x="2536" y="1"/>
                    </a:lnTo>
                    <a:cubicBezTo>
                      <a:pt x="2785" y="1158"/>
                      <a:pt x="2840" y="2342"/>
                      <a:pt x="2756" y="3499"/>
                    </a:cubicBezTo>
                    <a:cubicBezTo>
                      <a:pt x="2701" y="4657"/>
                      <a:pt x="2509" y="5814"/>
                      <a:pt x="2234" y="6945"/>
                    </a:cubicBezTo>
                    <a:cubicBezTo>
                      <a:pt x="1984" y="8102"/>
                      <a:pt x="1654" y="9205"/>
                      <a:pt x="1268" y="10333"/>
                    </a:cubicBezTo>
                    <a:cubicBezTo>
                      <a:pt x="882" y="11436"/>
                      <a:pt x="470" y="12538"/>
                      <a:pt x="0" y="13614"/>
                    </a:cubicBezTo>
                    <a:cubicBezTo>
                      <a:pt x="1242" y="11601"/>
                      <a:pt x="2095" y="9370"/>
                      <a:pt x="2674" y="7055"/>
                    </a:cubicBezTo>
                    <a:cubicBezTo>
                      <a:pt x="3170" y="4767"/>
                      <a:pt x="3362" y="2260"/>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8"/>
              <p:cNvSpPr/>
              <p:nvPr/>
            </p:nvSpPr>
            <p:spPr>
              <a:xfrm>
                <a:off x="-1715505" y="1471225"/>
                <a:ext cx="309134" cy="322708"/>
              </a:xfrm>
              <a:custGeom>
                <a:avLst/>
                <a:gdLst/>
                <a:ahLst/>
                <a:cxnLst/>
                <a:rect l="l" t="t" r="r" b="b"/>
                <a:pathLst>
                  <a:path w="16580" h="17308" extrusionOk="0">
                    <a:moveTo>
                      <a:pt x="10050" y="0"/>
                    </a:moveTo>
                    <a:cubicBezTo>
                      <a:pt x="9598" y="0"/>
                      <a:pt x="9096" y="80"/>
                      <a:pt x="8543" y="249"/>
                    </a:cubicBezTo>
                    <a:cubicBezTo>
                      <a:pt x="1" y="2868"/>
                      <a:pt x="5375" y="17308"/>
                      <a:pt x="5375" y="17308"/>
                    </a:cubicBezTo>
                    <a:cubicBezTo>
                      <a:pt x="12798" y="16559"/>
                      <a:pt x="16580" y="0"/>
                      <a:pt x="10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1590621" y="1516961"/>
                <a:ext cx="62703" cy="253833"/>
              </a:xfrm>
              <a:custGeom>
                <a:avLst/>
                <a:gdLst/>
                <a:ahLst/>
                <a:cxnLst/>
                <a:rect l="l" t="t" r="r" b="b"/>
                <a:pathLst>
                  <a:path w="3363" h="13614" extrusionOk="0">
                    <a:moveTo>
                      <a:pt x="2535" y="1"/>
                    </a:moveTo>
                    <a:lnTo>
                      <a:pt x="2535" y="1"/>
                    </a:lnTo>
                    <a:cubicBezTo>
                      <a:pt x="2782" y="1158"/>
                      <a:pt x="2837" y="2344"/>
                      <a:pt x="2756" y="3501"/>
                    </a:cubicBezTo>
                    <a:cubicBezTo>
                      <a:pt x="2701" y="4659"/>
                      <a:pt x="2507" y="5816"/>
                      <a:pt x="2231" y="6945"/>
                    </a:cubicBezTo>
                    <a:cubicBezTo>
                      <a:pt x="1984" y="8076"/>
                      <a:pt x="1654" y="9205"/>
                      <a:pt x="1268" y="10307"/>
                    </a:cubicBezTo>
                    <a:cubicBezTo>
                      <a:pt x="882" y="11438"/>
                      <a:pt x="468" y="12540"/>
                      <a:pt x="0" y="13614"/>
                    </a:cubicBezTo>
                    <a:cubicBezTo>
                      <a:pt x="1239" y="11575"/>
                      <a:pt x="2094" y="9344"/>
                      <a:pt x="2646" y="7029"/>
                    </a:cubicBezTo>
                    <a:cubicBezTo>
                      <a:pt x="3168" y="4740"/>
                      <a:pt x="3362" y="2234"/>
                      <a:pt x="2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p:nvPr/>
            </p:nvSpPr>
            <p:spPr>
              <a:xfrm>
                <a:off x="-1851632" y="893416"/>
                <a:ext cx="228401" cy="238209"/>
              </a:xfrm>
              <a:custGeom>
                <a:avLst/>
                <a:gdLst/>
                <a:ahLst/>
                <a:cxnLst/>
                <a:rect l="l" t="t" r="r" b="b"/>
                <a:pathLst>
                  <a:path w="12250" h="12776" extrusionOk="0">
                    <a:moveTo>
                      <a:pt x="7419" y="1"/>
                    </a:moveTo>
                    <a:cubicBezTo>
                      <a:pt x="7086" y="1"/>
                      <a:pt x="6717" y="59"/>
                      <a:pt x="6310" y="183"/>
                    </a:cubicBezTo>
                    <a:cubicBezTo>
                      <a:pt x="0" y="2112"/>
                      <a:pt x="3968" y="12776"/>
                      <a:pt x="3968" y="12776"/>
                    </a:cubicBezTo>
                    <a:cubicBezTo>
                      <a:pt x="9458" y="12260"/>
                      <a:pt x="12249" y="1"/>
                      <a:pt x="7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8"/>
              <p:cNvSpPr/>
              <p:nvPr/>
            </p:nvSpPr>
            <p:spPr>
              <a:xfrm>
                <a:off x="-1759153" y="927126"/>
                <a:ext cx="46762" cy="187569"/>
              </a:xfrm>
              <a:custGeom>
                <a:avLst/>
                <a:gdLst/>
                <a:ahLst/>
                <a:cxnLst/>
                <a:rect l="l" t="t" r="r" b="b"/>
                <a:pathLst>
                  <a:path w="2508" h="10060" extrusionOk="0">
                    <a:moveTo>
                      <a:pt x="1846" y="0"/>
                    </a:moveTo>
                    <a:cubicBezTo>
                      <a:pt x="2011" y="882"/>
                      <a:pt x="2040" y="1737"/>
                      <a:pt x="1985" y="2591"/>
                    </a:cubicBezTo>
                    <a:cubicBezTo>
                      <a:pt x="1929" y="3446"/>
                      <a:pt x="1791" y="4299"/>
                      <a:pt x="1570" y="5126"/>
                    </a:cubicBezTo>
                    <a:cubicBezTo>
                      <a:pt x="1405" y="5981"/>
                      <a:pt x="1158" y="6808"/>
                      <a:pt x="882" y="7606"/>
                    </a:cubicBezTo>
                    <a:cubicBezTo>
                      <a:pt x="607" y="8433"/>
                      <a:pt x="303" y="9259"/>
                      <a:pt x="1" y="10060"/>
                    </a:cubicBezTo>
                    <a:cubicBezTo>
                      <a:pt x="937" y="8598"/>
                      <a:pt x="1570" y="6945"/>
                      <a:pt x="2011" y="5236"/>
                    </a:cubicBezTo>
                    <a:cubicBezTo>
                      <a:pt x="2370" y="3527"/>
                      <a:pt x="2507" y="1654"/>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8"/>
              <p:cNvSpPr/>
              <p:nvPr/>
            </p:nvSpPr>
            <p:spPr>
              <a:xfrm>
                <a:off x="-2240063" y="746605"/>
                <a:ext cx="249153" cy="226779"/>
              </a:xfrm>
              <a:custGeom>
                <a:avLst/>
                <a:gdLst/>
                <a:ahLst/>
                <a:cxnLst/>
                <a:rect l="l" t="t" r="r" b="b"/>
                <a:pathLst>
                  <a:path w="13363" h="12163" extrusionOk="0">
                    <a:moveTo>
                      <a:pt x="5292" y="0"/>
                    </a:moveTo>
                    <a:cubicBezTo>
                      <a:pt x="4470" y="0"/>
                      <a:pt x="3706" y="469"/>
                      <a:pt x="3113" y="1580"/>
                    </a:cubicBezTo>
                    <a:cubicBezTo>
                      <a:pt x="0" y="7396"/>
                      <a:pt x="10307" y="12162"/>
                      <a:pt x="10307" y="12162"/>
                    </a:cubicBezTo>
                    <a:cubicBezTo>
                      <a:pt x="13363" y="8503"/>
                      <a:pt x="8795" y="0"/>
                      <a:pt x="5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8"/>
              <p:cNvSpPr/>
              <p:nvPr/>
            </p:nvSpPr>
            <p:spPr>
              <a:xfrm>
                <a:off x="-2154278" y="790980"/>
                <a:ext cx="107917" cy="157737"/>
              </a:xfrm>
              <a:custGeom>
                <a:avLst/>
                <a:gdLst/>
                <a:ahLst/>
                <a:cxnLst/>
                <a:rect l="l" t="t" r="r" b="b"/>
                <a:pathLst>
                  <a:path w="5788" h="8460" extrusionOk="0">
                    <a:moveTo>
                      <a:pt x="0" y="1"/>
                    </a:moveTo>
                    <a:cubicBezTo>
                      <a:pt x="745" y="497"/>
                      <a:pt x="1352" y="1103"/>
                      <a:pt x="1903" y="1736"/>
                    </a:cubicBezTo>
                    <a:cubicBezTo>
                      <a:pt x="2480" y="2397"/>
                      <a:pt x="2976" y="3087"/>
                      <a:pt x="3417" y="3830"/>
                    </a:cubicBezTo>
                    <a:cubicBezTo>
                      <a:pt x="3887" y="4546"/>
                      <a:pt x="4273" y="5318"/>
                      <a:pt x="4685" y="6090"/>
                    </a:cubicBezTo>
                    <a:cubicBezTo>
                      <a:pt x="5071" y="6861"/>
                      <a:pt x="5430" y="7633"/>
                      <a:pt x="5787" y="8460"/>
                    </a:cubicBezTo>
                    <a:cubicBezTo>
                      <a:pt x="5401" y="6725"/>
                      <a:pt x="4685" y="5098"/>
                      <a:pt x="3777" y="3583"/>
                    </a:cubicBezTo>
                    <a:cubicBezTo>
                      <a:pt x="2866" y="2121"/>
                      <a:pt x="1654" y="68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8"/>
              <p:cNvSpPr/>
              <p:nvPr/>
            </p:nvSpPr>
            <p:spPr>
              <a:xfrm>
                <a:off x="-4944204" y="809476"/>
                <a:ext cx="549785" cy="783780"/>
              </a:xfrm>
              <a:custGeom>
                <a:avLst/>
                <a:gdLst/>
                <a:ahLst/>
                <a:cxnLst/>
                <a:rect l="l" t="t" r="r" b="b"/>
                <a:pathLst>
                  <a:path w="29487" h="42037" extrusionOk="0">
                    <a:moveTo>
                      <a:pt x="16949" y="1"/>
                    </a:moveTo>
                    <a:lnTo>
                      <a:pt x="3666" y="12401"/>
                    </a:lnTo>
                    <a:cubicBezTo>
                      <a:pt x="3666" y="12401"/>
                      <a:pt x="2950" y="16396"/>
                      <a:pt x="1517" y="20970"/>
                    </a:cubicBezTo>
                    <a:cubicBezTo>
                      <a:pt x="84" y="25545"/>
                      <a:pt x="0" y="28936"/>
                      <a:pt x="3832" y="36954"/>
                    </a:cubicBezTo>
                    <a:cubicBezTo>
                      <a:pt x="5676" y="40802"/>
                      <a:pt x="9725" y="42037"/>
                      <a:pt x="13676" y="42037"/>
                    </a:cubicBezTo>
                    <a:cubicBezTo>
                      <a:pt x="17931" y="42037"/>
                      <a:pt x="22074" y="40605"/>
                      <a:pt x="23232" y="39462"/>
                    </a:cubicBezTo>
                    <a:cubicBezTo>
                      <a:pt x="25463" y="37284"/>
                      <a:pt x="22872" y="32930"/>
                      <a:pt x="23618" y="29954"/>
                    </a:cubicBezTo>
                    <a:cubicBezTo>
                      <a:pt x="24334" y="26978"/>
                      <a:pt x="19704" y="22899"/>
                      <a:pt x="22736" y="16672"/>
                    </a:cubicBezTo>
                    <a:cubicBezTo>
                      <a:pt x="29486" y="2812"/>
                      <a:pt x="16949" y="1"/>
                      <a:pt x="16949" y="1"/>
                    </a:cubicBezTo>
                    <a:close/>
                  </a:path>
                </a:pathLst>
              </a:custGeom>
              <a:solidFill>
                <a:srgbClr val="543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8"/>
              <p:cNvSpPr/>
              <p:nvPr/>
            </p:nvSpPr>
            <p:spPr>
              <a:xfrm>
                <a:off x="-5206781" y="3541771"/>
                <a:ext cx="249153" cy="302478"/>
              </a:xfrm>
              <a:custGeom>
                <a:avLst/>
                <a:gdLst/>
                <a:ahLst/>
                <a:cxnLst/>
                <a:rect l="l" t="t" r="r" b="b"/>
                <a:pathLst>
                  <a:path w="13363" h="16223" extrusionOk="0">
                    <a:moveTo>
                      <a:pt x="5816" y="1"/>
                    </a:moveTo>
                    <a:cubicBezTo>
                      <a:pt x="5356" y="1"/>
                      <a:pt x="4522" y="142"/>
                      <a:pt x="3254" y="859"/>
                    </a:cubicBezTo>
                    <a:cubicBezTo>
                      <a:pt x="1131" y="2016"/>
                      <a:pt x="0" y="8410"/>
                      <a:pt x="4493" y="13590"/>
                    </a:cubicBezTo>
                    <a:cubicBezTo>
                      <a:pt x="6132" y="15480"/>
                      <a:pt x="7862" y="16222"/>
                      <a:pt x="9292" y="16222"/>
                    </a:cubicBezTo>
                    <a:cubicBezTo>
                      <a:pt x="11783" y="16222"/>
                      <a:pt x="13363" y="13970"/>
                      <a:pt x="11962" y="11606"/>
                    </a:cubicBezTo>
                    <a:cubicBezTo>
                      <a:pt x="10942" y="9843"/>
                      <a:pt x="9813" y="4691"/>
                      <a:pt x="9813" y="4691"/>
                    </a:cubicBezTo>
                    <a:cubicBezTo>
                      <a:pt x="5790" y="4386"/>
                      <a:pt x="6257" y="61"/>
                      <a:pt x="6257" y="61"/>
                    </a:cubicBezTo>
                    <a:cubicBezTo>
                      <a:pt x="6257" y="61"/>
                      <a:pt x="6116" y="1"/>
                      <a:pt x="581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8"/>
              <p:cNvSpPr/>
              <p:nvPr/>
            </p:nvSpPr>
            <p:spPr>
              <a:xfrm>
                <a:off x="-5206781" y="3555717"/>
                <a:ext cx="232783" cy="288177"/>
              </a:xfrm>
              <a:custGeom>
                <a:avLst/>
                <a:gdLst/>
                <a:ahLst/>
                <a:cxnLst/>
                <a:rect l="l" t="t" r="r" b="b"/>
                <a:pathLst>
                  <a:path w="12485" h="15456" extrusionOk="0">
                    <a:moveTo>
                      <a:pt x="3446" y="1"/>
                    </a:moveTo>
                    <a:cubicBezTo>
                      <a:pt x="3391" y="29"/>
                      <a:pt x="3310" y="56"/>
                      <a:pt x="3254" y="111"/>
                    </a:cubicBezTo>
                    <a:cubicBezTo>
                      <a:pt x="1131" y="1268"/>
                      <a:pt x="0" y="7662"/>
                      <a:pt x="4493" y="12842"/>
                    </a:cubicBezTo>
                    <a:cubicBezTo>
                      <a:pt x="6122" y="14718"/>
                      <a:pt x="7845" y="15455"/>
                      <a:pt x="9273" y="15455"/>
                    </a:cubicBezTo>
                    <a:cubicBezTo>
                      <a:pt x="11035" y="15455"/>
                      <a:pt x="12349" y="14334"/>
                      <a:pt x="12485" y="12842"/>
                    </a:cubicBezTo>
                    <a:cubicBezTo>
                      <a:pt x="11992" y="12520"/>
                      <a:pt x="11408" y="12353"/>
                      <a:pt x="10801" y="12353"/>
                    </a:cubicBezTo>
                    <a:cubicBezTo>
                      <a:pt x="9746" y="12353"/>
                      <a:pt x="8623" y="12860"/>
                      <a:pt x="7800" y="13945"/>
                    </a:cubicBezTo>
                    <a:cubicBezTo>
                      <a:pt x="2869" y="10942"/>
                      <a:pt x="2399" y="3583"/>
                      <a:pt x="3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8"/>
              <p:cNvSpPr/>
              <p:nvPr/>
            </p:nvSpPr>
            <p:spPr>
              <a:xfrm>
                <a:off x="-4517214" y="1721459"/>
                <a:ext cx="492731" cy="337493"/>
              </a:xfrm>
              <a:custGeom>
                <a:avLst/>
                <a:gdLst/>
                <a:ahLst/>
                <a:cxnLst/>
                <a:rect l="l" t="t" r="r" b="b"/>
                <a:pathLst>
                  <a:path w="26427" h="18101" extrusionOk="0">
                    <a:moveTo>
                      <a:pt x="6834" y="0"/>
                    </a:moveTo>
                    <a:lnTo>
                      <a:pt x="0" y="1819"/>
                    </a:lnTo>
                    <a:lnTo>
                      <a:pt x="4987" y="13503"/>
                    </a:lnTo>
                    <a:cubicBezTo>
                      <a:pt x="6225" y="16338"/>
                      <a:pt x="9007" y="18101"/>
                      <a:pt x="12017" y="18101"/>
                    </a:cubicBezTo>
                    <a:cubicBezTo>
                      <a:pt x="12490" y="18101"/>
                      <a:pt x="12969" y="18057"/>
                      <a:pt x="13448" y="17967"/>
                    </a:cubicBezTo>
                    <a:cubicBezTo>
                      <a:pt x="14899" y="17705"/>
                      <a:pt x="16649" y="17635"/>
                      <a:pt x="18423" y="17635"/>
                    </a:cubicBezTo>
                    <a:cubicBezTo>
                      <a:pt x="20479" y="17635"/>
                      <a:pt x="22566" y="17730"/>
                      <a:pt x="24256" y="17730"/>
                    </a:cubicBezTo>
                    <a:cubicBezTo>
                      <a:pt x="25094" y="17730"/>
                      <a:pt x="25835" y="17706"/>
                      <a:pt x="26426" y="17637"/>
                    </a:cubicBezTo>
                    <a:cubicBezTo>
                      <a:pt x="26400" y="16094"/>
                      <a:pt x="26206" y="14579"/>
                      <a:pt x="25710" y="13036"/>
                    </a:cubicBezTo>
                    <a:lnTo>
                      <a:pt x="10417" y="11934"/>
                    </a:lnTo>
                    <a:lnTo>
                      <a:pt x="683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5077795" y="2284091"/>
                <a:ext cx="824687" cy="1480245"/>
              </a:xfrm>
              <a:custGeom>
                <a:avLst/>
                <a:gdLst/>
                <a:ahLst/>
                <a:cxnLst/>
                <a:rect l="l" t="t" r="r" b="b"/>
                <a:pathLst>
                  <a:path w="44231" h="79391" extrusionOk="0">
                    <a:moveTo>
                      <a:pt x="39186" y="0"/>
                    </a:moveTo>
                    <a:cubicBezTo>
                      <a:pt x="33526" y="3092"/>
                      <a:pt x="27354" y="3903"/>
                      <a:pt x="22436" y="3903"/>
                    </a:cubicBezTo>
                    <a:cubicBezTo>
                      <a:pt x="18806" y="3903"/>
                      <a:pt x="15859" y="3461"/>
                      <a:pt x="14304" y="3168"/>
                    </a:cubicBezTo>
                    <a:lnTo>
                      <a:pt x="14304" y="3168"/>
                    </a:lnTo>
                    <a:cubicBezTo>
                      <a:pt x="14330" y="3278"/>
                      <a:pt x="14330" y="3389"/>
                      <a:pt x="14330" y="3528"/>
                    </a:cubicBezTo>
                    <a:cubicBezTo>
                      <a:pt x="11989" y="16975"/>
                      <a:pt x="15157" y="37559"/>
                      <a:pt x="15157" y="37559"/>
                    </a:cubicBezTo>
                    <a:lnTo>
                      <a:pt x="0" y="66164"/>
                    </a:lnTo>
                    <a:lnTo>
                      <a:pt x="6669" y="71179"/>
                    </a:lnTo>
                    <a:cubicBezTo>
                      <a:pt x="6669" y="71179"/>
                      <a:pt x="22817" y="51256"/>
                      <a:pt x="26318" y="43732"/>
                    </a:cubicBezTo>
                    <a:cubicBezTo>
                      <a:pt x="27476" y="41281"/>
                      <a:pt x="28715" y="36733"/>
                      <a:pt x="29846" y="32022"/>
                    </a:cubicBezTo>
                    <a:cubicBezTo>
                      <a:pt x="30672" y="37504"/>
                      <a:pt x="31360" y="42244"/>
                      <a:pt x="31360" y="42714"/>
                    </a:cubicBezTo>
                    <a:cubicBezTo>
                      <a:pt x="31360" y="43871"/>
                      <a:pt x="24691" y="77711"/>
                      <a:pt x="24691" y="77711"/>
                    </a:cubicBezTo>
                    <a:lnTo>
                      <a:pt x="25408" y="77848"/>
                    </a:lnTo>
                    <a:lnTo>
                      <a:pt x="31058" y="78979"/>
                    </a:lnTo>
                    <a:lnTo>
                      <a:pt x="33124" y="79391"/>
                    </a:lnTo>
                    <a:lnTo>
                      <a:pt x="42934" y="43651"/>
                    </a:lnTo>
                    <a:cubicBezTo>
                      <a:pt x="43900" y="41197"/>
                      <a:pt x="44230" y="38551"/>
                      <a:pt x="43871" y="35961"/>
                    </a:cubicBezTo>
                    <a:lnTo>
                      <a:pt x="39215" y="55"/>
                    </a:lnTo>
                    <a:cubicBezTo>
                      <a:pt x="39215" y="27"/>
                      <a:pt x="39215" y="0"/>
                      <a:pt x="391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8"/>
              <p:cNvSpPr/>
              <p:nvPr/>
            </p:nvSpPr>
            <p:spPr>
              <a:xfrm>
                <a:off x="-5035657" y="1346322"/>
                <a:ext cx="716788" cy="1010540"/>
              </a:xfrm>
              <a:custGeom>
                <a:avLst/>
                <a:gdLst/>
                <a:ahLst/>
                <a:cxnLst/>
                <a:rect l="l" t="t" r="r" b="b"/>
                <a:pathLst>
                  <a:path w="38444" h="54199" extrusionOk="0">
                    <a:moveTo>
                      <a:pt x="19371" y="0"/>
                    </a:moveTo>
                    <a:cubicBezTo>
                      <a:pt x="17908" y="0"/>
                      <a:pt x="16331" y="207"/>
                      <a:pt x="14660" y="665"/>
                    </a:cubicBezTo>
                    <a:cubicBezTo>
                      <a:pt x="0" y="4633"/>
                      <a:pt x="3858" y="14278"/>
                      <a:pt x="6753" y="24007"/>
                    </a:cubicBezTo>
                    <a:cubicBezTo>
                      <a:pt x="9674" y="33733"/>
                      <a:pt x="10831" y="53189"/>
                      <a:pt x="10831" y="53189"/>
                    </a:cubicBezTo>
                    <a:cubicBezTo>
                      <a:pt x="10831" y="53189"/>
                      <a:pt x="11272" y="53299"/>
                      <a:pt x="12044" y="53464"/>
                    </a:cubicBezTo>
                    <a:cubicBezTo>
                      <a:pt x="13599" y="53757"/>
                      <a:pt x="16546" y="54199"/>
                      <a:pt x="20176" y="54199"/>
                    </a:cubicBezTo>
                    <a:cubicBezTo>
                      <a:pt x="25094" y="54199"/>
                      <a:pt x="31266" y="53388"/>
                      <a:pt x="36926" y="50296"/>
                    </a:cubicBezTo>
                    <a:cubicBezTo>
                      <a:pt x="37451" y="50021"/>
                      <a:pt x="37947" y="49716"/>
                      <a:pt x="38443" y="49414"/>
                    </a:cubicBezTo>
                    <a:cubicBezTo>
                      <a:pt x="34199" y="42276"/>
                      <a:pt x="32160" y="33762"/>
                      <a:pt x="31194" y="26211"/>
                    </a:cubicBezTo>
                    <a:lnTo>
                      <a:pt x="37973" y="22986"/>
                    </a:lnTo>
                    <a:lnTo>
                      <a:pt x="29955" y="6260"/>
                    </a:lnTo>
                    <a:cubicBezTo>
                      <a:pt x="29761" y="5791"/>
                      <a:pt x="29541" y="5323"/>
                      <a:pt x="29265" y="4882"/>
                    </a:cubicBezTo>
                    <a:lnTo>
                      <a:pt x="29265" y="4854"/>
                    </a:lnTo>
                    <a:cubicBezTo>
                      <a:pt x="27585" y="2123"/>
                      <a:pt x="24063" y="0"/>
                      <a:pt x="19371"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8"/>
              <p:cNvSpPr/>
              <p:nvPr/>
            </p:nvSpPr>
            <p:spPr>
              <a:xfrm>
                <a:off x="-4932905" y="1774896"/>
                <a:ext cx="666428" cy="398537"/>
              </a:xfrm>
              <a:custGeom>
                <a:avLst/>
                <a:gdLst/>
                <a:ahLst/>
                <a:cxnLst/>
                <a:rect l="l" t="t" r="r" b="b"/>
                <a:pathLst>
                  <a:path w="35743" h="21375" extrusionOk="0">
                    <a:moveTo>
                      <a:pt x="6724" y="0"/>
                    </a:moveTo>
                    <a:lnTo>
                      <a:pt x="0" y="6889"/>
                    </a:lnTo>
                    <a:lnTo>
                      <a:pt x="5981" y="17967"/>
                    </a:lnTo>
                    <a:cubicBezTo>
                      <a:pt x="7093" y="20487"/>
                      <a:pt x="8126" y="21375"/>
                      <a:pt x="10688" y="21375"/>
                    </a:cubicBezTo>
                    <a:cubicBezTo>
                      <a:pt x="11489" y="21375"/>
                      <a:pt x="12439" y="21288"/>
                      <a:pt x="13587" y="21138"/>
                    </a:cubicBezTo>
                    <a:cubicBezTo>
                      <a:pt x="20587" y="20172"/>
                      <a:pt x="33895" y="19455"/>
                      <a:pt x="33895" y="19455"/>
                    </a:cubicBezTo>
                    <a:lnTo>
                      <a:pt x="35743" y="15101"/>
                    </a:lnTo>
                    <a:lnTo>
                      <a:pt x="12181" y="15240"/>
                    </a:lnTo>
                    <a:lnTo>
                      <a:pt x="672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8"/>
              <p:cNvSpPr/>
              <p:nvPr/>
            </p:nvSpPr>
            <p:spPr>
              <a:xfrm>
                <a:off x="-5168727" y="1421387"/>
                <a:ext cx="442390" cy="495323"/>
              </a:xfrm>
              <a:custGeom>
                <a:avLst/>
                <a:gdLst/>
                <a:ahLst/>
                <a:cxnLst/>
                <a:rect l="l" t="t" r="r" b="b"/>
                <a:pathLst>
                  <a:path w="23727" h="26566" extrusionOk="0">
                    <a:moveTo>
                      <a:pt x="14606" y="1"/>
                    </a:moveTo>
                    <a:cubicBezTo>
                      <a:pt x="1" y="3639"/>
                      <a:pt x="11877" y="26566"/>
                      <a:pt x="11877" y="26566"/>
                    </a:cubicBezTo>
                    <a:lnTo>
                      <a:pt x="23726" y="23453"/>
                    </a:lnTo>
                    <a:lnTo>
                      <a:pt x="14606"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8"/>
              <p:cNvSpPr/>
              <p:nvPr/>
            </p:nvSpPr>
            <p:spPr>
              <a:xfrm>
                <a:off x="-4278335" y="1845299"/>
                <a:ext cx="475802" cy="427511"/>
              </a:xfrm>
              <a:custGeom>
                <a:avLst/>
                <a:gdLst/>
                <a:ahLst/>
                <a:cxnLst/>
                <a:rect l="l" t="t" r="r" b="b"/>
                <a:pathLst>
                  <a:path w="25519" h="22929" extrusionOk="0">
                    <a:moveTo>
                      <a:pt x="12761" y="1"/>
                    </a:moveTo>
                    <a:cubicBezTo>
                      <a:pt x="5596" y="1"/>
                      <a:pt x="1" y="882"/>
                      <a:pt x="221" y="1956"/>
                    </a:cubicBezTo>
                    <a:cubicBezTo>
                      <a:pt x="360" y="2591"/>
                      <a:pt x="4355" y="21826"/>
                      <a:pt x="4410" y="22128"/>
                    </a:cubicBezTo>
                    <a:cubicBezTo>
                      <a:pt x="4520" y="22569"/>
                      <a:pt x="8242" y="22928"/>
                      <a:pt x="12761" y="22928"/>
                    </a:cubicBezTo>
                    <a:cubicBezTo>
                      <a:pt x="17280" y="22928"/>
                      <a:pt x="20999" y="22569"/>
                      <a:pt x="21110" y="22128"/>
                    </a:cubicBezTo>
                    <a:cubicBezTo>
                      <a:pt x="21165" y="21826"/>
                      <a:pt x="25161" y="2591"/>
                      <a:pt x="25298" y="1956"/>
                    </a:cubicBezTo>
                    <a:cubicBezTo>
                      <a:pt x="25519" y="882"/>
                      <a:pt x="19897" y="1"/>
                      <a:pt x="12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8"/>
              <p:cNvSpPr/>
              <p:nvPr/>
            </p:nvSpPr>
            <p:spPr>
              <a:xfrm>
                <a:off x="-4314786" y="1802136"/>
                <a:ext cx="548760" cy="141833"/>
              </a:xfrm>
              <a:custGeom>
                <a:avLst/>
                <a:gdLst/>
                <a:ahLst/>
                <a:cxnLst/>
                <a:rect l="l" t="t" r="r" b="b"/>
                <a:pathLst>
                  <a:path w="29432" h="7607" extrusionOk="0">
                    <a:moveTo>
                      <a:pt x="14716" y="1"/>
                    </a:moveTo>
                    <a:cubicBezTo>
                      <a:pt x="6585" y="1"/>
                      <a:pt x="0" y="634"/>
                      <a:pt x="0" y="1434"/>
                    </a:cubicBezTo>
                    <a:lnTo>
                      <a:pt x="0" y="6174"/>
                    </a:lnTo>
                    <a:cubicBezTo>
                      <a:pt x="0" y="6972"/>
                      <a:pt x="6585" y="7607"/>
                      <a:pt x="14716" y="7607"/>
                    </a:cubicBezTo>
                    <a:cubicBezTo>
                      <a:pt x="22844" y="7607"/>
                      <a:pt x="29431" y="6972"/>
                      <a:pt x="29431" y="6174"/>
                    </a:cubicBezTo>
                    <a:lnTo>
                      <a:pt x="29431" y="1434"/>
                    </a:lnTo>
                    <a:cubicBezTo>
                      <a:pt x="29431" y="634"/>
                      <a:pt x="22844" y="1"/>
                      <a:pt x="14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8"/>
              <p:cNvSpPr/>
              <p:nvPr/>
            </p:nvSpPr>
            <p:spPr>
              <a:xfrm>
                <a:off x="-4314786" y="1802136"/>
                <a:ext cx="548760" cy="53959"/>
              </a:xfrm>
              <a:custGeom>
                <a:avLst/>
                <a:gdLst/>
                <a:ahLst/>
                <a:cxnLst/>
                <a:rect l="l" t="t" r="r" b="b"/>
                <a:pathLst>
                  <a:path w="29432" h="2894" extrusionOk="0">
                    <a:moveTo>
                      <a:pt x="14716" y="1"/>
                    </a:moveTo>
                    <a:cubicBezTo>
                      <a:pt x="6585" y="1"/>
                      <a:pt x="0" y="634"/>
                      <a:pt x="0" y="1434"/>
                    </a:cubicBezTo>
                    <a:cubicBezTo>
                      <a:pt x="0" y="2232"/>
                      <a:pt x="6585" y="2893"/>
                      <a:pt x="14716" y="2893"/>
                    </a:cubicBezTo>
                    <a:cubicBezTo>
                      <a:pt x="22844" y="2893"/>
                      <a:pt x="29431" y="2232"/>
                      <a:pt x="29431" y="1434"/>
                    </a:cubicBezTo>
                    <a:cubicBezTo>
                      <a:pt x="29431" y="634"/>
                      <a:pt x="22844" y="1"/>
                      <a:pt x="14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p:cNvSpPr/>
              <p:nvPr/>
            </p:nvSpPr>
            <p:spPr>
              <a:xfrm>
                <a:off x="-4344096" y="2028076"/>
                <a:ext cx="261608" cy="163442"/>
              </a:xfrm>
              <a:custGeom>
                <a:avLst/>
                <a:gdLst/>
                <a:ahLst/>
                <a:cxnLst/>
                <a:rect l="l" t="t" r="r" b="b"/>
                <a:pathLst>
                  <a:path w="14031" h="8766" extrusionOk="0">
                    <a:moveTo>
                      <a:pt x="8673" y="1"/>
                    </a:moveTo>
                    <a:cubicBezTo>
                      <a:pt x="6291" y="1"/>
                      <a:pt x="1323" y="1357"/>
                      <a:pt x="1323" y="1357"/>
                    </a:cubicBezTo>
                    <a:lnTo>
                      <a:pt x="1" y="6097"/>
                    </a:lnTo>
                    <a:cubicBezTo>
                      <a:pt x="1" y="6097"/>
                      <a:pt x="10" y="6097"/>
                      <a:pt x="28" y="6097"/>
                    </a:cubicBezTo>
                    <a:cubicBezTo>
                      <a:pt x="294" y="6097"/>
                      <a:pt x="2459" y="6145"/>
                      <a:pt x="4575" y="7669"/>
                    </a:cubicBezTo>
                    <a:cubicBezTo>
                      <a:pt x="5524" y="8355"/>
                      <a:pt x="6170" y="8765"/>
                      <a:pt x="6868" y="8765"/>
                    </a:cubicBezTo>
                    <a:cubicBezTo>
                      <a:pt x="7852" y="8765"/>
                      <a:pt x="8941" y="7948"/>
                      <a:pt x="11134" y="5932"/>
                    </a:cubicBezTo>
                    <a:cubicBezTo>
                      <a:pt x="11134" y="5932"/>
                      <a:pt x="12065" y="6163"/>
                      <a:pt x="12858" y="6163"/>
                    </a:cubicBezTo>
                    <a:cubicBezTo>
                      <a:pt x="13488" y="6163"/>
                      <a:pt x="14030" y="6016"/>
                      <a:pt x="13944" y="5491"/>
                    </a:cubicBezTo>
                    <a:cubicBezTo>
                      <a:pt x="13753" y="4333"/>
                      <a:pt x="7911" y="4968"/>
                      <a:pt x="8186" y="2268"/>
                    </a:cubicBezTo>
                    <a:cubicBezTo>
                      <a:pt x="8296" y="1082"/>
                      <a:pt x="10417" y="1606"/>
                      <a:pt x="9895" y="365"/>
                    </a:cubicBezTo>
                    <a:cubicBezTo>
                      <a:pt x="9788" y="104"/>
                      <a:pt x="9328" y="1"/>
                      <a:pt x="867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p:cNvSpPr/>
              <p:nvPr/>
            </p:nvSpPr>
            <p:spPr>
              <a:xfrm>
                <a:off x="-4197154" y="2121189"/>
                <a:ext cx="75046" cy="19726"/>
              </a:xfrm>
              <a:custGeom>
                <a:avLst/>
                <a:gdLst/>
                <a:ahLst/>
                <a:cxnLst/>
                <a:rect l="l" t="t" r="r" b="b"/>
                <a:pathLst>
                  <a:path w="4025" h="1058" extrusionOk="0">
                    <a:moveTo>
                      <a:pt x="1" y="1"/>
                    </a:moveTo>
                    <a:lnTo>
                      <a:pt x="1" y="1"/>
                    </a:lnTo>
                    <a:cubicBezTo>
                      <a:pt x="607" y="386"/>
                      <a:pt x="1269" y="607"/>
                      <a:pt x="1930" y="801"/>
                    </a:cubicBezTo>
                    <a:cubicBezTo>
                      <a:pt x="2464" y="929"/>
                      <a:pt x="2998" y="1057"/>
                      <a:pt x="3544" y="1057"/>
                    </a:cubicBezTo>
                    <a:cubicBezTo>
                      <a:pt x="3703" y="1057"/>
                      <a:pt x="3863" y="1046"/>
                      <a:pt x="4024" y="1021"/>
                    </a:cubicBezTo>
                    <a:cubicBezTo>
                      <a:pt x="2701" y="552"/>
                      <a:pt x="1434" y="140"/>
                      <a:pt x="1"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8"/>
              <p:cNvSpPr/>
              <p:nvPr/>
            </p:nvSpPr>
            <p:spPr>
              <a:xfrm>
                <a:off x="-4206887" y="2140226"/>
                <a:ext cx="52430" cy="15308"/>
              </a:xfrm>
              <a:custGeom>
                <a:avLst/>
                <a:gdLst/>
                <a:ahLst/>
                <a:cxnLst/>
                <a:rect l="l" t="t" r="r" b="b"/>
                <a:pathLst>
                  <a:path w="2812" h="821" extrusionOk="0">
                    <a:moveTo>
                      <a:pt x="0" y="0"/>
                    </a:moveTo>
                    <a:cubicBezTo>
                      <a:pt x="386" y="331"/>
                      <a:pt x="854" y="496"/>
                      <a:pt x="1323" y="662"/>
                    </a:cubicBezTo>
                    <a:cubicBezTo>
                      <a:pt x="1634" y="735"/>
                      <a:pt x="1971" y="820"/>
                      <a:pt x="2307" y="820"/>
                    </a:cubicBezTo>
                    <a:cubicBezTo>
                      <a:pt x="2476" y="820"/>
                      <a:pt x="2645" y="799"/>
                      <a:pt x="2811" y="743"/>
                    </a:cubicBezTo>
                    <a:cubicBezTo>
                      <a:pt x="1901" y="357"/>
                      <a:pt x="1019" y="27"/>
                      <a:pt x="0"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8"/>
              <p:cNvSpPr/>
              <p:nvPr/>
            </p:nvSpPr>
            <p:spPr>
              <a:xfrm>
                <a:off x="-4224357" y="2158106"/>
                <a:ext cx="43667" cy="14040"/>
              </a:xfrm>
              <a:custGeom>
                <a:avLst/>
                <a:gdLst/>
                <a:ahLst/>
                <a:cxnLst/>
                <a:rect l="l" t="t" r="r" b="b"/>
                <a:pathLst>
                  <a:path w="2342" h="753" extrusionOk="0">
                    <a:moveTo>
                      <a:pt x="135" y="1"/>
                    </a:moveTo>
                    <a:cubicBezTo>
                      <a:pt x="91" y="1"/>
                      <a:pt x="46" y="2"/>
                      <a:pt x="0" y="5"/>
                    </a:cubicBezTo>
                    <a:cubicBezTo>
                      <a:pt x="331" y="309"/>
                      <a:pt x="717" y="446"/>
                      <a:pt x="1103" y="611"/>
                    </a:cubicBezTo>
                    <a:cubicBezTo>
                      <a:pt x="1371" y="669"/>
                      <a:pt x="1651" y="753"/>
                      <a:pt x="1945" y="753"/>
                    </a:cubicBezTo>
                    <a:cubicBezTo>
                      <a:pt x="2075" y="753"/>
                      <a:pt x="2207" y="737"/>
                      <a:pt x="2342" y="695"/>
                    </a:cubicBezTo>
                    <a:cubicBezTo>
                      <a:pt x="2150" y="611"/>
                      <a:pt x="1985" y="474"/>
                      <a:pt x="1791" y="419"/>
                    </a:cubicBezTo>
                    <a:cubicBezTo>
                      <a:pt x="1599" y="309"/>
                      <a:pt x="1405" y="254"/>
                      <a:pt x="1213" y="170"/>
                    </a:cubicBezTo>
                    <a:cubicBezTo>
                      <a:pt x="867" y="97"/>
                      <a:pt x="521" y="1"/>
                      <a:pt x="135"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8"/>
              <p:cNvSpPr/>
              <p:nvPr/>
            </p:nvSpPr>
            <p:spPr>
              <a:xfrm>
                <a:off x="-4903110" y="1504637"/>
                <a:ext cx="175244" cy="400774"/>
              </a:xfrm>
              <a:custGeom>
                <a:avLst/>
                <a:gdLst/>
                <a:ahLst/>
                <a:cxnLst/>
                <a:rect l="l" t="t" r="r" b="b"/>
                <a:pathLst>
                  <a:path w="9399" h="21495" extrusionOk="0">
                    <a:moveTo>
                      <a:pt x="2316" y="0"/>
                    </a:moveTo>
                    <a:lnTo>
                      <a:pt x="2316" y="0"/>
                    </a:lnTo>
                    <a:cubicBezTo>
                      <a:pt x="3777" y="2921"/>
                      <a:pt x="5100" y="5926"/>
                      <a:pt x="6284" y="8957"/>
                    </a:cubicBezTo>
                    <a:cubicBezTo>
                      <a:pt x="7430" y="11958"/>
                      <a:pt x="8441" y="15040"/>
                      <a:pt x="8996" y="18203"/>
                    </a:cubicBezTo>
                    <a:lnTo>
                      <a:pt x="8996" y="18203"/>
                    </a:lnTo>
                    <a:cubicBezTo>
                      <a:pt x="8456" y="18719"/>
                      <a:pt x="7769" y="19114"/>
                      <a:pt x="7055" y="19455"/>
                    </a:cubicBezTo>
                    <a:cubicBezTo>
                      <a:pt x="6339" y="19815"/>
                      <a:pt x="5567" y="20090"/>
                      <a:pt x="4769" y="20337"/>
                    </a:cubicBezTo>
                    <a:cubicBezTo>
                      <a:pt x="3226" y="20807"/>
                      <a:pt x="1628" y="21219"/>
                      <a:pt x="1" y="21495"/>
                    </a:cubicBezTo>
                    <a:lnTo>
                      <a:pt x="1" y="21495"/>
                    </a:lnTo>
                    <a:cubicBezTo>
                      <a:pt x="1628" y="21303"/>
                      <a:pt x="3252" y="21027"/>
                      <a:pt x="4851" y="20586"/>
                    </a:cubicBezTo>
                    <a:cubicBezTo>
                      <a:pt x="5651" y="20366"/>
                      <a:pt x="6449" y="20090"/>
                      <a:pt x="7194" y="19760"/>
                    </a:cubicBezTo>
                    <a:cubicBezTo>
                      <a:pt x="7966" y="19400"/>
                      <a:pt x="8709" y="19015"/>
                      <a:pt x="9344" y="18408"/>
                    </a:cubicBezTo>
                    <a:lnTo>
                      <a:pt x="9399" y="18327"/>
                    </a:lnTo>
                    <a:lnTo>
                      <a:pt x="9399" y="18243"/>
                    </a:lnTo>
                    <a:cubicBezTo>
                      <a:pt x="8903" y="14965"/>
                      <a:pt x="7856" y="11850"/>
                      <a:pt x="6643" y="8792"/>
                    </a:cubicBezTo>
                    <a:cubicBezTo>
                      <a:pt x="5402" y="5761"/>
                      <a:pt x="3969" y="2840"/>
                      <a:pt x="2316"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8"/>
              <p:cNvSpPr/>
              <p:nvPr/>
            </p:nvSpPr>
            <p:spPr>
              <a:xfrm>
                <a:off x="-4535225" y="1474338"/>
                <a:ext cx="120782" cy="315977"/>
              </a:xfrm>
              <a:custGeom>
                <a:avLst/>
                <a:gdLst/>
                <a:ahLst/>
                <a:cxnLst/>
                <a:rect l="l" t="t" r="r" b="b"/>
                <a:pathLst>
                  <a:path w="6478" h="16947" extrusionOk="0">
                    <a:moveTo>
                      <a:pt x="0" y="0"/>
                    </a:moveTo>
                    <a:cubicBezTo>
                      <a:pt x="386" y="1654"/>
                      <a:pt x="937" y="3279"/>
                      <a:pt x="1683" y="4795"/>
                    </a:cubicBezTo>
                    <a:cubicBezTo>
                      <a:pt x="2040" y="5567"/>
                      <a:pt x="2481" y="6310"/>
                      <a:pt x="3060" y="7000"/>
                    </a:cubicBezTo>
                    <a:cubicBezTo>
                      <a:pt x="3638" y="7633"/>
                      <a:pt x="4163" y="8212"/>
                      <a:pt x="4604" y="8955"/>
                    </a:cubicBezTo>
                    <a:cubicBezTo>
                      <a:pt x="5457" y="10333"/>
                      <a:pt x="6063" y="11987"/>
                      <a:pt x="5953" y="13614"/>
                    </a:cubicBezTo>
                    <a:cubicBezTo>
                      <a:pt x="5898" y="14440"/>
                      <a:pt x="5596" y="15238"/>
                      <a:pt x="4989" y="15818"/>
                    </a:cubicBezTo>
                    <a:cubicBezTo>
                      <a:pt x="4410" y="16396"/>
                      <a:pt x="3612" y="16755"/>
                      <a:pt x="2811" y="16947"/>
                    </a:cubicBezTo>
                    <a:cubicBezTo>
                      <a:pt x="3638" y="16810"/>
                      <a:pt x="4465" y="16535"/>
                      <a:pt x="5155" y="15955"/>
                    </a:cubicBezTo>
                    <a:cubicBezTo>
                      <a:pt x="5816" y="15377"/>
                      <a:pt x="6173" y="14522"/>
                      <a:pt x="6283" y="13669"/>
                    </a:cubicBezTo>
                    <a:cubicBezTo>
                      <a:pt x="6477" y="11905"/>
                      <a:pt x="5843" y="10197"/>
                      <a:pt x="4961" y="8708"/>
                    </a:cubicBezTo>
                    <a:cubicBezTo>
                      <a:pt x="4548" y="7992"/>
                      <a:pt x="3914" y="7302"/>
                      <a:pt x="3362" y="6724"/>
                    </a:cubicBezTo>
                    <a:cubicBezTo>
                      <a:pt x="2811" y="6118"/>
                      <a:pt x="2399" y="5373"/>
                      <a:pt x="1985" y="4657"/>
                    </a:cubicBezTo>
                    <a:cubicBezTo>
                      <a:pt x="1187" y="3168"/>
                      <a:pt x="552" y="1599"/>
                      <a:pt x="0"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8"/>
              <p:cNvSpPr/>
              <p:nvPr/>
            </p:nvSpPr>
            <p:spPr>
              <a:xfrm>
                <a:off x="-4711980" y="1775921"/>
                <a:ext cx="168066" cy="65519"/>
              </a:xfrm>
              <a:custGeom>
                <a:avLst/>
                <a:gdLst/>
                <a:ahLst/>
                <a:cxnLst/>
                <a:rect l="l" t="t" r="r" b="b"/>
                <a:pathLst>
                  <a:path w="9014" h="3514" extrusionOk="0">
                    <a:moveTo>
                      <a:pt x="9013" y="0"/>
                    </a:moveTo>
                    <a:lnTo>
                      <a:pt x="9013" y="0"/>
                    </a:lnTo>
                    <a:cubicBezTo>
                      <a:pt x="8131" y="1682"/>
                      <a:pt x="6478" y="2730"/>
                      <a:pt x="4686" y="3005"/>
                    </a:cubicBezTo>
                    <a:cubicBezTo>
                      <a:pt x="4355" y="3067"/>
                      <a:pt x="4020" y="3098"/>
                      <a:pt x="3687" y="3098"/>
                    </a:cubicBezTo>
                    <a:cubicBezTo>
                      <a:pt x="3130" y="3098"/>
                      <a:pt x="2575" y="3012"/>
                      <a:pt x="2040" y="2840"/>
                    </a:cubicBezTo>
                    <a:cubicBezTo>
                      <a:pt x="1213" y="2564"/>
                      <a:pt x="415" y="1984"/>
                      <a:pt x="1" y="1158"/>
                    </a:cubicBezTo>
                    <a:lnTo>
                      <a:pt x="1" y="1158"/>
                    </a:lnTo>
                    <a:cubicBezTo>
                      <a:pt x="276" y="2040"/>
                      <a:pt x="1022" y="2785"/>
                      <a:pt x="1930" y="3142"/>
                    </a:cubicBezTo>
                    <a:cubicBezTo>
                      <a:pt x="2530" y="3404"/>
                      <a:pt x="3195" y="3514"/>
                      <a:pt x="3853" y="3514"/>
                    </a:cubicBezTo>
                    <a:cubicBezTo>
                      <a:pt x="4162" y="3514"/>
                      <a:pt x="4470" y="3490"/>
                      <a:pt x="4769" y="3446"/>
                    </a:cubicBezTo>
                    <a:cubicBezTo>
                      <a:pt x="5706" y="3252"/>
                      <a:pt x="6643" y="2895"/>
                      <a:pt x="7386" y="2289"/>
                    </a:cubicBezTo>
                    <a:cubicBezTo>
                      <a:pt x="8158" y="1709"/>
                      <a:pt x="8738" y="911"/>
                      <a:pt x="901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8"/>
              <p:cNvSpPr/>
              <p:nvPr/>
            </p:nvSpPr>
            <p:spPr>
              <a:xfrm>
                <a:off x="-4523386" y="2552784"/>
                <a:ext cx="98129" cy="356101"/>
              </a:xfrm>
              <a:custGeom>
                <a:avLst/>
                <a:gdLst/>
                <a:ahLst/>
                <a:cxnLst/>
                <a:rect l="l" t="t" r="r" b="b"/>
                <a:pathLst>
                  <a:path w="5263" h="19099" extrusionOk="0">
                    <a:moveTo>
                      <a:pt x="5263" y="1"/>
                    </a:moveTo>
                    <a:lnTo>
                      <a:pt x="5263" y="1"/>
                    </a:lnTo>
                    <a:cubicBezTo>
                      <a:pt x="4024" y="801"/>
                      <a:pt x="2783" y="1627"/>
                      <a:pt x="1599" y="2454"/>
                    </a:cubicBezTo>
                    <a:lnTo>
                      <a:pt x="1544" y="2481"/>
                    </a:lnTo>
                    <a:lnTo>
                      <a:pt x="1515" y="2564"/>
                    </a:lnTo>
                    <a:cubicBezTo>
                      <a:pt x="854" y="8047"/>
                      <a:pt x="302" y="13559"/>
                      <a:pt x="0" y="19099"/>
                    </a:cubicBezTo>
                    <a:cubicBezTo>
                      <a:pt x="795" y="13638"/>
                      <a:pt x="1345" y="8151"/>
                      <a:pt x="1813" y="2665"/>
                    </a:cubicBezTo>
                    <a:lnTo>
                      <a:pt x="1813" y="2665"/>
                    </a:lnTo>
                    <a:cubicBezTo>
                      <a:pt x="2980" y="1794"/>
                      <a:pt x="4121" y="898"/>
                      <a:pt x="5263"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8"/>
              <p:cNvSpPr/>
              <p:nvPr/>
            </p:nvSpPr>
            <p:spPr>
              <a:xfrm>
                <a:off x="-3872377" y="1997331"/>
                <a:ext cx="60596" cy="119701"/>
              </a:xfrm>
              <a:custGeom>
                <a:avLst/>
                <a:gdLst/>
                <a:ahLst/>
                <a:cxnLst/>
                <a:rect l="l" t="t" r="r" b="b"/>
                <a:pathLst>
                  <a:path w="3250" h="6420" extrusionOk="0">
                    <a:moveTo>
                      <a:pt x="1507" y="1"/>
                    </a:moveTo>
                    <a:cubicBezTo>
                      <a:pt x="1173" y="1"/>
                      <a:pt x="1095" y="494"/>
                      <a:pt x="1541" y="1573"/>
                    </a:cubicBezTo>
                    <a:cubicBezTo>
                      <a:pt x="1400" y="1432"/>
                      <a:pt x="1239" y="1355"/>
                      <a:pt x="1098" y="1355"/>
                    </a:cubicBezTo>
                    <a:cubicBezTo>
                      <a:pt x="715" y="1355"/>
                      <a:pt x="479" y="1921"/>
                      <a:pt x="1184" y="3310"/>
                    </a:cubicBezTo>
                    <a:cubicBezTo>
                      <a:pt x="1020" y="3155"/>
                      <a:pt x="818" y="3065"/>
                      <a:pt x="646" y="3065"/>
                    </a:cubicBezTo>
                    <a:cubicBezTo>
                      <a:pt x="238" y="3065"/>
                      <a:pt x="1" y="3571"/>
                      <a:pt x="853" y="4909"/>
                    </a:cubicBezTo>
                    <a:cubicBezTo>
                      <a:pt x="724" y="4779"/>
                      <a:pt x="605" y="4724"/>
                      <a:pt x="507" y="4724"/>
                    </a:cubicBezTo>
                    <a:cubicBezTo>
                      <a:pt x="143" y="4724"/>
                      <a:pt x="41" y="5474"/>
                      <a:pt x="604" y="6037"/>
                    </a:cubicBezTo>
                    <a:cubicBezTo>
                      <a:pt x="869" y="6302"/>
                      <a:pt x="1077" y="6420"/>
                      <a:pt x="1229" y="6420"/>
                    </a:cubicBezTo>
                    <a:cubicBezTo>
                      <a:pt x="1554" y="6420"/>
                      <a:pt x="1627" y="5888"/>
                      <a:pt x="1459" y="5100"/>
                    </a:cubicBezTo>
                    <a:cubicBezTo>
                      <a:pt x="1459" y="5100"/>
                      <a:pt x="2341" y="4660"/>
                      <a:pt x="1790" y="3696"/>
                    </a:cubicBezTo>
                    <a:cubicBezTo>
                      <a:pt x="1790" y="3696"/>
                      <a:pt x="2864" y="3337"/>
                      <a:pt x="2341" y="2153"/>
                    </a:cubicBezTo>
                    <a:cubicBezTo>
                      <a:pt x="2919" y="2153"/>
                      <a:pt x="3250" y="1436"/>
                      <a:pt x="2341" y="526"/>
                    </a:cubicBezTo>
                    <a:cubicBezTo>
                      <a:pt x="2008" y="183"/>
                      <a:pt x="1710" y="1"/>
                      <a:pt x="1507" y="1"/>
                    </a:cubicBezTo>
                    <a:close/>
                  </a:path>
                </a:pathLst>
              </a:custGeom>
              <a:solidFill>
                <a:srgbClr val="EDC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8"/>
              <p:cNvSpPr/>
              <p:nvPr/>
            </p:nvSpPr>
            <p:spPr>
              <a:xfrm>
                <a:off x="-4821389" y="1200462"/>
                <a:ext cx="155182" cy="215890"/>
              </a:xfrm>
              <a:custGeom>
                <a:avLst/>
                <a:gdLst/>
                <a:ahLst/>
                <a:cxnLst/>
                <a:rect l="l" t="t" r="r" b="b"/>
                <a:pathLst>
                  <a:path w="8323" h="11579" extrusionOk="0">
                    <a:moveTo>
                      <a:pt x="0" y="0"/>
                    </a:moveTo>
                    <a:lnTo>
                      <a:pt x="0" y="10362"/>
                    </a:lnTo>
                    <a:cubicBezTo>
                      <a:pt x="1676" y="11286"/>
                      <a:pt x="3246" y="11578"/>
                      <a:pt x="4562" y="11578"/>
                    </a:cubicBezTo>
                    <a:cubicBezTo>
                      <a:pt x="6817" y="11578"/>
                      <a:pt x="8323" y="10721"/>
                      <a:pt x="8323" y="10721"/>
                    </a:cubicBezTo>
                    <a:lnTo>
                      <a:pt x="8323" y="2811"/>
                    </a:lnTo>
                    <a:lnTo>
                      <a:pt x="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8"/>
              <p:cNvSpPr/>
              <p:nvPr/>
            </p:nvSpPr>
            <p:spPr>
              <a:xfrm>
                <a:off x="-4956230" y="831030"/>
                <a:ext cx="435939" cy="500450"/>
              </a:xfrm>
              <a:custGeom>
                <a:avLst/>
                <a:gdLst/>
                <a:ahLst/>
                <a:cxnLst/>
                <a:rect l="l" t="t" r="r" b="b"/>
                <a:pathLst>
                  <a:path w="23381" h="26841" extrusionOk="0">
                    <a:moveTo>
                      <a:pt x="10560" y="1"/>
                    </a:moveTo>
                    <a:cubicBezTo>
                      <a:pt x="5001" y="1"/>
                      <a:pt x="0" y="2220"/>
                      <a:pt x="1666" y="12209"/>
                    </a:cubicBezTo>
                    <a:cubicBezTo>
                      <a:pt x="1666" y="17691"/>
                      <a:pt x="5238" y="26840"/>
                      <a:pt x="14307" y="26840"/>
                    </a:cubicBezTo>
                    <a:cubicBezTo>
                      <a:pt x="14994" y="26840"/>
                      <a:pt x="15712" y="26788"/>
                      <a:pt x="16463" y="26677"/>
                    </a:cubicBezTo>
                    <a:cubicBezTo>
                      <a:pt x="23381" y="25685"/>
                      <a:pt x="23215" y="20615"/>
                      <a:pt x="22691" y="9096"/>
                    </a:cubicBezTo>
                    <a:cubicBezTo>
                      <a:pt x="22499" y="4768"/>
                      <a:pt x="19413" y="1021"/>
                      <a:pt x="15140" y="388"/>
                    </a:cubicBezTo>
                    <a:cubicBezTo>
                      <a:pt x="13656" y="168"/>
                      <a:pt x="12087" y="1"/>
                      <a:pt x="1056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8"/>
              <p:cNvSpPr/>
              <p:nvPr/>
            </p:nvSpPr>
            <p:spPr>
              <a:xfrm>
                <a:off x="-5143556" y="784306"/>
                <a:ext cx="602178" cy="875010"/>
              </a:xfrm>
              <a:custGeom>
                <a:avLst/>
                <a:gdLst/>
                <a:ahLst/>
                <a:cxnLst/>
                <a:rect l="l" t="t" r="r" b="b"/>
                <a:pathLst>
                  <a:path w="32297" h="46930" extrusionOk="0">
                    <a:moveTo>
                      <a:pt x="21093" y="0"/>
                    </a:moveTo>
                    <a:cubicBezTo>
                      <a:pt x="13757" y="0"/>
                      <a:pt x="5721" y="4066"/>
                      <a:pt x="6863" y="10224"/>
                    </a:cubicBezTo>
                    <a:cubicBezTo>
                      <a:pt x="7220" y="12208"/>
                      <a:pt x="5926" y="16258"/>
                      <a:pt x="6863" y="18326"/>
                    </a:cubicBezTo>
                    <a:cubicBezTo>
                      <a:pt x="7771" y="20365"/>
                      <a:pt x="5677" y="26813"/>
                      <a:pt x="2840" y="30367"/>
                    </a:cubicBezTo>
                    <a:cubicBezTo>
                      <a:pt x="0" y="33923"/>
                      <a:pt x="6477" y="40784"/>
                      <a:pt x="6477" y="40784"/>
                    </a:cubicBezTo>
                    <a:lnTo>
                      <a:pt x="10390" y="35934"/>
                    </a:lnTo>
                    <a:cubicBezTo>
                      <a:pt x="10390" y="35934"/>
                      <a:pt x="12650" y="39269"/>
                      <a:pt x="14303" y="39626"/>
                    </a:cubicBezTo>
                    <a:cubicBezTo>
                      <a:pt x="15957" y="39986"/>
                      <a:pt x="18767" y="45193"/>
                      <a:pt x="19125" y="46930"/>
                    </a:cubicBezTo>
                    <a:cubicBezTo>
                      <a:pt x="19925" y="44587"/>
                      <a:pt x="18518" y="40784"/>
                      <a:pt x="17747" y="38442"/>
                    </a:cubicBezTo>
                    <a:cubicBezTo>
                      <a:pt x="17004" y="36238"/>
                      <a:pt x="15516" y="34390"/>
                      <a:pt x="14440" y="32351"/>
                    </a:cubicBezTo>
                    <a:cubicBezTo>
                      <a:pt x="14054" y="31635"/>
                      <a:pt x="13723" y="30863"/>
                      <a:pt x="13668" y="30036"/>
                    </a:cubicBezTo>
                    <a:cubicBezTo>
                      <a:pt x="13558" y="28577"/>
                      <a:pt x="14799" y="27530"/>
                      <a:pt x="15185" y="26152"/>
                    </a:cubicBezTo>
                    <a:cubicBezTo>
                      <a:pt x="15571" y="24746"/>
                      <a:pt x="15597" y="23257"/>
                      <a:pt x="15708" y="21824"/>
                    </a:cubicBezTo>
                    <a:cubicBezTo>
                      <a:pt x="15873" y="19620"/>
                      <a:pt x="15902" y="17389"/>
                      <a:pt x="15681" y="15184"/>
                    </a:cubicBezTo>
                    <a:lnTo>
                      <a:pt x="15681" y="15184"/>
                    </a:lnTo>
                    <a:cubicBezTo>
                      <a:pt x="16425" y="15220"/>
                      <a:pt x="17136" y="15236"/>
                      <a:pt x="17816" y="15236"/>
                    </a:cubicBezTo>
                    <a:cubicBezTo>
                      <a:pt x="31423" y="15236"/>
                      <a:pt x="32297" y="8487"/>
                      <a:pt x="32297" y="8487"/>
                    </a:cubicBezTo>
                    <a:cubicBezTo>
                      <a:pt x="32188" y="2510"/>
                      <a:pt x="26857" y="0"/>
                      <a:pt x="21093"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8"/>
              <p:cNvSpPr/>
              <p:nvPr/>
            </p:nvSpPr>
            <p:spPr>
              <a:xfrm>
                <a:off x="-4808039" y="1067411"/>
                <a:ext cx="117165" cy="116624"/>
              </a:xfrm>
              <a:custGeom>
                <a:avLst/>
                <a:gdLst/>
                <a:ahLst/>
                <a:cxnLst/>
                <a:rect l="l" t="t" r="r" b="b"/>
                <a:pathLst>
                  <a:path w="6284" h="6255" extrusionOk="0">
                    <a:moveTo>
                      <a:pt x="3142" y="0"/>
                    </a:moveTo>
                    <a:cubicBezTo>
                      <a:pt x="1405" y="0"/>
                      <a:pt x="1" y="1405"/>
                      <a:pt x="1" y="3142"/>
                    </a:cubicBezTo>
                    <a:cubicBezTo>
                      <a:pt x="1" y="4877"/>
                      <a:pt x="1405" y="6255"/>
                      <a:pt x="3142" y="6255"/>
                    </a:cubicBezTo>
                    <a:cubicBezTo>
                      <a:pt x="4877" y="6255"/>
                      <a:pt x="6284" y="4877"/>
                      <a:pt x="6284" y="3142"/>
                    </a:cubicBezTo>
                    <a:cubicBezTo>
                      <a:pt x="6284" y="1405"/>
                      <a:pt x="4877" y="0"/>
                      <a:pt x="3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8"/>
              <p:cNvSpPr/>
              <p:nvPr/>
            </p:nvSpPr>
            <p:spPr>
              <a:xfrm>
                <a:off x="-4635927" y="1067411"/>
                <a:ext cx="93039" cy="116624"/>
              </a:xfrm>
              <a:custGeom>
                <a:avLst/>
                <a:gdLst/>
                <a:ahLst/>
                <a:cxnLst/>
                <a:rect l="l" t="t" r="r" b="b"/>
                <a:pathLst>
                  <a:path w="4990" h="6255" extrusionOk="0">
                    <a:moveTo>
                      <a:pt x="2480" y="0"/>
                    </a:moveTo>
                    <a:cubicBezTo>
                      <a:pt x="1103" y="0"/>
                      <a:pt x="0" y="1405"/>
                      <a:pt x="0" y="3142"/>
                    </a:cubicBezTo>
                    <a:cubicBezTo>
                      <a:pt x="0" y="4877"/>
                      <a:pt x="1103" y="6255"/>
                      <a:pt x="2480" y="6255"/>
                    </a:cubicBezTo>
                    <a:cubicBezTo>
                      <a:pt x="3887" y="6255"/>
                      <a:pt x="4989" y="4877"/>
                      <a:pt x="4989" y="3142"/>
                    </a:cubicBezTo>
                    <a:cubicBezTo>
                      <a:pt x="4989" y="1405"/>
                      <a:pt x="3887" y="0"/>
                      <a:pt x="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8"/>
              <p:cNvSpPr/>
              <p:nvPr/>
            </p:nvSpPr>
            <p:spPr>
              <a:xfrm>
                <a:off x="-4773098" y="1073042"/>
                <a:ext cx="104841" cy="105363"/>
              </a:xfrm>
              <a:custGeom>
                <a:avLst/>
                <a:gdLst/>
                <a:ahLst/>
                <a:cxnLst/>
                <a:rect l="l" t="t" r="r" b="b"/>
                <a:pathLst>
                  <a:path w="5623" h="5651" extrusionOk="0">
                    <a:moveTo>
                      <a:pt x="2812" y="0"/>
                    </a:moveTo>
                    <a:cubicBezTo>
                      <a:pt x="1268" y="0"/>
                      <a:pt x="1" y="1268"/>
                      <a:pt x="1" y="2840"/>
                    </a:cubicBezTo>
                    <a:cubicBezTo>
                      <a:pt x="1" y="4383"/>
                      <a:pt x="1268" y="5651"/>
                      <a:pt x="2812" y="5651"/>
                    </a:cubicBezTo>
                    <a:cubicBezTo>
                      <a:pt x="4381" y="5651"/>
                      <a:pt x="5622" y="4383"/>
                      <a:pt x="5622" y="2840"/>
                    </a:cubicBezTo>
                    <a:cubicBezTo>
                      <a:pt x="5622" y="1268"/>
                      <a:pt x="4381" y="0"/>
                      <a:pt x="2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8"/>
              <p:cNvSpPr/>
              <p:nvPr/>
            </p:nvSpPr>
            <p:spPr>
              <a:xfrm>
                <a:off x="-4609209" y="1073042"/>
                <a:ext cx="83791" cy="105363"/>
              </a:xfrm>
              <a:custGeom>
                <a:avLst/>
                <a:gdLst/>
                <a:ahLst/>
                <a:cxnLst/>
                <a:rect l="l" t="t" r="r" b="b"/>
                <a:pathLst>
                  <a:path w="4494" h="5651" extrusionOk="0">
                    <a:moveTo>
                      <a:pt x="2233" y="0"/>
                    </a:moveTo>
                    <a:cubicBezTo>
                      <a:pt x="992" y="0"/>
                      <a:pt x="0" y="1268"/>
                      <a:pt x="0" y="2840"/>
                    </a:cubicBezTo>
                    <a:cubicBezTo>
                      <a:pt x="0" y="4383"/>
                      <a:pt x="992" y="5651"/>
                      <a:pt x="2233" y="5651"/>
                    </a:cubicBezTo>
                    <a:cubicBezTo>
                      <a:pt x="3501" y="5651"/>
                      <a:pt x="4493" y="4383"/>
                      <a:pt x="4493" y="2840"/>
                    </a:cubicBezTo>
                    <a:cubicBezTo>
                      <a:pt x="4493" y="1268"/>
                      <a:pt x="3501" y="0"/>
                      <a:pt x="2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8"/>
              <p:cNvSpPr/>
              <p:nvPr/>
            </p:nvSpPr>
            <p:spPr>
              <a:xfrm>
                <a:off x="-4646704" y="1175795"/>
                <a:ext cx="31342" cy="37495"/>
              </a:xfrm>
              <a:custGeom>
                <a:avLst/>
                <a:gdLst/>
                <a:ahLst/>
                <a:cxnLst/>
                <a:rect l="l" t="t" r="r" b="b"/>
                <a:pathLst>
                  <a:path w="1681" h="2011" extrusionOk="0">
                    <a:moveTo>
                      <a:pt x="497" y="1"/>
                    </a:moveTo>
                    <a:cubicBezTo>
                      <a:pt x="331" y="1"/>
                      <a:pt x="166" y="28"/>
                      <a:pt x="1" y="56"/>
                    </a:cubicBezTo>
                    <a:cubicBezTo>
                      <a:pt x="303" y="140"/>
                      <a:pt x="607" y="221"/>
                      <a:pt x="827" y="415"/>
                    </a:cubicBezTo>
                    <a:cubicBezTo>
                      <a:pt x="1048" y="552"/>
                      <a:pt x="1213" y="772"/>
                      <a:pt x="1213" y="993"/>
                    </a:cubicBezTo>
                    <a:cubicBezTo>
                      <a:pt x="1268" y="1242"/>
                      <a:pt x="1158" y="1462"/>
                      <a:pt x="964" y="1628"/>
                    </a:cubicBezTo>
                    <a:cubicBezTo>
                      <a:pt x="840" y="1752"/>
                      <a:pt x="639" y="1814"/>
                      <a:pt x="407" y="1814"/>
                    </a:cubicBezTo>
                    <a:cubicBezTo>
                      <a:pt x="330" y="1814"/>
                      <a:pt x="249" y="1807"/>
                      <a:pt x="166" y="1793"/>
                    </a:cubicBezTo>
                    <a:lnTo>
                      <a:pt x="166" y="1793"/>
                    </a:lnTo>
                    <a:cubicBezTo>
                      <a:pt x="329" y="1919"/>
                      <a:pt x="552" y="2010"/>
                      <a:pt x="788" y="2010"/>
                    </a:cubicBezTo>
                    <a:cubicBezTo>
                      <a:pt x="910" y="2010"/>
                      <a:pt x="1036" y="1986"/>
                      <a:pt x="1158" y="1930"/>
                    </a:cubicBezTo>
                    <a:cubicBezTo>
                      <a:pt x="1515" y="1738"/>
                      <a:pt x="1681" y="1323"/>
                      <a:pt x="1654" y="938"/>
                    </a:cubicBezTo>
                    <a:cubicBezTo>
                      <a:pt x="1599" y="552"/>
                      <a:pt x="1323" y="250"/>
                      <a:pt x="993" y="111"/>
                    </a:cubicBezTo>
                    <a:cubicBezTo>
                      <a:pt x="827" y="28"/>
                      <a:pt x="662" y="1"/>
                      <a:pt x="497"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8"/>
              <p:cNvSpPr/>
              <p:nvPr/>
            </p:nvSpPr>
            <p:spPr>
              <a:xfrm>
                <a:off x="-4705268" y="1242600"/>
                <a:ext cx="69359" cy="29627"/>
              </a:xfrm>
              <a:custGeom>
                <a:avLst/>
                <a:gdLst/>
                <a:ahLst/>
                <a:cxnLst/>
                <a:rect l="l" t="t" r="r" b="b"/>
                <a:pathLst>
                  <a:path w="3720" h="1589" extrusionOk="0">
                    <a:moveTo>
                      <a:pt x="0" y="0"/>
                    </a:moveTo>
                    <a:cubicBezTo>
                      <a:pt x="27" y="415"/>
                      <a:pt x="276" y="800"/>
                      <a:pt x="578" y="1076"/>
                    </a:cubicBezTo>
                    <a:cubicBezTo>
                      <a:pt x="909" y="1352"/>
                      <a:pt x="1323" y="1517"/>
                      <a:pt x="1735" y="1572"/>
                    </a:cubicBezTo>
                    <a:cubicBezTo>
                      <a:pt x="1821" y="1583"/>
                      <a:pt x="1907" y="1588"/>
                      <a:pt x="1993" y="1588"/>
                    </a:cubicBezTo>
                    <a:cubicBezTo>
                      <a:pt x="2345" y="1588"/>
                      <a:pt x="2687" y="1495"/>
                      <a:pt x="2976" y="1296"/>
                    </a:cubicBezTo>
                    <a:cubicBezTo>
                      <a:pt x="3334" y="1047"/>
                      <a:pt x="3583" y="690"/>
                      <a:pt x="3719" y="304"/>
                    </a:cubicBezTo>
                    <a:lnTo>
                      <a:pt x="3719" y="304"/>
                    </a:lnTo>
                    <a:cubicBezTo>
                      <a:pt x="3244" y="803"/>
                      <a:pt x="2686" y="1159"/>
                      <a:pt x="2081" y="1159"/>
                    </a:cubicBezTo>
                    <a:cubicBezTo>
                      <a:pt x="1985" y="1159"/>
                      <a:pt x="1888" y="1150"/>
                      <a:pt x="1790" y="1131"/>
                    </a:cubicBezTo>
                    <a:cubicBezTo>
                      <a:pt x="1433" y="1131"/>
                      <a:pt x="1103" y="966"/>
                      <a:pt x="798" y="800"/>
                    </a:cubicBezTo>
                    <a:cubicBezTo>
                      <a:pt x="496" y="606"/>
                      <a:pt x="192" y="360"/>
                      <a:pt x="0"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8"/>
              <p:cNvSpPr/>
              <p:nvPr/>
            </p:nvSpPr>
            <p:spPr>
              <a:xfrm>
                <a:off x="-4769519" y="1314029"/>
                <a:ext cx="127439" cy="22691"/>
              </a:xfrm>
              <a:custGeom>
                <a:avLst/>
                <a:gdLst/>
                <a:ahLst/>
                <a:cxnLst/>
                <a:rect l="l" t="t" r="r" b="b"/>
                <a:pathLst>
                  <a:path w="6835" h="1217" extrusionOk="0">
                    <a:moveTo>
                      <a:pt x="1" y="1"/>
                    </a:moveTo>
                    <a:cubicBezTo>
                      <a:pt x="1213" y="820"/>
                      <a:pt x="2688" y="1216"/>
                      <a:pt x="4166" y="1216"/>
                    </a:cubicBezTo>
                    <a:cubicBezTo>
                      <a:pt x="5075" y="1216"/>
                      <a:pt x="5985" y="1066"/>
                      <a:pt x="6835" y="772"/>
                    </a:cubicBezTo>
                    <a:lnTo>
                      <a:pt x="6835" y="772"/>
                    </a:lnTo>
                    <a:cubicBezTo>
                      <a:pt x="6204" y="802"/>
                      <a:pt x="5588" y="831"/>
                      <a:pt x="4975" y="831"/>
                    </a:cubicBezTo>
                    <a:cubicBezTo>
                      <a:pt x="4438" y="831"/>
                      <a:pt x="3903" y="808"/>
                      <a:pt x="3362" y="744"/>
                    </a:cubicBezTo>
                    <a:cubicBezTo>
                      <a:pt x="2234" y="633"/>
                      <a:pt x="1131" y="358"/>
                      <a:pt x="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8"/>
              <p:cNvSpPr/>
              <p:nvPr/>
            </p:nvSpPr>
            <p:spPr>
              <a:xfrm>
                <a:off x="-4926211" y="1073042"/>
                <a:ext cx="71429" cy="338630"/>
              </a:xfrm>
              <a:custGeom>
                <a:avLst/>
                <a:gdLst/>
                <a:ahLst/>
                <a:cxnLst/>
                <a:rect l="l" t="t" r="r" b="b"/>
                <a:pathLst>
                  <a:path w="3831" h="18162" extrusionOk="0">
                    <a:moveTo>
                      <a:pt x="2618" y="0"/>
                    </a:moveTo>
                    <a:lnTo>
                      <a:pt x="2618" y="0"/>
                    </a:lnTo>
                    <a:cubicBezTo>
                      <a:pt x="3224" y="1462"/>
                      <a:pt x="3555" y="3060"/>
                      <a:pt x="3418" y="4603"/>
                    </a:cubicBezTo>
                    <a:cubicBezTo>
                      <a:pt x="3308" y="6173"/>
                      <a:pt x="2426" y="7525"/>
                      <a:pt x="1764" y="8957"/>
                    </a:cubicBezTo>
                    <a:cubicBezTo>
                      <a:pt x="1103" y="10417"/>
                      <a:pt x="442" y="11905"/>
                      <a:pt x="166" y="13503"/>
                    </a:cubicBezTo>
                    <a:cubicBezTo>
                      <a:pt x="27" y="14304"/>
                      <a:pt x="1" y="15102"/>
                      <a:pt x="82" y="15902"/>
                    </a:cubicBezTo>
                    <a:cubicBezTo>
                      <a:pt x="221" y="16700"/>
                      <a:pt x="497" y="17471"/>
                      <a:pt x="883" y="18162"/>
                    </a:cubicBezTo>
                    <a:cubicBezTo>
                      <a:pt x="221" y="16700"/>
                      <a:pt x="166" y="15075"/>
                      <a:pt x="497" y="13558"/>
                    </a:cubicBezTo>
                    <a:cubicBezTo>
                      <a:pt x="854" y="12044"/>
                      <a:pt x="1460" y="10582"/>
                      <a:pt x="2150" y="9149"/>
                    </a:cubicBezTo>
                    <a:cubicBezTo>
                      <a:pt x="2756" y="7716"/>
                      <a:pt x="3693" y="6312"/>
                      <a:pt x="3749" y="4630"/>
                    </a:cubicBezTo>
                    <a:cubicBezTo>
                      <a:pt x="3830" y="3005"/>
                      <a:pt x="3389" y="1407"/>
                      <a:pt x="2618"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8"/>
              <p:cNvSpPr/>
              <p:nvPr/>
            </p:nvSpPr>
            <p:spPr>
              <a:xfrm>
                <a:off x="-4917485" y="1040693"/>
                <a:ext cx="37532" cy="191652"/>
              </a:xfrm>
              <a:custGeom>
                <a:avLst/>
                <a:gdLst/>
                <a:ahLst/>
                <a:cxnLst/>
                <a:rect l="l" t="t" r="r" b="b"/>
                <a:pathLst>
                  <a:path w="2013" h="10279" extrusionOk="0">
                    <a:moveTo>
                      <a:pt x="415" y="0"/>
                    </a:moveTo>
                    <a:lnTo>
                      <a:pt x="415" y="0"/>
                    </a:lnTo>
                    <a:cubicBezTo>
                      <a:pt x="0" y="827"/>
                      <a:pt x="29" y="1819"/>
                      <a:pt x="276" y="2701"/>
                    </a:cubicBezTo>
                    <a:cubicBezTo>
                      <a:pt x="496" y="3609"/>
                      <a:pt x="1158" y="4326"/>
                      <a:pt x="1352" y="5152"/>
                    </a:cubicBezTo>
                    <a:cubicBezTo>
                      <a:pt x="1598" y="5953"/>
                      <a:pt x="1543" y="6835"/>
                      <a:pt x="1323" y="7688"/>
                    </a:cubicBezTo>
                    <a:cubicBezTo>
                      <a:pt x="1158" y="8543"/>
                      <a:pt x="800" y="9396"/>
                      <a:pt x="635" y="10278"/>
                    </a:cubicBezTo>
                    <a:cubicBezTo>
                      <a:pt x="966" y="9451"/>
                      <a:pt x="1407" y="8653"/>
                      <a:pt x="1654" y="7771"/>
                    </a:cubicBezTo>
                    <a:cubicBezTo>
                      <a:pt x="1929" y="6916"/>
                      <a:pt x="2013" y="5953"/>
                      <a:pt x="1764" y="5016"/>
                    </a:cubicBezTo>
                    <a:cubicBezTo>
                      <a:pt x="1488" y="4079"/>
                      <a:pt x="855" y="3417"/>
                      <a:pt x="606" y="2591"/>
                    </a:cubicBezTo>
                    <a:cubicBezTo>
                      <a:pt x="304" y="1790"/>
                      <a:pt x="165" y="882"/>
                      <a:pt x="415"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8"/>
              <p:cNvSpPr/>
              <p:nvPr/>
            </p:nvSpPr>
            <p:spPr>
              <a:xfrm>
                <a:off x="-4956006" y="1059674"/>
                <a:ext cx="47787" cy="394137"/>
              </a:xfrm>
              <a:custGeom>
                <a:avLst/>
                <a:gdLst/>
                <a:ahLst/>
                <a:cxnLst/>
                <a:rect l="l" t="t" r="r" b="b"/>
                <a:pathLst>
                  <a:path w="2563" h="21139" extrusionOk="0">
                    <a:moveTo>
                      <a:pt x="688" y="1"/>
                    </a:moveTo>
                    <a:lnTo>
                      <a:pt x="688" y="1"/>
                    </a:lnTo>
                    <a:cubicBezTo>
                      <a:pt x="772" y="911"/>
                      <a:pt x="964" y="1820"/>
                      <a:pt x="1323" y="2675"/>
                    </a:cubicBezTo>
                    <a:cubicBezTo>
                      <a:pt x="1489" y="3116"/>
                      <a:pt x="1791" y="3473"/>
                      <a:pt x="1901" y="3914"/>
                    </a:cubicBezTo>
                    <a:cubicBezTo>
                      <a:pt x="2011" y="4328"/>
                      <a:pt x="2066" y="4769"/>
                      <a:pt x="2095" y="5237"/>
                    </a:cubicBezTo>
                    <a:cubicBezTo>
                      <a:pt x="2176" y="7029"/>
                      <a:pt x="1901" y="8874"/>
                      <a:pt x="1103" y="10473"/>
                    </a:cubicBezTo>
                    <a:cubicBezTo>
                      <a:pt x="331" y="12210"/>
                      <a:pt x="56" y="14055"/>
                      <a:pt x="27" y="15902"/>
                    </a:cubicBezTo>
                    <a:cubicBezTo>
                      <a:pt x="0" y="17721"/>
                      <a:pt x="247" y="19732"/>
                      <a:pt x="1489" y="21138"/>
                    </a:cubicBezTo>
                    <a:cubicBezTo>
                      <a:pt x="909" y="20422"/>
                      <a:pt x="633" y="19511"/>
                      <a:pt x="496" y="18629"/>
                    </a:cubicBezTo>
                    <a:cubicBezTo>
                      <a:pt x="331" y="17748"/>
                      <a:pt x="302" y="16839"/>
                      <a:pt x="358" y="15929"/>
                    </a:cubicBezTo>
                    <a:cubicBezTo>
                      <a:pt x="468" y="14139"/>
                      <a:pt x="743" y="12265"/>
                      <a:pt x="1489" y="10667"/>
                    </a:cubicBezTo>
                    <a:cubicBezTo>
                      <a:pt x="2315" y="8958"/>
                      <a:pt x="2562" y="7055"/>
                      <a:pt x="2425" y="5210"/>
                    </a:cubicBezTo>
                    <a:cubicBezTo>
                      <a:pt x="2397" y="4741"/>
                      <a:pt x="2315" y="4273"/>
                      <a:pt x="2150" y="3832"/>
                    </a:cubicBezTo>
                    <a:cubicBezTo>
                      <a:pt x="2011" y="3336"/>
                      <a:pt x="1680" y="2977"/>
                      <a:pt x="1515" y="2591"/>
                    </a:cubicBezTo>
                    <a:cubicBezTo>
                      <a:pt x="1103" y="1793"/>
                      <a:pt x="854" y="911"/>
                      <a:pt x="68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8"/>
              <p:cNvSpPr/>
              <p:nvPr/>
            </p:nvSpPr>
            <p:spPr>
              <a:xfrm>
                <a:off x="-5026409" y="1165521"/>
                <a:ext cx="82747" cy="301117"/>
              </a:xfrm>
              <a:custGeom>
                <a:avLst/>
                <a:gdLst/>
                <a:ahLst/>
                <a:cxnLst/>
                <a:rect l="l" t="t" r="r" b="b"/>
                <a:pathLst>
                  <a:path w="4438" h="16150" extrusionOk="0">
                    <a:moveTo>
                      <a:pt x="4328" y="1"/>
                    </a:moveTo>
                    <a:cubicBezTo>
                      <a:pt x="4272" y="1407"/>
                      <a:pt x="4107" y="2840"/>
                      <a:pt x="3858" y="4218"/>
                    </a:cubicBezTo>
                    <a:cubicBezTo>
                      <a:pt x="3556" y="5596"/>
                      <a:pt x="3197" y="7000"/>
                      <a:pt x="2288" y="8047"/>
                    </a:cubicBezTo>
                    <a:cubicBezTo>
                      <a:pt x="1323" y="9094"/>
                      <a:pt x="551" y="10417"/>
                      <a:pt x="276" y="11879"/>
                    </a:cubicBezTo>
                    <a:cubicBezTo>
                      <a:pt x="0" y="13283"/>
                      <a:pt x="139" y="14771"/>
                      <a:pt x="580" y="16149"/>
                    </a:cubicBezTo>
                    <a:cubicBezTo>
                      <a:pt x="304" y="14745"/>
                      <a:pt x="276" y="13283"/>
                      <a:pt x="606" y="11934"/>
                    </a:cubicBezTo>
                    <a:cubicBezTo>
                      <a:pt x="937" y="10583"/>
                      <a:pt x="1653" y="9344"/>
                      <a:pt x="2619" y="8323"/>
                    </a:cubicBezTo>
                    <a:cubicBezTo>
                      <a:pt x="3582" y="7165"/>
                      <a:pt x="3942" y="5677"/>
                      <a:pt x="4189" y="4273"/>
                    </a:cubicBezTo>
                    <a:cubicBezTo>
                      <a:pt x="4383" y="2867"/>
                      <a:pt x="4438" y="1407"/>
                      <a:pt x="432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8"/>
              <p:cNvSpPr/>
              <p:nvPr/>
            </p:nvSpPr>
            <p:spPr>
              <a:xfrm>
                <a:off x="-4844005" y="901956"/>
                <a:ext cx="275909" cy="142970"/>
              </a:xfrm>
              <a:custGeom>
                <a:avLst/>
                <a:gdLst/>
                <a:ahLst/>
                <a:cxnLst/>
                <a:rect l="l" t="t" r="r" b="b"/>
                <a:pathLst>
                  <a:path w="14798" h="7668" extrusionOk="0">
                    <a:moveTo>
                      <a:pt x="14798" y="1"/>
                    </a:moveTo>
                    <a:lnTo>
                      <a:pt x="1" y="7441"/>
                    </a:lnTo>
                    <a:cubicBezTo>
                      <a:pt x="444" y="7596"/>
                      <a:pt x="923" y="7667"/>
                      <a:pt x="1429" y="7667"/>
                    </a:cubicBezTo>
                    <a:cubicBezTo>
                      <a:pt x="6405" y="7667"/>
                      <a:pt x="13973" y="825"/>
                      <a:pt x="14798"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8"/>
              <p:cNvSpPr/>
              <p:nvPr/>
            </p:nvSpPr>
            <p:spPr>
              <a:xfrm>
                <a:off x="-4767468" y="876281"/>
                <a:ext cx="165474" cy="112523"/>
              </a:xfrm>
              <a:custGeom>
                <a:avLst/>
                <a:gdLst/>
                <a:ahLst/>
                <a:cxnLst/>
                <a:rect l="l" t="t" r="r" b="b"/>
                <a:pathLst>
                  <a:path w="8875" h="6035" extrusionOk="0">
                    <a:moveTo>
                      <a:pt x="8874" y="0"/>
                    </a:moveTo>
                    <a:lnTo>
                      <a:pt x="8874" y="0"/>
                    </a:lnTo>
                    <a:cubicBezTo>
                      <a:pt x="7139" y="523"/>
                      <a:pt x="5486" y="1323"/>
                      <a:pt x="3887" y="2231"/>
                    </a:cubicBezTo>
                    <a:cubicBezTo>
                      <a:pt x="3087" y="2727"/>
                      <a:pt x="2316" y="3223"/>
                      <a:pt x="1628" y="3829"/>
                    </a:cubicBezTo>
                    <a:cubicBezTo>
                      <a:pt x="938" y="4409"/>
                      <a:pt x="276" y="5126"/>
                      <a:pt x="1" y="6034"/>
                    </a:cubicBezTo>
                    <a:cubicBezTo>
                      <a:pt x="415" y="5207"/>
                      <a:pt x="1132" y="4630"/>
                      <a:pt x="1848" y="4079"/>
                    </a:cubicBezTo>
                    <a:cubicBezTo>
                      <a:pt x="2565" y="3554"/>
                      <a:pt x="3308" y="3058"/>
                      <a:pt x="4108" y="2617"/>
                    </a:cubicBezTo>
                    <a:cubicBezTo>
                      <a:pt x="5651" y="1680"/>
                      <a:pt x="7276" y="853"/>
                      <a:pt x="8874"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8"/>
              <p:cNvSpPr/>
              <p:nvPr/>
            </p:nvSpPr>
            <p:spPr>
              <a:xfrm>
                <a:off x="-4844005" y="844920"/>
                <a:ext cx="197320" cy="143883"/>
              </a:xfrm>
              <a:custGeom>
                <a:avLst/>
                <a:gdLst/>
                <a:ahLst/>
                <a:cxnLst/>
                <a:rect l="l" t="t" r="r" b="b"/>
                <a:pathLst>
                  <a:path w="10583" h="7717" extrusionOk="0">
                    <a:moveTo>
                      <a:pt x="10583" y="0"/>
                    </a:moveTo>
                    <a:cubicBezTo>
                      <a:pt x="9480" y="194"/>
                      <a:pt x="8488" y="745"/>
                      <a:pt x="7496" y="1241"/>
                    </a:cubicBezTo>
                    <a:cubicBezTo>
                      <a:pt x="6504" y="1737"/>
                      <a:pt x="5539" y="2343"/>
                      <a:pt x="4602" y="2950"/>
                    </a:cubicBezTo>
                    <a:cubicBezTo>
                      <a:pt x="3693" y="3582"/>
                      <a:pt x="2757" y="4217"/>
                      <a:pt x="1956" y="4989"/>
                    </a:cubicBezTo>
                    <a:cubicBezTo>
                      <a:pt x="1130" y="5761"/>
                      <a:pt x="303" y="6614"/>
                      <a:pt x="1" y="7716"/>
                    </a:cubicBezTo>
                    <a:lnTo>
                      <a:pt x="1" y="7716"/>
                    </a:lnTo>
                    <a:cubicBezTo>
                      <a:pt x="442" y="6669"/>
                      <a:pt x="1350" y="5952"/>
                      <a:pt x="2177" y="5265"/>
                    </a:cubicBezTo>
                    <a:cubicBezTo>
                      <a:pt x="3032" y="4548"/>
                      <a:pt x="3914" y="3913"/>
                      <a:pt x="4851" y="3307"/>
                    </a:cubicBezTo>
                    <a:cubicBezTo>
                      <a:pt x="5759" y="2674"/>
                      <a:pt x="6696" y="2094"/>
                      <a:pt x="7662" y="1517"/>
                    </a:cubicBezTo>
                    <a:cubicBezTo>
                      <a:pt x="8129" y="1241"/>
                      <a:pt x="8599" y="966"/>
                      <a:pt x="9095" y="690"/>
                    </a:cubicBezTo>
                    <a:cubicBezTo>
                      <a:pt x="9562" y="441"/>
                      <a:pt x="10058" y="139"/>
                      <a:pt x="1058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8"/>
              <p:cNvSpPr/>
              <p:nvPr/>
            </p:nvSpPr>
            <p:spPr>
              <a:xfrm>
                <a:off x="-4880997" y="818724"/>
                <a:ext cx="167525" cy="176233"/>
              </a:xfrm>
              <a:custGeom>
                <a:avLst/>
                <a:gdLst/>
                <a:ahLst/>
                <a:cxnLst/>
                <a:rect l="l" t="t" r="r" b="b"/>
                <a:pathLst>
                  <a:path w="8985" h="9452" extrusionOk="0">
                    <a:moveTo>
                      <a:pt x="8984" y="1"/>
                    </a:moveTo>
                    <a:lnTo>
                      <a:pt x="8984" y="1"/>
                    </a:lnTo>
                    <a:cubicBezTo>
                      <a:pt x="7909" y="331"/>
                      <a:pt x="6945" y="964"/>
                      <a:pt x="6008" y="1570"/>
                    </a:cubicBezTo>
                    <a:cubicBezTo>
                      <a:pt x="5071" y="2205"/>
                      <a:pt x="4189" y="2922"/>
                      <a:pt x="3334" y="3665"/>
                    </a:cubicBezTo>
                    <a:cubicBezTo>
                      <a:pt x="2536" y="4465"/>
                      <a:pt x="1736" y="5292"/>
                      <a:pt x="1130" y="6255"/>
                    </a:cubicBezTo>
                    <a:cubicBezTo>
                      <a:pt x="497" y="7192"/>
                      <a:pt x="1" y="8294"/>
                      <a:pt x="82" y="9452"/>
                    </a:cubicBezTo>
                    <a:cubicBezTo>
                      <a:pt x="166" y="8323"/>
                      <a:pt x="744" y="7331"/>
                      <a:pt x="1405" y="6449"/>
                    </a:cubicBezTo>
                    <a:cubicBezTo>
                      <a:pt x="2066" y="5567"/>
                      <a:pt x="2812" y="4741"/>
                      <a:pt x="3638" y="3995"/>
                    </a:cubicBezTo>
                    <a:cubicBezTo>
                      <a:pt x="4465" y="3224"/>
                      <a:pt x="5318" y="2536"/>
                      <a:pt x="6200" y="1846"/>
                    </a:cubicBezTo>
                    <a:cubicBezTo>
                      <a:pt x="7110" y="1213"/>
                      <a:pt x="7992" y="468"/>
                      <a:pt x="8984"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8"/>
              <p:cNvSpPr/>
              <p:nvPr/>
            </p:nvSpPr>
            <p:spPr>
              <a:xfrm>
                <a:off x="-4919555" y="843876"/>
                <a:ext cx="75568" cy="151080"/>
              </a:xfrm>
              <a:custGeom>
                <a:avLst/>
                <a:gdLst/>
                <a:ahLst/>
                <a:cxnLst/>
                <a:rect l="l" t="t" r="r" b="b"/>
                <a:pathLst>
                  <a:path w="4053" h="8103" extrusionOk="0">
                    <a:moveTo>
                      <a:pt x="4053" y="1"/>
                    </a:moveTo>
                    <a:lnTo>
                      <a:pt x="4053" y="1"/>
                    </a:lnTo>
                    <a:cubicBezTo>
                      <a:pt x="2922" y="1048"/>
                      <a:pt x="2014" y="2316"/>
                      <a:pt x="1213" y="3638"/>
                    </a:cubicBezTo>
                    <a:cubicBezTo>
                      <a:pt x="856" y="4328"/>
                      <a:pt x="497" y="5045"/>
                      <a:pt x="305" y="5788"/>
                    </a:cubicBezTo>
                    <a:cubicBezTo>
                      <a:pt x="85" y="6533"/>
                      <a:pt x="1" y="7386"/>
                      <a:pt x="332" y="8103"/>
                    </a:cubicBezTo>
                    <a:cubicBezTo>
                      <a:pt x="166" y="7331"/>
                      <a:pt x="360" y="6588"/>
                      <a:pt x="607" y="5898"/>
                    </a:cubicBezTo>
                    <a:cubicBezTo>
                      <a:pt x="883" y="5182"/>
                      <a:pt x="1213" y="4520"/>
                      <a:pt x="1599" y="3859"/>
                    </a:cubicBezTo>
                    <a:cubicBezTo>
                      <a:pt x="2316" y="2536"/>
                      <a:pt x="3198" y="1297"/>
                      <a:pt x="4053"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8"/>
              <p:cNvSpPr/>
              <p:nvPr/>
            </p:nvSpPr>
            <p:spPr>
              <a:xfrm>
                <a:off x="-4941127" y="876281"/>
                <a:ext cx="27278" cy="164430"/>
              </a:xfrm>
              <a:custGeom>
                <a:avLst/>
                <a:gdLst/>
                <a:ahLst/>
                <a:cxnLst/>
                <a:rect l="l" t="t" r="r" b="b"/>
                <a:pathLst>
                  <a:path w="1463" h="8819" extrusionOk="0">
                    <a:moveTo>
                      <a:pt x="1462" y="0"/>
                    </a:moveTo>
                    <a:lnTo>
                      <a:pt x="1462" y="0"/>
                    </a:lnTo>
                    <a:cubicBezTo>
                      <a:pt x="882" y="1378"/>
                      <a:pt x="525" y="2866"/>
                      <a:pt x="221" y="4354"/>
                    </a:cubicBezTo>
                    <a:cubicBezTo>
                      <a:pt x="111" y="5097"/>
                      <a:pt x="1" y="5842"/>
                      <a:pt x="1" y="6614"/>
                    </a:cubicBezTo>
                    <a:cubicBezTo>
                      <a:pt x="1" y="7357"/>
                      <a:pt x="29" y="8183"/>
                      <a:pt x="441" y="8818"/>
                    </a:cubicBezTo>
                    <a:cubicBezTo>
                      <a:pt x="166" y="8128"/>
                      <a:pt x="276" y="7357"/>
                      <a:pt x="331" y="6640"/>
                    </a:cubicBezTo>
                    <a:cubicBezTo>
                      <a:pt x="415" y="5897"/>
                      <a:pt x="525" y="5152"/>
                      <a:pt x="662" y="4409"/>
                    </a:cubicBezTo>
                    <a:cubicBezTo>
                      <a:pt x="882" y="2948"/>
                      <a:pt x="1242" y="1488"/>
                      <a:pt x="1462"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8"/>
              <p:cNvSpPr/>
              <p:nvPr/>
            </p:nvSpPr>
            <p:spPr>
              <a:xfrm>
                <a:off x="-4173997" y="414874"/>
                <a:ext cx="388935" cy="1445864"/>
              </a:xfrm>
              <a:custGeom>
                <a:avLst/>
                <a:gdLst/>
                <a:ahLst/>
                <a:cxnLst/>
                <a:rect l="l" t="t" r="r" b="b"/>
                <a:pathLst>
                  <a:path w="20860" h="77547" extrusionOk="0">
                    <a:moveTo>
                      <a:pt x="827" y="1"/>
                    </a:moveTo>
                    <a:lnTo>
                      <a:pt x="0" y="1324"/>
                    </a:lnTo>
                    <a:cubicBezTo>
                      <a:pt x="19125" y="13228"/>
                      <a:pt x="17112" y="33786"/>
                      <a:pt x="8873" y="49079"/>
                    </a:cubicBezTo>
                    <a:cubicBezTo>
                      <a:pt x="1984" y="61755"/>
                      <a:pt x="6283" y="76911"/>
                      <a:pt x="6475" y="77546"/>
                    </a:cubicBezTo>
                    <a:lnTo>
                      <a:pt x="7963" y="77132"/>
                    </a:lnTo>
                    <a:cubicBezTo>
                      <a:pt x="7908" y="76967"/>
                      <a:pt x="3664" y="61949"/>
                      <a:pt x="10223" y="49795"/>
                    </a:cubicBezTo>
                    <a:cubicBezTo>
                      <a:pt x="18820" y="33923"/>
                      <a:pt x="20860" y="12483"/>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8"/>
              <p:cNvSpPr/>
              <p:nvPr/>
            </p:nvSpPr>
            <p:spPr>
              <a:xfrm>
                <a:off x="-4203811" y="777798"/>
                <a:ext cx="301602" cy="168122"/>
              </a:xfrm>
              <a:custGeom>
                <a:avLst/>
                <a:gdLst/>
                <a:ahLst/>
                <a:cxnLst/>
                <a:rect l="l" t="t" r="r" b="b"/>
                <a:pathLst>
                  <a:path w="16176" h="9017" extrusionOk="0">
                    <a:moveTo>
                      <a:pt x="8413" y="0"/>
                    </a:moveTo>
                    <a:cubicBezTo>
                      <a:pt x="4020" y="0"/>
                      <a:pt x="1" y="2443"/>
                      <a:pt x="1" y="2443"/>
                    </a:cubicBezTo>
                    <a:cubicBezTo>
                      <a:pt x="1" y="2443"/>
                      <a:pt x="4051" y="8450"/>
                      <a:pt x="9535" y="8975"/>
                    </a:cubicBezTo>
                    <a:cubicBezTo>
                      <a:pt x="9796" y="9002"/>
                      <a:pt x="10059" y="9016"/>
                      <a:pt x="10326" y="9016"/>
                    </a:cubicBezTo>
                    <a:cubicBezTo>
                      <a:pt x="11386" y="9016"/>
                      <a:pt x="12495" y="8792"/>
                      <a:pt x="13640" y="8285"/>
                    </a:cubicBezTo>
                    <a:cubicBezTo>
                      <a:pt x="15874" y="7293"/>
                      <a:pt x="16176" y="3518"/>
                      <a:pt x="14191" y="1920"/>
                    </a:cubicBezTo>
                    <a:cubicBezTo>
                      <a:pt x="13199" y="1120"/>
                      <a:pt x="12126" y="624"/>
                      <a:pt x="11024" y="322"/>
                    </a:cubicBezTo>
                    <a:cubicBezTo>
                      <a:pt x="10157" y="95"/>
                      <a:pt x="9278" y="0"/>
                      <a:pt x="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8"/>
              <p:cNvSpPr/>
              <p:nvPr/>
            </p:nvSpPr>
            <p:spPr>
              <a:xfrm>
                <a:off x="-3988013" y="851614"/>
                <a:ext cx="113063" cy="65780"/>
              </a:xfrm>
              <a:custGeom>
                <a:avLst/>
                <a:gdLst/>
                <a:ahLst/>
                <a:cxnLst/>
                <a:rect l="l" t="t" r="r" b="b"/>
                <a:pathLst>
                  <a:path w="6064" h="3528" extrusionOk="0">
                    <a:moveTo>
                      <a:pt x="1" y="0"/>
                    </a:moveTo>
                    <a:lnTo>
                      <a:pt x="1" y="1103"/>
                    </a:lnTo>
                    <a:cubicBezTo>
                      <a:pt x="2701" y="1103"/>
                      <a:pt x="5263" y="3528"/>
                      <a:pt x="5292" y="3528"/>
                    </a:cubicBezTo>
                    <a:lnTo>
                      <a:pt x="6063" y="2727"/>
                    </a:lnTo>
                    <a:cubicBezTo>
                      <a:pt x="5953" y="2617"/>
                      <a:pt x="314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8"/>
              <p:cNvSpPr/>
              <p:nvPr/>
            </p:nvSpPr>
            <p:spPr>
              <a:xfrm>
                <a:off x="-4304512" y="532001"/>
                <a:ext cx="285380" cy="205878"/>
              </a:xfrm>
              <a:custGeom>
                <a:avLst/>
                <a:gdLst/>
                <a:ahLst/>
                <a:cxnLst/>
                <a:rect l="l" t="t" r="r" b="b"/>
                <a:pathLst>
                  <a:path w="15306" h="11042" extrusionOk="0">
                    <a:moveTo>
                      <a:pt x="11579" y="0"/>
                    </a:moveTo>
                    <a:cubicBezTo>
                      <a:pt x="11550" y="0"/>
                      <a:pt x="11520" y="1"/>
                      <a:pt x="11491" y="2"/>
                    </a:cubicBezTo>
                    <a:cubicBezTo>
                      <a:pt x="10307" y="28"/>
                      <a:pt x="9205" y="388"/>
                      <a:pt x="8157" y="910"/>
                    </a:cubicBezTo>
                    <a:cubicBezTo>
                      <a:pt x="3197" y="3445"/>
                      <a:pt x="1" y="10390"/>
                      <a:pt x="1" y="10390"/>
                    </a:cubicBezTo>
                    <a:cubicBezTo>
                      <a:pt x="1" y="10390"/>
                      <a:pt x="1862" y="11042"/>
                      <a:pt x="4337" y="11042"/>
                    </a:cubicBezTo>
                    <a:cubicBezTo>
                      <a:pt x="6330" y="11042"/>
                      <a:pt x="8720" y="10619"/>
                      <a:pt x="10858" y="9096"/>
                    </a:cubicBezTo>
                    <a:cubicBezTo>
                      <a:pt x="11987" y="8295"/>
                      <a:pt x="13034" y="7167"/>
                      <a:pt x="13944" y="5650"/>
                    </a:cubicBezTo>
                    <a:cubicBezTo>
                      <a:pt x="15305" y="3283"/>
                      <a:pt x="13924" y="0"/>
                      <a:pt x="11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8"/>
              <p:cNvSpPr/>
              <p:nvPr/>
            </p:nvSpPr>
            <p:spPr>
              <a:xfrm>
                <a:off x="-4428352" y="290288"/>
                <a:ext cx="295971" cy="180241"/>
              </a:xfrm>
              <a:custGeom>
                <a:avLst/>
                <a:gdLst/>
                <a:ahLst/>
                <a:cxnLst/>
                <a:rect l="l" t="t" r="r" b="b"/>
                <a:pathLst>
                  <a:path w="15874" h="9667" extrusionOk="0">
                    <a:moveTo>
                      <a:pt x="5999" y="1"/>
                    </a:moveTo>
                    <a:cubicBezTo>
                      <a:pt x="2710" y="1"/>
                      <a:pt x="0" y="1033"/>
                      <a:pt x="0" y="1033"/>
                    </a:cubicBezTo>
                    <a:cubicBezTo>
                      <a:pt x="0" y="1033"/>
                      <a:pt x="3252" y="7757"/>
                      <a:pt x="8627" y="9328"/>
                    </a:cubicBezTo>
                    <a:cubicBezTo>
                      <a:pt x="9341" y="9546"/>
                      <a:pt x="10091" y="9667"/>
                      <a:pt x="10876" y="9667"/>
                    </a:cubicBezTo>
                    <a:cubicBezTo>
                      <a:pt x="11483" y="9667"/>
                      <a:pt x="12111" y="9594"/>
                      <a:pt x="12760" y="9439"/>
                    </a:cubicBezTo>
                    <a:cubicBezTo>
                      <a:pt x="15101" y="8888"/>
                      <a:pt x="15873" y="5221"/>
                      <a:pt x="14083" y="3266"/>
                    </a:cubicBezTo>
                    <a:cubicBezTo>
                      <a:pt x="13201" y="2274"/>
                      <a:pt x="12209" y="1584"/>
                      <a:pt x="11162" y="1061"/>
                    </a:cubicBezTo>
                    <a:cubicBezTo>
                      <a:pt x="9477" y="265"/>
                      <a:pt x="7663" y="1"/>
                      <a:pt x="5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8"/>
              <p:cNvSpPr/>
              <p:nvPr/>
            </p:nvSpPr>
            <p:spPr>
              <a:xfrm>
                <a:off x="-4114930" y="561181"/>
                <a:ext cx="116662" cy="52542"/>
              </a:xfrm>
              <a:custGeom>
                <a:avLst/>
                <a:gdLst/>
                <a:ahLst/>
                <a:cxnLst/>
                <a:rect l="l" t="t" r="r" b="b"/>
                <a:pathLst>
                  <a:path w="6257" h="2818" extrusionOk="0">
                    <a:moveTo>
                      <a:pt x="5925" y="0"/>
                    </a:moveTo>
                    <a:cubicBezTo>
                      <a:pt x="4968" y="0"/>
                      <a:pt x="2159" y="154"/>
                      <a:pt x="0" y="1991"/>
                    </a:cubicBezTo>
                    <a:lnTo>
                      <a:pt x="690" y="2817"/>
                    </a:lnTo>
                    <a:cubicBezTo>
                      <a:pt x="2570" y="1236"/>
                      <a:pt x="5099" y="1103"/>
                      <a:pt x="5911" y="1103"/>
                    </a:cubicBezTo>
                    <a:cubicBezTo>
                      <a:pt x="6074" y="1103"/>
                      <a:pt x="6168" y="1109"/>
                      <a:pt x="6173" y="1109"/>
                    </a:cubicBezTo>
                    <a:lnTo>
                      <a:pt x="6257" y="7"/>
                    </a:lnTo>
                    <a:cubicBezTo>
                      <a:pt x="6233" y="7"/>
                      <a:pt x="6116" y="0"/>
                      <a:pt x="5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8"/>
              <p:cNvSpPr/>
              <p:nvPr/>
            </p:nvSpPr>
            <p:spPr>
              <a:xfrm>
                <a:off x="-3925515" y="443121"/>
                <a:ext cx="241154" cy="267724"/>
              </a:xfrm>
              <a:custGeom>
                <a:avLst/>
                <a:gdLst/>
                <a:ahLst/>
                <a:cxnLst/>
                <a:rect l="l" t="t" r="r" b="b"/>
                <a:pathLst>
                  <a:path w="12934" h="14359" extrusionOk="0">
                    <a:moveTo>
                      <a:pt x="12934" y="0"/>
                    </a:moveTo>
                    <a:cubicBezTo>
                      <a:pt x="12933" y="1"/>
                      <a:pt x="6540" y="1048"/>
                      <a:pt x="2793" y="5816"/>
                    </a:cubicBezTo>
                    <a:cubicBezTo>
                      <a:pt x="1995" y="6808"/>
                      <a:pt x="1333" y="7966"/>
                      <a:pt x="864" y="9315"/>
                    </a:cubicBezTo>
                    <a:cubicBezTo>
                      <a:pt x="1" y="11760"/>
                      <a:pt x="1459" y="14358"/>
                      <a:pt x="3436" y="14358"/>
                    </a:cubicBezTo>
                    <a:cubicBezTo>
                      <a:pt x="3666" y="14358"/>
                      <a:pt x="3903" y="14323"/>
                      <a:pt x="4144" y="14249"/>
                    </a:cubicBezTo>
                    <a:cubicBezTo>
                      <a:pt x="5604" y="13808"/>
                      <a:pt x="6845" y="13007"/>
                      <a:pt x="7863" y="12015"/>
                    </a:cubicBezTo>
                    <a:cubicBezTo>
                      <a:pt x="12217" y="7800"/>
                      <a:pt x="12934" y="1"/>
                      <a:pt x="12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8"/>
              <p:cNvSpPr/>
              <p:nvPr/>
            </p:nvSpPr>
            <p:spPr>
              <a:xfrm>
                <a:off x="-3924303" y="615755"/>
                <a:ext cx="83250" cy="123859"/>
              </a:xfrm>
              <a:custGeom>
                <a:avLst/>
                <a:gdLst/>
                <a:ahLst/>
                <a:cxnLst/>
                <a:rect l="l" t="t" r="r" b="b"/>
                <a:pathLst>
                  <a:path w="4465" h="6643" extrusionOk="0">
                    <a:moveTo>
                      <a:pt x="3775" y="1"/>
                    </a:moveTo>
                    <a:cubicBezTo>
                      <a:pt x="1185" y="2124"/>
                      <a:pt x="56" y="6173"/>
                      <a:pt x="1" y="6339"/>
                    </a:cubicBezTo>
                    <a:lnTo>
                      <a:pt x="1048" y="6643"/>
                    </a:lnTo>
                    <a:cubicBezTo>
                      <a:pt x="1074" y="6588"/>
                      <a:pt x="2150" y="2756"/>
                      <a:pt x="4465" y="856"/>
                    </a:cubicBez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8"/>
              <p:cNvSpPr/>
              <p:nvPr/>
            </p:nvSpPr>
            <p:spPr>
              <a:xfrm>
                <a:off x="-3877560" y="974559"/>
                <a:ext cx="295971" cy="189545"/>
              </a:xfrm>
              <a:custGeom>
                <a:avLst/>
                <a:gdLst/>
                <a:ahLst/>
                <a:cxnLst/>
                <a:rect l="l" t="t" r="r" b="b"/>
                <a:pathLst>
                  <a:path w="15874" h="10166" extrusionOk="0">
                    <a:moveTo>
                      <a:pt x="9827" y="1"/>
                    </a:moveTo>
                    <a:cubicBezTo>
                      <a:pt x="8269" y="1"/>
                      <a:pt x="6576" y="300"/>
                      <a:pt x="4961" y="1177"/>
                    </a:cubicBezTo>
                    <a:cubicBezTo>
                      <a:pt x="3777" y="1810"/>
                      <a:pt x="2619" y="2776"/>
                      <a:pt x="1627" y="4180"/>
                    </a:cubicBezTo>
                    <a:cubicBezTo>
                      <a:pt x="0" y="6385"/>
                      <a:pt x="1158" y="9885"/>
                      <a:pt x="3528" y="10132"/>
                    </a:cubicBezTo>
                    <a:cubicBezTo>
                      <a:pt x="3770" y="10155"/>
                      <a:pt x="4010" y="10166"/>
                      <a:pt x="4247" y="10166"/>
                    </a:cubicBezTo>
                    <a:cubicBezTo>
                      <a:pt x="5173" y="10166"/>
                      <a:pt x="6067" y="9999"/>
                      <a:pt x="6945" y="9691"/>
                    </a:cubicBezTo>
                    <a:cubicBezTo>
                      <a:pt x="12099" y="7846"/>
                      <a:pt x="15873" y="1369"/>
                      <a:pt x="15873" y="1369"/>
                    </a:cubicBezTo>
                    <a:cubicBezTo>
                      <a:pt x="15873" y="1369"/>
                      <a:pt x="13160" y="1"/>
                      <a:pt x="9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8"/>
              <p:cNvSpPr/>
              <p:nvPr/>
            </p:nvSpPr>
            <p:spPr>
              <a:xfrm>
                <a:off x="-3900662" y="1083315"/>
                <a:ext cx="119701" cy="41131"/>
              </a:xfrm>
              <a:custGeom>
                <a:avLst/>
                <a:gdLst/>
                <a:ahLst/>
                <a:cxnLst/>
                <a:rect l="l" t="t" r="r" b="b"/>
                <a:pathLst>
                  <a:path w="6420" h="2206" extrusionOk="0">
                    <a:moveTo>
                      <a:pt x="5814" y="0"/>
                    </a:moveTo>
                    <a:cubicBezTo>
                      <a:pt x="4476" y="893"/>
                      <a:pt x="2898" y="1090"/>
                      <a:pt x="1759" y="1090"/>
                    </a:cubicBezTo>
                    <a:cubicBezTo>
                      <a:pt x="858" y="1090"/>
                      <a:pt x="232" y="966"/>
                      <a:pt x="221" y="966"/>
                    </a:cubicBezTo>
                    <a:lnTo>
                      <a:pt x="0" y="2040"/>
                    </a:lnTo>
                    <a:cubicBezTo>
                      <a:pt x="55" y="2068"/>
                      <a:pt x="772" y="2205"/>
                      <a:pt x="1764" y="2205"/>
                    </a:cubicBezTo>
                    <a:cubicBezTo>
                      <a:pt x="3058" y="2205"/>
                      <a:pt x="4850" y="1958"/>
                      <a:pt x="6420" y="937"/>
                    </a:cubicBezTo>
                    <a:lnTo>
                      <a:pt x="5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4108721" y="114298"/>
                <a:ext cx="189582" cy="334678"/>
              </a:xfrm>
              <a:custGeom>
                <a:avLst/>
                <a:gdLst/>
                <a:ahLst/>
                <a:cxnLst/>
                <a:rect l="l" t="t" r="r" b="b"/>
                <a:pathLst>
                  <a:path w="10168" h="17950" extrusionOk="0">
                    <a:moveTo>
                      <a:pt x="8540" y="0"/>
                    </a:moveTo>
                    <a:lnTo>
                      <a:pt x="8540" y="0"/>
                    </a:lnTo>
                    <a:cubicBezTo>
                      <a:pt x="8540" y="0"/>
                      <a:pt x="2919" y="3887"/>
                      <a:pt x="824" y="10059"/>
                    </a:cubicBezTo>
                    <a:cubicBezTo>
                      <a:pt x="383" y="11353"/>
                      <a:pt x="108" y="12731"/>
                      <a:pt x="81" y="14193"/>
                    </a:cubicBezTo>
                    <a:cubicBezTo>
                      <a:pt x="1" y="16376"/>
                      <a:pt x="1402" y="17950"/>
                      <a:pt x="2926" y="17950"/>
                    </a:cubicBezTo>
                    <a:cubicBezTo>
                      <a:pt x="3480" y="17950"/>
                      <a:pt x="4051" y="17742"/>
                      <a:pt x="4572" y="17279"/>
                    </a:cubicBezTo>
                    <a:cubicBezTo>
                      <a:pt x="5813" y="16204"/>
                      <a:pt x="6722" y="14881"/>
                      <a:pt x="7383" y="13503"/>
                    </a:cubicBezTo>
                    <a:cubicBezTo>
                      <a:pt x="10167" y="7579"/>
                      <a:pt x="8540" y="0"/>
                      <a:pt x="8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8"/>
              <p:cNvSpPr/>
              <p:nvPr/>
            </p:nvSpPr>
            <p:spPr>
              <a:xfrm>
                <a:off x="-4089256" y="351667"/>
                <a:ext cx="50379" cy="141329"/>
              </a:xfrm>
              <a:custGeom>
                <a:avLst/>
                <a:gdLst/>
                <a:ahLst/>
                <a:cxnLst/>
                <a:rect l="l" t="t" r="r" b="b"/>
                <a:pathLst>
                  <a:path w="2702" h="7580" extrusionOk="0">
                    <a:moveTo>
                      <a:pt x="1738" y="0"/>
                    </a:moveTo>
                    <a:cubicBezTo>
                      <a:pt x="1" y="3142"/>
                      <a:pt x="111" y="7414"/>
                      <a:pt x="140" y="7580"/>
                    </a:cubicBezTo>
                    <a:lnTo>
                      <a:pt x="1242" y="7551"/>
                    </a:lnTo>
                    <a:cubicBezTo>
                      <a:pt x="1242" y="7524"/>
                      <a:pt x="1103" y="3417"/>
                      <a:pt x="2701" y="551"/>
                    </a:cubicBezTo>
                    <a:lnTo>
                      <a:pt x="1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8"/>
              <p:cNvSpPr/>
              <p:nvPr/>
            </p:nvSpPr>
            <p:spPr>
              <a:xfrm>
                <a:off x="-3865236" y="1018077"/>
                <a:ext cx="216357" cy="95183"/>
              </a:xfrm>
              <a:custGeom>
                <a:avLst/>
                <a:gdLst/>
                <a:ahLst/>
                <a:cxnLst/>
                <a:rect l="l" t="t" r="r" b="b"/>
                <a:pathLst>
                  <a:path w="11604" h="5105" extrusionOk="0">
                    <a:moveTo>
                      <a:pt x="11603" y="1"/>
                    </a:moveTo>
                    <a:lnTo>
                      <a:pt x="11603" y="1"/>
                    </a:lnTo>
                    <a:cubicBezTo>
                      <a:pt x="10777" y="717"/>
                      <a:pt x="9895" y="1379"/>
                      <a:pt x="9013" y="1985"/>
                    </a:cubicBezTo>
                    <a:cubicBezTo>
                      <a:pt x="8131" y="2591"/>
                      <a:pt x="7221" y="3197"/>
                      <a:pt x="6229" y="3638"/>
                    </a:cubicBezTo>
                    <a:cubicBezTo>
                      <a:pt x="4805" y="4360"/>
                      <a:pt x="3225" y="4867"/>
                      <a:pt x="1618" y="4867"/>
                    </a:cubicBezTo>
                    <a:cubicBezTo>
                      <a:pt x="1080" y="4867"/>
                      <a:pt x="540" y="4810"/>
                      <a:pt x="1" y="4686"/>
                    </a:cubicBezTo>
                    <a:lnTo>
                      <a:pt x="1" y="4686"/>
                    </a:lnTo>
                    <a:cubicBezTo>
                      <a:pt x="724" y="4978"/>
                      <a:pt x="1515" y="5105"/>
                      <a:pt x="2307" y="5105"/>
                    </a:cubicBezTo>
                    <a:cubicBezTo>
                      <a:pt x="2633" y="5105"/>
                      <a:pt x="2960" y="5083"/>
                      <a:pt x="3281" y="5043"/>
                    </a:cubicBezTo>
                    <a:cubicBezTo>
                      <a:pt x="4383" y="4906"/>
                      <a:pt x="5430" y="4492"/>
                      <a:pt x="6423" y="4024"/>
                    </a:cubicBezTo>
                    <a:cubicBezTo>
                      <a:pt x="8407" y="3032"/>
                      <a:pt x="10170" y="1654"/>
                      <a:pt x="1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4166316" y="818090"/>
                <a:ext cx="238954" cy="55115"/>
              </a:xfrm>
              <a:custGeom>
                <a:avLst/>
                <a:gdLst/>
                <a:ahLst/>
                <a:cxnLst/>
                <a:rect l="l" t="t" r="r" b="b"/>
                <a:pathLst>
                  <a:path w="12816" h="2956" extrusionOk="0">
                    <a:moveTo>
                      <a:pt x="2295" y="0"/>
                    </a:moveTo>
                    <a:cubicBezTo>
                      <a:pt x="1524" y="0"/>
                      <a:pt x="756" y="81"/>
                      <a:pt x="0" y="282"/>
                    </a:cubicBezTo>
                    <a:cubicBezTo>
                      <a:pt x="357" y="237"/>
                      <a:pt x="714" y="219"/>
                      <a:pt x="1069" y="219"/>
                    </a:cubicBezTo>
                    <a:cubicBezTo>
                      <a:pt x="1813" y="219"/>
                      <a:pt x="2553" y="299"/>
                      <a:pt x="3281" y="392"/>
                    </a:cubicBezTo>
                    <a:cubicBezTo>
                      <a:pt x="4354" y="531"/>
                      <a:pt x="5430" y="751"/>
                      <a:pt x="6504" y="1027"/>
                    </a:cubicBezTo>
                    <a:cubicBezTo>
                      <a:pt x="8627" y="1549"/>
                      <a:pt x="10721" y="2239"/>
                      <a:pt x="12815" y="2956"/>
                    </a:cubicBezTo>
                    <a:cubicBezTo>
                      <a:pt x="10858" y="1909"/>
                      <a:pt x="8763" y="1163"/>
                      <a:pt x="6614" y="612"/>
                    </a:cubicBezTo>
                    <a:cubicBezTo>
                      <a:pt x="5210" y="288"/>
                      <a:pt x="3748" y="0"/>
                      <a:pt x="2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4262375" y="571566"/>
                <a:ext cx="208619" cy="139278"/>
              </a:xfrm>
              <a:custGeom>
                <a:avLst/>
                <a:gdLst/>
                <a:ahLst/>
                <a:cxnLst/>
                <a:rect l="l" t="t" r="r" b="b"/>
                <a:pathLst>
                  <a:path w="11189" h="7470" extrusionOk="0">
                    <a:moveTo>
                      <a:pt x="11188" y="1"/>
                    </a:moveTo>
                    <a:lnTo>
                      <a:pt x="11188" y="1"/>
                    </a:lnTo>
                    <a:cubicBezTo>
                      <a:pt x="8955" y="525"/>
                      <a:pt x="6890" y="1544"/>
                      <a:pt x="4961" y="2785"/>
                    </a:cubicBezTo>
                    <a:cubicBezTo>
                      <a:pt x="3995" y="3418"/>
                      <a:pt x="3087" y="4108"/>
                      <a:pt x="2231" y="4879"/>
                    </a:cubicBezTo>
                    <a:cubicBezTo>
                      <a:pt x="1378" y="5651"/>
                      <a:pt x="662" y="6559"/>
                      <a:pt x="0" y="7470"/>
                    </a:cubicBezTo>
                    <a:cubicBezTo>
                      <a:pt x="798" y="6643"/>
                      <a:pt x="1599" y="5843"/>
                      <a:pt x="2480" y="5155"/>
                    </a:cubicBezTo>
                    <a:cubicBezTo>
                      <a:pt x="3334" y="4439"/>
                      <a:pt x="4244" y="3748"/>
                      <a:pt x="5181" y="3142"/>
                    </a:cubicBezTo>
                    <a:cubicBezTo>
                      <a:pt x="6118" y="2510"/>
                      <a:pt x="7110" y="1958"/>
                      <a:pt x="8102" y="1434"/>
                    </a:cubicBezTo>
                    <a:cubicBezTo>
                      <a:pt x="9094" y="911"/>
                      <a:pt x="10141" y="415"/>
                      <a:pt x="1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8"/>
              <p:cNvSpPr/>
              <p:nvPr/>
            </p:nvSpPr>
            <p:spPr>
              <a:xfrm>
                <a:off x="-4391361" y="326701"/>
                <a:ext cx="212721" cy="95891"/>
              </a:xfrm>
              <a:custGeom>
                <a:avLst/>
                <a:gdLst/>
                <a:ahLst/>
                <a:cxnLst/>
                <a:rect l="l" t="t" r="r" b="b"/>
                <a:pathLst>
                  <a:path w="11409" h="5143" extrusionOk="0">
                    <a:moveTo>
                      <a:pt x="619" y="0"/>
                    </a:moveTo>
                    <a:cubicBezTo>
                      <a:pt x="411" y="0"/>
                      <a:pt x="205" y="6"/>
                      <a:pt x="0" y="17"/>
                    </a:cubicBezTo>
                    <a:cubicBezTo>
                      <a:pt x="2123" y="211"/>
                      <a:pt x="4134" y="843"/>
                      <a:pt x="6036" y="1780"/>
                    </a:cubicBezTo>
                    <a:cubicBezTo>
                      <a:pt x="6973" y="2250"/>
                      <a:pt x="7882" y="2772"/>
                      <a:pt x="8792" y="3352"/>
                    </a:cubicBezTo>
                    <a:cubicBezTo>
                      <a:pt x="9674" y="3903"/>
                      <a:pt x="10556" y="4509"/>
                      <a:pt x="11409" y="5142"/>
                    </a:cubicBezTo>
                    <a:cubicBezTo>
                      <a:pt x="9950" y="3599"/>
                      <a:pt x="8131" y="2386"/>
                      <a:pt x="6228" y="1394"/>
                    </a:cubicBezTo>
                    <a:cubicBezTo>
                      <a:pt x="5236" y="927"/>
                      <a:pt x="4244" y="568"/>
                      <a:pt x="3197" y="292"/>
                    </a:cubicBezTo>
                    <a:cubicBezTo>
                      <a:pt x="2354" y="93"/>
                      <a:pt x="1476"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a:off x="-4077416" y="142563"/>
                <a:ext cx="111012" cy="280029"/>
              </a:xfrm>
              <a:custGeom>
                <a:avLst/>
                <a:gdLst/>
                <a:ahLst/>
                <a:cxnLst/>
                <a:rect l="l" t="t" r="r" b="b"/>
                <a:pathLst>
                  <a:path w="5954" h="15019" extrusionOk="0">
                    <a:moveTo>
                      <a:pt x="5953" y="1"/>
                    </a:moveTo>
                    <a:lnTo>
                      <a:pt x="5953" y="1"/>
                    </a:lnTo>
                    <a:cubicBezTo>
                      <a:pt x="4134" y="2066"/>
                      <a:pt x="2728" y="4465"/>
                      <a:pt x="1626" y="7000"/>
                    </a:cubicBezTo>
                    <a:cubicBezTo>
                      <a:pt x="1103" y="8268"/>
                      <a:pt x="689" y="9591"/>
                      <a:pt x="387" y="10940"/>
                    </a:cubicBezTo>
                    <a:cubicBezTo>
                      <a:pt x="82" y="12262"/>
                      <a:pt x="1" y="13669"/>
                      <a:pt x="56" y="15018"/>
                    </a:cubicBezTo>
                    <a:cubicBezTo>
                      <a:pt x="166" y="13669"/>
                      <a:pt x="358" y="12318"/>
                      <a:pt x="717" y="10995"/>
                    </a:cubicBezTo>
                    <a:cubicBezTo>
                      <a:pt x="1074" y="9701"/>
                      <a:pt x="1489" y="8405"/>
                      <a:pt x="2040" y="7166"/>
                    </a:cubicBezTo>
                    <a:cubicBezTo>
                      <a:pt x="2562" y="5898"/>
                      <a:pt x="3169" y="4685"/>
                      <a:pt x="3830" y="3499"/>
                    </a:cubicBezTo>
                    <a:cubicBezTo>
                      <a:pt x="4491" y="2287"/>
                      <a:pt x="5181" y="1129"/>
                      <a:pt x="5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a:off x="-3865236" y="486284"/>
                <a:ext cx="152647" cy="159284"/>
              </a:xfrm>
              <a:custGeom>
                <a:avLst/>
                <a:gdLst/>
                <a:ahLst/>
                <a:cxnLst/>
                <a:rect l="l" t="t" r="r" b="b"/>
                <a:pathLst>
                  <a:path w="8187" h="8543" extrusionOk="0">
                    <a:moveTo>
                      <a:pt x="8186" y="0"/>
                    </a:moveTo>
                    <a:lnTo>
                      <a:pt x="8186" y="0"/>
                    </a:lnTo>
                    <a:cubicBezTo>
                      <a:pt x="6478" y="1047"/>
                      <a:pt x="4934" y="2315"/>
                      <a:pt x="3501" y="3693"/>
                    </a:cubicBezTo>
                    <a:cubicBezTo>
                      <a:pt x="2095" y="5126"/>
                      <a:pt x="746" y="6669"/>
                      <a:pt x="1" y="8543"/>
                    </a:cubicBezTo>
                    <a:cubicBezTo>
                      <a:pt x="525" y="7690"/>
                      <a:pt x="1132" y="6918"/>
                      <a:pt x="1764" y="6173"/>
                    </a:cubicBezTo>
                    <a:cubicBezTo>
                      <a:pt x="2399" y="5401"/>
                      <a:pt x="3087" y="4714"/>
                      <a:pt x="3804" y="4024"/>
                    </a:cubicBezTo>
                    <a:cubicBezTo>
                      <a:pt x="4494" y="3307"/>
                      <a:pt x="5236" y="2646"/>
                      <a:pt x="5953" y="1984"/>
                    </a:cubicBezTo>
                    <a:lnTo>
                      <a:pt x="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598557" y="1149393"/>
                <a:ext cx="1079490" cy="1122876"/>
              </a:xfrm>
              <a:custGeom>
                <a:avLst/>
                <a:gdLst/>
                <a:ahLst/>
                <a:cxnLst/>
                <a:rect l="l" t="t" r="r" b="b"/>
                <a:pathLst>
                  <a:path w="57897" h="60224" extrusionOk="0">
                    <a:moveTo>
                      <a:pt x="22775" y="1"/>
                    </a:moveTo>
                    <a:cubicBezTo>
                      <a:pt x="18622" y="1"/>
                      <a:pt x="10728" y="1852"/>
                      <a:pt x="2618" y="13707"/>
                    </a:cubicBezTo>
                    <a:cubicBezTo>
                      <a:pt x="7055" y="18145"/>
                      <a:pt x="11134" y="20707"/>
                      <a:pt x="12924" y="21727"/>
                    </a:cubicBezTo>
                    <a:cubicBezTo>
                      <a:pt x="10609" y="26798"/>
                      <a:pt x="8378" y="31207"/>
                      <a:pt x="6861" y="32722"/>
                    </a:cubicBezTo>
                    <a:cubicBezTo>
                      <a:pt x="2701" y="36855"/>
                      <a:pt x="1" y="50387"/>
                      <a:pt x="1" y="50387"/>
                    </a:cubicBezTo>
                    <a:cubicBezTo>
                      <a:pt x="1" y="50387"/>
                      <a:pt x="12582" y="60224"/>
                      <a:pt x="26265" y="60224"/>
                    </a:cubicBezTo>
                    <a:cubicBezTo>
                      <a:pt x="29764" y="60224"/>
                      <a:pt x="33336" y="59580"/>
                      <a:pt x="36788" y="57964"/>
                    </a:cubicBezTo>
                    <a:cubicBezTo>
                      <a:pt x="42218" y="44600"/>
                      <a:pt x="45276" y="33246"/>
                      <a:pt x="51587" y="26935"/>
                    </a:cubicBezTo>
                    <a:cubicBezTo>
                      <a:pt x="57897" y="20625"/>
                      <a:pt x="51587" y="14673"/>
                      <a:pt x="51587" y="14673"/>
                    </a:cubicBezTo>
                    <a:cubicBezTo>
                      <a:pt x="43739" y="3448"/>
                      <a:pt x="31519" y="314"/>
                      <a:pt x="25619" y="314"/>
                    </a:cubicBezTo>
                    <a:cubicBezTo>
                      <a:pt x="25594" y="314"/>
                      <a:pt x="25570" y="314"/>
                      <a:pt x="25545" y="314"/>
                    </a:cubicBezTo>
                    <a:cubicBezTo>
                      <a:pt x="25119" y="205"/>
                      <a:pt x="24153" y="1"/>
                      <a:pt x="22775"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3719805" y="3608669"/>
                <a:ext cx="153616" cy="64213"/>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2999455" y="354803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8"/>
              <p:cNvSpPr/>
              <p:nvPr/>
            </p:nvSpPr>
            <p:spPr>
              <a:xfrm>
                <a:off x="-3759892" y="2088840"/>
                <a:ext cx="1008601" cy="1519847"/>
              </a:xfrm>
              <a:custGeom>
                <a:avLst/>
                <a:gdLst/>
                <a:ahLst/>
                <a:cxnLst/>
                <a:rect l="l" t="t" r="r" b="b"/>
                <a:pathLst>
                  <a:path w="54095" h="81515" extrusionOk="0">
                    <a:moveTo>
                      <a:pt x="8654" y="1"/>
                    </a:moveTo>
                    <a:lnTo>
                      <a:pt x="12953" y="43541"/>
                    </a:lnTo>
                    <a:lnTo>
                      <a:pt x="1" y="81514"/>
                    </a:lnTo>
                    <a:lnTo>
                      <a:pt x="13310" y="81514"/>
                    </a:lnTo>
                    <a:lnTo>
                      <a:pt x="25849" y="46517"/>
                    </a:lnTo>
                    <a:lnTo>
                      <a:pt x="29211" y="17664"/>
                    </a:lnTo>
                    <a:lnTo>
                      <a:pt x="41832" y="48336"/>
                    </a:lnTo>
                    <a:lnTo>
                      <a:pt x="39764" y="78263"/>
                    </a:lnTo>
                    <a:lnTo>
                      <a:pt x="52000" y="78263"/>
                    </a:lnTo>
                    <a:lnTo>
                      <a:pt x="54094" y="40756"/>
                    </a:lnTo>
                    <a:lnTo>
                      <a:pt x="43292" y="3969"/>
                    </a:lnTo>
                    <a:lnTo>
                      <a:pt x="8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8"/>
              <p:cNvSpPr/>
              <p:nvPr/>
            </p:nvSpPr>
            <p:spPr>
              <a:xfrm>
                <a:off x="-2650738" y="875741"/>
                <a:ext cx="235468" cy="232261"/>
              </a:xfrm>
              <a:custGeom>
                <a:avLst/>
                <a:gdLst/>
                <a:ahLst/>
                <a:cxnLst/>
                <a:rect l="l" t="t" r="r" b="b"/>
                <a:pathLst>
                  <a:path w="12629" h="12457" extrusionOk="0">
                    <a:moveTo>
                      <a:pt x="10893" y="0"/>
                    </a:moveTo>
                    <a:cubicBezTo>
                      <a:pt x="10893" y="1"/>
                      <a:pt x="0" y="12456"/>
                      <a:pt x="4580" y="12456"/>
                    </a:cubicBezTo>
                    <a:cubicBezTo>
                      <a:pt x="4590" y="12456"/>
                      <a:pt x="4600" y="12456"/>
                      <a:pt x="4610" y="12456"/>
                    </a:cubicBezTo>
                    <a:cubicBezTo>
                      <a:pt x="9295" y="12401"/>
                      <a:pt x="12628" y="5126"/>
                      <a:pt x="10893" y="0"/>
                    </a:cubicBezTo>
                    <a:close/>
                  </a:path>
                </a:pathLst>
              </a:custGeom>
              <a:solidFill>
                <a:srgbClr val="6745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8"/>
              <p:cNvSpPr/>
              <p:nvPr/>
            </p:nvSpPr>
            <p:spPr>
              <a:xfrm>
                <a:off x="-3681284" y="1382885"/>
                <a:ext cx="563676" cy="524092"/>
              </a:xfrm>
              <a:custGeom>
                <a:avLst/>
                <a:gdLst/>
                <a:ahLst/>
                <a:cxnLst/>
                <a:rect l="l" t="t" r="r" b="b"/>
                <a:pathLst>
                  <a:path w="30232" h="28109" extrusionOk="0">
                    <a:moveTo>
                      <a:pt x="9865" y="0"/>
                    </a:moveTo>
                    <a:lnTo>
                      <a:pt x="1378" y="12566"/>
                    </a:lnTo>
                    <a:cubicBezTo>
                      <a:pt x="0" y="14606"/>
                      <a:pt x="855" y="17416"/>
                      <a:pt x="3142" y="18353"/>
                    </a:cubicBezTo>
                    <a:lnTo>
                      <a:pt x="26814" y="28108"/>
                    </a:lnTo>
                    <a:lnTo>
                      <a:pt x="30231" y="24691"/>
                    </a:lnTo>
                    <a:lnTo>
                      <a:pt x="13201" y="12703"/>
                    </a:lnTo>
                    <a:lnTo>
                      <a:pt x="19208" y="5071"/>
                    </a:lnTo>
                    <a:lnTo>
                      <a:pt x="986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8"/>
              <p:cNvSpPr/>
              <p:nvPr/>
            </p:nvSpPr>
            <p:spPr>
              <a:xfrm>
                <a:off x="-2832490" y="1933378"/>
                <a:ext cx="213746" cy="700120"/>
              </a:xfrm>
              <a:custGeom>
                <a:avLst/>
                <a:gdLst/>
                <a:ahLst/>
                <a:cxnLst/>
                <a:rect l="l" t="t" r="r" b="b"/>
                <a:pathLst>
                  <a:path w="11464" h="37550" extrusionOk="0">
                    <a:moveTo>
                      <a:pt x="3198" y="0"/>
                    </a:moveTo>
                    <a:cubicBezTo>
                      <a:pt x="2357" y="0"/>
                      <a:pt x="3031" y="14703"/>
                      <a:pt x="3031" y="14703"/>
                    </a:cubicBezTo>
                    <a:lnTo>
                      <a:pt x="0" y="34297"/>
                    </a:lnTo>
                    <a:lnTo>
                      <a:pt x="3527" y="37549"/>
                    </a:lnTo>
                    <a:lnTo>
                      <a:pt x="10141" y="17102"/>
                    </a:lnTo>
                    <a:cubicBezTo>
                      <a:pt x="10141" y="17102"/>
                      <a:pt x="11464" y="1229"/>
                      <a:pt x="11464" y="484"/>
                    </a:cubicBezTo>
                    <a:lnTo>
                      <a:pt x="11464" y="484"/>
                    </a:lnTo>
                    <a:cubicBezTo>
                      <a:pt x="11464" y="484"/>
                      <a:pt x="9505" y="626"/>
                      <a:pt x="7493" y="626"/>
                    </a:cubicBezTo>
                    <a:cubicBezTo>
                      <a:pt x="5641" y="626"/>
                      <a:pt x="3742" y="506"/>
                      <a:pt x="3280" y="43"/>
                    </a:cubicBezTo>
                    <a:cubicBezTo>
                      <a:pt x="3252" y="14"/>
                      <a:pt x="3224" y="0"/>
                      <a:pt x="3198"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8"/>
              <p:cNvSpPr/>
              <p:nvPr/>
            </p:nvSpPr>
            <p:spPr>
              <a:xfrm>
                <a:off x="-2956833" y="2572846"/>
                <a:ext cx="190123" cy="188147"/>
              </a:xfrm>
              <a:custGeom>
                <a:avLst/>
                <a:gdLst/>
                <a:ahLst/>
                <a:cxnLst/>
                <a:rect l="l" t="t" r="r" b="b"/>
                <a:pathLst>
                  <a:path w="10197" h="10091" extrusionOk="0">
                    <a:moveTo>
                      <a:pt x="6669" y="0"/>
                    </a:moveTo>
                    <a:cubicBezTo>
                      <a:pt x="4218" y="2480"/>
                      <a:pt x="0" y="4850"/>
                      <a:pt x="4218" y="9065"/>
                    </a:cubicBezTo>
                    <a:cubicBezTo>
                      <a:pt x="4947" y="9791"/>
                      <a:pt x="5604" y="10091"/>
                      <a:pt x="6190" y="10091"/>
                    </a:cubicBezTo>
                    <a:cubicBezTo>
                      <a:pt x="8991" y="10091"/>
                      <a:pt x="10196" y="3252"/>
                      <a:pt x="10196" y="3252"/>
                    </a:cubicBezTo>
                    <a:lnTo>
                      <a:pt x="6669"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8"/>
              <p:cNvSpPr/>
              <p:nvPr/>
            </p:nvSpPr>
            <p:spPr>
              <a:xfrm>
                <a:off x="-3019518" y="2080096"/>
                <a:ext cx="519972" cy="1641096"/>
              </a:xfrm>
              <a:custGeom>
                <a:avLst/>
                <a:gdLst/>
                <a:ahLst/>
                <a:cxnLst/>
                <a:rect l="l" t="t" r="r" b="b"/>
                <a:pathLst>
                  <a:path w="27888" h="88018" extrusionOk="0">
                    <a:moveTo>
                      <a:pt x="3170" y="0"/>
                    </a:moveTo>
                    <a:lnTo>
                      <a:pt x="0" y="911"/>
                    </a:lnTo>
                    <a:lnTo>
                      <a:pt x="24720" y="88017"/>
                    </a:lnTo>
                    <a:lnTo>
                      <a:pt x="27888" y="87109"/>
                    </a:lnTo>
                    <a:lnTo>
                      <a:pt x="317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8"/>
              <p:cNvSpPr/>
              <p:nvPr/>
            </p:nvSpPr>
            <p:spPr>
              <a:xfrm>
                <a:off x="-2844833" y="3292170"/>
                <a:ext cx="547734" cy="443937"/>
              </a:xfrm>
              <a:custGeom>
                <a:avLst/>
                <a:gdLst/>
                <a:ahLst/>
                <a:cxnLst/>
                <a:rect l="l" t="t" r="r" b="b"/>
                <a:pathLst>
                  <a:path w="29377" h="23810" extrusionOk="0">
                    <a:moveTo>
                      <a:pt x="19981" y="0"/>
                    </a:moveTo>
                    <a:lnTo>
                      <a:pt x="1" y="1268"/>
                    </a:lnTo>
                    <a:cubicBezTo>
                      <a:pt x="1" y="1268"/>
                      <a:pt x="4494" y="23809"/>
                      <a:pt x="16921" y="23809"/>
                    </a:cubicBezTo>
                    <a:cubicBezTo>
                      <a:pt x="29376" y="23809"/>
                      <a:pt x="19981" y="0"/>
                      <a:pt x="19981"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8"/>
              <p:cNvSpPr/>
              <p:nvPr/>
            </p:nvSpPr>
            <p:spPr>
              <a:xfrm>
                <a:off x="-3003073" y="1881918"/>
                <a:ext cx="91994" cy="260881"/>
              </a:xfrm>
              <a:custGeom>
                <a:avLst/>
                <a:gdLst/>
                <a:ahLst/>
                <a:cxnLst/>
                <a:rect l="l" t="t" r="r" b="b"/>
                <a:pathLst>
                  <a:path w="4934" h="13992" extrusionOk="0">
                    <a:moveTo>
                      <a:pt x="3758" y="1"/>
                    </a:moveTo>
                    <a:cubicBezTo>
                      <a:pt x="3251" y="1"/>
                      <a:pt x="2771" y="341"/>
                      <a:pt x="2674" y="874"/>
                    </a:cubicBezTo>
                    <a:lnTo>
                      <a:pt x="139" y="12642"/>
                    </a:lnTo>
                    <a:cubicBezTo>
                      <a:pt x="0" y="13248"/>
                      <a:pt x="386" y="13826"/>
                      <a:pt x="992" y="13965"/>
                    </a:cubicBezTo>
                    <a:cubicBezTo>
                      <a:pt x="1076" y="13965"/>
                      <a:pt x="1131" y="13991"/>
                      <a:pt x="1213" y="13991"/>
                    </a:cubicBezTo>
                    <a:cubicBezTo>
                      <a:pt x="1737" y="13991"/>
                      <a:pt x="2178" y="13634"/>
                      <a:pt x="2288" y="13109"/>
                    </a:cubicBezTo>
                    <a:lnTo>
                      <a:pt x="4824" y="1315"/>
                    </a:lnTo>
                    <a:cubicBezTo>
                      <a:pt x="4934" y="737"/>
                      <a:pt x="4575" y="157"/>
                      <a:pt x="3968" y="21"/>
                    </a:cubicBezTo>
                    <a:cubicBezTo>
                      <a:pt x="3898" y="7"/>
                      <a:pt x="3828" y="1"/>
                      <a:pt x="3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8"/>
              <p:cNvSpPr/>
              <p:nvPr/>
            </p:nvSpPr>
            <p:spPr>
              <a:xfrm>
                <a:off x="-3159280" y="1875597"/>
                <a:ext cx="225605" cy="116046"/>
              </a:xfrm>
              <a:custGeom>
                <a:avLst/>
                <a:gdLst/>
                <a:ahLst/>
                <a:cxnLst/>
                <a:rect l="l" t="t" r="r" b="b"/>
                <a:pathLst>
                  <a:path w="12100" h="6224" extrusionOk="0">
                    <a:moveTo>
                      <a:pt x="10693" y="0"/>
                    </a:moveTo>
                    <a:cubicBezTo>
                      <a:pt x="7386" y="1158"/>
                      <a:pt x="4079" y="2344"/>
                      <a:pt x="772" y="3528"/>
                    </a:cubicBezTo>
                    <a:cubicBezTo>
                      <a:pt x="111" y="3803"/>
                      <a:pt x="1" y="4575"/>
                      <a:pt x="250" y="5291"/>
                    </a:cubicBezTo>
                    <a:cubicBezTo>
                      <a:pt x="464" y="5912"/>
                      <a:pt x="948" y="6224"/>
                      <a:pt x="1487" y="6224"/>
                    </a:cubicBezTo>
                    <a:cubicBezTo>
                      <a:pt x="1570" y="6224"/>
                      <a:pt x="1654" y="6216"/>
                      <a:pt x="1738" y="6202"/>
                    </a:cubicBezTo>
                    <a:lnTo>
                      <a:pt x="11659" y="2675"/>
                    </a:lnTo>
                    <a:cubicBezTo>
                      <a:pt x="11714" y="2591"/>
                      <a:pt x="12099" y="1929"/>
                      <a:pt x="11824" y="1131"/>
                    </a:cubicBezTo>
                    <a:cubicBezTo>
                      <a:pt x="11548" y="305"/>
                      <a:pt x="10803" y="29"/>
                      <a:pt x="10693"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8"/>
              <p:cNvSpPr/>
              <p:nvPr/>
            </p:nvSpPr>
            <p:spPr>
              <a:xfrm>
                <a:off x="-3144886" y="1875597"/>
                <a:ext cx="211211" cy="115636"/>
              </a:xfrm>
              <a:custGeom>
                <a:avLst/>
                <a:gdLst/>
                <a:ahLst/>
                <a:cxnLst/>
                <a:rect l="l" t="t" r="r" b="b"/>
                <a:pathLst>
                  <a:path w="11328" h="6202" extrusionOk="0">
                    <a:moveTo>
                      <a:pt x="9921" y="0"/>
                    </a:moveTo>
                    <a:cubicBezTo>
                      <a:pt x="6614" y="1158"/>
                      <a:pt x="3307" y="2344"/>
                      <a:pt x="0" y="3528"/>
                    </a:cubicBezTo>
                    <a:cubicBezTo>
                      <a:pt x="166" y="3638"/>
                      <a:pt x="690" y="3997"/>
                      <a:pt x="937" y="4714"/>
                    </a:cubicBezTo>
                    <a:cubicBezTo>
                      <a:pt x="1186" y="5402"/>
                      <a:pt x="1021" y="6008"/>
                      <a:pt x="966" y="6202"/>
                    </a:cubicBezTo>
                    <a:lnTo>
                      <a:pt x="10887" y="2675"/>
                    </a:lnTo>
                    <a:cubicBezTo>
                      <a:pt x="10942" y="2591"/>
                      <a:pt x="11327" y="1929"/>
                      <a:pt x="11052" y="1131"/>
                    </a:cubicBezTo>
                    <a:cubicBezTo>
                      <a:pt x="10776" y="305"/>
                      <a:pt x="10031" y="29"/>
                      <a:pt x="9921"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8"/>
              <p:cNvSpPr/>
              <p:nvPr/>
            </p:nvSpPr>
            <p:spPr>
              <a:xfrm>
                <a:off x="-3179827" y="1948518"/>
                <a:ext cx="222509" cy="194281"/>
              </a:xfrm>
              <a:custGeom>
                <a:avLst/>
                <a:gdLst/>
                <a:ahLst/>
                <a:cxnLst/>
                <a:rect l="l" t="t" r="r" b="b"/>
                <a:pathLst>
                  <a:path w="11934" h="10420" extrusionOk="0">
                    <a:moveTo>
                      <a:pt x="1226" y="0"/>
                    </a:moveTo>
                    <a:cubicBezTo>
                      <a:pt x="921" y="0"/>
                      <a:pt x="613" y="133"/>
                      <a:pt x="386" y="388"/>
                    </a:cubicBezTo>
                    <a:cubicBezTo>
                      <a:pt x="1" y="829"/>
                      <a:pt x="29" y="1546"/>
                      <a:pt x="497" y="1931"/>
                    </a:cubicBezTo>
                    <a:lnTo>
                      <a:pt x="9976" y="10143"/>
                    </a:lnTo>
                    <a:cubicBezTo>
                      <a:pt x="10170" y="10309"/>
                      <a:pt x="10446" y="10419"/>
                      <a:pt x="10693" y="10419"/>
                    </a:cubicBezTo>
                    <a:cubicBezTo>
                      <a:pt x="10997" y="10419"/>
                      <a:pt x="11299" y="10282"/>
                      <a:pt x="11519" y="10033"/>
                    </a:cubicBezTo>
                    <a:cubicBezTo>
                      <a:pt x="11934" y="9566"/>
                      <a:pt x="11879" y="8876"/>
                      <a:pt x="11409" y="8464"/>
                    </a:cubicBezTo>
                    <a:lnTo>
                      <a:pt x="1930" y="278"/>
                    </a:lnTo>
                    <a:cubicBezTo>
                      <a:pt x="1730" y="91"/>
                      <a:pt x="1479"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8"/>
              <p:cNvSpPr/>
              <p:nvPr/>
            </p:nvSpPr>
            <p:spPr>
              <a:xfrm>
                <a:off x="-2946019" y="1089487"/>
                <a:ext cx="224523" cy="255455"/>
              </a:xfrm>
              <a:custGeom>
                <a:avLst/>
                <a:gdLst/>
                <a:ahLst/>
                <a:cxnLst/>
                <a:rect l="l" t="t" r="r" b="b"/>
                <a:pathLst>
                  <a:path w="12042" h="13701" extrusionOk="0">
                    <a:moveTo>
                      <a:pt x="4105" y="0"/>
                    </a:moveTo>
                    <a:lnTo>
                      <a:pt x="0" y="8818"/>
                    </a:lnTo>
                    <a:cubicBezTo>
                      <a:pt x="2470" y="11412"/>
                      <a:pt x="5680" y="13701"/>
                      <a:pt x="9223" y="13701"/>
                    </a:cubicBezTo>
                    <a:cubicBezTo>
                      <a:pt x="9671" y="13701"/>
                      <a:pt x="10124" y="13664"/>
                      <a:pt x="10582" y="13587"/>
                    </a:cubicBezTo>
                    <a:lnTo>
                      <a:pt x="12041" y="6338"/>
                    </a:lnTo>
                    <a:lnTo>
                      <a:pt x="410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8"/>
              <p:cNvSpPr/>
              <p:nvPr/>
            </p:nvSpPr>
            <p:spPr>
              <a:xfrm>
                <a:off x="-2936286" y="702640"/>
                <a:ext cx="498399" cy="590319"/>
              </a:xfrm>
              <a:custGeom>
                <a:avLst/>
                <a:gdLst/>
                <a:ahLst/>
                <a:cxnLst/>
                <a:rect l="l" t="t" r="r" b="b"/>
                <a:pathLst>
                  <a:path w="26731" h="31661" extrusionOk="0">
                    <a:moveTo>
                      <a:pt x="14169" y="1"/>
                    </a:moveTo>
                    <a:cubicBezTo>
                      <a:pt x="9216" y="1"/>
                      <a:pt x="4247" y="3035"/>
                      <a:pt x="2315" y="11709"/>
                    </a:cubicBezTo>
                    <a:cubicBezTo>
                      <a:pt x="1" y="17386"/>
                      <a:pt x="56" y="28768"/>
                      <a:pt x="10942" y="31440"/>
                    </a:cubicBezTo>
                    <a:cubicBezTo>
                      <a:pt x="11554" y="31588"/>
                      <a:pt x="12137" y="31660"/>
                      <a:pt x="12694" y="31660"/>
                    </a:cubicBezTo>
                    <a:cubicBezTo>
                      <a:pt x="18566" y="31660"/>
                      <a:pt x="21594" y="23708"/>
                      <a:pt x="25243" y="13363"/>
                    </a:cubicBezTo>
                    <a:cubicBezTo>
                      <a:pt x="26731" y="9148"/>
                      <a:pt x="25216" y="4324"/>
                      <a:pt x="21358" y="2038"/>
                    </a:cubicBezTo>
                    <a:cubicBezTo>
                      <a:pt x="19239" y="796"/>
                      <a:pt x="16706" y="1"/>
                      <a:pt x="14169"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8"/>
              <p:cNvSpPr/>
              <p:nvPr/>
            </p:nvSpPr>
            <p:spPr>
              <a:xfrm>
                <a:off x="-2951165" y="673890"/>
                <a:ext cx="543800" cy="349351"/>
              </a:xfrm>
              <a:custGeom>
                <a:avLst/>
                <a:gdLst/>
                <a:ahLst/>
                <a:cxnLst/>
                <a:rect l="l" t="t" r="r" b="b"/>
                <a:pathLst>
                  <a:path w="29166" h="18737" extrusionOk="0">
                    <a:moveTo>
                      <a:pt x="16417" y="0"/>
                    </a:moveTo>
                    <a:cubicBezTo>
                      <a:pt x="14249" y="0"/>
                      <a:pt x="11709" y="461"/>
                      <a:pt x="8735" y="1541"/>
                    </a:cubicBezTo>
                    <a:cubicBezTo>
                      <a:pt x="0" y="4730"/>
                      <a:pt x="763" y="17007"/>
                      <a:pt x="2785" y="17007"/>
                    </a:cubicBezTo>
                    <a:cubicBezTo>
                      <a:pt x="3104" y="17007"/>
                      <a:pt x="3454" y="16702"/>
                      <a:pt x="3803" y="16007"/>
                    </a:cubicBezTo>
                    <a:lnTo>
                      <a:pt x="3803" y="16007"/>
                    </a:lnTo>
                    <a:cubicBezTo>
                      <a:pt x="3484" y="17300"/>
                      <a:pt x="3746" y="18737"/>
                      <a:pt x="4371" y="18737"/>
                    </a:cubicBezTo>
                    <a:cubicBezTo>
                      <a:pt x="4933" y="18737"/>
                      <a:pt x="5788" y="17576"/>
                      <a:pt x="6779" y="14107"/>
                    </a:cubicBezTo>
                    <a:cubicBezTo>
                      <a:pt x="6947" y="15123"/>
                      <a:pt x="7645" y="15476"/>
                      <a:pt x="8534" y="15476"/>
                    </a:cubicBezTo>
                    <a:cubicBezTo>
                      <a:pt x="10561" y="15476"/>
                      <a:pt x="13585" y="13637"/>
                      <a:pt x="13585" y="13637"/>
                    </a:cubicBezTo>
                    <a:cubicBezTo>
                      <a:pt x="17608" y="15566"/>
                      <a:pt x="20723" y="16367"/>
                      <a:pt x="23038" y="16613"/>
                    </a:cubicBezTo>
                    <a:cubicBezTo>
                      <a:pt x="23214" y="16632"/>
                      <a:pt x="23388" y="16641"/>
                      <a:pt x="23559" y="16641"/>
                    </a:cubicBezTo>
                    <a:cubicBezTo>
                      <a:pt x="26751" y="16641"/>
                      <a:pt x="29166" y="13551"/>
                      <a:pt x="28329" y="10386"/>
                    </a:cubicBezTo>
                    <a:cubicBezTo>
                      <a:pt x="27167" y="5865"/>
                      <a:pt x="24155" y="0"/>
                      <a:pt x="16417"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8"/>
              <p:cNvSpPr/>
              <p:nvPr/>
            </p:nvSpPr>
            <p:spPr>
              <a:xfrm>
                <a:off x="-2973576" y="950153"/>
                <a:ext cx="92796" cy="132491"/>
              </a:xfrm>
              <a:custGeom>
                <a:avLst/>
                <a:gdLst/>
                <a:ahLst/>
                <a:cxnLst/>
                <a:rect l="l" t="t" r="r" b="b"/>
                <a:pathLst>
                  <a:path w="4977" h="7106" extrusionOk="0">
                    <a:moveTo>
                      <a:pt x="2782" y="0"/>
                    </a:moveTo>
                    <a:cubicBezTo>
                      <a:pt x="219" y="0"/>
                      <a:pt x="1" y="7105"/>
                      <a:pt x="4359" y="7105"/>
                    </a:cubicBezTo>
                    <a:cubicBezTo>
                      <a:pt x="4556" y="7105"/>
                      <a:pt x="4762" y="7091"/>
                      <a:pt x="4977" y="7061"/>
                    </a:cubicBezTo>
                    <a:lnTo>
                      <a:pt x="4895" y="1300"/>
                    </a:lnTo>
                    <a:cubicBezTo>
                      <a:pt x="4085" y="376"/>
                      <a:pt x="3371" y="0"/>
                      <a:pt x="2782"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8"/>
              <p:cNvSpPr/>
              <p:nvPr/>
            </p:nvSpPr>
            <p:spPr>
              <a:xfrm>
                <a:off x="-2802173" y="961843"/>
                <a:ext cx="138215" cy="121715"/>
              </a:xfrm>
              <a:custGeom>
                <a:avLst/>
                <a:gdLst/>
                <a:ahLst/>
                <a:cxnLst/>
                <a:rect l="l" t="t" r="r" b="b"/>
                <a:pathLst>
                  <a:path w="7413" h="6528" extrusionOk="0">
                    <a:moveTo>
                      <a:pt x="3718" y="1"/>
                    </a:moveTo>
                    <a:cubicBezTo>
                      <a:pt x="2419" y="1"/>
                      <a:pt x="1193" y="770"/>
                      <a:pt x="689" y="2051"/>
                    </a:cubicBezTo>
                    <a:cubicBezTo>
                      <a:pt x="1" y="3705"/>
                      <a:pt x="828" y="5607"/>
                      <a:pt x="2481" y="6295"/>
                    </a:cubicBezTo>
                    <a:cubicBezTo>
                      <a:pt x="2880" y="6452"/>
                      <a:pt x="3292" y="6527"/>
                      <a:pt x="3697" y="6527"/>
                    </a:cubicBezTo>
                    <a:cubicBezTo>
                      <a:pt x="4995" y="6527"/>
                      <a:pt x="6221" y="5758"/>
                      <a:pt x="6725" y="4476"/>
                    </a:cubicBezTo>
                    <a:cubicBezTo>
                      <a:pt x="7413" y="2823"/>
                      <a:pt x="6586" y="923"/>
                      <a:pt x="4933" y="232"/>
                    </a:cubicBezTo>
                    <a:cubicBezTo>
                      <a:pt x="4534" y="75"/>
                      <a:pt x="4122"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8"/>
              <p:cNvSpPr/>
              <p:nvPr/>
            </p:nvSpPr>
            <p:spPr>
              <a:xfrm>
                <a:off x="-2636717" y="1025852"/>
                <a:ext cx="115599" cy="118508"/>
              </a:xfrm>
              <a:custGeom>
                <a:avLst/>
                <a:gdLst/>
                <a:ahLst/>
                <a:cxnLst/>
                <a:rect l="l" t="t" r="r" b="b"/>
                <a:pathLst>
                  <a:path w="6200" h="6356" extrusionOk="0">
                    <a:moveTo>
                      <a:pt x="3502" y="1"/>
                    </a:moveTo>
                    <a:cubicBezTo>
                      <a:pt x="2371" y="1"/>
                      <a:pt x="1219" y="853"/>
                      <a:pt x="688" y="2201"/>
                    </a:cubicBezTo>
                    <a:cubicBezTo>
                      <a:pt x="0" y="3854"/>
                      <a:pt x="551" y="5646"/>
                      <a:pt x="1874" y="6198"/>
                    </a:cubicBezTo>
                    <a:cubicBezTo>
                      <a:pt x="2137" y="6305"/>
                      <a:pt x="2411" y="6356"/>
                      <a:pt x="2686" y="6356"/>
                    </a:cubicBezTo>
                    <a:cubicBezTo>
                      <a:pt x="3821" y="6356"/>
                      <a:pt x="4979" y="5489"/>
                      <a:pt x="5512" y="4158"/>
                    </a:cubicBezTo>
                    <a:cubicBezTo>
                      <a:pt x="6200" y="2476"/>
                      <a:pt x="5648" y="686"/>
                      <a:pt x="4326" y="161"/>
                    </a:cubicBezTo>
                    <a:cubicBezTo>
                      <a:pt x="4059" y="52"/>
                      <a:pt x="3781" y="1"/>
                      <a:pt x="3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a:off x="-2786753" y="990929"/>
                <a:ext cx="123821" cy="109707"/>
              </a:xfrm>
              <a:custGeom>
                <a:avLst/>
                <a:gdLst/>
                <a:ahLst/>
                <a:cxnLst/>
                <a:rect l="l" t="t" r="r" b="b"/>
                <a:pathLst>
                  <a:path w="6641" h="5884" extrusionOk="0">
                    <a:moveTo>
                      <a:pt x="3316" y="1"/>
                    </a:moveTo>
                    <a:cubicBezTo>
                      <a:pt x="2163" y="1"/>
                      <a:pt x="1067" y="691"/>
                      <a:pt x="607" y="1843"/>
                    </a:cubicBezTo>
                    <a:cubicBezTo>
                      <a:pt x="1" y="3331"/>
                      <a:pt x="717" y="5066"/>
                      <a:pt x="2205" y="5672"/>
                    </a:cubicBezTo>
                    <a:cubicBezTo>
                      <a:pt x="2565" y="5816"/>
                      <a:pt x="2935" y="5884"/>
                      <a:pt x="3299" y="5884"/>
                    </a:cubicBezTo>
                    <a:cubicBezTo>
                      <a:pt x="4469" y="5884"/>
                      <a:pt x="5572" y="5182"/>
                      <a:pt x="6035" y="4047"/>
                    </a:cubicBezTo>
                    <a:cubicBezTo>
                      <a:pt x="6641" y="2530"/>
                      <a:pt x="5924" y="822"/>
                      <a:pt x="4410" y="216"/>
                    </a:cubicBezTo>
                    <a:cubicBezTo>
                      <a:pt x="4052" y="70"/>
                      <a:pt x="3681" y="1"/>
                      <a:pt x="3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a:off x="-2619247" y="1056224"/>
                <a:ext cx="103797" cy="106631"/>
              </a:xfrm>
              <a:custGeom>
                <a:avLst/>
                <a:gdLst/>
                <a:ahLst/>
                <a:cxnLst/>
                <a:rect l="l" t="t" r="r" b="b"/>
                <a:pathLst>
                  <a:path w="5567" h="5719" extrusionOk="0">
                    <a:moveTo>
                      <a:pt x="3177" y="0"/>
                    </a:moveTo>
                    <a:cubicBezTo>
                      <a:pt x="2150" y="0"/>
                      <a:pt x="1098" y="772"/>
                      <a:pt x="607" y="1978"/>
                    </a:cubicBezTo>
                    <a:cubicBezTo>
                      <a:pt x="0" y="3493"/>
                      <a:pt x="496" y="5091"/>
                      <a:pt x="1680" y="5587"/>
                    </a:cubicBezTo>
                    <a:cubicBezTo>
                      <a:pt x="1910" y="5676"/>
                      <a:pt x="2150" y="5719"/>
                      <a:pt x="2390" y="5719"/>
                    </a:cubicBezTo>
                    <a:cubicBezTo>
                      <a:pt x="3417" y="5719"/>
                      <a:pt x="4469" y="4947"/>
                      <a:pt x="4960" y="3742"/>
                    </a:cubicBezTo>
                    <a:cubicBezTo>
                      <a:pt x="5567" y="2225"/>
                      <a:pt x="5071" y="627"/>
                      <a:pt x="3885" y="131"/>
                    </a:cubicBezTo>
                    <a:cubicBezTo>
                      <a:pt x="3655" y="42"/>
                      <a:pt x="3417"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a:off x="-2679880" y="1031445"/>
                <a:ext cx="48309" cy="118881"/>
              </a:xfrm>
              <a:custGeom>
                <a:avLst/>
                <a:gdLst/>
                <a:ahLst/>
                <a:cxnLst/>
                <a:rect l="l" t="t" r="r" b="b"/>
                <a:pathLst>
                  <a:path w="2591" h="6376" extrusionOk="0">
                    <a:moveTo>
                      <a:pt x="2426" y="0"/>
                    </a:moveTo>
                    <a:lnTo>
                      <a:pt x="2426" y="0"/>
                    </a:lnTo>
                    <a:cubicBezTo>
                      <a:pt x="1985" y="633"/>
                      <a:pt x="1599" y="1350"/>
                      <a:pt x="1378" y="2150"/>
                    </a:cubicBezTo>
                    <a:cubicBezTo>
                      <a:pt x="1268" y="2536"/>
                      <a:pt x="1213" y="2921"/>
                      <a:pt x="1184" y="3334"/>
                    </a:cubicBezTo>
                    <a:cubicBezTo>
                      <a:pt x="1184" y="3748"/>
                      <a:pt x="1184" y="4160"/>
                      <a:pt x="1405" y="4601"/>
                    </a:cubicBezTo>
                    <a:lnTo>
                      <a:pt x="1460" y="4711"/>
                    </a:lnTo>
                    <a:lnTo>
                      <a:pt x="1599" y="4711"/>
                    </a:lnTo>
                    <a:cubicBezTo>
                      <a:pt x="1901" y="4711"/>
                      <a:pt x="2150" y="4822"/>
                      <a:pt x="2150" y="5042"/>
                    </a:cubicBezTo>
                    <a:cubicBezTo>
                      <a:pt x="2176" y="5291"/>
                      <a:pt x="2040" y="5593"/>
                      <a:pt x="1819" y="5787"/>
                    </a:cubicBezTo>
                    <a:cubicBezTo>
                      <a:pt x="1556" y="6050"/>
                      <a:pt x="1185" y="6176"/>
                      <a:pt x="793" y="6176"/>
                    </a:cubicBezTo>
                    <a:cubicBezTo>
                      <a:pt x="529" y="6176"/>
                      <a:pt x="256" y="6119"/>
                      <a:pt x="1" y="6008"/>
                    </a:cubicBezTo>
                    <a:lnTo>
                      <a:pt x="1" y="6008"/>
                    </a:lnTo>
                    <a:cubicBezTo>
                      <a:pt x="300" y="6232"/>
                      <a:pt x="689" y="6375"/>
                      <a:pt x="1083" y="6375"/>
                    </a:cubicBezTo>
                    <a:cubicBezTo>
                      <a:pt x="1414" y="6375"/>
                      <a:pt x="1750" y="6274"/>
                      <a:pt x="2040" y="6034"/>
                    </a:cubicBezTo>
                    <a:cubicBezTo>
                      <a:pt x="2315" y="5814"/>
                      <a:pt x="2591" y="5457"/>
                      <a:pt x="2562" y="5016"/>
                    </a:cubicBezTo>
                    <a:cubicBezTo>
                      <a:pt x="2536" y="4795"/>
                      <a:pt x="2397" y="4546"/>
                      <a:pt x="2205" y="4436"/>
                    </a:cubicBezTo>
                    <a:cubicBezTo>
                      <a:pt x="2063" y="4355"/>
                      <a:pt x="1907" y="4319"/>
                      <a:pt x="1758" y="4295"/>
                    </a:cubicBezTo>
                    <a:lnTo>
                      <a:pt x="1758" y="4295"/>
                    </a:lnTo>
                    <a:cubicBezTo>
                      <a:pt x="1665" y="4028"/>
                      <a:pt x="1599" y="3684"/>
                      <a:pt x="1599" y="3362"/>
                    </a:cubicBezTo>
                    <a:cubicBezTo>
                      <a:pt x="1599" y="2976"/>
                      <a:pt x="1654" y="2591"/>
                      <a:pt x="1736" y="2231"/>
                    </a:cubicBezTo>
                    <a:cubicBezTo>
                      <a:pt x="1874" y="1460"/>
                      <a:pt x="2150" y="717"/>
                      <a:pt x="2426"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a:off x="-2738985" y="1152693"/>
                <a:ext cx="74543" cy="45195"/>
              </a:xfrm>
              <a:custGeom>
                <a:avLst/>
                <a:gdLst/>
                <a:ahLst/>
                <a:cxnLst/>
                <a:rect l="l" t="t" r="r" b="b"/>
                <a:pathLst>
                  <a:path w="3998" h="2424" extrusionOk="0">
                    <a:moveTo>
                      <a:pt x="139" y="1"/>
                    </a:moveTo>
                    <a:lnTo>
                      <a:pt x="139" y="1"/>
                    </a:lnTo>
                    <a:cubicBezTo>
                      <a:pt x="1255" y="646"/>
                      <a:pt x="2216" y="1224"/>
                      <a:pt x="3181" y="1755"/>
                    </a:cubicBezTo>
                    <a:lnTo>
                      <a:pt x="3181" y="1755"/>
                    </a:lnTo>
                    <a:cubicBezTo>
                      <a:pt x="2873" y="1924"/>
                      <a:pt x="2536" y="2027"/>
                      <a:pt x="2198" y="2027"/>
                    </a:cubicBezTo>
                    <a:cubicBezTo>
                      <a:pt x="1931" y="2027"/>
                      <a:pt x="1663" y="1963"/>
                      <a:pt x="1407" y="1820"/>
                    </a:cubicBezTo>
                    <a:cubicBezTo>
                      <a:pt x="746" y="1489"/>
                      <a:pt x="194" y="799"/>
                      <a:pt x="139" y="1"/>
                    </a:cubicBezTo>
                    <a:lnTo>
                      <a:pt x="139" y="1"/>
                    </a:lnTo>
                    <a:cubicBezTo>
                      <a:pt x="0" y="828"/>
                      <a:pt x="496" y="1681"/>
                      <a:pt x="1242" y="2150"/>
                    </a:cubicBezTo>
                    <a:cubicBezTo>
                      <a:pt x="1551" y="2337"/>
                      <a:pt x="1908" y="2423"/>
                      <a:pt x="2269" y="2423"/>
                    </a:cubicBezTo>
                    <a:cubicBezTo>
                      <a:pt x="2807" y="2423"/>
                      <a:pt x="3352" y="2231"/>
                      <a:pt x="3748" y="1901"/>
                    </a:cubicBezTo>
                    <a:lnTo>
                      <a:pt x="3997" y="1681"/>
                    </a:lnTo>
                    <a:lnTo>
                      <a:pt x="3693" y="1544"/>
                    </a:lnTo>
                    <a:cubicBezTo>
                      <a:pt x="2481" y="938"/>
                      <a:pt x="1213" y="442"/>
                      <a:pt x="139"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8"/>
              <p:cNvSpPr/>
              <p:nvPr/>
            </p:nvSpPr>
            <p:spPr>
              <a:xfrm>
                <a:off x="-2866908" y="1191755"/>
                <a:ext cx="134636" cy="94549"/>
              </a:xfrm>
              <a:custGeom>
                <a:avLst/>
                <a:gdLst/>
                <a:ahLst/>
                <a:cxnLst/>
                <a:rect l="l" t="t" r="r" b="b"/>
                <a:pathLst>
                  <a:path w="7221" h="5071" extrusionOk="0">
                    <a:moveTo>
                      <a:pt x="1" y="0"/>
                    </a:moveTo>
                    <a:lnTo>
                      <a:pt x="1" y="0"/>
                    </a:lnTo>
                    <a:cubicBezTo>
                      <a:pt x="717" y="1349"/>
                      <a:pt x="1791" y="2480"/>
                      <a:pt x="2977" y="3417"/>
                    </a:cubicBezTo>
                    <a:cubicBezTo>
                      <a:pt x="3610" y="3858"/>
                      <a:pt x="4271" y="4244"/>
                      <a:pt x="4988" y="4546"/>
                    </a:cubicBezTo>
                    <a:cubicBezTo>
                      <a:pt x="5704" y="4850"/>
                      <a:pt x="6449" y="5015"/>
                      <a:pt x="7221" y="5071"/>
                    </a:cubicBezTo>
                    <a:cubicBezTo>
                      <a:pt x="6476" y="4850"/>
                      <a:pt x="5788" y="4601"/>
                      <a:pt x="5126" y="4244"/>
                    </a:cubicBezTo>
                    <a:cubicBezTo>
                      <a:pt x="4465" y="3885"/>
                      <a:pt x="3830" y="3527"/>
                      <a:pt x="3253" y="3058"/>
                    </a:cubicBezTo>
                    <a:cubicBezTo>
                      <a:pt x="2646" y="2617"/>
                      <a:pt x="2095" y="2121"/>
                      <a:pt x="1544" y="1625"/>
                    </a:cubicBezTo>
                    <a:cubicBezTo>
                      <a:pt x="1019" y="1102"/>
                      <a:pt x="497" y="578"/>
                      <a:pt x="1"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a:off x="-2685548" y="872664"/>
                <a:ext cx="230191" cy="52448"/>
              </a:xfrm>
              <a:custGeom>
                <a:avLst/>
                <a:gdLst/>
                <a:ahLst/>
                <a:cxnLst/>
                <a:rect l="l" t="t" r="r" b="b"/>
                <a:pathLst>
                  <a:path w="12346" h="2813" extrusionOk="0">
                    <a:moveTo>
                      <a:pt x="0" y="0"/>
                    </a:moveTo>
                    <a:lnTo>
                      <a:pt x="1352" y="966"/>
                    </a:lnTo>
                    <a:cubicBezTo>
                      <a:pt x="1848" y="1213"/>
                      <a:pt x="2315" y="1517"/>
                      <a:pt x="2811" y="1764"/>
                    </a:cubicBezTo>
                    <a:cubicBezTo>
                      <a:pt x="3832" y="2205"/>
                      <a:pt x="4905" y="2564"/>
                      <a:pt x="6008" y="2729"/>
                    </a:cubicBezTo>
                    <a:cubicBezTo>
                      <a:pt x="6442" y="2784"/>
                      <a:pt x="6885" y="2812"/>
                      <a:pt x="7329" y="2812"/>
                    </a:cubicBezTo>
                    <a:cubicBezTo>
                      <a:pt x="9140" y="2812"/>
                      <a:pt x="10974" y="2337"/>
                      <a:pt x="12346" y="1186"/>
                    </a:cubicBezTo>
                    <a:lnTo>
                      <a:pt x="12346" y="1186"/>
                    </a:lnTo>
                    <a:cubicBezTo>
                      <a:pt x="11409" y="1764"/>
                      <a:pt x="10362" y="2094"/>
                      <a:pt x="9288" y="2260"/>
                    </a:cubicBezTo>
                    <a:cubicBezTo>
                      <a:pt x="8744" y="2361"/>
                      <a:pt x="8184" y="2409"/>
                      <a:pt x="7625" y="2409"/>
                    </a:cubicBezTo>
                    <a:cubicBezTo>
                      <a:pt x="7110" y="2409"/>
                      <a:pt x="6594" y="2368"/>
                      <a:pt x="6091" y="2288"/>
                    </a:cubicBezTo>
                    <a:cubicBezTo>
                      <a:pt x="5016" y="2150"/>
                      <a:pt x="3969" y="1819"/>
                      <a:pt x="2950" y="1433"/>
                    </a:cubicBezTo>
                    <a:cubicBezTo>
                      <a:pt x="1958" y="1047"/>
                      <a:pt x="966" y="525"/>
                      <a:pt x="0"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8"/>
              <p:cNvSpPr/>
              <p:nvPr/>
            </p:nvSpPr>
            <p:spPr>
              <a:xfrm>
                <a:off x="-2685548" y="792006"/>
                <a:ext cx="225586" cy="65481"/>
              </a:xfrm>
              <a:custGeom>
                <a:avLst/>
                <a:gdLst/>
                <a:ahLst/>
                <a:cxnLst/>
                <a:rect l="l" t="t" r="r" b="b"/>
                <a:pathLst>
                  <a:path w="12099" h="3512" extrusionOk="0">
                    <a:moveTo>
                      <a:pt x="0" y="1"/>
                    </a:moveTo>
                    <a:lnTo>
                      <a:pt x="0" y="1"/>
                    </a:lnTo>
                    <a:cubicBezTo>
                      <a:pt x="801" y="744"/>
                      <a:pt x="1627" y="1434"/>
                      <a:pt x="2591" y="1956"/>
                    </a:cubicBezTo>
                    <a:cubicBezTo>
                      <a:pt x="3556" y="2507"/>
                      <a:pt x="4575" y="2867"/>
                      <a:pt x="5651" y="3142"/>
                    </a:cubicBezTo>
                    <a:cubicBezTo>
                      <a:pt x="6671" y="3381"/>
                      <a:pt x="7725" y="3511"/>
                      <a:pt x="8773" y="3511"/>
                    </a:cubicBezTo>
                    <a:cubicBezTo>
                      <a:pt x="9902" y="3511"/>
                      <a:pt x="11026" y="3360"/>
                      <a:pt x="12099" y="3032"/>
                    </a:cubicBezTo>
                    <a:lnTo>
                      <a:pt x="12099" y="3032"/>
                    </a:lnTo>
                    <a:cubicBezTo>
                      <a:pt x="11351" y="3147"/>
                      <a:pt x="10605" y="3195"/>
                      <a:pt x="9868" y="3195"/>
                    </a:cubicBezTo>
                    <a:cubicBezTo>
                      <a:pt x="9544" y="3195"/>
                      <a:pt x="9222" y="3186"/>
                      <a:pt x="8902" y="3169"/>
                    </a:cubicBezTo>
                    <a:cubicBezTo>
                      <a:pt x="7826" y="3114"/>
                      <a:pt x="6779" y="2977"/>
                      <a:pt x="5761" y="2728"/>
                    </a:cubicBezTo>
                    <a:cubicBezTo>
                      <a:pt x="4714" y="2481"/>
                      <a:pt x="3722" y="2122"/>
                      <a:pt x="2756" y="1654"/>
                    </a:cubicBezTo>
                    <a:cubicBezTo>
                      <a:pt x="1793" y="1213"/>
                      <a:pt x="911" y="607"/>
                      <a:pt x="0"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8"/>
              <p:cNvSpPr/>
              <p:nvPr/>
            </p:nvSpPr>
            <p:spPr>
              <a:xfrm>
                <a:off x="-2721514" y="728874"/>
                <a:ext cx="224560" cy="6775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8"/>
              <p:cNvSpPr/>
              <p:nvPr/>
            </p:nvSpPr>
            <p:spPr>
              <a:xfrm>
                <a:off x="-2844833" y="875741"/>
                <a:ext cx="119216" cy="25711"/>
              </a:xfrm>
              <a:custGeom>
                <a:avLst/>
                <a:gdLst/>
                <a:ahLst/>
                <a:cxnLst/>
                <a:rect l="l" t="t" r="r" b="b"/>
                <a:pathLst>
                  <a:path w="6394" h="1379" extrusionOk="0">
                    <a:moveTo>
                      <a:pt x="1" y="0"/>
                    </a:moveTo>
                    <a:lnTo>
                      <a:pt x="1" y="0"/>
                    </a:lnTo>
                    <a:cubicBezTo>
                      <a:pt x="360" y="441"/>
                      <a:pt x="827" y="827"/>
                      <a:pt x="1352" y="1048"/>
                    </a:cubicBezTo>
                    <a:cubicBezTo>
                      <a:pt x="1903" y="1297"/>
                      <a:pt x="2509" y="1352"/>
                      <a:pt x="3087" y="1378"/>
                    </a:cubicBezTo>
                    <a:cubicBezTo>
                      <a:pt x="3667" y="1352"/>
                      <a:pt x="4244" y="1268"/>
                      <a:pt x="4796" y="1131"/>
                    </a:cubicBezTo>
                    <a:cubicBezTo>
                      <a:pt x="5347" y="993"/>
                      <a:pt x="5871" y="746"/>
                      <a:pt x="6394" y="580"/>
                    </a:cubicBezTo>
                    <a:lnTo>
                      <a:pt x="6394" y="580"/>
                    </a:lnTo>
                    <a:cubicBezTo>
                      <a:pt x="5284" y="633"/>
                      <a:pt x="4252" y="939"/>
                      <a:pt x="3221" y="939"/>
                    </a:cubicBezTo>
                    <a:cubicBezTo>
                      <a:pt x="3176" y="939"/>
                      <a:pt x="3132" y="939"/>
                      <a:pt x="3087" y="937"/>
                    </a:cubicBezTo>
                    <a:cubicBezTo>
                      <a:pt x="3040" y="939"/>
                      <a:pt x="2992" y="939"/>
                      <a:pt x="2945" y="939"/>
                    </a:cubicBezTo>
                    <a:cubicBezTo>
                      <a:pt x="1895" y="939"/>
                      <a:pt x="897" y="633"/>
                      <a:pt x="1"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8"/>
              <p:cNvSpPr/>
              <p:nvPr/>
            </p:nvSpPr>
            <p:spPr>
              <a:xfrm>
                <a:off x="-2872036" y="794020"/>
                <a:ext cx="83735" cy="92554"/>
              </a:xfrm>
              <a:custGeom>
                <a:avLst/>
                <a:gdLst/>
                <a:ahLst/>
                <a:cxnLst/>
                <a:rect l="l" t="t" r="r" b="b"/>
                <a:pathLst>
                  <a:path w="4491" h="4964" extrusionOk="0">
                    <a:moveTo>
                      <a:pt x="3217" y="1"/>
                    </a:moveTo>
                    <a:cubicBezTo>
                      <a:pt x="2979" y="1"/>
                      <a:pt x="2741" y="19"/>
                      <a:pt x="2507" y="58"/>
                    </a:cubicBezTo>
                    <a:cubicBezTo>
                      <a:pt x="1845" y="168"/>
                      <a:pt x="1158" y="499"/>
                      <a:pt x="688" y="1050"/>
                    </a:cubicBezTo>
                    <a:cubicBezTo>
                      <a:pt x="247" y="1601"/>
                      <a:pt x="27" y="2318"/>
                      <a:pt x="0" y="2979"/>
                    </a:cubicBezTo>
                    <a:cubicBezTo>
                      <a:pt x="0" y="3336"/>
                      <a:pt x="27" y="3667"/>
                      <a:pt x="55" y="3998"/>
                    </a:cubicBezTo>
                    <a:lnTo>
                      <a:pt x="302" y="4963"/>
                    </a:lnTo>
                    <a:cubicBezTo>
                      <a:pt x="276" y="4302"/>
                      <a:pt x="247" y="3641"/>
                      <a:pt x="331" y="3006"/>
                    </a:cubicBezTo>
                    <a:cubicBezTo>
                      <a:pt x="441" y="2399"/>
                      <a:pt x="633" y="1793"/>
                      <a:pt x="1019" y="1326"/>
                    </a:cubicBezTo>
                    <a:cubicBezTo>
                      <a:pt x="1405" y="856"/>
                      <a:pt x="1984" y="554"/>
                      <a:pt x="2591" y="389"/>
                    </a:cubicBezTo>
                    <a:cubicBezTo>
                      <a:pt x="3118" y="245"/>
                      <a:pt x="3666" y="163"/>
                      <a:pt x="4235" y="163"/>
                    </a:cubicBezTo>
                    <a:cubicBezTo>
                      <a:pt x="4320" y="163"/>
                      <a:pt x="4405" y="165"/>
                      <a:pt x="4491" y="168"/>
                    </a:cubicBezTo>
                    <a:cubicBezTo>
                      <a:pt x="4082" y="62"/>
                      <a:pt x="3650" y="1"/>
                      <a:pt x="321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8"/>
              <p:cNvSpPr/>
              <p:nvPr/>
            </p:nvSpPr>
            <p:spPr>
              <a:xfrm>
                <a:off x="-2844833" y="735493"/>
                <a:ext cx="61678" cy="28266"/>
              </a:xfrm>
              <a:custGeom>
                <a:avLst/>
                <a:gdLst/>
                <a:ahLst/>
                <a:cxnLst/>
                <a:rect l="l" t="t" r="r" b="b"/>
                <a:pathLst>
                  <a:path w="3308" h="1516" extrusionOk="0">
                    <a:moveTo>
                      <a:pt x="3307" y="1"/>
                    </a:moveTo>
                    <a:lnTo>
                      <a:pt x="3307" y="1"/>
                    </a:lnTo>
                    <a:cubicBezTo>
                      <a:pt x="2701" y="82"/>
                      <a:pt x="2124" y="331"/>
                      <a:pt x="1573" y="552"/>
                    </a:cubicBezTo>
                    <a:cubicBezTo>
                      <a:pt x="1021" y="827"/>
                      <a:pt x="470" y="1103"/>
                      <a:pt x="1" y="1515"/>
                    </a:cubicBezTo>
                    <a:cubicBezTo>
                      <a:pt x="636" y="1433"/>
                      <a:pt x="1187" y="1184"/>
                      <a:pt x="1738" y="964"/>
                    </a:cubicBezTo>
                    <a:cubicBezTo>
                      <a:pt x="2289" y="688"/>
                      <a:pt x="2840" y="413"/>
                      <a:pt x="330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8"/>
              <p:cNvSpPr/>
              <p:nvPr/>
            </p:nvSpPr>
            <p:spPr>
              <a:xfrm>
                <a:off x="-3181337" y="1820818"/>
                <a:ext cx="247662" cy="169520"/>
              </a:xfrm>
              <a:custGeom>
                <a:avLst/>
                <a:gdLst/>
                <a:ahLst/>
                <a:cxnLst/>
                <a:rect l="l" t="t" r="r" b="b"/>
                <a:pathLst>
                  <a:path w="13283" h="9092" extrusionOk="0">
                    <a:moveTo>
                      <a:pt x="4673" y="0"/>
                    </a:moveTo>
                    <a:cubicBezTo>
                      <a:pt x="3982" y="0"/>
                      <a:pt x="3280" y="135"/>
                      <a:pt x="2590" y="458"/>
                    </a:cubicBezTo>
                    <a:lnTo>
                      <a:pt x="0" y="4620"/>
                    </a:lnTo>
                    <a:cubicBezTo>
                      <a:pt x="0" y="4620"/>
                      <a:pt x="2617" y="5859"/>
                      <a:pt x="4050" y="7899"/>
                    </a:cubicBezTo>
                    <a:cubicBezTo>
                      <a:pt x="4641" y="8755"/>
                      <a:pt x="5591" y="9092"/>
                      <a:pt x="6597" y="9092"/>
                    </a:cubicBezTo>
                    <a:cubicBezTo>
                      <a:pt x="7985" y="9092"/>
                      <a:pt x="9479" y="8451"/>
                      <a:pt x="10278" y="7652"/>
                    </a:cubicBezTo>
                    <a:cubicBezTo>
                      <a:pt x="13282" y="7652"/>
                      <a:pt x="9810" y="3820"/>
                      <a:pt x="9810" y="3820"/>
                    </a:cubicBezTo>
                    <a:lnTo>
                      <a:pt x="11133" y="3187"/>
                    </a:lnTo>
                    <a:cubicBezTo>
                      <a:pt x="11133" y="3187"/>
                      <a:pt x="8040" y="0"/>
                      <a:pt x="4673"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8"/>
              <p:cNvSpPr/>
              <p:nvPr/>
            </p:nvSpPr>
            <p:spPr>
              <a:xfrm>
                <a:off x="-2928250" y="2599210"/>
                <a:ext cx="116587" cy="156282"/>
              </a:xfrm>
              <a:custGeom>
                <a:avLst/>
                <a:gdLst/>
                <a:ahLst/>
                <a:cxnLst/>
                <a:rect l="l" t="t" r="r" b="b"/>
                <a:pathLst>
                  <a:path w="6253" h="8382" extrusionOk="0">
                    <a:moveTo>
                      <a:pt x="2638" y="0"/>
                    </a:moveTo>
                    <a:cubicBezTo>
                      <a:pt x="2433" y="0"/>
                      <a:pt x="2086" y="279"/>
                      <a:pt x="1582" y="928"/>
                    </a:cubicBezTo>
                    <a:cubicBezTo>
                      <a:pt x="1" y="2937"/>
                      <a:pt x="1754" y="8382"/>
                      <a:pt x="4232" y="8382"/>
                    </a:cubicBezTo>
                    <a:cubicBezTo>
                      <a:pt x="4304" y="8382"/>
                      <a:pt x="4376" y="8377"/>
                      <a:pt x="4448" y="8368"/>
                    </a:cubicBezTo>
                    <a:cubicBezTo>
                      <a:pt x="4448" y="8368"/>
                      <a:pt x="6252" y="5009"/>
                      <a:pt x="5491" y="5009"/>
                    </a:cubicBezTo>
                    <a:cubicBezTo>
                      <a:pt x="5239" y="5009"/>
                      <a:pt x="4705" y="5377"/>
                      <a:pt x="3732" y="6357"/>
                    </a:cubicBezTo>
                    <a:cubicBezTo>
                      <a:pt x="4870" y="4114"/>
                      <a:pt x="4866" y="2908"/>
                      <a:pt x="4392" y="2908"/>
                    </a:cubicBezTo>
                    <a:cubicBezTo>
                      <a:pt x="4159" y="2908"/>
                      <a:pt x="3814" y="3197"/>
                      <a:pt x="3436" y="3796"/>
                    </a:cubicBezTo>
                    <a:lnTo>
                      <a:pt x="3436" y="3796"/>
                    </a:lnTo>
                    <a:cubicBezTo>
                      <a:pt x="4150" y="2405"/>
                      <a:pt x="4254" y="1164"/>
                      <a:pt x="3774" y="1164"/>
                    </a:cubicBezTo>
                    <a:cubicBezTo>
                      <a:pt x="3455" y="1164"/>
                      <a:pt x="2877" y="1713"/>
                      <a:pt x="2050" y="3132"/>
                    </a:cubicBezTo>
                    <a:cubicBezTo>
                      <a:pt x="2848" y="1382"/>
                      <a:pt x="3096" y="0"/>
                      <a:pt x="2638" y="0"/>
                    </a:cubicBez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8"/>
              <p:cNvSpPr/>
              <p:nvPr/>
            </p:nvSpPr>
            <p:spPr>
              <a:xfrm>
                <a:off x="-2898754" y="2598110"/>
                <a:ext cx="84275" cy="157121"/>
              </a:xfrm>
              <a:custGeom>
                <a:avLst/>
                <a:gdLst/>
                <a:ahLst/>
                <a:cxnLst/>
                <a:rect l="l" t="t" r="r" b="b"/>
                <a:pathLst>
                  <a:path w="4520" h="8427" extrusionOk="0">
                    <a:moveTo>
                      <a:pt x="1043" y="0"/>
                    </a:moveTo>
                    <a:cubicBezTo>
                      <a:pt x="957" y="0"/>
                      <a:pt x="885" y="39"/>
                      <a:pt x="827" y="78"/>
                    </a:cubicBezTo>
                    <a:cubicBezTo>
                      <a:pt x="468" y="325"/>
                      <a:pt x="221" y="656"/>
                      <a:pt x="0" y="987"/>
                    </a:cubicBezTo>
                    <a:cubicBezTo>
                      <a:pt x="247" y="685"/>
                      <a:pt x="523" y="354"/>
                      <a:pt x="853" y="160"/>
                    </a:cubicBezTo>
                    <a:cubicBezTo>
                      <a:pt x="913" y="126"/>
                      <a:pt x="966" y="111"/>
                      <a:pt x="1013" y="111"/>
                    </a:cubicBezTo>
                    <a:cubicBezTo>
                      <a:pt x="1118" y="111"/>
                      <a:pt x="1184" y="192"/>
                      <a:pt x="1184" y="325"/>
                    </a:cubicBezTo>
                    <a:cubicBezTo>
                      <a:pt x="1213" y="519"/>
                      <a:pt x="1184" y="711"/>
                      <a:pt x="1158" y="905"/>
                    </a:cubicBezTo>
                    <a:cubicBezTo>
                      <a:pt x="964" y="1677"/>
                      <a:pt x="688" y="2420"/>
                      <a:pt x="331" y="3136"/>
                    </a:cubicBezTo>
                    <a:cubicBezTo>
                      <a:pt x="302" y="3220"/>
                      <a:pt x="331" y="3301"/>
                      <a:pt x="413" y="3330"/>
                    </a:cubicBezTo>
                    <a:cubicBezTo>
                      <a:pt x="432" y="3349"/>
                      <a:pt x="458" y="3358"/>
                      <a:pt x="485" y="3358"/>
                    </a:cubicBezTo>
                    <a:cubicBezTo>
                      <a:pt x="535" y="3358"/>
                      <a:pt x="588" y="3328"/>
                      <a:pt x="607" y="3275"/>
                    </a:cubicBezTo>
                    <a:cubicBezTo>
                      <a:pt x="882" y="2834"/>
                      <a:pt x="1158" y="2420"/>
                      <a:pt x="1488" y="2034"/>
                    </a:cubicBezTo>
                    <a:cubicBezTo>
                      <a:pt x="1676" y="1762"/>
                      <a:pt x="2057" y="1425"/>
                      <a:pt x="2204" y="1425"/>
                    </a:cubicBezTo>
                    <a:cubicBezTo>
                      <a:pt x="2250" y="1425"/>
                      <a:pt x="2273" y="1459"/>
                      <a:pt x="2260" y="1538"/>
                    </a:cubicBezTo>
                    <a:cubicBezTo>
                      <a:pt x="2342" y="1952"/>
                      <a:pt x="2176" y="2475"/>
                      <a:pt x="2011" y="2944"/>
                    </a:cubicBezTo>
                    <a:cubicBezTo>
                      <a:pt x="1918" y="3206"/>
                      <a:pt x="1808" y="3460"/>
                      <a:pt x="1681" y="3706"/>
                    </a:cubicBezTo>
                    <a:lnTo>
                      <a:pt x="1681" y="3706"/>
                    </a:lnTo>
                    <a:cubicBezTo>
                      <a:pt x="1582" y="3857"/>
                      <a:pt x="1494" y="4013"/>
                      <a:pt x="1411" y="4172"/>
                    </a:cubicBezTo>
                    <a:lnTo>
                      <a:pt x="1411" y="4172"/>
                    </a:lnTo>
                    <a:cubicBezTo>
                      <a:pt x="1391" y="4204"/>
                      <a:pt x="1370" y="4235"/>
                      <a:pt x="1349" y="4267"/>
                    </a:cubicBezTo>
                    <a:lnTo>
                      <a:pt x="1360" y="4273"/>
                    </a:lnTo>
                    <a:lnTo>
                      <a:pt x="1360" y="4273"/>
                    </a:lnTo>
                    <a:cubicBezTo>
                      <a:pt x="1356" y="4280"/>
                      <a:pt x="1353" y="4287"/>
                      <a:pt x="1349" y="4293"/>
                    </a:cubicBezTo>
                    <a:cubicBezTo>
                      <a:pt x="1294" y="4404"/>
                      <a:pt x="1323" y="4514"/>
                      <a:pt x="1433" y="4569"/>
                    </a:cubicBezTo>
                    <a:cubicBezTo>
                      <a:pt x="1462" y="4598"/>
                      <a:pt x="1497" y="4611"/>
                      <a:pt x="1535" y="4611"/>
                    </a:cubicBezTo>
                    <a:cubicBezTo>
                      <a:pt x="1605" y="4611"/>
                      <a:pt x="1682" y="4568"/>
                      <a:pt x="1735" y="4514"/>
                    </a:cubicBezTo>
                    <a:cubicBezTo>
                      <a:pt x="1825" y="4346"/>
                      <a:pt x="1914" y="4177"/>
                      <a:pt x="2000" y="4007"/>
                    </a:cubicBezTo>
                    <a:lnTo>
                      <a:pt x="2000" y="4007"/>
                    </a:lnTo>
                    <a:cubicBezTo>
                      <a:pt x="2142" y="3766"/>
                      <a:pt x="2296" y="3541"/>
                      <a:pt x="2480" y="3356"/>
                    </a:cubicBezTo>
                    <a:cubicBezTo>
                      <a:pt x="2611" y="3249"/>
                      <a:pt x="2757" y="3174"/>
                      <a:pt x="2801" y="3174"/>
                    </a:cubicBezTo>
                    <a:cubicBezTo>
                      <a:pt x="2812" y="3174"/>
                      <a:pt x="2817" y="3179"/>
                      <a:pt x="2811" y="3191"/>
                    </a:cubicBezTo>
                    <a:cubicBezTo>
                      <a:pt x="2893" y="3246"/>
                      <a:pt x="2921" y="3495"/>
                      <a:pt x="2893" y="3687"/>
                    </a:cubicBezTo>
                    <a:cubicBezTo>
                      <a:pt x="2782" y="4598"/>
                      <a:pt x="2370" y="5479"/>
                      <a:pt x="1984" y="6333"/>
                    </a:cubicBezTo>
                    <a:cubicBezTo>
                      <a:pt x="1956" y="6388"/>
                      <a:pt x="1956" y="6472"/>
                      <a:pt x="2011" y="6527"/>
                    </a:cubicBezTo>
                    <a:cubicBezTo>
                      <a:pt x="2041" y="6557"/>
                      <a:pt x="2088" y="6578"/>
                      <a:pt x="2137" y="6578"/>
                    </a:cubicBezTo>
                    <a:cubicBezTo>
                      <a:pt x="2179" y="6578"/>
                      <a:pt x="2222" y="6564"/>
                      <a:pt x="2260" y="6527"/>
                    </a:cubicBezTo>
                    <a:cubicBezTo>
                      <a:pt x="2646" y="6196"/>
                      <a:pt x="3058" y="5837"/>
                      <a:pt x="3472" y="5561"/>
                    </a:cubicBezTo>
                    <a:cubicBezTo>
                      <a:pt x="3693" y="5396"/>
                      <a:pt x="3913" y="5259"/>
                      <a:pt x="4134" y="5204"/>
                    </a:cubicBezTo>
                    <a:cubicBezTo>
                      <a:pt x="4175" y="5193"/>
                      <a:pt x="4200" y="5187"/>
                      <a:pt x="4218" y="5187"/>
                    </a:cubicBezTo>
                    <a:cubicBezTo>
                      <a:pt x="4248" y="5187"/>
                      <a:pt x="4254" y="5206"/>
                      <a:pt x="4271" y="5259"/>
                    </a:cubicBezTo>
                    <a:cubicBezTo>
                      <a:pt x="4299" y="5341"/>
                      <a:pt x="4271" y="5479"/>
                      <a:pt x="4244" y="5590"/>
                    </a:cubicBezTo>
                    <a:cubicBezTo>
                      <a:pt x="3940" y="6582"/>
                      <a:pt x="3389" y="7519"/>
                      <a:pt x="2866" y="8427"/>
                    </a:cubicBezTo>
                    <a:cubicBezTo>
                      <a:pt x="3444" y="7545"/>
                      <a:pt x="4050" y="6692"/>
                      <a:pt x="4436" y="5671"/>
                    </a:cubicBezTo>
                    <a:cubicBezTo>
                      <a:pt x="4491" y="5535"/>
                      <a:pt x="4520" y="5396"/>
                      <a:pt x="4520" y="5230"/>
                    </a:cubicBezTo>
                    <a:cubicBezTo>
                      <a:pt x="4491" y="5149"/>
                      <a:pt x="4436" y="5039"/>
                      <a:pt x="4354" y="4955"/>
                    </a:cubicBezTo>
                    <a:cubicBezTo>
                      <a:pt x="4299" y="4942"/>
                      <a:pt x="4251" y="4935"/>
                      <a:pt x="4206" y="4935"/>
                    </a:cubicBezTo>
                    <a:cubicBezTo>
                      <a:pt x="4161" y="4935"/>
                      <a:pt x="4120" y="4942"/>
                      <a:pt x="4079" y="4955"/>
                    </a:cubicBezTo>
                    <a:cubicBezTo>
                      <a:pt x="3774" y="5010"/>
                      <a:pt x="3554" y="5175"/>
                      <a:pt x="3307" y="5314"/>
                    </a:cubicBezTo>
                    <a:cubicBezTo>
                      <a:pt x="3075" y="5473"/>
                      <a:pt x="2843" y="5640"/>
                      <a:pt x="2614" y="5811"/>
                    </a:cubicBezTo>
                    <a:lnTo>
                      <a:pt x="2614" y="5811"/>
                    </a:lnTo>
                    <a:cubicBezTo>
                      <a:pt x="2921" y="5160"/>
                      <a:pt x="3177" y="4482"/>
                      <a:pt x="3278" y="3742"/>
                    </a:cubicBezTo>
                    <a:cubicBezTo>
                      <a:pt x="3307" y="3495"/>
                      <a:pt x="3362" y="3220"/>
                      <a:pt x="3113" y="2889"/>
                    </a:cubicBezTo>
                    <a:cubicBezTo>
                      <a:pt x="3019" y="2795"/>
                      <a:pt x="2890" y="2763"/>
                      <a:pt x="2770" y="2763"/>
                    </a:cubicBezTo>
                    <a:cubicBezTo>
                      <a:pt x="2679" y="2763"/>
                      <a:pt x="2595" y="2782"/>
                      <a:pt x="2536" y="2805"/>
                    </a:cubicBezTo>
                    <a:cubicBezTo>
                      <a:pt x="2514" y="2818"/>
                      <a:pt x="2493" y="2831"/>
                      <a:pt x="2473" y="2844"/>
                    </a:cubicBezTo>
                    <a:lnTo>
                      <a:pt x="2473" y="2844"/>
                    </a:lnTo>
                    <a:cubicBezTo>
                      <a:pt x="2614" y="2405"/>
                      <a:pt x="2739" y="1970"/>
                      <a:pt x="2646" y="1456"/>
                    </a:cubicBezTo>
                    <a:cubicBezTo>
                      <a:pt x="2617" y="1317"/>
                      <a:pt x="2507" y="1070"/>
                      <a:pt x="2231" y="1042"/>
                    </a:cubicBezTo>
                    <a:cubicBezTo>
                      <a:pt x="2209" y="1039"/>
                      <a:pt x="2187" y="1038"/>
                      <a:pt x="2166" y="1038"/>
                    </a:cubicBezTo>
                    <a:cubicBezTo>
                      <a:pt x="1983" y="1038"/>
                      <a:pt x="1863" y="1134"/>
                      <a:pt x="1764" y="1207"/>
                    </a:cubicBezTo>
                    <a:cubicBezTo>
                      <a:pt x="1515" y="1401"/>
                      <a:pt x="1349" y="1593"/>
                      <a:pt x="1184" y="1813"/>
                    </a:cubicBezTo>
                    <a:cubicBezTo>
                      <a:pt x="1156" y="1848"/>
                      <a:pt x="1129" y="1884"/>
                      <a:pt x="1102" y="1919"/>
                    </a:cubicBezTo>
                    <a:lnTo>
                      <a:pt x="1102" y="1919"/>
                    </a:lnTo>
                    <a:cubicBezTo>
                      <a:pt x="1199" y="1599"/>
                      <a:pt x="1278" y="1272"/>
                      <a:pt x="1323" y="931"/>
                    </a:cubicBezTo>
                    <a:cubicBezTo>
                      <a:pt x="1349" y="740"/>
                      <a:pt x="1378" y="519"/>
                      <a:pt x="1323" y="299"/>
                    </a:cubicBezTo>
                    <a:cubicBezTo>
                      <a:pt x="1323" y="215"/>
                      <a:pt x="1268" y="78"/>
                      <a:pt x="1158" y="23"/>
                    </a:cubicBezTo>
                    <a:cubicBezTo>
                      <a:pt x="1117" y="7"/>
                      <a:pt x="1079" y="0"/>
                      <a:pt x="1043"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8"/>
              <p:cNvSpPr/>
              <p:nvPr/>
            </p:nvSpPr>
            <p:spPr>
              <a:xfrm>
                <a:off x="-2879233" y="2593896"/>
                <a:ext cx="95593" cy="96357"/>
              </a:xfrm>
              <a:custGeom>
                <a:avLst/>
                <a:gdLst/>
                <a:ahLst/>
                <a:cxnLst/>
                <a:rect l="l" t="t" r="r" b="b"/>
                <a:pathLst>
                  <a:path w="5127" h="5168" extrusionOk="0">
                    <a:moveTo>
                      <a:pt x="3803" y="0"/>
                    </a:moveTo>
                    <a:cubicBezTo>
                      <a:pt x="2066" y="1709"/>
                      <a:pt x="3197" y="2866"/>
                      <a:pt x="3197" y="2866"/>
                    </a:cubicBezTo>
                    <a:cubicBezTo>
                      <a:pt x="3197" y="2866"/>
                      <a:pt x="0" y="4244"/>
                      <a:pt x="1268" y="4905"/>
                    </a:cubicBezTo>
                    <a:cubicBezTo>
                      <a:pt x="1604" y="5092"/>
                      <a:pt x="1954" y="5167"/>
                      <a:pt x="2300" y="5167"/>
                    </a:cubicBezTo>
                    <a:cubicBezTo>
                      <a:pt x="3745" y="5167"/>
                      <a:pt x="5126" y="3858"/>
                      <a:pt x="5126" y="3858"/>
                    </a:cubicBezTo>
                    <a:lnTo>
                      <a:pt x="3803"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8"/>
              <p:cNvSpPr/>
              <p:nvPr/>
            </p:nvSpPr>
            <p:spPr>
              <a:xfrm>
                <a:off x="-2864839" y="2593896"/>
                <a:ext cx="81199" cy="99956"/>
              </a:xfrm>
              <a:custGeom>
                <a:avLst/>
                <a:gdLst/>
                <a:ahLst/>
                <a:cxnLst/>
                <a:rect l="l" t="t" r="r" b="b"/>
                <a:pathLst>
                  <a:path w="4355" h="5361" extrusionOk="0">
                    <a:moveTo>
                      <a:pt x="3031" y="0"/>
                    </a:moveTo>
                    <a:lnTo>
                      <a:pt x="3031" y="0"/>
                    </a:lnTo>
                    <a:cubicBezTo>
                      <a:pt x="2617" y="331"/>
                      <a:pt x="2231" y="772"/>
                      <a:pt x="2039" y="1296"/>
                    </a:cubicBezTo>
                    <a:cubicBezTo>
                      <a:pt x="1872" y="1771"/>
                      <a:pt x="1870" y="2329"/>
                      <a:pt x="2137" y="2791"/>
                    </a:cubicBezTo>
                    <a:lnTo>
                      <a:pt x="2137" y="2791"/>
                    </a:lnTo>
                    <a:cubicBezTo>
                      <a:pt x="1627" y="3022"/>
                      <a:pt x="1119" y="3297"/>
                      <a:pt x="633" y="3638"/>
                    </a:cubicBezTo>
                    <a:cubicBezTo>
                      <a:pt x="386" y="3858"/>
                      <a:pt x="55" y="4023"/>
                      <a:pt x="0" y="4548"/>
                    </a:cubicBezTo>
                    <a:cubicBezTo>
                      <a:pt x="0" y="4824"/>
                      <a:pt x="221" y="4989"/>
                      <a:pt x="357" y="5071"/>
                    </a:cubicBezTo>
                    <a:cubicBezTo>
                      <a:pt x="523" y="5154"/>
                      <a:pt x="688" y="5236"/>
                      <a:pt x="853" y="5265"/>
                    </a:cubicBezTo>
                    <a:cubicBezTo>
                      <a:pt x="1062" y="5331"/>
                      <a:pt x="1271" y="5360"/>
                      <a:pt x="1476" y="5360"/>
                    </a:cubicBezTo>
                    <a:cubicBezTo>
                      <a:pt x="1950" y="5360"/>
                      <a:pt x="2407" y="5208"/>
                      <a:pt x="2811" y="5015"/>
                    </a:cubicBezTo>
                    <a:cubicBezTo>
                      <a:pt x="3417" y="4740"/>
                      <a:pt x="3913" y="4299"/>
                      <a:pt x="4354" y="3858"/>
                    </a:cubicBezTo>
                    <a:lnTo>
                      <a:pt x="4354" y="3858"/>
                    </a:lnTo>
                    <a:cubicBezTo>
                      <a:pt x="3858" y="4244"/>
                      <a:pt x="3278" y="4519"/>
                      <a:pt x="2701" y="4769"/>
                    </a:cubicBezTo>
                    <a:cubicBezTo>
                      <a:pt x="2332" y="4909"/>
                      <a:pt x="1952" y="4993"/>
                      <a:pt x="1583" y="4993"/>
                    </a:cubicBezTo>
                    <a:cubicBezTo>
                      <a:pt x="1372" y="4993"/>
                      <a:pt x="1164" y="4965"/>
                      <a:pt x="963" y="4905"/>
                    </a:cubicBezTo>
                    <a:cubicBezTo>
                      <a:pt x="717" y="4824"/>
                      <a:pt x="386" y="4630"/>
                      <a:pt x="412" y="4548"/>
                    </a:cubicBezTo>
                    <a:cubicBezTo>
                      <a:pt x="412" y="4383"/>
                      <a:pt x="688" y="4162"/>
                      <a:pt x="882" y="3968"/>
                    </a:cubicBezTo>
                    <a:cubicBezTo>
                      <a:pt x="1378" y="3611"/>
                      <a:pt x="1929" y="3307"/>
                      <a:pt x="2507" y="3031"/>
                    </a:cubicBezTo>
                    <a:lnTo>
                      <a:pt x="2727" y="2921"/>
                    </a:lnTo>
                    <a:lnTo>
                      <a:pt x="2562" y="2756"/>
                    </a:lnTo>
                    <a:cubicBezTo>
                      <a:pt x="2260" y="2399"/>
                      <a:pt x="2121" y="1874"/>
                      <a:pt x="2260" y="1378"/>
                    </a:cubicBezTo>
                    <a:cubicBezTo>
                      <a:pt x="2370" y="882"/>
                      <a:pt x="2672" y="386"/>
                      <a:pt x="303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8"/>
              <p:cNvSpPr/>
              <p:nvPr/>
            </p:nvSpPr>
            <p:spPr>
              <a:xfrm>
                <a:off x="-2791396" y="1484276"/>
                <a:ext cx="237388" cy="518760"/>
              </a:xfrm>
              <a:custGeom>
                <a:avLst/>
                <a:gdLst/>
                <a:ahLst/>
                <a:cxnLst/>
                <a:rect l="l" t="t" r="r" b="b"/>
                <a:pathLst>
                  <a:path w="12732" h="27823" extrusionOk="0">
                    <a:moveTo>
                      <a:pt x="9226" y="1"/>
                    </a:moveTo>
                    <a:cubicBezTo>
                      <a:pt x="5438" y="1"/>
                      <a:pt x="1" y="18839"/>
                      <a:pt x="1" y="18839"/>
                    </a:cubicBezTo>
                    <a:lnTo>
                      <a:pt x="1" y="27823"/>
                    </a:lnTo>
                    <a:cubicBezTo>
                      <a:pt x="1" y="27823"/>
                      <a:pt x="10446" y="27135"/>
                      <a:pt x="10997" y="27135"/>
                    </a:cubicBezTo>
                    <a:cubicBezTo>
                      <a:pt x="11548" y="27135"/>
                      <a:pt x="12732" y="6246"/>
                      <a:pt x="10997" y="1864"/>
                    </a:cubicBezTo>
                    <a:cubicBezTo>
                      <a:pt x="10479" y="558"/>
                      <a:pt x="9877" y="1"/>
                      <a:pt x="9226"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8"/>
              <p:cNvSpPr/>
              <p:nvPr/>
            </p:nvSpPr>
            <p:spPr>
              <a:xfrm>
                <a:off x="-3330889" y="1239020"/>
                <a:ext cx="216357" cy="318046"/>
              </a:xfrm>
              <a:custGeom>
                <a:avLst/>
                <a:gdLst/>
                <a:ahLst/>
                <a:cxnLst/>
                <a:rect l="l" t="t" r="r" b="b"/>
                <a:pathLst>
                  <a:path w="11604" h="17058" extrusionOk="0">
                    <a:moveTo>
                      <a:pt x="11438" y="0"/>
                    </a:moveTo>
                    <a:cubicBezTo>
                      <a:pt x="11438" y="1764"/>
                      <a:pt x="10803" y="3444"/>
                      <a:pt x="10032" y="4987"/>
                    </a:cubicBezTo>
                    <a:cubicBezTo>
                      <a:pt x="9234" y="6559"/>
                      <a:pt x="8268" y="8018"/>
                      <a:pt x="7166" y="9370"/>
                    </a:cubicBezTo>
                    <a:cubicBezTo>
                      <a:pt x="6118" y="10774"/>
                      <a:pt x="4961" y="12070"/>
                      <a:pt x="3749" y="13364"/>
                    </a:cubicBezTo>
                    <a:cubicBezTo>
                      <a:pt x="2536" y="14632"/>
                      <a:pt x="1297" y="15873"/>
                      <a:pt x="1" y="17057"/>
                    </a:cubicBezTo>
                    <a:cubicBezTo>
                      <a:pt x="2785" y="14936"/>
                      <a:pt x="5320" y="12427"/>
                      <a:pt x="7525" y="9645"/>
                    </a:cubicBezTo>
                    <a:cubicBezTo>
                      <a:pt x="8599" y="8239"/>
                      <a:pt x="9591" y="6751"/>
                      <a:pt x="10336" y="5152"/>
                    </a:cubicBezTo>
                    <a:cubicBezTo>
                      <a:pt x="11079" y="3528"/>
                      <a:pt x="11603" y="1764"/>
                      <a:pt x="11438"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8"/>
              <p:cNvSpPr/>
              <p:nvPr/>
            </p:nvSpPr>
            <p:spPr>
              <a:xfrm>
                <a:off x="-2798052" y="1519012"/>
                <a:ext cx="151565" cy="414143"/>
              </a:xfrm>
              <a:custGeom>
                <a:avLst/>
                <a:gdLst/>
                <a:ahLst/>
                <a:cxnLst/>
                <a:rect l="l" t="t" r="r" b="b"/>
                <a:pathLst>
                  <a:path w="8129" h="22212" extrusionOk="0">
                    <a:moveTo>
                      <a:pt x="8129" y="1"/>
                    </a:moveTo>
                    <a:cubicBezTo>
                      <a:pt x="6585" y="3638"/>
                      <a:pt x="5236" y="7360"/>
                      <a:pt x="3858" y="11052"/>
                    </a:cubicBezTo>
                    <a:cubicBezTo>
                      <a:pt x="2536" y="14745"/>
                      <a:pt x="1184" y="18464"/>
                      <a:pt x="0" y="22212"/>
                    </a:cubicBezTo>
                    <a:cubicBezTo>
                      <a:pt x="1515" y="18574"/>
                      <a:pt x="2893" y="14882"/>
                      <a:pt x="4271" y="11189"/>
                    </a:cubicBezTo>
                    <a:cubicBezTo>
                      <a:pt x="5593" y="7470"/>
                      <a:pt x="6945" y="3749"/>
                      <a:pt x="8129"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8"/>
              <p:cNvSpPr/>
              <p:nvPr/>
            </p:nvSpPr>
            <p:spPr>
              <a:xfrm>
                <a:off x="-448465" y="1166901"/>
                <a:ext cx="487082" cy="833860"/>
              </a:xfrm>
              <a:custGeom>
                <a:avLst/>
                <a:gdLst/>
                <a:ahLst/>
                <a:cxnLst/>
                <a:rect l="l" t="t" r="r" b="b"/>
                <a:pathLst>
                  <a:path w="26124" h="44723" extrusionOk="0">
                    <a:moveTo>
                      <a:pt x="11337" y="1"/>
                    </a:moveTo>
                    <a:cubicBezTo>
                      <a:pt x="8199" y="1"/>
                      <a:pt x="4960" y="3840"/>
                      <a:pt x="4960" y="3840"/>
                    </a:cubicBezTo>
                    <a:cubicBezTo>
                      <a:pt x="4960" y="3840"/>
                      <a:pt x="4630" y="8388"/>
                      <a:pt x="3803" y="12135"/>
                    </a:cubicBezTo>
                    <a:cubicBezTo>
                      <a:pt x="3005" y="15883"/>
                      <a:pt x="0" y="17398"/>
                      <a:pt x="2425" y="22332"/>
                    </a:cubicBezTo>
                    <a:cubicBezTo>
                      <a:pt x="4824" y="27263"/>
                      <a:pt x="5567" y="26851"/>
                      <a:pt x="6918" y="37845"/>
                    </a:cubicBezTo>
                    <a:cubicBezTo>
                      <a:pt x="7570" y="43174"/>
                      <a:pt x="9924" y="44723"/>
                      <a:pt x="12477" y="44723"/>
                    </a:cubicBezTo>
                    <a:cubicBezTo>
                      <a:pt x="15204" y="44723"/>
                      <a:pt x="18159" y="42956"/>
                      <a:pt x="19510" y="42144"/>
                    </a:cubicBezTo>
                    <a:cubicBezTo>
                      <a:pt x="22129" y="40574"/>
                      <a:pt x="19841" y="37543"/>
                      <a:pt x="22983" y="36386"/>
                    </a:cubicBezTo>
                    <a:cubicBezTo>
                      <a:pt x="26124" y="35228"/>
                      <a:pt x="22129" y="26410"/>
                      <a:pt x="23507" y="20649"/>
                    </a:cubicBezTo>
                    <a:cubicBezTo>
                      <a:pt x="24856" y="14891"/>
                      <a:pt x="19319" y="14477"/>
                      <a:pt x="19319" y="9655"/>
                    </a:cubicBezTo>
                    <a:cubicBezTo>
                      <a:pt x="19319" y="4805"/>
                      <a:pt x="13917" y="1113"/>
                      <a:pt x="13917" y="1113"/>
                    </a:cubicBezTo>
                    <a:cubicBezTo>
                      <a:pt x="13117" y="312"/>
                      <a:pt x="12231" y="1"/>
                      <a:pt x="11337"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a:off x="-1140046" y="1968077"/>
                <a:ext cx="182926" cy="144909"/>
              </a:xfrm>
              <a:custGeom>
                <a:avLst/>
                <a:gdLst/>
                <a:ahLst/>
                <a:cxnLst/>
                <a:rect l="l" t="t" r="r" b="b"/>
                <a:pathLst>
                  <a:path w="9811" h="7772" extrusionOk="0">
                    <a:moveTo>
                      <a:pt x="7110" y="1"/>
                    </a:moveTo>
                    <a:lnTo>
                      <a:pt x="0" y="5210"/>
                    </a:lnTo>
                    <a:lnTo>
                      <a:pt x="3942" y="7772"/>
                    </a:lnTo>
                    <a:lnTo>
                      <a:pt x="9811" y="4685"/>
                    </a:lnTo>
                    <a:cubicBezTo>
                      <a:pt x="8984" y="3032"/>
                      <a:pt x="8131" y="1434"/>
                      <a:pt x="711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a:off x="-684287" y="3679035"/>
                <a:ext cx="150055" cy="156749"/>
              </a:xfrm>
              <a:custGeom>
                <a:avLst/>
                <a:gdLst/>
                <a:ahLst/>
                <a:cxnLst/>
                <a:rect l="l" t="t" r="r" b="b"/>
                <a:pathLst>
                  <a:path w="8048" h="8407" extrusionOk="0">
                    <a:moveTo>
                      <a:pt x="1" y="0"/>
                    </a:moveTo>
                    <a:lnTo>
                      <a:pt x="1323" y="8406"/>
                    </a:lnTo>
                    <a:lnTo>
                      <a:pt x="8047" y="8323"/>
                    </a:lnTo>
                    <a:lnTo>
                      <a:pt x="5071" y="1572"/>
                    </a:lnTo>
                    <a:lnTo>
                      <a:pt x="1"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a:off x="-297422" y="3684703"/>
                <a:ext cx="142373" cy="192677"/>
              </a:xfrm>
              <a:custGeom>
                <a:avLst/>
                <a:gdLst/>
                <a:ahLst/>
                <a:cxnLst/>
                <a:rect l="l" t="t" r="r" b="b"/>
                <a:pathLst>
                  <a:path w="7636" h="10334" extrusionOk="0">
                    <a:moveTo>
                      <a:pt x="4824" y="1"/>
                    </a:moveTo>
                    <a:lnTo>
                      <a:pt x="1" y="854"/>
                    </a:lnTo>
                    <a:lnTo>
                      <a:pt x="1518" y="6751"/>
                    </a:lnTo>
                    <a:lnTo>
                      <a:pt x="1709" y="10333"/>
                    </a:lnTo>
                    <a:lnTo>
                      <a:pt x="7635" y="7386"/>
                    </a:lnTo>
                    <a:lnTo>
                      <a:pt x="482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a:off x="-405283" y="3756095"/>
                <a:ext cx="304697" cy="263379"/>
              </a:xfrm>
              <a:custGeom>
                <a:avLst/>
                <a:gdLst/>
                <a:ahLst/>
                <a:cxnLst/>
                <a:rect l="l" t="t" r="r" b="b"/>
                <a:pathLst>
                  <a:path w="16342" h="14126" extrusionOk="0">
                    <a:moveTo>
                      <a:pt x="12399" y="1"/>
                    </a:moveTo>
                    <a:cubicBezTo>
                      <a:pt x="12399" y="1"/>
                      <a:pt x="11461" y="3153"/>
                      <a:pt x="8675" y="3153"/>
                    </a:cubicBezTo>
                    <a:cubicBezTo>
                      <a:pt x="8260" y="3153"/>
                      <a:pt x="7803" y="3083"/>
                      <a:pt x="7303" y="2922"/>
                    </a:cubicBezTo>
                    <a:cubicBezTo>
                      <a:pt x="7303" y="2922"/>
                      <a:pt x="4298" y="7250"/>
                      <a:pt x="2673" y="8489"/>
                    </a:cubicBezTo>
                    <a:cubicBezTo>
                      <a:pt x="0" y="10515"/>
                      <a:pt x="1542" y="14126"/>
                      <a:pt x="5268" y="14126"/>
                    </a:cubicBezTo>
                    <a:cubicBezTo>
                      <a:pt x="6306" y="14126"/>
                      <a:pt x="7513" y="13846"/>
                      <a:pt x="8846" y="13173"/>
                    </a:cubicBezTo>
                    <a:cubicBezTo>
                      <a:pt x="14963" y="10116"/>
                      <a:pt x="16341" y="3749"/>
                      <a:pt x="14853" y="1875"/>
                    </a:cubicBezTo>
                    <a:cubicBezTo>
                      <a:pt x="13336" y="1"/>
                      <a:pt x="12399" y="1"/>
                      <a:pt x="12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p:nvPr/>
            </p:nvSpPr>
            <p:spPr>
              <a:xfrm>
                <a:off x="-389342" y="3787959"/>
                <a:ext cx="288755" cy="231534"/>
              </a:xfrm>
              <a:custGeom>
                <a:avLst/>
                <a:gdLst/>
                <a:ahLst/>
                <a:cxnLst/>
                <a:rect l="l" t="t" r="r" b="b"/>
                <a:pathLst>
                  <a:path w="15487" h="12418" extrusionOk="0">
                    <a:moveTo>
                      <a:pt x="13859" y="1"/>
                    </a:moveTo>
                    <a:cubicBezTo>
                      <a:pt x="13447" y="3722"/>
                      <a:pt x="10195" y="10335"/>
                      <a:pt x="4490" y="11217"/>
                    </a:cubicBezTo>
                    <a:cubicBezTo>
                      <a:pt x="4003" y="9389"/>
                      <a:pt x="2567" y="8381"/>
                      <a:pt x="1156" y="8381"/>
                    </a:cubicBezTo>
                    <a:cubicBezTo>
                      <a:pt x="971" y="8381"/>
                      <a:pt x="787" y="8398"/>
                      <a:pt x="605" y="8433"/>
                    </a:cubicBezTo>
                    <a:cubicBezTo>
                      <a:pt x="0" y="10329"/>
                      <a:pt x="1565" y="12417"/>
                      <a:pt x="4403" y="12417"/>
                    </a:cubicBezTo>
                    <a:cubicBezTo>
                      <a:pt x="5442" y="12417"/>
                      <a:pt x="6653" y="12137"/>
                      <a:pt x="7991" y="11464"/>
                    </a:cubicBezTo>
                    <a:cubicBezTo>
                      <a:pt x="14108" y="8407"/>
                      <a:pt x="15486" y="2040"/>
                      <a:pt x="13998" y="166"/>
                    </a:cubicBezTo>
                    <a:cubicBezTo>
                      <a:pt x="13943" y="111"/>
                      <a:pt x="13914" y="56"/>
                      <a:pt x="1385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8"/>
              <p:cNvSpPr/>
              <p:nvPr/>
            </p:nvSpPr>
            <p:spPr>
              <a:xfrm>
                <a:off x="-778333" y="2217286"/>
                <a:ext cx="601693" cy="1587137"/>
              </a:xfrm>
              <a:custGeom>
                <a:avLst/>
                <a:gdLst/>
                <a:ahLst/>
                <a:cxnLst/>
                <a:rect l="l" t="t" r="r" b="b"/>
                <a:pathLst>
                  <a:path w="32271" h="85124" extrusionOk="0">
                    <a:moveTo>
                      <a:pt x="5291" y="1"/>
                    </a:moveTo>
                    <a:cubicBezTo>
                      <a:pt x="5291" y="1"/>
                      <a:pt x="5100" y="1103"/>
                      <a:pt x="4961" y="2812"/>
                    </a:cubicBezTo>
                    <a:lnTo>
                      <a:pt x="331" y="41694"/>
                    </a:lnTo>
                    <a:cubicBezTo>
                      <a:pt x="1" y="44284"/>
                      <a:pt x="3969" y="85123"/>
                      <a:pt x="3969" y="85123"/>
                    </a:cubicBezTo>
                    <a:lnTo>
                      <a:pt x="12401" y="83415"/>
                    </a:lnTo>
                    <a:cubicBezTo>
                      <a:pt x="12401" y="83415"/>
                      <a:pt x="12871" y="49575"/>
                      <a:pt x="12871" y="48417"/>
                    </a:cubicBezTo>
                    <a:cubicBezTo>
                      <a:pt x="12871" y="47921"/>
                      <a:pt x="13889" y="41418"/>
                      <a:pt x="15047" y="34392"/>
                    </a:cubicBezTo>
                    <a:lnTo>
                      <a:pt x="18713" y="49134"/>
                    </a:lnTo>
                    <a:lnTo>
                      <a:pt x="24195" y="83113"/>
                    </a:lnTo>
                    <a:lnTo>
                      <a:pt x="32271" y="81045"/>
                    </a:lnTo>
                    <a:lnTo>
                      <a:pt x="29597" y="46654"/>
                    </a:lnTo>
                    <a:cubicBezTo>
                      <a:pt x="29597" y="46654"/>
                      <a:pt x="32242" y="19372"/>
                      <a:pt x="29872" y="5678"/>
                    </a:cubicBezTo>
                    <a:cubicBezTo>
                      <a:pt x="30093" y="3775"/>
                      <a:pt x="30121" y="2481"/>
                      <a:pt x="30121" y="2481"/>
                    </a:cubicBezTo>
                    <a:lnTo>
                      <a:pt x="529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a:off x="-1035727" y="1319753"/>
                <a:ext cx="1039944" cy="1010335"/>
              </a:xfrm>
              <a:custGeom>
                <a:avLst/>
                <a:gdLst/>
                <a:ahLst/>
                <a:cxnLst/>
                <a:rect l="l" t="t" r="r" b="b"/>
                <a:pathLst>
                  <a:path w="55776" h="54188" extrusionOk="0">
                    <a:moveTo>
                      <a:pt x="36418" y="0"/>
                    </a:moveTo>
                    <a:cubicBezTo>
                      <a:pt x="31394" y="0"/>
                      <a:pt x="27695" y="2414"/>
                      <a:pt x="26180" y="5426"/>
                    </a:cubicBezTo>
                    <a:lnTo>
                      <a:pt x="12015" y="27085"/>
                    </a:lnTo>
                    <a:lnTo>
                      <a:pt x="1" y="35463"/>
                    </a:lnTo>
                    <a:cubicBezTo>
                      <a:pt x="1048" y="36896"/>
                      <a:pt x="3142" y="39376"/>
                      <a:pt x="3969" y="41029"/>
                    </a:cubicBezTo>
                    <a:lnTo>
                      <a:pt x="18215" y="31660"/>
                    </a:lnTo>
                    <a:lnTo>
                      <a:pt x="24857" y="23834"/>
                    </a:lnTo>
                    <a:lnTo>
                      <a:pt x="24857" y="23834"/>
                    </a:lnTo>
                    <a:cubicBezTo>
                      <a:pt x="24002" y="31907"/>
                      <a:pt x="22017" y="41497"/>
                      <a:pt x="17333" y="49407"/>
                    </a:cubicBezTo>
                    <a:cubicBezTo>
                      <a:pt x="23372" y="53223"/>
                      <a:pt x="30186" y="54187"/>
                      <a:pt x="35530" y="54187"/>
                    </a:cubicBezTo>
                    <a:cubicBezTo>
                      <a:pt x="40991" y="54187"/>
                      <a:pt x="44918" y="53181"/>
                      <a:pt x="44918" y="53181"/>
                    </a:cubicBezTo>
                    <a:cubicBezTo>
                      <a:pt x="44918" y="53181"/>
                      <a:pt x="46102" y="33725"/>
                      <a:pt x="48997" y="23999"/>
                    </a:cubicBezTo>
                    <a:cubicBezTo>
                      <a:pt x="51918" y="14270"/>
                      <a:pt x="55776" y="4625"/>
                      <a:pt x="41116" y="657"/>
                    </a:cubicBezTo>
                    <a:cubicBezTo>
                      <a:pt x="39452" y="204"/>
                      <a:pt x="37879" y="0"/>
                      <a:pt x="3641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8"/>
              <p:cNvSpPr/>
              <p:nvPr/>
            </p:nvSpPr>
            <p:spPr>
              <a:xfrm>
                <a:off x="-646792" y="1447620"/>
                <a:ext cx="150577" cy="315977"/>
              </a:xfrm>
              <a:custGeom>
                <a:avLst/>
                <a:gdLst/>
                <a:ahLst/>
                <a:cxnLst/>
                <a:rect l="l" t="t" r="r" b="b"/>
                <a:pathLst>
                  <a:path w="8076" h="16947" extrusionOk="0">
                    <a:moveTo>
                      <a:pt x="8075" y="1"/>
                    </a:moveTo>
                    <a:cubicBezTo>
                      <a:pt x="8075" y="2"/>
                      <a:pt x="6669" y="5071"/>
                      <a:pt x="4548" y="7192"/>
                    </a:cubicBezTo>
                    <a:cubicBezTo>
                      <a:pt x="1874" y="9866"/>
                      <a:pt x="0" y="15984"/>
                      <a:pt x="5265" y="16947"/>
                    </a:cubicBezTo>
                    <a:lnTo>
                      <a:pt x="807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a:off x="-616997" y="1447620"/>
                <a:ext cx="120782" cy="315977"/>
              </a:xfrm>
              <a:custGeom>
                <a:avLst/>
                <a:gdLst/>
                <a:ahLst/>
                <a:cxnLst/>
                <a:rect l="l" t="t" r="r" b="b"/>
                <a:pathLst>
                  <a:path w="6478" h="16947" extrusionOk="0">
                    <a:moveTo>
                      <a:pt x="6477" y="1"/>
                    </a:moveTo>
                    <a:cubicBezTo>
                      <a:pt x="5926" y="1599"/>
                      <a:pt x="5265" y="3168"/>
                      <a:pt x="4493" y="4657"/>
                    </a:cubicBezTo>
                    <a:cubicBezTo>
                      <a:pt x="4079" y="5373"/>
                      <a:pt x="3667" y="6118"/>
                      <a:pt x="3115" y="6724"/>
                    </a:cubicBezTo>
                    <a:cubicBezTo>
                      <a:pt x="2564" y="7331"/>
                      <a:pt x="1929" y="7992"/>
                      <a:pt x="1488" y="8735"/>
                    </a:cubicBezTo>
                    <a:cubicBezTo>
                      <a:pt x="635" y="10197"/>
                      <a:pt x="0" y="11905"/>
                      <a:pt x="194" y="13669"/>
                    </a:cubicBezTo>
                    <a:cubicBezTo>
                      <a:pt x="276" y="14522"/>
                      <a:pt x="662" y="15404"/>
                      <a:pt x="1323" y="15984"/>
                    </a:cubicBezTo>
                    <a:cubicBezTo>
                      <a:pt x="1984" y="16561"/>
                      <a:pt x="2840" y="16837"/>
                      <a:pt x="3667" y="16947"/>
                    </a:cubicBezTo>
                    <a:cubicBezTo>
                      <a:pt x="2840" y="16755"/>
                      <a:pt x="2040" y="16424"/>
                      <a:pt x="1462" y="15818"/>
                    </a:cubicBezTo>
                    <a:cubicBezTo>
                      <a:pt x="882" y="15238"/>
                      <a:pt x="580" y="14440"/>
                      <a:pt x="525" y="13640"/>
                    </a:cubicBezTo>
                    <a:cubicBezTo>
                      <a:pt x="415" y="11987"/>
                      <a:pt x="1021" y="10362"/>
                      <a:pt x="1874" y="8955"/>
                    </a:cubicBezTo>
                    <a:cubicBezTo>
                      <a:pt x="2289" y="8239"/>
                      <a:pt x="2811" y="7633"/>
                      <a:pt x="3417" y="7000"/>
                    </a:cubicBezTo>
                    <a:cubicBezTo>
                      <a:pt x="3969" y="6310"/>
                      <a:pt x="4409" y="5593"/>
                      <a:pt x="4795" y="4822"/>
                    </a:cubicBezTo>
                    <a:cubicBezTo>
                      <a:pt x="5540" y="3279"/>
                      <a:pt x="6092" y="1654"/>
                      <a:pt x="6477"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a:off x="-487527" y="1749203"/>
                <a:ext cx="168047" cy="61715"/>
              </a:xfrm>
              <a:custGeom>
                <a:avLst/>
                <a:gdLst/>
                <a:ahLst/>
                <a:cxnLst/>
                <a:rect l="l" t="t" r="r" b="b"/>
                <a:pathLst>
                  <a:path w="9013" h="3310" extrusionOk="0">
                    <a:moveTo>
                      <a:pt x="1" y="0"/>
                    </a:moveTo>
                    <a:cubicBezTo>
                      <a:pt x="855" y="2157"/>
                      <a:pt x="3158" y="3310"/>
                      <a:pt x="5259" y="3310"/>
                    </a:cubicBezTo>
                    <a:cubicBezTo>
                      <a:pt x="6889" y="3310"/>
                      <a:pt x="8398" y="2615"/>
                      <a:pt x="9013" y="1158"/>
                    </a:cubicBezTo>
                    <a:lnTo>
                      <a:pt x="1"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a:off x="-487527" y="1749203"/>
                <a:ext cx="168047" cy="65519"/>
              </a:xfrm>
              <a:custGeom>
                <a:avLst/>
                <a:gdLst/>
                <a:ahLst/>
                <a:cxnLst/>
                <a:rect l="l" t="t" r="r" b="b"/>
                <a:pathLst>
                  <a:path w="9013" h="3514" extrusionOk="0">
                    <a:moveTo>
                      <a:pt x="1" y="0"/>
                    </a:moveTo>
                    <a:lnTo>
                      <a:pt x="1" y="0"/>
                    </a:lnTo>
                    <a:cubicBezTo>
                      <a:pt x="276" y="911"/>
                      <a:pt x="856" y="1709"/>
                      <a:pt x="1628" y="2315"/>
                    </a:cubicBezTo>
                    <a:cubicBezTo>
                      <a:pt x="2371" y="2895"/>
                      <a:pt x="3281" y="3252"/>
                      <a:pt x="4244" y="3446"/>
                    </a:cubicBezTo>
                    <a:cubicBezTo>
                      <a:pt x="4544" y="3490"/>
                      <a:pt x="4849" y="3514"/>
                      <a:pt x="5155" y="3514"/>
                    </a:cubicBezTo>
                    <a:cubicBezTo>
                      <a:pt x="5807" y="3514"/>
                      <a:pt x="6464" y="3404"/>
                      <a:pt x="7084" y="3142"/>
                    </a:cubicBezTo>
                    <a:cubicBezTo>
                      <a:pt x="7966" y="2785"/>
                      <a:pt x="8737" y="2068"/>
                      <a:pt x="9013" y="1158"/>
                    </a:cubicBezTo>
                    <a:lnTo>
                      <a:pt x="9013" y="1158"/>
                    </a:lnTo>
                    <a:cubicBezTo>
                      <a:pt x="8572" y="1984"/>
                      <a:pt x="7800" y="2564"/>
                      <a:pt x="6945" y="2840"/>
                    </a:cubicBezTo>
                    <a:cubicBezTo>
                      <a:pt x="6428" y="3012"/>
                      <a:pt x="5869" y="3098"/>
                      <a:pt x="5306" y="3098"/>
                    </a:cubicBezTo>
                    <a:cubicBezTo>
                      <a:pt x="4969" y="3098"/>
                      <a:pt x="4630" y="3067"/>
                      <a:pt x="4300" y="3005"/>
                    </a:cubicBezTo>
                    <a:cubicBezTo>
                      <a:pt x="2536" y="2730"/>
                      <a:pt x="856" y="1682"/>
                      <a:pt x="1"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8"/>
              <p:cNvSpPr/>
              <p:nvPr/>
            </p:nvSpPr>
            <p:spPr>
              <a:xfrm>
                <a:off x="-606183" y="2526066"/>
                <a:ext cx="103256" cy="311912"/>
              </a:xfrm>
              <a:custGeom>
                <a:avLst/>
                <a:gdLst/>
                <a:ahLst/>
                <a:cxnLst/>
                <a:rect l="l" t="t" r="r" b="b"/>
                <a:pathLst>
                  <a:path w="5538" h="16729" extrusionOk="0">
                    <a:moveTo>
                      <a:pt x="0" y="1"/>
                    </a:moveTo>
                    <a:lnTo>
                      <a:pt x="0" y="1"/>
                    </a:lnTo>
                    <a:cubicBezTo>
                      <a:pt x="1142" y="899"/>
                      <a:pt x="2285" y="1796"/>
                      <a:pt x="3453" y="2667"/>
                    </a:cubicBezTo>
                    <a:lnTo>
                      <a:pt x="3453" y="2667"/>
                    </a:lnTo>
                    <a:cubicBezTo>
                      <a:pt x="4002" y="7381"/>
                      <a:pt x="4661" y="12069"/>
                      <a:pt x="5538" y="16729"/>
                    </a:cubicBezTo>
                    <a:cubicBezTo>
                      <a:pt x="5126" y="11989"/>
                      <a:pt x="4491" y="7276"/>
                      <a:pt x="3719" y="2564"/>
                    </a:cubicBezTo>
                    <a:lnTo>
                      <a:pt x="3719" y="2509"/>
                    </a:lnTo>
                    <a:lnTo>
                      <a:pt x="3664" y="2454"/>
                    </a:lnTo>
                    <a:cubicBezTo>
                      <a:pt x="2452" y="1628"/>
                      <a:pt x="1239" y="827"/>
                      <a:pt x="0"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8"/>
              <p:cNvSpPr/>
              <p:nvPr/>
            </p:nvSpPr>
            <p:spPr>
              <a:xfrm>
                <a:off x="-420721" y="1168598"/>
                <a:ext cx="169073" cy="224467"/>
              </a:xfrm>
              <a:custGeom>
                <a:avLst/>
                <a:gdLst/>
                <a:ahLst/>
                <a:cxnLst/>
                <a:rect l="l" t="t" r="r" b="b"/>
                <a:pathLst>
                  <a:path w="9068" h="12039" extrusionOk="0">
                    <a:moveTo>
                      <a:pt x="8020" y="1"/>
                    </a:moveTo>
                    <a:lnTo>
                      <a:pt x="0" y="3638"/>
                    </a:lnTo>
                    <a:lnTo>
                      <a:pt x="800" y="11520"/>
                    </a:lnTo>
                    <a:cubicBezTo>
                      <a:pt x="800" y="11520"/>
                      <a:pt x="1975" y="12039"/>
                      <a:pt x="3733" y="12039"/>
                    </a:cubicBezTo>
                    <a:cubicBezTo>
                      <a:pt x="5215" y="12039"/>
                      <a:pt x="7112" y="11669"/>
                      <a:pt x="9067" y="10307"/>
                    </a:cubicBezTo>
                    <a:lnTo>
                      <a:pt x="8020"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8"/>
              <p:cNvSpPr/>
              <p:nvPr/>
            </p:nvSpPr>
            <p:spPr>
              <a:xfrm>
                <a:off x="-620577" y="800415"/>
                <a:ext cx="433123" cy="517417"/>
              </a:xfrm>
              <a:custGeom>
                <a:avLst/>
                <a:gdLst/>
                <a:ahLst/>
                <a:cxnLst/>
                <a:rect l="l" t="t" r="r" b="b"/>
                <a:pathLst>
                  <a:path w="23230" h="27751" extrusionOk="0">
                    <a:moveTo>
                      <a:pt x="13867" y="0"/>
                    </a:moveTo>
                    <a:cubicBezTo>
                      <a:pt x="11379" y="0"/>
                      <a:pt x="8660" y="827"/>
                      <a:pt x="6228" y="1754"/>
                    </a:cubicBezTo>
                    <a:cubicBezTo>
                      <a:pt x="2205" y="3298"/>
                      <a:pt x="1" y="7623"/>
                      <a:pt x="744" y="11895"/>
                    </a:cubicBezTo>
                    <a:cubicBezTo>
                      <a:pt x="2634" y="22712"/>
                      <a:pt x="3574" y="27750"/>
                      <a:pt x="9689" y="27750"/>
                    </a:cubicBezTo>
                    <a:cubicBezTo>
                      <a:pt x="9992" y="27750"/>
                      <a:pt x="10308" y="27738"/>
                      <a:pt x="10638" y="27713"/>
                    </a:cubicBezTo>
                    <a:cubicBezTo>
                      <a:pt x="21385" y="26941"/>
                      <a:pt x="23230" y="16139"/>
                      <a:pt x="21962" y="10379"/>
                    </a:cubicBezTo>
                    <a:cubicBezTo>
                      <a:pt x="21548" y="2321"/>
                      <a:pt x="18033" y="0"/>
                      <a:pt x="13867"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8"/>
              <p:cNvSpPr/>
              <p:nvPr/>
            </p:nvSpPr>
            <p:spPr>
              <a:xfrm>
                <a:off x="-432524" y="1039220"/>
                <a:ext cx="127923" cy="117016"/>
              </a:xfrm>
              <a:custGeom>
                <a:avLst/>
                <a:gdLst/>
                <a:ahLst/>
                <a:cxnLst/>
                <a:rect l="l" t="t" r="r" b="b"/>
                <a:pathLst>
                  <a:path w="6861" h="6276" extrusionOk="0">
                    <a:moveTo>
                      <a:pt x="3456" y="1"/>
                    </a:moveTo>
                    <a:cubicBezTo>
                      <a:pt x="3226" y="1"/>
                      <a:pt x="2991" y="26"/>
                      <a:pt x="2756" y="79"/>
                    </a:cubicBezTo>
                    <a:cubicBezTo>
                      <a:pt x="1074" y="437"/>
                      <a:pt x="0" y="2119"/>
                      <a:pt x="386" y="3798"/>
                    </a:cubicBezTo>
                    <a:cubicBezTo>
                      <a:pt x="694" y="5272"/>
                      <a:pt x="1988" y="6275"/>
                      <a:pt x="3417" y="6275"/>
                    </a:cubicBezTo>
                    <a:cubicBezTo>
                      <a:pt x="3644" y="6275"/>
                      <a:pt x="3875" y="6250"/>
                      <a:pt x="4105" y="6197"/>
                    </a:cubicBezTo>
                    <a:cubicBezTo>
                      <a:pt x="5814" y="5811"/>
                      <a:pt x="6861" y="4158"/>
                      <a:pt x="6504" y="2449"/>
                    </a:cubicBezTo>
                    <a:cubicBezTo>
                      <a:pt x="6171" y="999"/>
                      <a:pt x="4896" y="1"/>
                      <a:pt x="3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a:off x="-576929" y="1074179"/>
                <a:ext cx="104841" cy="115916"/>
              </a:xfrm>
              <a:custGeom>
                <a:avLst/>
                <a:gdLst/>
                <a:ahLst/>
                <a:cxnLst/>
                <a:rect l="l" t="t" r="r" b="b"/>
                <a:pathLst>
                  <a:path w="5623" h="6217" extrusionOk="0">
                    <a:moveTo>
                      <a:pt x="2566" y="1"/>
                    </a:moveTo>
                    <a:cubicBezTo>
                      <a:pt x="2419" y="1"/>
                      <a:pt x="2271" y="17"/>
                      <a:pt x="2124" y="50"/>
                    </a:cubicBezTo>
                    <a:cubicBezTo>
                      <a:pt x="772" y="354"/>
                      <a:pt x="1" y="1952"/>
                      <a:pt x="360" y="3661"/>
                    </a:cubicBezTo>
                    <a:cubicBezTo>
                      <a:pt x="704" y="5156"/>
                      <a:pt x="1833" y="6217"/>
                      <a:pt x="3029" y="6217"/>
                    </a:cubicBezTo>
                    <a:cubicBezTo>
                      <a:pt x="3177" y="6217"/>
                      <a:pt x="3325" y="6201"/>
                      <a:pt x="3473" y="6167"/>
                    </a:cubicBezTo>
                    <a:cubicBezTo>
                      <a:pt x="4824" y="5865"/>
                      <a:pt x="5622" y="4267"/>
                      <a:pt x="5265" y="2558"/>
                    </a:cubicBezTo>
                    <a:cubicBezTo>
                      <a:pt x="4922" y="1060"/>
                      <a:pt x="376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a:off x="-440746" y="1064633"/>
                <a:ext cx="115114" cy="105195"/>
              </a:xfrm>
              <a:custGeom>
                <a:avLst/>
                <a:gdLst/>
                <a:ahLst/>
                <a:cxnLst/>
                <a:rect l="l" t="t" r="r" b="b"/>
                <a:pathLst>
                  <a:path w="6174" h="5642" extrusionOk="0">
                    <a:moveTo>
                      <a:pt x="3081" y="1"/>
                    </a:moveTo>
                    <a:cubicBezTo>
                      <a:pt x="2882" y="1"/>
                      <a:pt x="2681" y="22"/>
                      <a:pt x="2481" y="66"/>
                    </a:cubicBezTo>
                    <a:cubicBezTo>
                      <a:pt x="964" y="396"/>
                      <a:pt x="1" y="1913"/>
                      <a:pt x="331" y="3428"/>
                    </a:cubicBezTo>
                    <a:cubicBezTo>
                      <a:pt x="618" y="4743"/>
                      <a:pt x="1795" y="5642"/>
                      <a:pt x="3092" y="5642"/>
                    </a:cubicBezTo>
                    <a:cubicBezTo>
                      <a:pt x="3290" y="5642"/>
                      <a:pt x="3492" y="5621"/>
                      <a:pt x="3693" y="5577"/>
                    </a:cubicBezTo>
                    <a:cubicBezTo>
                      <a:pt x="5208" y="5246"/>
                      <a:pt x="6173" y="3732"/>
                      <a:pt x="5843" y="2215"/>
                    </a:cubicBezTo>
                    <a:cubicBezTo>
                      <a:pt x="5556" y="901"/>
                      <a:pt x="4377" y="1"/>
                      <a:pt x="30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a:off x="-580006" y="1098026"/>
                <a:ext cx="94549" cy="104319"/>
              </a:xfrm>
              <a:custGeom>
                <a:avLst/>
                <a:gdLst/>
                <a:ahLst/>
                <a:cxnLst/>
                <a:rect l="l" t="t" r="r" b="b"/>
                <a:pathLst>
                  <a:path w="5071" h="5595" extrusionOk="0">
                    <a:moveTo>
                      <a:pt x="2303" y="1"/>
                    </a:moveTo>
                    <a:cubicBezTo>
                      <a:pt x="2179" y="1"/>
                      <a:pt x="2054" y="13"/>
                      <a:pt x="1929" y="38"/>
                    </a:cubicBezTo>
                    <a:cubicBezTo>
                      <a:pt x="717" y="314"/>
                      <a:pt x="0" y="1775"/>
                      <a:pt x="331" y="3290"/>
                    </a:cubicBezTo>
                    <a:cubicBezTo>
                      <a:pt x="625" y="4640"/>
                      <a:pt x="1661" y="5595"/>
                      <a:pt x="2740" y="5595"/>
                    </a:cubicBezTo>
                    <a:cubicBezTo>
                      <a:pt x="2874" y="5595"/>
                      <a:pt x="3008" y="5580"/>
                      <a:pt x="3142" y="5550"/>
                    </a:cubicBezTo>
                    <a:cubicBezTo>
                      <a:pt x="4354" y="5274"/>
                      <a:pt x="5071" y="3841"/>
                      <a:pt x="4740" y="2327"/>
                    </a:cubicBezTo>
                    <a:cubicBezTo>
                      <a:pt x="4444" y="942"/>
                      <a:pt x="3392" y="1"/>
                      <a:pt x="2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a:off x="-484431" y="1169642"/>
                <a:ext cx="30839" cy="39155"/>
              </a:xfrm>
              <a:custGeom>
                <a:avLst/>
                <a:gdLst/>
                <a:ahLst/>
                <a:cxnLst/>
                <a:rect l="l" t="t" r="r" b="b"/>
                <a:pathLst>
                  <a:path w="1654" h="2100" extrusionOk="0">
                    <a:moveTo>
                      <a:pt x="1433" y="0"/>
                    </a:moveTo>
                    <a:cubicBezTo>
                      <a:pt x="1102" y="0"/>
                      <a:pt x="772" y="29"/>
                      <a:pt x="496" y="249"/>
                    </a:cubicBezTo>
                    <a:cubicBezTo>
                      <a:pt x="194" y="470"/>
                      <a:pt x="0" y="827"/>
                      <a:pt x="29" y="1213"/>
                    </a:cubicBezTo>
                    <a:cubicBezTo>
                      <a:pt x="84" y="1598"/>
                      <a:pt x="331" y="1958"/>
                      <a:pt x="717" y="2068"/>
                    </a:cubicBezTo>
                    <a:cubicBezTo>
                      <a:pt x="793" y="2090"/>
                      <a:pt x="867" y="2100"/>
                      <a:pt x="938" y="2100"/>
                    </a:cubicBezTo>
                    <a:cubicBezTo>
                      <a:pt x="1229" y="2100"/>
                      <a:pt x="1477" y="1935"/>
                      <a:pt x="1653" y="1737"/>
                    </a:cubicBezTo>
                    <a:lnTo>
                      <a:pt x="1653" y="1737"/>
                    </a:lnTo>
                    <a:cubicBezTo>
                      <a:pt x="1494" y="1795"/>
                      <a:pt x="1335" y="1830"/>
                      <a:pt x="1187" y="1830"/>
                    </a:cubicBezTo>
                    <a:cubicBezTo>
                      <a:pt x="1054" y="1830"/>
                      <a:pt x="931" y="1802"/>
                      <a:pt x="827" y="1737"/>
                    </a:cubicBezTo>
                    <a:cubicBezTo>
                      <a:pt x="606" y="1627"/>
                      <a:pt x="470" y="1407"/>
                      <a:pt x="441" y="1186"/>
                    </a:cubicBezTo>
                    <a:cubicBezTo>
                      <a:pt x="415" y="937"/>
                      <a:pt x="525" y="717"/>
                      <a:pt x="717" y="525"/>
                    </a:cubicBezTo>
                    <a:cubicBezTo>
                      <a:pt x="882" y="304"/>
                      <a:pt x="1157" y="165"/>
                      <a:pt x="1433"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a:off x="-452586" y="1221549"/>
                <a:ext cx="67346" cy="37327"/>
              </a:xfrm>
              <a:custGeom>
                <a:avLst/>
                <a:gdLst/>
                <a:ahLst/>
                <a:cxnLst/>
                <a:rect l="l" t="t" r="r" b="b"/>
                <a:pathLst>
                  <a:path w="3612" h="2002" extrusionOk="0">
                    <a:moveTo>
                      <a:pt x="3557" y="0"/>
                    </a:moveTo>
                    <a:lnTo>
                      <a:pt x="3557" y="0"/>
                    </a:lnTo>
                    <a:cubicBezTo>
                      <a:pt x="3446" y="358"/>
                      <a:pt x="3226" y="662"/>
                      <a:pt x="2950" y="937"/>
                    </a:cubicBezTo>
                    <a:cubicBezTo>
                      <a:pt x="2701" y="1184"/>
                      <a:pt x="2399" y="1378"/>
                      <a:pt x="2068" y="1489"/>
                    </a:cubicBezTo>
                    <a:cubicBezTo>
                      <a:pt x="1861" y="1571"/>
                      <a:pt x="1652" y="1609"/>
                      <a:pt x="1442" y="1609"/>
                    </a:cubicBezTo>
                    <a:cubicBezTo>
                      <a:pt x="953" y="1609"/>
                      <a:pt x="463" y="1403"/>
                      <a:pt x="1" y="1074"/>
                    </a:cubicBezTo>
                    <a:lnTo>
                      <a:pt x="1" y="1074"/>
                    </a:lnTo>
                    <a:cubicBezTo>
                      <a:pt x="221" y="1405"/>
                      <a:pt x="525" y="1735"/>
                      <a:pt x="938" y="1874"/>
                    </a:cubicBezTo>
                    <a:cubicBezTo>
                      <a:pt x="1139" y="1961"/>
                      <a:pt x="1363" y="2002"/>
                      <a:pt x="1590" y="2002"/>
                    </a:cubicBezTo>
                    <a:cubicBezTo>
                      <a:pt x="1798" y="2002"/>
                      <a:pt x="2008" y="1967"/>
                      <a:pt x="2205" y="1901"/>
                    </a:cubicBezTo>
                    <a:cubicBezTo>
                      <a:pt x="2591" y="1735"/>
                      <a:pt x="2950" y="1489"/>
                      <a:pt x="3226" y="1158"/>
                    </a:cubicBezTo>
                    <a:cubicBezTo>
                      <a:pt x="3473" y="827"/>
                      <a:pt x="3612" y="386"/>
                      <a:pt x="3557"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a:off x="-429447" y="1277037"/>
                <a:ext cx="121770" cy="42641"/>
              </a:xfrm>
              <a:custGeom>
                <a:avLst/>
                <a:gdLst/>
                <a:ahLst/>
                <a:cxnLst/>
                <a:rect l="l" t="t" r="r" b="b"/>
                <a:pathLst>
                  <a:path w="6531" h="2287" extrusionOk="0">
                    <a:moveTo>
                      <a:pt x="6531" y="1"/>
                    </a:moveTo>
                    <a:cubicBezTo>
                      <a:pt x="5483" y="578"/>
                      <a:pt x="4465" y="1103"/>
                      <a:pt x="3389" y="1460"/>
                    </a:cubicBezTo>
                    <a:cubicBezTo>
                      <a:pt x="2287" y="1846"/>
                      <a:pt x="1158" y="2011"/>
                      <a:pt x="1" y="2232"/>
                    </a:cubicBezTo>
                    <a:cubicBezTo>
                      <a:pt x="310" y="2268"/>
                      <a:pt x="624" y="2286"/>
                      <a:pt x="938" y="2286"/>
                    </a:cubicBezTo>
                    <a:cubicBezTo>
                      <a:pt x="2997" y="2286"/>
                      <a:pt x="5096" y="1506"/>
                      <a:pt x="653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a:off x="-1235620" y="2037231"/>
                <a:ext cx="522582" cy="457921"/>
              </a:xfrm>
              <a:custGeom>
                <a:avLst/>
                <a:gdLst/>
                <a:ahLst/>
                <a:cxnLst/>
                <a:rect l="l" t="t" r="r" b="b"/>
                <a:pathLst>
                  <a:path w="28028" h="24560" extrusionOk="0">
                    <a:moveTo>
                      <a:pt x="14000" y="1267"/>
                    </a:moveTo>
                    <a:cubicBezTo>
                      <a:pt x="17784" y="1267"/>
                      <a:pt x="21475" y="3214"/>
                      <a:pt x="23534" y="6708"/>
                    </a:cubicBezTo>
                    <a:cubicBezTo>
                      <a:pt x="26594" y="11944"/>
                      <a:pt x="24831" y="18723"/>
                      <a:pt x="19595" y="21783"/>
                    </a:cubicBezTo>
                    <a:cubicBezTo>
                      <a:pt x="17854" y="22800"/>
                      <a:pt x="15942" y="23284"/>
                      <a:pt x="14053" y="23284"/>
                    </a:cubicBezTo>
                    <a:cubicBezTo>
                      <a:pt x="10261" y="23284"/>
                      <a:pt x="6562" y="21336"/>
                      <a:pt x="4520" y="17841"/>
                    </a:cubicBezTo>
                    <a:cubicBezTo>
                      <a:pt x="1434" y="12605"/>
                      <a:pt x="3197" y="5855"/>
                      <a:pt x="8462" y="2769"/>
                    </a:cubicBezTo>
                    <a:cubicBezTo>
                      <a:pt x="10204" y="1751"/>
                      <a:pt x="12113" y="1267"/>
                      <a:pt x="14000" y="1267"/>
                    </a:cubicBezTo>
                    <a:close/>
                    <a:moveTo>
                      <a:pt x="13995" y="0"/>
                    </a:moveTo>
                    <a:cubicBezTo>
                      <a:pt x="11884" y="0"/>
                      <a:pt x="9748" y="545"/>
                      <a:pt x="7801" y="1693"/>
                    </a:cubicBezTo>
                    <a:cubicBezTo>
                      <a:pt x="1959" y="5110"/>
                      <a:pt x="1" y="12634"/>
                      <a:pt x="3418" y="18476"/>
                    </a:cubicBezTo>
                    <a:cubicBezTo>
                      <a:pt x="5700" y="22378"/>
                      <a:pt x="9827" y="24559"/>
                      <a:pt x="14056" y="24559"/>
                    </a:cubicBezTo>
                    <a:cubicBezTo>
                      <a:pt x="16159" y="24559"/>
                      <a:pt x="18288" y="24020"/>
                      <a:pt x="20228" y="22885"/>
                    </a:cubicBezTo>
                    <a:cubicBezTo>
                      <a:pt x="26070" y="19440"/>
                      <a:pt x="28027" y="11918"/>
                      <a:pt x="24610" y="6075"/>
                    </a:cubicBezTo>
                    <a:cubicBezTo>
                      <a:pt x="22332" y="2180"/>
                      <a:pt x="18216" y="0"/>
                      <a:pt x="13995"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a:off x="-1213003" y="2216260"/>
                <a:ext cx="525118" cy="554390"/>
              </a:xfrm>
              <a:custGeom>
                <a:avLst/>
                <a:gdLst/>
                <a:ahLst/>
                <a:cxnLst/>
                <a:rect l="l" t="t" r="r" b="b"/>
                <a:pathLst>
                  <a:path w="28164" h="29734" extrusionOk="0">
                    <a:moveTo>
                      <a:pt x="16369" y="1"/>
                    </a:moveTo>
                    <a:lnTo>
                      <a:pt x="0" y="9591"/>
                    </a:lnTo>
                    <a:lnTo>
                      <a:pt x="11795" y="29734"/>
                    </a:lnTo>
                    <a:lnTo>
                      <a:pt x="28164" y="20144"/>
                    </a:lnTo>
                    <a:lnTo>
                      <a:pt x="16369"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a:off x="-1465252" y="2475221"/>
                <a:ext cx="388935" cy="153131"/>
              </a:xfrm>
              <a:custGeom>
                <a:avLst/>
                <a:gdLst/>
                <a:ahLst/>
                <a:cxnLst/>
                <a:rect l="l" t="t" r="r" b="b"/>
                <a:pathLst>
                  <a:path w="20860" h="8213" extrusionOk="0">
                    <a:moveTo>
                      <a:pt x="16038" y="0"/>
                    </a:moveTo>
                    <a:lnTo>
                      <a:pt x="0" y="3638"/>
                    </a:lnTo>
                    <a:lnTo>
                      <a:pt x="1239" y="5787"/>
                    </a:lnTo>
                    <a:lnTo>
                      <a:pt x="20860" y="8212"/>
                    </a:lnTo>
                    <a:lnTo>
                      <a:pt x="160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1555680" y="2521460"/>
                <a:ext cx="112504" cy="150055"/>
              </a:xfrm>
              <a:custGeom>
                <a:avLst/>
                <a:gdLst/>
                <a:ahLst/>
                <a:cxnLst/>
                <a:rect l="l" t="t" r="r" b="b"/>
                <a:pathLst>
                  <a:path w="6034" h="8048" extrusionOk="0">
                    <a:moveTo>
                      <a:pt x="0" y="1"/>
                    </a:moveTo>
                    <a:lnTo>
                      <a:pt x="4711" y="8047"/>
                    </a:lnTo>
                    <a:lnTo>
                      <a:pt x="6034" y="3197"/>
                    </a:lnTo>
                    <a:lnTo>
                      <a:pt x="4850" y="1158"/>
                    </a:lnTo>
                    <a:lnTo>
                      <a:pt x="0"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a:off x="-1568545" y="2521460"/>
                <a:ext cx="100720" cy="157737"/>
              </a:xfrm>
              <a:custGeom>
                <a:avLst/>
                <a:gdLst/>
                <a:ahLst/>
                <a:cxnLst/>
                <a:rect l="l" t="t" r="r" b="b"/>
                <a:pathLst>
                  <a:path w="5402" h="8460" extrusionOk="0">
                    <a:moveTo>
                      <a:pt x="690" y="1"/>
                    </a:moveTo>
                    <a:lnTo>
                      <a:pt x="0" y="413"/>
                    </a:lnTo>
                    <a:lnTo>
                      <a:pt x="4713" y="8460"/>
                    </a:lnTo>
                    <a:lnTo>
                      <a:pt x="5401" y="8047"/>
                    </a:lnTo>
                    <a:lnTo>
                      <a:pt x="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a:off x="-1197062" y="2243482"/>
                <a:ext cx="305219" cy="178824"/>
              </a:xfrm>
              <a:custGeom>
                <a:avLst/>
                <a:gdLst/>
                <a:ahLst/>
                <a:cxnLst/>
                <a:rect l="l" t="t" r="r" b="b"/>
                <a:pathLst>
                  <a:path w="16370" h="9591" extrusionOk="0">
                    <a:moveTo>
                      <a:pt x="16370" y="0"/>
                    </a:moveTo>
                    <a:lnTo>
                      <a:pt x="16370" y="0"/>
                    </a:lnTo>
                    <a:cubicBezTo>
                      <a:pt x="13559" y="1433"/>
                      <a:pt x="10803" y="3031"/>
                      <a:pt x="8074" y="4603"/>
                    </a:cubicBezTo>
                    <a:cubicBezTo>
                      <a:pt x="5347" y="6228"/>
                      <a:pt x="2618" y="7826"/>
                      <a:pt x="1" y="9590"/>
                    </a:cubicBezTo>
                    <a:cubicBezTo>
                      <a:pt x="2812" y="8157"/>
                      <a:pt x="5539" y="6559"/>
                      <a:pt x="8294" y="4989"/>
                    </a:cubicBezTo>
                    <a:cubicBezTo>
                      <a:pt x="10995" y="3362"/>
                      <a:pt x="13724" y="1764"/>
                      <a:pt x="163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1009549" y="2564083"/>
                <a:ext cx="305219" cy="178824"/>
              </a:xfrm>
              <a:custGeom>
                <a:avLst/>
                <a:gdLst/>
                <a:ahLst/>
                <a:cxnLst/>
                <a:rect l="l" t="t" r="r" b="b"/>
                <a:pathLst>
                  <a:path w="16370" h="9591" extrusionOk="0">
                    <a:moveTo>
                      <a:pt x="16370" y="1"/>
                    </a:moveTo>
                    <a:cubicBezTo>
                      <a:pt x="13559" y="1434"/>
                      <a:pt x="10832" y="3032"/>
                      <a:pt x="8076" y="4604"/>
                    </a:cubicBezTo>
                    <a:cubicBezTo>
                      <a:pt x="5376" y="6229"/>
                      <a:pt x="2646" y="7827"/>
                      <a:pt x="1" y="9591"/>
                    </a:cubicBezTo>
                    <a:cubicBezTo>
                      <a:pt x="2840" y="8158"/>
                      <a:pt x="5567" y="6559"/>
                      <a:pt x="8297" y="4990"/>
                    </a:cubicBezTo>
                    <a:cubicBezTo>
                      <a:pt x="11024" y="3363"/>
                      <a:pt x="13753" y="1764"/>
                      <a:pt x="1637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a:off x="-1062948" y="1952657"/>
                <a:ext cx="281558" cy="166071"/>
              </a:xfrm>
              <a:custGeom>
                <a:avLst/>
                <a:gdLst/>
                <a:ahLst/>
                <a:cxnLst/>
                <a:rect l="l" t="t" r="r" b="b"/>
                <a:pathLst>
                  <a:path w="15101" h="8907" extrusionOk="0">
                    <a:moveTo>
                      <a:pt x="14137" y="1"/>
                    </a:moveTo>
                    <a:lnTo>
                      <a:pt x="7468" y="1242"/>
                    </a:lnTo>
                    <a:cubicBezTo>
                      <a:pt x="7343" y="1240"/>
                      <a:pt x="7219" y="1239"/>
                      <a:pt x="7099" y="1239"/>
                    </a:cubicBezTo>
                    <a:cubicBezTo>
                      <a:pt x="1" y="1239"/>
                      <a:pt x="826" y="5182"/>
                      <a:pt x="826" y="5182"/>
                    </a:cubicBezTo>
                    <a:cubicBezTo>
                      <a:pt x="826" y="5182"/>
                      <a:pt x="1733" y="4835"/>
                      <a:pt x="2303" y="4835"/>
                    </a:cubicBezTo>
                    <a:cubicBezTo>
                      <a:pt x="2414" y="4835"/>
                      <a:pt x="2513" y="4848"/>
                      <a:pt x="2589" y="4880"/>
                    </a:cubicBezTo>
                    <a:cubicBezTo>
                      <a:pt x="3114" y="5071"/>
                      <a:pt x="3279" y="5788"/>
                      <a:pt x="1156" y="6394"/>
                    </a:cubicBezTo>
                    <a:cubicBezTo>
                      <a:pt x="965" y="6670"/>
                      <a:pt x="1046" y="7386"/>
                      <a:pt x="1267" y="7635"/>
                    </a:cubicBezTo>
                    <a:cubicBezTo>
                      <a:pt x="1487" y="7827"/>
                      <a:pt x="2204" y="7746"/>
                      <a:pt x="2479" y="7911"/>
                    </a:cubicBezTo>
                    <a:cubicBezTo>
                      <a:pt x="3524" y="8571"/>
                      <a:pt x="4920" y="8906"/>
                      <a:pt x="6147" y="8906"/>
                    </a:cubicBezTo>
                    <a:cubicBezTo>
                      <a:pt x="7121" y="8906"/>
                      <a:pt x="7987" y="8695"/>
                      <a:pt x="8487" y="8268"/>
                    </a:cubicBezTo>
                    <a:cubicBezTo>
                      <a:pt x="9452" y="7441"/>
                      <a:pt x="10360" y="5100"/>
                      <a:pt x="10360" y="5100"/>
                    </a:cubicBezTo>
                    <a:lnTo>
                      <a:pt x="15100" y="4134"/>
                    </a:lnTo>
                    <a:lnTo>
                      <a:pt x="14137"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a:off x="-886231" y="1527234"/>
                <a:ext cx="731182" cy="528213"/>
              </a:xfrm>
              <a:custGeom>
                <a:avLst/>
                <a:gdLst/>
                <a:ahLst/>
                <a:cxnLst/>
                <a:rect l="l" t="t" r="r" b="b"/>
                <a:pathLst>
                  <a:path w="39216" h="28330" extrusionOk="0">
                    <a:moveTo>
                      <a:pt x="32407" y="1"/>
                    </a:moveTo>
                    <a:lnTo>
                      <a:pt x="19897" y="17858"/>
                    </a:lnTo>
                    <a:lnTo>
                      <a:pt x="1" y="23288"/>
                    </a:lnTo>
                    <a:lnTo>
                      <a:pt x="1544" y="28329"/>
                    </a:lnTo>
                    <a:cubicBezTo>
                      <a:pt x="1544" y="28329"/>
                      <a:pt x="19346" y="27586"/>
                      <a:pt x="23673" y="25713"/>
                    </a:cubicBezTo>
                    <a:cubicBezTo>
                      <a:pt x="28027" y="23839"/>
                      <a:pt x="39215" y="12816"/>
                      <a:pt x="39215" y="12816"/>
                    </a:cubicBezTo>
                    <a:lnTo>
                      <a:pt x="32407"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a:off x="-588713" y="1527234"/>
                <a:ext cx="306729" cy="353024"/>
              </a:xfrm>
              <a:custGeom>
                <a:avLst/>
                <a:gdLst/>
                <a:ahLst/>
                <a:cxnLst/>
                <a:rect l="l" t="t" r="r" b="b"/>
                <a:pathLst>
                  <a:path w="16451" h="18934" extrusionOk="0">
                    <a:moveTo>
                      <a:pt x="16450" y="1"/>
                    </a:moveTo>
                    <a:lnTo>
                      <a:pt x="16450" y="1"/>
                    </a:lnTo>
                    <a:cubicBezTo>
                      <a:pt x="12082" y="5801"/>
                      <a:pt x="7930" y="11737"/>
                      <a:pt x="3890" y="17754"/>
                    </a:cubicBezTo>
                    <a:lnTo>
                      <a:pt x="3890" y="17754"/>
                    </a:lnTo>
                    <a:lnTo>
                      <a:pt x="0" y="18933"/>
                    </a:lnTo>
                    <a:lnTo>
                      <a:pt x="0" y="18933"/>
                    </a:lnTo>
                    <a:lnTo>
                      <a:pt x="3968" y="17997"/>
                    </a:lnTo>
                    <a:lnTo>
                      <a:pt x="4023" y="17968"/>
                    </a:lnTo>
                    <a:lnTo>
                      <a:pt x="4050" y="17941"/>
                    </a:lnTo>
                    <a:cubicBezTo>
                      <a:pt x="8322" y="12071"/>
                      <a:pt x="12511" y="6118"/>
                      <a:pt x="16450"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a:off x="-625705" y="1766170"/>
                <a:ext cx="470656" cy="272832"/>
              </a:xfrm>
              <a:custGeom>
                <a:avLst/>
                <a:gdLst/>
                <a:ahLst/>
                <a:cxnLst/>
                <a:rect l="l" t="t" r="r" b="b"/>
                <a:pathLst>
                  <a:path w="25243" h="14633" extrusionOk="0">
                    <a:moveTo>
                      <a:pt x="25242" y="1"/>
                    </a:moveTo>
                    <a:lnTo>
                      <a:pt x="25242" y="1"/>
                    </a:lnTo>
                    <a:cubicBezTo>
                      <a:pt x="23395" y="1709"/>
                      <a:pt x="21521" y="3363"/>
                      <a:pt x="19647" y="5043"/>
                    </a:cubicBezTo>
                    <a:cubicBezTo>
                      <a:pt x="17747" y="6696"/>
                      <a:pt x="15873" y="8350"/>
                      <a:pt x="13889" y="9866"/>
                    </a:cubicBezTo>
                    <a:cubicBezTo>
                      <a:pt x="11905" y="11409"/>
                      <a:pt x="9921" y="12979"/>
                      <a:pt x="7412" y="13394"/>
                    </a:cubicBezTo>
                    <a:cubicBezTo>
                      <a:pt x="4987" y="13945"/>
                      <a:pt x="2480" y="14275"/>
                      <a:pt x="0" y="14633"/>
                    </a:cubicBezTo>
                    <a:lnTo>
                      <a:pt x="0" y="14633"/>
                    </a:lnTo>
                    <a:cubicBezTo>
                      <a:pt x="2507" y="14441"/>
                      <a:pt x="5015" y="14220"/>
                      <a:pt x="7496" y="13724"/>
                    </a:cubicBezTo>
                    <a:cubicBezTo>
                      <a:pt x="8734" y="13504"/>
                      <a:pt x="9976" y="13089"/>
                      <a:pt x="11049" y="12401"/>
                    </a:cubicBezTo>
                    <a:cubicBezTo>
                      <a:pt x="12152" y="11740"/>
                      <a:pt x="13144" y="10969"/>
                      <a:pt x="14164" y="10223"/>
                    </a:cubicBezTo>
                    <a:cubicBezTo>
                      <a:pt x="18077" y="7055"/>
                      <a:pt x="21770" y="3638"/>
                      <a:pt x="25242"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a:off x="-1029071" y="2082147"/>
                <a:ext cx="36526" cy="18142"/>
              </a:xfrm>
              <a:custGeom>
                <a:avLst/>
                <a:gdLst/>
                <a:ahLst/>
                <a:cxnLst/>
                <a:rect l="l" t="t" r="r" b="b"/>
                <a:pathLst>
                  <a:path w="1959" h="973" extrusionOk="0">
                    <a:moveTo>
                      <a:pt x="1958" y="0"/>
                    </a:moveTo>
                    <a:lnTo>
                      <a:pt x="1958" y="0"/>
                    </a:lnTo>
                    <a:cubicBezTo>
                      <a:pt x="1323" y="470"/>
                      <a:pt x="772" y="525"/>
                      <a:pt x="1" y="827"/>
                    </a:cubicBezTo>
                    <a:cubicBezTo>
                      <a:pt x="195" y="911"/>
                      <a:pt x="387" y="966"/>
                      <a:pt x="581" y="966"/>
                    </a:cubicBezTo>
                    <a:cubicBezTo>
                      <a:pt x="615" y="971"/>
                      <a:pt x="650" y="973"/>
                      <a:pt x="685" y="973"/>
                    </a:cubicBezTo>
                    <a:cubicBezTo>
                      <a:pt x="850" y="973"/>
                      <a:pt x="1027" y="927"/>
                      <a:pt x="1187" y="882"/>
                    </a:cubicBezTo>
                    <a:cubicBezTo>
                      <a:pt x="1544" y="717"/>
                      <a:pt x="1930" y="415"/>
                      <a:pt x="195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a:off x="-987436" y="2093986"/>
                <a:ext cx="25711" cy="19223"/>
              </a:xfrm>
              <a:custGeom>
                <a:avLst/>
                <a:gdLst/>
                <a:ahLst/>
                <a:cxnLst/>
                <a:rect l="l" t="t" r="r" b="b"/>
                <a:pathLst>
                  <a:path w="1379" h="1031" extrusionOk="0">
                    <a:moveTo>
                      <a:pt x="1379" y="0"/>
                    </a:moveTo>
                    <a:cubicBezTo>
                      <a:pt x="799" y="302"/>
                      <a:pt x="413" y="523"/>
                      <a:pt x="1" y="1019"/>
                    </a:cubicBezTo>
                    <a:cubicBezTo>
                      <a:pt x="50" y="1027"/>
                      <a:pt x="99" y="1031"/>
                      <a:pt x="147" y="1031"/>
                    </a:cubicBezTo>
                    <a:cubicBezTo>
                      <a:pt x="261" y="1031"/>
                      <a:pt x="372" y="1011"/>
                      <a:pt x="468" y="992"/>
                    </a:cubicBezTo>
                    <a:cubicBezTo>
                      <a:pt x="634" y="937"/>
                      <a:pt x="744" y="853"/>
                      <a:pt x="883" y="772"/>
                    </a:cubicBezTo>
                    <a:cubicBezTo>
                      <a:pt x="1130" y="578"/>
                      <a:pt x="1350" y="357"/>
                      <a:pt x="137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a:off x="-948916" y="2101668"/>
                <a:ext cx="25227" cy="19260"/>
              </a:xfrm>
              <a:custGeom>
                <a:avLst/>
                <a:gdLst/>
                <a:ahLst/>
                <a:cxnLst/>
                <a:rect l="l" t="t" r="r" b="b"/>
                <a:pathLst>
                  <a:path w="1353" h="1033" extrusionOk="0">
                    <a:moveTo>
                      <a:pt x="1352" y="0"/>
                    </a:moveTo>
                    <a:lnTo>
                      <a:pt x="1352" y="0"/>
                    </a:lnTo>
                    <a:cubicBezTo>
                      <a:pt x="801" y="276"/>
                      <a:pt x="415" y="496"/>
                      <a:pt x="1" y="1021"/>
                    </a:cubicBezTo>
                    <a:cubicBezTo>
                      <a:pt x="49" y="1029"/>
                      <a:pt x="97" y="1032"/>
                      <a:pt x="144" y="1032"/>
                    </a:cubicBezTo>
                    <a:cubicBezTo>
                      <a:pt x="260" y="1032"/>
                      <a:pt x="372" y="1013"/>
                      <a:pt x="470" y="993"/>
                    </a:cubicBezTo>
                    <a:cubicBezTo>
                      <a:pt x="607" y="937"/>
                      <a:pt x="746" y="856"/>
                      <a:pt x="882" y="772"/>
                    </a:cubicBezTo>
                    <a:cubicBezTo>
                      <a:pt x="1103" y="580"/>
                      <a:pt x="1352" y="331"/>
                      <a:pt x="1352"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a:off x="-1176497" y="2030649"/>
                <a:ext cx="139763" cy="172541"/>
              </a:xfrm>
              <a:custGeom>
                <a:avLst/>
                <a:gdLst/>
                <a:ahLst/>
                <a:cxnLst/>
                <a:rect l="l" t="t" r="r" b="b"/>
                <a:pathLst>
                  <a:path w="7496" h="9254" extrusionOk="0">
                    <a:moveTo>
                      <a:pt x="3844" y="1"/>
                    </a:moveTo>
                    <a:cubicBezTo>
                      <a:pt x="3199" y="1"/>
                      <a:pt x="2569" y="248"/>
                      <a:pt x="2094" y="723"/>
                    </a:cubicBezTo>
                    <a:lnTo>
                      <a:pt x="1378" y="1854"/>
                    </a:lnTo>
                    <a:cubicBezTo>
                      <a:pt x="633" y="2597"/>
                      <a:pt x="853" y="2791"/>
                      <a:pt x="467" y="4720"/>
                    </a:cubicBezTo>
                    <a:cubicBezTo>
                      <a:pt x="0" y="7035"/>
                      <a:pt x="882" y="8964"/>
                      <a:pt x="882" y="8964"/>
                    </a:cubicBezTo>
                    <a:cubicBezTo>
                      <a:pt x="1000" y="9166"/>
                      <a:pt x="1194" y="9254"/>
                      <a:pt x="1442" y="9254"/>
                    </a:cubicBezTo>
                    <a:cubicBezTo>
                      <a:pt x="2748" y="9254"/>
                      <a:pt x="5548" y="6804"/>
                      <a:pt x="6614" y="5738"/>
                    </a:cubicBezTo>
                    <a:cubicBezTo>
                      <a:pt x="7496" y="4857"/>
                      <a:pt x="6669" y="2681"/>
                      <a:pt x="6063" y="1413"/>
                    </a:cubicBezTo>
                    <a:cubicBezTo>
                      <a:pt x="5758" y="807"/>
                      <a:pt x="5236" y="337"/>
                      <a:pt x="4601" y="117"/>
                    </a:cubicBezTo>
                    <a:cubicBezTo>
                      <a:pt x="4352" y="39"/>
                      <a:pt x="4097" y="1"/>
                      <a:pt x="3844"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a:off x="-1082507" y="2046889"/>
                <a:ext cx="31380" cy="73293"/>
              </a:xfrm>
              <a:custGeom>
                <a:avLst/>
                <a:gdLst/>
                <a:ahLst/>
                <a:cxnLst/>
                <a:rect l="l" t="t" r="r" b="b"/>
                <a:pathLst>
                  <a:path w="1683" h="3931" extrusionOk="0">
                    <a:moveTo>
                      <a:pt x="770" y="1"/>
                    </a:moveTo>
                    <a:cubicBezTo>
                      <a:pt x="633" y="1"/>
                      <a:pt x="495" y="50"/>
                      <a:pt x="415" y="156"/>
                    </a:cubicBezTo>
                    <a:cubicBezTo>
                      <a:pt x="1" y="818"/>
                      <a:pt x="1" y="1450"/>
                      <a:pt x="1" y="2085"/>
                    </a:cubicBezTo>
                    <a:cubicBezTo>
                      <a:pt x="1" y="2718"/>
                      <a:pt x="111" y="3324"/>
                      <a:pt x="250" y="3931"/>
                    </a:cubicBezTo>
                    <a:cubicBezTo>
                      <a:pt x="276" y="3298"/>
                      <a:pt x="276" y="2692"/>
                      <a:pt x="332" y="2085"/>
                    </a:cubicBezTo>
                    <a:cubicBezTo>
                      <a:pt x="387" y="1505"/>
                      <a:pt x="470" y="818"/>
                      <a:pt x="746" y="458"/>
                    </a:cubicBezTo>
                    <a:cubicBezTo>
                      <a:pt x="774" y="431"/>
                      <a:pt x="774" y="417"/>
                      <a:pt x="777" y="417"/>
                    </a:cubicBezTo>
                    <a:cubicBezTo>
                      <a:pt x="780" y="417"/>
                      <a:pt x="787" y="431"/>
                      <a:pt x="828" y="458"/>
                    </a:cubicBezTo>
                    <a:cubicBezTo>
                      <a:pt x="911" y="513"/>
                      <a:pt x="993" y="624"/>
                      <a:pt x="1022" y="763"/>
                    </a:cubicBezTo>
                    <a:cubicBezTo>
                      <a:pt x="1132" y="1038"/>
                      <a:pt x="1213" y="1340"/>
                      <a:pt x="1268" y="1616"/>
                    </a:cubicBezTo>
                    <a:cubicBezTo>
                      <a:pt x="1407" y="2222"/>
                      <a:pt x="1462" y="2828"/>
                      <a:pt x="1573" y="3434"/>
                    </a:cubicBezTo>
                    <a:cubicBezTo>
                      <a:pt x="1628" y="2828"/>
                      <a:pt x="1683" y="2196"/>
                      <a:pt x="1599" y="1561"/>
                    </a:cubicBezTo>
                    <a:cubicBezTo>
                      <a:pt x="1573" y="1259"/>
                      <a:pt x="1518" y="928"/>
                      <a:pt x="1407" y="624"/>
                    </a:cubicBezTo>
                    <a:cubicBezTo>
                      <a:pt x="1352" y="458"/>
                      <a:pt x="1268" y="293"/>
                      <a:pt x="1132" y="156"/>
                    </a:cubicBezTo>
                    <a:cubicBezTo>
                      <a:pt x="1060" y="56"/>
                      <a:pt x="916" y="1"/>
                      <a:pt x="770"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a:off x="-1110251" y="2061619"/>
                <a:ext cx="34475" cy="79111"/>
              </a:xfrm>
              <a:custGeom>
                <a:avLst/>
                <a:gdLst/>
                <a:ahLst/>
                <a:cxnLst/>
                <a:rect l="l" t="t" r="r" b="b"/>
                <a:pathLst>
                  <a:path w="1849" h="4243" extrusionOk="0">
                    <a:moveTo>
                      <a:pt x="981" y="0"/>
                    </a:moveTo>
                    <a:cubicBezTo>
                      <a:pt x="932" y="0"/>
                      <a:pt x="880" y="8"/>
                      <a:pt x="827" y="28"/>
                    </a:cubicBezTo>
                    <a:cubicBezTo>
                      <a:pt x="607" y="138"/>
                      <a:pt x="525" y="330"/>
                      <a:pt x="415" y="469"/>
                    </a:cubicBezTo>
                    <a:cubicBezTo>
                      <a:pt x="166" y="1101"/>
                      <a:pt x="56" y="1736"/>
                      <a:pt x="29" y="2369"/>
                    </a:cubicBezTo>
                    <a:cubicBezTo>
                      <a:pt x="1" y="2975"/>
                      <a:pt x="29" y="3610"/>
                      <a:pt x="111" y="4243"/>
                    </a:cubicBezTo>
                    <a:lnTo>
                      <a:pt x="360" y="2398"/>
                    </a:lnTo>
                    <a:cubicBezTo>
                      <a:pt x="470" y="1791"/>
                      <a:pt x="581" y="1185"/>
                      <a:pt x="801" y="660"/>
                    </a:cubicBezTo>
                    <a:cubicBezTo>
                      <a:pt x="883" y="550"/>
                      <a:pt x="938" y="440"/>
                      <a:pt x="993" y="413"/>
                    </a:cubicBezTo>
                    <a:cubicBezTo>
                      <a:pt x="993" y="440"/>
                      <a:pt x="1048" y="385"/>
                      <a:pt x="1132" y="524"/>
                    </a:cubicBezTo>
                    <a:cubicBezTo>
                      <a:pt x="1268" y="744"/>
                      <a:pt x="1323" y="1046"/>
                      <a:pt x="1407" y="1322"/>
                    </a:cubicBezTo>
                    <a:cubicBezTo>
                      <a:pt x="1544" y="1902"/>
                      <a:pt x="1628" y="2534"/>
                      <a:pt x="1738" y="3141"/>
                    </a:cubicBezTo>
                    <a:cubicBezTo>
                      <a:pt x="1793" y="2534"/>
                      <a:pt x="1848" y="1902"/>
                      <a:pt x="1738" y="1267"/>
                    </a:cubicBezTo>
                    <a:cubicBezTo>
                      <a:pt x="1709" y="936"/>
                      <a:pt x="1654" y="634"/>
                      <a:pt x="1462" y="303"/>
                    </a:cubicBezTo>
                    <a:cubicBezTo>
                      <a:pt x="1393" y="189"/>
                      <a:pt x="1213" y="0"/>
                      <a:pt x="98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a:off x="-1142097" y="2080842"/>
                <a:ext cx="34456" cy="86606"/>
              </a:xfrm>
              <a:custGeom>
                <a:avLst/>
                <a:gdLst/>
                <a:ahLst/>
                <a:cxnLst/>
                <a:rect l="l" t="t" r="r" b="b"/>
                <a:pathLst>
                  <a:path w="1848" h="4645" extrusionOk="0">
                    <a:moveTo>
                      <a:pt x="909" y="0"/>
                    </a:moveTo>
                    <a:cubicBezTo>
                      <a:pt x="780" y="0"/>
                      <a:pt x="630" y="86"/>
                      <a:pt x="606" y="154"/>
                    </a:cubicBezTo>
                    <a:cubicBezTo>
                      <a:pt x="415" y="319"/>
                      <a:pt x="386" y="485"/>
                      <a:pt x="304" y="677"/>
                    </a:cubicBezTo>
                    <a:cubicBezTo>
                      <a:pt x="0" y="2028"/>
                      <a:pt x="139" y="3377"/>
                      <a:pt x="441" y="4645"/>
                    </a:cubicBezTo>
                    <a:lnTo>
                      <a:pt x="496" y="2689"/>
                    </a:lnTo>
                    <a:cubicBezTo>
                      <a:pt x="525" y="2054"/>
                      <a:pt x="551" y="1393"/>
                      <a:pt x="745" y="787"/>
                    </a:cubicBezTo>
                    <a:cubicBezTo>
                      <a:pt x="772" y="677"/>
                      <a:pt x="827" y="511"/>
                      <a:pt x="882" y="456"/>
                    </a:cubicBezTo>
                    <a:cubicBezTo>
                      <a:pt x="912" y="442"/>
                      <a:pt x="909" y="419"/>
                      <a:pt x="919" y="419"/>
                    </a:cubicBezTo>
                    <a:cubicBezTo>
                      <a:pt x="926" y="419"/>
                      <a:pt x="942" y="435"/>
                      <a:pt x="992" y="485"/>
                    </a:cubicBezTo>
                    <a:cubicBezTo>
                      <a:pt x="1158" y="677"/>
                      <a:pt x="1268" y="1007"/>
                      <a:pt x="1378" y="1283"/>
                    </a:cubicBezTo>
                    <a:cubicBezTo>
                      <a:pt x="1572" y="1918"/>
                      <a:pt x="1682" y="2550"/>
                      <a:pt x="1819" y="3212"/>
                    </a:cubicBezTo>
                    <a:cubicBezTo>
                      <a:pt x="1848" y="2550"/>
                      <a:pt x="1848" y="1863"/>
                      <a:pt x="1709" y="1201"/>
                    </a:cubicBezTo>
                    <a:cubicBezTo>
                      <a:pt x="1627" y="871"/>
                      <a:pt x="1543" y="540"/>
                      <a:pt x="1297" y="209"/>
                    </a:cubicBezTo>
                    <a:cubicBezTo>
                      <a:pt x="1241" y="125"/>
                      <a:pt x="1158" y="44"/>
                      <a:pt x="992" y="15"/>
                    </a:cubicBezTo>
                    <a:cubicBezTo>
                      <a:pt x="967" y="5"/>
                      <a:pt x="938" y="0"/>
                      <a:pt x="90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a:off x="-1174986" y="2117181"/>
                <a:ext cx="41131" cy="80602"/>
              </a:xfrm>
              <a:custGeom>
                <a:avLst/>
                <a:gdLst/>
                <a:ahLst/>
                <a:cxnLst/>
                <a:rect l="l" t="t" r="r" b="b"/>
                <a:pathLst>
                  <a:path w="2206" h="4323" extrusionOk="0">
                    <a:moveTo>
                      <a:pt x="1039" y="0"/>
                    </a:moveTo>
                    <a:cubicBezTo>
                      <a:pt x="863" y="0"/>
                      <a:pt x="683" y="75"/>
                      <a:pt x="607" y="189"/>
                    </a:cubicBezTo>
                    <a:cubicBezTo>
                      <a:pt x="442" y="326"/>
                      <a:pt x="415" y="491"/>
                      <a:pt x="331" y="657"/>
                    </a:cubicBezTo>
                    <a:cubicBezTo>
                      <a:pt x="1" y="1924"/>
                      <a:pt x="250" y="3220"/>
                      <a:pt x="801" y="4323"/>
                    </a:cubicBezTo>
                    <a:cubicBezTo>
                      <a:pt x="691" y="3716"/>
                      <a:pt x="607" y="3110"/>
                      <a:pt x="580" y="2530"/>
                    </a:cubicBezTo>
                    <a:cubicBezTo>
                      <a:pt x="580" y="1924"/>
                      <a:pt x="580" y="1318"/>
                      <a:pt x="746" y="795"/>
                    </a:cubicBezTo>
                    <a:cubicBezTo>
                      <a:pt x="843" y="575"/>
                      <a:pt x="961" y="400"/>
                      <a:pt x="1045" y="400"/>
                    </a:cubicBezTo>
                    <a:cubicBezTo>
                      <a:pt x="1056" y="400"/>
                      <a:pt x="1067" y="403"/>
                      <a:pt x="1076" y="410"/>
                    </a:cubicBezTo>
                    <a:cubicBezTo>
                      <a:pt x="1242" y="520"/>
                      <a:pt x="1407" y="767"/>
                      <a:pt x="1544" y="1016"/>
                    </a:cubicBezTo>
                    <a:cubicBezTo>
                      <a:pt x="1819" y="1538"/>
                      <a:pt x="1985" y="2145"/>
                      <a:pt x="2205" y="2696"/>
                    </a:cubicBezTo>
                    <a:cubicBezTo>
                      <a:pt x="2150" y="2090"/>
                      <a:pt x="2095" y="1483"/>
                      <a:pt x="1848" y="877"/>
                    </a:cubicBezTo>
                    <a:cubicBezTo>
                      <a:pt x="1738" y="601"/>
                      <a:pt x="1599" y="271"/>
                      <a:pt x="1268" y="50"/>
                    </a:cubicBezTo>
                    <a:cubicBezTo>
                      <a:pt x="1199" y="16"/>
                      <a:pt x="1120" y="0"/>
                      <a:pt x="103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a:off x="-1186789" y="2022315"/>
                <a:ext cx="97644" cy="104039"/>
              </a:xfrm>
              <a:custGeom>
                <a:avLst/>
                <a:gdLst/>
                <a:ahLst/>
                <a:cxnLst/>
                <a:rect l="l" t="t" r="r" b="b"/>
                <a:pathLst>
                  <a:path w="5237" h="5580" extrusionOk="0">
                    <a:moveTo>
                      <a:pt x="3396" y="1"/>
                    </a:moveTo>
                    <a:cubicBezTo>
                      <a:pt x="2421" y="1"/>
                      <a:pt x="1476" y="574"/>
                      <a:pt x="1130" y="1364"/>
                    </a:cubicBezTo>
                    <a:cubicBezTo>
                      <a:pt x="552" y="2713"/>
                      <a:pt x="1" y="5553"/>
                      <a:pt x="1019" y="5579"/>
                    </a:cubicBezTo>
                    <a:cubicBezTo>
                      <a:pt x="2040" y="5579"/>
                      <a:pt x="1846" y="4808"/>
                      <a:pt x="2673" y="2879"/>
                    </a:cubicBezTo>
                    <a:cubicBezTo>
                      <a:pt x="3804" y="2411"/>
                      <a:pt x="3996" y="1280"/>
                      <a:pt x="3996" y="1280"/>
                    </a:cubicBezTo>
                    <a:lnTo>
                      <a:pt x="5237" y="895"/>
                    </a:lnTo>
                    <a:cubicBezTo>
                      <a:pt x="4726" y="262"/>
                      <a:pt x="4054" y="1"/>
                      <a:pt x="339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a:off x="-1182183" y="2020264"/>
                <a:ext cx="93039" cy="109483"/>
              </a:xfrm>
              <a:custGeom>
                <a:avLst/>
                <a:gdLst/>
                <a:ahLst/>
                <a:cxnLst/>
                <a:rect l="l" t="t" r="r" b="b"/>
                <a:pathLst>
                  <a:path w="4990" h="5872" extrusionOk="0">
                    <a:moveTo>
                      <a:pt x="2998" y="0"/>
                    </a:moveTo>
                    <a:cubicBezTo>
                      <a:pt x="2663" y="0"/>
                      <a:pt x="2326" y="66"/>
                      <a:pt x="2014" y="206"/>
                    </a:cubicBezTo>
                    <a:cubicBezTo>
                      <a:pt x="1518" y="427"/>
                      <a:pt x="1022" y="784"/>
                      <a:pt x="746" y="1309"/>
                    </a:cubicBezTo>
                    <a:cubicBezTo>
                      <a:pt x="497" y="1831"/>
                      <a:pt x="360" y="2356"/>
                      <a:pt x="221" y="2878"/>
                    </a:cubicBezTo>
                    <a:cubicBezTo>
                      <a:pt x="111" y="3403"/>
                      <a:pt x="1" y="3954"/>
                      <a:pt x="1" y="4505"/>
                    </a:cubicBezTo>
                    <a:cubicBezTo>
                      <a:pt x="1" y="4781"/>
                      <a:pt x="29" y="5083"/>
                      <a:pt x="140" y="5387"/>
                    </a:cubicBezTo>
                    <a:cubicBezTo>
                      <a:pt x="195" y="5524"/>
                      <a:pt x="276" y="5689"/>
                      <a:pt x="470" y="5799"/>
                    </a:cubicBezTo>
                    <a:cubicBezTo>
                      <a:pt x="575" y="5852"/>
                      <a:pt x="701" y="5872"/>
                      <a:pt x="808" y="5872"/>
                    </a:cubicBezTo>
                    <a:cubicBezTo>
                      <a:pt x="870" y="5872"/>
                      <a:pt x="926" y="5865"/>
                      <a:pt x="966" y="5855"/>
                    </a:cubicBezTo>
                    <a:cubicBezTo>
                      <a:pt x="1297" y="5855"/>
                      <a:pt x="1628" y="5608"/>
                      <a:pt x="1764" y="5332"/>
                    </a:cubicBezTo>
                    <a:cubicBezTo>
                      <a:pt x="1903" y="5056"/>
                      <a:pt x="1958" y="4807"/>
                      <a:pt x="2040" y="4532"/>
                    </a:cubicBezTo>
                    <a:cubicBezTo>
                      <a:pt x="2174" y="4053"/>
                      <a:pt x="2333" y="3550"/>
                      <a:pt x="2516" y="3069"/>
                    </a:cubicBezTo>
                    <a:lnTo>
                      <a:pt x="2516" y="3069"/>
                    </a:lnTo>
                    <a:cubicBezTo>
                      <a:pt x="3198" y="2728"/>
                      <a:pt x="3642" y="2060"/>
                      <a:pt x="3749" y="1390"/>
                    </a:cubicBezTo>
                    <a:lnTo>
                      <a:pt x="3749" y="1390"/>
                    </a:lnTo>
                    <a:cubicBezTo>
                      <a:pt x="3557" y="2080"/>
                      <a:pt x="3032" y="2658"/>
                      <a:pt x="2371" y="2878"/>
                    </a:cubicBezTo>
                    <a:lnTo>
                      <a:pt x="2344" y="2878"/>
                    </a:lnTo>
                    <a:lnTo>
                      <a:pt x="2316" y="2933"/>
                    </a:lnTo>
                    <a:cubicBezTo>
                      <a:pt x="2095" y="3430"/>
                      <a:pt x="1903" y="3926"/>
                      <a:pt x="1709" y="4450"/>
                    </a:cubicBezTo>
                    <a:cubicBezTo>
                      <a:pt x="1518" y="4946"/>
                      <a:pt x="1379" y="5469"/>
                      <a:pt x="938" y="5469"/>
                    </a:cubicBezTo>
                    <a:cubicBezTo>
                      <a:pt x="899" y="5478"/>
                      <a:pt x="864" y="5483"/>
                      <a:pt x="831" y="5483"/>
                    </a:cubicBezTo>
                    <a:cubicBezTo>
                      <a:pt x="488" y="5483"/>
                      <a:pt x="442" y="4982"/>
                      <a:pt x="442" y="4505"/>
                    </a:cubicBezTo>
                    <a:cubicBezTo>
                      <a:pt x="442" y="4009"/>
                      <a:pt x="525" y="3485"/>
                      <a:pt x="636" y="2962"/>
                    </a:cubicBezTo>
                    <a:cubicBezTo>
                      <a:pt x="746" y="2466"/>
                      <a:pt x="883" y="1941"/>
                      <a:pt x="1103" y="1474"/>
                    </a:cubicBezTo>
                    <a:cubicBezTo>
                      <a:pt x="1297" y="1060"/>
                      <a:pt x="1683" y="702"/>
                      <a:pt x="2150" y="482"/>
                    </a:cubicBezTo>
                    <a:cubicBezTo>
                      <a:pt x="2484" y="310"/>
                      <a:pt x="2859" y="223"/>
                      <a:pt x="3235" y="223"/>
                    </a:cubicBezTo>
                    <a:cubicBezTo>
                      <a:pt x="3884" y="223"/>
                      <a:pt x="4536" y="481"/>
                      <a:pt x="4990" y="1005"/>
                    </a:cubicBezTo>
                    <a:cubicBezTo>
                      <a:pt x="4564" y="367"/>
                      <a:pt x="3786" y="0"/>
                      <a:pt x="299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723647" y="761876"/>
                <a:ext cx="606074" cy="476622"/>
              </a:xfrm>
              <a:custGeom>
                <a:avLst/>
                <a:gdLst/>
                <a:ahLst/>
                <a:cxnLst/>
                <a:rect l="l" t="t" r="r" b="b"/>
                <a:pathLst>
                  <a:path w="32506" h="25563" extrusionOk="0">
                    <a:moveTo>
                      <a:pt x="19095" y="1"/>
                    </a:moveTo>
                    <a:cubicBezTo>
                      <a:pt x="10907" y="1"/>
                      <a:pt x="1" y="6728"/>
                      <a:pt x="6631" y="15946"/>
                    </a:cubicBezTo>
                    <a:cubicBezTo>
                      <a:pt x="8505" y="14073"/>
                      <a:pt x="11618" y="10076"/>
                      <a:pt x="11618" y="10076"/>
                    </a:cubicBezTo>
                    <a:cubicBezTo>
                      <a:pt x="11618" y="10076"/>
                      <a:pt x="14553" y="14085"/>
                      <a:pt x="19782" y="14085"/>
                    </a:cubicBezTo>
                    <a:cubicBezTo>
                      <a:pt x="20821" y="14085"/>
                      <a:pt x="21950" y="13927"/>
                      <a:pt x="23165" y="13548"/>
                    </a:cubicBezTo>
                    <a:cubicBezTo>
                      <a:pt x="23798" y="18563"/>
                      <a:pt x="23275" y="23607"/>
                      <a:pt x="26196" y="25563"/>
                    </a:cubicBezTo>
                    <a:cubicBezTo>
                      <a:pt x="32506" y="21705"/>
                      <a:pt x="31763" y="5060"/>
                      <a:pt x="25314" y="2058"/>
                    </a:cubicBezTo>
                    <a:cubicBezTo>
                      <a:pt x="23901" y="645"/>
                      <a:pt x="21628" y="1"/>
                      <a:pt x="19095"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496234" y="914783"/>
                <a:ext cx="280551" cy="61957"/>
              </a:xfrm>
              <a:custGeom>
                <a:avLst/>
                <a:gdLst/>
                <a:ahLst/>
                <a:cxnLst/>
                <a:rect l="l" t="t" r="r" b="b"/>
                <a:pathLst>
                  <a:path w="15047" h="3323" extrusionOk="0">
                    <a:moveTo>
                      <a:pt x="0" y="1"/>
                    </a:moveTo>
                    <a:cubicBezTo>
                      <a:pt x="24" y="10"/>
                      <a:pt x="48" y="19"/>
                      <a:pt x="72" y="29"/>
                    </a:cubicBezTo>
                    <a:lnTo>
                      <a:pt x="72" y="29"/>
                    </a:lnTo>
                    <a:cubicBezTo>
                      <a:pt x="48" y="19"/>
                      <a:pt x="25" y="10"/>
                      <a:pt x="0" y="1"/>
                    </a:cubicBezTo>
                    <a:close/>
                    <a:moveTo>
                      <a:pt x="72" y="29"/>
                    </a:moveTo>
                    <a:cubicBezTo>
                      <a:pt x="644" y="263"/>
                      <a:pt x="1096" y="760"/>
                      <a:pt x="1625" y="1103"/>
                    </a:cubicBezTo>
                    <a:cubicBezTo>
                      <a:pt x="2176" y="1462"/>
                      <a:pt x="2756" y="1793"/>
                      <a:pt x="3362" y="2095"/>
                    </a:cubicBezTo>
                    <a:cubicBezTo>
                      <a:pt x="4575" y="2675"/>
                      <a:pt x="5869" y="3032"/>
                      <a:pt x="7192" y="3226"/>
                    </a:cubicBezTo>
                    <a:cubicBezTo>
                      <a:pt x="7810" y="3289"/>
                      <a:pt x="8428" y="3323"/>
                      <a:pt x="9044" y="3323"/>
                    </a:cubicBezTo>
                    <a:cubicBezTo>
                      <a:pt x="9773" y="3323"/>
                      <a:pt x="10498" y="3275"/>
                      <a:pt x="11215" y="3171"/>
                    </a:cubicBezTo>
                    <a:cubicBezTo>
                      <a:pt x="11876" y="3087"/>
                      <a:pt x="12511" y="2922"/>
                      <a:pt x="13173" y="2785"/>
                    </a:cubicBezTo>
                    <a:lnTo>
                      <a:pt x="15046" y="2179"/>
                    </a:lnTo>
                    <a:lnTo>
                      <a:pt x="15046" y="2179"/>
                    </a:lnTo>
                    <a:cubicBezTo>
                      <a:pt x="13750" y="2481"/>
                      <a:pt x="12456" y="2730"/>
                      <a:pt x="11160" y="2840"/>
                    </a:cubicBezTo>
                    <a:cubicBezTo>
                      <a:pt x="10577" y="2902"/>
                      <a:pt x="9988" y="2930"/>
                      <a:pt x="9399" y="2930"/>
                    </a:cubicBezTo>
                    <a:cubicBezTo>
                      <a:pt x="8679" y="2930"/>
                      <a:pt x="7959" y="2888"/>
                      <a:pt x="7247" y="2812"/>
                    </a:cubicBezTo>
                    <a:cubicBezTo>
                      <a:pt x="5953" y="2646"/>
                      <a:pt x="4711" y="2289"/>
                      <a:pt x="3499" y="1793"/>
                    </a:cubicBezTo>
                    <a:cubicBezTo>
                      <a:pt x="2284" y="1361"/>
                      <a:pt x="1279" y="504"/>
                      <a:pt x="72" y="29"/>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a:off x="-496234" y="850048"/>
                <a:ext cx="291850" cy="100385"/>
              </a:xfrm>
              <a:custGeom>
                <a:avLst/>
                <a:gdLst/>
                <a:ahLst/>
                <a:cxnLst/>
                <a:rect l="l" t="t" r="r" b="b"/>
                <a:pathLst>
                  <a:path w="15653" h="5384" extrusionOk="0">
                    <a:moveTo>
                      <a:pt x="0" y="1"/>
                    </a:moveTo>
                    <a:lnTo>
                      <a:pt x="0" y="1"/>
                    </a:lnTo>
                    <a:cubicBezTo>
                      <a:pt x="2011" y="2150"/>
                      <a:pt x="4491" y="3969"/>
                      <a:pt x="7357" y="4906"/>
                    </a:cubicBezTo>
                    <a:cubicBezTo>
                      <a:pt x="8331" y="5200"/>
                      <a:pt x="9342" y="5384"/>
                      <a:pt x="10348" y="5384"/>
                    </a:cubicBezTo>
                    <a:cubicBezTo>
                      <a:pt x="10852" y="5384"/>
                      <a:pt x="11354" y="5338"/>
                      <a:pt x="11850" y="5236"/>
                    </a:cubicBezTo>
                    <a:cubicBezTo>
                      <a:pt x="13338" y="4879"/>
                      <a:pt x="14606" y="3997"/>
                      <a:pt x="15653" y="2922"/>
                    </a:cubicBezTo>
                    <a:lnTo>
                      <a:pt x="15653" y="2922"/>
                    </a:lnTo>
                    <a:cubicBezTo>
                      <a:pt x="14495" y="3887"/>
                      <a:pt x="13199" y="4630"/>
                      <a:pt x="11795" y="4906"/>
                    </a:cubicBezTo>
                    <a:cubicBezTo>
                      <a:pt x="11389" y="4968"/>
                      <a:pt x="10979" y="4998"/>
                      <a:pt x="10568" y="4998"/>
                    </a:cubicBezTo>
                    <a:cubicBezTo>
                      <a:pt x="9528" y="4998"/>
                      <a:pt x="8483" y="4810"/>
                      <a:pt x="7496" y="4494"/>
                    </a:cubicBezTo>
                    <a:cubicBezTo>
                      <a:pt x="6118" y="4079"/>
                      <a:pt x="4795" y="3391"/>
                      <a:pt x="3554" y="2620"/>
                    </a:cubicBezTo>
                    <a:cubicBezTo>
                      <a:pt x="2315" y="1848"/>
                      <a:pt x="1103" y="966"/>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a:off x="-406831" y="863938"/>
                <a:ext cx="155182" cy="34493"/>
              </a:xfrm>
              <a:custGeom>
                <a:avLst/>
                <a:gdLst/>
                <a:ahLst/>
                <a:cxnLst/>
                <a:rect l="l" t="t" r="r" b="b"/>
                <a:pathLst>
                  <a:path w="8323" h="1850" extrusionOk="0">
                    <a:moveTo>
                      <a:pt x="0" y="1"/>
                    </a:moveTo>
                    <a:lnTo>
                      <a:pt x="0" y="1"/>
                    </a:lnTo>
                    <a:cubicBezTo>
                      <a:pt x="1129" y="1048"/>
                      <a:pt x="2617" y="1709"/>
                      <a:pt x="4189" y="1846"/>
                    </a:cubicBezTo>
                    <a:cubicBezTo>
                      <a:pt x="4257" y="1848"/>
                      <a:pt x="4325" y="1850"/>
                      <a:pt x="4392" y="1850"/>
                    </a:cubicBezTo>
                    <a:cubicBezTo>
                      <a:pt x="5122" y="1850"/>
                      <a:pt x="5848" y="1708"/>
                      <a:pt x="6504" y="1405"/>
                    </a:cubicBezTo>
                    <a:cubicBezTo>
                      <a:pt x="7247" y="1103"/>
                      <a:pt x="7798" y="552"/>
                      <a:pt x="8322" y="1"/>
                    </a:cubicBezTo>
                    <a:lnTo>
                      <a:pt x="8322" y="1"/>
                    </a:lnTo>
                    <a:cubicBezTo>
                      <a:pt x="7688" y="442"/>
                      <a:pt x="7081" y="883"/>
                      <a:pt x="6365" y="1103"/>
                    </a:cubicBezTo>
                    <a:cubicBezTo>
                      <a:pt x="5780" y="1290"/>
                      <a:pt x="5154" y="1417"/>
                      <a:pt x="4539" y="1417"/>
                    </a:cubicBezTo>
                    <a:cubicBezTo>
                      <a:pt x="4431" y="1417"/>
                      <a:pt x="4323" y="1413"/>
                      <a:pt x="4215" y="1405"/>
                    </a:cubicBezTo>
                    <a:cubicBezTo>
                      <a:pt x="3472" y="1379"/>
                      <a:pt x="2756" y="1185"/>
                      <a:pt x="2039" y="938"/>
                    </a:cubicBezTo>
                    <a:cubicBezTo>
                      <a:pt x="1349" y="689"/>
                      <a:pt x="662" y="387"/>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a:off x="-435115" y="800564"/>
                <a:ext cx="115636" cy="22299"/>
              </a:xfrm>
              <a:custGeom>
                <a:avLst/>
                <a:gdLst/>
                <a:ahLst/>
                <a:cxnLst/>
                <a:rect l="l" t="t" r="r" b="b"/>
                <a:pathLst>
                  <a:path w="6202" h="1196" extrusionOk="0">
                    <a:moveTo>
                      <a:pt x="3470" y="1"/>
                    </a:moveTo>
                    <a:cubicBezTo>
                      <a:pt x="3352" y="1"/>
                      <a:pt x="3234" y="4"/>
                      <a:pt x="3116" y="9"/>
                    </a:cubicBezTo>
                    <a:cubicBezTo>
                      <a:pt x="1985" y="119"/>
                      <a:pt x="911" y="534"/>
                      <a:pt x="1" y="1195"/>
                    </a:cubicBezTo>
                    <a:cubicBezTo>
                      <a:pt x="525" y="1001"/>
                      <a:pt x="1048" y="865"/>
                      <a:pt x="1572" y="726"/>
                    </a:cubicBezTo>
                    <a:cubicBezTo>
                      <a:pt x="2095" y="589"/>
                      <a:pt x="2620" y="479"/>
                      <a:pt x="3171" y="450"/>
                    </a:cubicBezTo>
                    <a:cubicBezTo>
                      <a:pt x="3367" y="424"/>
                      <a:pt x="3564" y="411"/>
                      <a:pt x="3760" y="411"/>
                    </a:cubicBezTo>
                    <a:cubicBezTo>
                      <a:pt x="4614" y="411"/>
                      <a:pt x="5462" y="658"/>
                      <a:pt x="6202" y="1195"/>
                    </a:cubicBezTo>
                    <a:cubicBezTo>
                      <a:pt x="5871" y="754"/>
                      <a:pt x="5375" y="395"/>
                      <a:pt x="4824" y="203"/>
                    </a:cubicBezTo>
                    <a:cubicBezTo>
                      <a:pt x="4386" y="49"/>
                      <a:pt x="3929" y="1"/>
                      <a:pt x="347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a:off x="-582560" y="894237"/>
                <a:ext cx="75531" cy="105866"/>
              </a:xfrm>
              <a:custGeom>
                <a:avLst/>
                <a:gdLst/>
                <a:ahLst/>
                <a:cxnLst/>
                <a:rect l="l" t="t" r="r" b="b"/>
                <a:pathLst>
                  <a:path w="4051" h="5678" extrusionOk="0">
                    <a:moveTo>
                      <a:pt x="4051" y="1"/>
                    </a:moveTo>
                    <a:cubicBezTo>
                      <a:pt x="3059" y="662"/>
                      <a:pt x="2232" y="1517"/>
                      <a:pt x="1460" y="2426"/>
                    </a:cubicBezTo>
                    <a:cubicBezTo>
                      <a:pt x="1103" y="2922"/>
                      <a:pt x="772" y="3391"/>
                      <a:pt x="497" y="3942"/>
                    </a:cubicBezTo>
                    <a:cubicBezTo>
                      <a:pt x="221" y="4465"/>
                      <a:pt x="1" y="5071"/>
                      <a:pt x="82" y="5677"/>
                    </a:cubicBezTo>
                    <a:cubicBezTo>
                      <a:pt x="166" y="5100"/>
                      <a:pt x="468" y="4604"/>
                      <a:pt x="772" y="4108"/>
                    </a:cubicBezTo>
                    <a:cubicBezTo>
                      <a:pt x="1103" y="3638"/>
                      <a:pt x="1434" y="3142"/>
                      <a:pt x="1820" y="2701"/>
                    </a:cubicBezTo>
                    <a:cubicBezTo>
                      <a:pt x="2536" y="1793"/>
                      <a:pt x="3308" y="937"/>
                      <a:pt x="405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a:off x="-612895" y="840800"/>
                <a:ext cx="92516" cy="114611"/>
              </a:xfrm>
              <a:custGeom>
                <a:avLst/>
                <a:gdLst/>
                <a:ahLst/>
                <a:cxnLst/>
                <a:rect l="l" t="t" r="r" b="b"/>
                <a:pathLst>
                  <a:path w="4962" h="6147" extrusionOk="0">
                    <a:moveTo>
                      <a:pt x="4961" y="1"/>
                    </a:moveTo>
                    <a:cubicBezTo>
                      <a:pt x="3667" y="497"/>
                      <a:pt x="2510" y="1323"/>
                      <a:pt x="1518" y="2344"/>
                    </a:cubicBezTo>
                    <a:cubicBezTo>
                      <a:pt x="1077" y="2867"/>
                      <a:pt x="636" y="3418"/>
                      <a:pt x="360" y="4079"/>
                    </a:cubicBezTo>
                    <a:cubicBezTo>
                      <a:pt x="85" y="4740"/>
                      <a:pt x="1" y="5486"/>
                      <a:pt x="111" y="6147"/>
                    </a:cubicBezTo>
                    <a:cubicBezTo>
                      <a:pt x="221" y="4769"/>
                      <a:pt x="911" y="3583"/>
                      <a:pt x="1848" y="2620"/>
                    </a:cubicBezTo>
                    <a:cubicBezTo>
                      <a:pt x="2289" y="2124"/>
                      <a:pt x="2812" y="1683"/>
                      <a:pt x="3336" y="1242"/>
                    </a:cubicBezTo>
                    <a:cubicBezTo>
                      <a:pt x="3859" y="827"/>
                      <a:pt x="4383" y="386"/>
                      <a:pt x="496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a:off x="-263992" y="1008307"/>
                <a:ext cx="25171" cy="147985"/>
              </a:xfrm>
              <a:custGeom>
                <a:avLst/>
                <a:gdLst/>
                <a:ahLst/>
                <a:cxnLst/>
                <a:rect l="l" t="t" r="r" b="b"/>
                <a:pathLst>
                  <a:path w="1350" h="7937" extrusionOk="0">
                    <a:moveTo>
                      <a:pt x="661" y="0"/>
                    </a:moveTo>
                    <a:cubicBezTo>
                      <a:pt x="496" y="662"/>
                      <a:pt x="302" y="1323"/>
                      <a:pt x="192" y="2013"/>
                    </a:cubicBezTo>
                    <a:cubicBezTo>
                      <a:pt x="82" y="2701"/>
                      <a:pt x="27" y="3391"/>
                      <a:pt x="0" y="4079"/>
                    </a:cubicBezTo>
                    <a:cubicBezTo>
                      <a:pt x="27" y="4769"/>
                      <a:pt x="82" y="5485"/>
                      <a:pt x="276" y="6146"/>
                    </a:cubicBezTo>
                    <a:cubicBezTo>
                      <a:pt x="467" y="6834"/>
                      <a:pt x="798" y="7496"/>
                      <a:pt x="1349" y="7937"/>
                    </a:cubicBezTo>
                    <a:cubicBezTo>
                      <a:pt x="908" y="7385"/>
                      <a:pt x="717" y="6724"/>
                      <a:pt x="606" y="6063"/>
                    </a:cubicBezTo>
                    <a:cubicBezTo>
                      <a:pt x="496" y="5430"/>
                      <a:pt x="441" y="4740"/>
                      <a:pt x="441" y="4079"/>
                    </a:cubicBezTo>
                    <a:cubicBezTo>
                      <a:pt x="412" y="2729"/>
                      <a:pt x="606" y="1378"/>
                      <a:pt x="661"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a:off x="-215701" y="1022197"/>
                <a:ext cx="22094" cy="134095"/>
              </a:xfrm>
              <a:custGeom>
                <a:avLst/>
                <a:gdLst/>
                <a:ahLst/>
                <a:cxnLst/>
                <a:rect l="l" t="t" r="r" b="b"/>
                <a:pathLst>
                  <a:path w="1185" h="7192" extrusionOk="0">
                    <a:moveTo>
                      <a:pt x="0" y="0"/>
                    </a:moveTo>
                    <a:cubicBezTo>
                      <a:pt x="137" y="1213"/>
                      <a:pt x="358" y="2397"/>
                      <a:pt x="496" y="3609"/>
                    </a:cubicBezTo>
                    <a:cubicBezTo>
                      <a:pt x="578" y="4189"/>
                      <a:pt x="633" y="4795"/>
                      <a:pt x="662" y="5401"/>
                    </a:cubicBezTo>
                    <a:cubicBezTo>
                      <a:pt x="717" y="5979"/>
                      <a:pt x="743" y="6585"/>
                      <a:pt x="607" y="7192"/>
                    </a:cubicBezTo>
                    <a:cubicBezTo>
                      <a:pt x="1184" y="6063"/>
                      <a:pt x="1019" y="4740"/>
                      <a:pt x="937" y="3554"/>
                    </a:cubicBezTo>
                    <a:cubicBezTo>
                      <a:pt x="743" y="2342"/>
                      <a:pt x="496" y="1129"/>
                      <a:pt x="0"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a:off x="-3792278" y="3630745"/>
                <a:ext cx="390501" cy="197059"/>
              </a:xfrm>
              <a:custGeom>
                <a:avLst/>
                <a:gdLst/>
                <a:ahLst/>
                <a:cxnLst/>
                <a:rect l="l" t="t" r="r" b="b"/>
                <a:pathLst>
                  <a:path w="20944" h="10569" extrusionOk="0">
                    <a:moveTo>
                      <a:pt x="4659" y="0"/>
                    </a:moveTo>
                    <a:cubicBezTo>
                      <a:pt x="4659" y="0"/>
                      <a:pt x="1" y="4023"/>
                      <a:pt x="1352" y="8543"/>
                    </a:cubicBezTo>
                    <a:cubicBezTo>
                      <a:pt x="3958" y="9965"/>
                      <a:pt x="8426" y="10568"/>
                      <a:pt x="12466" y="10568"/>
                    </a:cubicBezTo>
                    <a:cubicBezTo>
                      <a:pt x="16413" y="10568"/>
                      <a:pt x="19950" y="9992"/>
                      <a:pt x="20944" y="9039"/>
                    </a:cubicBezTo>
                    <a:cubicBezTo>
                      <a:pt x="20944" y="3225"/>
                      <a:pt x="12320" y="5181"/>
                      <a:pt x="11879" y="1186"/>
                    </a:cubicBezTo>
                    <a:cubicBezTo>
                      <a:pt x="9535" y="800"/>
                      <a:pt x="4659" y="0"/>
                      <a:pt x="465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a:off x="-3771191" y="3713976"/>
                <a:ext cx="369413" cy="113828"/>
              </a:xfrm>
              <a:custGeom>
                <a:avLst/>
                <a:gdLst/>
                <a:ahLst/>
                <a:cxnLst/>
                <a:rect l="l" t="t" r="r" b="b"/>
                <a:pathLst>
                  <a:path w="19813" h="6105" extrusionOk="0">
                    <a:moveTo>
                      <a:pt x="15955" y="0"/>
                    </a:moveTo>
                    <a:cubicBezTo>
                      <a:pt x="14136" y="1158"/>
                      <a:pt x="13144" y="3556"/>
                      <a:pt x="13420" y="4989"/>
                    </a:cubicBezTo>
                    <a:cubicBezTo>
                      <a:pt x="12811" y="5048"/>
                      <a:pt x="12199" y="5075"/>
                      <a:pt x="11589" y="5075"/>
                    </a:cubicBezTo>
                    <a:cubicBezTo>
                      <a:pt x="6809" y="5075"/>
                      <a:pt x="2126" y="3419"/>
                      <a:pt x="1" y="2564"/>
                    </a:cubicBezTo>
                    <a:lnTo>
                      <a:pt x="1" y="2564"/>
                    </a:lnTo>
                    <a:cubicBezTo>
                      <a:pt x="1" y="3060"/>
                      <a:pt x="82" y="3556"/>
                      <a:pt x="221" y="4079"/>
                    </a:cubicBezTo>
                    <a:cubicBezTo>
                      <a:pt x="2827" y="5501"/>
                      <a:pt x="7295" y="6104"/>
                      <a:pt x="11335" y="6104"/>
                    </a:cubicBezTo>
                    <a:cubicBezTo>
                      <a:pt x="15282" y="6104"/>
                      <a:pt x="18819" y="5528"/>
                      <a:pt x="19813" y="4575"/>
                    </a:cubicBezTo>
                    <a:cubicBezTo>
                      <a:pt x="19813" y="1544"/>
                      <a:pt x="17884" y="690"/>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a:off x="-3071388" y="3578855"/>
                <a:ext cx="389960" cy="196873"/>
              </a:xfrm>
              <a:custGeom>
                <a:avLst/>
                <a:gdLst/>
                <a:ahLst/>
                <a:cxnLst/>
                <a:rect l="l" t="t" r="r" b="b"/>
                <a:pathLst>
                  <a:path w="20915" h="10559" extrusionOk="0">
                    <a:moveTo>
                      <a:pt x="4630" y="1"/>
                    </a:moveTo>
                    <a:cubicBezTo>
                      <a:pt x="4630" y="1"/>
                      <a:pt x="0" y="3996"/>
                      <a:pt x="1323" y="8544"/>
                    </a:cubicBezTo>
                    <a:cubicBezTo>
                      <a:pt x="3921" y="9961"/>
                      <a:pt x="8371" y="10558"/>
                      <a:pt x="12401" y="10558"/>
                    </a:cubicBezTo>
                    <a:cubicBezTo>
                      <a:pt x="16362" y="10558"/>
                      <a:pt x="19918" y="9982"/>
                      <a:pt x="20915" y="9040"/>
                    </a:cubicBezTo>
                    <a:cubicBezTo>
                      <a:pt x="20915" y="3198"/>
                      <a:pt x="12291" y="5182"/>
                      <a:pt x="11850" y="1158"/>
                    </a:cubicBezTo>
                    <a:cubicBezTo>
                      <a:pt x="9506" y="773"/>
                      <a:pt x="4630" y="1"/>
                      <a:pt x="4630"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a:off x="-3050841" y="3662105"/>
                <a:ext cx="369413" cy="113623"/>
              </a:xfrm>
              <a:custGeom>
                <a:avLst/>
                <a:gdLst/>
                <a:ahLst/>
                <a:cxnLst/>
                <a:rect l="l" t="t" r="r" b="b"/>
                <a:pathLst>
                  <a:path w="19813" h="6094" extrusionOk="0">
                    <a:moveTo>
                      <a:pt x="15955" y="0"/>
                    </a:moveTo>
                    <a:cubicBezTo>
                      <a:pt x="14136" y="1129"/>
                      <a:pt x="13144" y="3554"/>
                      <a:pt x="13448" y="4960"/>
                    </a:cubicBezTo>
                    <a:cubicBezTo>
                      <a:pt x="12833" y="5020"/>
                      <a:pt x="12213" y="5048"/>
                      <a:pt x="11596" y="5048"/>
                    </a:cubicBezTo>
                    <a:cubicBezTo>
                      <a:pt x="6822" y="5048"/>
                      <a:pt x="2148" y="3414"/>
                      <a:pt x="0" y="2535"/>
                    </a:cubicBezTo>
                    <a:lnTo>
                      <a:pt x="0" y="2535"/>
                    </a:lnTo>
                    <a:cubicBezTo>
                      <a:pt x="0" y="3031"/>
                      <a:pt x="82" y="3554"/>
                      <a:pt x="221" y="4079"/>
                    </a:cubicBezTo>
                    <a:cubicBezTo>
                      <a:pt x="2819" y="5496"/>
                      <a:pt x="7269" y="6093"/>
                      <a:pt x="11299" y="6093"/>
                    </a:cubicBezTo>
                    <a:cubicBezTo>
                      <a:pt x="15260" y="6093"/>
                      <a:pt x="18816" y="5517"/>
                      <a:pt x="19813" y="4575"/>
                    </a:cubicBezTo>
                    <a:cubicBezTo>
                      <a:pt x="19813" y="1543"/>
                      <a:pt x="17884" y="688"/>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a:off x="-4692944" y="3759190"/>
                <a:ext cx="340644" cy="172093"/>
              </a:xfrm>
              <a:custGeom>
                <a:avLst/>
                <a:gdLst/>
                <a:ahLst/>
                <a:cxnLst/>
                <a:rect l="l" t="t" r="r" b="b"/>
                <a:pathLst>
                  <a:path w="18270" h="9230" extrusionOk="0">
                    <a:moveTo>
                      <a:pt x="4050" y="0"/>
                    </a:moveTo>
                    <a:cubicBezTo>
                      <a:pt x="4050" y="0"/>
                      <a:pt x="1" y="3501"/>
                      <a:pt x="1158" y="7469"/>
                    </a:cubicBezTo>
                    <a:cubicBezTo>
                      <a:pt x="3426" y="8708"/>
                      <a:pt x="7319" y="9229"/>
                      <a:pt x="10844" y="9229"/>
                    </a:cubicBezTo>
                    <a:cubicBezTo>
                      <a:pt x="14297" y="9229"/>
                      <a:pt x="17397" y="8729"/>
                      <a:pt x="18270" y="7910"/>
                    </a:cubicBezTo>
                    <a:cubicBezTo>
                      <a:pt x="18270" y="2811"/>
                      <a:pt x="10748" y="4548"/>
                      <a:pt x="10362" y="1021"/>
                    </a:cubicBezTo>
                    <a:cubicBezTo>
                      <a:pt x="8323" y="690"/>
                      <a:pt x="4050" y="0"/>
                      <a:pt x="4050"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a:off x="-4674988" y="3832148"/>
                <a:ext cx="322689" cy="99135"/>
              </a:xfrm>
              <a:custGeom>
                <a:avLst/>
                <a:gdLst/>
                <a:ahLst/>
                <a:cxnLst/>
                <a:rect l="l" t="t" r="r" b="b"/>
                <a:pathLst>
                  <a:path w="17307" h="5317" extrusionOk="0">
                    <a:moveTo>
                      <a:pt x="13945" y="0"/>
                    </a:moveTo>
                    <a:cubicBezTo>
                      <a:pt x="12346" y="992"/>
                      <a:pt x="11493" y="3087"/>
                      <a:pt x="11740" y="4354"/>
                    </a:cubicBezTo>
                    <a:cubicBezTo>
                      <a:pt x="11220" y="4403"/>
                      <a:pt x="10696" y="4426"/>
                      <a:pt x="10173" y="4426"/>
                    </a:cubicBezTo>
                    <a:cubicBezTo>
                      <a:pt x="5989" y="4426"/>
                      <a:pt x="1863" y="2989"/>
                      <a:pt x="1" y="2205"/>
                    </a:cubicBezTo>
                    <a:lnTo>
                      <a:pt x="1" y="2205"/>
                    </a:lnTo>
                    <a:cubicBezTo>
                      <a:pt x="1" y="2646"/>
                      <a:pt x="56" y="3087"/>
                      <a:pt x="195" y="3556"/>
                    </a:cubicBezTo>
                    <a:cubicBezTo>
                      <a:pt x="2463" y="4795"/>
                      <a:pt x="6356" y="5316"/>
                      <a:pt x="9881" y="5316"/>
                    </a:cubicBezTo>
                    <a:cubicBezTo>
                      <a:pt x="13334" y="5316"/>
                      <a:pt x="16434" y="4816"/>
                      <a:pt x="17307" y="3997"/>
                    </a:cubicBezTo>
                    <a:cubicBezTo>
                      <a:pt x="17307" y="1352"/>
                      <a:pt x="15627" y="607"/>
                      <a:pt x="13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a:off x="-812733" y="3799258"/>
                <a:ext cx="341185" cy="172093"/>
              </a:xfrm>
              <a:custGeom>
                <a:avLst/>
                <a:gdLst/>
                <a:ahLst/>
                <a:cxnLst/>
                <a:rect l="l" t="t" r="r" b="b"/>
                <a:pathLst>
                  <a:path w="18299" h="9230" extrusionOk="0">
                    <a:moveTo>
                      <a:pt x="14246" y="1"/>
                    </a:moveTo>
                    <a:cubicBezTo>
                      <a:pt x="14246" y="1"/>
                      <a:pt x="9976" y="691"/>
                      <a:pt x="7937" y="1021"/>
                    </a:cubicBezTo>
                    <a:cubicBezTo>
                      <a:pt x="7551" y="4520"/>
                      <a:pt x="0" y="2812"/>
                      <a:pt x="0" y="7911"/>
                    </a:cubicBezTo>
                    <a:cubicBezTo>
                      <a:pt x="873" y="8729"/>
                      <a:pt x="3973" y="9230"/>
                      <a:pt x="7430" y="9230"/>
                    </a:cubicBezTo>
                    <a:cubicBezTo>
                      <a:pt x="10958" y="9230"/>
                      <a:pt x="14858" y="8708"/>
                      <a:pt x="17141" y="7470"/>
                    </a:cubicBezTo>
                    <a:cubicBezTo>
                      <a:pt x="18298" y="3502"/>
                      <a:pt x="14246" y="1"/>
                      <a:pt x="14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a:off x="-812733" y="3871731"/>
                <a:ext cx="323174" cy="99620"/>
              </a:xfrm>
              <a:custGeom>
                <a:avLst/>
                <a:gdLst/>
                <a:ahLst/>
                <a:cxnLst/>
                <a:rect l="l" t="t" r="r" b="b"/>
                <a:pathLst>
                  <a:path w="17333" h="5343" extrusionOk="0">
                    <a:moveTo>
                      <a:pt x="3389" y="0"/>
                    </a:moveTo>
                    <a:cubicBezTo>
                      <a:pt x="1709" y="607"/>
                      <a:pt x="0" y="1350"/>
                      <a:pt x="0" y="4024"/>
                    </a:cubicBezTo>
                    <a:cubicBezTo>
                      <a:pt x="873" y="4842"/>
                      <a:pt x="3973" y="5343"/>
                      <a:pt x="7430" y="5343"/>
                    </a:cubicBezTo>
                    <a:cubicBezTo>
                      <a:pt x="10958" y="5343"/>
                      <a:pt x="14858" y="4821"/>
                      <a:pt x="17141" y="3583"/>
                    </a:cubicBezTo>
                    <a:cubicBezTo>
                      <a:pt x="17277" y="3113"/>
                      <a:pt x="17333" y="2672"/>
                      <a:pt x="17333" y="2231"/>
                    </a:cubicBezTo>
                    <a:lnTo>
                      <a:pt x="17333" y="2231"/>
                    </a:lnTo>
                    <a:cubicBezTo>
                      <a:pt x="15457" y="2988"/>
                      <a:pt x="11379" y="4433"/>
                      <a:pt x="7221" y="4433"/>
                    </a:cubicBezTo>
                    <a:cubicBezTo>
                      <a:pt x="6678" y="4433"/>
                      <a:pt x="6134" y="4408"/>
                      <a:pt x="5593" y="4354"/>
                    </a:cubicBezTo>
                    <a:cubicBezTo>
                      <a:pt x="5842" y="3113"/>
                      <a:pt x="4987" y="1019"/>
                      <a:pt x="33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436;p35">
            <a:extLst>
              <a:ext uri="{FF2B5EF4-FFF2-40B4-BE49-F238E27FC236}">
                <a16:creationId xmlns:a16="http://schemas.microsoft.com/office/drawing/2014/main" id="{CFB5EC60-7AC1-4A8A-B4BB-FCCD44D98EF7}"/>
              </a:ext>
            </a:extLst>
          </p:cNvPr>
          <p:cNvGrpSpPr/>
          <p:nvPr/>
        </p:nvGrpSpPr>
        <p:grpSpPr>
          <a:xfrm>
            <a:off x="913867" y="544858"/>
            <a:ext cx="1261398" cy="876656"/>
            <a:chOff x="4648200" y="1333322"/>
            <a:chExt cx="1261398" cy="876656"/>
          </a:xfrm>
        </p:grpSpPr>
        <p:sp>
          <p:nvSpPr>
            <p:cNvPr id="209" name="Google Shape;437;p35" descr="Slidesgo" title="Background">
              <a:extLst>
                <a:ext uri="{FF2B5EF4-FFF2-40B4-BE49-F238E27FC236}">
                  <a16:creationId xmlns:a16="http://schemas.microsoft.com/office/drawing/2014/main" id="{80C81009-4B75-41D4-B4D9-BA08D33CAFCE}"/>
                </a:ext>
              </a:extLst>
            </p:cNvPr>
            <p:cNvSpPr/>
            <p:nvPr/>
          </p:nvSpPr>
          <p:spPr>
            <a:xfrm flipH="1">
              <a:off x="4648200"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438;p35">
              <a:extLst>
                <a:ext uri="{FF2B5EF4-FFF2-40B4-BE49-F238E27FC236}">
                  <a16:creationId xmlns:a16="http://schemas.microsoft.com/office/drawing/2014/main" id="{4D57FF17-7EE3-4EC7-9825-A4B7AE91143C}"/>
                </a:ext>
              </a:extLst>
            </p:cNvPr>
            <p:cNvGrpSpPr/>
            <p:nvPr/>
          </p:nvGrpSpPr>
          <p:grpSpPr>
            <a:xfrm>
              <a:off x="5105516" y="1355612"/>
              <a:ext cx="529532" cy="832076"/>
              <a:chOff x="5050925" y="1555925"/>
              <a:chExt cx="511675" cy="806275"/>
            </a:xfrm>
          </p:grpSpPr>
          <p:sp>
            <p:nvSpPr>
              <p:cNvPr id="211" name="Google Shape;439;p35">
                <a:extLst>
                  <a:ext uri="{FF2B5EF4-FFF2-40B4-BE49-F238E27FC236}">
                    <a16:creationId xmlns:a16="http://schemas.microsoft.com/office/drawing/2014/main" id="{61B7DD66-AFFB-4F41-9DFE-DB85BE7E25EE}"/>
                  </a:ext>
                </a:extLst>
              </p:cNvPr>
              <p:cNvSpPr/>
              <p:nvPr/>
            </p:nvSpPr>
            <p:spPr>
              <a:xfrm>
                <a:off x="5102150" y="1695425"/>
                <a:ext cx="80550" cy="130550"/>
              </a:xfrm>
              <a:custGeom>
                <a:avLst/>
                <a:gdLst/>
                <a:ahLst/>
                <a:cxnLst/>
                <a:rect l="l" t="t" r="r" b="b"/>
                <a:pathLst>
                  <a:path w="3222" h="5222" extrusionOk="0">
                    <a:moveTo>
                      <a:pt x="2414" y="1"/>
                    </a:moveTo>
                    <a:cubicBezTo>
                      <a:pt x="2320" y="1"/>
                      <a:pt x="2218" y="21"/>
                      <a:pt x="2109" y="67"/>
                    </a:cubicBezTo>
                    <a:cubicBezTo>
                      <a:pt x="497" y="811"/>
                      <a:pt x="0" y="2607"/>
                      <a:pt x="0" y="4284"/>
                    </a:cubicBezTo>
                    <a:cubicBezTo>
                      <a:pt x="0" y="4841"/>
                      <a:pt x="537" y="5221"/>
                      <a:pt x="1019" y="5221"/>
                    </a:cubicBezTo>
                    <a:cubicBezTo>
                      <a:pt x="1341" y="5221"/>
                      <a:pt x="1638" y="5053"/>
                      <a:pt x="1737" y="4656"/>
                    </a:cubicBezTo>
                    <a:cubicBezTo>
                      <a:pt x="1985" y="3475"/>
                      <a:pt x="1985" y="2051"/>
                      <a:pt x="2853" y="1119"/>
                    </a:cubicBezTo>
                    <a:cubicBezTo>
                      <a:pt x="3222" y="695"/>
                      <a:pt x="2961" y="1"/>
                      <a:pt x="24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0;p35">
                <a:extLst>
                  <a:ext uri="{FF2B5EF4-FFF2-40B4-BE49-F238E27FC236}">
                    <a16:creationId xmlns:a16="http://schemas.microsoft.com/office/drawing/2014/main" id="{75ADF391-7FDB-44C6-AD7B-4958E770323A}"/>
                  </a:ext>
                </a:extLst>
              </p:cNvPr>
              <p:cNvSpPr/>
              <p:nvPr/>
            </p:nvSpPr>
            <p:spPr>
              <a:xfrm>
                <a:off x="5117650" y="1880050"/>
                <a:ext cx="55850" cy="40325"/>
              </a:xfrm>
              <a:custGeom>
                <a:avLst/>
                <a:gdLst/>
                <a:ahLst/>
                <a:cxnLst/>
                <a:rect l="l" t="t" r="r" b="b"/>
                <a:pathLst>
                  <a:path w="2234" h="1613" extrusionOk="0">
                    <a:moveTo>
                      <a:pt x="1176" y="0"/>
                    </a:moveTo>
                    <a:cubicBezTo>
                      <a:pt x="125" y="0"/>
                      <a:pt x="1" y="1613"/>
                      <a:pt x="1052" y="1613"/>
                    </a:cubicBezTo>
                    <a:cubicBezTo>
                      <a:pt x="2109" y="1613"/>
                      <a:pt x="2233" y="0"/>
                      <a:pt x="11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1;p35">
                <a:extLst>
                  <a:ext uri="{FF2B5EF4-FFF2-40B4-BE49-F238E27FC236}">
                    <a16:creationId xmlns:a16="http://schemas.microsoft.com/office/drawing/2014/main" id="{4544D435-4F06-42EA-809B-44339A5F342A}"/>
                  </a:ext>
                </a:extLst>
              </p:cNvPr>
              <p:cNvSpPr/>
              <p:nvPr/>
            </p:nvSpPr>
            <p:spPr>
              <a:xfrm>
                <a:off x="5050925" y="1555925"/>
                <a:ext cx="511675" cy="607825"/>
              </a:xfrm>
              <a:custGeom>
                <a:avLst/>
                <a:gdLst/>
                <a:ahLst/>
                <a:cxnLst/>
                <a:rect l="l" t="t" r="r" b="b"/>
                <a:pathLst>
                  <a:path w="20467" h="24313" extrusionOk="0">
                    <a:moveTo>
                      <a:pt x="4463" y="5581"/>
                    </a:moveTo>
                    <a:cubicBezTo>
                      <a:pt x="5010" y="5581"/>
                      <a:pt x="5271" y="6275"/>
                      <a:pt x="4902" y="6699"/>
                    </a:cubicBezTo>
                    <a:cubicBezTo>
                      <a:pt x="4034" y="7631"/>
                      <a:pt x="4034" y="9055"/>
                      <a:pt x="3786" y="10236"/>
                    </a:cubicBezTo>
                    <a:cubicBezTo>
                      <a:pt x="3687" y="10633"/>
                      <a:pt x="3390" y="10801"/>
                      <a:pt x="3068" y="10801"/>
                    </a:cubicBezTo>
                    <a:cubicBezTo>
                      <a:pt x="2586" y="10801"/>
                      <a:pt x="2049" y="10421"/>
                      <a:pt x="2049" y="9864"/>
                    </a:cubicBezTo>
                    <a:cubicBezTo>
                      <a:pt x="2049" y="8187"/>
                      <a:pt x="2546" y="6391"/>
                      <a:pt x="4158" y="5647"/>
                    </a:cubicBezTo>
                    <a:cubicBezTo>
                      <a:pt x="4267" y="5601"/>
                      <a:pt x="4369" y="5581"/>
                      <a:pt x="4463" y="5581"/>
                    </a:cubicBezTo>
                    <a:close/>
                    <a:moveTo>
                      <a:pt x="3845" y="12965"/>
                    </a:moveTo>
                    <a:cubicBezTo>
                      <a:pt x="4902" y="12965"/>
                      <a:pt x="4778" y="14578"/>
                      <a:pt x="3721" y="14578"/>
                    </a:cubicBezTo>
                    <a:cubicBezTo>
                      <a:pt x="2670" y="14578"/>
                      <a:pt x="2794" y="12965"/>
                      <a:pt x="3845" y="12965"/>
                    </a:cubicBezTo>
                    <a:close/>
                    <a:moveTo>
                      <a:pt x="10236" y="1"/>
                    </a:moveTo>
                    <a:cubicBezTo>
                      <a:pt x="4530" y="1"/>
                      <a:pt x="0" y="4590"/>
                      <a:pt x="0" y="10236"/>
                    </a:cubicBezTo>
                    <a:cubicBezTo>
                      <a:pt x="0" y="17490"/>
                      <a:pt x="6078" y="19539"/>
                      <a:pt x="6078" y="22452"/>
                    </a:cubicBezTo>
                    <a:cubicBezTo>
                      <a:pt x="6078" y="23136"/>
                      <a:pt x="6202" y="23692"/>
                      <a:pt x="6326" y="24129"/>
                    </a:cubicBezTo>
                    <a:cubicBezTo>
                      <a:pt x="6574" y="24005"/>
                      <a:pt x="6822" y="23940"/>
                      <a:pt x="7070" y="23940"/>
                    </a:cubicBezTo>
                    <a:lnTo>
                      <a:pt x="9368" y="23940"/>
                    </a:lnTo>
                    <a:lnTo>
                      <a:pt x="9368" y="15570"/>
                    </a:lnTo>
                    <a:cubicBezTo>
                      <a:pt x="9368" y="15570"/>
                      <a:pt x="8063" y="14885"/>
                      <a:pt x="7815" y="13461"/>
                    </a:cubicBezTo>
                    <a:cubicBezTo>
                      <a:pt x="7567" y="12097"/>
                      <a:pt x="6391" y="9800"/>
                      <a:pt x="6391" y="9800"/>
                    </a:cubicBezTo>
                    <a:lnTo>
                      <a:pt x="6391" y="9800"/>
                    </a:lnTo>
                    <a:cubicBezTo>
                      <a:pt x="10236" y="11849"/>
                      <a:pt x="10360" y="13893"/>
                      <a:pt x="10360" y="13893"/>
                    </a:cubicBezTo>
                    <a:cubicBezTo>
                      <a:pt x="10916" y="9676"/>
                      <a:pt x="14885" y="7319"/>
                      <a:pt x="14885" y="7319"/>
                    </a:cubicBezTo>
                    <a:lnTo>
                      <a:pt x="14885" y="7319"/>
                    </a:lnTo>
                    <a:cubicBezTo>
                      <a:pt x="14081" y="13893"/>
                      <a:pt x="11536" y="13213"/>
                      <a:pt x="10792" y="15570"/>
                    </a:cubicBezTo>
                    <a:lnTo>
                      <a:pt x="10792" y="23940"/>
                    </a:lnTo>
                    <a:lnTo>
                      <a:pt x="13148" y="23940"/>
                    </a:lnTo>
                    <a:cubicBezTo>
                      <a:pt x="13461" y="23940"/>
                      <a:pt x="13769" y="24064"/>
                      <a:pt x="14017" y="24312"/>
                    </a:cubicBezTo>
                    <a:cubicBezTo>
                      <a:pt x="14205" y="23816"/>
                      <a:pt x="14329" y="23196"/>
                      <a:pt x="14329" y="22452"/>
                    </a:cubicBezTo>
                    <a:cubicBezTo>
                      <a:pt x="14329" y="19415"/>
                      <a:pt x="20467" y="17306"/>
                      <a:pt x="20467" y="10236"/>
                    </a:cubicBezTo>
                    <a:cubicBezTo>
                      <a:pt x="20467" y="4590"/>
                      <a:pt x="15877" y="1"/>
                      <a:pt x="1023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2;p35">
                <a:extLst>
                  <a:ext uri="{FF2B5EF4-FFF2-40B4-BE49-F238E27FC236}">
                    <a16:creationId xmlns:a16="http://schemas.microsoft.com/office/drawing/2014/main" id="{9F058819-738D-4297-B60C-AB5A33C599F4}"/>
                  </a:ext>
                </a:extLst>
              </p:cNvPr>
              <p:cNvSpPr/>
              <p:nvPr/>
            </p:nvSpPr>
            <p:spPr>
              <a:xfrm>
                <a:off x="5232375" y="2304875"/>
                <a:ext cx="147275" cy="57325"/>
              </a:xfrm>
              <a:custGeom>
                <a:avLst/>
                <a:gdLst/>
                <a:ahLst/>
                <a:cxnLst/>
                <a:rect l="l" t="t" r="r" b="b"/>
                <a:pathLst>
                  <a:path w="5891" h="2293" extrusionOk="0">
                    <a:moveTo>
                      <a:pt x="1" y="0"/>
                    </a:moveTo>
                    <a:cubicBezTo>
                      <a:pt x="373" y="1300"/>
                      <a:pt x="1549" y="2293"/>
                      <a:pt x="2978" y="2293"/>
                    </a:cubicBezTo>
                    <a:cubicBezTo>
                      <a:pt x="4342" y="2293"/>
                      <a:pt x="5518" y="130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3;p35">
                <a:extLst>
                  <a:ext uri="{FF2B5EF4-FFF2-40B4-BE49-F238E27FC236}">
                    <a16:creationId xmlns:a16="http://schemas.microsoft.com/office/drawing/2014/main" id="{27522A6A-968A-435D-9C31-373ACAAF1CE4}"/>
                  </a:ext>
                </a:extLst>
              </p:cNvPr>
              <p:cNvSpPr/>
              <p:nvPr/>
            </p:nvSpPr>
            <p:spPr>
              <a:xfrm>
                <a:off x="5196675" y="2207125"/>
                <a:ext cx="218700" cy="54350"/>
              </a:xfrm>
              <a:custGeom>
                <a:avLst/>
                <a:gdLst/>
                <a:ahLst/>
                <a:cxnLst/>
                <a:rect l="l" t="t" r="r" b="b"/>
                <a:pathLst>
                  <a:path w="8748" h="2174" extrusionOk="0">
                    <a:moveTo>
                      <a:pt x="1240" y="1"/>
                    </a:moveTo>
                    <a:cubicBezTo>
                      <a:pt x="992" y="1"/>
                      <a:pt x="809" y="65"/>
                      <a:pt x="620" y="189"/>
                    </a:cubicBezTo>
                    <a:cubicBezTo>
                      <a:pt x="248" y="373"/>
                      <a:pt x="0" y="745"/>
                      <a:pt x="0" y="1057"/>
                    </a:cubicBezTo>
                    <a:cubicBezTo>
                      <a:pt x="0" y="1554"/>
                      <a:pt x="561" y="2174"/>
                      <a:pt x="1240" y="2174"/>
                    </a:cubicBezTo>
                    <a:lnTo>
                      <a:pt x="7507" y="2174"/>
                    </a:lnTo>
                    <a:cubicBezTo>
                      <a:pt x="8187" y="2174"/>
                      <a:pt x="8747" y="1554"/>
                      <a:pt x="8747" y="1057"/>
                    </a:cubicBezTo>
                    <a:cubicBezTo>
                      <a:pt x="8747" y="745"/>
                      <a:pt x="8435" y="313"/>
                      <a:pt x="8003" y="125"/>
                    </a:cubicBezTo>
                    <a:cubicBezTo>
                      <a:pt x="7939" y="65"/>
                      <a:pt x="7879" y="65"/>
                      <a:pt x="7814" y="65"/>
                    </a:cubicBezTo>
                    <a:cubicBezTo>
                      <a:pt x="7690" y="1"/>
                      <a:pt x="7631" y="1"/>
                      <a:pt x="7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4;p35">
                <a:extLst>
                  <a:ext uri="{FF2B5EF4-FFF2-40B4-BE49-F238E27FC236}">
                    <a16:creationId xmlns:a16="http://schemas.microsoft.com/office/drawing/2014/main" id="{CB9707FD-8468-4DB4-9F90-E1A5B587E189}"/>
                  </a:ext>
                </a:extLst>
              </p:cNvPr>
              <p:cNvSpPr/>
              <p:nvPr/>
            </p:nvSpPr>
            <p:spPr>
              <a:xfrm>
                <a:off x="5384325" y="2207125"/>
                <a:ext cx="7725" cy="1650"/>
              </a:xfrm>
              <a:custGeom>
                <a:avLst/>
                <a:gdLst/>
                <a:ahLst/>
                <a:cxnLst/>
                <a:rect l="l" t="t" r="r" b="b"/>
                <a:pathLst>
                  <a:path w="309" h="66" extrusionOk="0">
                    <a:moveTo>
                      <a:pt x="308" y="65"/>
                    </a:moveTo>
                    <a:cubicBezTo>
                      <a:pt x="184" y="1"/>
                      <a:pt x="125" y="1"/>
                      <a:pt x="1" y="1"/>
                    </a:cubicBezTo>
                    <a:cubicBezTo>
                      <a:pt x="125" y="1"/>
                      <a:pt x="184" y="1"/>
                      <a:pt x="308" y="65"/>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5;p35">
                <a:extLst>
                  <a:ext uri="{FF2B5EF4-FFF2-40B4-BE49-F238E27FC236}">
                    <a16:creationId xmlns:a16="http://schemas.microsoft.com/office/drawing/2014/main" id="{DA3EB1AC-A6FE-499F-8AD2-C453182ED25E}"/>
                  </a:ext>
                </a:extLst>
              </p:cNvPr>
              <p:cNvSpPr/>
              <p:nvPr/>
            </p:nvSpPr>
            <p:spPr>
              <a:xfrm>
                <a:off x="5212175" y="2207125"/>
                <a:ext cx="15525" cy="4750"/>
              </a:xfrm>
              <a:custGeom>
                <a:avLst/>
                <a:gdLst/>
                <a:ahLst/>
                <a:cxnLst/>
                <a:rect l="l" t="t" r="r" b="b"/>
                <a:pathLst>
                  <a:path w="621" h="190" extrusionOk="0">
                    <a:moveTo>
                      <a:pt x="620" y="1"/>
                    </a:moveTo>
                    <a:cubicBezTo>
                      <a:pt x="372" y="1"/>
                      <a:pt x="189" y="65"/>
                      <a:pt x="0" y="189"/>
                    </a:cubicBezTo>
                    <a:lnTo>
                      <a:pt x="0" y="189"/>
                    </a:lnTo>
                    <a:cubicBezTo>
                      <a:pt x="189" y="65"/>
                      <a:pt x="372" y="1"/>
                      <a:pt x="620" y="1"/>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6;p35">
                <a:extLst>
                  <a:ext uri="{FF2B5EF4-FFF2-40B4-BE49-F238E27FC236}">
                    <a16:creationId xmlns:a16="http://schemas.microsoft.com/office/drawing/2014/main" id="{4EF3D6AF-5E4A-425B-949D-05C3AAFB9482}"/>
                  </a:ext>
                </a:extLst>
              </p:cNvPr>
              <p:cNvSpPr/>
              <p:nvPr/>
            </p:nvSpPr>
            <p:spPr>
              <a:xfrm>
                <a:off x="5392025" y="2208750"/>
                <a:ext cx="4750" cy="1500"/>
              </a:xfrm>
              <a:custGeom>
                <a:avLst/>
                <a:gdLst/>
                <a:ahLst/>
                <a:cxnLst/>
                <a:rect l="l" t="t" r="r" b="b"/>
                <a:pathLst>
                  <a:path w="190" h="60" extrusionOk="0">
                    <a:moveTo>
                      <a:pt x="189" y="60"/>
                    </a:moveTo>
                    <a:cubicBezTo>
                      <a:pt x="125" y="0"/>
                      <a:pt x="65" y="0"/>
                      <a:pt x="0" y="0"/>
                    </a:cubicBezTo>
                    <a:cubicBezTo>
                      <a:pt x="65" y="0"/>
                      <a:pt x="125" y="0"/>
                      <a:pt x="189" y="60"/>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7;p35">
                <a:extLst>
                  <a:ext uri="{FF2B5EF4-FFF2-40B4-BE49-F238E27FC236}">
                    <a16:creationId xmlns:a16="http://schemas.microsoft.com/office/drawing/2014/main" id="{40531AE0-74D7-45E0-AD78-3786E41A50E7}"/>
                  </a:ext>
                </a:extLst>
              </p:cNvPr>
              <p:cNvSpPr/>
              <p:nvPr/>
            </p:nvSpPr>
            <p:spPr>
              <a:xfrm>
                <a:off x="5196675" y="1738875"/>
                <a:ext cx="226375" cy="473000"/>
              </a:xfrm>
              <a:custGeom>
                <a:avLst/>
                <a:gdLst/>
                <a:ahLst/>
                <a:cxnLst/>
                <a:rect l="l" t="t" r="r" b="b"/>
                <a:pathLst>
                  <a:path w="9055" h="18920" extrusionOk="0">
                    <a:moveTo>
                      <a:pt x="9055" y="1"/>
                    </a:moveTo>
                    <a:cubicBezTo>
                      <a:pt x="9055" y="1"/>
                      <a:pt x="5086" y="2358"/>
                      <a:pt x="4530" y="6575"/>
                    </a:cubicBezTo>
                    <a:cubicBezTo>
                      <a:pt x="4530" y="6575"/>
                      <a:pt x="4406" y="4531"/>
                      <a:pt x="561" y="2482"/>
                    </a:cubicBezTo>
                    <a:lnTo>
                      <a:pt x="561" y="2482"/>
                    </a:lnTo>
                    <a:cubicBezTo>
                      <a:pt x="561" y="2482"/>
                      <a:pt x="1737" y="4779"/>
                      <a:pt x="1985" y="6143"/>
                    </a:cubicBezTo>
                    <a:cubicBezTo>
                      <a:pt x="2233" y="7567"/>
                      <a:pt x="3538" y="8252"/>
                      <a:pt x="3538" y="8252"/>
                    </a:cubicBezTo>
                    <a:lnTo>
                      <a:pt x="3538" y="16622"/>
                    </a:lnTo>
                    <a:lnTo>
                      <a:pt x="1240" y="16622"/>
                    </a:lnTo>
                    <a:cubicBezTo>
                      <a:pt x="992" y="16622"/>
                      <a:pt x="744" y="16687"/>
                      <a:pt x="496" y="16811"/>
                    </a:cubicBezTo>
                    <a:cubicBezTo>
                      <a:pt x="189" y="17059"/>
                      <a:pt x="0" y="17431"/>
                      <a:pt x="0" y="17862"/>
                    </a:cubicBezTo>
                    <a:cubicBezTo>
                      <a:pt x="0" y="18299"/>
                      <a:pt x="248" y="18731"/>
                      <a:pt x="620" y="18919"/>
                    </a:cubicBezTo>
                    <a:cubicBezTo>
                      <a:pt x="809" y="18795"/>
                      <a:pt x="992" y="18731"/>
                      <a:pt x="1240" y="18731"/>
                    </a:cubicBezTo>
                    <a:lnTo>
                      <a:pt x="7507" y="18731"/>
                    </a:lnTo>
                    <a:cubicBezTo>
                      <a:pt x="7631" y="18731"/>
                      <a:pt x="7690" y="18731"/>
                      <a:pt x="7814" y="18795"/>
                    </a:cubicBezTo>
                    <a:cubicBezTo>
                      <a:pt x="7879" y="18795"/>
                      <a:pt x="7939" y="18795"/>
                      <a:pt x="8003" y="18855"/>
                    </a:cubicBezTo>
                    <a:cubicBezTo>
                      <a:pt x="8311" y="18607"/>
                      <a:pt x="8499" y="18299"/>
                      <a:pt x="8499" y="17862"/>
                    </a:cubicBezTo>
                    <a:cubicBezTo>
                      <a:pt x="8499" y="17490"/>
                      <a:pt x="8375" y="17242"/>
                      <a:pt x="8187" y="16994"/>
                    </a:cubicBezTo>
                    <a:cubicBezTo>
                      <a:pt x="7939" y="16746"/>
                      <a:pt x="7631" y="16622"/>
                      <a:pt x="7318" y="16622"/>
                    </a:cubicBezTo>
                    <a:lnTo>
                      <a:pt x="4962" y="16622"/>
                    </a:lnTo>
                    <a:lnTo>
                      <a:pt x="4962" y="8252"/>
                    </a:lnTo>
                    <a:cubicBezTo>
                      <a:pt x="5706" y="5895"/>
                      <a:pt x="8251" y="6575"/>
                      <a:pt x="9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8;p35">
                <a:extLst>
                  <a:ext uri="{FF2B5EF4-FFF2-40B4-BE49-F238E27FC236}">
                    <a16:creationId xmlns:a16="http://schemas.microsoft.com/office/drawing/2014/main" id="{7D4DDC7D-DDEF-43A4-855D-E89C566F0E1E}"/>
                  </a:ext>
                </a:extLst>
              </p:cNvPr>
              <p:cNvSpPr/>
              <p:nvPr/>
            </p:nvSpPr>
            <p:spPr>
              <a:xfrm>
                <a:off x="5196675" y="2261450"/>
                <a:ext cx="218700" cy="43450"/>
              </a:xfrm>
              <a:custGeom>
                <a:avLst/>
                <a:gdLst/>
                <a:ahLst/>
                <a:cxnLst/>
                <a:rect l="l" t="t" r="r" b="b"/>
                <a:pathLst>
                  <a:path w="8748" h="1738" extrusionOk="0">
                    <a:moveTo>
                      <a:pt x="1240" y="1"/>
                    </a:moveTo>
                    <a:cubicBezTo>
                      <a:pt x="561" y="1"/>
                      <a:pt x="0" y="373"/>
                      <a:pt x="0" y="869"/>
                    </a:cubicBezTo>
                    <a:cubicBezTo>
                      <a:pt x="0" y="1365"/>
                      <a:pt x="561" y="1737"/>
                      <a:pt x="1240" y="1737"/>
                    </a:cubicBezTo>
                    <a:lnTo>
                      <a:pt x="7507" y="1737"/>
                    </a:lnTo>
                    <a:cubicBezTo>
                      <a:pt x="8187" y="1737"/>
                      <a:pt x="8747" y="1365"/>
                      <a:pt x="8747" y="869"/>
                    </a:cubicBezTo>
                    <a:cubicBezTo>
                      <a:pt x="8747" y="373"/>
                      <a:pt x="8187" y="1"/>
                      <a:pt x="7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08"/>
                                        </p:tgtEl>
                                        <p:attrNameLst>
                                          <p:attrName>style.visibility</p:attrName>
                                        </p:attrNameLst>
                                      </p:cBhvr>
                                      <p:to>
                                        <p:strVal val="visible"/>
                                      </p:to>
                                    </p:set>
                                    <p:animEffect transition="in" filter="barn(inVertical)">
                                      <p:cBhvr>
                                        <p:cTn id="7" dur="500"/>
                                        <p:tgtEl>
                                          <p:spTgt spid="1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3299750" y="113431"/>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7845252" y="14956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8444428" y="2148056"/>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608;p58">
            <a:extLst>
              <a:ext uri="{FF2B5EF4-FFF2-40B4-BE49-F238E27FC236}">
                <a16:creationId xmlns:a16="http://schemas.microsoft.com/office/drawing/2014/main" id="{DC6636E6-3DFE-4C8E-8D3B-08F9585B1769}"/>
              </a:ext>
            </a:extLst>
          </p:cNvPr>
          <p:cNvSpPr txBox="1">
            <a:spLocks/>
          </p:cNvSpPr>
          <p:nvPr/>
        </p:nvSpPr>
        <p:spPr>
          <a:xfrm>
            <a:off x="780897" y="549474"/>
            <a:ext cx="2262840"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database</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sp>
        <p:nvSpPr>
          <p:cNvPr id="10" name="Rectangle: Rounded Corners 9">
            <a:extLst>
              <a:ext uri="{FF2B5EF4-FFF2-40B4-BE49-F238E27FC236}">
                <a16:creationId xmlns:a16="http://schemas.microsoft.com/office/drawing/2014/main" id="{8DF52B53-A628-457A-A7E5-A153EC2874B4}"/>
              </a:ext>
            </a:extLst>
          </p:cNvPr>
          <p:cNvSpPr/>
          <p:nvPr/>
        </p:nvSpPr>
        <p:spPr>
          <a:xfrm>
            <a:off x="1093443" y="1847983"/>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Datalake</a:t>
            </a:r>
            <a:r>
              <a:rPr lang="en-US" sz="1600" dirty="0">
                <a:solidFill>
                  <a:schemeClr val="tx1"/>
                </a:solidFill>
              </a:rPr>
              <a:t> </a:t>
            </a:r>
            <a:br>
              <a:rPr lang="en-US" sz="1600" dirty="0">
                <a:solidFill>
                  <a:schemeClr val="tx1"/>
                </a:solidFill>
              </a:rPr>
            </a:br>
            <a:r>
              <a:rPr lang="en-US" sz="1600" dirty="0" err="1">
                <a:solidFill>
                  <a:schemeClr val="tx1"/>
                </a:solidFill>
              </a:rPr>
              <a:t>Water_DataGoc</a:t>
            </a:r>
            <a:endParaRPr lang="en-US" sz="1600" dirty="0">
              <a:solidFill>
                <a:schemeClr val="tx1"/>
              </a:solidFill>
            </a:endParaRPr>
          </a:p>
        </p:txBody>
      </p:sp>
      <p:sp>
        <p:nvSpPr>
          <p:cNvPr id="23" name="Rectangle: Rounded Corners 22">
            <a:extLst>
              <a:ext uri="{FF2B5EF4-FFF2-40B4-BE49-F238E27FC236}">
                <a16:creationId xmlns:a16="http://schemas.microsoft.com/office/drawing/2014/main" id="{4CA85DFC-591D-4E80-AB27-69F700D9DD0C}"/>
              </a:ext>
            </a:extLst>
          </p:cNvPr>
          <p:cNvSpPr/>
          <p:nvPr/>
        </p:nvSpPr>
        <p:spPr>
          <a:xfrm>
            <a:off x="4917297" y="1847983"/>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600" dirty="0" err="1">
                <a:solidFill>
                  <a:schemeClr val="tx1"/>
                </a:solidFill>
              </a:rPr>
              <a:t>DataWarehouse</a:t>
            </a:r>
            <a:endParaRPr lang="en-US" sz="1600" dirty="0">
              <a:solidFill>
                <a:schemeClr val="tx1"/>
              </a:solidFill>
            </a:endParaRPr>
          </a:p>
          <a:p>
            <a:pPr algn="ctr"/>
            <a:r>
              <a:rPr lang="en-US" sz="1600" dirty="0" err="1">
                <a:solidFill>
                  <a:schemeClr val="tx1"/>
                </a:solidFill>
              </a:rPr>
              <a:t>Water_Clean</a:t>
            </a:r>
            <a:endParaRPr lang="en-US" sz="1600" dirty="0">
              <a:solidFill>
                <a:schemeClr val="tx1"/>
              </a:solidFill>
            </a:endParaRPr>
          </a:p>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36" name="Rectangle: Folded Corner 35">
            <a:extLst>
              <a:ext uri="{FF2B5EF4-FFF2-40B4-BE49-F238E27FC236}">
                <a16:creationId xmlns:a16="http://schemas.microsoft.com/office/drawing/2014/main" id="{F1362145-C812-40F3-A96D-33A8FA8EBC4D}"/>
              </a:ext>
            </a:extLst>
          </p:cNvPr>
          <p:cNvSpPr/>
          <p:nvPr/>
        </p:nvSpPr>
        <p:spPr>
          <a:xfrm>
            <a:off x="744280" y="586717"/>
            <a:ext cx="7714128" cy="3970066"/>
          </a:xfrm>
          <a:prstGeom prst="foldedCorner">
            <a:avLst>
              <a:gd name="adj" fmla="val 14941"/>
            </a:avLst>
          </a:prstGeom>
          <a:solidFill>
            <a:srgbClr val="276F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Google Shape;474;p36"/>
          <p:cNvSpPr txBox="1">
            <a:spLocks noGrp="1"/>
          </p:cNvSpPr>
          <p:nvPr>
            <p:ph type="title"/>
          </p:nvPr>
        </p:nvSpPr>
        <p:spPr>
          <a:xfrm>
            <a:off x="4371889" y="1570825"/>
            <a:ext cx="4163100" cy="30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latin typeface="Segoe UI" panose="020B0502040204020203" pitchFamily="34" charset="0"/>
                <a:cs typeface="Segoe UI" panose="020B0502040204020203" pitchFamily="34" charset="0"/>
              </a:rPr>
              <a:t>ĐỀ TÀI:</a:t>
            </a:r>
          </a:p>
        </p:txBody>
      </p:sp>
      <p:grpSp>
        <p:nvGrpSpPr>
          <p:cNvPr id="476" name="Google Shape;476;p36"/>
          <p:cNvGrpSpPr/>
          <p:nvPr/>
        </p:nvGrpSpPr>
        <p:grpSpPr>
          <a:xfrm>
            <a:off x="744280" y="1022653"/>
            <a:ext cx="3276745" cy="3137294"/>
            <a:chOff x="533429" y="1143000"/>
            <a:chExt cx="3276745" cy="3137294"/>
          </a:xfrm>
        </p:grpSpPr>
        <p:grpSp>
          <p:nvGrpSpPr>
            <p:cNvPr id="477" name="Google Shape;477;p36"/>
            <p:cNvGrpSpPr/>
            <p:nvPr/>
          </p:nvGrpSpPr>
          <p:grpSpPr>
            <a:xfrm>
              <a:off x="533429" y="1143000"/>
              <a:ext cx="3276745" cy="3137294"/>
              <a:chOff x="685800" y="838200"/>
              <a:chExt cx="3428992" cy="3280316"/>
            </a:xfrm>
          </p:grpSpPr>
          <p:sp>
            <p:nvSpPr>
              <p:cNvPr id="478" name="Google Shape;478;p36"/>
              <p:cNvSpPr/>
              <p:nvPr/>
            </p:nvSpPr>
            <p:spPr>
              <a:xfrm rot="4430730">
                <a:off x="1100723" y="1069822"/>
                <a:ext cx="2599145" cy="2817071"/>
              </a:xfrm>
              <a:custGeom>
                <a:avLst/>
                <a:gdLst/>
                <a:ahLst/>
                <a:cxnLst/>
                <a:rect l="l" t="t" r="r" b="b"/>
                <a:pathLst>
                  <a:path w="61795" h="56643" extrusionOk="0">
                    <a:moveTo>
                      <a:pt x="34089" y="1"/>
                    </a:moveTo>
                    <a:cubicBezTo>
                      <a:pt x="24362" y="1"/>
                      <a:pt x="14276" y="5165"/>
                      <a:pt x="7721" y="14507"/>
                    </a:cubicBezTo>
                    <a:cubicBezTo>
                      <a:pt x="0" y="25449"/>
                      <a:pt x="0" y="39674"/>
                      <a:pt x="4073" y="47790"/>
                    </a:cubicBezTo>
                    <a:cubicBezTo>
                      <a:pt x="6880" y="53403"/>
                      <a:pt x="15284" y="56643"/>
                      <a:pt x="24467" y="56643"/>
                    </a:cubicBezTo>
                    <a:cubicBezTo>
                      <a:pt x="30700" y="56643"/>
                      <a:pt x="37292" y="55150"/>
                      <a:pt x="42737" y="51893"/>
                    </a:cubicBezTo>
                    <a:cubicBezTo>
                      <a:pt x="56293" y="43839"/>
                      <a:pt x="61795" y="13261"/>
                      <a:pt x="48329" y="4264"/>
                    </a:cubicBezTo>
                    <a:cubicBezTo>
                      <a:pt x="44035" y="1376"/>
                      <a:pt x="39110" y="1"/>
                      <a:pt x="34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9" name="Google Shape;479;p36"/>
              <p:cNvGrpSpPr/>
              <p:nvPr/>
            </p:nvGrpSpPr>
            <p:grpSpPr>
              <a:xfrm>
                <a:off x="1219200" y="1466859"/>
                <a:ext cx="2666926" cy="2057391"/>
                <a:chOff x="1274375" y="976225"/>
                <a:chExt cx="1560975" cy="1217175"/>
              </a:xfrm>
            </p:grpSpPr>
            <p:sp>
              <p:nvSpPr>
                <p:cNvPr id="480" name="Google Shape;480;p36"/>
                <p:cNvSpPr/>
                <p:nvPr/>
              </p:nvSpPr>
              <p:spPr>
                <a:xfrm>
                  <a:off x="1588650" y="976225"/>
                  <a:ext cx="825700" cy="1129650"/>
                </a:xfrm>
                <a:custGeom>
                  <a:avLst/>
                  <a:gdLst/>
                  <a:ahLst/>
                  <a:cxnLst/>
                  <a:rect l="l" t="t" r="r" b="b"/>
                  <a:pathLst>
                    <a:path w="33028" h="45186" extrusionOk="0">
                      <a:moveTo>
                        <a:pt x="6810" y="786"/>
                      </a:moveTo>
                      <a:cubicBezTo>
                        <a:pt x="7178" y="786"/>
                        <a:pt x="7412" y="1062"/>
                        <a:pt x="7710" y="1187"/>
                      </a:cubicBezTo>
                      <a:cubicBezTo>
                        <a:pt x="8092" y="1297"/>
                        <a:pt x="8629" y="1610"/>
                        <a:pt x="9322" y="1610"/>
                      </a:cubicBezTo>
                      <a:cubicBezTo>
                        <a:pt x="9376" y="1610"/>
                        <a:pt x="9432" y="1608"/>
                        <a:pt x="9488" y="1604"/>
                      </a:cubicBezTo>
                      <a:cubicBezTo>
                        <a:pt x="9535" y="1597"/>
                        <a:pt x="9575" y="1593"/>
                        <a:pt x="9610" y="1593"/>
                      </a:cubicBezTo>
                      <a:cubicBezTo>
                        <a:pt x="10110" y="1593"/>
                        <a:pt x="9473" y="2362"/>
                        <a:pt x="9251" y="3027"/>
                      </a:cubicBezTo>
                      <a:cubicBezTo>
                        <a:pt x="9198" y="3237"/>
                        <a:pt x="9094" y="3307"/>
                        <a:pt x="8962" y="3307"/>
                      </a:cubicBezTo>
                      <a:cubicBezTo>
                        <a:pt x="8688" y="3307"/>
                        <a:pt x="8290" y="3003"/>
                        <a:pt x="7971" y="3003"/>
                      </a:cubicBezTo>
                      <a:cubicBezTo>
                        <a:pt x="7921" y="3003"/>
                        <a:pt x="7873" y="3010"/>
                        <a:pt x="7828" y="3027"/>
                      </a:cubicBezTo>
                      <a:cubicBezTo>
                        <a:pt x="7785" y="3038"/>
                        <a:pt x="7741" y="3043"/>
                        <a:pt x="7697" y="3043"/>
                      </a:cubicBezTo>
                      <a:cubicBezTo>
                        <a:pt x="7246" y="3043"/>
                        <a:pt x="6707" y="2547"/>
                        <a:pt x="6168" y="2491"/>
                      </a:cubicBezTo>
                      <a:cubicBezTo>
                        <a:pt x="5513" y="2373"/>
                        <a:pt x="5338" y="1486"/>
                        <a:pt x="6286" y="950"/>
                      </a:cubicBezTo>
                      <a:cubicBezTo>
                        <a:pt x="6491" y="831"/>
                        <a:pt x="6662" y="786"/>
                        <a:pt x="6810" y="786"/>
                      </a:cubicBezTo>
                      <a:close/>
                      <a:moveTo>
                        <a:pt x="13399" y="2008"/>
                      </a:moveTo>
                      <a:cubicBezTo>
                        <a:pt x="13792" y="2008"/>
                        <a:pt x="14223" y="2035"/>
                        <a:pt x="14526" y="2079"/>
                      </a:cubicBezTo>
                      <a:cubicBezTo>
                        <a:pt x="15300" y="2197"/>
                        <a:pt x="15537" y="2610"/>
                        <a:pt x="16011" y="2672"/>
                      </a:cubicBezTo>
                      <a:cubicBezTo>
                        <a:pt x="16486" y="2729"/>
                        <a:pt x="17135" y="3620"/>
                        <a:pt x="17373" y="4033"/>
                      </a:cubicBezTo>
                      <a:cubicBezTo>
                        <a:pt x="17553" y="4451"/>
                        <a:pt x="18559" y="5518"/>
                        <a:pt x="18502" y="5874"/>
                      </a:cubicBezTo>
                      <a:cubicBezTo>
                        <a:pt x="18464" y="6092"/>
                        <a:pt x="18250" y="6309"/>
                        <a:pt x="17967" y="6309"/>
                      </a:cubicBezTo>
                      <a:cubicBezTo>
                        <a:pt x="17787" y="6309"/>
                        <a:pt x="17580" y="6222"/>
                        <a:pt x="17373" y="5992"/>
                      </a:cubicBezTo>
                      <a:cubicBezTo>
                        <a:pt x="17285" y="5894"/>
                        <a:pt x="17218" y="5851"/>
                        <a:pt x="17168" y="5851"/>
                      </a:cubicBezTo>
                      <a:cubicBezTo>
                        <a:pt x="16916" y="5851"/>
                        <a:pt x="17098" y="6949"/>
                        <a:pt x="17197" y="7591"/>
                      </a:cubicBezTo>
                      <a:cubicBezTo>
                        <a:pt x="17261" y="7851"/>
                        <a:pt x="17175" y="7961"/>
                        <a:pt x="17003" y="7961"/>
                      </a:cubicBezTo>
                      <a:cubicBezTo>
                        <a:pt x="16703" y="7961"/>
                        <a:pt x="16143" y="7630"/>
                        <a:pt x="15655" y="7178"/>
                      </a:cubicBezTo>
                      <a:cubicBezTo>
                        <a:pt x="14882" y="6405"/>
                        <a:pt x="14764" y="6286"/>
                        <a:pt x="14171" y="5992"/>
                      </a:cubicBezTo>
                      <a:cubicBezTo>
                        <a:pt x="13521" y="5755"/>
                        <a:pt x="15300" y="5992"/>
                        <a:pt x="15655" y="5518"/>
                      </a:cubicBezTo>
                      <a:cubicBezTo>
                        <a:pt x="16068" y="4982"/>
                        <a:pt x="15357" y="3915"/>
                        <a:pt x="14526" y="3440"/>
                      </a:cubicBezTo>
                      <a:cubicBezTo>
                        <a:pt x="13639" y="2966"/>
                        <a:pt x="13284" y="2672"/>
                        <a:pt x="12572" y="2316"/>
                      </a:cubicBezTo>
                      <a:cubicBezTo>
                        <a:pt x="12157" y="2090"/>
                        <a:pt x="12720" y="2008"/>
                        <a:pt x="13399" y="2008"/>
                      </a:cubicBezTo>
                      <a:close/>
                      <a:moveTo>
                        <a:pt x="10257" y="1"/>
                      </a:moveTo>
                      <a:cubicBezTo>
                        <a:pt x="6581" y="1"/>
                        <a:pt x="3084" y="831"/>
                        <a:pt x="1" y="2373"/>
                      </a:cubicBezTo>
                      <a:cubicBezTo>
                        <a:pt x="1378" y="2373"/>
                        <a:pt x="1620" y="2562"/>
                        <a:pt x="2625" y="2562"/>
                      </a:cubicBezTo>
                      <a:cubicBezTo>
                        <a:pt x="2745" y="2562"/>
                        <a:pt x="2877" y="2559"/>
                        <a:pt x="3023" y="2553"/>
                      </a:cubicBezTo>
                      <a:cubicBezTo>
                        <a:pt x="3119" y="2549"/>
                        <a:pt x="3210" y="2548"/>
                        <a:pt x="3298" y="2548"/>
                      </a:cubicBezTo>
                      <a:cubicBezTo>
                        <a:pt x="4673" y="2548"/>
                        <a:pt x="5081" y="2984"/>
                        <a:pt x="6642" y="3265"/>
                      </a:cubicBezTo>
                      <a:cubicBezTo>
                        <a:pt x="8241" y="3620"/>
                        <a:pt x="8777" y="3620"/>
                        <a:pt x="9607" y="3677"/>
                      </a:cubicBezTo>
                      <a:cubicBezTo>
                        <a:pt x="9638" y="3680"/>
                        <a:pt x="9668" y="3681"/>
                        <a:pt x="9697" y="3681"/>
                      </a:cubicBezTo>
                      <a:cubicBezTo>
                        <a:pt x="10425" y="3681"/>
                        <a:pt x="10288" y="2939"/>
                        <a:pt x="11087" y="2254"/>
                      </a:cubicBezTo>
                      <a:cubicBezTo>
                        <a:pt x="11229" y="2143"/>
                        <a:pt x="11333" y="2094"/>
                        <a:pt x="11408" y="2094"/>
                      </a:cubicBezTo>
                      <a:cubicBezTo>
                        <a:pt x="11771" y="2094"/>
                        <a:pt x="11453" y="3237"/>
                        <a:pt x="11505" y="3976"/>
                      </a:cubicBezTo>
                      <a:cubicBezTo>
                        <a:pt x="11524" y="4286"/>
                        <a:pt x="11617" y="4408"/>
                        <a:pt x="11765" y="4408"/>
                      </a:cubicBezTo>
                      <a:cubicBezTo>
                        <a:pt x="12040" y="4408"/>
                        <a:pt x="12506" y="3985"/>
                        <a:pt x="13046" y="3559"/>
                      </a:cubicBezTo>
                      <a:cubicBezTo>
                        <a:pt x="13208" y="3429"/>
                        <a:pt x="13336" y="3374"/>
                        <a:pt x="13435" y="3374"/>
                      </a:cubicBezTo>
                      <a:cubicBezTo>
                        <a:pt x="13874" y="3374"/>
                        <a:pt x="13707" y="4475"/>
                        <a:pt x="13222" y="4863"/>
                      </a:cubicBezTo>
                      <a:cubicBezTo>
                        <a:pt x="12572" y="5338"/>
                        <a:pt x="12985" y="5575"/>
                        <a:pt x="12928" y="6286"/>
                      </a:cubicBezTo>
                      <a:cubicBezTo>
                        <a:pt x="12901" y="6573"/>
                        <a:pt x="12715" y="6712"/>
                        <a:pt x="12476" y="6712"/>
                      </a:cubicBezTo>
                      <a:cubicBezTo>
                        <a:pt x="12168" y="6712"/>
                        <a:pt x="11771" y="6484"/>
                        <a:pt x="11505" y="6049"/>
                      </a:cubicBezTo>
                      <a:cubicBezTo>
                        <a:pt x="11400" y="5892"/>
                        <a:pt x="11295" y="5827"/>
                        <a:pt x="11184" y="5827"/>
                      </a:cubicBezTo>
                      <a:cubicBezTo>
                        <a:pt x="10794" y="5827"/>
                        <a:pt x="10332" y="6628"/>
                        <a:pt x="9545" y="6998"/>
                      </a:cubicBezTo>
                      <a:cubicBezTo>
                        <a:pt x="8540" y="7472"/>
                        <a:pt x="8303" y="8421"/>
                        <a:pt x="9133" y="8895"/>
                      </a:cubicBezTo>
                      <a:cubicBezTo>
                        <a:pt x="9963" y="9370"/>
                        <a:pt x="10556" y="9787"/>
                        <a:pt x="11030" y="10617"/>
                      </a:cubicBezTo>
                      <a:cubicBezTo>
                        <a:pt x="11398" y="11260"/>
                        <a:pt x="11765" y="12188"/>
                        <a:pt x="11912" y="12188"/>
                      </a:cubicBezTo>
                      <a:cubicBezTo>
                        <a:pt x="11955" y="12188"/>
                        <a:pt x="11979" y="12109"/>
                        <a:pt x="11979" y="11922"/>
                      </a:cubicBezTo>
                      <a:cubicBezTo>
                        <a:pt x="11979" y="11092"/>
                        <a:pt x="12572" y="10143"/>
                        <a:pt x="13222" y="9251"/>
                      </a:cubicBezTo>
                      <a:cubicBezTo>
                        <a:pt x="13815" y="8364"/>
                        <a:pt x="13284" y="8184"/>
                        <a:pt x="13340" y="7060"/>
                      </a:cubicBezTo>
                      <a:cubicBezTo>
                        <a:pt x="13359" y="6745"/>
                        <a:pt x="13495" y="6611"/>
                        <a:pt x="13696" y="6611"/>
                      </a:cubicBezTo>
                      <a:cubicBezTo>
                        <a:pt x="14179" y="6611"/>
                        <a:pt x="15035" y="7382"/>
                        <a:pt x="15537" y="8302"/>
                      </a:cubicBezTo>
                      <a:cubicBezTo>
                        <a:pt x="15878" y="8987"/>
                        <a:pt x="16138" y="9232"/>
                        <a:pt x="16369" y="9232"/>
                      </a:cubicBezTo>
                      <a:cubicBezTo>
                        <a:pt x="16577" y="9232"/>
                        <a:pt x="16762" y="9032"/>
                        <a:pt x="16960" y="8777"/>
                      </a:cubicBezTo>
                      <a:cubicBezTo>
                        <a:pt x="17008" y="8715"/>
                        <a:pt x="17052" y="8686"/>
                        <a:pt x="17092" y="8686"/>
                      </a:cubicBezTo>
                      <a:cubicBezTo>
                        <a:pt x="17395" y="8686"/>
                        <a:pt x="17510" y="10283"/>
                        <a:pt x="18084" y="10912"/>
                      </a:cubicBezTo>
                      <a:cubicBezTo>
                        <a:pt x="18796" y="11566"/>
                        <a:pt x="19332" y="11803"/>
                        <a:pt x="19332" y="12752"/>
                      </a:cubicBezTo>
                      <a:cubicBezTo>
                        <a:pt x="19332" y="13701"/>
                        <a:pt x="19863" y="14469"/>
                        <a:pt x="19389" y="15181"/>
                      </a:cubicBezTo>
                      <a:cubicBezTo>
                        <a:pt x="19306" y="15295"/>
                        <a:pt x="19213" y="15346"/>
                        <a:pt x="19115" y="15346"/>
                      </a:cubicBezTo>
                      <a:cubicBezTo>
                        <a:pt x="18651" y="15346"/>
                        <a:pt x="18084" y="14195"/>
                        <a:pt x="18084" y="13165"/>
                      </a:cubicBezTo>
                      <a:cubicBezTo>
                        <a:pt x="18084" y="12766"/>
                        <a:pt x="17951" y="12617"/>
                        <a:pt x="17760" y="12617"/>
                      </a:cubicBezTo>
                      <a:cubicBezTo>
                        <a:pt x="17325" y="12617"/>
                        <a:pt x="16589" y="13389"/>
                        <a:pt x="16424" y="13758"/>
                      </a:cubicBezTo>
                      <a:cubicBezTo>
                        <a:pt x="16130" y="14294"/>
                        <a:pt x="17079" y="14650"/>
                        <a:pt x="17610" y="15243"/>
                      </a:cubicBezTo>
                      <a:cubicBezTo>
                        <a:pt x="17984" y="15657"/>
                        <a:pt x="17488" y="15752"/>
                        <a:pt x="16831" y="15752"/>
                      </a:cubicBezTo>
                      <a:cubicBezTo>
                        <a:pt x="16548" y="15752"/>
                        <a:pt x="16235" y="15734"/>
                        <a:pt x="15949" y="15717"/>
                      </a:cubicBezTo>
                      <a:cubicBezTo>
                        <a:pt x="15879" y="15712"/>
                        <a:pt x="15813" y="15710"/>
                        <a:pt x="15751" y="15710"/>
                      </a:cubicBezTo>
                      <a:cubicBezTo>
                        <a:pt x="14982" y="15710"/>
                        <a:pt x="14860" y="16064"/>
                        <a:pt x="14588" y="16723"/>
                      </a:cubicBezTo>
                      <a:cubicBezTo>
                        <a:pt x="14232" y="17496"/>
                        <a:pt x="13222" y="17259"/>
                        <a:pt x="12392" y="17614"/>
                      </a:cubicBezTo>
                      <a:cubicBezTo>
                        <a:pt x="11562" y="17970"/>
                        <a:pt x="12036" y="18383"/>
                        <a:pt x="11917" y="19393"/>
                      </a:cubicBezTo>
                      <a:cubicBezTo>
                        <a:pt x="11799" y="20399"/>
                        <a:pt x="9963" y="21054"/>
                        <a:pt x="9664" y="21765"/>
                      </a:cubicBezTo>
                      <a:cubicBezTo>
                        <a:pt x="9443" y="22480"/>
                        <a:pt x="9531" y="23863"/>
                        <a:pt x="9117" y="23863"/>
                      </a:cubicBezTo>
                      <a:cubicBezTo>
                        <a:pt x="9086" y="23863"/>
                        <a:pt x="9051" y="23855"/>
                        <a:pt x="9014" y="23838"/>
                      </a:cubicBezTo>
                      <a:cubicBezTo>
                        <a:pt x="8495" y="23553"/>
                        <a:pt x="8203" y="21817"/>
                        <a:pt x="7753" y="21817"/>
                      </a:cubicBezTo>
                      <a:cubicBezTo>
                        <a:pt x="7739" y="21817"/>
                        <a:pt x="7724" y="21818"/>
                        <a:pt x="7710" y="21822"/>
                      </a:cubicBezTo>
                      <a:cubicBezTo>
                        <a:pt x="7235" y="22002"/>
                        <a:pt x="5931" y="21884"/>
                        <a:pt x="4508" y="22240"/>
                      </a:cubicBezTo>
                      <a:cubicBezTo>
                        <a:pt x="3084" y="22595"/>
                        <a:pt x="3141" y="24374"/>
                        <a:pt x="3379" y="25499"/>
                      </a:cubicBezTo>
                      <a:cubicBezTo>
                        <a:pt x="3479" y="26158"/>
                        <a:pt x="3871" y="26397"/>
                        <a:pt x="4281" y="26397"/>
                      </a:cubicBezTo>
                      <a:cubicBezTo>
                        <a:pt x="4609" y="26397"/>
                        <a:pt x="4947" y="26245"/>
                        <a:pt x="5157" y="26035"/>
                      </a:cubicBezTo>
                      <a:cubicBezTo>
                        <a:pt x="5458" y="25695"/>
                        <a:pt x="6090" y="25428"/>
                        <a:pt x="6470" y="25428"/>
                      </a:cubicBezTo>
                      <a:cubicBezTo>
                        <a:pt x="6690" y="25428"/>
                        <a:pt x="6825" y="25518"/>
                        <a:pt x="6761" y="25736"/>
                      </a:cubicBezTo>
                      <a:cubicBezTo>
                        <a:pt x="6549" y="26213"/>
                        <a:pt x="6432" y="27396"/>
                        <a:pt x="7081" y="27396"/>
                      </a:cubicBezTo>
                      <a:cubicBezTo>
                        <a:pt x="7160" y="27396"/>
                        <a:pt x="7250" y="27378"/>
                        <a:pt x="7354" y="27339"/>
                      </a:cubicBezTo>
                      <a:cubicBezTo>
                        <a:pt x="7460" y="27299"/>
                        <a:pt x="7555" y="27281"/>
                        <a:pt x="7639" y="27281"/>
                      </a:cubicBezTo>
                      <a:cubicBezTo>
                        <a:pt x="8303" y="27281"/>
                        <a:pt x="8303" y="28425"/>
                        <a:pt x="8303" y="29056"/>
                      </a:cubicBezTo>
                      <a:cubicBezTo>
                        <a:pt x="8303" y="29593"/>
                        <a:pt x="9057" y="29728"/>
                        <a:pt x="9787" y="29728"/>
                      </a:cubicBezTo>
                      <a:cubicBezTo>
                        <a:pt x="9947" y="29728"/>
                        <a:pt x="10107" y="29721"/>
                        <a:pt x="10257" y="29711"/>
                      </a:cubicBezTo>
                      <a:cubicBezTo>
                        <a:pt x="11149" y="29649"/>
                        <a:pt x="11623" y="28999"/>
                        <a:pt x="12453" y="28938"/>
                      </a:cubicBezTo>
                      <a:cubicBezTo>
                        <a:pt x="12563" y="28922"/>
                        <a:pt x="12684" y="28915"/>
                        <a:pt x="12812" y="28915"/>
                      </a:cubicBezTo>
                      <a:cubicBezTo>
                        <a:pt x="13645" y="28915"/>
                        <a:pt x="14777" y="29230"/>
                        <a:pt x="15238" y="29592"/>
                      </a:cubicBezTo>
                      <a:cubicBezTo>
                        <a:pt x="15774" y="30005"/>
                        <a:pt x="16960" y="30598"/>
                        <a:pt x="18559" y="31134"/>
                      </a:cubicBezTo>
                      <a:cubicBezTo>
                        <a:pt x="20182" y="31714"/>
                        <a:pt x="19765" y="32915"/>
                        <a:pt x="20189" y="32915"/>
                      </a:cubicBezTo>
                      <a:cubicBezTo>
                        <a:pt x="20198" y="32915"/>
                        <a:pt x="20208" y="32914"/>
                        <a:pt x="20219" y="32913"/>
                      </a:cubicBezTo>
                      <a:cubicBezTo>
                        <a:pt x="20242" y="32910"/>
                        <a:pt x="20268" y="32909"/>
                        <a:pt x="20299" y="32909"/>
                      </a:cubicBezTo>
                      <a:cubicBezTo>
                        <a:pt x="20911" y="32909"/>
                        <a:pt x="23053" y="33487"/>
                        <a:pt x="23957" y="34336"/>
                      </a:cubicBezTo>
                      <a:cubicBezTo>
                        <a:pt x="24906" y="35223"/>
                        <a:pt x="23540" y="35285"/>
                        <a:pt x="23008" y="36945"/>
                      </a:cubicBezTo>
                      <a:cubicBezTo>
                        <a:pt x="22472" y="38544"/>
                        <a:pt x="21761" y="38843"/>
                        <a:pt x="20812" y="39199"/>
                      </a:cubicBezTo>
                      <a:cubicBezTo>
                        <a:pt x="19863" y="39493"/>
                        <a:pt x="19213" y="39848"/>
                        <a:pt x="18976" y="40797"/>
                      </a:cubicBezTo>
                      <a:cubicBezTo>
                        <a:pt x="18796" y="41746"/>
                        <a:pt x="17079" y="42220"/>
                        <a:pt x="16841" y="42756"/>
                      </a:cubicBezTo>
                      <a:cubicBezTo>
                        <a:pt x="16542" y="43349"/>
                        <a:pt x="14825" y="44298"/>
                        <a:pt x="14526" y="44535"/>
                      </a:cubicBezTo>
                      <a:cubicBezTo>
                        <a:pt x="14408" y="44592"/>
                        <a:pt x="14351" y="44891"/>
                        <a:pt x="14289" y="45185"/>
                      </a:cubicBezTo>
                      <a:cubicBezTo>
                        <a:pt x="24963" y="43288"/>
                        <a:pt x="33027" y="33980"/>
                        <a:pt x="33027" y="22771"/>
                      </a:cubicBezTo>
                      <a:cubicBezTo>
                        <a:pt x="33027" y="16485"/>
                        <a:pt x="30480" y="10736"/>
                        <a:pt x="26329" y="6642"/>
                      </a:cubicBezTo>
                      <a:lnTo>
                        <a:pt x="26329" y="6642"/>
                      </a:lnTo>
                      <a:cubicBezTo>
                        <a:pt x="26386" y="6879"/>
                        <a:pt x="26386" y="7060"/>
                        <a:pt x="26329" y="7178"/>
                      </a:cubicBezTo>
                      <a:cubicBezTo>
                        <a:pt x="26210" y="7591"/>
                        <a:pt x="25437" y="7297"/>
                        <a:pt x="24550" y="7828"/>
                      </a:cubicBezTo>
                      <a:cubicBezTo>
                        <a:pt x="23658" y="8364"/>
                        <a:pt x="23127" y="8839"/>
                        <a:pt x="23127" y="9488"/>
                      </a:cubicBezTo>
                      <a:cubicBezTo>
                        <a:pt x="23127" y="9639"/>
                        <a:pt x="23065" y="9702"/>
                        <a:pt x="22963" y="9702"/>
                      </a:cubicBezTo>
                      <a:cubicBezTo>
                        <a:pt x="22663" y="9702"/>
                        <a:pt x="22012" y="9162"/>
                        <a:pt x="21523" y="8720"/>
                      </a:cubicBezTo>
                      <a:cubicBezTo>
                        <a:pt x="20812" y="8127"/>
                        <a:pt x="20693" y="5992"/>
                        <a:pt x="20399" y="4863"/>
                      </a:cubicBezTo>
                      <a:cubicBezTo>
                        <a:pt x="20162" y="3677"/>
                        <a:pt x="20337" y="3084"/>
                        <a:pt x="19688" y="2610"/>
                      </a:cubicBezTo>
                      <a:cubicBezTo>
                        <a:pt x="18976" y="2136"/>
                        <a:pt x="17671" y="2672"/>
                        <a:pt x="17790" y="1898"/>
                      </a:cubicBezTo>
                      <a:cubicBezTo>
                        <a:pt x="17790" y="1723"/>
                        <a:pt x="17790" y="1486"/>
                        <a:pt x="17847" y="1305"/>
                      </a:cubicBezTo>
                      <a:cubicBezTo>
                        <a:pt x="17553" y="1187"/>
                        <a:pt x="17254" y="1068"/>
                        <a:pt x="16898" y="1011"/>
                      </a:cubicBezTo>
                      <a:cubicBezTo>
                        <a:pt x="16661" y="1249"/>
                        <a:pt x="16248" y="1486"/>
                        <a:pt x="16011" y="1604"/>
                      </a:cubicBezTo>
                      <a:cubicBezTo>
                        <a:pt x="15883" y="1652"/>
                        <a:pt x="15760" y="1678"/>
                        <a:pt x="15638" y="1678"/>
                      </a:cubicBezTo>
                      <a:cubicBezTo>
                        <a:pt x="15308" y="1678"/>
                        <a:pt x="14992" y="1486"/>
                        <a:pt x="14645" y="1011"/>
                      </a:cubicBezTo>
                      <a:cubicBezTo>
                        <a:pt x="14501" y="832"/>
                        <a:pt x="14336" y="761"/>
                        <a:pt x="14150" y="761"/>
                      </a:cubicBezTo>
                      <a:cubicBezTo>
                        <a:pt x="13724" y="761"/>
                        <a:pt x="13190" y="1136"/>
                        <a:pt x="12572" y="1424"/>
                      </a:cubicBezTo>
                      <a:cubicBezTo>
                        <a:pt x="12335" y="1543"/>
                        <a:pt x="12156" y="1594"/>
                        <a:pt x="12028" y="1594"/>
                      </a:cubicBezTo>
                      <a:cubicBezTo>
                        <a:pt x="11708" y="1594"/>
                        <a:pt x="11707" y="1273"/>
                        <a:pt x="11917" y="893"/>
                      </a:cubicBezTo>
                      <a:cubicBezTo>
                        <a:pt x="12098" y="537"/>
                        <a:pt x="12691" y="357"/>
                        <a:pt x="13340" y="181"/>
                      </a:cubicBezTo>
                      <a:cubicBezTo>
                        <a:pt x="12691" y="120"/>
                        <a:pt x="11979" y="63"/>
                        <a:pt x="11324" y="1"/>
                      </a:cubicBezTo>
                      <a:lnTo>
                        <a:pt x="11324" y="1"/>
                      </a:lnTo>
                      <a:cubicBezTo>
                        <a:pt x="11386" y="120"/>
                        <a:pt x="11386" y="300"/>
                        <a:pt x="11324" y="475"/>
                      </a:cubicBezTo>
                      <a:cubicBezTo>
                        <a:pt x="11087" y="1130"/>
                        <a:pt x="10494" y="1187"/>
                        <a:pt x="9545" y="1187"/>
                      </a:cubicBezTo>
                      <a:cubicBezTo>
                        <a:pt x="8597" y="1187"/>
                        <a:pt x="8715" y="475"/>
                        <a:pt x="8952" y="238"/>
                      </a:cubicBezTo>
                      <a:cubicBezTo>
                        <a:pt x="9057" y="98"/>
                        <a:pt x="9157" y="57"/>
                        <a:pt x="9264" y="57"/>
                      </a:cubicBezTo>
                      <a:cubicBezTo>
                        <a:pt x="9423" y="57"/>
                        <a:pt x="9597" y="148"/>
                        <a:pt x="9825" y="148"/>
                      </a:cubicBezTo>
                      <a:cubicBezTo>
                        <a:pt x="9966" y="148"/>
                        <a:pt x="10127" y="113"/>
                        <a:pt x="1031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1274375" y="1161525"/>
                  <a:ext cx="655275" cy="953225"/>
                </a:xfrm>
                <a:custGeom>
                  <a:avLst/>
                  <a:gdLst/>
                  <a:ahLst/>
                  <a:cxnLst/>
                  <a:rect l="l" t="t" r="r" b="b"/>
                  <a:pathLst>
                    <a:path w="26211" h="38129" extrusionOk="0">
                      <a:moveTo>
                        <a:pt x="7973" y="1"/>
                      </a:moveTo>
                      <a:cubicBezTo>
                        <a:pt x="6980" y="1"/>
                        <a:pt x="6666" y="966"/>
                        <a:pt x="5575" y="1427"/>
                      </a:cubicBezTo>
                      <a:cubicBezTo>
                        <a:pt x="5425" y="1488"/>
                        <a:pt x="5315" y="1516"/>
                        <a:pt x="5237" y="1516"/>
                      </a:cubicBezTo>
                      <a:cubicBezTo>
                        <a:pt x="4945" y="1516"/>
                        <a:pt x="5114" y="1122"/>
                        <a:pt x="5395" y="653"/>
                      </a:cubicBezTo>
                      <a:lnTo>
                        <a:pt x="5395" y="653"/>
                      </a:lnTo>
                      <a:cubicBezTo>
                        <a:pt x="2074" y="4629"/>
                        <a:pt x="1" y="9785"/>
                        <a:pt x="1" y="15359"/>
                      </a:cubicBezTo>
                      <a:cubicBezTo>
                        <a:pt x="1" y="27930"/>
                        <a:pt x="10257" y="38129"/>
                        <a:pt x="22828" y="38129"/>
                      </a:cubicBezTo>
                      <a:cubicBezTo>
                        <a:pt x="23483" y="38129"/>
                        <a:pt x="24133" y="38129"/>
                        <a:pt x="24787" y="38072"/>
                      </a:cubicBezTo>
                      <a:cubicBezTo>
                        <a:pt x="24251" y="37062"/>
                        <a:pt x="25380" y="34927"/>
                        <a:pt x="25793" y="33622"/>
                      </a:cubicBezTo>
                      <a:cubicBezTo>
                        <a:pt x="26210" y="32199"/>
                        <a:pt x="25380" y="31369"/>
                        <a:pt x="24370" y="31075"/>
                      </a:cubicBezTo>
                      <a:cubicBezTo>
                        <a:pt x="23302" y="30838"/>
                        <a:pt x="22652" y="29059"/>
                        <a:pt x="21998" y="27873"/>
                      </a:cubicBezTo>
                      <a:cubicBezTo>
                        <a:pt x="21286" y="26744"/>
                        <a:pt x="22059" y="25857"/>
                        <a:pt x="22771" y="24609"/>
                      </a:cubicBezTo>
                      <a:cubicBezTo>
                        <a:pt x="23411" y="23621"/>
                        <a:pt x="23149" y="23127"/>
                        <a:pt x="22322" y="23127"/>
                      </a:cubicBezTo>
                      <a:cubicBezTo>
                        <a:pt x="22157" y="23127"/>
                        <a:pt x="21969" y="23147"/>
                        <a:pt x="21761" y="23186"/>
                      </a:cubicBezTo>
                      <a:cubicBezTo>
                        <a:pt x="21603" y="23224"/>
                        <a:pt x="21469" y="23241"/>
                        <a:pt x="21354" y="23241"/>
                      </a:cubicBezTo>
                      <a:cubicBezTo>
                        <a:pt x="20566" y="23241"/>
                        <a:pt x="20687" y="22444"/>
                        <a:pt x="20219" y="22237"/>
                      </a:cubicBezTo>
                      <a:cubicBezTo>
                        <a:pt x="19688" y="22062"/>
                        <a:pt x="18084" y="21232"/>
                        <a:pt x="17197" y="20402"/>
                      </a:cubicBezTo>
                      <a:cubicBezTo>
                        <a:pt x="16305" y="19571"/>
                        <a:pt x="16068" y="20402"/>
                        <a:pt x="13995" y="19510"/>
                      </a:cubicBezTo>
                      <a:cubicBezTo>
                        <a:pt x="11979" y="18623"/>
                        <a:pt x="13165" y="18087"/>
                        <a:pt x="12866" y="16725"/>
                      </a:cubicBezTo>
                      <a:cubicBezTo>
                        <a:pt x="12607" y="15522"/>
                        <a:pt x="11516" y="14090"/>
                        <a:pt x="11179" y="14090"/>
                      </a:cubicBezTo>
                      <a:cubicBezTo>
                        <a:pt x="11133" y="14090"/>
                        <a:pt x="11101" y="14116"/>
                        <a:pt x="11087" y="14173"/>
                      </a:cubicBezTo>
                      <a:cubicBezTo>
                        <a:pt x="10979" y="14605"/>
                        <a:pt x="11955" y="17158"/>
                        <a:pt x="11636" y="17158"/>
                      </a:cubicBezTo>
                      <a:cubicBezTo>
                        <a:pt x="11605" y="17158"/>
                        <a:pt x="11562" y="17133"/>
                        <a:pt x="11505" y="17081"/>
                      </a:cubicBezTo>
                      <a:cubicBezTo>
                        <a:pt x="10850" y="16488"/>
                        <a:pt x="9607" y="13461"/>
                        <a:pt x="9071" y="12100"/>
                      </a:cubicBezTo>
                      <a:cubicBezTo>
                        <a:pt x="8540" y="10734"/>
                        <a:pt x="9133" y="8836"/>
                        <a:pt x="9251" y="8125"/>
                      </a:cubicBezTo>
                      <a:cubicBezTo>
                        <a:pt x="9370" y="7356"/>
                        <a:pt x="9844" y="5933"/>
                        <a:pt x="9545" y="4747"/>
                      </a:cubicBezTo>
                      <a:cubicBezTo>
                        <a:pt x="9190" y="3618"/>
                        <a:pt x="9607" y="3561"/>
                        <a:pt x="10319" y="2314"/>
                      </a:cubicBezTo>
                      <a:cubicBezTo>
                        <a:pt x="11087" y="1128"/>
                        <a:pt x="9071" y="60"/>
                        <a:pt x="8065" y="3"/>
                      </a:cubicBezTo>
                      <a:cubicBezTo>
                        <a:pt x="8034" y="2"/>
                        <a:pt x="8003" y="1"/>
                        <a:pt x="7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722075" y="995850"/>
                  <a:ext cx="119325" cy="63075"/>
                </a:xfrm>
                <a:custGeom>
                  <a:avLst/>
                  <a:gdLst/>
                  <a:ahLst/>
                  <a:cxnLst/>
                  <a:rect l="l" t="t" r="r" b="b"/>
                  <a:pathLst>
                    <a:path w="4773" h="2523" extrusionOk="0">
                      <a:moveTo>
                        <a:pt x="1473" y="1"/>
                      </a:moveTo>
                      <a:cubicBezTo>
                        <a:pt x="1325" y="1"/>
                        <a:pt x="1154" y="46"/>
                        <a:pt x="949" y="165"/>
                      </a:cubicBezTo>
                      <a:cubicBezTo>
                        <a:pt x="1" y="701"/>
                        <a:pt x="176" y="1588"/>
                        <a:pt x="831" y="1706"/>
                      </a:cubicBezTo>
                      <a:cubicBezTo>
                        <a:pt x="1370" y="1762"/>
                        <a:pt x="1909" y="2258"/>
                        <a:pt x="2360" y="2258"/>
                      </a:cubicBezTo>
                      <a:cubicBezTo>
                        <a:pt x="2404" y="2258"/>
                        <a:pt x="2448" y="2253"/>
                        <a:pt x="2491" y="2242"/>
                      </a:cubicBezTo>
                      <a:cubicBezTo>
                        <a:pt x="2536" y="2225"/>
                        <a:pt x="2584" y="2218"/>
                        <a:pt x="2634" y="2218"/>
                      </a:cubicBezTo>
                      <a:cubicBezTo>
                        <a:pt x="2953" y="2218"/>
                        <a:pt x="3351" y="2522"/>
                        <a:pt x="3625" y="2522"/>
                      </a:cubicBezTo>
                      <a:cubicBezTo>
                        <a:pt x="3757" y="2522"/>
                        <a:pt x="3861" y="2452"/>
                        <a:pt x="3914" y="2242"/>
                      </a:cubicBezTo>
                      <a:cubicBezTo>
                        <a:pt x="4136" y="1577"/>
                        <a:pt x="4773" y="808"/>
                        <a:pt x="4273" y="808"/>
                      </a:cubicBezTo>
                      <a:cubicBezTo>
                        <a:pt x="4238" y="808"/>
                        <a:pt x="4198" y="812"/>
                        <a:pt x="4151" y="819"/>
                      </a:cubicBezTo>
                      <a:cubicBezTo>
                        <a:pt x="4095" y="823"/>
                        <a:pt x="4039" y="825"/>
                        <a:pt x="3985" y="825"/>
                      </a:cubicBezTo>
                      <a:cubicBezTo>
                        <a:pt x="3292" y="825"/>
                        <a:pt x="2755" y="512"/>
                        <a:pt x="2373" y="402"/>
                      </a:cubicBezTo>
                      <a:cubicBezTo>
                        <a:pt x="2075" y="277"/>
                        <a:pt x="1841" y="1"/>
                        <a:pt x="147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1803550" y="976225"/>
                  <a:ext cx="69750" cy="29675"/>
                </a:xfrm>
                <a:custGeom>
                  <a:avLst/>
                  <a:gdLst/>
                  <a:ahLst/>
                  <a:cxnLst/>
                  <a:rect l="l" t="t" r="r" b="b"/>
                  <a:pathLst>
                    <a:path w="2790" h="1187" extrusionOk="0">
                      <a:moveTo>
                        <a:pt x="1723" y="1"/>
                      </a:moveTo>
                      <a:cubicBezTo>
                        <a:pt x="1531" y="113"/>
                        <a:pt x="1370" y="148"/>
                        <a:pt x="1229" y="148"/>
                      </a:cubicBezTo>
                      <a:cubicBezTo>
                        <a:pt x="1001" y="148"/>
                        <a:pt x="827" y="57"/>
                        <a:pt x="668" y="57"/>
                      </a:cubicBezTo>
                      <a:cubicBezTo>
                        <a:pt x="561" y="57"/>
                        <a:pt x="461" y="98"/>
                        <a:pt x="356" y="238"/>
                      </a:cubicBezTo>
                      <a:cubicBezTo>
                        <a:pt x="119" y="475"/>
                        <a:pt x="1" y="1187"/>
                        <a:pt x="949" y="1187"/>
                      </a:cubicBezTo>
                      <a:cubicBezTo>
                        <a:pt x="1898" y="1187"/>
                        <a:pt x="2491" y="1130"/>
                        <a:pt x="2728" y="475"/>
                      </a:cubicBezTo>
                      <a:cubicBezTo>
                        <a:pt x="2790" y="300"/>
                        <a:pt x="2790" y="120"/>
                        <a:pt x="27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1881325" y="980750"/>
                  <a:ext cx="129800" cy="37425"/>
                </a:xfrm>
                <a:custGeom>
                  <a:avLst/>
                  <a:gdLst/>
                  <a:ahLst/>
                  <a:cxnLst/>
                  <a:rect l="l" t="t" r="r" b="b"/>
                  <a:pathLst>
                    <a:path w="5192" h="1497" extrusionOk="0">
                      <a:moveTo>
                        <a:pt x="1633" y="0"/>
                      </a:moveTo>
                      <a:cubicBezTo>
                        <a:pt x="984" y="176"/>
                        <a:pt x="391" y="356"/>
                        <a:pt x="210" y="712"/>
                      </a:cubicBezTo>
                      <a:cubicBezTo>
                        <a:pt x="0" y="1092"/>
                        <a:pt x="1" y="1413"/>
                        <a:pt x="321" y="1413"/>
                      </a:cubicBezTo>
                      <a:cubicBezTo>
                        <a:pt x="449" y="1413"/>
                        <a:pt x="628" y="1362"/>
                        <a:pt x="865" y="1243"/>
                      </a:cubicBezTo>
                      <a:cubicBezTo>
                        <a:pt x="1483" y="955"/>
                        <a:pt x="2017" y="580"/>
                        <a:pt x="2443" y="580"/>
                      </a:cubicBezTo>
                      <a:cubicBezTo>
                        <a:pt x="2629" y="580"/>
                        <a:pt x="2794" y="651"/>
                        <a:pt x="2938" y="830"/>
                      </a:cubicBezTo>
                      <a:cubicBezTo>
                        <a:pt x="3285" y="1305"/>
                        <a:pt x="3601" y="1497"/>
                        <a:pt x="3931" y="1497"/>
                      </a:cubicBezTo>
                      <a:cubicBezTo>
                        <a:pt x="4053" y="1497"/>
                        <a:pt x="4176" y="1471"/>
                        <a:pt x="4304" y="1423"/>
                      </a:cubicBezTo>
                      <a:cubicBezTo>
                        <a:pt x="4541" y="1305"/>
                        <a:pt x="4954" y="1068"/>
                        <a:pt x="5191" y="830"/>
                      </a:cubicBezTo>
                      <a:cubicBezTo>
                        <a:pt x="4067" y="475"/>
                        <a:pt x="2819" y="176"/>
                        <a:pt x="163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398000" y="1028575"/>
                  <a:ext cx="813300" cy="1084750"/>
                </a:xfrm>
                <a:custGeom>
                  <a:avLst/>
                  <a:gdLst/>
                  <a:ahLst/>
                  <a:cxnLst/>
                  <a:rect l="l" t="t" r="r" b="b"/>
                  <a:pathLst>
                    <a:path w="32532" h="43390" extrusionOk="0">
                      <a:moveTo>
                        <a:pt x="19034" y="0"/>
                      </a:moveTo>
                      <a:cubicBezTo>
                        <a:pt x="18959" y="0"/>
                        <a:pt x="18855" y="49"/>
                        <a:pt x="18713" y="160"/>
                      </a:cubicBezTo>
                      <a:cubicBezTo>
                        <a:pt x="17914" y="845"/>
                        <a:pt x="18051" y="1587"/>
                        <a:pt x="17323" y="1587"/>
                      </a:cubicBezTo>
                      <a:cubicBezTo>
                        <a:pt x="17294" y="1587"/>
                        <a:pt x="17264" y="1586"/>
                        <a:pt x="17233" y="1583"/>
                      </a:cubicBezTo>
                      <a:cubicBezTo>
                        <a:pt x="16403" y="1526"/>
                        <a:pt x="15867" y="1526"/>
                        <a:pt x="14268" y="1171"/>
                      </a:cubicBezTo>
                      <a:cubicBezTo>
                        <a:pt x="12707" y="890"/>
                        <a:pt x="12299" y="454"/>
                        <a:pt x="10924" y="454"/>
                      </a:cubicBezTo>
                      <a:cubicBezTo>
                        <a:pt x="10836" y="454"/>
                        <a:pt x="10745" y="455"/>
                        <a:pt x="10649" y="459"/>
                      </a:cubicBezTo>
                      <a:cubicBezTo>
                        <a:pt x="10503" y="465"/>
                        <a:pt x="10371" y="468"/>
                        <a:pt x="10251" y="468"/>
                      </a:cubicBezTo>
                      <a:cubicBezTo>
                        <a:pt x="9246" y="468"/>
                        <a:pt x="9004" y="279"/>
                        <a:pt x="7627" y="279"/>
                      </a:cubicBezTo>
                      <a:cubicBezTo>
                        <a:pt x="4899" y="1702"/>
                        <a:pt x="2409" y="3661"/>
                        <a:pt x="450" y="5971"/>
                      </a:cubicBezTo>
                      <a:cubicBezTo>
                        <a:pt x="169" y="6440"/>
                        <a:pt x="0" y="6834"/>
                        <a:pt x="292" y="6834"/>
                      </a:cubicBezTo>
                      <a:cubicBezTo>
                        <a:pt x="370" y="6834"/>
                        <a:pt x="480" y="6806"/>
                        <a:pt x="630" y="6745"/>
                      </a:cubicBezTo>
                      <a:cubicBezTo>
                        <a:pt x="1721" y="6284"/>
                        <a:pt x="2035" y="5319"/>
                        <a:pt x="3028" y="5319"/>
                      </a:cubicBezTo>
                      <a:cubicBezTo>
                        <a:pt x="3058" y="5319"/>
                        <a:pt x="3089" y="5320"/>
                        <a:pt x="3120" y="5321"/>
                      </a:cubicBezTo>
                      <a:cubicBezTo>
                        <a:pt x="4126" y="5378"/>
                        <a:pt x="6142" y="6446"/>
                        <a:pt x="5374" y="7632"/>
                      </a:cubicBezTo>
                      <a:cubicBezTo>
                        <a:pt x="4662" y="8879"/>
                        <a:pt x="4245" y="8936"/>
                        <a:pt x="4600" y="10065"/>
                      </a:cubicBezTo>
                      <a:cubicBezTo>
                        <a:pt x="4899" y="11251"/>
                        <a:pt x="4425" y="12674"/>
                        <a:pt x="4306" y="13443"/>
                      </a:cubicBezTo>
                      <a:cubicBezTo>
                        <a:pt x="4188" y="14154"/>
                        <a:pt x="3595" y="16052"/>
                        <a:pt x="4126" y="17418"/>
                      </a:cubicBezTo>
                      <a:cubicBezTo>
                        <a:pt x="4662" y="18779"/>
                        <a:pt x="5905" y="21806"/>
                        <a:pt x="6560" y="22399"/>
                      </a:cubicBezTo>
                      <a:cubicBezTo>
                        <a:pt x="6617" y="22451"/>
                        <a:pt x="6660" y="22476"/>
                        <a:pt x="6691" y="22476"/>
                      </a:cubicBezTo>
                      <a:cubicBezTo>
                        <a:pt x="7010" y="22476"/>
                        <a:pt x="6034" y="19923"/>
                        <a:pt x="6142" y="19491"/>
                      </a:cubicBezTo>
                      <a:cubicBezTo>
                        <a:pt x="6156" y="19434"/>
                        <a:pt x="6188" y="19408"/>
                        <a:pt x="6234" y="19408"/>
                      </a:cubicBezTo>
                      <a:cubicBezTo>
                        <a:pt x="6571" y="19408"/>
                        <a:pt x="7662" y="20840"/>
                        <a:pt x="7921" y="22043"/>
                      </a:cubicBezTo>
                      <a:cubicBezTo>
                        <a:pt x="8220" y="23405"/>
                        <a:pt x="7034" y="23941"/>
                        <a:pt x="9050" y="24828"/>
                      </a:cubicBezTo>
                      <a:cubicBezTo>
                        <a:pt x="11123" y="25720"/>
                        <a:pt x="11360" y="24889"/>
                        <a:pt x="12252" y="25720"/>
                      </a:cubicBezTo>
                      <a:cubicBezTo>
                        <a:pt x="13139" y="26550"/>
                        <a:pt x="14743" y="27380"/>
                        <a:pt x="15274" y="27555"/>
                      </a:cubicBezTo>
                      <a:cubicBezTo>
                        <a:pt x="15742" y="27762"/>
                        <a:pt x="15621" y="28559"/>
                        <a:pt x="16409" y="28559"/>
                      </a:cubicBezTo>
                      <a:cubicBezTo>
                        <a:pt x="16524" y="28559"/>
                        <a:pt x="16658" y="28542"/>
                        <a:pt x="16816" y="28504"/>
                      </a:cubicBezTo>
                      <a:cubicBezTo>
                        <a:pt x="17024" y="28465"/>
                        <a:pt x="17212" y="28445"/>
                        <a:pt x="17377" y="28445"/>
                      </a:cubicBezTo>
                      <a:cubicBezTo>
                        <a:pt x="18204" y="28445"/>
                        <a:pt x="18466" y="28939"/>
                        <a:pt x="17826" y="29927"/>
                      </a:cubicBezTo>
                      <a:cubicBezTo>
                        <a:pt x="17114" y="31175"/>
                        <a:pt x="16341" y="32062"/>
                        <a:pt x="17053" y="33191"/>
                      </a:cubicBezTo>
                      <a:cubicBezTo>
                        <a:pt x="17707" y="34377"/>
                        <a:pt x="18357" y="36156"/>
                        <a:pt x="19425" y="36393"/>
                      </a:cubicBezTo>
                      <a:cubicBezTo>
                        <a:pt x="20435" y="36687"/>
                        <a:pt x="21265" y="37517"/>
                        <a:pt x="20848" y="38940"/>
                      </a:cubicBezTo>
                      <a:cubicBezTo>
                        <a:pt x="20435" y="40245"/>
                        <a:pt x="19306" y="42380"/>
                        <a:pt x="19842" y="43390"/>
                      </a:cubicBezTo>
                      <a:cubicBezTo>
                        <a:pt x="20554" y="43328"/>
                        <a:pt x="21204" y="43210"/>
                        <a:pt x="21915" y="43091"/>
                      </a:cubicBezTo>
                      <a:cubicBezTo>
                        <a:pt x="21977" y="42797"/>
                        <a:pt x="22034" y="42498"/>
                        <a:pt x="22152" y="42441"/>
                      </a:cubicBezTo>
                      <a:cubicBezTo>
                        <a:pt x="22451" y="42204"/>
                        <a:pt x="24168" y="41255"/>
                        <a:pt x="24467" y="40662"/>
                      </a:cubicBezTo>
                      <a:cubicBezTo>
                        <a:pt x="24705" y="40126"/>
                        <a:pt x="26422" y="39652"/>
                        <a:pt x="26602" y="38703"/>
                      </a:cubicBezTo>
                      <a:cubicBezTo>
                        <a:pt x="26839" y="37754"/>
                        <a:pt x="27489" y="37399"/>
                        <a:pt x="28438" y="37105"/>
                      </a:cubicBezTo>
                      <a:cubicBezTo>
                        <a:pt x="29387" y="36749"/>
                        <a:pt x="30098" y="36450"/>
                        <a:pt x="30634" y="34851"/>
                      </a:cubicBezTo>
                      <a:cubicBezTo>
                        <a:pt x="31166" y="33191"/>
                        <a:pt x="32532" y="33129"/>
                        <a:pt x="31583" y="32242"/>
                      </a:cubicBezTo>
                      <a:cubicBezTo>
                        <a:pt x="30679" y="31393"/>
                        <a:pt x="28537" y="30815"/>
                        <a:pt x="27925" y="30815"/>
                      </a:cubicBezTo>
                      <a:cubicBezTo>
                        <a:pt x="27894" y="30815"/>
                        <a:pt x="27868" y="30816"/>
                        <a:pt x="27845" y="30819"/>
                      </a:cubicBezTo>
                      <a:cubicBezTo>
                        <a:pt x="27834" y="30820"/>
                        <a:pt x="27824" y="30821"/>
                        <a:pt x="27815" y="30821"/>
                      </a:cubicBezTo>
                      <a:cubicBezTo>
                        <a:pt x="27391" y="30821"/>
                        <a:pt x="27808" y="29620"/>
                        <a:pt x="26185" y="29040"/>
                      </a:cubicBezTo>
                      <a:cubicBezTo>
                        <a:pt x="24586" y="28504"/>
                        <a:pt x="23400" y="27911"/>
                        <a:pt x="22864" y="27498"/>
                      </a:cubicBezTo>
                      <a:cubicBezTo>
                        <a:pt x="22403" y="27136"/>
                        <a:pt x="21271" y="26821"/>
                        <a:pt x="20438" y="26821"/>
                      </a:cubicBezTo>
                      <a:cubicBezTo>
                        <a:pt x="20310" y="26821"/>
                        <a:pt x="20189" y="26828"/>
                        <a:pt x="20079" y="26844"/>
                      </a:cubicBezTo>
                      <a:cubicBezTo>
                        <a:pt x="19249" y="26905"/>
                        <a:pt x="18775" y="27555"/>
                        <a:pt x="17883" y="27617"/>
                      </a:cubicBezTo>
                      <a:cubicBezTo>
                        <a:pt x="17733" y="27627"/>
                        <a:pt x="17573" y="27634"/>
                        <a:pt x="17413" y="27634"/>
                      </a:cubicBezTo>
                      <a:cubicBezTo>
                        <a:pt x="16683" y="27634"/>
                        <a:pt x="15929" y="27499"/>
                        <a:pt x="15929" y="26962"/>
                      </a:cubicBezTo>
                      <a:cubicBezTo>
                        <a:pt x="15929" y="26331"/>
                        <a:pt x="15929" y="25187"/>
                        <a:pt x="15265" y="25187"/>
                      </a:cubicBezTo>
                      <a:cubicBezTo>
                        <a:pt x="15181" y="25187"/>
                        <a:pt x="15086" y="25205"/>
                        <a:pt x="14980" y="25245"/>
                      </a:cubicBezTo>
                      <a:cubicBezTo>
                        <a:pt x="14876" y="25284"/>
                        <a:pt x="14786" y="25302"/>
                        <a:pt x="14707" y="25302"/>
                      </a:cubicBezTo>
                      <a:cubicBezTo>
                        <a:pt x="14058" y="25302"/>
                        <a:pt x="14175" y="24119"/>
                        <a:pt x="14387" y="23642"/>
                      </a:cubicBezTo>
                      <a:cubicBezTo>
                        <a:pt x="14451" y="23424"/>
                        <a:pt x="14316" y="23334"/>
                        <a:pt x="14096" y="23334"/>
                      </a:cubicBezTo>
                      <a:cubicBezTo>
                        <a:pt x="13716" y="23334"/>
                        <a:pt x="13084" y="23601"/>
                        <a:pt x="12783" y="23941"/>
                      </a:cubicBezTo>
                      <a:cubicBezTo>
                        <a:pt x="12573" y="24151"/>
                        <a:pt x="12235" y="24303"/>
                        <a:pt x="11907" y="24303"/>
                      </a:cubicBezTo>
                      <a:cubicBezTo>
                        <a:pt x="11497" y="24303"/>
                        <a:pt x="11105" y="24064"/>
                        <a:pt x="11005" y="23405"/>
                      </a:cubicBezTo>
                      <a:cubicBezTo>
                        <a:pt x="10767" y="22280"/>
                        <a:pt x="10710" y="20501"/>
                        <a:pt x="12134" y="20146"/>
                      </a:cubicBezTo>
                      <a:cubicBezTo>
                        <a:pt x="13557" y="19790"/>
                        <a:pt x="14861" y="19908"/>
                        <a:pt x="15336" y="19728"/>
                      </a:cubicBezTo>
                      <a:cubicBezTo>
                        <a:pt x="15350" y="19724"/>
                        <a:pt x="15365" y="19723"/>
                        <a:pt x="15379" y="19723"/>
                      </a:cubicBezTo>
                      <a:cubicBezTo>
                        <a:pt x="15829" y="19723"/>
                        <a:pt x="16121" y="21459"/>
                        <a:pt x="16640" y="21744"/>
                      </a:cubicBezTo>
                      <a:cubicBezTo>
                        <a:pt x="16677" y="21761"/>
                        <a:pt x="16712" y="21769"/>
                        <a:pt x="16743" y="21769"/>
                      </a:cubicBezTo>
                      <a:cubicBezTo>
                        <a:pt x="17157" y="21769"/>
                        <a:pt x="17069" y="20386"/>
                        <a:pt x="17290" y="19671"/>
                      </a:cubicBezTo>
                      <a:cubicBezTo>
                        <a:pt x="17589" y="18960"/>
                        <a:pt x="19425" y="18305"/>
                        <a:pt x="19543" y="17299"/>
                      </a:cubicBezTo>
                      <a:cubicBezTo>
                        <a:pt x="19662" y="16289"/>
                        <a:pt x="19188" y="15876"/>
                        <a:pt x="20018" y="15520"/>
                      </a:cubicBezTo>
                      <a:cubicBezTo>
                        <a:pt x="20848" y="15165"/>
                        <a:pt x="21858" y="15402"/>
                        <a:pt x="22214" y="14629"/>
                      </a:cubicBezTo>
                      <a:cubicBezTo>
                        <a:pt x="22486" y="13970"/>
                        <a:pt x="22608" y="13616"/>
                        <a:pt x="23377" y="13616"/>
                      </a:cubicBezTo>
                      <a:cubicBezTo>
                        <a:pt x="23439" y="13616"/>
                        <a:pt x="23505" y="13618"/>
                        <a:pt x="23575" y="13623"/>
                      </a:cubicBezTo>
                      <a:cubicBezTo>
                        <a:pt x="23861" y="13640"/>
                        <a:pt x="24174" y="13658"/>
                        <a:pt x="24457" y="13658"/>
                      </a:cubicBezTo>
                      <a:cubicBezTo>
                        <a:pt x="25114" y="13658"/>
                        <a:pt x="25610" y="13563"/>
                        <a:pt x="25236" y="13149"/>
                      </a:cubicBezTo>
                      <a:cubicBezTo>
                        <a:pt x="24705" y="12556"/>
                        <a:pt x="23756" y="12200"/>
                        <a:pt x="24050" y="11664"/>
                      </a:cubicBezTo>
                      <a:cubicBezTo>
                        <a:pt x="24215" y="11295"/>
                        <a:pt x="24951" y="10523"/>
                        <a:pt x="25386" y="10523"/>
                      </a:cubicBezTo>
                      <a:cubicBezTo>
                        <a:pt x="25577" y="10523"/>
                        <a:pt x="25710" y="10672"/>
                        <a:pt x="25710" y="11071"/>
                      </a:cubicBezTo>
                      <a:cubicBezTo>
                        <a:pt x="25710" y="12101"/>
                        <a:pt x="26277" y="13252"/>
                        <a:pt x="26741" y="13252"/>
                      </a:cubicBezTo>
                      <a:cubicBezTo>
                        <a:pt x="26839" y="13252"/>
                        <a:pt x="26932" y="13201"/>
                        <a:pt x="27015" y="13087"/>
                      </a:cubicBezTo>
                      <a:cubicBezTo>
                        <a:pt x="27489" y="12375"/>
                        <a:pt x="26958" y="11607"/>
                        <a:pt x="26958" y="10658"/>
                      </a:cubicBezTo>
                      <a:cubicBezTo>
                        <a:pt x="26958" y="9709"/>
                        <a:pt x="26422" y="9472"/>
                        <a:pt x="25710" y="8818"/>
                      </a:cubicBezTo>
                      <a:cubicBezTo>
                        <a:pt x="25136" y="8189"/>
                        <a:pt x="25021" y="6592"/>
                        <a:pt x="24718" y="6592"/>
                      </a:cubicBezTo>
                      <a:cubicBezTo>
                        <a:pt x="24678" y="6592"/>
                        <a:pt x="24634" y="6621"/>
                        <a:pt x="24586" y="6683"/>
                      </a:cubicBezTo>
                      <a:cubicBezTo>
                        <a:pt x="24388" y="6938"/>
                        <a:pt x="24203" y="7138"/>
                        <a:pt x="23995" y="7138"/>
                      </a:cubicBezTo>
                      <a:cubicBezTo>
                        <a:pt x="23764" y="7138"/>
                        <a:pt x="23504" y="6893"/>
                        <a:pt x="23163" y="6208"/>
                      </a:cubicBezTo>
                      <a:cubicBezTo>
                        <a:pt x="22661" y="5288"/>
                        <a:pt x="21805" y="4517"/>
                        <a:pt x="21322" y="4517"/>
                      </a:cubicBezTo>
                      <a:cubicBezTo>
                        <a:pt x="21121" y="4517"/>
                        <a:pt x="20985" y="4651"/>
                        <a:pt x="20966" y="4966"/>
                      </a:cubicBezTo>
                      <a:cubicBezTo>
                        <a:pt x="20910" y="6090"/>
                        <a:pt x="21441" y="6270"/>
                        <a:pt x="20848" y="7157"/>
                      </a:cubicBezTo>
                      <a:cubicBezTo>
                        <a:pt x="20198" y="8049"/>
                        <a:pt x="19605" y="8998"/>
                        <a:pt x="19605" y="9828"/>
                      </a:cubicBezTo>
                      <a:cubicBezTo>
                        <a:pt x="19605" y="10015"/>
                        <a:pt x="19581" y="10094"/>
                        <a:pt x="19538" y="10094"/>
                      </a:cubicBezTo>
                      <a:cubicBezTo>
                        <a:pt x="19391" y="10094"/>
                        <a:pt x="19024" y="9166"/>
                        <a:pt x="18656" y="8523"/>
                      </a:cubicBezTo>
                      <a:cubicBezTo>
                        <a:pt x="18182" y="7693"/>
                        <a:pt x="17589" y="7276"/>
                        <a:pt x="16759" y="6801"/>
                      </a:cubicBezTo>
                      <a:cubicBezTo>
                        <a:pt x="15929" y="6327"/>
                        <a:pt x="16166" y="5378"/>
                        <a:pt x="17171" y="4904"/>
                      </a:cubicBezTo>
                      <a:cubicBezTo>
                        <a:pt x="17958" y="4534"/>
                        <a:pt x="18420" y="3733"/>
                        <a:pt x="18810" y="3733"/>
                      </a:cubicBezTo>
                      <a:cubicBezTo>
                        <a:pt x="18921" y="3733"/>
                        <a:pt x="19026" y="3798"/>
                        <a:pt x="19131" y="3955"/>
                      </a:cubicBezTo>
                      <a:cubicBezTo>
                        <a:pt x="19397" y="4390"/>
                        <a:pt x="19794" y="4618"/>
                        <a:pt x="20102" y="4618"/>
                      </a:cubicBezTo>
                      <a:cubicBezTo>
                        <a:pt x="20341" y="4618"/>
                        <a:pt x="20527" y="4479"/>
                        <a:pt x="20554" y="4192"/>
                      </a:cubicBezTo>
                      <a:cubicBezTo>
                        <a:pt x="20611" y="3481"/>
                        <a:pt x="20198" y="3244"/>
                        <a:pt x="20848" y="2769"/>
                      </a:cubicBezTo>
                      <a:cubicBezTo>
                        <a:pt x="21333" y="2381"/>
                        <a:pt x="21500" y="1280"/>
                        <a:pt x="21061" y="1280"/>
                      </a:cubicBezTo>
                      <a:cubicBezTo>
                        <a:pt x="20962" y="1280"/>
                        <a:pt x="20834" y="1335"/>
                        <a:pt x="20672" y="1465"/>
                      </a:cubicBezTo>
                      <a:cubicBezTo>
                        <a:pt x="20132" y="1891"/>
                        <a:pt x="19666" y="2314"/>
                        <a:pt x="19391" y="2314"/>
                      </a:cubicBezTo>
                      <a:cubicBezTo>
                        <a:pt x="19243" y="2314"/>
                        <a:pt x="19150" y="2192"/>
                        <a:pt x="19131" y="1882"/>
                      </a:cubicBezTo>
                      <a:cubicBezTo>
                        <a:pt x="19079" y="1143"/>
                        <a:pt x="19397" y="0"/>
                        <a:pt x="1903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1892550" y="1026400"/>
                  <a:ext cx="160075" cy="148850"/>
                </a:xfrm>
                <a:custGeom>
                  <a:avLst/>
                  <a:gdLst/>
                  <a:ahLst/>
                  <a:cxnLst/>
                  <a:rect l="l" t="t" r="r" b="b"/>
                  <a:pathLst>
                    <a:path w="6403" h="5954" extrusionOk="0">
                      <a:moveTo>
                        <a:pt x="1243" y="1"/>
                      </a:moveTo>
                      <a:cubicBezTo>
                        <a:pt x="564" y="1"/>
                        <a:pt x="1" y="83"/>
                        <a:pt x="416" y="309"/>
                      </a:cubicBezTo>
                      <a:cubicBezTo>
                        <a:pt x="1128" y="665"/>
                        <a:pt x="1483" y="959"/>
                        <a:pt x="2370" y="1433"/>
                      </a:cubicBezTo>
                      <a:cubicBezTo>
                        <a:pt x="3201" y="1908"/>
                        <a:pt x="3912" y="2975"/>
                        <a:pt x="3499" y="3511"/>
                      </a:cubicBezTo>
                      <a:cubicBezTo>
                        <a:pt x="3144" y="3985"/>
                        <a:pt x="1365" y="3748"/>
                        <a:pt x="2015" y="3985"/>
                      </a:cubicBezTo>
                      <a:cubicBezTo>
                        <a:pt x="2608" y="4279"/>
                        <a:pt x="2726" y="4398"/>
                        <a:pt x="3499" y="5171"/>
                      </a:cubicBezTo>
                      <a:cubicBezTo>
                        <a:pt x="3987" y="5623"/>
                        <a:pt x="4547" y="5954"/>
                        <a:pt x="4847" y="5954"/>
                      </a:cubicBezTo>
                      <a:cubicBezTo>
                        <a:pt x="5019" y="5954"/>
                        <a:pt x="5105" y="5844"/>
                        <a:pt x="5041" y="5584"/>
                      </a:cubicBezTo>
                      <a:cubicBezTo>
                        <a:pt x="4942" y="4942"/>
                        <a:pt x="4760" y="3844"/>
                        <a:pt x="5012" y="3844"/>
                      </a:cubicBezTo>
                      <a:cubicBezTo>
                        <a:pt x="5062" y="3844"/>
                        <a:pt x="5129" y="3887"/>
                        <a:pt x="5217" y="3985"/>
                      </a:cubicBezTo>
                      <a:cubicBezTo>
                        <a:pt x="5424" y="4215"/>
                        <a:pt x="5631" y="4302"/>
                        <a:pt x="5811" y="4302"/>
                      </a:cubicBezTo>
                      <a:cubicBezTo>
                        <a:pt x="6094" y="4302"/>
                        <a:pt x="6308" y="4085"/>
                        <a:pt x="6346" y="3867"/>
                      </a:cubicBezTo>
                      <a:cubicBezTo>
                        <a:pt x="6403" y="3511"/>
                        <a:pt x="5397" y="2444"/>
                        <a:pt x="5217" y="2026"/>
                      </a:cubicBezTo>
                      <a:cubicBezTo>
                        <a:pt x="4979" y="1613"/>
                        <a:pt x="4330" y="722"/>
                        <a:pt x="3855" y="665"/>
                      </a:cubicBezTo>
                      <a:cubicBezTo>
                        <a:pt x="3381" y="603"/>
                        <a:pt x="3144" y="190"/>
                        <a:pt x="2370" y="72"/>
                      </a:cubicBezTo>
                      <a:cubicBezTo>
                        <a:pt x="2067" y="28"/>
                        <a:pt x="1636" y="1"/>
                        <a:pt x="124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2030425" y="1008850"/>
                  <a:ext cx="217875" cy="209925"/>
                </a:xfrm>
                <a:custGeom>
                  <a:avLst/>
                  <a:gdLst/>
                  <a:ahLst/>
                  <a:cxnLst/>
                  <a:rect l="l" t="t" r="r" b="b"/>
                  <a:pathLst>
                    <a:path w="8715" h="8397" extrusionOk="0">
                      <a:moveTo>
                        <a:pt x="176" y="0"/>
                      </a:moveTo>
                      <a:cubicBezTo>
                        <a:pt x="119" y="181"/>
                        <a:pt x="119" y="418"/>
                        <a:pt x="119" y="593"/>
                      </a:cubicBezTo>
                      <a:cubicBezTo>
                        <a:pt x="0" y="1367"/>
                        <a:pt x="1305" y="831"/>
                        <a:pt x="2017" y="1305"/>
                      </a:cubicBezTo>
                      <a:cubicBezTo>
                        <a:pt x="2666" y="1779"/>
                        <a:pt x="2491" y="2372"/>
                        <a:pt x="2728" y="3558"/>
                      </a:cubicBezTo>
                      <a:cubicBezTo>
                        <a:pt x="3022" y="4687"/>
                        <a:pt x="3141" y="6822"/>
                        <a:pt x="3852" y="7415"/>
                      </a:cubicBezTo>
                      <a:cubicBezTo>
                        <a:pt x="4341" y="7857"/>
                        <a:pt x="4992" y="8397"/>
                        <a:pt x="5292" y="8397"/>
                      </a:cubicBezTo>
                      <a:cubicBezTo>
                        <a:pt x="5394" y="8397"/>
                        <a:pt x="5456" y="8334"/>
                        <a:pt x="5456" y="8183"/>
                      </a:cubicBezTo>
                      <a:cubicBezTo>
                        <a:pt x="5456" y="7534"/>
                        <a:pt x="5987" y="7059"/>
                        <a:pt x="6879" y="6523"/>
                      </a:cubicBezTo>
                      <a:cubicBezTo>
                        <a:pt x="7766" y="5992"/>
                        <a:pt x="8539" y="6286"/>
                        <a:pt x="8658" y="5873"/>
                      </a:cubicBezTo>
                      <a:cubicBezTo>
                        <a:pt x="8715" y="5755"/>
                        <a:pt x="8715" y="5574"/>
                        <a:pt x="8658" y="5337"/>
                      </a:cubicBezTo>
                      <a:cubicBezTo>
                        <a:pt x="6286" y="2965"/>
                        <a:pt x="3378" y="1129"/>
                        <a:pt x="17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1790275" y="1591275"/>
                  <a:ext cx="94650" cy="35900"/>
                </a:xfrm>
                <a:custGeom>
                  <a:avLst/>
                  <a:gdLst/>
                  <a:ahLst/>
                  <a:cxnLst/>
                  <a:rect l="l" t="t" r="r" b="b"/>
                  <a:pathLst>
                    <a:path w="3786" h="1436" extrusionOk="0">
                      <a:moveTo>
                        <a:pt x="1674" y="0"/>
                      </a:moveTo>
                      <a:cubicBezTo>
                        <a:pt x="1326" y="0"/>
                        <a:pt x="958" y="87"/>
                        <a:pt x="593" y="304"/>
                      </a:cubicBezTo>
                      <a:cubicBezTo>
                        <a:pt x="0" y="602"/>
                        <a:pt x="475" y="840"/>
                        <a:pt x="1186" y="897"/>
                      </a:cubicBezTo>
                      <a:cubicBezTo>
                        <a:pt x="1793" y="945"/>
                        <a:pt x="2774" y="1435"/>
                        <a:pt x="3276" y="1435"/>
                      </a:cubicBezTo>
                      <a:cubicBezTo>
                        <a:pt x="3409" y="1435"/>
                        <a:pt x="3508" y="1401"/>
                        <a:pt x="3558" y="1314"/>
                      </a:cubicBezTo>
                      <a:cubicBezTo>
                        <a:pt x="3785" y="992"/>
                        <a:pt x="2848" y="0"/>
                        <a:pt x="16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819925" y="1632925"/>
                  <a:ext cx="119975" cy="18075"/>
                </a:xfrm>
                <a:custGeom>
                  <a:avLst/>
                  <a:gdLst/>
                  <a:ahLst/>
                  <a:cxnLst/>
                  <a:rect l="l" t="t" r="r" b="b"/>
                  <a:pathLst>
                    <a:path w="4799" h="723" extrusionOk="0">
                      <a:moveTo>
                        <a:pt x="3387" y="0"/>
                      </a:moveTo>
                      <a:cubicBezTo>
                        <a:pt x="3196" y="0"/>
                        <a:pt x="2991" y="36"/>
                        <a:pt x="2785" y="122"/>
                      </a:cubicBezTo>
                      <a:cubicBezTo>
                        <a:pt x="2192" y="417"/>
                        <a:pt x="0" y="535"/>
                        <a:pt x="1125" y="654"/>
                      </a:cubicBezTo>
                      <a:cubicBezTo>
                        <a:pt x="1429" y="705"/>
                        <a:pt x="1753" y="723"/>
                        <a:pt x="2077" y="723"/>
                      </a:cubicBezTo>
                      <a:cubicBezTo>
                        <a:pt x="2761" y="723"/>
                        <a:pt x="3445" y="645"/>
                        <a:pt x="3948" y="645"/>
                      </a:cubicBezTo>
                      <a:cubicBezTo>
                        <a:pt x="4041" y="645"/>
                        <a:pt x="4128" y="647"/>
                        <a:pt x="4208" y="654"/>
                      </a:cubicBezTo>
                      <a:cubicBezTo>
                        <a:pt x="4230" y="655"/>
                        <a:pt x="4250" y="656"/>
                        <a:pt x="4269" y="656"/>
                      </a:cubicBezTo>
                      <a:cubicBezTo>
                        <a:pt x="4798" y="656"/>
                        <a:pt x="4213" y="0"/>
                        <a:pt x="33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2239125" y="1194150"/>
                  <a:ext cx="61125" cy="32700"/>
                </a:xfrm>
                <a:custGeom>
                  <a:avLst/>
                  <a:gdLst/>
                  <a:ahLst/>
                  <a:cxnLst/>
                  <a:rect l="l" t="t" r="r" b="b"/>
                  <a:pathLst>
                    <a:path w="2445" h="1308" extrusionOk="0">
                      <a:moveTo>
                        <a:pt x="399" y="1"/>
                      </a:moveTo>
                      <a:cubicBezTo>
                        <a:pt x="1" y="1"/>
                        <a:pt x="1029" y="1307"/>
                        <a:pt x="1377" y="1307"/>
                      </a:cubicBezTo>
                      <a:cubicBezTo>
                        <a:pt x="1790" y="1307"/>
                        <a:pt x="2445" y="122"/>
                        <a:pt x="428" y="3"/>
                      </a:cubicBezTo>
                      <a:cubicBezTo>
                        <a:pt x="418" y="2"/>
                        <a:pt x="408" y="1"/>
                        <a:pt x="3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2252800" y="1373525"/>
                  <a:ext cx="29650" cy="327700"/>
                </a:xfrm>
                <a:custGeom>
                  <a:avLst/>
                  <a:gdLst/>
                  <a:ahLst/>
                  <a:cxnLst/>
                  <a:rect l="l" t="t" r="r" b="b"/>
                  <a:pathLst>
                    <a:path w="1186" h="13108" extrusionOk="0">
                      <a:moveTo>
                        <a:pt x="0" y="0"/>
                      </a:moveTo>
                      <a:lnTo>
                        <a:pt x="0" y="13107"/>
                      </a:lnTo>
                      <a:lnTo>
                        <a:pt x="1186" y="13107"/>
                      </a:lnTo>
                      <a:lnTo>
                        <a:pt x="1186"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2165275" y="1373525"/>
                  <a:ext cx="102350" cy="327700"/>
                </a:xfrm>
                <a:custGeom>
                  <a:avLst/>
                  <a:gdLst/>
                  <a:ahLst/>
                  <a:cxnLst/>
                  <a:rect l="l" t="t" r="r" b="b"/>
                  <a:pathLst>
                    <a:path w="4094" h="13108" extrusionOk="0">
                      <a:moveTo>
                        <a:pt x="3501" y="0"/>
                      </a:moveTo>
                      <a:cubicBezTo>
                        <a:pt x="1542" y="0"/>
                        <a:pt x="0" y="2965"/>
                        <a:pt x="0" y="6585"/>
                      </a:cubicBezTo>
                      <a:cubicBezTo>
                        <a:pt x="0" y="10200"/>
                        <a:pt x="1542" y="13107"/>
                        <a:pt x="3501" y="13107"/>
                      </a:cubicBezTo>
                      <a:cubicBezTo>
                        <a:pt x="3738" y="13107"/>
                        <a:pt x="3914" y="13107"/>
                        <a:pt x="4094" y="13046"/>
                      </a:cubicBezTo>
                      <a:cubicBezTo>
                        <a:pt x="2434" y="12514"/>
                        <a:pt x="1129" y="9844"/>
                        <a:pt x="1129" y="6585"/>
                      </a:cubicBezTo>
                      <a:cubicBezTo>
                        <a:pt x="1129" y="3321"/>
                        <a:pt x="2434" y="593"/>
                        <a:pt x="4094" y="119"/>
                      </a:cubicBezTo>
                      <a:cubicBezTo>
                        <a:pt x="3914" y="62"/>
                        <a:pt x="3738" y="0"/>
                        <a:pt x="350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2267625" y="1373525"/>
                  <a:ext cx="103775" cy="327700"/>
                </a:xfrm>
                <a:custGeom>
                  <a:avLst/>
                  <a:gdLst/>
                  <a:ahLst/>
                  <a:cxnLst/>
                  <a:rect l="l" t="t" r="r" b="b"/>
                  <a:pathLst>
                    <a:path w="4151" h="13108" extrusionOk="0">
                      <a:moveTo>
                        <a:pt x="593" y="0"/>
                      </a:moveTo>
                      <a:cubicBezTo>
                        <a:pt x="413" y="0"/>
                        <a:pt x="176" y="62"/>
                        <a:pt x="0" y="119"/>
                      </a:cubicBezTo>
                      <a:cubicBezTo>
                        <a:pt x="1660" y="593"/>
                        <a:pt x="2965" y="3321"/>
                        <a:pt x="2965" y="6585"/>
                      </a:cubicBezTo>
                      <a:cubicBezTo>
                        <a:pt x="2965" y="9844"/>
                        <a:pt x="1660" y="12514"/>
                        <a:pt x="0" y="13046"/>
                      </a:cubicBezTo>
                      <a:cubicBezTo>
                        <a:pt x="176" y="13107"/>
                        <a:pt x="413" y="13107"/>
                        <a:pt x="593" y="13107"/>
                      </a:cubicBezTo>
                      <a:cubicBezTo>
                        <a:pt x="2547" y="13107"/>
                        <a:pt x="4151" y="10200"/>
                        <a:pt x="4151" y="6585"/>
                      </a:cubicBezTo>
                      <a:cubicBezTo>
                        <a:pt x="4151" y="2965"/>
                        <a:pt x="2547" y="0"/>
                        <a:pt x="593"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2193500" y="1376500"/>
                  <a:ext cx="148250" cy="323175"/>
                </a:xfrm>
                <a:custGeom>
                  <a:avLst/>
                  <a:gdLst/>
                  <a:ahLst/>
                  <a:cxnLst/>
                  <a:rect l="l" t="t" r="r" b="b"/>
                  <a:pathLst>
                    <a:path w="5930" h="12927" extrusionOk="0">
                      <a:moveTo>
                        <a:pt x="2965" y="0"/>
                      </a:moveTo>
                      <a:cubicBezTo>
                        <a:pt x="1305" y="474"/>
                        <a:pt x="0" y="3202"/>
                        <a:pt x="0" y="6466"/>
                      </a:cubicBezTo>
                      <a:cubicBezTo>
                        <a:pt x="0" y="9725"/>
                        <a:pt x="1305" y="12395"/>
                        <a:pt x="2965" y="12927"/>
                      </a:cubicBezTo>
                      <a:cubicBezTo>
                        <a:pt x="4625" y="12395"/>
                        <a:pt x="5930" y="9725"/>
                        <a:pt x="5930" y="6466"/>
                      </a:cubicBezTo>
                      <a:cubicBezTo>
                        <a:pt x="5930" y="3202"/>
                        <a:pt x="4625" y="474"/>
                        <a:pt x="2965"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2263100" y="1281625"/>
                  <a:ext cx="572250" cy="647100"/>
                </a:xfrm>
                <a:custGeom>
                  <a:avLst/>
                  <a:gdLst/>
                  <a:ahLst/>
                  <a:cxnLst/>
                  <a:rect l="l" t="t" r="r" b="b"/>
                  <a:pathLst>
                    <a:path w="22890" h="25884" extrusionOk="0">
                      <a:moveTo>
                        <a:pt x="15738" y="8451"/>
                      </a:moveTo>
                      <a:cubicBezTo>
                        <a:pt x="15809" y="8451"/>
                        <a:pt x="15881" y="8461"/>
                        <a:pt x="15954" y="8482"/>
                      </a:cubicBezTo>
                      <a:cubicBezTo>
                        <a:pt x="19275" y="9431"/>
                        <a:pt x="20518" y="11921"/>
                        <a:pt x="20873" y="12927"/>
                      </a:cubicBezTo>
                      <a:cubicBezTo>
                        <a:pt x="20935" y="12988"/>
                        <a:pt x="20935" y="13107"/>
                        <a:pt x="20992" y="13226"/>
                      </a:cubicBezTo>
                      <a:cubicBezTo>
                        <a:pt x="21110" y="13638"/>
                        <a:pt x="20873" y="14056"/>
                        <a:pt x="20461" y="14231"/>
                      </a:cubicBezTo>
                      <a:lnTo>
                        <a:pt x="20223" y="14231"/>
                      </a:lnTo>
                      <a:cubicBezTo>
                        <a:pt x="19925" y="14231"/>
                        <a:pt x="19569" y="13994"/>
                        <a:pt x="19512" y="13700"/>
                      </a:cubicBezTo>
                      <a:cubicBezTo>
                        <a:pt x="19450" y="13581"/>
                        <a:pt x="19450" y="13520"/>
                        <a:pt x="19393" y="13463"/>
                      </a:cubicBezTo>
                      <a:cubicBezTo>
                        <a:pt x="19094" y="12690"/>
                        <a:pt x="18146" y="10735"/>
                        <a:pt x="15537" y="9962"/>
                      </a:cubicBezTo>
                      <a:cubicBezTo>
                        <a:pt x="15124" y="9843"/>
                        <a:pt x="14887" y="9431"/>
                        <a:pt x="15005" y="9013"/>
                      </a:cubicBezTo>
                      <a:cubicBezTo>
                        <a:pt x="15103" y="8672"/>
                        <a:pt x="15402" y="8451"/>
                        <a:pt x="15738" y="8451"/>
                      </a:cubicBezTo>
                      <a:close/>
                      <a:moveTo>
                        <a:pt x="20666" y="15055"/>
                      </a:moveTo>
                      <a:cubicBezTo>
                        <a:pt x="21041" y="15055"/>
                        <a:pt x="21352" y="15390"/>
                        <a:pt x="21409" y="15773"/>
                      </a:cubicBezTo>
                      <a:cubicBezTo>
                        <a:pt x="21466" y="16366"/>
                        <a:pt x="21466" y="16959"/>
                        <a:pt x="21528" y="17671"/>
                      </a:cubicBezTo>
                      <a:cubicBezTo>
                        <a:pt x="21528" y="18088"/>
                        <a:pt x="21172" y="18444"/>
                        <a:pt x="20755" y="18444"/>
                      </a:cubicBezTo>
                      <a:lnTo>
                        <a:pt x="20698" y="18444"/>
                      </a:lnTo>
                      <a:cubicBezTo>
                        <a:pt x="20280" y="18444"/>
                        <a:pt x="19986" y="18145"/>
                        <a:pt x="19925" y="17732"/>
                      </a:cubicBezTo>
                      <a:cubicBezTo>
                        <a:pt x="19925" y="17078"/>
                        <a:pt x="19868" y="16428"/>
                        <a:pt x="19868" y="15892"/>
                      </a:cubicBezTo>
                      <a:cubicBezTo>
                        <a:pt x="19806" y="15479"/>
                        <a:pt x="20105" y="15123"/>
                        <a:pt x="20579" y="15061"/>
                      </a:cubicBezTo>
                      <a:cubicBezTo>
                        <a:pt x="20609" y="15057"/>
                        <a:pt x="20638" y="15055"/>
                        <a:pt x="20666" y="15055"/>
                      </a:cubicBezTo>
                      <a:close/>
                      <a:moveTo>
                        <a:pt x="8421" y="0"/>
                      </a:moveTo>
                      <a:cubicBezTo>
                        <a:pt x="8065" y="0"/>
                        <a:pt x="7652" y="119"/>
                        <a:pt x="7354" y="356"/>
                      </a:cubicBezTo>
                      <a:cubicBezTo>
                        <a:pt x="7059" y="655"/>
                        <a:pt x="6879" y="1011"/>
                        <a:pt x="6879" y="1423"/>
                      </a:cubicBezTo>
                      <a:lnTo>
                        <a:pt x="6879" y="2253"/>
                      </a:lnTo>
                      <a:cubicBezTo>
                        <a:pt x="6879" y="2671"/>
                        <a:pt x="7059" y="3084"/>
                        <a:pt x="7354" y="3321"/>
                      </a:cubicBezTo>
                      <a:cubicBezTo>
                        <a:pt x="7601" y="3568"/>
                        <a:pt x="7927" y="3692"/>
                        <a:pt x="8234" y="3692"/>
                      </a:cubicBezTo>
                      <a:cubicBezTo>
                        <a:pt x="8298" y="3692"/>
                        <a:pt x="8360" y="3687"/>
                        <a:pt x="8421" y="3676"/>
                      </a:cubicBezTo>
                      <a:lnTo>
                        <a:pt x="12633" y="3145"/>
                      </a:lnTo>
                      <a:lnTo>
                        <a:pt x="12809" y="3321"/>
                      </a:lnTo>
                      <a:lnTo>
                        <a:pt x="12809" y="6523"/>
                      </a:lnTo>
                      <a:lnTo>
                        <a:pt x="2316" y="6523"/>
                      </a:lnTo>
                      <a:cubicBezTo>
                        <a:pt x="1011" y="6523"/>
                        <a:pt x="1" y="7590"/>
                        <a:pt x="1" y="8838"/>
                      </a:cubicBezTo>
                      <a:lnTo>
                        <a:pt x="1" y="10854"/>
                      </a:lnTo>
                      <a:cubicBezTo>
                        <a:pt x="1" y="12158"/>
                        <a:pt x="1011" y="13164"/>
                        <a:pt x="2316" y="13164"/>
                      </a:cubicBezTo>
                      <a:lnTo>
                        <a:pt x="12871" y="13164"/>
                      </a:lnTo>
                      <a:cubicBezTo>
                        <a:pt x="14768" y="13164"/>
                        <a:pt x="16248" y="14706"/>
                        <a:pt x="16248" y="16546"/>
                      </a:cubicBezTo>
                      <a:lnTo>
                        <a:pt x="16248" y="24905"/>
                      </a:lnTo>
                      <a:cubicBezTo>
                        <a:pt x="16248" y="25557"/>
                        <a:pt x="17908" y="25883"/>
                        <a:pt x="19569" y="25883"/>
                      </a:cubicBezTo>
                      <a:cubicBezTo>
                        <a:pt x="21229" y="25883"/>
                        <a:pt x="22889" y="25557"/>
                        <a:pt x="22889" y="24905"/>
                      </a:cubicBezTo>
                      <a:lnTo>
                        <a:pt x="22889" y="16546"/>
                      </a:lnTo>
                      <a:cubicBezTo>
                        <a:pt x="22889" y="11741"/>
                        <a:pt x="19512" y="7770"/>
                        <a:pt x="15005" y="6760"/>
                      </a:cubicBezTo>
                      <a:lnTo>
                        <a:pt x="15005" y="3321"/>
                      </a:lnTo>
                      <a:lnTo>
                        <a:pt x="15181" y="3145"/>
                      </a:lnTo>
                      <a:lnTo>
                        <a:pt x="19393" y="3676"/>
                      </a:lnTo>
                      <a:cubicBezTo>
                        <a:pt x="19454" y="3687"/>
                        <a:pt x="19517" y="3692"/>
                        <a:pt x="19580" y="3692"/>
                      </a:cubicBezTo>
                      <a:cubicBezTo>
                        <a:pt x="19887" y="3692"/>
                        <a:pt x="20213" y="3568"/>
                        <a:pt x="20461" y="3321"/>
                      </a:cubicBezTo>
                      <a:cubicBezTo>
                        <a:pt x="20755" y="3084"/>
                        <a:pt x="20935" y="2671"/>
                        <a:pt x="20935" y="2253"/>
                      </a:cubicBezTo>
                      <a:lnTo>
                        <a:pt x="20935" y="1423"/>
                      </a:lnTo>
                      <a:cubicBezTo>
                        <a:pt x="20935" y="1011"/>
                        <a:pt x="20755" y="655"/>
                        <a:pt x="20461" y="356"/>
                      </a:cubicBezTo>
                      <a:cubicBezTo>
                        <a:pt x="20162" y="119"/>
                        <a:pt x="19749" y="0"/>
                        <a:pt x="19393" y="0"/>
                      </a:cubicBezTo>
                      <a:lnTo>
                        <a:pt x="15181" y="536"/>
                      </a:lnTo>
                      <a:cubicBezTo>
                        <a:pt x="14825" y="237"/>
                        <a:pt x="14412" y="0"/>
                        <a:pt x="13938" y="0"/>
                      </a:cubicBezTo>
                      <a:cubicBezTo>
                        <a:pt x="13402" y="0"/>
                        <a:pt x="12989" y="237"/>
                        <a:pt x="12633" y="536"/>
                      </a:cubicBezTo>
                      <a:lnTo>
                        <a:pt x="8421"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2758225" y="1658000"/>
                  <a:ext cx="43075" cy="84725"/>
                </a:xfrm>
                <a:custGeom>
                  <a:avLst/>
                  <a:gdLst/>
                  <a:ahLst/>
                  <a:cxnLst/>
                  <a:rect l="l" t="t" r="r" b="b"/>
                  <a:pathLst>
                    <a:path w="1723" h="3389" extrusionOk="0">
                      <a:moveTo>
                        <a:pt x="861" y="0"/>
                      </a:moveTo>
                      <a:cubicBezTo>
                        <a:pt x="833" y="0"/>
                        <a:pt x="804" y="2"/>
                        <a:pt x="774" y="6"/>
                      </a:cubicBezTo>
                      <a:cubicBezTo>
                        <a:pt x="300" y="68"/>
                        <a:pt x="1" y="424"/>
                        <a:pt x="63" y="837"/>
                      </a:cubicBezTo>
                      <a:cubicBezTo>
                        <a:pt x="63" y="1373"/>
                        <a:pt x="120" y="2023"/>
                        <a:pt x="120" y="2677"/>
                      </a:cubicBezTo>
                      <a:cubicBezTo>
                        <a:pt x="181" y="3090"/>
                        <a:pt x="475" y="3389"/>
                        <a:pt x="893" y="3389"/>
                      </a:cubicBezTo>
                      <a:lnTo>
                        <a:pt x="950" y="3389"/>
                      </a:lnTo>
                      <a:cubicBezTo>
                        <a:pt x="1367" y="3389"/>
                        <a:pt x="1723" y="3033"/>
                        <a:pt x="1723" y="2616"/>
                      </a:cubicBezTo>
                      <a:cubicBezTo>
                        <a:pt x="1661" y="1904"/>
                        <a:pt x="1661" y="1311"/>
                        <a:pt x="1604" y="718"/>
                      </a:cubicBezTo>
                      <a:cubicBezTo>
                        <a:pt x="1547" y="335"/>
                        <a:pt x="1236" y="0"/>
                        <a:pt x="861"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2635250" y="1492900"/>
                  <a:ext cx="155625" cy="144525"/>
                </a:xfrm>
                <a:custGeom>
                  <a:avLst/>
                  <a:gdLst/>
                  <a:ahLst/>
                  <a:cxnLst/>
                  <a:rect l="l" t="t" r="r" b="b"/>
                  <a:pathLst>
                    <a:path w="6225" h="5781" extrusionOk="0">
                      <a:moveTo>
                        <a:pt x="852" y="0"/>
                      </a:moveTo>
                      <a:cubicBezTo>
                        <a:pt x="516" y="0"/>
                        <a:pt x="217" y="221"/>
                        <a:pt x="119" y="562"/>
                      </a:cubicBezTo>
                      <a:cubicBezTo>
                        <a:pt x="1" y="980"/>
                        <a:pt x="238" y="1392"/>
                        <a:pt x="651" y="1511"/>
                      </a:cubicBezTo>
                      <a:cubicBezTo>
                        <a:pt x="3260" y="2284"/>
                        <a:pt x="4208" y="4239"/>
                        <a:pt x="4507" y="5012"/>
                      </a:cubicBezTo>
                      <a:cubicBezTo>
                        <a:pt x="4564" y="5069"/>
                        <a:pt x="4564" y="5130"/>
                        <a:pt x="4626" y="5249"/>
                      </a:cubicBezTo>
                      <a:cubicBezTo>
                        <a:pt x="4683" y="5543"/>
                        <a:pt x="5039" y="5780"/>
                        <a:pt x="5337" y="5780"/>
                      </a:cubicBezTo>
                      <a:lnTo>
                        <a:pt x="5575" y="5780"/>
                      </a:lnTo>
                      <a:cubicBezTo>
                        <a:pt x="5987" y="5605"/>
                        <a:pt x="6224" y="5187"/>
                        <a:pt x="6106" y="4775"/>
                      </a:cubicBezTo>
                      <a:cubicBezTo>
                        <a:pt x="6049" y="4656"/>
                        <a:pt x="6049" y="4537"/>
                        <a:pt x="5987" y="4476"/>
                      </a:cubicBezTo>
                      <a:cubicBezTo>
                        <a:pt x="5632" y="3470"/>
                        <a:pt x="4389" y="980"/>
                        <a:pt x="1068" y="31"/>
                      </a:cubicBezTo>
                      <a:cubicBezTo>
                        <a:pt x="995" y="10"/>
                        <a:pt x="923" y="0"/>
                        <a:pt x="852"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2675225" y="1991750"/>
                  <a:ext cx="143875" cy="201650"/>
                </a:xfrm>
                <a:custGeom>
                  <a:avLst/>
                  <a:gdLst/>
                  <a:ahLst/>
                  <a:cxnLst/>
                  <a:rect l="l" t="t" r="r" b="b"/>
                  <a:pathLst>
                    <a:path w="5755" h="8066" extrusionOk="0">
                      <a:moveTo>
                        <a:pt x="2847" y="1"/>
                      </a:moveTo>
                      <a:cubicBezTo>
                        <a:pt x="0" y="4564"/>
                        <a:pt x="0" y="8065"/>
                        <a:pt x="2847" y="8065"/>
                      </a:cubicBezTo>
                      <a:cubicBezTo>
                        <a:pt x="5754" y="8065"/>
                        <a:pt x="5754" y="4564"/>
                        <a:pt x="2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 name="Google Shape;499;p36"/>
            <p:cNvGrpSpPr/>
            <p:nvPr/>
          </p:nvGrpSpPr>
          <p:grpSpPr>
            <a:xfrm>
              <a:off x="1359150" y="1875625"/>
              <a:ext cx="535300" cy="194950"/>
              <a:chOff x="5054325" y="1441125"/>
              <a:chExt cx="535300" cy="194950"/>
            </a:xfrm>
          </p:grpSpPr>
          <p:sp>
            <p:nvSpPr>
              <p:cNvPr id="500" name="Google Shape;500;p3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6"/>
            <p:cNvGrpSpPr/>
            <p:nvPr/>
          </p:nvGrpSpPr>
          <p:grpSpPr>
            <a:xfrm>
              <a:off x="1273925" y="2376800"/>
              <a:ext cx="535300" cy="194950"/>
              <a:chOff x="5054325" y="1441125"/>
              <a:chExt cx="535300" cy="194950"/>
            </a:xfrm>
          </p:grpSpPr>
          <p:sp>
            <p:nvSpPr>
              <p:cNvPr id="503" name="Google Shape;503;p3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36"/>
            <p:cNvGrpSpPr/>
            <p:nvPr/>
          </p:nvGrpSpPr>
          <p:grpSpPr>
            <a:xfrm>
              <a:off x="2204075" y="1694650"/>
              <a:ext cx="535300" cy="194950"/>
              <a:chOff x="5054325" y="1441125"/>
              <a:chExt cx="535300" cy="194950"/>
            </a:xfrm>
          </p:grpSpPr>
          <p:sp>
            <p:nvSpPr>
              <p:cNvPr id="506" name="Google Shape;506;p3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 name="Google Shape;474;p36">
            <a:extLst>
              <a:ext uri="{FF2B5EF4-FFF2-40B4-BE49-F238E27FC236}">
                <a16:creationId xmlns:a16="http://schemas.microsoft.com/office/drawing/2014/main" id="{67FEAAF1-B39B-492F-85F7-FD3B40CE8D41}"/>
              </a:ext>
            </a:extLst>
          </p:cNvPr>
          <p:cNvSpPr txBox="1">
            <a:spLocks/>
          </p:cNvSpPr>
          <p:nvPr/>
        </p:nvSpPr>
        <p:spPr>
          <a:xfrm>
            <a:off x="4371889" y="2591300"/>
            <a:ext cx="4163100" cy="30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Segoe UI" panose="020B0502040204020203" pitchFamily="34" charset="0"/>
                <a:cs typeface="Segoe UI" panose="020B0502040204020203" pitchFamily="34" charset="0"/>
              </a:rPr>
              <a:t>PHÂN TÍCH DỮ LIỆU CHẤT LƯỢNG NGUỒN NƯỚC</a:t>
            </a:r>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00FDD416-8F43-4157-AF42-3C9C0261DAEF}"/>
              </a:ext>
            </a:extLst>
          </p:cNvPr>
          <p:cNvSpPr txBox="1">
            <a:spLocks/>
          </p:cNvSpPr>
          <p:nvPr/>
        </p:nvSpPr>
        <p:spPr>
          <a:xfrm>
            <a:off x="780897" y="549474"/>
            <a:ext cx="2262840"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Đổ</a:t>
            </a:r>
            <a:r>
              <a:rPr lang="en-US" dirty="0">
                <a:latin typeface="Montserrat Medium" panose="00000600000000000000" pitchFamily="2" charset="0"/>
              </a:rPr>
              <a:t> </a:t>
            </a:r>
            <a:r>
              <a:rPr lang="en-US" dirty="0" err="1">
                <a:latin typeface="Montserrat Medium" panose="00000600000000000000" pitchFamily="2" charset="0"/>
              </a:rPr>
              <a:t>dữ</a:t>
            </a:r>
            <a:r>
              <a:rPr lang="en-US" dirty="0">
                <a:latin typeface="Montserrat Medium" panose="00000600000000000000" pitchFamily="2" charset="0"/>
              </a:rPr>
              <a:t> </a:t>
            </a:r>
            <a:r>
              <a:rPr lang="en-US" dirty="0" err="1">
                <a:latin typeface="Montserrat Medium" panose="00000600000000000000" pitchFamily="2" charset="0"/>
              </a:rPr>
              <a:t>liệu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0C0D0040-A3B6-443D-8788-E006D0D38FCB}"/>
              </a:ext>
            </a:extLst>
          </p:cNvPr>
          <p:cNvPicPr>
            <a:picLocks noChangeAspect="1"/>
          </p:cNvPicPr>
          <p:nvPr/>
        </p:nvPicPr>
        <p:blipFill>
          <a:blip r:embed="rId3"/>
          <a:stretch>
            <a:fillRect/>
          </a:stretch>
        </p:blipFill>
        <p:spPr>
          <a:xfrm>
            <a:off x="523944" y="910277"/>
            <a:ext cx="8096111" cy="3930704"/>
          </a:xfrm>
          <a:prstGeom prst="rect">
            <a:avLst/>
          </a:prstGeom>
        </p:spPr>
      </p:pic>
    </p:spTree>
    <p:extLst>
      <p:ext uri="{BB962C8B-B14F-4D97-AF65-F5344CB8AC3E}">
        <p14:creationId xmlns:p14="http://schemas.microsoft.com/office/powerpoint/2010/main" val="87918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CC7586CC-7ED9-4860-A972-0B628AFF5813}"/>
              </a:ext>
            </a:extLst>
          </p:cNvPr>
          <p:cNvSpPr txBox="1">
            <a:spLocks/>
          </p:cNvSpPr>
          <p:nvPr/>
        </p:nvSpPr>
        <p:spPr>
          <a:xfrm>
            <a:off x="780897" y="549474"/>
            <a:ext cx="2262840"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Làm</a:t>
            </a:r>
            <a:r>
              <a:rPr lang="en-US" dirty="0">
                <a:latin typeface="Montserrat Medium" panose="00000600000000000000" pitchFamily="2" charset="0"/>
              </a:rPr>
              <a:t> </a:t>
            </a:r>
            <a:r>
              <a:rPr lang="en-US" dirty="0" err="1">
                <a:latin typeface="Montserrat Medium" panose="00000600000000000000" pitchFamily="2" charset="0"/>
              </a:rPr>
              <a:t>sạch</a:t>
            </a:r>
            <a:r>
              <a:rPr lang="en-US" dirty="0">
                <a:latin typeface="Montserrat Medium" panose="00000600000000000000" pitchFamily="2" charset="0"/>
              </a:rPr>
              <a:t> </a:t>
            </a:r>
            <a:r>
              <a:rPr lang="en-US" dirty="0" err="1">
                <a:latin typeface="Montserrat Medium" panose="00000600000000000000" pitchFamily="2" charset="0"/>
              </a:rPr>
              <a:t>dữ</a:t>
            </a:r>
            <a:r>
              <a:rPr lang="en-US" dirty="0">
                <a:latin typeface="Montserrat Medium" panose="00000600000000000000" pitchFamily="2" charset="0"/>
              </a:rPr>
              <a:t> </a:t>
            </a:r>
            <a:r>
              <a:rPr lang="en-US" dirty="0" err="1">
                <a:latin typeface="Montserrat Medium" panose="00000600000000000000" pitchFamily="2" charset="0"/>
              </a:rPr>
              <a:t>liệu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3F8B4438-8674-4660-8ED3-768C390BBACB}"/>
              </a:ext>
            </a:extLst>
          </p:cNvPr>
          <p:cNvPicPr>
            <a:picLocks noChangeAspect="1"/>
          </p:cNvPicPr>
          <p:nvPr/>
        </p:nvPicPr>
        <p:blipFill>
          <a:blip r:embed="rId3"/>
          <a:stretch>
            <a:fillRect/>
          </a:stretch>
        </p:blipFill>
        <p:spPr>
          <a:xfrm>
            <a:off x="1131319" y="888179"/>
            <a:ext cx="6881361" cy="4001691"/>
          </a:xfrm>
          <a:prstGeom prst="rect">
            <a:avLst/>
          </a:prstGeom>
        </p:spPr>
      </p:pic>
    </p:spTree>
    <p:extLst>
      <p:ext uri="{BB962C8B-B14F-4D97-AF65-F5344CB8AC3E}">
        <p14:creationId xmlns:p14="http://schemas.microsoft.com/office/powerpoint/2010/main" val="3690640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213221F-E4CB-4A77-BB38-AC71506C0361}"/>
              </a:ext>
            </a:extLst>
          </p:cNvPr>
          <p:cNvSpPr txBox="1">
            <a:spLocks/>
          </p:cNvSpPr>
          <p:nvPr/>
        </p:nvSpPr>
        <p:spPr>
          <a:xfrm>
            <a:off x="780896" y="549474"/>
            <a:ext cx="2609725"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a:t>
            </a:r>
            <a:r>
              <a:rPr lang="en-US" dirty="0" err="1">
                <a:latin typeface="Montserrat Medium" panose="00000600000000000000" pitchFamily="2" charset="0"/>
              </a:rPr>
              <a:t>các</a:t>
            </a:r>
            <a:r>
              <a:rPr lang="en-US" dirty="0">
                <a:latin typeface="Montserrat Medium" panose="00000600000000000000" pitchFamily="2" charset="0"/>
              </a:rPr>
              <a:t> </a:t>
            </a:r>
            <a:r>
              <a:rPr lang="en-US" dirty="0" err="1">
                <a:latin typeface="Montserrat Medium" panose="00000600000000000000" pitchFamily="2" charset="0"/>
              </a:rPr>
              <a:t>bảng</a:t>
            </a:r>
            <a:r>
              <a:rPr lang="en-US" dirty="0">
                <a:latin typeface="Montserrat Medium" panose="00000600000000000000" pitchFamily="2" charset="0"/>
              </a:rPr>
              <a:t> Dim</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5A70BC8F-6B78-4FDF-B265-EBD2F0EEC505}"/>
              </a:ext>
            </a:extLst>
          </p:cNvPr>
          <p:cNvPicPr>
            <a:picLocks noChangeAspect="1"/>
          </p:cNvPicPr>
          <p:nvPr/>
        </p:nvPicPr>
        <p:blipFill>
          <a:blip r:embed="rId3"/>
          <a:stretch>
            <a:fillRect/>
          </a:stretch>
        </p:blipFill>
        <p:spPr>
          <a:xfrm>
            <a:off x="2182377" y="1099084"/>
            <a:ext cx="5563153" cy="3161792"/>
          </a:xfrm>
          <a:prstGeom prst="rect">
            <a:avLst/>
          </a:prstGeom>
        </p:spPr>
      </p:pic>
    </p:spTree>
    <p:extLst>
      <p:ext uri="{BB962C8B-B14F-4D97-AF65-F5344CB8AC3E}">
        <p14:creationId xmlns:p14="http://schemas.microsoft.com/office/powerpoint/2010/main" val="4134136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213221F-E4CB-4A77-BB38-AC71506C0361}"/>
              </a:ext>
            </a:extLst>
          </p:cNvPr>
          <p:cNvSpPr txBox="1">
            <a:spLocks/>
          </p:cNvSpPr>
          <p:nvPr/>
        </p:nvSpPr>
        <p:spPr>
          <a:xfrm>
            <a:off x="780896" y="549474"/>
            <a:ext cx="2609725"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a:t>
            </a:r>
            <a:r>
              <a:rPr lang="en-US" dirty="0" err="1">
                <a:latin typeface="Montserrat Medium" panose="00000600000000000000" pitchFamily="2" charset="0"/>
              </a:rPr>
              <a:t>các</a:t>
            </a:r>
            <a:r>
              <a:rPr lang="en-US" dirty="0">
                <a:latin typeface="Montserrat Medium" panose="00000600000000000000" pitchFamily="2" charset="0"/>
              </a:rPr>
              <a:t> </a:t>
            </a:r>
            <a:r>
              <a:rPr lang="en-US" dirty="0" err="1">
                <a:latin typeface="Montserrat Medium" panose="00000600000000000000" pitchFamily="2" charset="0"/>
              </a:rPr>
              <a:t>bảng</a:t>
            </a:r>
            <a:r>
              <a:rPr lang="en-US" dirty="0">
                <a:latin typeface="Montserrat Medium" panose="00000600000000000000" pitchFamily="2" charset="0"/>
              </a:rPr>
              <a:t> Dim</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4" name="Picture 3">
            <a:extLst>
              <a:ext uri="{FF2B5EF4-FFF2-40B4-BE49-F238E27FC236}">
                <a16:creationId xmlns:a16="http://schemas.microsoft.com/office/drawing/2014/main" id="{7F93C7F6-A5B3-4256-91F0-8FB03354E445}"/>
              </a:ext>
            </a:extLst>
          </p:cNvPr>
          <p:cNvPicPr>
            <a:picLocks noChangeAspect="1"/>
          </p:cNvPicPr>
          <p:nvPr/>
        </p:nvPicPr>
        <p:blipFill>
          <a:blip r:embed="rId3"/>
          <a:stretch>
            <a:fillRect/>
          </a:stretch>
        </p:blipFill>
        <p:spPr>
          <a:xfrm>
            <a:off x="2202400" y="1234388"/>
            <a:ext cx="5563153" cy="3161791"/>
          </a:xfrm>
          <a:prstGeom prst="rect">
            <a:avLst/>
          </a:prstGeom>
        </p:spPr>
      </p:pic>
    </p:spTree>
    <p:extLst>
      <p:ext uri="{BB962C8B-B14F-4D97-AF65-F5344CB8AC3E}">
        <p14:creationId xmlns:p14="http://schemas.microsoft.com/office/powerpoint/2010/main" val="2020993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213221F-E4CB-4A77-BB38-AC71506C0361}"/>
              </a:ext>
            </a:extLst>
          </p:cNvPr>
          <p:cNvSpPr txBox="1">
            <a:spLocks/>
          </p:cNvSpPr>
          <p:nvPr/>
        </p:nvSpPr>
        <p:spPr>
          <a:xfrm>
            <a:off x="780896" y="549474"/>
            <a:ext cx="2609725"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a:t>
            </a:r>
            <a:r>
              <a:rPr lang="en-US" dirty="0" err="1">
                <a:latin typeface="Montserrat Medium" panose="00000600000000000000" pitchFamily="2" charset="0"/>
              </a:rPr>
              <a:t>các</a:t>
            </a:r>
            <a:r>
              <a:rPr lang="en-US" dirty="0">
                <a:latin typeface="Montserrat Medium" panose="00000600000000000000" pitchFamily="2" charset="0"/>
              </a:rPr>
              <a:t> </a:t>
            </a:r>
            <a:r>
              <a:rPr lang="en-US" dirty="0" err="1">
                <a:latin typeface="Montserrat Medium" panose="00000600000000000000" pitchFamily="2" charset="0"/>
              </a:rPr>
              <a:t>bảng</a:t>
            </a:r>
            <a:r>
              <a:rPr lang="en-US" dirty="0">
                <a:latin typeface="Montserrat Medium" panose="00000600000000000000" pitchFamily="2" charset="0"/>
              </a:rPr>
              <a:t> Dim</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8" name="Picture 7">
            <a:extLst>
              <a:ext uri="{FF2B5EF4-FFF2-40B4-BE49-F238E27FC236}">
                <a16:creationId xmlns:a16="http://schemas.microsoft.com/office/drawing/2014/main" id="{9E0A4C99-6005-4D85-9594-545AFEDC4D08}"/>
              </a:ext>
            </a:extLst>
          </p:cNvPr>
          <p:cNvPicPr>
            <a:picLocks noChangeAspect="1"/>
          </p:cNvPicPr>
          <p:nvPr/>
        </p:nvPicPr>
        <p:blipFill>
          <a:blip r:embed="rId3"/>
          <a:stretch>
            <a:fillRect/>
          </a:stretch>
        </p:blipFill>
        <p:spPr>
          <a:xfrm>
            <a:off x="2115803" y="1264793"/>
            <a:ext cx="5734884" cy="3182364"/>
          </a:xfrm>
          <a:prstGeom prst="rect">
            <a:avLst/>
          </a:prstGeom>
        </p:spPr>
      </p:pic>
    </p:spTree>
    <p:extLst>
      <p:ext uri="{BB962C8B-B14F-4D97-AF65-F5344CB8AC3E}">
        <p14:creationId xmlns:p14="http://schemas.microsoft.com/office/powerpoint/2010/main" val="318573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1AE0EB67-D317-454A-93F6-BA13C56B7779}"/>
              </a:ext>
            </a:extLst>
          </p:cNvPr>
          <p:cNvSpPr txBox="1">
            <a:spLocks/>
          </p:cNvSpPr>
          <p:nvPr/>
        </p:nvSpPr>
        <p:spPr>
          <a:xfrm>
            <a:off x="780897" y="549474"/>
            <a:ext cx="2262840"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a:t>
            </a:r>
            <a:r>
              <a:rPr lang="en-US" dirty="0" err="1">
                <a:latin typeface="Montserrat Medium" panose="00000600000000000000" pitchFamily="2" charset="0"/>
              </a:rPr>
              <a:t>bảng</a:t>
            </a:r>
            <a:r>
              <a:rPr lang="en-US" dirty="0">
                <a:latin typeface="Montserrat Medium" panose="00000600000000000000" pitchFamily="2" charset="0"/>
              </a:rPr>
              <a:t> Fact</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4E04B48D-363C-4255-83BB-ECF5BEEDF47B}"/>
              </a:ext>
            </a:extLst>
          </p:cNvPr>
          <p:cNvPicPr>
            <a:picLocks noChangeAspect="1"/>
          </p:cNvPicPr>
          <p:nvPr/>
        </p:nvPicPr>
        <p:blipFill>
          <a:blip r:embed="rId3"/>
          <a:stretch>
            <a:fillRect/>
          </a:stretch>
        </p:blipFill>
        <p:spPr>
          <a:xfrm>
            <a:off x="1115225" y="794477"/>
            <a:ext cx="7263666" cy="4159102"/>
          </a:xfrm>
          <a:prstGeom prst="rect">
            <a:avLst/>
          </a:prstGeom>
        </p:spPr>
      </p:pic>
    </p:spTree>
    <p:extLst>
      <p:ext uri="{BB962C8B-B14F-4D97-AF65-F5344CB8AC3E}">
        <p14:creationId xmlns:p14="http://schemas.microsoft.com/office/powerpoint/2010/main" val="1174133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1C4C50A0-6FC1-4CF7-925C-151461306D00}"/>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a:t>
            </a:r>
            <a:r>
              <a:rPr lang="en-US" dirty="0" err="1">
                <a:latin typeface="Montserrat Medium" panose="00000600000000000000" pitchFamily="2" charset="0"/>
              </a:rPr>
              <a:t>các</a:t>
            </a:r>
            <a:r>
              <a:rPr lang="en-US" dirty="0">
                <a:latin typeface="Montserrat Medium" panose="00000600000000000000" pitchFamily="2" charset="0"/>
              </a:rPr>
              <a:t> </a:t>
            </a:r>
            <a:r>
              <a:rPr lang="en-US" dirty="0" err="1">
                <a:latin typeface="Montserrat Medium" panose="00000600000000000000" pitchFamily="2" charset="0"/>
              </a:rPr>
              <a:t>khoá</a:t>
            </a:r>
            <a:r>
              <a:rPr lang="en-US" dirty="0">
                <a:latin typeface="Montserrat Medium" panose="00000600000000000000" pitchFamily="2" charset="0"/>
              </a:rPr>
              <a:t> </a:t>
            </a:r>
            <a:r>
              <a:rPr lang="en-US" dirty="0" err="1">
                <a:latin typeface="Montserrat Medium" panose="00000600000000000000" pitchFamily="2" charset="0"/>
              </a:rPr>
              <a:t>ngoại</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C772146E-51EF-4357-9BAC-488E626CB13B}"/>
              </a:ext>
            </a:extLst>
          </p:cNvPr>
          <p:cNvPicPr>
            <a:picLocks noChangeAspect="1"/>
          </p:cNvPicPr>
          <p:nvPr/>
        </p:nvPicPr>
        <p:blipFill>
          <a:blip r:embed="rId3"/>
          <a:stretch>
            <a:fillRect/>
          </a:stretch>
        </p:blipFill>
        <p:spPr>
          <a:xfrm>
            <a:off x="981145" y="831050"/>
            <a:ext cx="7466860" cy="4068299"/>
          </a:xfrm>
          <a:prstGeom prst="rect">
            <a:avLst/>
          </a:prstGeom>
        </p:spPr>
      </p:pic>
    </p:spTree>
    <p:extLst>
      <p:ext uri="{BB962C8B-B14F-4D97-AF65-F5344CB8AC3E}">
        <p14:creationId xmlns:p14="http://schemas.microsoft.com/office/powerpoint/2010/main" val="2268014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1C4C50A0-6FC1-4CF7-925C-151461306D00}"/>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Thực</a:t>
            </a:r>
            <a:r>
              <a:rPr lang="en-US" dirty="0">
                <a:latin typeface="Montserrat Medium" panose="00000600000000000000" pitchFamily="2" charset="0"/>
              </a:rPr>
              <a:t> </a:t>
            </a:r>
            <a:r>
              <a:rPr lang="en-US" dirty="0" err="1">
                <a:latin typeface="Montserrat Medium" panose="00000600000000000000" pitchFamily="2" charset="0"/>
              </a:rPr>
              <a:t>thi</a:t>
            </a:r>
            <a:r>
              <a:rPr lang="en-US" dirty="0">
                <a:latin typeface="Montserrat Medium" panose="00000600000000000000" pitchFamily="2" charset="0"/>
              </a:rPr>
              <a:t> </a:t>
            </a:r>
            <a:r>
              <a:rPr lang="en-US" dirty="0" err="1">
                <a:latin typeface="Montserrat Medium" panose="00000600000000000000" pitchFamily="2" charset="0"/>
              </a:rPr>
              <a:t>pakage</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91BE7E6B-19B1-4CEB-927A-4903CD94768B}"/>
              </a:ext>
            </a:extLst>
          </p:cNvPr>
          <p:cNvPicPr>
            <a:picLocks noChangeAspect="1"/>
          </p:cNvPicPr>
          <p:nvPr/>
        </p:nvPicPr>
        <p:blipFill>
          <a:blip r:embed="rId3"/>
          <a:stretch>
            <a:fillRect/>
          </a:stretch>
        </p:blipFill>
        <p:spPr>
          <a:xfrm>
            <a:off x="934423" y="813112"/>
            <a:ext cx="7506466" cy="4154191"/>
          </a:xfrm>
          <a:prstGeom prst="rect">
            <a:avLst/>
          </a:prstGeom>
        </p:spPr>
      </p:pic>
    </p:spTree>
    <p:extLst>
      <p:ext uri="{BB962C8B-B14F-4D97-AF65-F5344CB8AC3E}">
        <p14:creationId xmlns:p14="http://schemas.microsoft.com/office/powerpoint/2010/main" val="259213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NỘI DUNG TRÌNH BÀY</a:t>
            </a:r>
            <a:endParaRPr b="0" dirty="0">
              <a:solidFill>
                <a:schemeClr val="dk1"/>
              </a:solidFill>
            </a:endParaRPr>
          </a:p>
        </p:txBody>
      </p:sp>
      <p:grpSp>
        <p:nvGrpSpPr>
          <p:cNvPr id="414" name="Google Shape;414;p35"/>
          <p:cNvGrpSpPr/>
          <p:nvPr/>
        </p:nvGrpSpPr>
        <p:grpSpPr>
          <a:xfrm>
            <a:off x="720831" y="1246775"/>
            <a:ext cx="1261398" cy="963203"/>
            <a:chOff x="720831" y="1246775"/>
            <a:chExt cx="1261398" cy="963203"/>
          </a:xfrm>
        </p:grpSpPr>
        <p:grpSp>
          <p:nvGrpSpPr>
            <p:cNvPr id="415" name="Google Shape;415;p35"/>
            <p:cNvGrpSpPr/>
            <p:nvPr/>
          </p:nvGrpSpPr>
          <p:grpSpPr>
            <a:xfrm>
              <a:off x="986925" y="1246775"/>
              <a:ext cx="535300" cy="194950"/>
              <a:chOff x="5054325" y="1441125"/>
              <a:chExt cx="535300" cy="194950"/>
            </a:xfrm>
          </p:grpSpPr>
          <p:sp>
            <p:nvSpPr>
              <p:cNvPr id="416" name="Google Shape;416;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5" descr="Slidesgo" title="Background"/>
            <p:cNvSpPr/>
            <p:nvPr/>
          </p:nvSpPr>
          <p:spPr>
            <a:xfrm flipH="1">
              <a:off x="720831"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35"/>
            <p:cNvGrpSpPr/>
            <p:nvPr/>
          </p:nvGrpSpPr>
          <p:grpSpPr>
            <a:xfrm>
              <a:off x="986925" y="1355988"/>
              <a:ext cx="841875" cy="831325"/>
              <a:chOff x="2286000" y="-907525"/>
              <a:chExt cx="841875" cy="831325"/>
            </a:xfrm>
          </p:grpSpPr>
          <p:sp>
            <p:nvSpPr>
              <p:cNvPr id="420" name="Google Shape;420;p35"/>
              <p:cNvSpPr/>
              <p:nvPr/>
            </p:nvSpPr>
            <p:spPr>
              <a:xfrm>
                <a:off x="2286000" y="-907525"/>
                <a:ext cx="841875" cy="831325"/>
              </a:xfrm>
              <a:custGeom>
                <a:avLst/>
                <a:gdLst/>
                <a:ahLst/>
                <a:cxnLst/>
                <a:rect l="l" t="t" r="r" b="b"/>
                <a:pathLst>
                  <a:path w="33675" h="33253" extrusionOk="0">
                    <a:moveTo>
                      <a:pt x="16788" y="0"/>
                    </a:moveTo>
                    <a:cubicBezTo>
                      <a:pt x="7871" y="0"/>
                      <a:pt x="493" y="7169"/>
                      <a:pt x="249" y="16196"/>
                    </a:cubicBezTo>
                    <a:cubicBezTo>
                      <a:pt x="1" y="25374"/>
                      <a:pt x="7254" y="33000"/>
                      <a:pt x="16433" y="33248"/>
                    </a:cubicBezTo>
                    <a:cubicBezTo>
                      <a:pt x="16550" y="33251"/>
                      <a:pt x="16667" y="33252"/>
                      <a:pt x="16784" y="33252"/>
                    </a:cubicBezTo>
                    <a:cubicBezTo>
                      <a:pt x="25747" y="33252"/>
                      <a:pt x="33182" y="26125"/>
                      <a:pt x="33427" y="17064"/>
                    </a:cubicBezTo>
                    <a:cubicBezTo>
                      <a:pt x="33675" y="7885"/>
                      <a:pt x="26421" y="254"/>
                      <a:pt x="17242" y="6"/>
                    </a:cubicBezTo>
                    <a:cubicBezTo>
                      <a:pt x="17090" y="2"/>
                      <a:pt x="16939" y="0"/>
                      <a:pt x="16788" y="0"/>
                    </a:cubicBezTo>
                    <a:close/>
                  </a:path>
                </a:pathLst>
              </a:custGeom>
              <a:solidFill>
                <a:srgbClr val="00F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286000" y="-907375"/>
                <a:ext cx="832575" cy="831175"/>
              </a:xfrm>
              <a:custGeom>
                <a:avLst/>
                <a:gdLst/>
                <a:ahLst/>
                <a:cxnLst/>
                <a:rect l="l" t="t" r="r" b="b"/>
                <a:pathLst>
                  <a:path w="33303" h="33247" extrusionOk="0">
                    <a:moveTo>
                      <a:pt x="17242" y="0"/>
                    </a:moveTo>
                    <a:cubicBezTo>
                      <a:pt x="16433" y="0"/>
                      <a:pt x="15630" y="65"/>
                      <a:pt x="14821" y="124"/>
                    </a:cubicBezTo>
                    <a:cubicBezTo>
                      <a:pt x="15133" y="868"/>
                      <a:pt x="15193" y="1677"/>
                      <a:pt x="14637" y="2297"/>
                    </a:cubicBezTo>
                    <a:cubicBezTo>
                      <a:pt x="14389" y="2545"/>
                      <a:pt x="14141" y="2729"/>
                      <a:pt x="13893" y="2853"/>
                    </a:cubicBezTo>
                    <a:cubicBezTo>
                      <a:pt x="13585" y="3112"/>
                      <a:pt x="13191" y="3242"/>
                      <a:pt x="12746" y="3242"/>
                    </a:cubicBezTo>
                    <a:cubicBezTo>
                      <a:pt x="12654" y="3242"/>
                      <a:pt x="12560" y="3236"/>
                      <a:pt x="12464" y="3225"/>
                    </a:cubicBezTo>
                    <a:cubicBezTo>
                      <a:pt x="12032" y="3349"/>
                      <a:pt x="11536" y="3473"/>
                      <a:pt x="11100" y="3597"/>
                    </a:cubicBezTo>
                    <a:lnTo>
                      <a:pt x="10544" y="3597"/>
                    </a:lnTo>
                    <a:cubicBezTo>
                      <a:pt x="10355" y="3910"/>
                      <a:pt x="10355" y="4282"/>
                      <a:pt x="10479" y="4590"/>
                    </a:cubicBezTo>
                    <a:cubicBezTo>
                      <a:pt x="10544" y="5086"/>
                      <a:pt x="10728" y="5770"/>
                      <a:pt x="10296" y="6143"/>
                    </a:cubicBezTo>
                    <a:cubicBezTo>
                      <a:pt x="9902" y="6536"/>
                      <a:pt x="9586" y="6577"/>
                      <a:pt x="9163" y="6577"/>
                    </a:cubicBezTo>
                    <a:cubicBezTo>
                      <a:pt x="9053" y="6577"/>
                      <a:pt x="8935" y="6574"/>
                      <a:pt x="8807" y="6574"/>
                    </a:cubicBezTo>
                    <a:cubicBezTo>
                      <a:pt x="8311" y="7194"/>
                      <a:pt x="8435" y="7567"/>
                      <a:pt x="9239" y="7815"/>
                    </a:cubicBezTo>
                    <a:cubicBezTo>
                      <a:pt x="9428" y="7939"/>
                      <a:pt x="9611" y="8003"/>
                      <a:pt x="9800" y="8063"/>
                    </a:cubicBezTo>
                    <a:lnTo>
                      <a:pt x="9859" y="8063"/>
                    </a:lnTo>
                    <a:cubicBezTo>
                      <a:pt x="10296" y="8003"/>
                      <a:pt x="10668" y="7879"/>
                      <a:pt x="11040" y="7567"/>
                    </a:cubicBezTo>
                    <a:cubicBezTo>
                      <a:pt x="11536" y="7259"/>
                      <a:pt x="12156" y="6639"/>
                      <a:pt x="12777" y="6639"/>
                    </a:cubicBezTo>
                    <a:cubicBezTo>
                      <a:pt x="14325" y="6698"/>
                      <a:pt x="14573" y="8187"/>
                      <a:pt x="14017" y="9368"/>
                    </a:cubicBezTo>
                    <a:cubicBezTo>
                      <a:pt x="13521" y="10543"/>
                      <a:pt x="13828" y="11724"/>
                      <a:pt x="14265" y="12841"/>
                    </a:cubicBezTo>
                    <a:cubicBezTo>
                      <a:pt x="14573" y="13644"/>
                      <a:pt x="15069" y="14205"/>
                      <a:pt x="15133" y="15073"/>
                    </a:cubicBezTo>
                    <a:cubicBezTo>
                      <a:pt x="15185" y="16153"/>
                      <a:pt x="13550" y="16387"/>
                      <a:pt x="12673" y="16387"/>
                    </a:cubicBezTo>
                    <a:cubicBezTo>
                      <a:pt x="12543" y="16387"/>
                      <a:pt x="12429" y="16382"/>
                      <a:pt x="12340" y="16373"/>
                    </a:cubicBezTo>
                    <a:cubicBezTo>
                      <a:pt x="11988" y="16336"/>
                      <a:pt x="10889" y="15749"/>
                      <a:pt x="10146" y="15749"/>
                    </a:cubicBezTo>
                    <a:cubicBezTo>
                      <a:pt x="9715" y="15749"/>
                      <a:pt x="9404" y="15946"/>
                      <a:pt x="9428" y="16562"/>
                    </a:cubicBezTo>
                    <a:cubicBezTo>
                      <a:pt x="9487" y="17306"/>
                      <a:pt x="9239" y="17738"/>
                      <a:pt x="8867" y="18298"/>
                    </a:cubicBezTo>
                    <a:cubicBezTo>
                      <a:pt x="8807" y="18358"/>
                      <a:pt x="8807" y="18482"/>
                      <a:pt x="8743" y="18606"/>
                    </a:cubicBezTo>
                    <a:cubicBezTo>
                      <a:pt x="8545" y="19002"/>
                      <a:pt x="9257" y="19123"/>
                      <a:pt x="9709" y="19123"/>
                    </a:cubicBezTo>
                    <a:cubicBezTo>
                      <a:pt x="9823" y="19123"/>
                      <a:pt x="9921" y="19115"/>
                      <a:pt x="9983" y="19102"/>
                    </a:cubicBezTo>
                    <a:cubicBezTo>
                      <a:pt x="10420" y="19102"/>
                      <a:pt x="10792" y="19043"/>
                      <a:pt x="11164" y="19043"/>
                    </a:cubicBezTo>
                    <a:cubicBezTo>
                      <a:pt x="11306" y="19006"/>
                      <a:pt x="11428" y="18970"/>
                      <a:pt x="11528" y="18970"/>
                    </a:cubicBezTo>
                    <a:cubicBezTo>
                      <a:pt x="11603" y="18970"/>
                      <a:pt x="11667" y="18990"/>
                      <a:pt x="11720" y="19043"/>
                    </a:cubicBezTo>
                    <a:cubicBezTo>
                      <a:pt x="11968" y="19167"/>
                      <a:pt x="12156" y="19291"/>
                      <a:pt x="12340" y="19415"/>
                    </a:cubicBezTo>
                    <a:cubicBezTo>
                      <a:pt x="13208" y="19787"/>
                      <a:pt x="14017" y="19970"/>
                      <a:pt x="14201" y="20839"/>
                    </a:cubicBezTo>
                    <a:cubicBezTo>
                      <a:pt x="14389" y="20963"/>
                      <a:pt x="14573" y="21151"/>
                      <a:pt x="14821" y="21335"/>
                    </a:cubicBezTo>
                    <a:cubicBezTo>
                      <a:pt x="15317" y="21771"/>
                      <a:pt x="16061" y="22516"/>
                      <a:pt x="15630" y="23195"/>
                    </a:cubicBezTo>
                    <a:cubicBezTo>
                      <a:pt x="15441" y="23508"/>
                      <a:pt x="15505" y="24252"/>
                      <a:pt x="15193" y="24560"/>
                    </a:cubicBezTo>
                    <a:cubicBezTo>
                      <a:pt x="14761" y="24932"/>
                      <a:pt x="14077" y="25056"/>
                      <a:pt x="14017" y="25741"/>
                    </a:cubicBezTo>
                    <a:cubicBezTo>
                      <a:pt x="14017" y="25924"/>
                      <a:pt x="13893" y="26048"/>
                      <a:pt x="13704" y="26048"/>
                    </a:cubicBezTo>
                    <a:cubicBezTo>
                      <a:pt x="13273" y="26792"/>
                      <a:pt x="12712" y="27413"/>
                      <a:pt x="12588" y="28281"/>
                    </a:cubicBezTo>
                    <a:cubicBezTo>
                      <a:pt x="12777" y="29025"/>
                      <a:pt x="13332" y="29710"/>
                      <a:pt x="13397" y="30514"/>
                    </a:cubicBezTo>
                    <a:cubicBezTo>
                      <a:pt x="13397" y="30762"/>
                      <a:pt x="13332" y="30950"/>
                      <a:pt x="13208" y="31074"/>
                    </a:cubicBezTo>
                    <a:lnTo>
                      <a:pt x="13208" y="31134"/>
                    </a:lnTo>
                    <a:cubicBezTo>
                      <a:pt x="13165" y="31224"/>
                      <a:pt x="13052" y="31283"/>
                      <a:pt x="12947" y="31283"/>
                    </a:cubicBezTo>
                    <a:cubicBezTo>
                      <a:pt x="12908" y="31283"/>
                      <a:pt x="12870" y="31275"/>
                      <a:pt x="12836" y="31258"/>
                    </a:cubicBezTo>
                    <a:cubicBezTo>
                      <a:pt x="12712" y="31258"/>
                      <a:pt x="12529" y="31258"/>
                      <a:pt x="12405" y="31198"/>
                    </a:cubicBezTo>
                    <a:cubicBezTo>
                      <a:pt x="12280" y="31134"/>
                      <a:pt x="12216" y="31010"/>
                      <a:pt x="12216" y="30886"/>
                    </a:cubicBezTo>
                    <a:cubicBezTo>
                      <a:pt x="10668" y="30082"/>
                      <a:pt x="9735" y="28529"/>
                      <a:pt x="9800" y="26668"/>
                    </a:cubicBezTo>
                    <a:cubicBezTo>
                      <a:pt x="9859" y="25676"/>
                      <a:pt x="10355" y="24500"/>
                      <a:pt x="9428" y="23567"/>
                    </a:cubicBezTo>
                    <a:cubicBezTo>
                      <a:pt x="9180" y="23384"/>
                      <a:pt x="8807" y="23071"/>
                      <a:pt x="8683" y="22764"/>
                    </a:cubicBezTo>
                    <a:cubicBezTo>
                      <a:pt x="8435" y="21831"/>
                      <a:pt x="8807" y="21399"/>
                      <a:pt x="9115" y="20655"/>
                    </a:cubicBezTo>
                    <a:cubicBezTo>
                      <a:pt x="8931" y="20094"/>
                      <a:pt x="7751" y="19539"/>
                      <a:pt x="7443" y="18794"/>
                    </a:cubicBezTo>
                    <a:cubicBezTo>
                      <a:pt x="7071" y="18050"/>
                      <a:pt x="6699" y="17614"/>
                      <a:pt x="6634" y="16810"/>
                    </a:cubicBezTo>
                    <a:cubicBezTo>
                      <a:pt x="6575" y="15693"/>
                      <a:pt x="4898" y="15569"/>
                      <a:pt x="4278" y="14885"/>
                    </a:cubicBezTo>
                    <a:cubicBezTo>
                      <a:pt x="3905" y="14453"/>
                      <a:pt x="3226" y="13768"/>
                      <a:pt x="3102" y="13213"/>
                    </a:cubicBezTo>
                    <a:cubicBezTo>
                      <a:pt x="2913" y="12096"/>
                      <a:pt x="2913" y="10791"/>
                      <a:pt x="3037" y="9675"/>
                    </a:cubicBezTo>
                    <a:cubicBezTo>
                      <a:pt x="3102" y="8995"/>
                      <a:pt x="2978" y="8311"/>
                      <a:pt x="2854" y="7691"/>
                    </a:cubicBezTo>
                    <a:cubicBezTo>
                      <a:pt x="1301" y="10112"/>
                      <a:pt x="308" y="13024"/>
                      <a:pt x="249" y="16190"/>
                    </a:cubicBezTo>
                    <a:cubicBezTo>
                      <a:pt x="1" y="25368"/>
                      <a:pt x="7254" y="32994"/>
                      <a:pt x="16433" y="33242"/>
                    </a:cubicBezTo>
                    <a:cubicBezTo>
                      <a:pt x="16559" y="33245"/>
                      <a:pt x="16684" y="33247"/>
                      <a:pt x="16809" y="33247"/>
                    </a:cubicBezTo>
                    <a:cubicBezTo>
                      <a:pt x="25202" y="33247"/>
                      <a:pt x="32203" y="27043"/>
                      <a:pt x="33302" y="18854"/>
                    </a:cubicBezTo>
                    <a:lnTo>
                      <a:pt x="33302" y="18854"/>
                    </a:lnTo>
                    <a:cubicBezTo>
                      <a:pt x="32623" y="19970"/>
                      <a:pt x="31754" y="20903"/>
                      <a:pt x="30638" y="21399"/>
                    </a:cubicBezTo>
                    <a:cubicBezTo>
                      <a:pt x="30574" y="21459"/>
                      <a:pt x="30574" y="21523"/>
                      <a:pt x="30514" y="21647"/>
                    </a:cubicBezTo>
                    <a:cubicBezTo>
                      <a:pt x="30446" y="21748"/>
                      <a:pt x="30341" y="21794"/>
                      <a:pt x="30239" y="21794"/>
                    </a:cubicBezTo>
                    <a:cubicBezTo>
                      <a:pt x="30155" y="21794"/>
                      <a:pt x="30074" y="21763"/>
                      <a:pt x="30018" y="21707"/>
                    </a:cubicBezTo>
                    <a:cubicBezTo>
                      <a:pt x="29581" y="21211"/>
                      <a:pt x="29026" y="20903"/>
                      <a:pt x="28405" y="20903"/>
                    </a:cubicBezTo>
                    <a:cubicBezTo>
                      <a:pt x="27721" y="20903"/>
                      <a:pt x="28217" y="21459"/>
                      <a:pt x="28281" y="21771"/>
                    </a:cubicBezTo>
                    <a:cubicBezTo>
                      <a:pt x="28465" y="22327"/>
                      <a:pt x="28281" y="22764"/>
                      <a:pt x="27845" y="23071"/>
                    </a:cubicBezTo>
                    <a:cubicBezTo>
                      <a:pt x="27539" y="23276"/>
                      <a:pt x="27213" y="23368"/>
                      <a:pt x="26889" y="23368"/>
                    </a:cubicBezTo>
                    <a:cubicBezTo>
                      <a:pt x="26624" y="23368"/>
                      <a:pt x="26360" y="23307"/>
                      <a:pt x="26108" y="23195"/>
                    </a:cubicBezTo>
                    <a:cubicBezTo>
                      <a:pt x="25860" y="23071"/>
                      <a:pt x="25736" y="22888"/>
                      <a:pt x="25677" y="22640"/>
                    </a:cubicBezTo>
                    <a:cubicBezTo>
                      <a:pt x="25364" y="23816"/>
                      <a:pt x="25304" y="26857"/>
                      <a:pt x="24868" y="27909"/>
                    </a:cubicBezTo>
                    <a:cubicBezTo>
                      <a:pt x="24560" y="28717"/>
                      <a:pt x="24248" y="29462"/>
                      <a:pt x="23379" y="29710"/>
                    </a:cubicBezTo>
                    <a:cubicBezTo>
                      <a:pt x="23351" y="29720"/>
                      <a:pt x="23322" y="29725"/>
                      <a:pt x="23292" y="29725"/>
                    </a:cubicBezTo>
                    <a:cubicBezTo>
                      <a:pt x="22632" y="29725"/>
                      <a:pt x="21886" y="27144"/>
                      <a:pt x="21767" y="26668"/>
                    </a:cubicBezTo>
                    <a:cubicBezTo>
                      <a:pt x="21643" y="26172"/>
                      <a:pt x="21891" y="25552"/>
                      <a:pt x="22015" y="25056"/>
                    </a:cubicBezTo>
                    <a:cubicBezTo>
                      <a:pt x="22452" y="23567"/>
                      <a:pt x="21023" y="23691"/>
                      <a:pt x="19906" y="23195"/>
                    </a:cubicBezTo>
                    <a:cubicBezTo>
                      <a:pt x="18730" y="22699"/>
                      <a:pt x="18358" y="19722"/>
                      <a:pt x="19782" y="18918"/>
                    </a:cubicBezTo>
                    <a:cubicBezTo>
                      <a:pt x="20159" y="18718"/>
                      <a:pt x="20488" y="18645"/>
                      <a:pt x="20806" y="18645"/>
                    </a:cubicBezTo>
                    <a:cubicBezTo>
                      <a:pt x="21380" y="18645"/>
                      <a:pt x="21917" y="18883"/>
                      <a:pt x="22635" y="19043"/>
                    </a:cubicBezTo>
                    <a:cubicBezTo>
                      <a:pt x="23118" y="19126"/>
                      <a:pt x="23638" y="19198"/>
                      <a:pt x="24150" y="19198"/>
                    </a:cubicBezTo>
                    <a:cubicBezTo>
                      <a:pt x="24759" y="19198"/>
                      <a:pt x="25356" y="19096"/>
                      <a:pt x="25860" y="18794"/>
                    </a:cubicBezTo>
                    <a:cubicBezTo>
                      <a:pt x="26356" y="18546"/>
                      <a:pt x="26793" y="18234"/>
                      <a:pt x="27165" y="17862"/>
                    </a:cubicBezTo>
                    <a:cubicBezTo>
                      <a:pt x="27721" y="17182"/>
                      <a:pt x="27785" y="16562"/>
                      <a:pt x="27473" y="15877"/>
                    </a:cubicBezTo>
                    <a:cubicBezTo>
                      <a:pt x="27349" y="15818"/>
                      <a:pt x="27225" y="15753"/>
                      <a:pt x="27101" y="15753"/>
                    </a:cubicBezTo>
                    <a:cubicBezTo>
                      <a:pt x="26815" y="16044"/>
                      <a:pt x="26473" y="16758"/>
                      <a:pt x="26028" y="16758"/>
                    </a:cubicBezTo>
                    <a:cubicBezTo>
                      <a:pt x="25994" y="16758"/>
                      <a:pt x="25960" y="16754"/>
                      <a:pt x="25925" y="16745"/>
                    </a:cubicBezTo>
                    <a:cubicBezTo>
                      <a:pt x="25736" y="16686"/>
                      <a:pt x="25488" y="16686"/>
                      <a:pt x="25364" y="16621"/>
                    </a:cubicBezTo>
                    <a:lnTo>
                      <a:pt x="25240" y="16497"/>
                    </a:lnTo>
                    <a:lnTo>
                      <a:pt x="25240" y="16497"/>
                    </a:lnTo>
                    <a:cubicBezTo>
                      <a:pt x="25240" y="17117"/>
                      <a:pt x="25364" y="17738"/>
                      <a:pt x="24684" y="17986"/>
                    </a:cubicBezTo>
                    <a:cubicBezTo>
                      <a:pt x="24650" y="17994"/>
                      <a:pt x="24618" y="17998"/>
                      <a:pt x="24588" y="17998"/>
                    </a:cubicBezTo>
                    <a:cubicBezTo>
                      <a:pt x="24068" y="17998"/>
                      <a:pt x="24068" y="16801"/>
                      <a:pt x="23724" y="16801"/>
                    </a:cubicBezTo>
                    <a:cubicBezTo>
                      <a:pt x="23650" y="16801"/>
                      <a:pt x="23559" y="16857"/>
                      <a:pt x="23444" y="16993"/>
                    </a:cubicBezTo>
                    <a:cubicBezTo>
                      <a:pt x="23379" y="17058"/>
                      <a:pt x="23320" y="17058"/>
                      <a:pt x="23255" y="17117"/>
                    </a:cubicBezTo>
                    <a:cubicBezTo>
                      <a:pt x="23031" y="17512"/>
                      <a:pt x="22604" y="18260"/>
                      <a:pt x="22157" y="18260"/>
                    </a:cubicBezTo>
                    <a:cubicBezTo>
                      <a:pt x="22110" y="18260"/>
                      <a:pt x="22062" y="18252"/>
                      <a:pt x="22015" y="18234"/>
                    </a:cubicBezTo>
                    <a:cubicBezTo>
                      <a:pt x="21519" y="18110"/>
                      <a:pt x="20715" y="17738"/>
                      <a:pt x="20343" y="17366"/>
                    </a:cubicBezTo>
                    <a:cubicBezTo>
                      <a:pt x="19971" y="16934"/>
                      <a:pt x="20219" y="16497"/>
                      <a:pt x="20527" y="16249"/>
                    </a:cubicBezTo>
                    <a:cubicBezTo>
                      <a:pt x="20715" y="16066"/>
                      <a:pt x="21023" y="16066"/>
                      <a:pt x="21211" y="16066"/>
                    </a:cubicBezTo>
                    <a:cubicBezTo>
                      <a:pt x="21755" y="15294"/>
                      <a:pt x="21933" y="14922"/>
                      <a:pt x="21774" y="14922"/>
                    </a:cubicBezTo>
                    <a:cubicBezTo>
                      <a:pt x="21715" y="14922"/>
                      <a:pt x="21609" y="14973"/>
                      <a:pt x="21459" y="15073"/>
                    </a:cubicBezTo>
                    <a:cubicBezTo>
                      <a:pt x="21395" y="15133"/>
                      <a:pt x="21395" y="15133"/>
                      <a:pt x="21335" y="15133"/>
                    </a:cubicBezTo>
                    <a:cubicBezTo>
                      <a:pt x="19723" y="15009"/>
                      <a:pt x="19847" y="13272"/>
                      <a:pt x="20095" y="12032"/>
                    </a:cubicBezTo>
                    <a:cubicBezTo>
                      <a:pt x="20145" y="11823"/>
                      <a:pt x="20417" y="11572"/>
                      <a:pt x="20688" y="11572"/>
                    </a:cubicBezTo>
                    <a:cubicBezTo>
                      <a:pt x="20739" y="11572"/>
                      <a:pt x="20790" y="11581"/>
                      <a:pt x="20839" y="11600"/>
                    </a:cubicBezTo>
                    <a:cubicBezTo>
                      <a:pt x="21271" y="11784"/>
                      <a:pt x="21583" y="12096"/>
                      <a:pt x="22015" y="12344"/>
                    </a:cubicBezTo>
                    <a:cubicBezTo>
                      <a:pt x="22387" y="12555"/>
                      <a:pt x="22720" y="12647"/>
                      <a:pt x="23016" y="12647"/>
                    </a:cubicBezTo>
                    <a:cubicBezTo>
                      <a:pt x="24545" y="12647"/>
                      <a:pt x="25076" y="10189"/>
                      <a:pt x="24868" y="8995"/>
                    </a:cubicBezTo>
                    <a:cubicBezTo>
                      <a:pt x="24868" y="8931"/>
                      <a:pt x="24868" y="8871"/>
                      <a:pt x="24932" y="8871"/>
                    </a:cubicBezTo>
                    <a:cubicBezTo>
                      <a:pt x="24862" y="8482"/>
                      <a:pt x="24730" y="8094"/>
                      <a:pt x="24607" y="8094"/>
                    </a:cubicBezTo>
                    <a:cubicBezTo>
                      <a:pt x="24514" y="8094"/>
                      <a:pt x="24425" y="8317"/>
                      <a:pt x="24372" y="8931"/>
                    </a:cubicBezTo>
                    <a:cubicBezTo>
                      <a:pt x="24372" y="9427"/>
                      <a:pt x="24312" y="10171"/>
                      <a:pt x="23876" y="10484"/>
                    </a:cubicBezTo>
                    <a:cubicBezTo>
                      <a:pt x="23512" y="10732"/>
                      <a:pt x="23172" y="10845"/>
                      <a:pt x="22868" y="10845"/>
                    </a:cubicBezTo>
                    <a:cubicBezTo>
                      <a:pt x="22188" y="10845"/>
                      <a:pt x="21690" y="10284"/>
                      <a:pt x="21519" y="9427"/>
                    </a:cubicBezTo>
                    <a:cubicBezTo>
                      <a:pt x="21335" y="8559"/>
                      <a:pt x="21767" y="7691"/>
                      <a:pt x="22080" y="6946"/>
                    </a:cubicBezTo>
                    <a:cubicBezTo>
                      <a:pt x="22387" y="5954"/>
                      <a:pt x="22015" y="4962"/>
                      <a:pt x="22263" y="3969"/>
                    </a:cubicBezTo>
                    <a:cubicBezTo>
                      <a:pt x="22387" y="3349"/>
                      <a:pt x="23196" y="2918"/>
                      <a:pt x="23692" y="2545"/>
                    </a:cubicBezTo>
                    <a:cubicBezTo>
                      <a:pt x="24000" y="2357"/>
                      <a:pt x="24248" y="2173"/>
                      <a:pt x="24560" y="1925"/>
                    </a:cubicBezTo>
                    <a:cubicBezTo>
                      <a:pt x="22328" y="744"/>
                      <a:pt x="19906" y="65"/>
                      <a:pt x="17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57325" y="-904275"/>
                <a:ext cx="330225" cy="779000"/>
              </a:xfrm>
              <a:custGeom>
                <a:avLst/>
                <a:gdLst/>
                <a:ahLst/>
                <a:cxnLst/>
                <a:rect l="l" t="t" r="r" b="b"/>
                <a:pathLst>
                  <a:path w="13209" h="31160" extrusionOk="0">
                    <a:moveTo>
                      <a:pt x="11968" y="0"/>
                    </a:moveTo>
                    <a:cubicBezTo>
                      <a:pt x="6947" y="620"/>
                      <a:pt x="2605" y="3473"/>
                      <a:pt x="1" y="7567"/>
                    </a:cubicBezTo>
                    <a:cubicBezTo>
                      <a:pt x="125" y="8187"/>
                      <a:pt x="249" y="8871"/>
                      <a:pt x="184" y="9551"/>
                    </a:cubicBezTo>
                    <a:cubicBezTo>
                      <a:pt x="60" y="10667"/>
                      <a:pt x="60" y="11972"/>
                      <a:pt x="249" y="13089"/>
                    </a:cubicBezTo>
                    <a:cubicBezTo>
                      <a:pt x="373" y="13644"/>
                      <a:pt x="1052" y="14329"/>
                      <a:pt x="1425" y="14761"/>
                    </a:cubicBezTo>
                    <a:cubicBezTo>
                      <a:pt x="2045" y="15445"/>
                      <a:pt x="3722" y="15569"/>
                      <a:pt x="3781" y="16686"/>
                    </a:cubicBezTo>
                    <a:cubicBezTo>
                      <a:pt x="3846" y="17490"/>
                      <a:pt x="4218" y="17926"/>
                      <a:pt x="4590" y="18670"/>
                    </a:cubicBezTo>
                    <a:cubicBezTo>
                      <a:pt x="4898" y="19415"/>
                      <a:pt x="6078" y="19970"/>
                      <a:pt x="6262" y="20531"/>
                    </a:cubicBezTo>
                    <a:cubicBezTo>
                      <a:pt x="5954" y="21275"/>
                      <a:pt x="5582" y="21707"/>
                      <a:pt x="5830" y="22640"/>
                    </a:cubicBezTo>
                    <a:cubicBezTo>
                      <a:pt x="5954" y="22947"/>
                      <a:pt x="6327" y="23260"/>
                      <a:pt x="6575" y="23443"/>
                    </a:cubicBezTo>
                    <a:cubicBezTo>
                      <a:pt x="7502" y="24376"/>
                      <a:pt x="7006" y="25552"/>
                      <a:pt x="6947" y="26544"/>
                    </a:cubicBezTo>
                    <a:cubicBezTo>
                      <a:pt x="6882" y="28405"/>
                      <a:pt x="7815" y="29958"/>
                      <a:pt x="9363" y="30762"/>
                    </a:cubicBezTo>
                    <a:cubicBezTo>
                      <a:pt x="9363" y="30886"/>
                      <a:pt x="9427" y="31010"/>
                      <a:pt x="9552" y="31074"/>
                    </a:cubicBezTo>
                    <a:cubicBezTo>
                      <a:pt x="9676" y="31134"/>
                      <a:pt x="9859" y="31134"/>
                      <a:pt x="9983" y="31134"/>
                    </a:cubicBezTo>
                    <a:cubicBezTo>
                      <a:pt x="10017" y="31151"/>
                      <a:pt x="10055" y="31159"/>
                      <a:pt x="10094" y="31159"/>
                    </a:cubicBezTo>
                    <a:cubicBezTo>
                      <a:pt x="10199" y="31159"/>
                      <a:pt x="10312" y="31100"/>
                      <a:pt x="10355" y="31010"/>
                    </a:cubicBezTo>
                    <a:lnTo>
                      <a:pt x="10355" y="30950"/>
                    </a:lnTo>
                    <a:cubicBezTo>
                      <a:pt x="10479" y="30826"/>
                      <a:pt x="10544" y="30638"/>
                      <a:pt x="10544" y="30390"/>
                    </a:cubicBezTo>
                    <a:cubicBezTo>
                      <a:pt x="10479" y="29586"/>
                      <a:pt x="9924" y="28901"/>
                      <a:pt x="9735" y="28157"/>
                    </a:cubicBezTo>
                    <a:cubicBezTo>
                      <a:pt x="9859" y="27289"/>
                      <a:pt x="10420" y="26668"/>
                      <a:pt x="10851" y="25924"/>
                    </a:cubicBezTo>
                    <a:cubicBezTo>
                      <a:pt x="11040" y="25924"/>
                      <a:pt x="11164" y="25800"/>
                      <a:pt x="11164" y="25617"/>
                    </a:cubicBezTo>
                    <a:cubicBezTo>
                      <a:pt x="11224" y="24932"/>
                      <a:pt x="11908" y="24808"/>
                      <a:pt x="12340" y="24436"/>
                    </a:cubicBezTo>
                    <a:cubicBezTo>
                      <a:pt x="12652" y="24128"/>
                      <a:pt x="12588" y="23384"/>
                      <a:pt x="12777" y="23071"/>
                    </a:cubicBezTo>
                    <a:cubicBezTo>
                      <a:pt x="13208" y="22392"/>
                      <a:pt x="12464" y="21647"/>
                      <a:pt x="11968" y="21211"/>
                    </a:cubicBezTo>
                    <a:cubicBezTo>
                      <a:pt x="11720" y="21027"/>
                      <a:pt x="11536" y="20839"/>
                      <a:pt x="11348" y="20715"/>
                    </a:cubicBezTo>
                    <a:cubicBezTo>
                      <a:pt x="11164" y="19846"/>
                      <a:pt x="10355" y="19663"/>
                      <a:pt x="9487" y="19291"/>
                    </a:cubicBezTo>
                    <a:cubicBezTo>
                      <a:pt x="9303" y="19167"/>
                      <a:pt x="9115" y="19043"/>
                      <a:pt x="8867" y="18919"/>
                    </a:cubicBezTo>
                    <a:cubicBezTo>
                      <a:pt x="8814" y="18866"/>
                      <a:pt x="8750" y="18846"/>
                      <a:pt x="8675" y="18846"/>
                    </a:cubicBezTo>
                    <a:cubicBezTo>
                      <a:pt x="8575" y="18846"/>
                      <a:pt x="8453" y="18882"/>
                      <a:pt x="8311" y="18919"/>
                    </a:cubicBezTo>
                    <a:cubicBezTo>
                      <a:pt x="7939" y="18919"/>
                      <a:pt x="7567" y="18978"/>
                      <a:pt x="7130" y="18978"/>
                    </a:cubicBezTo>
                    <a:cubicBezTo>
                      <a:pt x="7068" y="18991"/>
                      <a:pt x="6970" y="18999"/>
                      <a:pt x="6856" y="18999"/>
                    </a:cubicBezTo>
                    <a:cubicBezTo>
                      <a:pt x="6404" y="18999"/>
                      <a:pt x="5692" y="18878"/>
                      <a:pt x="5890" y="18482"/>
                    </a:cubicBezTo>
                    <a:cubicBezTo>
                      <a:pt x="5954" y="18358"/>
                      <a:pt x="5954" y="18234"/>
                      <a:pt x="6014" y="18174"/>
                    </a:cubicBezTo>
                    <a:cubicBezTo>
                      <a:pt x="6386" y="17614"/>
                      <a:pt x="6634" y="17182"/>
                      <a:pt x="6575" y="16438"/>
                    </a:cubicBezTo>
                    <a:cubicBezTo>
                      <a:pt x="6551" y="15822"/>
                      <a:pt x="6862" y="15625"/>
                      <a:pt x="7293" y="15625"/>
                    </a:cubicBezTo>
                    <a:cubicBezTo>
                      <a:pt x="8036" y="15625"/>
                      <a:pt x="9135" y="16212"/>
                      <a:pt x="9487" y="16249"/>
                    </a:cubicBezTo>
                    <a:cubicBezTo>
                      <a:pt x="9576" y="16258"/>
                      <a:pt x="9690" y="16263"/>
                      <a:pt x="9820" y="16263"/>
                    </a:cubicBezTo>
                    <a:cubicBezTo>
                      <a:pt x="10697" y="16263"/>
                      <a:pt x="12332" y="16029"/>
                      <a:pt x="12280" y="14949"/>
                    </a:cubicBezTo>
                    <a:cubicBezTo>
                      <a:pt x="12216" y="14081"/>
                      <a:pt x="11720" y="13520"/>
                      <a:pt x="11412" y="12717"/>
                    </a:cubicBezTo>
                    <a:cubicBezTo>
                      <a:pt x="10975" y="11600"/>
                      <a:pt x="10668" y="10419"/>
                      <a:pt x="11164" y="9244"/>
                    </a:cubicBezTo>
                    <a:cubicBezTo>
                      <a:pt x="11720" y="8063"/>
                      <a:pt x="11472" y="6574"/>
                      <a:pt x="9924" y="6515"/>
                    </a:cubicBezTo>
                    <a:cubicBezTo>
                      <a:pt x="9303" y="6515"/>
                      <a:pt x="8683" y="7135"/>
                      <a:pt x="8187" y="7443"/>
                    </a:cubicBezTo>
                    <a:cubicBezTo>
                      <a:pt x="7815" y="7755"/>
                      <a:pt x="7443" y="7879"/>
                      <a:pt x="7006" y="7939"/>
                    </a:cubicBezTo>
                    <a:lnTo>
                      <a:pt x="6947" y="7939"/>
                    </a:lnTo>
                    <a:cubicBezTo>
                      <a:pt x="6758" y="7879"/>
                      <a:pt x="6575" y="7815"/>
                      <a:pt x="6386" y="7691"/>
                    </a:cubicBezTo>
                    <a:cubicBezTo>
                      <a:pt x="5582" y="7443"/>
                      <a:pt x="5458" y="7070"/>
                      <a:pt x="5954" y="6450"/>
                    </a:cubicBezTo>
                    <a:cubicBezTo>
                      <a:pt x="6082" y="6450"/>
                      <a:pt x="6200" y="6453"/>
                      <a:pt x="6310" y="6453"/>
                    </a:cubicBezTo>
                    <a:cubicBezTo>
                      <a:pt x="6733" y="6453"/>
                      <a:pt x="7049" y="6412"/>
                      <a:pt x="7443" y="6019"/>
                    </a:cubicBezTo>
                    <a:cubicBezTo>
                      <a:pt x="7875" y="5646"/>
                      <a:pt x="7691" y="4962"/>
                      <a:pt x="7626" y="4466"/>
                    </a:cubicBezTo>
                    <a:cubicBezTo>
                      <a:pt x="7502" y="4158"/>
                      <a:pt x="7502" y="3786"/>
                      <a:pt x="7691" y="3473"/>
                    </a:cubicBezTo>
                    <a:lnTo>
                      <a:pt x="8247" y="3473"/>
                    </a:lnTo>
                    <a:cubicBezTo>
                      <a:pt x="8683" y="3349"/>
                      <a:pt x="9179" y="3225"/>
                      <a:pt x="9611" y="3101"/>
                    </a:cubicBezTo>
                    <a:cubicBezTo>
                      <a:pt x="9707" y="3112"/>
                      <a:pt x="9801" y="3118"/>
                      <a:pt x="9893" y="3118"/>
                    </a:cubicBezTo>
                    <a:cubicBezTo>
                      <a:pt x="10338" y="3118"/>
                      <a:pt x="10732" y="2988"/>
                      <a:pt x="11040" y="2729"/>
                    </a:cubicBezTo>
                    <a:cubicBezTo>
                      <a:pt x="11288" y="2605"/>
                      <a:pt x="11536" y="2421"/>
                      <a:pt x="11784" y="2173"/>
                    </a:cubicBezTo>
                    <a:cubicBezTo>
                      <a:pt x="12340" y="1553"/>
                      <a:pt x="12280" y="744"/>
                      <a:pt x="11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44950" y="-859250"/>
                <a:ext cx="381450" cy="695025"/>
              </a:xfrm>
              <a:custGeom>
                <a:avLst/>
                <a:gdLst/>
                <a:ahLst/>
                <a:cxnLst/>
                <a:rect l="l" t="t" r="r" b="b"/>
                <a:pathLst>
                  <a:path w="15258" h="27801" extrusionOk="0">
                    <a:moveTo>
                      <a:pt x="6202" y="0"/>
                    </a:moveTo>
                    <a:cubicBezTo>
                      <a:pt x="5890" y="248"/>
                      <a:pt x="5642" y="432"/>
                      <a:pt x="5334" y="620"/>
                    </a:cubicBezTo>
                    <a:cubicBezTo>
                      <a:pt x="4838" y="993"/>
                      <a:pt x="4029" y="1424"/>
                      <a:pt x="3905" y="2044"/>
                    </a:cubicBezTo>
                    <a:cubicBezTo>
                      <a:pt x="3657" y="3037"/>
                      <a:pt x="4029" y="4029"/>
                      <a:pt x="3722" y="5021"/>
                    </a:cubicBezTo>
                    <a:cubicBezTo>
                      <a:pt x="3409" y="5766"/>
                      <a:pt x="2977" y="6634"/>
                      <a:pt x="3161" y="7502"/>
                    </a:cubicBezTo>
                    <a:cubicBezTo>
                      <a:pt x="3332" y="8359"/>
                      <a:pt x="3830" y="8920"/>
                      <a:pt x="4510" y="8920"/>
                    </a:cubicBezTo>
                    <a:cubicBezTo>
                      <a:pt x="4814" y="8920"/>
                      <a:pt x="5154" y="8807"/>
                      <a:pt x="5518" y="8559"/>
                    </a:cubicBezTo>
                    <a:cubicBezTo>
                      <a:pt x="5954" y="8246"/>
                      <a:pt x="6014" y="7502"/>
                      <a:pt x="6014" y="7006"/>
                    </a:cubicBezTo>
                    <a:cubicBezTo>
                      <a:pt x="6067" y="6392"/>
                      <a:pt x="6156" y="6169"/>
                      <a:pt x="6249" y="6169"/>
                    </a:cubicBezTo>
                    <a:cubicBezTo>
                      <a:pt x="6372" y="6169"/>
                      <a:pt x="6504" y="6557"/>
                      <a:pt x="6574" y="6946"/>
                    </a:cubicBezTo>
                    <a:cubicBezTo>
                      <a:pt x="6510" y="6946"/>
                      <a:pt x="6510" y="7006"/>
                      <a:pt x="6510" y="7070"/>
                    </a:cubicBezTo>
                    <a:cubicBezTo>
                      <a:pt x="6718" y="8264"/>
                      <a:pt x="6187" y="10722"/>
                      <a:pt x="4658" y="10722"/>
                    </a:cubicBezTo>
                    <a:cubicBezTo>
                      <a:pt x="4362" y="10722"/>
                      <a:pt x="4029" y="10630"/>
                      <a:pt x="3657" y="10419"/>
                    </a:cubicBezTo>
                    <a:cubicBezTo>
                      <a:pt x="3225" y="10171"/>
                      <a:pt x="2913" y="9859"/>
                      <a:pt x="2481" y="9675"/>
                    </a:cubicBezTo>
                    <a:cubicBezTo>
                      <a:pt x="2432" y="9656"/>
                      <a:pt x="2381" y="9647"/>
                      <a:pt x="2330" y="9647"/>
                    </a:cubicBezTo>
                    <a:cubicBezTo>
                      <a:pt x="2059" y="9647"/>
                      <a:pt x="1787" y="9898"/>
                      <a:pt x="1737" y="10107"/>
                    </a:cubicBezTo>
                    <a:cubicBezTo>
                      <a:pt x="1489" y="11347"/>
                      <a:pt x="1365" y="13084"/>
                      <a:pt x="2977" y="13208"/>
                    </a:cubicBezTo>
                    <a:cubicBezTo>
                      <a:pt x="3037" y="13208"/>
                      <a:pt x="3037" y="13208"/>
                      <a:pt x="3101" y="13148"/>
                    </a:cubicBezTo>
                    <a:cubicBezTo>
                      <a:pt x="3251" y="13048"/>
                      <a:pt x="3357" y="12997"/>
                      <a:pt x="3416" y="12997"/>
                    </a:cubicBezTo>
                    <a:cubicBezTo>
                      <a:pt x="3575" y="12997"/>
                      <a:pt x="3397" y="13369"/>
                      <a:pt x="2853" y="14141"/>
                    </a:cubicBezTo>
                    <a:cubicBezTo>
                      <a:pt x="2665" y="14141"/>
                      <a:pt x="2357" y="14141"/>
                      <a:pt x="2169" y="14324"/>
                    </a:cubicBezTo>
                    <a:cubicBezTo>
                      <a:pt x="1861" y="14572"/>
                      <a:pt x="1613" y="15009"/>
                      <a:pt x="1985" y="15441"/>
                    </a:cubicBezTo>
                    <a:cubicBezTo>
                      <a:pt x="2357" y="15813"/>
                      <a:pt x="3161" y="16185"/>
                      <a:pt x="3657" y="16309"/>
                    </a:cubicBezTo>
                    <a:cubicBezTo>
                      <a:pt x="3704" y="16327"/>
                      <a:pt x="3752" y="16335"/>
                      <a:pt x="3799" y="16335"/>
                    </a:cubicBezTo>
                    <a:cubicBezTo>
                      <a:pt x="4246" y="16335"/>
                      <a:pt x="4673" y="15587"/>
                      <a:pt x="4897" y="15192"/>
                    </a:cubicBezTo>
                    <a:cubicBezTo>
                      <a:pt x="4962" y="15133"/>
                      <a:pt x="5021" y="15133"/>
                      <a:pt x="5086" y="15068"/>
                    </a:cubicBezTo>
                    <a:cubicBezTo>
                      <a:pt x="5201" y="14932"/>
                      <a:pt x="5292" y="14876"/>
                      <a:pt x="5366" y="14876"/>
                    </a:cubicBezTo>
                    <a:cubicBezTo>
                      <a:pt x="5710" y="14876"/>
                      <a:pt x="5710" y="16073"/>
                      <a:pt x="6230" y="16073"/>
                    </a:cubicBezTo>
                    <a:cubicBezTo>
                      <a:pt x="6260" y="16073"/>
                      <a:pt x="6292" y="16069"/>
                      <a:pt x="6326" y="16061"/>
                    </a:cubicBezTo>
                    <a:cubicBezTo>
                      <a:pt x="7006" y="15813"/>
                      <a:pt x="6882" y="15192"/>
                      <a:pt x="6882" y="14572"/>
                    </a:cubicBezTo>
                    <a:lnTo>
                      <a:pt x="6882" y="14572"/>
                    </a:lnTo>
                    <a:lnTo>
                      <a:pt x="7006" y="14696"/>
                    </a:lnTo>
                    <a:cubicBezTo>
                      <a:pt x="7130" y="14761"/>
                      <a:pt x="7378" y="14761"/>
                      <a:pt x="7567" y="14820"/>
                    </a:cubicBezTo>
                    <a:cubicBezTo>
                      <a:pt x="7602" y="14829"/>
                      <a:pt x="7636" y="14833"/>
                      <a:pt x="7670" y="14833"/>
                    </a:cubicBezTo>
                    <a:cubicBezTo>
                      <a:pt x="8115" y="14833"/>
                      <a:pt x="8457" y="14119"/>
                      <a:pt x="8743" y="13828"/>
                    </a:cubicBezTo>
                    <a:cubicBezTo>
                      <a:pt x="8867" y="13828"/>
                      <a:pt x="8991" y="13893"/>
                      <a:pt x="9115" y="13952"/>
                    </a:cubicBezTo>
                    <a:cubicBezTo>
                      <a:pt x="9427" y="14637"/>
                      <a:pt x="9363" y="15257"/>
                      <a:pt x="8807" y="15937"/>
                    </a:cubicBezTo>
                    <a:cubicBezTo>
                      <a:pt x="8435" y="16309"/>
                      <a:pt x="7998" y="16621"/>
                      <a:pt x="7502" y="16869"/>
                    </a:cubicBezTo>
                    <a:cubicBezTo>
                      <a:pt x="6998" y="17171"/>
                      <a:pt x="6401" y="17273"/>
                      <a:pt x="5792" y="17273"/>
                    </a:cubicBezTo>
                    <a:cubicBezTo>
                      <a:pt x="5280" y="17273"/>
                      <a:pt x="4760" y="17201"/>
                      <a:pt x="4277" y="17118"/>
                    </a:cubicBezTo>
                    <a:cubicBezTo>
                      <a:pt x="3559" y="16958"/>
                      <a:pt x="3022" y="16720"/>
                      <a:pt x="2448" y="16720"/>
                    </a:cubicBezTo>
                    <a:cubicBezTo>
                      <a:pt x="2130" y="16720"/>
                      <a:pt x="1801" y="16793"/>
                      <a:pt x="1424" y="16993"/>
                    </a:cubicBezTo>
                    <a:cubicBezTo>
                      <a:pt x="0" y="17797"/>
                      <a:pt x="372" y="20774"/>
                      <a:pt x="1548" y="21270"/>
                    </a:cubicBezTo>
                    <a:cubicBezTo>
                      <a:pt x="2665" y="21766"/>
                      <a:pt x="4094" y="21642"/>
                      <a:pt x="3657" y="23131"/>
                    </a:cubicBezTo>
                    <a:cubicBezTo>
                      <a:pt x="3533" y="23627"/>
                      <a:pt x="3285" y="24247"/>
                      <a:pt x="3409" y="24743"/>
                    </a:cubicBezTo>
                    <a:cubicBezTo>
                      <a:pt x="3528" y="25219"/>
                      <a:pt x="4274" y="27800"/>
                      <a:pt x="4934" y="27800"/>
                    </a:cubicBezTo>
                    <a:cubicBezTo>
                      <a:pt x="4964" y="27800"/>
                      <a:pt x="4993" y="27795"/>
                      <a:pt x="5021" y="27785"/>
                    </a:cubicBezTo>
                    <a:cubicBezTo>
                      <a:pt x="5890" y="27537"/>
                      <a:pt x="6202" y="26792"/>
                      <a:pt x="6510" y="25984"/>
                    </a:cubicBezTo>
                    <a:cubicBezTo>
                      <a:pt x="6946" y="24932"/>
                      <a:pt x="7006" y="21891"/>
                      <a:pt x="7319" y="20715"/>
                    </a:cubicBezTo>
                    <a:cubicBezTo>
                      <a:pt x="7378" y="20963"/>
                      <a:pt x="7502" y="21146"/>
                      <a:pt x="7750" y="21270"/>
                    </a:cubicBezTo>
                    <a:cubicBezTo>
                      <a:pt x="8002" y="21382"/>
                      <a:pt x="8266" y="21443"/>
                      <a:pt x="8531" y="21443"/>
                    </a:cubicBezTo>
                    <a:cubicBezTo>
                      <a:pt x="8855" y="21443"/>
                      <a:pt x="9181" y="21351"/>
                      <a:pt x="9487" y="21146"/>
                    </a:cubicBezTo>
                    <a:cubicBezTo>
                      <a:pt x="9923" y="20839"/>
                      <a:pt x="10107" y="20402"/>
                      <a:pt x="9923" y="19846"/>
                    </a:cubicBezTo>
                    <a:cubicBezTo>
                      <a:pt x="9859" y="19534"/>
                      <a:pt x="9363" y="18978"/>
                      <a:pt x="10047" y="18978"/>
                    </a:cubicBezTo>
                    <a:cubicBezTo>
                      <a:pt x="10668" y="18978"/>
                      <a:pt x="11223" y="19286"/>
                      <a:pt x="11660" y="19782"/>
                    </a:cubicBezTo>
                    <a:cubicBezTo>
                      <a:pt x="11716" y="19838"/>
                      <a:pt x="11797" y="19869"/>
                      <a:pt x="11881" y="19869"/>
                    </a:cubicBezTo>
                    <a:cubicBezTo>
                      <a:pt x="11983" y="19869"/>
                      <a:pt x="12088" y="19823"/>
                      <a:pt x="12156" y="19722"/>
                    </a:cubicBezTo>
                    <a:cubicBezTo>
                      <a:pt x="12216" y="19598"/>
                      <a:pt x="12216" y="19534"/>
                      <a:pt x="12280" y="19474"/>
                    </a:cubicBezTo>
                    <a:cubicBezTo>
                      <a:pt x="13396" y="18978"/>
                      <a:pt x="14265" y="18045"/>
                      <a:pt x="14944" y="16929"/>
                    </a:cubicBezTo>
                    <a:cubicBezTo>
                      <a:pt x="15009" y="16373"/>
                      <a:pt x="15069" y="15753"/>
                      <a:pt x="15069" y="15133"/>
                    </a:cubicBezTo>
                    <a:cubicBezTo>
                      <a:pt x="15257" y="8559"/>
                      <a:pt x="11595" y="2789"/>
                      <a:pt x="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35"/>
          <p:cNvSpPr txBox="1">
            <a:spLocks noGrp="1"/>
          </p:cNvSpPr>
          <p:nvPr>
            <p:ph type="subTitle" idx="1"/>
          </p:nvPr>
        </p:nvSpPr>
        <p:spPr>
          <a:xfrm>
            <a:off x="2057400" y="1690688"/>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TỔNG QUAN ĐỀ TÀI</a:t>
            </a:r>
          </a:p>
        </p:txBody>
      </p:sp>
      <p:sp>
        <p:nvSpPr>
          <p:cNvPr id="426" name="Google Shape;426;p35"/>
          <p:cNvSpPr txBox="1">
            <a:spLocks noGrp="1"/>
          </p:cNvSpPr>
          <p:nvPr>
            <p:ph type="subTitle" idx="3"/>
          </p:nvPr>
        </p:nvSpPr>
        <p:spPr>
          <a:xfrm>
            <a:off x="5962650" y="1684071"/>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SSIS</a:t>
            </a:r>
          </a:p>
        </p:txBody>
      </p:sp>
      <p:sp>
        <p:nvSpPr>
          <p:cNvPr id="428" name="Google Shape;428;p35"/>
          <p:cNvSpPr txBox="1">
            <a:spLocks noGrp="1"/>
          </p:cNvSpPr>
          <p:nvPr>
            <p:ph type="subTitle" idx="7"/>
          </p:nvPr>
        </p:nvSpPr>
        <p:spPr>
          <a:xfrm>
            <a:off x="5962650" y="3705639"/>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SSRS VÀ DATA MINING</a:t>
            </a:r>
          </a:p>
        </p:txBody>
      </p:sp>
      <p:sp>
        <p:nvSpPr>
          <p:cNvPr id="429" name="Google Shape;429;p35"/>
          <p:cNvSpPr txBox="1">
            <a:spLocks noGrp="1"/>
          </p:cNvSpPr>
          <p:nvPr>
            <p:ph type="subTitle" idx="5"/>
          </p:nvPr>
        </p:nvSpPr>
        <p:spPr>
          <a:xfrm>
            <a:off x="2057400" y="355520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SSAS</a:t>
            </a:r>
          </a:p>
        </p:txBody>
      </p:sp>
      <p:sp>
        <p:nvSpPr>
          <p:cNvPr id="432" name="Google Shape;432;p35"/>
          <p:cNvSpPr txBox="1">
            <a:spLocks noGrp="1"/>
          </p:cNvSpPr>
          <p:nvPr>
            <p:ph type="title" idx="9"/>
          </p:nvPr>
        </p:nvSpPr>
        <p:spPr>
          <a:xfrm>
            <a:off x="205740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33" name="Google Shape;433;p35"/>
          <p:cNvSpPr txBox="1">
            <a:spLocks noGrp="1"/>
          </p:cNvSpPr>
          <p:nvPr>
            <p:ph type="title" idx="13"/>
          </p:nvPr>
        </p:nvSpPr>
        <p:spPr>
          <a:xfrm>
            <a:off x="596265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4" name="Google Shape;434;p35"/>
          <p:cNvSpPr txBox="1">
            <a:spLocks noGrp="1"/>
          </p:cNvSpPr>
          <p:nvPr>
            <p:ph type="title" idx="14"/>
          </p:nvPr>
        </p:nvSpPr>
        <p:spPr>
          <a:xfrm>
            <a:off x="205740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5" name="Google Shape;435;p35"/>
          <p:cNvSpPr txBox="1">
            <a:spLocks noGrp="1"/>
          </p:cNvSpPr>
          <p:nvPr>
            <p:ph type="title" idx="15"/>
          </p:nvPr>
        </p:nvSpPr>
        <p:spPr>
          <a:xfrm>
            <a:off x="596265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6" name="Google Shape;436;p35"/>
          <p:cNvGrpSpPr/>
          <p:nvPr/>
        </p:nvGrpSpPr>
        <p:grpSpPr>
          <a:xfrm>
            <a:off x="4648200" y="1333322"/>
            <a:ext cx="1261398" cy="876656"/>
            <a:chOff x="4648200" y="1333322"/>
            <a:chExt cx="1261398" cy="876656"/>
          </a:xfrm>
        </p:grpSpPr>
        <p:sp>
          <p:nvSpPr>
            <p:cNvPr id="437" name="Google Shape;437;p35" descr="Slidesgo" title="Background"/>
            <p:cNvSpPr/>
            <p:nvPr/>
          </p:nvSpPr>
          <p:spPr>
            <a:xfrm flipH="1">
              <a:off x="4648200"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5105516" y="1355612"/>
              <a:ext cx="529532" cy="832076"/>
              <a:chOff x="5050925" y="1555925"/>
              <a:chExt cx="511675" cy="806275"/>
            </a:xfrm>
          </p:grpSpPr>
          <p:sp>
            <p:nvSpPr>
              <p:cNvPr id="439" name="Google Shape;439;p35"/>
              <p:cNvSpPr/>
              <p:nvPr/>
            </p:nvSpPr>
            <p:spPr>
              <a:xfrm>
                <a:off x="5102150" y="1695425"/>
                <a:ext cx="80550" cy="130550"/>
              </a:xfrm>
              <a:custGeom>
                <a:avLst/>
                <a:gdLst/>
                <a:ahLst/>
                <a:cxnLst/>
                <a:rect l="l" t="t" r="r" b="b"/>
                <a:pathLst>
                  <a:path w="3222" h="5222" extrusionOk="0">
                    <a:moveTo>
                      <a:pt x="2414" y="1"/>
                    </a:moveTo>
                    <a:cubicBezTo>
                      <a:pt x="2320" y="1"/>
                      <a:pt x="2218" y="21"/>
                      <a:pt x="2109" y="67"/>
                    </a:cubicBezTo>
                    <a:cubicBezTo>
                      <a:pt x="497" y="811"/>
                      <a:pt x="0" y="2607"/>
                      <a:pt x="0" y="4284"/>
                    </a:cubicBezTo>
                    <a:cubicBezTo>
                      <a:pt x="0" y="4841"/>
                      <a:pt x="537" y="5221"/>
                      <a:pt x="1019" y="5221"/>
                    </a:cubicBezTo>
                    <a:cubicBezTo>
                      <a:pt x="1341" y="5221"/>
                      <a:pt x="1638" y="5053"/>
                      <a:pt x="1737" y="4656"/>
                    </a:cubicBezTo>
                    <a:cubicBezTo>
                      <a:pt x="1985" y="3475"/>
                      <a:pt x="1985" y="2051"/>
                      <a:pt x="2853" y="1119"/>
                    </a:cubicBezTo>
                    <a:cubicBezTo>
                      <a:pt x="3222" y="695"/>
                      <a:pt x="2961" y="1"/>
                      <a:pt x="24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5117650" y="1880050"/>
                <a:ext cx="55850" cy="40325"/>
              </a:xfrm>
              <a:custGeom>
                <a:avLst/>
                <a:gdLst/>
                <a:ahLst/>
                <a:cxnLst/>
                <a:rect l="l" t="t" r="r" b="b"/>
                <a:pathLst>
                  <a:path w="2234" h="1613" extrusionOk="0">
                    <a:moveTo>
                      <a:pt x="1176" y="0"/>
                    </a:moveTo>
                    <a:cubicBezTo>
                      <a:pt x="125" y="0"/>
                      <a:pt x="1" y="1613"/>
                      <a:pt x="1052" y="1613"/>
                    </a:cubicBezTo>
                    <a:cubicBezTo>
                      <a:pt x="2109" y="1613"/>
                      <a:pt x="2233" y="0"/>
                      <a:pt x="11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5050925" y="1555925"/>
                <a:ext cx="511675" cy="607825"/>
              </a:xfrm>
              <a:custGeom>
                <a:avLst/>
                <a:gdLst/>
                <a:ahLst/>
                <a:cxnLst/>
                <a:rect l="l" t="t" r="r" b="b"/>
                <a:pathLst>
                  <a:path w="20467" h="24313" extrusionOk="0">
                    <a:moveTo>
                      <a:pt x="4463" y="5581"/>
                    </a:moveTo>
                    <a:cubicBezTo>
                      <a:pt x="5010" y="5581"/>
                      <a:pt x="5271" y="6275"/>
                      <a:pt x="4902" y="6699"/>
                    </a:cubicBezTo>
                    <a:cubicBezTo>
                      <a:pt x="4034" y="7631"/>
                      <a:pt x="4034" y="9055"/>
                      <a:pt x="3786" y="10236"/>
                    </a:cubicBezTo>
                    <a:cubicBezTo>
                      <a:pt x="3687" y="10633"/>
                      <a:pt x="3390" y="10801"/>
                      <a:pt x="3068" y="10801"/>
                    </a:cubicBezTo>
                    <a:cubicBezTo>
                      <a:pt x="2586" y="10801"/>
                      <a:pt x="2049" y="10421"/>
                      <a:pt x="2049" y="9864"/>
                    </a:cubicBezTo>
                    <a:cubicBezTo>
                      <a:pt x="2049" y="8187"/>
                      <a:pt x="2546" y="6391"/>
                      <a:pt x="4158" y="5647"/>
                    </a:cubicBezTo>
                    <a:cubicBezTo>
                      <a:pt x="4267" y="5601"/>
                      <a:pt x="4369" y="5581"/>
                      <a:pt x="4463" y="5581"/>
                    </a:cubicBezTo>
                    <a:close/>
                    <a:moveTo>
                      <a:pt x="3845" y="12965"/>
                    </a:moveTo>
                    <a:cubicBezTo>
                      <a:pt x="4902" y="12965"/>
                      <a:pt x="4778" y="14578"/>
                      <a:pt x="3721" y="14578"/>
                    </a:cubicBezTo>
                    <a:cubicBezTo>
                      <a:pt x="2670" y="14578"/>
                      <a:pt x="2794" y="12965"/>
                      <a:pt x="3845" y="12965"/>
                    </a:cubicBezTo>
                    <a:close/>
                    <a:moveTo>
                      <a:pt x="10236" y="1"/>
                    </a:moveTo>
                    <a:cubicBezTo>
                      <a:pt x="4530" y="1"/>
                      <a:pt x="0" y="4590"/>
                      <a:pt x="0" y="10236"/>
                    </a:cubicBezTo>
                    <a:cubicBezTo>
                      <a:pt x="0" y="17490"/>
                      <a:pt x="6078" y="19539"/>
                      <a:pt x="6078" y="22452"/>
                    </a:cubicBezTo>
                    <a:cubicBezTo>
                      <a:pt x="6078" y="23136"/>
                      <a:pt x="6202" y="23692"/>
                      <a:pt x="6326" y="24129"/>
                    </a:cubicBezTo>
                    <a:cubicBezTo>
                      <a:pt x="6574" y="24005"/>
                      <a:pt x="6822" y="23940"/>
                      <a:pt x="7070" y="23940"/>
                    </a:cubicBezTo>
                    <a:lnTo>
                      <a:pt x="9368" y="23940"/>
                    </a:lnTo>
                    <a:lnTo>
                      <a:pt x="9368" y="15570"/>
                    </a:lnTo>
                    <a:cubicBezTo>
                      <a:pt x="9368" y="15570"/>
                      <a:pt x="8063" y="14885"/>
                      <a:pt x="7815" y="13461"/>
                    </a:cubicBezTo>
                    <a:cubicBezTo>
                      <a:pt x="7567" y="12097"/>
                      <a:pt x="6391" y="9800"/>
                      <a:pt x="6391" y="9800"/>
                    </a:cubicBezTo>
                    <a:lnTo>
                      <a:pt x="6391" y="9800"/>
                    </a:lnTo>
                    <a:cubicBezTo>
                      <a:pt x="10236" y="11849"/>
                      <a:pt x="10360" y="13893"/>
                      <a:pt x="10360" y="13893"/>
                    </a:cubicBezTo>
                    <a:cubicBezTo>
                      <a:pt x="10916" y="9676"/>
                      <a:pt x="14885" y="7319"/>
                      <a:pt x="14885" y="7319"/>
                    </a:cubicBezTo>
                    <a:lnTo>
                      <a:pt x="14885" y="7319"/>
                    </a:lnTo>
                    <a:cubicBezTo>
                      <a:pt x="14081" y="13893"/>
                      <a:pt x="11536" y="13213"/>
                      <a:pt x="10792" y="15570"/>
                    </a:cubicBezTo>
                    <a:lnTo>
                      <a:pt x="10792" y="23940"/>
                    </a:lnTo>
                    <a:lnTo>
                      <a:pt x="13148" y="23940"/>
                    </a:lnTo>
                    <a:cubicBezTo>
                      <a:pt x="13461" y="23940"/>
                      <a:pt x="13769" y="24064"/>
                      <a:pt x="14017" y="24312"/>
                    </a:cubicBezTo>
                    <a:cubicBezTo>
                      <a:pt x="14205" y="23816"/>
                      <a:pt x="14329" y="23196"/>
                      <a:pt x="14329" y="22452"/>
                    </a:cubicBezTo>
                    <a:cubicBezTo>
                      <a:pt x="14329" y="19415"/>
                      <a:pt x="20467" y="17306"/>
                      <a:pt x="20467" y="10236"/>
                    </a:cubicBezTo>
                    <a:cubicBezTo>
                      <a:pt x="20467" y="4590"/>
                      <a:pt x="15877" y="1"/>
                      <a:pt x="1023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5232375" y="2304875"/>
                <a:ext cx="147275" cy="57325"/>
              </a:xfrm>
              <a:custGeom>
                <a:avLst/>
                <a:gdLst/>
                <a:ahLst/>
                <a:cxnLst/>
                <a:rect l="l" t="t" r="r" b="b"/>
                <a:pathLst>
                  <a:path w="5891" h="2293" extrusionOk="0">
                    <a:moveTo>
                      <a:pt x="1" y="0"/>
                    </a:moveTo>
                    <a:cubicBezTo>
                      <a:pt x="373" y="1300"/>
                      <a:pt x="1549" y="2293"/>
                      <a:pt x="2978" y="2293"/>
                    </a:cubicBezTo>
                    <a:cubicBezTo>
                      <a:pt x="4342" y="2293"/>
                      <a:pt x="5518" y="130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5196675" y="2207125"/>
                <a:ext cx="218700" cy="54350"/>
              </a:xfrm>
              <a:custGeom>
                <a:avLst/>
                <a:gdLst/>
                <a:ahLst/>
                <a:cxnLst/>
                <a:rect l="l" t="t" r="r" b="b"/>
                <a:pathLst>
                  <a:path w="8748" h="2174" extrusionOk="0">
                    <a:moveTo>
                      <a:pt x="1240" y="1"/>
                    </a:moveTo>
                    <a:cubicBezTo>
                      <a:pt x="992" y="1"/>
                      <a:pt x="809" y="65"/>
                      <a:pt x="620" y="189"/>
                    </a:cubicBezTo>
                    <a:cubicBezTo>
                      <a:pt x="248" y="373"/>
                      <a:pt x="0" y="745"/>
                      <a:pt x="0" y="1057"/>
                    </a:cubicBezTo>
                    <a:cubicBezTo>
                      <a:pt x="0" y="1554"/>
                      <a:pt x="561" y="2174"/>
                      <a:pt x="1240" y="2174"/>
                    </a:cubicBezTo>
                    <a:lnTo>
                      <a:pt x="7507" y="2174"/>
                    </a:lnTo>
                    <a:cubicBezTo>
                      <a:pt x="8187" y="2174"/>
                      <a:pt x="8747" y="1554"/>
                      <a:pt x="8747" y="1057"/>
                    </a:cubicBezTo>
                    <a:cubicBezTo>
                      <a:pt x="8747" y="745"/>
                      <a:pt x="8435" y="313"/>
                      <a:pt x="8003" y="125"/>
                    </a:cubicBezTo>
                    <a:cubicBezTo>
                      <a:pt x="7939" y="65"/>
                      <a:pt x="7879" y="65"/>
                      <a:pt x="7814" y="65"/>
                    </a:cubicBezTo>
                    <a:cubicBezTo>
                      <a:pt x="7690" y="1"/>
                      <a:pt x="7631" y="1"/>
                      <a:pt x="7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384325" y="2207125"/>
                <a:ext cx="7725" cy="1650"/>
              </a:xfrm>
              <a:custGeom>
                <a:avLst/>
                <a:gdLst/>
                <a:ahLst/>
                <a:cxnLst/>
                <a:rect l="l" t="t" r="r" b="b"/>
                <a:pathLst>
                  <a:path w="309" h="66" extrusionOk="0">
                    <a:moveTo>
                      <a:pt x="308" y="65"/>
                    </a:moveTo>
                    <a:cubicBezTo>
                      <a:pt x="184" y="1"/>
                      <a:pt x="125" y="1"/>
                      <a:pt x="1" y="1"/>
                    </a:cubicBezTo>
                    <a:cubicBezTo>
                      <a:pt x="125" y="1"/>
                      <a:pt x="184" y="1"/>
                      <a:pt x="308" y="65"/>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5212175" y="2207125"/>
                <a:ext cx="15525" cy="4750"/>
              </a:xfrm>
              <a:custGeom>
                <a:avLst/>
                <a:gdLst/>
                <a:ahLst/>
                <a:cxnLst/>
                <a:rect l="l" t="t" r="r" b="b"/>
                <a:pathLst>
                  <a:path w="621" h="190" extrusionOk="0">
                    <a:moveTo>
                      <a:pt x="620" y="1"/>
                    </a:moveTo>
                    <a:cubicBezTo>
                      <a:pt x="372" y="1"/>
                      <a:pt x="189" y="65"/>
                      <a:pt x="0" y="189"/>
                    </a:cubicBezTo>
                    <a:lnTo>
                      <a:pt x="0" y="189"/>
                    </a:lnTo>
                    <a:cubicBezTo>
                      <a:pt x="189" y="65"/>
                      <a:pt x="372" y="1"/>
                      <a:pt x="620" y="1"/>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5392025" y="2208750"/>
                <a:ext cx="4750" cy="1500"/>
              </a:xfrm>
              <a:custGeom>
                <a:avLst/>
                <a:gdLst/>
                <a:ahLst/>
                <a:cxnLst/>
                <a:rect l="l" t="t" r="r" b="b"/>
                <a:pathLst>
                  <a:path w="190" h="60" extrusionOk="0">
                    <a:moveTo>
                      <a:pt x="189" y="60"/>
                    </a:moveTo>
                    <a:cubicBezTo>
                      <a:pt x="125" y="0"/>
                      <a:pt x="65" y="0"/>
                      <a:pt x="0" y="0"/>
                    </a:cubicBezTo>
                    <a:cubicBezTo>
                      <a:pt x="65" y="0"/>
                      <a:pt x="125" y="0"/>
                      <a:pt x="189" y="60"/>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196675" y="1738875"/>
                <a:ext cx="226375" cy="473000"/>
              </a:xfrm>
              <a:custGeom>
                <a:avLst/>
                <a:gdLst/>
                <a:ahLst/>
                <a:cxnLst/>
                <a:rect l="l" t="t" r="r" b="b"/>
                <a:pathLst>
                  <a:path w="9055" h="18920" extrusionOk="0">
                    <a:moveTo>
                      <a:pt x="9055" y="1"/>
                    </a:moveTo>
                    <a:cubicBezTo>
                      <a:pt x="9055" y="1"/>
                      <a:pt x="5086" y="2358"/>
                      <a:pt x="4530" y="6575"/>
                    </a:cubicBezTo>
                    <a:cubicBezTo>
                      <a:pt x="4530" y="6575"/>
                      <a:pt x="4406" y="4531"/>
                      <a:pt x="561" y="2482"/>
                    </a:cubicBezTo>
                    <a:lnTo>
                      <a:pt x="561" y="2482"/>
                    </a:lnTo>
                    <a:cubicBezTo>
                      <a:pt x="561" y="2482"/>
                      <a:pt x="1737" y="4779"/>
                      <a:pt x="1985" y="6143"/>
                    </a:cubicBezTo>
                    <a:cubicBezTo>
                      <a:pt x="2233" y="7567"/>
                      <a:pt x="3538" y="8252"/>
                      <a:pt x="3538" y="8252"/>
                    </a:cubicBezTo>
                    <a:lnTo>
                      <a:pt x="3538" y="16622"/>
                    </a:lnTo>
                    <a:lnTo>
                      <a:pt x="1240" y="16622"/>
                    </a:lnTo>
                    <a:cubicBezTo>
                      <a:pt x="992" y="16622"/>
                      <a:pt x="744" y="16687"/>
                      <a:pt x="496" y="16811"/>
                    </a:cubicBezTo>
                    <a:cubicBezTo>
                      <a:pt x="189" y="17059"/>
                      <a:pt x="0" y="17431"/>
                      <a:pt x="0" y="17862"/>
                    </a:cubicBezTo>
                    <a:cubicBezTo>
                      <a:pt x="0" y="18299"/>
                      <a:pt x="248" y="18731"/>
                      <a:pt x="620" y="18919"/>
                    </a:cubicBezTo>
                    <a:cubicBezTo>
                      <a:pt x="809" y="18795"/>
                      <a:pt x="992" y="18731"/>
                      <a:pt x="1240" y="18731"/>
                    </a:cubicBezTo>
                    <a:lnTo>
                      <a:pt x="7507" y="18731"/>
                    </a:lnTo>
                    <a:cubicBezTo>
                      <a:pt x="7631" y="18731"/>
                      <a:pt x="7690" y="18731"/>
                      <a:pt x="7814" y="18795"/>
                    </a:cubicBezTo>
                    <a:cubicBezTo>
                      <a:pt x="7879" y="18795"/>
                      <a:pt x="7939" y="18795"/>
                      <a:pt x="8003" y="18855"/>
                    </a:cubicBezTo>
                    <a:cubicBezTo>
                      <a:pt x="8311" y="18607"/>
                      <a:pt x="8499" y="18299"/>
                      <a:pt x="8499" y="17862"/>
                    </a:cubicBezTo>
                    <a:cubicBezTo>
                      <a:pt x="8499" y="17490"/>
                      <a:pt x="8375" y="17242"/>
                      <a:pt x="8187" y="16994"/>
                    </a:cubicBezTo>
                    <a:cubicBezTo>
                      <a:pt x="7939" y="16746"/>
                      <a:pt x="7631" y="16622"/>
                      <a:pt x="7318" y="16622"/>
                    </a:cubicBezTo>
                    <a:lnTo>
                      <a:pt x="4962" y="16622"/>
                    </a:lnTo>
                    <a:lnTo>
                      <a:pt x="4962" y="8252"/>
                    </a:lnTo>
                    <a:cubicBezTo>
                      <a:pt x="5706" y="5895"/>
                      <a:pt x="8251" y="6575"/>
                      <a:pt x="9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5196675" y="2261450"/>
                <a:ext cx="218700" cy="43450"/>
              </a:xfrm>
              <a:custGeom>
                <a:avLst/>
                <a:gdLst/>
                <a:ahLst/>
                <a:cxnLst/>
                <a:rect l="l" t="t" r="r" b="b"/>
                <a:pathLst>
                  <a:path w="8748" h="1738" extrusionOk="0">
                    <a:moveTo>
                      <a:pt x="1240" y="1"/>
                    </a:moveTo>
                    <a:cubicBezTo>
                      <a:pt x="561" y="1"/>
                      <a:pt x="0" y="373"/>
                      <a:pt x="0" y="869"/>
                    </a:cubicBezTo>
                    <a:cubicBezTo>
                      <a:pt x="0" y="1365"/>
                      <a:pt x="561" y="1737"/>
                      <a:pt x="1240" y="1737"/>
                    </a:cubicBezTo>
                    <a:lnTo>
                      <a:pt x="7507" y="1737"/>
                    </a:lnTo>
                    <a:cubicBezTo>
                      <a:pt x="8187" y="1737"/>
                      <a:pt x="8747" y="1365"/>
                      <a:pt x="8747" y="869"/>
                    </a:cubicBezTo>
                    <a:cubicBezTo>
                      <a:pt x="8747" y="373"/>
                      <a:pt x="8187" y="1"/>
                      <a:pt x="7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35"/>
          <p:cNvGrpSpPr/>
          <p:nvPr/>
        </p:nvGrpSpPr>
        <p:grpSpPr>
          <a:xfrm>
            <a:off x="4648200" y="3200222"/>
            <a:ext cx="1261398" cy="876656"/>
            <a:chOff x="4648200" y="3200222"/>
            <a:chExt cx="1261398" cy="876656"/>
          </a:xfrm>
        </p:grpSpPr>
        <p:sp>
          <p:nvSpPr>
            <p:cNvPr id="450" name="Google Shape;450;p35" descr="Slidesgo" title="Background"/>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5"/>
            <p:cNvGrpSpPr/>
            <p:nvPr/>
          </p:nvGrpSpPr>
          <p:grpSpPr>
            <a:xfrm>
              <a:off x="4953200" y="3222484"/>
              <a:ext cx="687423" cy="832131"/>
              <a:chOff x="4228800" y="1718875"/>
              <a:chExt cx="697750" cy="844975"/>
            </a:xfrm>
          </p:grpSpPr>
          <p:sp>
            <p:nvSpPr>
              <p:cNvPr id="452" name="Google Shape;452;p35"/>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35"/>
          <p:cNvGrpSpPr/>
          <p:nvPr/>
        </p:nvGrpSpPr>
        <p:grpSpPr>
          <a:xfrm>
            <a:off x="720831" y="3191950"/>
            <a:ext cx="1261398" cy="884928"/>
            <a:chOff x="720831" y="3191950"/>
            <a:chExt cx="1261398" cy="884928"/>
          </a:xfrm>
        </p:grpSpPr>
        <p:sp>
          <p:nvSpPr>
            <p:cNvPr id="455" name="Google Shape;455;p35" descr="Slidesgo" title="Background"/>
            <p:cNvSpPr/>
            <p:nvPr/>
          </p:nvSpPr>
          <p:spPr>
            <a:xfrm flipH="1">
              <a:off x="720831"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5"/>
            <p:cNvGrpSpPr/>
            <p:nvPr/>
          </p:nvGrpSpPr>
          <p:grpSpPr>
            <a:xfrm>
              <a:off x="1226825" y="3191950"/>
              <a:ext cx="535300" cy="194950"/>
              <a:chOff x="5054325" y="1441125"/>
              <a:chExt cx="535300" cy="194950"/>
            </a:xfrm>
          </p:grpSpPr>
          <p:sp>
            <p:nvSpPr>
              <p:cNvPr id="457" name="Google Shape;457;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5"/>
            <p:cNvGrpSpPr/>
            <p:nvPr/>
          </p:nvGrpSpPr>
          <p:grpSpPr>
            <a:xfrm>
              <a:off x="873575" y="3572027"/>
              <a:ext cx="535300" cy="194950"/>
              <a:chOff x="5054325" y="1441125"/>
              <a:chExt cx="535300" cy="194950"/>
            </a:xfrm>
          </p:grpSpPr>
          <p:sp>
            <p:nvSpPr>
              <p:cNvPr id="460" name="Google Shape;460;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989979" y="3222518"/>
              <a:ext cx="832065" cy="832065"/>
              <a:chOff x="990025" y="3276025"/>
              <a:chExt cx="838775" cy="838775"/>
            </a:xfrm>
          </p:grpSpPr>
          <p:sp>
            <p:nvSpPr>
              <p:cNvPr id="463" name="Google Shape;463;p35"/>
              <p:cNvSpPr/>
              <p:nvPr/>
            </p:nvSpPr>
            <p:spPr>
              <a:xfrm>
                <a:off x="1562100" y="3409375"/>
                <a:ext cx="265225" cy="181050"/>
              </a:xfrm>
              <a:custGeom>
                <a:avLst/>
                <a:gdLst/>
                <a:ahLst/>
                <a:cxnLst/>
                <a:rect l="l" t="t" r="r" b="b"/>
                <a:pathLst>
                  <a:path w="10609" h="7242" extrusionOk="0">
                    <a:moveTo>
                      <a:pt x="5954" y="0"/>
                    </a:moveTo>
                    <a:cubicBezTo>
                      <a:pt x="5523" y="0"/>
                      <a:pt x="5086" y="124"/>
                      <a:pt x="4714" y="372"/>
                    </a:cubicBezTo>
                    <a:cubicBezTo>
                      <a:pt x="4282" y="620"/>
                      <a:pt x="3970" y="993"/>
                      <a:pt x="3786" y="1424"/>
                    </a:cubicBezTo>
                    <a:cubicBezTo>
                      <a:pt x="3474" y="1300"/>
                      <a:pt x="3225" y="1300"/>
                      <a:pt x="2918" y="1300"/>
                    </a:cubicBezTo>
                    <a:cubicBezTo>
                      <a:pt x="2546" y="1300"/>
                      <a:pt x="2357" y="1365"/>
                      <a:pt x="2109" y="1424"/>
                    </a:cubicBezTo>
                    <a:cubicBezTo>
                      <a:pt x="1117" y="1672"/>
                      <a:pt x="373" y="2541"/>
                      <a:pt x="125" y="3473"/>
                    </a:cubicBezTo>
                    <a:cubicBezTo>
                      <a:pt x="0" y="3969"/>
                      <a:pt x="65" y="4466"/>
                      <a:pt x="189" y="4962"/>
                    </a:cubicBezTo>
                    <a:cubicBezTo>
                      <a:pt x="249" y="5145"/>
                      <a:pt x="373" y="5393"/>
                      <a:pt x="497" y="5641"/>
                    </a:cubicBezTo>
                    <a:cubicBezTo>
                      <a:pt x="745" y="6078"/>
                      <a:pt x="1117" y="6386"/>
                      <a:pt x="1553" y="6634"/>
                    </a:cubicBezTo>
                    <a:cubicBezTo>
                      <a:pt x="1802" y="6822"/>
                      <a:pt x="2109" y="6946"/>
                      <a:pt x="2481" y="7006"/>
                    </a:cubicBezTo>
                    <a:cubicBezTo>
                      <a:pt x="2613" y="7028"/>
                      <a:pt x="2747" y="7038"/>
                      <a:pt x="2881" y="7038"/>
                    </a:cubicBezTo>
                    <a:cubicBezTo>
                      <a:pt x="3506" y="7038"/>
                      <a:pt x="4144" y="6816"/>
                      <a:pt x="4654" y="6510"/>
                    </a:cubicBezTo>
                    <a:cubicBezTo>
                      <a:pt x="4838" y="6386"/>
                      <a:pt x="4962" y="6326"/>
                      <a:pt x="5086" y="6202"/>
                    </a:cubicBezTo>
                    <a:cubicBezTo>
                      <a:pt x="5458" y="6698"/>
                      <a:pt x="6019" y="7070"/>
                      <a:pt x="6639" y="7194"/>
                    </a:cubicBezTo>
                    <a:cubicBezTo>
                      <a:pt x="6841" y="7226"/>
                      <a:pt x="7043" y="7241"/>
                      <a:pt x="7241" y="7241"/>
                    </a:cubicBezTo>
                    <a:cubicBezTo>
                      <a:pt x="8622" y="7241"/>
                      <a:pt x="9854" y="6488"/>
                      <a:pt x="10236" y="5021"/>
                    </a:cubicBezTo>
                    <a:cubicBezTo>
                      <a:pt x="10608" y="3597"/>
                      <a:pt x="9740" y="1861"/>
                      <a:pt x="8252" y="1489"/>
                    </a:cubicBezTo>
                    <a:lnTo>
                      <a:pt x="8063" y="1117"/>
                    </a:lnTo>
                    <a:cubicBezTo>
                      <a:pt x="7755" y="620"/>
                      <a:pt x="7195" y="124"/>
                      <a:pt x="6575" y="60"/>
                    </a:cubicBezTo>
                    <a:cubicBezTo>
                      <a:pt x="6391" y="0"/>
                      <a:pt x="6143" y="0"/>
                      <a:pt x="5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1273700" y="3550400"/>
                <a:ext cx="350450" cy="510200"/>
              </a:xfrm>
              <a:custGeom>
                <a:avLst/>
                <a:gdLst/>
                <a:ahLst/>
                <a:cxnLst/>
                <a:rect l="l" t="t" r="r" b="b"/>
                <a:pathLst>
                  <a:path w="14018" h="20408" extrusionOk="0">
                    <a:moveTo>
                      <a:pt x="12033" y="0"/>
                    </a:moveTo>
                    <a:cubicBezTo>
                      <a:pt x="11601" y="497"/>
                      <a:pt x="11040" y="933"/>
                      <a:pt x="10485" y="1365"/>
                    </a:cubicBezTo>
                    <a:cubicBezTo>
                      <a:pt x="9740" y="1926"/>
                      <a:pt x="8808" y="2109"/>
                      <a:pt x="7939" y="2422"/>
                    </a:cubicBezTo>
                    <a:cubicBezTo>
                      <a:pt x="7319" y="3166"/>
                      <a:pt x="6451" y="3598"/>
                      <a:pt x="5399" y="3662"/>
                    </a:cubicBezTo>
                    <a:cubicBezTo>
                      <a:pt x="5583" y="3846"/>
                      <a:pt x="5707" y="3910"/>
                      <a:pt x="5895" y="4094"/>
                    </a:cubicBezTo>
                    <a:cubicBezTo>
                      <a:pt x="5771" y="4342"/>
                      <a:pt x="5707" y="4466"/>
                      <a:pt x="5707" y="4778"/>
                    </a:cubicBezTo>
                    <a:lnTo>
                      <a:pt x="5647" y="4778"/>
                    </a:lnTo>
                    <a:lnTo>
                      <a:pt x="5459" y="7383"/>
                    </a:lnTo>
                    <a:cubicBezTo>
                      <a:pt x="4779" y="7011"/>
                      <a:pt x="4035" y="6763"/>
                      <a:pt x="3350" y="6267"/>
                    </a:cubicBezTo>
                    <a:cubicBezTo>
                      <a:pt x="2546" y="5706"/>
                      <a:pt x="2050" y="5086"/>
                      <a:pt x="1737" y="4342"/>
                    </a:cubicBezTo>
                    <a:cubicBezTo>
                      <a:pt x="1182" y="4654"/>
                      <a:pt x="621" y="4902"/>
                      <a:pt x="1" y="5026"/>
                    </a:cubicBezTo>
                    <a:cubicBezTo>
                      <a:pt x="125" y="5830"/>
                      <a:pt x="373" y="6574"/>
                      <a:pt x="869" y="7259"/>
                    </a:cubicBezTo>
                    <a:cubicBezTo>
                      <a:pt x="1430" y="7939"/>
                      <a:pt x="2422" y="8559"/>
                      <a:pt x="3166" y="8931"/>
                    </a:cubicBezTo>
                    <a:cubicBezTo>
                      <a:pt x="3722" y="9244"/>
                      <a:pt x="4218" y="9492"/>
                      <a:pt x="4779" y="9799"/>
                    </a:cubicBezTo>
                    <a:cubicBezTo>
                      <a:pt x="4962" y="9924"/>
                      <a:pt x="5151" y="9988"/>
                      <a:pt x="5335" y="10112"/>
                    </a:cubicBezTo>
                    <a:lnTo>
                      <a:pt x="4655" y="20407"/>
                    </a:lnTo>
                    <a:lnTo>
                      <a:pt x="8004" y="20407"/>
                    </a:lnTo>
                    <a:lnTo>
                      <a:pt x="7384" y="10112"/>
                    </a:lnTo>
                    <a:lnTo>
                      <a:pt x="7443" y="10112"/>
                    </a:lnTo>
                    <a:cubicBezTo>
                      <a:pt x="6699" y="9368"/>
                      <a:pt x="6267" y="8311"/>
                      <a:pt x="6327" y="7319"/>
                    </a:cubicBezTo>
                    <a:lnTo>
                      <a:pt x="6327" y="7071"/>
                    </a:lnTo>
                    <a:cubicBezTo>
                      <a:pt x="6451" y="4902"/>
                      <a:pt x="8312" y="3598"/>
                      <a:pt x="10420" y="3598"/>
                    </a:cubicBezTo>
                    <a:cubicBezTo>
                      <a:pt x="10544" y="3598"/>
                      <a:pt x="10733" y="3598"/>
                      <a:pt x="10916" y="3662"/>
                    </a:cubicBezTo>
                    <a:cubicBezTo>
                      <a:pt x="12097" y="3166"/>
                      <a:pt x="13213" y="2357"/>
                      <a:pt x="14017" y="1365"/>
                    </a:cubicBezTo>
                    <a:cubicBezTo>
                      <a:pt x="13645" y="1305"/>
                      <a:pt x="13338" y="1181"/>
                      <a:pt x="13089" y="993"/>
                    </a:cubicBezTo>
                    <a:cubicBezTo>
                      <a:pt x="12653" y="745"/>
                      <a:pt x="12281" y="437"/>
                      <a:pt x="120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990025" y="3276025"/>
                <a:ext cx="544200" cy="403150"/>
              </a:xfrm>
              <a:custGeom>
                <a:avLst/>
                <a:gdLst/>
                <a:ahLst/>
                <a:cxnLst/>
                <a:rect l="l" t="t" r="r" b="b"/>
                <a:pathLst>
                  <a:path w="21768" h="16126" extrusionOk="0">
                    <a:moveTo>
                      <a:pt x="17054" y="1"/>
                    </a:moveTo>
                    <a:cubicBezTo>
                      <a:pt x="14449" y="1"/>
                      <a:pt x="12092" y="1737"/>
                      <a:pt x="11844" y="4525"/>
                    </a:cubicBezTo>
                    <a:cubicBezTo>
                      <a:pt x="11720" y="4277"/>
                      <a:pt x="11472" y="4094"/>
                      <a:pt x="11224" y="3905"/>
                    </a:cubicBezTo>
                    <a:cubicBezTo>
                      <a:pt x="10728" y="3486"/>
                      <a:pt x="10089" y="3254"/>
                      <a:pt x="9454" y="3254"/>
                    </a:cubicBezTo>
                    <a:cubicBezTo>
                      <a:pt x="9059" y="3254"/>
                      <a:pt x="8667" y="3343"/>
                      <a:pt x="8312" y="3533"/>
                    </a:cubicBezTo>
                    <a:cubicBezTo>
                      <a:pt x="6947" y="4153"/>
                      <a:pt x="6386" y="5830"/>
                      <a:pt x="7071" y="7195"/>
                    </a:cubicBezTo>
                    <a:lnTo>
                      <a:pt x="7255" y="7567"/>
                    </a:lnTo>
                    <a:lnTo>
                      <a:pt x="7195" y="7626"/>
                    </a:lnTo>
                    <a:lnTo>
                      <a:pt x="6635" y="8187"/>
                    </a:lnTo>
                    <a:lnTo>
                      <a:pt x="6510" y="8063"/>
                    </a:lnTo>
                    <a:cubicBezTo>
                      <a:pt x="5890" y="7691"/>
                      <a:pt x="5270" y="7443"/>
                      <a:pt x="4526" y="7378"/>
                    </a:cubicBezTo>
                    <a:cubicBezTo>
                      <a:pt x="4154" y="7378"/>
                      <a:pt x="3782" y="7443"/>
                      <a:pt x="3474" y="7443"/>
                    </a:cubicBezTo>
                    <a:cubicBezTo>
                      <a:pt x="2730" y="7567"/>
                      <a:pt x="2045" y="7939"/>
                      <a:pt x="1489" y="8435"/>
                    </a:cubicBezTo>
                    <a:cubicBezTo>
                      <a:pt x="681" y="9115"/>
                      <a:pt x="185" y="10172"/>
                      <a:pt x="60" y="11224"/>
                    </a:cubicBezTo>
                    <a:cubicBezTo>
                      <a:pt x="1" y="12340"/>
                      <a:pt x="373" y="13456"/>
                      <a:pt x="1117" y="14265"/>
                    </a:cubicBezTo>
                    <a:cubicBezTo>
                      <a:pt x="1365" y="14513"/>
                      <a:pt x="1613" y="14761"/>
                      <a:pt x="1921" y="15009"/>
                    </a:cubicBezTo>
                    <a:cubicBezTo>
                      <a:pt x="2541" y="15381"/>
                      <a:pt x="3161" y="15629"/>
                      <a:pt x="3906" y="15689"/>
                    </a:cubicBezTo>
                    <a:cubicBezTo>
                      <a:pt x="4278" y="15629"/>
                      <a:pt x="4650" y="15629"/>
                      <a:pt x="4962" y="15629"/>
                    </a:cubicBezTo>
                    <a:cubicBezTo>
                      <a:pt x="5707" y="15441"/>
                      <a:pt x="6386" y="15133"/>
                      <a:pt x="6947" y="14637"/>
                    </a:cubicBezTo>
                    <a:cubicBezTo>
                      <a:pt x="7255" y="14885"/>
                      <a:pt x="7503" y="15069"/>
                      <a:pt x="7751" y="15317"/>
                    </a:cubicBezTo>
                    <a:cubicBezTo>
                      <a:pt x="8436" y="15753"/>
                      <a:pt x="9239" y="16001"/>
                      <a:pt x="10048" y="16126"/>
                    </a:cubicBezTo>
                    <a:cubicBezTo>
                      <a:pt x="10480" y="16061"/>
                      <a:pt x="10916" y="16061"/>
                      <a:pt x="11288" y="16001"/>
                    </a:cubicBezTo>
                    <a:lnTo>
                      <a:pt x="11348" y="16001"/>
                    </a:lnTo>
                    <a:cubicBezTo>
                      <a:pt x="11968" y="15877"/>
                      <a:pt x="12529" y="15629"/>
                      <a:pt x="13084" y="15317"/>
                    </a:cubicBezTo>
                    <a:cubicBezTo>
                      <a:pt x="13273" y="15193"/>
                      <a:pt x="13457" y="15069"/>
                      <a:pt x="13645" y="14885"/>
                    </a:cubicBezTo>
                    <a:cubicBezTo>
                      <a:pt x="14017" y="14573"/>
                      <a:pt x="14265" y="14200"/>
                      <a:pt x="14513" y="13828"/>
                    </a:cubicBezTo>
                    <a:cubicBezTo>
                      <a:pt x="15069" y="14324"/>
                      <a:pt x="15754" y="14697"/>
                      <a:pt x="16498" y="14697"/>
                    </a:cubicBezTo>
                    <a:cubicBezTo>
                      <a:pt x="16558" y="14697"/>
                      <a:pt x="16682" y="14697"/>
                      <a:pt x="16746" y="14637"/>
                    </a:cubicBezTo>
                    <a:cubicBezTo>
                      <a:pt x="17798" y="14573"/>
                      <a:pt x="18666" y="14141"/>
                      <a:pt x="19286" y="13397"/>
                    </a:cubicBezTo>
                    <a:cubicBezTo>
                      <a:pt x="19599" y="12960"/>
                      <a:pt x="19783" y="12404"/>
                      <a:pt x="19847" y="11784"/>
                    </a:cubicBezTo>
                    <a:cubicBezTo>
                      <a:pt x="19907" y="10851"/>
                      <a:pt x="19534" y="9859"/>
                      <a:pt x="18790" y="9179"/>
                    </a:cubicBezTo>
                    <a:cubicBezTo>
                      <a:pt x="20343" y="8495"/>
                      <a:pt x="21395" y="7071"/>
                      <a:pt x="21584" y="5210"/>
                    </a:cubicBezTo>
                    <a:cubicBezTo>
                      <a:pt x="21767" y="2729"/>
                      <a:pt x="19723" y="1"/>
                      <a:pt x="17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1273700" y="3658925"/>
                <a:ext cx="43450" cy="17150"/>
              </a:xfrm>
              <a:custGeom>
                <a:avLst/>
                <a:gdLst/>
                <a:ahLst/>
                <a:cxnLst/>
                <a:rect l="l" t="t" r="r" b="b"/>
                <a:pathLst>
                  <a:path w="1738" h="686" extrusionOk="0">
                    <a:moveTo>
                      <a:pt x="1737" y="1"/>
                    </a:moveTo>
                    <a:lnTo>
                      <a:pt x="1737" y="1"/>
                    </a:lnTo>
                    <a:cubicBezTo>
                      <a:pt x="1182" y="313"/>
                      <a:pt x="621" y="561"/>
                      <a:pt x="1" y="685"/>
                    </a:cubicBezTo>
                    <a:lnTo>
                      <a:pt x="1" y="685"/>
                    </a:lnTo>
                    <a:cubicBezTo>
                      <a:pt x="621" y="561"/>
                      <a:pt x="1182" y="313"/>
                      <a:pt x="1737"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1430375" y="3616000"/>
                <a:ext cx="398425" cy="229025"/>
              </a:xfrm>
              <a:custGeom>
                <a:avLst/>
                <a:gdLst/>
                <a:ahLst/>
                <a:cxnLst/>
                <a:rect l="l" t="t" r="r" b="b"/>
                <a:pathLst>
                  <a:path w="15937" h="9161" extrusionOk="0">
                    <a:moveTo>
                      <a:pt x="9090" y="0"/>
                    </a:moveTo>
                    <a:cubicBezTo>
                      <a:pt x="8917" y="0"/>
                      <a:pt x="8740" y="16"/>
                      <a:pt x="8559" y="46"/>
                    </a:cubicBezTo>
                    <a:cubicBezTo>
                      <a:pt x="8246" y="105"/>
                      <a:pt x="7998" y="170"/>
                      <a:pt x="7750" y="294"/>
                    </a:cubicBezTo>
                    <a:cubicBezTo>
                      <a:pt x="7319" y="542"/>
                      <a:pt x="6946" y="850"/>
                      <a:pt x="6634" y="1286"/>
                    </a:cubicBezTo>
                    <a:cubicBezTo>
                      <a:pt x="6510" y="1470"/>
                      <a:pt x="6450" y="1658"/>
                      <a:pt x="6326" y="1906"/>
                    </a:cubicBezTo>
                    <a:cubicBezTo>
                      <a:pt x="5890" y="1470"/>
                      <a:pt x="5269" y="1098"/>
                      <a:pt x="4649" y="1038"/>
                    </a:cubicBezTo>
                    <a:cubicBezTo>
                      <a:pt x="4466" y="974"/>
                      <a:pt x="4277" y="974"/>
                      <a:pt x="4153" y="974"/>
                    </a:cubicBezTo>
                    <a:cubicBezTo>
                      <a:pt x="2045" y="974"/>
                      <a:pt x="184" y="2278"/>
                      <a:pt x="60" y="4447"/>
                    </a:cubicBezTo>
                    <a:lnTo>
                      <a:pt x="60" y="4695"/>
                    </a:lnTo>
                    <a:cubicBezTo>
                      <a:pt x="0" y="5752"/>
                      <a:pt x="497" y="6744"/>
                      <a:pt x="1241" y="7488"/>
                    </a:cubicBezTo>
                    <a:lnTo>
                      <a:pt x="1176" y="7488"/>
                    </a:lnTo>
                    <a:lnTo>
                      <a:pt x="1241" y="7548"/>
                    </a:lnTo>
                    <a:cubicBezTo>
                      <a:pt x="1861" y="8168"/>
                      <a:pt x="2665" y="8540"/>
                      <a:pt x="3533" y="8540"/>
                    </a:cubicBezTo>
                    <a:cubicBezTo>
                      <a:pt x="4590" y="8540"/>
                      <a:pt x="5582" y="8232"/>
                      <a:pt x="6326" y="7612"/>
                    </a:cubicBezTo>
                    <a:cubicBezTo>
                      <a:pt x="6822" y="8480"/>
                      <a:pt x="7691" y="9160"/>
                      <a:pt x="8743" y="9160"/>
                    </a:cubicBezTo>
                    <a:cubicBezTo>
                      <a:pt x="10107" y="9160"/>
                      <a:pt x="11288" y="8416"/>
                      <a:pt x="11719" y="7240"/>
                    </a:cubicBezTo>
                    <a:cubicBezTo>
                      <a:pt x="12092" y="7548"/>
                      <a:pt x="12588" y="7796"/>
                      <a:pt x="13148" y="7796"/>
                    </a:cubicBezTo>
                    <a:cubicBezTo>
                      <a:pt x="14513" y="7796"/>
                      <a:pt x="15753" y="6868"/>
                      <a:pt x="15877" y="5439"/>
                    </a:cubicBezTo>
                    <a:cubicBezTo>
                      <a:pt x="15937" y="4139"/>
                      <a:pt x="14885" y="2710"/>
                      <a:pt x="13521" y="2710"/>
                    </a:cubicBezTo>
                    <a:cubicBezTo>
                      <a:pt x="12900" y="2710"/>
                      <a:pt x="12340" y="2899"/>
                      <a:pt x="11844" y="3206"/>
                    </a:cubicBezTo>
                    <a:cubicBezTo>
                      <a:pt x="11844" y="3147"/>
                      <a:pt x="11908" y="3082"/>
                      <a:pt x="11908" y="3023"/>
                    </a:cubicBezTo>
                    <a:cubicBezTo>
                      <a:pt x="11968" y="2586"/>
                      <a:pt x="11784" y="1966"/>
                      <a:pt x="11595" y="1594"/>
                    </a:cubicBezTo>
                    <a:cubicBezTo>
                      <a:pt x="11347" y="1098"/>
                      <a:pt x="11040" y="725"/>
                      <a:pt x="10603" y="477"/>
                    </a:cubicBezTo>
                    <a:cubicBezTo>
                      <a:pt x="10134" y="151"/>
                      <a:pt x="9630" y="0"/>
                      <a:pt x="9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1430375" y="3733350"/>
                <a:ext cx="31025" cy="69875"/>
              </a:xfrm>
              <a:custGeom>
                <a:avLst/>
                <a:gdLst/>
                <a:ahLst/>
                <a:cxnLst/>
                <a:rect l="l" t="t" r="r" b="b"/>
                <a:pathLst>
                  <a:path w="1241" h="2795" extrusionOk="0">
                    <a:moveTo>
                      <a:pt x="60" y="1"/>
                    </a:moveTo>
                    <a:cubicBezTo>
                      <a:pt x="0" y="993"/>
                      <a:pt x="432" y="2050"/>
                      <a:pt x="1176" y="2794"/>
                    </a:cubicBezTo>
                    <a:lnTo>
                      <a:pt x="1241" y="2794"/>
                    </a:lnTo>
                    <a:cubicBezTo>
                      <a:pt x="497" y="2050"/>
                      <a:pt x="0" y="1058"/>
                      <a:pt x="60"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1185400" y="4060575"/>
                <a:ext cx="488350" cy="54225"/>
              </a:xfrm>
              <a:custGeom>
                <a:avLst/>
                <a:gdLst/>
                <a:ahLst/>
                <a:cxnLst/>
                <a:rect l="l" t="t" r="r" b="b"/>
                <a:pathLst>
                  <a:path w="19534" h="2169" extrusionOk="0">
                    <a:moveTo>
                      <a:pt x="0" y="0"/>
                    </a:moveTo>
                    <a:lnTo>
                      <a:pt x="0" y="2168"/>
                    </a:lnTo>
                    <a:lnTo>
                      <a:pt x="19534" y="2168"/>
                    </a:lnTo>
                    <a:lnTo>
                      <a:pt x="19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84524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grpSp>
        <p:nvGrpSpPr>
          <p:cNvPr id="1170" name="Google Shape;1170;p50"/>
          <p:cNvGrpSpPr/>
          <p:nvPr/>
        </p:nvGrpSpPr>
        <p:grpSpPr>
          <a:xfrm>
            <a:off x="5114823" y="1154663"/>
            <a:ext cx="3276776" cy="3560838"/>
            <a:chOff x="5114823" y="1154663"/>
            <a:chExt cx="3276776" cy="3560838"/>
          </a:xfrm>
        </p:grpSpPr>
        <p:grpSp>
          <p:nvGrpSpPr>
            <p:cNvPr id="1171" name="Google Shape;1171;p50"/>
            <p:cNvGrpSpPr/>
            <p:nvPr/>
          </p:nvGrpSpPr>
          <p:grpSpPr>
            <a:xfrm>
              <a:off x="7330175" y="2078163"/>
              <a:ext cx="535300" cy="194950"/>
              <a:chOff x="5054325" y="1441125"/>
              <a:chExt cx="535300" cy="194950"/>
            </a:xfrm>
          </p:grpSpPr>
          <p:sp>
            <p:nvSpPr>
              <p:cNvPr id="1172" name="Google Shape;1172;p5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50"/>
            <p:cNvGrpSpPr/>
            <p:nvPr/>
          </p:nvGrpSpPr>
          <p:grpSpPr>
            <a:xfrm>
              <a:off x="6834875" y="1154663"/>
              <a:ext cx="535300" cy="194950"/>
              <a:chOff x="5054325" y="1441125"/>
              <a:chExt cx="535300" cy="194950"/>
            </a:xfrm>
          </p:grpSpPr>
          <p:sp>
            <p:nvSpPr>
              <p:cNvPr id="1175" name="Google Shape;1175;p5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50"/>
            <p:cNvGrpSpPr/>
            <p:nvPr/>
          </p:nvGrpSpPr>
          <p:grpSpPr>
            <a:xfrm>
              <a:off x="5114823" y="1254374"/>
              <a:ext cx="3276776" cy="3461127"/>
              <a:chOff x="5114823" y="1295397"/>
              <a:chExt cx="3276776" cy="3461127"/>
            </a:xfrm>
          </p:grpSpPr>
          <p:sp>
            <p:nvSpPr>
              <p:cNvPr id="1178" name="Google Shape;1178;p50"/>
              <p:cNvSpPr/>
              <p:nvPr/>
            </p:nvSpPr>
            <p:spPr>
              <a:xfrm rot="4431507">
                <a:off x="5510415" y="1841770"/>
                <a:ext cx="2485592" cy="2692234"/>
              </a:xfrm>
              <a:custGeom>
                <a:avLst/>
                <a:gdLst/>
                <a:ahLst/>
                <a:cxnLst/>
                <a:rect l="l" t="t" r="r" b="b"/>
                <a:pathLst>
                  <a:path w="61795" h="56643" extrusionOk="0">
                    <a:moveTo>
                      <a:pt x="34089" y="1"/>
                    </a:moveTo>
                    <a:cubicBezTo>
                      <a:pt x="24362" y="1"/>
                      <a:pt x="14276" y="5165"/>
                      <a:pt x="7721" y="14507"/>
                    </a:cubicBezTo>
                    <a:cubicBezTo>
                      <a:pt x="0" y="25449"/>
                      <a:pt x="0" y="39674"/>
                      <a:pt x="4073" y="47790"/>
                    </a:cubicBezTo>
                    <a:cubicBezTo>
                      <a:pt x="6880" y="53403"/>
                      <a:pt x="15284" y="56643"/>
                      <a:pt x="24467" y="56643"/>
                    </a:cubicBezTo>
                    <a:cubicBezTo>
                      <a:pt x="30700" y="56643"/>
                      <a:pt x="37292" y="55150"/>
                      <a:pt x="42737" y="51893"/>
                    </a:cubicBezTo>
                    <a:cubicBezTo>
                      <a:pt x="56293" y="43839"/>
                      <a:pt x="61795" y="13261"/>
                      <a:pt x="48329" y="4264"/>
                    </a:cubicBezTo>
                    <a:cubicBezTo>
                      <a:pt x="44035" y="1376"/>
                      <a:pt x="39110" y="1"/>
                      <a:pt x="34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9" name="Google Shape;1179;p50"/>
              <p:cNvGrpSpPr/>
              <p:nvPr/>
            </p:nvGrpSpPr>
            <p:grpSpPr>
              <a:xfrm>
                <a:off x="5396340" y="1295397"/>
                <a:ext cx="2904269" cy="2926710"/>
                <a:chOff x="1446975" y="601475"/>
                <a:chExt cx="4723925" cy="4761975"/>
              </a:xfrm>
            </p:grpSpPr>
            <p:grpSp>
              <p:nvGrpSpPr>
                <p:cNvPr id="1180" name="Google Shape;1180;p50"/>
                <p:cNvGrpSpPr/>
                <p:nvPr/>
              </p:nvGrpSpPr>
              <p:grpSpPr>
                <a:xfrm>
                  <a:off x="3167225" y="601475"/>
                  <a:ext cx="1070375" cy="1701975"/>
                  <a:chOff x="3167225" y="601475"/>
                  <a:chExt cx="1070375" cy="1701975"/>
                </a:xfrm>
              </p:grpSpPr>
              <p:grpSp>
                <p:nvGrpSpPr>
                  <p:cNvPr id="1181" name="Google Shape;1181;p50"/>
                  <p:cNvGrpSpPr/>
                  <p:nvPr/>
                </p:nvGrpSpPr>
                <p:grpSpPr>
                  <a:xfrm>
                    <a:off x="3764650" y="1989975"/>
                    <a:ext cx="284100" cy="267200"/>
                    <a:chOff x="5219150" y="1701575"/>
                    <a:chExt cx="284100" cy="267200"/>
                  </a:xfrm>
                </p:grpSpPr>
                <p:sp>
                  <p:nvSpPr>
                    <p:cNvPr id="1182" name="Google Shape;1182;p50"/>
                    <p:cNvSpPr/>
                    <p:nvPr/>
                  </p:nvSpPr>
                  <p:spPr>
                    <a:xfrm>
                      <a:off x="5219150" y="1701575"/>
                      <a:ext cx="284100" cy="267200"/>
                    </a:xfrm>
                    <a:custGeom>
                      <a:avLst/>
                      <a:gdLst/>
                      <a:ahLst/>
                      <a:cxnLst/>
                      <a:rect l="l" t="t" r="r" b="b"/>
                      <a:pathLst>
                        <a:path w="11364" h="10688" extrusionOk="0">
                          <a:moveTo>
                            <a:pt x="10805" y="1"/>
                          </a:moveTo>
                          <a:lnTo>
                            <a:pt x="10805" y="1"/>
                          </a:lnTo>
                          <a:cubicBezTo>
                            <a:pt x="10272" y="508"/>
                            <a:pt x="9815" y="914"/>
                            <a:pt x="9359" y="1269"/>
                          </a:cubicBezTo>
                          <a:cubicBezTo>
                            <a:pt x="8648" y="1853"/>
                            <a:pt x="8015" y="2283"/>
                            <a:pt x="7380" y="2689"/>
                          </a:cubicBezTo>
                          <a:cubicBezTo>
                            <a:pt x="7279" y="2766"/>
                            <a:pt x="7153" y="2817"/>
                            <a:pt x="7025" y="2892"/>
                          </a:cubicBezTo>
                          <a:lnTo>
                            <a:pt x="7001" y="2918"/>
                          </a:lnTo>
                          <a:cubicBezTo>
                            <a:pt x="6011" y="3501"/>
                            <a:pt x="4996" y="3984"/>
                            <a:pt x="3677" y="4667"/>
                          </a:cubicBezTo>
                          <a:cubicBezTo>
                            <a:pt x="0" y="6571"/>
                            <a:pt x="1800" y="9716"/>
                            <a:pt x="1800" y="9716"/>
                          </a:cubicBezTo>
                          <a:cubicBezTo>
                            <a:pt x="1827" y="9716"/>
                            <a:pt x="1851" y="9740"/>
                            <a:pt x="1851" y="9767"/>
                          </a:cubicBezTo>
                          <a:lnTo>
                            <a:pt x="1877" y="9767"/>
                          </a:lnTo>
                          <a:cubicBezTo>
                            <a:pt x="1952" y="9868"/>
                            <a:pt x="2030" y="9943"/>
                            <a:pt x="2105" y="10020"/>
                          </a:cubicBezTo>
                          <a:lnTo>
                            <a:pt x="2131" y="10020"/>
                          </a:lnTo>
                          <a:cubicBezTo>
                            <a:pt x="2666" y="10480"/>
                            <a:pt x="3319" y="10687"/>
                            <a:pt x="4024" y="10687"/>
                          </a:cubicBezTo>
                          <a:cubicBezTo>
                            <a:pt x="4990" y="10687"/>
                            <a:pt x="6055" y="10299"/>
                            <a:pt x="7051" y="9639"/>
                          </a:cubicBezTo>
                          <a:cubicBezTo>
                            <a:pt x="7660" y="9259"/>
                            <a:pt x="8243" y="8752"/>
                            <a:pt x="8776" y="8194"/>
                          </a:cubicBezTo>
                          <a:cubicBezTo>
                            <a:pt x="11363" y="5479"/>
                            <a:pt x="10805" y="1"/>
                            <a:pt x="108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5265400" y="1798625"/>
                      <a:ext cx="197250" cy="153475"/>
                    </a:xfrm>
                    <a:custGeom>
                      <a:avLst/>
                      <a:gdLst/>
                      <a:ahLst/>
                      <a:cxnLst/>
                      <a:rect l="l" t="t" r="r" b="b"/>
                      <a:pathLst>
                        <a:path w="7890" h="6139" extrusionOk="0">
                          <a:moveTo>
                            <a:pt x="7001" y="0"/>
                          </a:moveTo>
                          <a:cubicBezTo>
                            <a:pt x="6951" y="0"/>
                            <a:pt x="6900" y="25"/>
                            <a:pt x="6875" y="51"/>
                          </a:cubicBezTo>
                          <a:cubicBezTo>
                            <a:pt x="6368" y="785"/>
                            <a:pt x="5861" y="1421"/>
                            <a:pt x="5378" y="1952"/>
                          </a:cubicBezTo>
                          <a:cubicBezTo>
                            <a:pt x="5303" y="1597"/>
                            <a:pt x="5277" y="938"/>
                            <a:pt x="5530" y="329"/>
                          </a:cubicBezTo>
                          <a:cubicBezTo>
                            <a:pt x="5557" y="227"/>
                            <a:pt x="5530" y="152"/>
                            <a:pt x="5455" y="126"/>
                          </a:cubicBezTo>
                          <a:cubicBezTo>
                            <a:pt x="5429" y="102"/>
                            <a:pt x="5404" y="102"/>
                            <a:pt x="5378" y="102"/>
                          </a:cubicBezTo>
                          <a:cubicBezTo>
                            <a:pt x="5327" y="102"/>
                            <a:pt x="5277" y="126"/>
                            <a:pt x="5252" y="203"/>
                          </a:cubicBezTo>
                          <a:cubicBezTo>
                            <a:pt x="5049" y="633"/>
                            <a:pt x="4999" y="1065"/>
                            <a:pt x="5023" y="1445"/>
                          </a:cubicBezTo>
                          <a:cubicBezTo>
                            <a:pt x="5023" y="1800"/>
                            <a:pt x="5074" y="2104"/>
                            <a:pt x="5100" y="2257"/>
                          </a:cubicBezTo>
                          <a:cubicBezTo>
                            <a:pt x="4441" y="2993"/>
                            <a:pt x="3781" y="3575"/>
                            <a:pt x="3197" y="4058"/>
                          </a:cubicBezTo>
                          <a:cubicBezTo>
                            <a:pt x="3045" y="3626"/>
                            <a:pt x="2791" y="2561"/>
                            <a:pt x="3400" y="1597"/>
                          </a:cubicBezTo>
                          <a:cubicBezTo>
                            <a:pt x="3450" y="1522"/>
                            <a:pt x="3426" y="1421"/>
                            <a:pt x="3349" y="1370"/>
                          </a:cubicBezTo>
                          <a:lnTo>
                            <a:pt x="3274" y="1370"/>
                          </a:lnTo>
                          <a:cubicBezTo>
                            <a:pt x="3223" y="1370"/>
                            <a:pt x="3172" y="1394"/>
                            <a:pt x="3122" y="1421"/>
                          </a:cubicBezTo>
                          <a:cubicBezTo>
                            <a:pt x="2385" y="2612"/>
                            <a:pt x="2791" y="3855"/>
                            <a:pt x="2919" y="4261"/>
                          </a:cubicBezTo>
                          <a:cubicBezTo>
                            <a:pt x="2487" y="4590"/>
                            <a:pt x="2107" y="4844"/>
                            <a:pt x="1752" y="5047"/>
                          </a:cubicBezTo>
                          <a:cubicBezTo>
                            <a:pt x="1498" y="5199"/>
                            <a:pt x="1245" y="5327"/>
                            <a:pt x="1042" y="5452"/>
                          </a:cubicBezTo>
                          <a:cubicBezTo>
                            <a:pt x="914" y="5047"/>
                            <a:pt x="687" y="3957"/>
                            <a:pt x="1573" y="2662"/>
                          </a:cubicBezTo>
                          <a:cubicBezTo>
                            <a:pt x="1624" y="2587"/>
                            <a:pt x="1600" y="2486"/>
                            <a:pt x="1549" y="2435"/>
                          </a:cubicBezTo>
                          <a:cubicBezTo>
                            <a:pt x="1523" y="2435"/>
                            <a:pt x="1472" y="2409"/>
                            <a:pt x="1448" y="2409"/>
                          </a:cubicBezTo>
                          <a:cubicBezTo>
                            <a:pt x="1397" y="2409"/>
                            <a:pt x="1346" y="2435"/>
                            <a:pt x="1320" y="2486"/>
                          </a:cubicBezTo>
                          <a:cubicBezTo>
                            <a:pt x="332" y="3931"/>
                            <a:pt x="610" y="5174"/>
                            <a:pt x="738" y="5580"/>
                          </a:cubicBezTo>
                          <a:cubicBezTo>
                            <a:pt x="457" y="5706"/>
                            <a:pt x="204" y="5807"/>
                            <a:pt x="1" y="5885"/>
                          </a:cubicBezTo>
                          <a:lnTo>
                            <a:pt x="27" y="5885"/>
                          </a:lnTo>
                          <a:cubicBezTo>
                            <a:pt x="102" y="5986"/>
                            <a:pt x="180" y="6061"/>
                            <a:pt x="255" y="6138"/>
                          </a:cubicBezTo>
                          <a:lnTo>
                            <a:pt x="281" y="6138"/>
                          </a:lnTo>
                          <a:cubicBezTo>
                            <a:pt x="914" y="5885"/>
                            <a:pt x="1397" y="5631"/>
                            <a:pt x="1421" y="5605"/>
                          </a:cubicBezTo>
                          <a:lnTo>
                            <a:pt x="1448" y="5580"/>
                          </a:lnTo>
                          <a:cubicBezTo>
                            <a:pt x="1498" y="5554"/>
                            <a:pt x="1549" y="5529"/>
                            <a:pt x="1624" y="5503"/>
                          </a:cubicBezTo>
                          <a:cubicBezTo>
                            <a:pt x="1752" y="5554"/>
                            <a:pt x="2259" y="5783"/>
                            <a:pt x="3020" y="5783"/>
                          </a:cubicBezTo>
                          <a:cubicBezTo>
                            <a:pt x="3426" y="5783"/>
                            <a:pt x="3883" y="5706"/>
                            <a:pt x="4390" y="5554"/>
                          </a:cubicBezTo>
                          <a:cubicBezTo>
                            <a:pt x="4491" y="5529"/>
                            <a:pt x="4516" y="5428"/>
                            <a:pt x="4491" y="5351"/>
                          </a:cubicBezTo>
                          <a:cubicBezTo>
                            <a:pt x="4491" y="5276"/>
                            <a:pt x="4414" y="5249"/>
                            <a:pt x="4363" y="5249"/>
                          </a:cubicBezTo>
                          <a:lnTo>
                            <a:pt x="4313" y="5249"/>
                          </a:lnTo>
                          <a:cubicBezTo>
                            <a:pt x="3832" y="5402"/>
                            <a:pt x="3400" y="5452"/>
                            <a:pt x="3045" y="5452"/>
                          </a:cubicBezTo>
                          <a:cubicBezTo>
                            <a:pt x="2564" y="5452"/>
                            <a:pt x="2182" y="5377"/>
                            <a:pt x="1955" y="5300"/>
                          </a:cubicBezTo>
                          <a:cubicBezTo>
                            <a:pt x="2131" y="5174"/>
                            <a:pt x="2334" y="5047"/>
                            <a:pt x="2537" y="4921"/>
                          </a:cubicBezTo>
                          <a:cubicBezTo>
                            <a:pt x="2740" y="4769"/>
                            <a:pt x="2969" y="4616"/>
                            <a:pt x="3197" y="4438"/>
                          </a:cubicBezTo>
                          <a:lnTo>
                            <a:pt x="3223" y="4413"/>
                          </a:lnTo>
                          <a:cubicBezTo>
                            <a:pt x="3552" y="4184"/>
                            <a:pt x="3856" y="3906"/>
                            <a:pt x="4211" y="3602"/>
                          </a:cubicBezTo>
                          <a:cubicBezTo>
                            <a:pt x="4339" y="3602"/>
                            <a:pt x="4694" y="3653"/>
                            <a:pt x="5124" y="3653"/>
                          </a:cubicBezTo>
                          <a:lnTo>
                            <a:pt x="5175" y="3653"/>
                          </a:lnTo>
                          <a:cubicBezTo>
                            <a:pt x="5632" y="3653"/>
                            <a:pt x="6165" y="3602"/>
                            <a:pt x="6595" y="3423"/>
                          </a:cubicBezTo>
                          <a:cubicBezTo>
                            <a:pt x="6673" y="3399"/>
                            <a:pt x="6723" y="3297"/>
                            <a:pt x="6673" y="3220"/>
                          </a:cubicBezTo>
                          <a:cubicBezTo>
                            <a:pt x="6646" y="3145"/>
                            <a:pt x="6595" y="3119"/>
                            <a:pt x="6545" y="3119"/>
                          </a:cubicBezTo>
                          <a:lnTo>
                            <a:pt x="6470" y="3119"/>
                          </a:lnTo>
                          <a:cubicBezTo>
                            <a:pt x="6064" y="3297"/>
                            <a:pt x="5557" y="3348"/>
                            <a:pt x="5124" y="3348"/>
                          </a:cubicBezTo>
                          <a:cubicBezTo>
                            <a:pt x="4897" y="3348"/>
                            <a:pt x="4668" y="3322"/>
                            <a:pt x="4491" y="3322"/>
                          </a:cubicBezTo>
                          <a:cubicBezTo>
                            <a:pt x="4796" y="3044"/>
                            <a:pt x="5074" y="2739"/>
                            <a:pt x="5378" y="2409"/>
                          </a:cubicBezTo>
                          <a:cubicBezTo>
                            <a:pt x="5378" y="2409"/>
                            <a:pt x="5404" y="2409"/>
                            <a:pt x="5404" y="2384"/>
                          </a:cubicBezTo>
                          <a:cubicBezTo>
                            <a:pt x="5607" y="2155"/>
                            <a:pt x="5835" y="1928"/>
                            <a:pt x="6037" y="1674"/>
                          </a:cubicBezTo>
                          <a:lnTo>
                            <a:pt x="6165" y="1674"/>
                          </a:lnTo>
                          <a:cubicBezTo>
                            <a:pt x="6317" y="1674"/>
                            <a:pt x="6545" y="1674"/>
                            <a:pt x="6774" y="1648"/>
                          </a:cubicBezTo>
                          <a:cubicBezTo>
                            <a:pt x="7103" y="1597"/>
                            <a:pt x="7484" y="1546"/>
                            <a:pt x="7789" y="1394"/>
                          </a:cubicBezTo>
                          <a:cubicBezTo>
                            <a:pt x="7864" y="1370"/>
                            <a:pt x="7890" y="1268"/>
                            <a:pt x="7864" y="1191"/>
                          </a:cubicBezTo>
                          <a:cubicBezTo>
                            <a:pt x="7839" y="1141"/>
                            <a:pt x="7762" y="1116"/>
                            <a:pt x="7711" y="1116"/>
                          </a:cubicBezTo>
                          <a:lnTo>
                            <a:pt x="7661" y="1116"/>
                          </a:lnTo>
                          <a:cubicBezTo>
                            <a:pt x="7255" y="1293"/>
                            <a:pt x="6646" y="1343"/>
                            <a:pt x="6291" y="1343"/>
                          </a:cubicBezTo>
                          <a:cubicBezTo>
                            <a:pt x="6571" y="1015"/>
                            <a:pt x="6849" y="633"/>
                            <a:pt x="7129" y="227"/>
                          </a:cubicBezTo>
                          <a:cubicBezTo>
                            <a:pt x="7180" y="177"/>
                            <a:pt x="7153" y="75"/>
                            <a:pt x="7103" y="25"/>
                          </a:cubicBezTo>
                          <a:cubicBezTo>
                            <a:pt x="7078" y="0"/>
                            <a:pt x="7028" y="0"/>
                            <a:pt x="70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0"/>
                  <p:cNvGrpSpPr/>
                  <p:nvPr/>
                </p:nvGrpSpPr>
                <p:grpSpPr>
                  <a:xfrm>
                    <a:off x="3670200" y="1292375"/>
                    <a:ext cx="360800" cy="320175"/>
                    <a:chOff x="2164125" y="1612200"/>
                    <a:chExt cx="360800" cy="320175"/>
                  </a:xfrm>
                </p:grpSpPr>
                <p:sp>
                  <p:nvSpPr>
                    <p:cNvPr id="1185" name="Google Shape;1185;p50"/>
                    <p:cNvSpPr/>
                    <p:nvPr/>
                  </p:nvSpPr>
                  <p:spPr>
                    <a:xfrm>
                      <a:off x="2164125" y="1612200"/>
                      <a:ext cx="360800" cy="320175"/>
                    </a:xfrm>
                    <a:custGeom>
                      <a:avLst/>
                      <a:gdLst/>
                      <a:ahLst/>
                      <a:cxnLst/>
                      <a:rect l="l" t="t" r="r" b="b"/>
                      <a:pathLst>
                        <a:path w="14432" h="12807" extrusionOk="0">
                          <a:moveTo>
                            <a:pt x="14279" y="0"/>
                          </a:moveTo>
                          <a:lnTo>
                            <a:pt x="14279" y="0"/>
                          </a:lnTo>
                          <a:cubicBezTo>
                            <a:pt x="13596" y="558"/>
                            <a:pt x="12936" y="1039"/>
                            <a:pt x="12352" y="1445"/>
                          </a:cubicBezTo>
                          <a:cubicBezTo>
                            <a:pt x="11414" y="2105"/>
                            <a:pt x="10552" y="2587"/>
                            <a:pt x="9714" y="3018"/>
                          </a:cubicBezTo>
                          <a:cubicBezTo>
                            <a:pt x="9562" y="3119"/>
                            <a:pt x="9410" y="3196"/>
                            <a:pt x="9233" y="3271"/>
                          </a:cubicBezTo>
                          <a:lnTo>
                            <a:pt x="9207" y="3271"/>
                          </a:lnTo>
                          <a:cubicBezTo>
                            <a:pt x="7914" y="3906"/>
                            <a:pt x="6569" y="4438"/>
                            <a:pt x="4844" y="5148"/>
                          </a:cubicBezTo>
                          <a:cubicBezTo>
                            <a:pt x="1" y="7204"/>
                            <a:pt x="1953" y="11337"/>
                            <a:pt x="1953" y="11337"/>
                          </a:cubicBezTo>
                          <a:lnTo>
                            <a:pt x="2030" y="11414"/>
                          </a:lnTo>
                          <a:cubicBezTo>
                            <a:pt x="2105" y="11540"/>
                            <a:pt x="2207" y="11641"/>
                            <a:pt x="2308" y="11743"/>
                          </a:cubicBezTo>
                          <a:lnTo>
                            <a:pt x="2334" y="11743"/>
                          </a:lnTo>
                          <a:cubicBezTo>
                            <a:pt x="3058" y="12479"/>
                            <a:pt x="4009" y="12806"/>
                            <a:pt x="5058" y="12806"/>
                          </a:cubicBezTo>
                          <a:cubicBezTo>
                            <a:pt x="6177" y="12806"/>
                            <a:pt x="7408" y="12435"/>
                            <a:pt x="8598" y="11793"/>
                          </a:cubicBezTo>
                          <a:cubicBezTo>
                            <a:pt x="9410" y="11363"/>
                            <a:pt x="10197" y="10805"/>
                            <a:pt x="10907" y="10146"/>
                          </a:cubicBezTo>
                          <a:cubicBezTo>
                            <a:pt x="14432" y="6950"/>
                            <a:pt x="14279" y="1"/>
                            <a:pt x="14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a:off x="2214875" y="1728875"/>
                      <a:ext cx="259975" cy="176900"/>
                    </a:xfrm>
                    <a:custGeom>
                      <a:avLst/>
                      <a:gdLst/>
                      <a:ahLst/>
                      <a:cxnLst/>
                      <a:rect l="l" t="t" r="r" b="b"/>
                      <a:pathLst>
                        <a:path w="10399" h="7076" extrusionOk="0">
                          <a:moveTo>
                            <a:pt x="7355" y="0"/>
                          </a:moveTo>
                          <a:cubicBezTo>
                            <a:pt x="7278" y="0"/>
                            <a:pt x="7203" y="25"/>
                            <a:pt x="7177" y="102"/>
                          </a:cubicBezTo>
                          <a:cubicBezTo>
                            <a:pt x="6899" y="609"/>
                            <a:pt x="6797" y="1167"/>
                            <a:pt x="6747" y="1648"/>
                          </a:cubicBezTo>
                          <a:cubicBezTo>
                            <a:pt x="6720" y="2104"/>
                            <a:pt x="6771" y="2486"/>
                            <a:pt x="6797" y="2689"/>
                          </a:cubicBezTo>
                          <a:cubicBezTo>
                            <a:pt x="5858" y="3551"/>
                            <a:pt x="4971" y="4211"/>
                            <a:pt x="4184" y="4742"/>
                          </a:cubicBezTo>
                          <a:cubicBezTo>
                            <a:pt x="4058" y="4211"/>
                            <a:pt x="3829" y="2841"/>
                            <a:pt x="4691" y="1674"/>
                          </a:cubicBezTo>
                          <a:cubicBezTo>
                            <a:pt x="4768" y="1597"/>
                            <a:pt x="4742" y="1471"/>
                            <a:pt x="4667" y="1394"/>
                          </a:cubicBezTo>
                          <a:cubicBezTo>
                            <a:pt x="4616" y="1370"/>
                            <a:pt x="4590" y="1370"/>
                            <a:pt x="4539" y="1370"/>
                          </a:cubicBezTo>
                          <a:cubicBezTo>
                            <a:pt x="4488" y="1370"/>
                            <a:pt x="4413" y="1394"/>
                            <a:pt x="4387" y="1445"/>
                          </a:cubicBezTo>
                          <a:cubicBezTo>
                            <a:pt x="3322" y="2841"/>
                            <a:pt x="3677" y="4489"/>
                            <a:pt x="3829" y="4971"/>
                          </a:cubicBezTo>
                          <a:cubicBezTo>
                            <a:pt x="3271" y="5351"/>
                            <a:pt x="2739" y="5631"/>
                            <a:pt x="2283" y="5858"/>
                          </a:cubicBezTo>
                          <a:cubicBezTo>
                            <a:pt x="1928" y="6037"/>
                            <a:pt x="1623" y="6189"/>
                            <a:pt x="1319" y="6290"/>
                          </a:cubicBezTo>
                          <a:cubicBezTo>
                            <a:pt x="1191" y="5807"/>
                            <a:pt x="1039" y="4387"/>
                            <a:pt x="2307" y="2841"/>
                          </a:cubicBezTo>
                          <a:cubicBezTo>
                            <a:pt x="2358" y="2740"/>
                            <a:pt x="2358" y="2612"/>
                            <a:pt x="2256" y="2561"/>
                          </a:cubicBezTo>
                          <a:cubicBezTo>
                            <a:pt x="2232" y="2537"/>
                            <a:pt x="2181" y="2510"/>
                            <a:pt x="2131" y="2510"/>
                          </a:cubicBezTo>
                          <a:cubicBezTo>
                            <a:pt x="2080" y="2510"/>
                            <a:pt x="2029" y="2537"/>
                            <a:pt x="1978" y="2587"/>
                          </a:cubicBezTo>
                          <a:cubicBezTo>
                            <a:pt x="582" y="4312"/>
                            <a:pt x="812" y="5909"/>
                            <a:pt x="964" y="6443"/>
                          </a:cubicBezTo>
                          <a:lnTo>
                            <a:pt x="937" y="6443"/>
                          </a:lnTo>
                          <a:cubicBezTo>
                            <a:pt x="582" y="6595"/>
                            <a:pt x="254" y="6670"/>
                            <a:pt x="0" y="6747"/>
                          </a:cubicBezTo>
                          <a:cubicBezTo>
                            <a:pt x="75" y="6873"/>
                            <a:pt x="177" y="6974"/>
                            <a:pt x="278" y="7076"/>
                          </a:cubicBezTo>
                          <a:lnTo>
                            <a:pt x="304" y="7076"/>
                          </a:lnTo>
                          <a:cubicBezTo>
                            <a:pt x="1116" y="6848"/>
                            <a:pt x="1749" y="6568"/>
                            <a:pt x="1800" y="6544"/>
                          </a:cubicBezTo>
                          <a:cubicBezTo>
                            <a:pt x="1800" y="6544"/>
                            <a:pt x="1826" y="6518"/>
                            <a:pt x="1851" y="6518"/>
                          </a:cubicBezTo>
                          <a:cubicBezTo>
                            <a:pt x="1901" y="6467"/>
                            <a:pt x="1978" y="6443"/>
                            <a:pt x="2053" y="6416"/>
                          </a:cubicBezTo>
                          <a:cubicBezTo>
                            <a:pt x="2256" y="6518"/>
                            <a:pt x="3044" y="6923"/>
                            <a:pt x="4235" y="6923"/>
                          </a:cubicBezTo>
                          <a:cubicBezTo>
                            <a:pt x="4640" y="6923"/>
                            <a:pt x="5073" y="6873"/>
                            <a:pt x="5580" y="6771"/>
                          </a:cubicBezTo>
                          <a:cubicBezTo>
                            <a:pt x="5681" y="6747"/>
                            <a:pt x="5732" y="6645"/>
                            <a:pt x="5706" y="6518"/>
                          </a:cubicBezTo>
                          <a:cubicBezTo>
                            <a:pt x="5681" y="6443"/>
                            <a:pt x="5604" y="6365"/>
                            <a:pt x="5529" y="6365"/>
                          </a:cubicBezTo>
                          <a:cubicBezTo>
                            <a:pt x="5503" y="6365"/>
                            <a:pt x="5503" y="6392"/>
                            <a:pt x="5478" y="6392"/>
                          </a:cubicBezTo>
                          <a:cubicBezTo>
                            <a:pt x="5022" y="6493"/>
                            <a:pt x="4616" y="6518"/>
                            <a:pt x="4261" y="6518"/>
                          </a:cubicBezTo>
                          <a:cubicBezTo>
                            <a:pt x="3449" y="6518"/>
                            <a:pt x="2841" y="6341"/>
                            <a:pt x="2510" y="6189"/>
                          </a:cubicBezTo>
                          <a:cubicBezTo>
                            <a:pt x="2764" y="6087"/>
                            <a:pt x="3017" y="5935"/>
                            <a:pt x="3297" y="5783"/>
                          </a:cubicBezTo>
                          <a:cubicBezTo>
                            <a:pt x="3575" y="5631"/>
                            <a:pt x="3855" y="5452"/>
                            <a:pt x="4160" y="5249"/>
                          </a:cubicBezTo>
                          <a:cubicBezTo>
                            <a:pt x="4184" y="5225"/>
                            <a:pt x="4184" y="5225"/>
                            <a:pt x="4210" y="5225"/>
                          </a:cubicBezTo>
                          <a:cubicBezTo>
                            <a:pt x="4616" y="4945"/>
                            <a:pt x="5046" y="4641"/>
                            <a:pt x="5529" y="4286"/>
                          </a:cubicBezTo>
                          <a:cubicBezTo>
                            <a:pt x="5706" y="4312"/>
                            <a:pt x="6189" y="4413"/>
                            <a:pt x="6747" y="4464"/>
                          </a:cubicBezTo>
                          <a:lnTo>
                            <a:pt x="7254" y="4464"/>
                          </a:lnTo>
                          <a:cubicBezTo>
                            <a:pt x="7684" y="4464"/>
                            <a:pt x="8141" y="4438"/>
                            <a:pt x="8546" y="4286"/>
                          </a:cubicBezTo>
                          <a:cubicBezTo>
                            <a:pt x="8648" y="4261"/>
                            <a:pt x="8725" y="4160"/>
                            <a:pt x="8674" y="4058"/>
                          </a:cubicBezTo>
                          <a:cubicBezTo>
                            <a:pt x="8648" y="3957"/>
                            <a:pt x="8573" y="3906"/>
                            <a:pt x="8496" y="3906"/>
                          </a:cubicBezTo>
                          <a:cubicBezTo>
                            <a:pt x="8471" y="3906"/>
                            <a:pt x="8445" y="3906"/>
                            <a:pt x="8421" y="3931"/>
                          </a:cubicBezTo>
                          <a:cubicBezTo>
                            <a:pt x="8066" y="4032"/>
                            <a:pt x="7660" y="4083"/>
                            <a:pt x="7254" y="4083"/>
                          </a:cubicBezTo>
                          <a:cubicBezTo>
                            <a:pt x="6747" y="4083"/>
                            <a:pt x="6239" y="4008"/>
                            <a:pt x="5935" y="3957"/>
                          </a:cubicBezTo>
                          <a:cubicBezTo>
                            <a:pt x="6314" y="3653"/>
                            <a:pt x="6720" y="3297"/>
                            <a:pt x="7126" y="2916"/>
                          </a:cubicBezTo>
                          <a:lnTo>
                            <a:pt x="7152" y="2892"/>
                          </a:lnTo>
                          <a:lnTo>
                            <a:pt x="7152" y="2865"/>
                          </a:lnTo>
                          <a:cubicBezTo>
                            <a:pt x="7457" y="2612"/>
                            <a:pt x="7735" y="2334"/>
                            <a:pt x="8015" y="2029"/>
                          </a:cubicBezTo>
                          <a:cubicBezTo>
                            <a:pt x="8167" y="2054"/>
                            <a:pt x="8471" y="2080"/>
                            <a:pt x="8800" y="2080"/>
                          </a:cubicBezTo>
                          <a:lnTo>
                            <a:pt x="8979" y="2080"/>
                          </a:lnTo>
                          <a:cubicBezTo>
                            <a:pt x="9384" y="2054"/>
                            <a:pt x="9865" y="2003"/>
                            <a:pt x="10247" y="1877"/>
                          </a:cubicBezTo>
                          <a:cubicBezTo>
                            <a:pt x="10348" y="1826"/>
                            <a:pt x="10399" y="1725"/>
                            <a:pt x="10373" y="1624"/>
                          </a:cubicBezTo>
                          <a:cubicBezTo>
                            <a:pt x="10348" y="1546"/>
                            <a:pt x="10271" y="1496"/>
                            <a:pt x="10196" y="1496"/>
                          </a:cubicBezTo>
                          <a:lnTo>
                            <a:pt x="10119" y="1496"/>
                          </a:lnTo>
                          <a:cubicBezTo>
                            <a:pt x="9740" y="1648"/>
                            <a:pt x="9232" y="1674"/>
                            <a:pt x="8800" y="1674"/>
                          </a:cubicBezTo>
                          <a:lnTo>
                            <a:pt x="8370" y="1674"/>
                          </a:lnTo>
                          <a:cubicBezTo>
                            <a:pt x="8776" y="1242"/>
                            <a:pt x="9155" y="812"/>
                            <a:pt x="9561" y="329"/>
                          </a:cubicBezTo>
                          <a:cubicBezTo>
                            <a:pt x="9638" y="254"/>
                            <a:pt x="9612" y="126"/>
                            <a:pt x="9537" y="51"/>
                          </a:cubicBezTo>
                          <a:cubicBezTo>
                            <a:pt x="9486" y="25"/>
                            <a:pt x="9460" y="25"/>
                            <a:pt x="9409" y="25"/>
                          </a:cubicBezTo>
                          <a:cubicBezTo>
                            <a:pt x="9358" y="25"/>
                            <a:pt x="9283" y="51"/>
                            <a:pt x="9257" y="75"/>
                          </a:cubicBezTo>
                          <a:cubicBezTo>
                            <a:pt x="8546" y="938"/>
                            <a:pt x="7836" y="1699"/>
                            <a:pt x="7152" y="2334"/>
                          </a:cubicBezTo>
                          <a:cubicBezTo>
                            <a:pt x="7126" y="1877"/>
                            <a:pt x="7126" y="1039"/>
                            <a:pt x="7508" y="278"/>
                          </a:cubicBezTo>
                          <a:cubicBezTo>
                            <a:pt x="7558" y="177"/>
                            <a:pt x="7532" y="51"/>
                            <a:pt x="7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3167225" y="601475"/>
                    <a:ext cx="1070375" cy="1701975"/>
                  </a:xfrm>
                  <a:custGeom>
                    <a:avLst/>
                    <a:gdLst/>
                    <a:ahLst/>
                    <a:cxnLst/>
                    <a:rect l="l" t="t" r="r" b="b"/>
                    <a:pathLst>
                      <a:path w="42815" h="68079" extrusionOk="0">
                        <a:moveTo>
                          <a:pt x="31147" y="0"/>
                        </a:moveTo>
                        <a:lnTo>
                          <a:pt x="31147" y="0"/>
                        </a:lnTo>
                        <a:cubicBezTo>
                          <a:pt x="25340" y="2816"/>
                          <a:pt x="17502" y="9005"/>
                          <a:pt x="19760" y="22015"/>
                        </a:cubicBezTo>
                        <a:cubicBezTo>
                          <a:pt x="20724" y="27672"/>
                          <a:pt x="20724" y="30791"/>
                          <a:pt x="20596" y="32339"/>
                        </a:cubicBezTo>
                        <a:cubicBezTo>
                          <a:pt x="19987" y="34115"/>
                          <a:pt x="19608" y="36016"/>
                          <a:pt x="19480" y="37919"/>
                        </a:cubicBezTo>
                        <a:cubicBezTo>
                          <a:pt x="19354" y="39922"/>
                          <a:pt x="19506" y="41951"/>
                          <a:pt x="19963" y="43929"/>
                        </a:cubicBezTo>
                        <a:cubicBezTo>
                          <a:pt x="20089" y="44437"/>
                          <a:pt x="20217" y="44920"/>
                          <a:pt x="20369" y="45400"/>
                        </a:cubicBezTo>
                        <a:cubicBezTo>
                          <a:pt x="20444" y="45654"/>
                          <a:pt x="20521" y="45883"/>
                          <a:pt x="20596" y="46137"/>
                        </a:cubicBezTo>
                        <a:lnTo>
                          <a:pt x="20850" y="46821"/>
                        </a:lnTo>
                        <a:cubicBezTo>
                          <a:pt x="21180" y="47683"/>
                          <a:pt x="21434" y="48572"/>
                          <a:pt x="21661" y="49485"/>
                        </a:cubicBezTo>
                        <a:cubicBezTo>
                          <a:pt x="21712" y="49712"/>
                          <a:pt x="21789" y="49941"/>
                          <a:pt x="21840" y="50169"/>
                        </a:cubicBezTo>
                        <a:cubicBezTo>
                          <a:pt x="21028" y="48978"/>
                          <a:pt x="19734" y="46695"/>
                          <a:pt x="18137" y="42509"/>
                        </a:cubicBezTo>
                        <a:cubicBezTo>
                          <a:pt x="14537" y="33105"/>
                          <a:pt x="7426" y="31165"/>
                          <a:pt x="1988" y="31165"/>
                        </a:cubicBezTo>
                        <a:cubicBezTo>
                          <a:pt x="1295" y="31165"/>
                          <a:pt x="629" y="31196"/>
                          <a:pt x="1" y="31248"/>
                        </a:cubicBezTo>
                        <a:cubicBezTo>
                          <a:pt x="1" y="31248"/>
                          <a:pt x="1042" y="41876"/>
                          <a:pt x="12632" y="46949"/>
                        </a:cubicBezTo>
                        <a:cubicBezTo>
                          <a:pt x="20825" y="50499"/>
                          <a:pt x="21434" y="51717"/>
                          <a:pt x="22270" y="52579"/>
                        </a:cubicBezTo>
                        <a:cubicBezTo>
                          <a:pt x="22651" y="55241"/>
                          <a:pt x="22727" y="57956"/>
                          <a:pt x="22550" y="60645"/>
                        </a:cubicBezTo>
                        <a:cubicBezTo>
                          <a:pt x="22422" y="62546"/>
                          <a:pt x="22195" y="64423"/>
                          <a:pt x="21864" y="66275"/>
                        </a:cubicBezTo>
                        <a:cubicBezTo>
                          <a:pt x="21789" y="66732"/>
                          <a:pt x="21688" y="67213"/>
                          <a:pt x="21611" y="67669"/>
                        </a:cubicBezTo>
                        <a:cubicBezTo>
                          <a:pt x="22073" y="67952"/>
                          <a:pt x="22517" y="68079"/>
                          <a:pt x="22940" y="68079"/>
                        </a:cubicBezTo>
                        <a:cubicBezTo>
                          <a:pt x="23353" y="68079"/>
                          <a:pt x="23747" y="67959"/>
                          <a:pt x="24123" y="67747"/>
                        </a:cubicBezTo>
                        <a:cubicBezTo>
                          <a:pt x="24198" y="67391"/>
                          <a:pt x="24248" y="67036"/>
                          <a:pt x="24299" y="66681"/>
                        </a:cubicBezTo>
                        <a:cubicBezTo>
                          <a:pt x="24603" y="64727"/>
                          <a:pt x="24806" y="62749"/>
                          <a:pt x="24883" y="60771"/>
                        </a:cubicBezTo>
                        <a:cubicBezTo>
                          <a:pt x="24908" y="60111"/>
                          <a:pt x="24908" y="59452"/>
                          <a:pt x="24908" y="58768"/>
                        </a:cubicBezTo>
                        <a:cubicBezTo>
                          <a:pt x="25669" y="57727"/>
                          <a:pt x="27318" y="56002"/>
                          <a:pt x="32543" y="52249"/>
                        </a:cubicBezTo>
                        <a:cubicBezTo>
                          <a:pt x="42814" y="44869"/>
                          <a:pt x="41573" y="34241"/>
                          <a:pt x="41572" y="34241"/>
                        </a:cubicBezTo>
                        <a:lnTo>
                          <a:pt x="41572" y="34241"/>
                        </a:lnTo>
                        <a:cubicBezTo>
                          <a:pt x="36068" y="34951"/>
                          <a:pt x="27978" y="37842"/>
                          <a:pt x="26227" y="49053"/>
                        </a:cubicBezTo>
                        <a:cubicBezTo>
                          <a:pt x="25746" y="52072"/>
                          <a:pt x="25239" y="54176"/>
                          <a:pt x="24806" y="55647"/>
                        </a:cubicBezTo>
                        <a:cubicBezTo>
                          <a:pt x="24630" y="53391"/>
                          <a:pt x="24275" y="51159"/>
                          <a:pt x="23666" y="48951"/>
                        </a:cubicBezTo>
                        <a:cubicBezTo>
                          <a:pt x="23412" y="47987"/>
                          <a:pt x="23082" y="47024"/>
                          <a:pt x="22727" y="46111"/>
                        </a:cubicBezTo>
                        <a:lnTo>
                          <a:pt x="22449" y="45427"/>
                        </a:lnTo>
                        <a:cubicBezTo>
                          <a:pt x="22371" y="45224"/>
                          <a:pt x="22296" y="44995"/>
                          <a:pt x="22219" y="44792"/>
                        </a:cubicBezTo>
                        <a:cubicBezTo>
                          <a:pt x="22067" y="44362"/>
                          <a:pt x="21941" y="43929"/>
                          <a:pt x="21813" y="43473"/>
                        </a:cubicBezTo>
                        <a:cubicBezTo>
                          <a:pt x="21333" y="41697"/>
                          <a:pt x="21130" y="39847"/>
                          <a:pt x="21180" y="37994"/>
                        </a:cubicBezTo>
                        <a:cubicBezTo>
                          <a:pt x="21231" y="36878"/>
                          <a:pt x="21357" y="35762"/>
                          <a:pt x="21560" y="34673"/>
                        </a:cubicBezTo>
                        <a:lnTo>
                          <a:pt x="21586" y="34697"/>
                        </a:lnTo>
                        <a:cubicBezTo>
                          <a:pt x="21941" y="33277"/>
                          <a:pt x="21611" y="31933"/>
                          <a:pt x="27876" y="23182"/>
                        </a:cubicBezTo>
                        <a:cubicBezTo>
                          <a:pt x="36473" y="11211"/>
                          <a:pt x="31147" y="0"/>
                          <a:pt x="31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3358200" y="999300"/>
                    <a:ext cx="406450" cy="481400"/>
                  </a:xfrm>
                  <a:custGeom>
                    <a:avLst/>
                    <a:gdLst/>
                    <a:ahLst/>
                    <a:cxnLst/>
                    <a:rect l="l" t="t" r="r" b="b"/>
                    <a:pathLst>
                      <a:path w="16258" h="19256" extrusionOk="0">
                        <a:moveTo>
                          <a:pt x="3400" y="1"/>
                        </a:moveTo>
                        <a:cubicBezTo>
                          <a:pt x="3400" y="1"/>
                          <a:pt x="1" y="7839"/>
                          <a:pt x="2511" y="13088"/>
                        </a:cubicBezTo>
                        <a:cubicBezTo>
                          <a:pt x="3018" y="14180"/>
                          <a:pt x="3653" y="15168"/>
                          <a:pt x="4363" y="16057"/>
                        </a:cubicBezTo>
                        <a:cubicBezTo>
                          <a:pt x="5956" y="17985"/>
                          <a:pt x="7931" y="19256"/>
                          <a:pt x="9862" y="19256"/>
                        </a:cubicBezTo>
                        <a:cubicBezTo>
                          <a:pt x="10420" y="19256"/>
                          <a:pt x="10975" y="19149"/>
                          <a:pt x="11516" y="18922"/>
                        </a:cubicBezTo>
                        <a:lnTo>
                          <a:pt x="11540" y="18922"/>
                        </a:lnTo>
                        <a:cubicBezTo>
                          <a:pt x="11692" y="18871"/>
                          <a:pt x="11845" y="18770"/>
                          <a:pt x="11997" y="18695"/>
                        </a:cubicBezTo>
                        <a:lnTo>
                          <a:pt x="12023" y="18695"/>
                        </a:lnTo>
                        <a:cubicBezTo>
                          <a:pt x="12048" y="18668"/>
                          <a:pt x="12098" y="18644"/>
                          <a:pt x="12125" y="18617"/>
                        </a:cubicBezTo>
                        <a:cubicBezTo>
                          <a:pt x="12125" y="18617"/>
                          <a:pt x="16258" y="14839"/>
                          <a:pt x="11719" y="10274"/>
                        </a:cubicBezTo>
                        <a:cubicBezTo>
                          <a:pt x="10120" y="8651"/>
                          <a:pt x="8827" y="7433"/>
                          <a:pt x="7634" y="6114"/>
                        </a:cubicBezTo>
                        <a:cubicBezTo>
                          <a:pt x="7634" y="6088"/>
                          <a:pt x="7610" y="6064"/>
                          <a:pt x="7610" y="6064"/>
                        </a:cubicBezTo>
                        <a:cubicBezTo>
                          <a:pt x="7458" y="5911"/>
                          <a:pt x="7330" y="5733"/>
                          <a:pt x="7178" y="5581"/>
                        </a:cubicBezTo>
                        <a:cubicBezTo>
                          <a:pt x="6417" y="4694"/>
                          <a:pt x="5707" y="3730"/>
                          <a:pt x="4946" y="2564"/>
                        </a:cubicBezTo>
                        <a:cubicBezTo>
                          <a:pt x="4439" y="1803"/>
                          <a:pt x="3931" y="965"/>
                          <a:pt x="3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3421613" y="1134450"/>
                    <a:ext cx="248575" cy="306925"/>
                  </a:xfrm>
                  <a:custGeom>
                    <a:avLst/>
                    <a:gdLst/>
                    <a:ahLst/>
                    <a:cxnLst/>
                    <a:rect l="l" t="t" r="r" b="b"/>
                    <a:pathLst>
                      <a:path w="9943" h="12277" extrusionOk="0">
                        <a:moveTo>
                          <a:pt x="1749" y="1"/>
                        </a:moveTo>
                        <a:cubicBezTo>
                          <a:pt x="1624" y="52"/>
                          <a:pt x="1573" y="180"/>
                          <a:pt x="1597" y="305"/>
                        </a:cubicBezTo>
                        <a:cubicBezTo>
                          <a:pt x="1826" y="1042"/>
                          <a:pt x="2080" y="1726"/>
                          <a:pt x="2307" y="2361"/>
                        </a:cubicBezTo>
                        <a:cubicBezTo>
                          <a:pt x="1800" y="2182"/>
                          <a:pt x="938" y="1827"/>
                          <a:pt x="430" y="1371"/>
                        </a:cubicBezTo>
                        <a:cubicBezTo>
                          <a:pt x="380" y="1320"/>
                          <a:pt x="305" y="1296"/>
                          <a:pt x="254" y="1296"/>
                        </a:cubicBezTo>
                        <a:cubicBezTo>
                          <a:pt x="203" y="1296"/>
                          <a:pt x="126" y="1320"/>
                          <a:pt x="75" y="1371"/>
                        </a:cubicBezTo>
                        <a:lnTo>
                          <a:pt x="75" y="1397"/>
                        </a:lnTo>
                        <a:cubicBezTo>
                          <a:pt x="0" y="1472"/>
                          <a:pt x="0" y="1651"/>
                          <a:pt x="102" y="1726"/>
                        </a:cubicBezTo>
                        <a:cubicBezTo>
                          <a:pt x="481" y="2056"/>
                          <a:pt x="988" y="2334"/>
                          <a:pt x="1445" y="2537"/>
                        </a:cubicBezTo>
                        <a:cubicBezTo>
                          <a:pt x="1928" y="2740"/>
                          <a:pt x="2358" y="2892"/>
                          <a:pt x="2561" y="2943"/>
                        </a:cubicBezTo>
                        <a:cubicBezTo>
                          <a:pt x="2740" y="3426"/>
                          <a:pt x="2942" y="3883"/>
                          <a:pt x="3145" y="4313"/>
                        </a:cubicBezTo>
                        <a:cubicBezTo>
                          <a:pt x="3145" y="4339"/>
                          <a:pt x="3170" y="4363"/>
                          <a:pt x="3170" y="4363"/>
                        </a:cubicBezTo>
                        <a:cubicBezTo>
                          <a:pt x="3450" y="4999"/>
                          <a:pt x="3754" y="5581"/>
                          <a:pt x="4032" y="6115"/>
                        </a:cubicBezTo>
                        <a:cubicBezTo>
                          <a:pt x="3348" y="5962"/>
                          <a:pt x="2029" y="5581"/>
                          <a:pt x="1218" y="4897"/>
                        </a:cubicBezTo>
                        <a:cubicBezTo>
                          <a:pt x="1167" y="4871"/>
                          <a:pt x="1116" y="4846"/>
                          <a:pt x="1066" y="4846"/>
                        </a:cubicBezTo>
                        <a:cubicBezTo>
                          <a:pt x="988" y="4846"/>
                          <a:pt x="913" y="4871"/>
                          <a:pt x="863" y="4921"/>
                        </a:cubicBezTo>
                        <a:cubicBezTo>
                          <a:pt x="786" y="5023"/>
                          <a:pt x="786" y="5201"/>
                          <a:pt x="887" y="5277"/>
                        </a:cubicBezTo>
                        <a:cubicBezTo>
                          <a:pt x="1471" y="5759"/>
                          <a:pt x="2206" y="6064"/>
                          <a:pt x="2865" y="6291"/>
                        </a:cubicBezTo>
                        <a:cubicBezTo>
                          <a:pt x="3525" y="6520"/>
                          <a:pt x="4109" y="6622"/>
                          <a:pt x="4363" y="6673"/>
                        </a:cubicBezTo>
                        <a:cubicBezTo>
                          <a:pt x="4718" y="7281"/>
                          <a:pt x="5073" y="7839"/>
                          <a:pt x="5402" y="8347"/>
                        </a:cubicBezTo>
                        <a:cubicBezTo>
                          <a:pt x="5428" y="8347"/>
                          <a:pt x="5428" y="8371"/>
                          <a:pt x="5452" y="8397"/>
                        </a:cubicBezTo>
                        <a:cubicBezTo>
                          <a:pt x="5706" y="8752"/>
                          <a:pt x="5935" y="9107"/>
                          <a:pt x="6189" y="9412"/>
                        </a:cubicBezTo>
                        <a:cubicBezTo>
                          <a:pt x="6416" y="9716"/>
                          <a:pt x="6645" y="9994"/>
                          <a:pt x="6873" y="10248"/>
                        </a:cubicBezTo>
                        <a:lnTo>
                          <a:pt x="6848" y="10248"/>
                        </a:lnTo>
                        <a:cubicBezTo>
                          <a:pt x="6189" y="10248"/>
                          <a:pt x="4844" y="10096"/>
                          <a:pt x="3423" y="9081"/>
                        </a:cubicBezTo>
                        <a:cubicBezTo>
                          <a:pt x="3373" y="9030"/>
                          <a:pt x="3322" y="9030"/>
                          <a:pt x="3271" y="9030"/>
                        </a:cubicBezTo>
                        <a:cubicBezTo>
                          <a:pt x="3196" y="9030"/>
                          <a:pt x="3119" y="9057"/>
                          <a:pt x="3068" y="9132"/>
                        </a:cubicBezTo>
                        <a:cubicBezTo>
                          <a:pt x="2993" y="9233"/>
                          <a:pt x="3018" y="9385"/>
                          <a:pt x="3145" y="9463"/>
                        </a:cubicBezTo>
                        <a:cubicBezTo>
                          <a:pt x="4667" y="10552"/>
                          <a:pt x="6087" y="10731"/>
                          <a:pt x="6822" y="10731"/>
                        </a:cubicBezTo>
                        <a:cubicBezTo>
                          <a:pt x="7051" y="10731"/>
                          <a:pt x="7203" y="10704"/>
                          <a:pt x="7279" y="10704"/>
                        </a:cubicBezTo>
                        <a:cubicBezTo>
                          <a:pt x="7356" y="10781"/>
                          <a:pt x="7431" y="10832"/>
                          <a:pt x="7481" y="10907"/>
                        </a:cubicBezTo>
                        <a:cubicBezTo>
                          <a:pt x="7508" y="10934"/>
                          <a:pt x="7508" y="10958"/>
                          <a:pt x="7532" y="10958"/>
                        </a:cubicBezTo>
                        <a:cubicBezTo>
                          <a:pt x="7559" y="11009"/>
                          <a:pt x="8141" y="11644"/>
                          <a:pt x="8979" y="12277"/>
                        </a:cubicBezTo>
                        <a:lnTo>
                          <a:pt x="9003" y="12277"/>
                        </a:lnTo>
                        <a:cubicBezTo>
                          <a:pt x="9155" y="12226"/>
                          <a:pt x="9308" y="12125"/>
                          <a:pt x="9460" y="12050"/>
                        </a:cubicBezTo>
                        <a:lnTo>
                          <a:pt x="9486" y="12050"/>
                        </a:lnTo>
                        <a:cubicBezTo>
                          <a:pt x="9206" y="11847"/>
                          <a:pt x="8902" y="11593"/>
                          <a:pt x="8522" y="11262"/>
                        </a:cubicBezTo>
                        <a:lnTo>
                          <a:pt x="8522" y="11238"/>
                        </a:lnTo>
                        <a:cubicBezTo>
                          <a:pt x="8928" y="10704"/>
                          <a:pt x="9943" y="9006"/>
                          <a:pt x="9155" y="6393"/>
                        </a:cubicBezTo>
                        <a:cubicBezTo>
                          <a:pt x="9105" y="6267"/>
                          <a:pt x="9030" y="6216"/>
                          <a:pt x="8928" y="6216"/>
                        </a:cubicBezTo>
                        <a:lnTo>
                          <a:pt x="8851" y="6216"/>
                        </a:lnTo>
                        <a:cubicBezTo>
                          <a:pt x="8725" y="6267"/>
                          <a:pt x="8648" y="6393"/>
                          <a:pt x="8675" y="6520"/>
                        </a:cubicBezTo>
                        <a:cubicBezTo>
                          <a:pt x="9385" y="8878"/>
                          <a:pt x="8547" y="10400"/>
                          <a:pt x="8167" y="10907"/>
                        </a:cubicBezTo>
                        <a:cubicBezTo>
                          <a:pt x="7887" y="10654"/>
                          <a:pt x="7609" y="10325"/>
                          <a:pt x="7279" y="9970"/>
                        </a:cubicBezTo>
                        <a:cubicBezTo>
                          <a:pt x="6873" y="9513"/>
                          <a:pt x="6416" y="8929"/>
                          <a:pt x="5935" y="8245"/>
                        </a:cubicBezTo>
                        <a:cubicBezTo>
                          <a:pt x="6341" y="7738"/>
                          <a:pt x="7508" y="6064"/>
                          <a:pt x="6974" y="3958"/>
                        </a:cubicBezTo>
                        <a:cubicBezTo>
                          <a:pt x="6923" y="3856"/>
                          <a:pt x="6848" y="3781"/>
                          <a:pt x="6721" y="3781"/>
                        </a:cubicBezTo>
                        <a:cubicBezTo>
                          <a:pt x="6721" y="3781"/>
                          <a:pt x="6696" y="3781"/>
                          <a:pt x="6670" y="3805"/>
                        </a:cubicBezTo>
                        <a:cubicBezTo>
                          <a:pt x="6544" y="3832"/>
                          <a:pt x="6467" y="3958"/>
                          <a:pt x="6493" y="4086"/>
                        </a:cubicBezTo>
                        <a:cubicBezTo>
                          <a:pt x="6950" y="5810"/>
                          <a:pt x="6061" y="7255"/>
                          <a:pt x="5631" y="7813"/>
                        </a:cubicBezTo>
                        <a:cubicBezTo>
                          <a:pt x="4996" y="6849"/>
                          <a:pt x="4312" y="5658"/>
                          <a:pt x="3653" y="4262"/>
                        </a:cubicBezTo>
                        <a:cubicBezTo>
                          <a:pt x="3778" y="4059"/>
                          <a:pt x="4008" y="3653"/>
                          <a:pt x="4184" y="3095"/>
                        </a:cubicBezTo>
                        <a:cubicBezTo>
                          <a:pt x="4363" y="2537"/>
                          <a:pt x="4489" y="1878"/>
                          <a:pt x="4438" y="1143"/>
                        </a:cubicBezTo>
                        <a:cubicBezTo>
                          <a:pt x="4414" y="1016"/>
                          <a:pt x="4312" y="914"/>
                          <a:pt x="4184" y="914"/>
                        </a:cubicBezTo>
                        <a:lnTo>
                          <a:pt x="4160" y="914"/>
                        </a:lnTo>
                        <a:cubicBezTo>
                          <a:pt x="4032" y="940"/>
                          <a:pt x="3931" y="1066"/>
                          <a:pt x="3931" y="1194"/>
                        </a:cubicBezTo>
                        <a:cubicBezTo>
                          <a:pt x="4032" y="2233"/>
                          <a:pt x="3653" y="3172"/>
                          <a:pt x="3399" y="3704"/>
                        </a:cubicBezTo>
                        <a:cubicBezTo>
                          <a:pt x="2942" y="2639"/>
                          <a:pt x="2486" y="1472"/>
                          <a:pt x="2054" y="153"/>
                        </a:cubicBezTo>
                        <a:cubicBezTo>
                          <a:pt x="2029" y="52"/>
                          <a:pt x="1928" y="1"/>
                          <a:pt x="18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50"/>
                <p:cNvSpPr/>
                <p:nvPr/>
              </p:nvSpPr>
              <p:spPr>
                <a:xfrm>
                  <a:off x="4546350" y="4225225"/>
                  <a:ext cx="1624550" cy="937275"/>
                </a:xfrm>
                <a:custGeom>
                  <a:avLst/>
                  <a:gdLst/>
                  <a:ahLst/>
                  <a:cxnLst/>
                  <a:rect l="l" t="t" r="r" b="b"/>
                  <a:pathLst>
                    <a:path w="64982" h="37491" extrusionOk="0">
                      <a:moveTo>
                        <a:pt x="64982" y="1"/>
                      </a:moveTo>
                      <a:lnTo>
                        <a:pt x="64982" y="1"/>
                      </a:lnTo>
                      <a:cubicBezTo>
                        <a:pt x="1" y="1143"/>
                        <a:pt x="991" y="30057"/>
                        <a:pt x="1066" y="31224"/>
                      </a:cubicBezTo>
                      <a:lnTo>
                        <a:pt x="1066" y="31248"/>
                      </a:lnTo>
                      <a:cubicBezTo>
                        <a:pt x="6514" y="35676"/>
                        <a:pt x="12075" y="37490"/>
                        <a:pt x="17532" y="37490"/>
                      </a:cubicBezTo>
                      <a:cubicBezTo>
                        <a:pt x="42335" y="37490"/>
                        <a:pt x="64982" y="1"/>
                        <a:pt x="64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0"/>
                <p:cNvSpPr/>
                <p:nvPr/>
              </p:nvSpPr>
              <p:spPr>
                <a:xfrm>
                  <a:off x="4546350" y="4225225"/>
                  <a:ext cx="1624550" cy="781225"/>
                </a:xfrm>
                <a:custGeom>
                  <a:avLst/>
                  <a:gdLst/>
                  <a:ahLst/>
                  <a:cxnLst/>
                  <a:rect l="l" t="t" r="r" b="b"/>
                  <a:pathLst>
                    <a:path w="64982" h="31249" extrusionOk="0">
                      <a:moveTo>
                        <a:pt x="64982" y="1"/>
                      </a:moveTo>
                      <a:lnTo>
                        <a:pt x="64982" y="1"/>
                      </a:lnTo>
                      <a:cubicBezTo>
                        <a:pt x="1" y="1143"/>
                        <a:pt x="991" y="30057"/>
                        <a:pt x="1066" y="31224"/>
                      </a:cubicBezTo>
                      <a:lnTo>
                        <a:pt x="1066" y="31248"/>
                      </a:lnTo>
                      <a:lnTo>
                        <a:pt x="64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0"/>
                <p:cNvSpPr/>
                <p:nvPr/>
              </p:nvSpPr>
              <p:spPr>
                <a:xfrm>
                  <a:off x="4479150" y="3327375"/>
                  <a:ext cx="1287200" cy="1166400"/>
                </a:xfrm>
                <a:custGeom>
                  <a:avLst/>
                  <a:gdLst/>
                  <a:ahLst/>
                  <a:cxnLst/>
                  <a:rect l="l" t="t" r="r" b="b"/>
                  <a:pathLst>
                    <a:path w="51488" h="46656" extrusionOk="0">
                      <a:moveTo>
                        <a:pt x="51488" y="0"/>
                      </a:moveTo>
                      <a:lnTo>
                        <a:pt x="51488" y="0"/>
                      </a:lnTo>
                      <a:cubicBezTo>
                        <a:pt x="0" y="21762"/>
                        <a:pt x="10071" y="44538"/>
                        <a:pt x="10501" y="45427"/>
                      </a:cubicBezTo>
                      <a:cubicBezTo>
                        <a:pt x="10501" y="45451"/>
                        <a:pt x="10527" y="45478"/>
                        <a:pt x="10527" y="45478"/>
                      </a:cubicBezTo>
                      <a:cubicBezTo>
                        <a:pt x="13144" y="46285"/>
                        <a:pt x="15608" y="46656"/>
                        <a:pt x="17925" y="46656"/>
                      </a:cubicBezTo>
                      <a:cubicBezTo>
                        <a:pt x="43919" y="46656"/>
                        <a:pt x="51488" y="1"/>
                        <a:pt x="51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0"/>
                <p:cNvSpPr/>
                <p:nvPr/>
              </p:nvSpPr>
              <p:spPr>
                <a:xfrm>
                  <a:off x="4479150" y="3327375"/>
                  <a:ext cx="1287200" cy="1136950"/>
                </a:xfrm>
                <a:custGeom>
                  <a:avLst/>
                  <a:gdLst/>
                  <a:ahLst/>
                  <a:cxnLst/>
                  <a:rect l="l" t="t" r="r" b="b"/>
                  <a:pathLst>
                    <a:path w="51488" h="45478" extrusionOk="0">
                      <a:moveTo>
                        <a:pt x="51488" y="0"/>
                      </a:moveTo>
                      <a:lnTo>
                        <a:pt x="51488" y="0"/>
                      </a:lnTo>
                      <a:cubicBezTo>
                        <a:pt x="0" y="21762"/>
                        <a:pt x="10071" y="44538"/>
                        <a:pt x="10501" y="45427"/>
                      </a:cubicBezTo>
                      <a:cubicBezTo>
                        <a:pt x="10501" y="45451"/>
                        <a:pt x="10527" y="45478"/>
                        <a:pt x="10527" y="45478"/>
                      </a:cubicBezTo>
                      <a:lnTo>
                        <a:pt x="51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0"/>
                <p:cNvSpPr/>
                <p:nvPr/>
              </p:nvSpPr>
              <p:spPr>
                <a:xfrm>
                  <a:off x="1484400" y="3546150"/>
                  <a:ext cx="1618825" cy="1014025"/>
                </a:xfrm>
                <a:custGeom>
                  <a:avLst/>
                  <a:gdLst/>
                  <a:ahLst/>
                  <a:cxnLst/>
                  <a:rect l="l" t="t" r="r" b="b"/>
                  <a:pathLst>
                    <a:path w="64753" h="40561" extrusionOk="0">
                      <a:moveTo>
                        <a:pt x="0" y="1"/>
                      </a:moveTo>
                      <a:cubicBezTo>
                        <a:pt x="1" y="1"/>
                        <a:pt x="21026" y="40561"/>
                        <a:pt x="46490" y="40561"/>
                      </a:cubicBezTo>
                      <a:cubicBezTo>
                        <a:pt x="51444" y="40561"/>
                        <a:pt x="56567" y="39026"/>
                        <a:pt x="61735" y="35357"/>
                      </a:cubicBezTo>
                      <a:lnTo>
                        <a:pt x="61735" y="35306"/>
                      </a:lnTo>
                      <a:cubicBezTo>
                        <a:pt x="61887" y="34164"/>
                        <a:pt x="64752" y="537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0"/>
                <p:cNvSpPr/>
                <p:nvPr/>
              </p:nvSpPr>
              <p:spPr>
                <a:xfrm>
                  <a:off x="1484400" y="3546150"/>
                  <a:ext cx="1618825" cy="883950"/>
                </a:xfrm>
                <a:custGeom>
                  <a:avLst/>
                  <a:gdLst/>
                  <a:ahLst/>
                  <a:cxnLst/>
                  <a:rect l="l" t="t" r="r" b="b"/>
                  <a:pathLst>
                    <a:path w="64753" h="35358" extrusionOk="0">
                      <a:moveTo>
                        <a:pt x="0" y="1"/>
                      </a:moveTo>
                      <a:lnTo>
                        <a:pt x="61735" y="35357"/>
                      </a:lnTo>
                      <a:lnTo>
                        <a:pt x="61735" y="35306"/>
                      </a:lnTo>
                      <a:cubicBezTo>
                        <a:pt x="61887" y="34164"/>
                        <a:pt x="64752" y="537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0"/>
                <p:cNvSpPr/>
                <p:nvPr/>
              </p:nvSpPr>
              <p:spPr>
                <a:xfrm>
                  <a:off x="1946000" y="2676800"/>
                  <a:ext cx="1249175" cy="1219600"/>
                </a:xfrm>
                <a:custGeom>
                  <a:avLst/>
                  <a:gdLst/>
                  <a:ahLst/>
                  <a:cxnLst/>
                  <a:rect l="l" t="t" r="r" b="b"/>
                  <a:pathLst>
                    <a:path w="49967" h="48784" extrusionOk="0">
                      <a:moveTo>
                        <a:pt x="1" y="0"/>
                      </a:moveTo>
                      <a:cubicBezTo>
                        <a:pt x="1" y="1"/>
                        <a:pt x="4700" y="48784"/>
                        <a:pt x="31915" y="48784"/>
                      </a:cubicBezTo>
                      <a:cubicBezTo>
                        <a:pt x="33813" y="48784"/>
                        <a:pt x="35821" y="48546"/>
                        <a:pt x="37944" y="48039"/>
                      </a:cubicBezTo>
                      <a:lnTo>
                        <a:pt x="37944" y="47988"/>
                      </a:lnTo>
                      <a:cubicBezTo>
                        <a:pt x="38425" y="47126"/>
                        <a:pt x="49967" y="250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0"/>
                <p:cNvSpPr/>
                <p:nvPr/>
              </p:nvSpPr>
              <p:spPr>
                <a:xfrm>
                  <a:off x="1946000" y="2676800"/>
                  <a:ext cx="1249175" cy="1200975"/>
                </a:xfrm>
                <a:custGeom>
                  <a:avLst/>
                  <a:gdLst/>
                  <a:ahLst/>
                  <a:cxnLst/>
                  <a:rect l="l" t="t" r="r" b="b"/>
                  <a:pathLst>
                    <a:path w="49967" h="48039" extrusionOk="0">
                      <a:moveTo>
                        <a:pt x="1" y="0"/>
                      </a:moveTo>
                      <a:lnTo>
                        <a:pt x="37944" y="48039"/>
                      </a:lnTo>
                      <a:lnTo>
                        <a:pt x="37944" y="47988"/>
                      </a:lnTo>
                      <a:cubicBezTo>
                        <a:pt x="38425" y="47126"/>
                        <a:pt x="49967" y="250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0"/>
                <p:cNvSpPr/>
                <p:nvPr/>
              </p:nvSpPr>
              <p:spPr>
                <a:xfrm>
                  <a:off x="4890700" y="2284200"/>
                  <a:ext cx="1010075" cy="1213125"/>
                </a:xfrm>
                <a:custGeom>
                  <a:avLst/>
                  <a:gdLst/>
                  <a:ahLst/>
                  <a:cxnLst/>
                  <a:rect l="l" t="t" r="r" b="b"/>
                  <a:pathLst>
                    <a:path w="40403" h="48525" extrusionOk="0">
                      <a:moveTo>
                        <a:pt x="39531" y="1"/>
                      </a:moveTo>
                      <a:cubicBezTo>
                        <a:pt x="39111" y="1"/>
                        <a:pt x="38754" y="339"/>
                        <a:pt x="38729" y="766"/>
                      </a:cubicBezTo>
                      <a:cubicBezTo>
                        <a:pt x="37867" y="11951"/>
                        <a:pt x="24501" y="27676"/>
                        <a:pt x="0" y="46471"/>
                      </a:cubicBezTo>
                      <a:lnTo>
                        <a:pt x="25" y="48525"/>
                      </a:lnTo>
                      <a:cubicBezTo>
                        <a:pt x="10779" y="40333"/>
                        <a:pt x="19530" y="32674"/>
                        <a:pt x="26074" y="25698"/>
                      </a:cubicBezTo>
                      <a:cubicBezTo>
                        <a:pt x="35026" y="16110"/>
                        <a:pt x="39845" y="7767"/>
                        <a:pt x="40352" y="892"/>
                      </a:cubicBezTo>
                      <a:cubicBezTo>
                        <a:pt x="40403" y="436"/>
                        <a:pt x="40048" y="30"/>
                        <a:pt x="39618" y="6"/>
                      </a:cubicBezTo>
                      <a:cubicBezTo>
                        <a:pt x="39589" y="2"/>
                        <a:pt x="39559" y="1"/>
                        <a:pt x="39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0"/>
                <p:cNvSpPr/>
                <p:nvPr/>
              </p:nvSpPr>
              <p:spPr>
                <a:xfrm>
                  <a:off x="5724500" y="2570950"/>
                  <a:ext cx="332925" cy="166625"/>
                </a:xfrm>
                <a:custGeom>
                  <a:avLst/>
                  <a:gdLst/>
                  <a:ahLst/>
                  <a:cxnLst/>
                  <a:rect l="l" t="t" r="r" b="b"/>
                  <a:pathLst>
                    <a:path w="13317" h="6665" extrusionOk="0">
                      <a:moveTo>
                        <a:pt x="6982" y="0"/>
                      </a:moveTo>
                      <a:cubicBezTo>
                        <a:pt x="4484" y="0"/>
                        <a:pt x="1790" y="1117"/>
                        <a:pt x="0" y="5022"/>
                      </a:cubicBezTo>
                      <a:cubicBezTo>
                        <a:pt x="0" y="5022"/>
                        <a:pt x="1405" y="6664"/>
                        <a:pt x="4189" y="6664"/>
                      </a:cubicBezTo>
                      <a:cubicBezTo>
                        <a:pt x="6381" y="6664"/>
                        <a:pt x="9428" y="5645"/>
                        <a:pt x="13317" y="2002"/>
                      </a:cubicBezTo>
                      <a:cubicBezTo>
                        <a:pt x="13317" y="2002"/>
                        <a:pt x="10325" y="0"/>
                        <a:pt x="69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0"/>
                <p:cNvSpPr/>
                <p:nvPr/>
              </p:nvSpPr>
              <p:spPr>
                <a:xfrm>
                  <a:off x="5395425" y="2469475"/>
                  <a:ext cx="356375" cy="339250"/>
                </a:xfrm>
                <a:custGeom>
                  <a:avLst/>
                  <a:gdLst/>
                  <a:ahLst/>
                  <a:cxnLst/>
                  <a:rect l="l" t="t" r="r" b="b"/>
                  <a:pathLst>
                    <a:path w="14255" h="13570" extrusionOk="0">
                      <a:moveTo>
                        <a:pt x="6493" y="1"/>
                      </a:moveTo>
                      <a:cubicBezTo>
                        <a:pt x="6493" y="1"/>
                        <a:pt x="1" y="8801"/>
                        <a:pt x="8827" y="13569"/>
                      </a:cubicBezTo>
                      <a:cubicBezTo>
                        <a:pt x="8827" y="13569"/>
                        <a:pt x="14255" y="9385"/>
                        <a:pt x="6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0"/>
                <p:cNvSpPr/>
                <p:nvPr/>
              </p:nvSpPr>
              <p:spPr>
                <a:xfrm>
                  <a:off x="5682025" y="2092175"/>
                  <a:ext cx="332300" cy="339275"/>
                </a:xfrm>
                <a:custGeom>
                  <a:avLst/>
                  <a:gdLst/>
                  <a:ahLst/>
                  <a:cxnLst/>
                  <a:rect l="l" t="t" r="r" b="b"/>
                  <a:pathLst>
                    <a:path w="13292" h="13571" extrusionOk="0">
                      <a:moveTo>
                        <a:pt x="9081" y="0"/>
                      </a:moveTo>
                      <a:cubicBezTo>
                        <a:pt x="9080" y="1"/>
                        <a:pt x="1" y="6114"/>
                        <a:pt x="6772" y="13571"/>
                      </a:cubicBezTo>
                      <a:cubicBezTo>
                        <a:pt x="6772" y="13571"/>
                        <a:pt x="13291" y="11440"/>
                        <a:pt x="90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0"/>
                <p:cNvSpPr/>
                <p:nvPr/>
              </p:nvSpPr>
              <p:spPr>
                <a:xfrm>
                  <a:off x="5404900" y="2972550"/>
                  <a:ext cx="339300" cy="155850"/>
                </a:xfrm>
                <a:custGeom>
                  <a:avLst/>
                  <a:gdLst/>
                  <a:ahLst/>
                  <a:cxnLst/>
                  <a:rect l="l" t="t" r="r" b="b"/>
                  <a:pathLst>
                    <a:path w="13572" h="6234" extrusionOk="0">
                      <a:moveTo>
                        <a:pt x="5788" y="0"/>
                      </a:moveTo>
                      <a:cubicBezTo>
                        <a:pt x="3992" y="0"/>
                        <a:pt x="2014" y="730"/>
                        <a:pt x="1" y="2780"/>
                      </a:cubicBezTo>
                      <a:cubicBezTo>
                        <a:pt x="1" y="2780"/>
                        <a:pt x="1328" y="6233"/>
                        <a:pt x="6367" y="6233"/>
                      </a:cubicBezTo>
                      <a:cubicBezTo>
                        <a:pt x="8224" y="6233"/>
                        <a:pt x="10586" y="5764"/>
                        <a:pt x="13571" y="4480"/>
                      </a:cubicBezTo>
                      <a:cubicBezTo>
                        <a:pt x="13571" y="4480"/>
                        <a:pt x="10237" y="0"/>
                        <a:pt x="5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0"/>
                <p:cNvSpPr/>
                <p:nvPr/>
              </p:nvSpPr>
              <p:spPr>
                <a:xfrm>
                  <a:off x="5080275" y="2795400"/>
                  <a:ext cx="349425" cy="344300"/>
                </a:xfrm>
                <a:custGeom>
                  <a:avLst/>
                  <a:gdLst/>
                  <a:ahLst/>
                  <a:cxnLst/>
                  <a:rect l="l" t="t" r="r" b="b"/>
                  <a:pathLst>
                    <a:path w="13977" h="13772" extrusionOk="0">
                      <a:moveTo>
                        <a:pt x="7940" y="0"/>
                      </a:moveTo>
                      <a:cubicBezTo>
                        <a:pt x="7939" y="1"/>
                        <a:pt x="0" y="7532"/>
                        <a:pt x="7889" y="13772"/>
                      </a:cubicBezTo>
                      <a:cubicBezTo>
                        <a:pt x="7889" y="13772"/>
                        <a:pt x="13976" y="10576"/>
                        <a:pt x="7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0"/>
                <p:cNvSpPr/>
                <p:nvPr/>
              </p:nvSpPr>
              <p:spPr>
                <a:xfrm>
                  <a:off x="5115775" y="3224375"/>
                  <a:ext cx="338625" cy="156275"/>
                </a:xfrm>
                <a:custGeom>
                  <a:avLst/>
                  <a:gdLst/>
                  <a:ahLst/>
                  <a:cxnLst/>
                  <a:rect l="l" t="t" r="r" b="b"/>
                  <a:pathLst>
                    <a:path w="13545" h="6251" extrusionOk="0">
                      <a:moveTo>
                        <a:pt x="5726" y="1"/>
                      </a:moveTo>
                      <a:cubicBezTo>
                        <a:pt x="3961" y="1"/>
                        <a:pt x="2011" y="708"/>
                        <a:pt x="0" y="2676"/>
                      </a:cubicBezTo>
                      <a:cubicBezTo>
                        <a:pt x="0" y="2676"/>
                        <a:pt x="1295" y="6250"/>
                        <a:pt x="6509" y="6250"/>
                      </a:cubicBezTo>
                      <a:cubicBezTo>
                        <a:pt x="8336" y="6250"/>
                        <a:pt x="10643" y="5812"/>
                        <a:pt x="13544" y="4628"/>
                      </a:cubicBezTo>
                      <a:cubicBezTo>
                        <a:pt x="13544" y="4628"/>
                        <a:pt x="10241" y="1"/>
                        <a:pt x="5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0"/>
                <p:cNvSpPr/>
                <p:nvPr/>
              </p:nvSpPr>
              <p:spPr>
                <a:xfrm>
                  <a:off x="1541475" y="4373325"/>
                  <a:ext cx="1427300" cy="672425"/>
                </a:xfrm>
                <a:custGeom>
                  <a:avLst/>
                  <a:gdLst/>
                  <a:ahLst/>
                  <a:cxnLst/>
                  <a:rect l="l" t="t" r="r" b="b"/>
                  <a:pathLst>
                    <a:path w="57092" h="26897" extrusionOk="0">
                      <a:moveTo>
                        <a:pt x="940" y="1"/>
                      </a:moveTo>
                      <a:cubicBezTo>
                        <a:pt x="800" y="1"/>
                        <a:pt x="659" y="38"/>
                        <a:pt x="532" y="113"/>
                      </a:cubicBezTo>
                      <a:cubicBezTo>
                        <a:pt x="126" y="343"/>
                        <a:pt x="0" y="850"/>
                        <a:pt x="227" y="1229"/>
                      </a:cubicBezTo>
                      <a:cubicBezTo>
                        <a:pt x="3652" y="7215"/>
                        <a:pt x="11590" y="12693"/>
                        <a:pt x="23791" y="17488"/>
                      </a:cubicBezTo>
                      <a:cubicBezTo>
                        <a:pt x="32692" y="20988"/>
                        <a:pt x="43879" y="24133"/>
                        <a:pt x="57092" y="26897"/>
                      </a:cubicBezTo>
                      <a:lnTo>
                        <a:pt x="56256" y="25020"/>
                      </a:lnTo>
                      <a:cubicBezTo>
                        <a:pt x="26047" y="18604"/>
                        <a:pt x="7228" y="10157"/>
                        <a:pt x="1648" y="418"/>
                      </a:cubicBezTo>
                      <a:cubicBezTo>
                        <a:pt x="1496" y="147"/>
                        <a:pt x="1220" y="1"/>
                        <a:pt x="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0"/>
                <p:cNvSpPr/>
                <p:nvPr/>
              </p:nvSpPr>
              <p:spPr>
                <a:xfrm>
                  <a:off x="1539550" y="4624625"/>
                  <a:ext cx="333550" cy="158950"/>
                </a:xfrm>
                <a:custGeom>
                  <a:avLst/>
                  <a:gdLst/>
                  <a:ahLst/>
                  <a:cxnLst/>
                  <a:rect l="l" t="t" r="r" b="b"/>
                  <a:pathLst>
                    <a:path w="13342" h="6358" extrusionOk="0">
                      <a:moveTo>
                        <a:pt x="7932" y="0"/>
                      </a:moveTo>
                      <a:cubicBezTo>
                        <a:pt x="3136" y="0"/>
                        <a:pt x="0" y="5255"/>
                        <a:pt x="0" y="5255"/>
                      </a:cubicBezTo>
                      <a:cubicBezTo>
                        <a:pt x="2486" y="6047"/>
                        <a:pt x="4520" y="6358"/>
                        <a:pt x="6182" y="6358"/>
                      </a:cubicBezTo>
                      <a:cubicBezTo>
                        <a:pt x="12233" y="6358"/>
                        <a:pt x="13341" y="2236"/>
                        <a:pt x="13341" y="2236"/>
                      </a:cubicBezTo>
                      <a:cubicBezTo>
                        <a:pt x="11385" y="608"/>
                        <a:pt x="9562" y="0"/>
                        <a:pt x="7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0"/>
                <p:cNvSpPr/>
                <p:nvPr/>
              </p:nvSpPr>
              <p:spPr>
                <a:xfrm>
                  <a:off x="1850900" y="4404050"/>
                  <a:ext cx="316400" cy="331675"/>
                </a:xfrm>
                <a:custGeom>
                  <a:avLst/>
                  <a:gdLst/>
                  <a:ahLst/>
                  <a:cxnLst/>
                  <a:rect l="l" t="t" r="r" b="b"/>
                  <a:pathLst>
                    <a:path w="12656" h="13267" extrusionOk="0">
                      <a:moveTo>
                        <a:pt x="2993" y="0"/>
                      </a:moveTo>
                      <a:cubicBezTo>
                        <a:pt x="0" y="11820"/>
                        <a:pt x="6721" y="13266"/>
                        <a:pt x="6721" y="13266"/>
                      </a:cubicBezTo>
                      <a:cubicBezTo>
                        <a:pt x="12656" y="5174"/>
                        <a:pt x="2994" y="0"/>
                        <a:pt x="2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0"/>
                <p:cNvSpPr/>
                <p:nvPr/>
              </p:nvSpPr>
              <p:spPr>
                <a:xfrm>
                  <a:off x="1446975" y="4214475"/>
                  <a:ext cx="270125" cy="281925"/>
                </a:xfrm>
                <a:custGeom>
                  <a:avLst/>
                  <a:gdLst/>
                  <a:ahLst/>
                  <a:cxnLst/>
                  <a:rect l="l" t="t" r="r" b="b"/>
                  <a:pathLst>
                    <a:path w="10805" h="11277" extrusionOk="0">
                      <a:moveTo>
                        <a:pt x="0" y="1"/>
                      </a:moveTo>
                      <a:cubicBezTo>
                        <a:pt x="953" y="10601"/>
                        <a:pt x="6268" y="11276"/>
                        <a:pt x="7607" y="11276"/>
                      </a:cubicBezTo>
                      <a:cubicBezTo>
                        <a:pt x="7803" y="11276"/>
                        <a:pt x="7913" y="11262"/>
                        <a:pt x="7913" y="11262"/>
                      </a:cubicBezTo>
                      <a:cubicBezTo>
                        <a:pt x="10805" y="1624"/>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0"/>
                <p:cNvSpPr/>
                <p:nvPr/>
              </p:nvSpPr>
              <p:spPr>
                <a:xfrm>
                  <a:off x="2021450" y="4838750"/>
                  <a:ext cx="301850" cy="201325"/>
                </a:xfrm>
                <a:custGeom>
                  <a:avLst/>
                  <a:gdLst/>
                  <a:ahLst/>
                  <a:cxnLst/>
                  <a:rect l="l" t="t" r="r" b="b"/>
                  <a:pathLst>
                    <a:path w="12074" h="8053" extrusionOk="0">
                      <a:moveTo>
                        <a:pt x="8076" y="1"/>
                      </a:moveTo>
                      <a:cubicBezTo>
                        <a:pt x="1588" y="1"/>
                        <a:pt x="0" y="8053"/>
                        <a:pt x="0" y="8053"/>
                      </a:cubicBezTo>
                      <a:cubicBezTo>
                        <a:pt x="12073" y="7570"/>
                        <a:pt x="11542" y="671"/>
                        <a:pt x="11542" y="671"/>
                      </a:cubicBezTo>
                      <a:cubicBezTo>
                        <a:pt x="10255" y="203"/>
                        <a:pt x="9104" y="1"/>
                        <a:pt x="8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0"/>
                <p:cNvSpPr/>
                <p:nvPr/>
              </p:nvSpPr>
              <p:spPr>
                <a:xfrm>
                  <a:off x="2295375" y="4578450"/>
                  <a:ext cx="282825" cy="310725"/>
                </a:xfrm>
                <a:custGeom>
                  <a:avLst/>
                  <a:gdLst/>
                  <a:ahLst/>
                  <a:cxnLst/>
                  <a:rect l="l" t="t" r="r" b="b"/>
                  <a:pathLst>
                    <a:path w="11313" h="12429" extrusionOk="0">
                      <a:moveTo>
                        <a:pt x="913" y="0"/>
                      </a:moveTo>
                      <a:lnTo>
                        <a:pt x="913" y="0"/>
                      </a:lnTo>
                      <a:cubicBezTo>
                        <a:pt x="0" y="12148"/>
                        <a:pt x="6875" y="12428"/>
                        <a:pt x="6875" y="12428"/>
                      </a:cubicBezTo>
                      <a:cubicBezTo>
                        <a:pt x="11312" y="3399"/>
                        <a:pt x="914" y="0"/>
                        <a:pt x="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0"/>
                <p:cNvSpPr/>
                <p:nvPr/>
              </p:nvSpPr>
              <p:spPr>
                <a:xfrm>
                  <a:off x="2393675" y="4941175"/>
                  <a:ext cx="301200" cy="204775"/>
                </a:xfrm>
                <a:custGeom>
                  <a:avLst/>
                  <a:gdLst/>
                  <a:ahLst/>
                  <a:cxnLst/>
                  <a:rect l="l" t="t" r="r" b="b"/>
                  <a:pathLst>
                    <a:path w="12048" h="8191" extrusionOk="0">
                      <a:moveTo>
                        <a:pt x="8044" y="1"/>
                      </a:moveTo>
                      <a:cubicBezTo>
                        <a:pt x="1458" y="1"/>
                        <a:pt x="0" y="8190"/>
                        <a:pt x="0" y="8190"/>
                      </a:cubicBezTo>
                      <a:cubicBezTo>
                        <a:pt x="12047" y="7480"/>
                        <a:pt x="11363" y="608"/>
                        <a:pt x="11363" y="608"/>
                      </a:cubicBezTo>
                      <a:cubicBezTo>
                        <a:pt x="10133" y="185"/>
                        <a:pt x="9031" y="1"/>
                        <a:pt x="8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0"/>
                <p:cNvSpPr/>
                <p:nvPr/>
              </p:nvSpPr>
              <p:spPr>
                <a:xfrm>
                  <a:off x="2422175" y="2240027"/>
                  <a:ext cx="2772900" cy="235925"/>
                </a:xfrm>
                <a:custGeom>
                  <a:avLst/>
                  <a:gdLst/>
                  <a:ahLst/>
                  <a:cxnLst/>
                  <a:rect l="l" t="t" r="r" b="b"/>
                  <a:pathLst>
                    <a:path w="110916" h="9437" extrusionOk="0">
                      <a:moveTo>
                        <a:pt x="102" y="1"/>
                      </a:moveTo>
                      <a:cubicBezTo>
                        <a:pt x="52" y="1"/>
                        <a:pt x="1" y="25"/>
                        <a:pt x="1" y="102"/>
                      </a:cubicBezTo>
                      <a:lnTo>
                        <a:pt x="1" y="9335"/>
                      </a:lnTo>
                      <a:cubicBezTo>
                        <a:pt x="1" y="9385"/>
                        <a:pt x="52" y="9436"/>
                        <a:pt x="102" y="9436"/>
                      </a:cubicBezTo>
                      <a:lnTo>
                        <a:pt x="110814" y="9436"/>
                      </a:lnTo>
                      <a:cubicBezTo>
                        <a:pt x="110889" y="9436"/>
                        <a:pt x="110916" y="9385"/>
                        <a:pt x="110916" y="9335"/>
                      </a:cubicBezTo>
                      <a:lnTo>
                        <a:pt x="110916" y="102"/>
                      </a:lnTo>
                      <a:cubicBezTo>
                        <a:pt x="110916" y="25"/>
                        <a:pt x="110889" y="1"/>
                        <a:pt x="110814"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0"/>
                <p:cNvSpPr/>
                <p:nvPr/>
              </p:nvSpPr>
              <p:spPr>
                <a:xfrm>
                  <a:off x="3228725" y="4158675"/>
                  <a:ext cx="383675" cy="280300"/>
                </a:xfrm>
                <a:custGeom>
                  <a:avLst/>
                  <a:gdLst/>
                  <a:ahLst/>
                  <a:cxnLst/>
                  <a:rect l="l" t="t" r="r" b="b"/>
                  <a:pathLst>
                    <a:path w="15347" h="11212" extrusionOk="0">
                      <a:moveTo>
                        <a:pt x="2284" y="1"/>
                      </a:moveTo>
                      <a:cubicBezTo>
                        <a:pt x="2284" y="1"/>
                        <a:pt x="1" y="2182"/>
                        <a:pt x="559" y="6214"/>
                      </a:cubicBezTo>
                      <a:cubicBezTo>
                        <a:pt x="1245" y="11110"/>
                        <a:pt x="5557" y="11211"/>
                        <a:pt x="5557" y="11211"/>
                      </a:cubicBezTo>
                      <a:lnTo>
                        <a:pt x="15347" y="11211"/>
                      </a:lnTo>
                      <a:lnTo>
                        <a:pt x="15347" y="1"/>
                      </a:lnTo>
                      <a:close/>
                    </a:path>
                  </a:pathLst>
                </a:custGeom>
                <a:solidFill>
                  <a:srgbClr val="E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0"/>
                <p:cNvSpPr/>
                <p:nvPr/>
              </p:nvSpPr>
              <p:spPr>
                <a:xfrm>
                  <a:off x="3923075" y="3698325"/>
                  <a:ext cx="396300" cy="429475"/>
                </a:xfrm>
                <a:custGeom>
                  <a:avLst/>
                  <a:gdLst/>
                  <a:ahLst/>
                  <a:cxnLst/>
                  <a:rect l="l" t="t" r="r" b="b"/>
                  <a:pathLst>
                    <a:path w="15852" h="17179" extrusionOk="0">
                      <a:moveTo>
                        <a:pt x="9639" y="1"/>
                      </a:moveTo>
                      <a:lnTo>
                        <a:pt x="1" y="5707"/>
                      </a:lnTo>
                      <a:lnTo>
                        <a:pt x="6646" y="16944"/>
                      </a:lnTo>
                      <a:cubicBezTo>
                        <a:pt x="6646" y="16944"/>
                        <a:pt x="7098" y="17178"/>
                        <a:pt x="7911" y="17178"/>
                      </a:cubicBezTo>
                      <a:cubicBezTo>
                        <a:pt x="8830" y="17178"/>
                        <a:pt x="10211" y="16878"/>
                        <a:pt x="11922" y="15598"/>
                      </a:cubicBezTo>
                      <a:cubicBezTo>
                        <a:pt x="15852" y="12605"/>
                        <a:pt x="14634" y="8421"/>
                        <a:pt x="14634" y="8421"/>
                      </a:cubicBezTo>
                      <a:lnTo>
                        <a:pt x="9639" y="1"/>
                      </a:lnTo>
                      <a:close/>
                    </a:path>
                  </a:pathLst>
                </a:custGeom>
                <a:solidFill>
                  <a:srgbClr val="EB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p:nvPr/>
              </p:nvSpPr>
              <p:spPr>
                <a:xfrm>
                  <a:off x="2536979" y="2463057"/>
                  <a:ext cx="2249100" cy="2900300"/>
                </a:xfrm>
                <a:custGeom>
                  <a:avLst/>
                  <a:gdLst/>
                  <a:ahLst/>
                  <a:cxnLst/>
                  <a:rect l="l" t="t" r="r" b="b"/>
                  <a:pathLst>
                    <a:path w="89964" h="116012" extrusionOk="0">
                      <a:moveTo>
                        <a:pt x="1" y="0"/>
                      </a:moveTo>
                      <a:lnTo>
                        <a:pt x="887" y="9892"/>
                      </a:lnTo>
                      <a:lnTo>
                        <a:pt x="9689" y="108860"/>
                      </a:lnTo>
                      <a:cubicBezTo>
                        <a:pt x="10044" y="112891"/>
                        <a:pt x="13417" y="116012"/>
                        <a:pt x="17475" y="116012"/>
                      </a:cubicBezTo>
                      <a:lnTo>
                        <a:pt x="79666" y="116012"/>
                      </a:lnTo>
                      <a:lnTo>
                        <a:pt x="89710" y="2942"/>
                      </a:lnTo>
                      <a:lnTo>
                        <a:pt x="899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0"/>
                <p:cNvSpPr/>
                <p:nvPr/>
              </p:nvSpPr>
              <p:spPr>
                <a:xfrm>
                  <a:off x="4264225" y="2463150"/>
                  <a:ext cx="800225" cy="2900300"/>
                </a:xfrm>
                <a:custGeom>
                  <a:avLst/>
                  <a:gdLst/>
                  <a:ahLst/>
                  <a:cxnLst/>
                  <a:rect l="l" t="t" r="r" b="b"/>
                  <a:pathLst>
                    <a:path w="32009" h="116012" extrusionOk="0">
                      <a:moveTo>
                        <a:pt x="0" y="0"/>
                      </a:moveTo>
                      <a:lnTo>
                        <a:pt x="0" y="116012"/>
                      </a:lnTo>
                      <a:lnTo>
                        <a:pt x="13873" y="116012"/>
                      </a:lnTo>
                      <a:cubicBezTo>
                        <a:pt x="17856" y="116012"/>
                        <a:pt x="21178" y="112942"/>
                        <a:pt x="21559" y="108935"/>
                      </a:cubicBezTo>
                      <a:lnTo>
                        <a:pt x="32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7" name="Google Shape;1217;p50"/>
            <p:cNvGrpSpPr/>
            <p:nvPr/>
          </p:nvGrpSpPr>
          <p:grpSpPr>
            <a:xfrm>
              <a:off x="6034775" y="1601913"/>
              <a:ext cx="535300" cy="194950"/>
              <a:chOff x="5054325" y="1441125"/>
              <a:chExt cx="535300" cy="194950"/>
            </a:xfrm>
          </p:grpSpPr>
          <p:sp>
            <p:nvSpPr>
              <p:cNvPr id="1218" name="Google Shape;1218;p5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Google Shape;1607;p58">
            <a:extLst>
              <a:ext uri="{FF2B5EF4-FFF2-40B4-BE49-F238E27FC236}">
                <a16:creationId xmlns:a16="http://schemas.microsoft.com/office/drawing/2014/main" id="{E99389EA-537F-4CAC-9111-22D20472B280}"/>
              </a:ext>
            </a:extLst>
          </p:cNvPr>
          <p:cNvSpPr txBox="1">
            <a:spLocks noGrp="1"/>
          </p:cNvSpPr>
          <p:nvPr>
            <p:ph type="title"/>
          </p:nvPr>
        </p:nvSpPr>
        <p:spPr>
          <a:xfrm>
            <a:off x="855375" y="2311134"/>
            <a:ext cx="3566100" cy="43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QUÁ TRÌNH SSAS</a:t>
            </a:r>
            <a:endParaRPr sz="3200" dirty="0"/>
          </a:p>
        </p:txBody>
      </p:sp>
      <p:sp>
        <p:nvSpPr>
          <p:cNvPr id="64" name="Google Shape;1608;p58">
            <a:extLst>
              <a:ext uri="{FF2B5EF4-FFF2-40B4-BE49-F238E27FC236}">
                <a16:creationId xmlns:a16="http://schemas.microsoft.com/office/drawing/2014/main" id="{D8B7D5B4-E8B5-4013-892E-58F8AFD45A37}"/>
              </a:ext>
            </a:extLst>
          </p:cNvPr>
          <p:cNvSpPr txBox="1">
            <a:spLocks/>
          </p:cNvSpPr>
          <p:nvPr/>
        </p:nvSpPr>
        <p:spPr>
          <a:xfrm>
            <a:off x="1192558" y="2963678"/>
            <a:ext cx="3565200" cy="901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Roboto Slab Light"/>
              <a:buChar char="●"/>
              <a:defRPr sz="1400" b="0" i="0" u="none" strike="noStrike" cap="none">
                <a:solidFill>
                  <a:schemeClr val="dk1"/>
                </a:solidFill>
                <a:latin typeface="Montserrat"/>
                <a:ea typeface="Montserrat"/>
                <a:cs typeface="Montserrat"/>
                <a:sym typeface="Montserrat"/>
              </a:defRPr>
            </a:lvl1pPr>
            <a:lvl2pPr marL="914400" marR="0" lvl="1" indent="-298450" algn="l" rtl="0">
              <a:lnSpc>
                <a:spcPct val="115000"/>
              </a:lnSpc>
              <a:spcBef>
                <a:spcPts val="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2pPr>
            <a:lvl3pPr marL="1371600" marR="0" lvl="2" indent="-298450" algn="l" rtl="0">
              <a:lnSpc>
                <a:spcPct val="115000"/>
              </a:lnSpc>
              <a:spcBef>
                <a:spcPts val="160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3pPr>
            <a:lvl4pPr marL="1828800" marR="0" lvl="3" indent="-298450" algn="l" rtl="0">
              <a:lnSpc>
                <a:spcPct val="115000"/>
              </a:lnSpc>
              <a:spcBef>
                <a:spcPts val="160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4pPr>
            <a:lvl5pPr marL="2286000" marR="0" lvl="4" indent="-298450" algn="l" rtl="0">
              <a:lnSpc>
                <a:spcPct val="115000"/>
              </a:lnSpc>
              <a:spcBef>
                <a:spcPts val="160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5pPr>
            <a:lvl6pPr marL="2743200" marR="0" lvl="5" indent="-298450" algn="l" rtl="0">
              <a:lnSpc>
                <a:spcPct val="115000"/>
              </a:lnSpc>
              <a:spcBef>
                <a:spcPts val="160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6pPr>
            <a:lvl7pPr marL="3200400" marR="0" lvl="6" indent="-298450" algn="l" rtl="0">
              <a:lnSpc>
                <a:spcPct val="115000"/>
              </a:lnSpc>
              <a:spcBef>
                <a:spcPts val="160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7pPr>
            <a:lvl8pPr marL="3657600" marR="0" lvl="7" indent="-298450" algn="l" rtl="0">
              <a:lnSpc>
                <a:spcPct val="115000"/>
              </a:lnSpc>
              <a:spcBef>
                <a:spcPts val="1600"/>
              </a:spcBef>
              <a:spcAft>
                <a:spcPts val="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8pPr>
            <a:lvl9pPr marL="4114800" marR="0" lvl="8" indent="-298450" algn="l" rtl="0">
              <a:lnSpc>
                <a:spcPct val="115000"/>
              </a:lnSpc>
              <a:spcBef>
                <a:spcPts val="1600"/>
              </a:spcBef>
              <a:spcAft>
                <a:spcPts val="1600"/>
              </a:spcAft>
              <a:buClr>
                <a:schemeClr val="dk1"/>
              </a:buClr>
              <a:buSzPts val="1100"/>
              <a:buFont typeface="Roboto Slab Light"/>
              <a:buChar char="■"/>
              <a:defRPr sz="1200" b="0" i="0" u="none" strike="noStrike" cap="none">
                <a:solidFill>
                  <a:schemeClr val="dk1"/>
                </a:solidFill>
                <a:latin typeface="Montserrat"/>
                <a:ea typeface="Montserrat"/>
                <a:cs typeface="Montserrat"/>
                <a:sym typeface="Montserrat"/>
              </a:defRPr>
            </a:lvl9pPr>
          </a:lstStyle>
          <a:p>
            <a:pPr marL="285750" indent="-285750">
              <a:buSzPts val="1800"/>
              <a:buFont typeface="Wingdings" panose="05000000000000000000" pitchFamily="2" charset="2"/>
              <a:buChar char="Ø"/>
            </a:pPr>
            <a:r>
              <a:rPr lang="en-US" sz="1600" dirty="0" err="1">
                <a:latin typeface="Montserrat Medium" panose="00000600000000000000" pitchFamily="2" charset="0"/>
              </a:rPr>
              <a:t>Tạo</a:t>
            </a:r>
            <a:r>
              <a:rPr lang="en-US" sz="1600" dirty="0">
                <a:latin typeface="Montserrat Medium" panose="00000600000000000000" pitchFamily="2" charset="0"/>
              </a:rPr>
              <a:t> project SSAS</a:t>
            </a:r>
          </a:p>
          <a:p>
            <a:pPr marL="285750" indent="-285750">
              <a:buSzPts val="1800"/>
              <a:buFont typeface="Wingdings" panose="05000000000000000000" pitchFamily="2" charset="2"/>
              <a:buChar char="Ø"/>
            </a:pPr>
            <a:r>
              <a:rPr lang="en-US" sz="1600" dirty="0">
                <a:latin typeface="Montserrat Medium" panose="00000600000000000000" pitchFamily="2" charset="0"/>
              </a:rPr>
              <a:t>Manual</a:t>
            </a:r>
          </a:p>
          <a:p>
            <a:pPr marL="285750" indent="-285750">
              <a:buSzPts val="1800"/>
              <a:buFont typeface="Wingdings" panose="05000000000000000000" pitchFamily="2" charset="2"/>
              <a:buChar char="Ø"/>
            </a:pPr>
            <a:r>
              <a:rPr lang="en-US" sz="1600" dirty="0">
                <a:latin typeface="Montserrat Medium" panose="00000600000000000000" pitchFamily="2" charset="0"/>
              </a:rPr>
              <a:t>Pivot Excel</a:t>
            </a:r>
          </a:p>
          <a:p>
            <a:pPr marL="285750" indent="-285750">
              <a:buSzPts val="1800"/>
              <a:buFont typeface="Wingdings" panose="05000000000000000000" pitchFamily="2" charset="2"/>
              <a:buChar char="Ø"/>
            </a:pPr>
            <a:r>
              <a:rPr lang="en-US" sz="1600" dirty="0">
                <a:latin typeface="Montserrat Medium" panose="00000600000000000000" pitchFamily="2" charset="0"/>
              </a:rPr>
              <a:t>MDX</a:t>
            </a:r>
          </a:p>
        </p:txBody>
      </p:sp>
      <p:sp>
        <p:nvSpPr>
          <p:cNvPr id="68" name="Google Shape;434;p35">
            <a:extLst>
              <a:ext uri="{FF2B5EF4-FFF2-40B4-BE49-F238E27FC236}">
                <a16:creationId xmlns:a16="http://schemas.microsoft.com/office/drawing/2014/main" id="{9B2575ED-8C8F-4C41-8AC3-475F07312C8C}"/>
              </a:ext>
            </a:extLst>
          </p:cNvPr>
          <p:cNvSpPr txBox="1">
            <a:spLocks/>
          </p:cNvSpPr>
          <p:nvPr/>
        </p:nvSpPr>
        <p:spPr>
          <a:xfrm>
            <a:off x="1180376" y="1896679"/>
            <a:ext cx="967711" cy="24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2pPr>
            <a:lvl3pPr marR="0" lvl="2"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3pPr>
            <a:lvl4pPr marR="0" lvl="3"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4pPr>
            <a:lvl5pPr marR="0" lvl="4"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5pPr>
            <a:lvl6pPr marR="0" lvl="5"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6pPr>
            <a:lvl7pPr marR="0" lvl="6"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7pPr>
            <a:lvl8pPr marR="0" lvl="7"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8pPr>
            <a:lvl9pPr marR="0" lvl="8"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9pPr>
          </a:lstStyle>
          <a:p>
            <a:r>
              <a:rPr lang="en" sz="5000" dirty="0"/>
              <a:t>03</a:t>
            </a:r>
          </a:p>
        </p:txBody>
      </p:sp>
      <p:grpSp>
        <p:nvGrpSpPr>
          <p:cNvPr id="69" name="Google Shape;454;p35">
            <a:extLst>
              <a:ext uri="{FF2B5EF4-FFF2-40B4-BE49-F238E27FC236}">
                <a16:creationId xmlns:a16="http://schemas.microsoft.com/office/drawing/2014/main" id="{22B63E87-768B-46BB-9B17-63FAF60B3CE7}"/>
              </a:ext>
            </a:extLst>
          </p:cNvPr>
          <p:cNvGrpSpPr/>
          <p:nvPr/>
        </p:nvGrpSpPr>
        <p:grpSpPr>
          <a:xfrm>
            <a:off x="3322577" y="3004667"/>
            <a:ext cx="1261398" cy="884928"/>
            <a:chOff x="720831" y="3191950"/>
            <a:chExt cx="1261398" cy="884928"/>
          </a:xfrm>
        </p:grpSpPr>
        <p:sp>
          <p:nvSpPr>
            <p:cNvPr id="70" name="Google Shape;455;p35" descr="Slidesgo" title="Background">
              <a:extLst>
                <a:ext uri="{FF2B5EF4-FFF2-40B4-BE49-F238E27FC236}">
                  <a16:creationId xmlns:a16="http://schemas.microsoft.com/office/drawing/2014/main" id="{B1356B8E-4B25-498C-B28C-E0528C60DA53}"/>
                </a:ext>
              </a:extLst>
            </p:cNvPr>
            <p:cNvSpPr/>
            <p:nvPr/>
          </p:nvSpPr>
          <p:spPr>
            <a:xfrm flipH="1">
              <a:off x="720831"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456;p35">
              <a:extLst>
                <a:ext uri="{FF2B5EF4-FFF2-40B4-BE49-F238E27FC236}">
                  <a16:creationId xmlns:a16="http://schemas.microsoft.com/office/drawing/2014/main" id="{B2226C63-D783-4570-92A8-2786A9C855FF}"/>
                </a:ext>
              </a:extLst>
            </p:cNvPr>
            <p:cNvGrpSpPr/>
            <p:nvPr/>
          </p:nvGrpSpPr>
          <p:grpSpPr>
            <a:xfrm>
              <a:off x="1226825" y="3191950"/>
              <a:ext cx="535300" cy="194950"/>
              <a:chOff x="5054325" y="1441125"/>
              <a:chExt cx="535300" cy="194950"/>
            </a:xfrm>
          </p:grpSpPr>
          <p:sp>
            <p:nvSpPr>
              <p:cNvPr id="83" name="Google Shape;457;p35">
                <a:extLst>
                  <a:ext uri="{FF2B5EF4-FFF2-40B4-BE49-F238E27FC236}">
                    <a16:creationId xmlns:a16="http://schemas.microsoft.com/office/drawing/2014/main" id="{132E6831-5838-4118-B2D7-CF5DB9C98C9F}"/>
                  </a:ext>
                </a:extLst>
              </p:cNvPr>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8;p35">
                <a:extLst>
                  <a:ext uri="{FF2B5EF4-FFF2-40B4-BE49-F238E27FC236}">
                    <a16:creationId xmlns:a16="http://schemas.microsoft.com/office/drawing/2014/main" id="{0D782DA9-76D7-4101-94C0-5D6600221902}"/>
                  </a:ext>
                </a:extLst>
              </p:cNvPr>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59;p35">
              <a:extLst>
                <a:ext uri="{FF2B5EF4-FFF2-40B4-BE49-F238E27FC236}">
                  <a16:creationId xmlns:a16="http://schemas.microsoft.com/office/drawing/2014/main" id="{EB8580B0-5C4A-43EC-9BEE-34A23AB0FA5B}"/>
                </a:ext>
              </a:extLst>
            </p:cNvPr>
            <p:cNvGrpSpPr/>
            <p:nvPr/>
          </p:nvGrpSpPr>
          <p:grpSpPr>
            <a:xfrm>
              <a:off x="873575" y="3572027"/>
              <a:ext cx="535300" cy="194950"/>
              <a:chOff x="5054325" y="1441125"/>
              <a:chExt cx="535300" cy="194950"/>
            </a:xfrm>
          </p:grpSpPr>
          <p:sp>
            <p:nvSpPr>
              <p:cNvPr id="81" name="Google Shape;460;p35">
                <a:extLst>
                  <a:ext uri="{FF2B5EF4-FFF2-40B4-BE49-F238E27FC236}">
                    <a16:creationId xmlns:a16="http://schemas.microsoft.com/office/drawing/2014/main" id="{3412B6D0-1DF3-41A9-9A9C-93804C35027B}"/>
                  </a:ext>
                </a:extLst>
              </p:cNvPr>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1;p35">
                <a:extLst>
                  <a:ext uri="{FF2B5EF4-FFF2-40B4-BE49-F238E27FC236}">
                    <a16:creationId xmlns:a16="http://schemas.microsoft.com/office/drawing/2014/main" id="{BB167723-987F-4FF1-BF2E-2E02828E621D}"/>
                  </a:ext>
                </a:extLst>
              </p:cNvPr>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62;p35">
              <a:extLst>
                <a:ext uri="{FF2B5EF4-FFF2-40B4-BE49-F238E27FC236}">
                  <a16:creationId xmlns:a16="http://schemas.microsoft.com/office/drawing/2014/main" id="{75DA65A9-DAEC-438A-B58A-87AE69EAC3A9}"/>
                </a:ext>
              </a:extLst>
            </p:cNvPr>
            <p:cNvGrpSpPr/>
            <p:nvPr/>
          </p:nvGrpSpPr>
          <p:grpSpPr>
            <a:xfrm>
              <a:off x="989979" y="3222518"/>
              <a:ext cx="832065" cy="832065"/>
              <a:chOff x="990025" y="3276025"/>
              <a:chExt cx="838775" cy="838775"/>
            </a:xfrm>
          </p:grpSpPr>
          <p:sp>
            <p:nvSpPr>
              <p:cNvPr id="74" name="Google Shape;463;p35">
                <a:extLst>
                  <a:ext uri="{FF2B5EF4-FFF2-40B4-BE49-F238E27FC236}">
                    <a16:creationId xmlns:a16="http://schemas.microsoft.com/office/drawing/2014/main" id="{10857C9E-1C1D-447A-842C-3846E8287F98}"/>
                  </a:ext>
                </a:extLst>
              </p:cNvPr>
              <p:cNvSpPr/>
              <p:nvPr/>
            </p:nvSpPr>
            <p:spPr>
              <a:xfrm>
                <a:off x="1562100" y="3409375"/>
                <a:ext cx="265225" cy="181050"/>
              </a:xfrm>
              <a:custGeom>
                <a:avLst/>
                <a:gdLst/>
                <a:ahLst/>
                <a:cxnLst/>
                <a:rect l="l" t="t" r="r" b="b"/>
                <a:pathLst>
                  <a:path w="10609" h="7242" extrusionOk="0">
                    <a:moveTo>
                      <a:pt x="5954" y="0"/>
                    </a:moveTo>
                    <a:cubicBezTo>
                      <a:pt x="5523" y="0"/>
                      <a:pt x="5086" y="124"/>
                      <a:pt x="4714" y="372"/>
                    </a:cubicBezTo>
                    <a:cubicBezTo>
                      <a:pt x="4282" y="620"/>
                      <a:pt x="3970" y="993"/>
                      <a:pt x="3786" y="1424"/>
                    </a:cubicBezTo>
                    <a:cubicBezTo>
                      <a:pt x="3474" y="1300"/>
                      <a:pt x="3225" y="1300"/>
                      <a:pt x="2918" y="1300"/>
                    </a:cubicBezTo>
                    <a:cubicBezTo>
                      <a:pt x="2546" y="1300"/>
                      <a:pt x="2357" y="1365"/>
                      <a:pt x="2109" y="1424"/>
                    </a:cubicBezTo>
                    <a:cubicBezTo>
                      <a:pt x="1117" y="1672"/>
                      <a:pt x="373" y="2541"/>
                      <a:pt x="125" y="3473"/>
                    </a:cubicBezTo>
                    <a:cubicBezTo>
                      <a:pt x="0" y="3969"/>
                      <a:pt x="65" y="4466"/>
                      <a:pt x="189" y="4962"/>
                    </a:cubicBezTo>
                    <a:cubicBezTo>
                      <a:pt x="249" y="5145"/>
                      <a:pt x="373" y="5393"/>
                      <a:pt x="497" y="5641"/>
                    </a:cubicBezTo>
                    <a:cubicBezTo>
                      <a:pt x="745" y="6078"/>
                      <a:pt x="1117" y="6386"/>
                      <a:pt x="1553" y="6634"/>
                    </a:cubicBezTo>
                    <a:cubicBezTo>
                      <a:pt x="1802" y="6822"/>
                      <a:pt x="2109" y="6946"/>
                      <a:pt x="2481" y="7006"/>
                    </a:cubicBezTo>
                    <a:cubicBezTo>
                      <a:pt x="2613" y="7028"/>
                      <a:pt x="2747" y="7038"/>
                      <a:pt x="2881" y="7038"/>
                    </a:cubicBezTo>
                    <a:cubicBezTo>
                      <a:pt x="3506" y="7038"/>
                      <a:pt x="4144" y="6816"/>
                      <a:pt x="4654" y="6510"/>
                    </a:cubicBezTo>
                    <a:cubicBezTo>
                      <a:pt x="4838" y="6386"/>
                      <a:pt x="4962" y="6326"/>
                      <a:pt x="5086" y="6202"/>
                    </a:cubicBezTo>
                    <a:cubicBezTo>
                      <a:pt x="5458" y="6698"/>
                      <a:pt x="6019" y="7070"/>
                      <a:pt x="6639" y="7194"/>
                    </a:cubicBezTo>
                    <a:cubicBezTo>
                      <a:pt x="6841" y="7226"/>
                      <a:pt x="7043" y="7241"/>
                      <a:pt x="7241" y="7241"/>
                    </a:cubicBezTo>
                    <a:cubicBezTo>
                      <a:pt x="8622" y="7241"/>
                      <a:pt x="9854" y="6488"/>
                      <a:pt x="10236" y="5021"/>
                    </a:cubicBezTo>
                    <a:cubicBezTo>
                      <a:pt x="10608" y="3597"/>
                      <a:pt x="9740" y="1861"/>
                      <a:pt x="8252" y="1489"/>
                    </a:cubicBezTo>
                    <a:lnTo>
                      <a:pt x="8063" y="1117"/>
                    </a:lnTo>
                    <a:cubicBezTo>
                      <a:pt x="7755" y="620"/>
                      <a:pt x="7195" y="124"/>
                      <a:pt x="6575" y="60"/>
                    </a:cubicBezTo>
                    <a:cubicBezTo>
                      <a:pt x="6391" y="0"/>
                      <a:pt x="6143" y="0"/>
                      <a:pt x="5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4;p35">
                <a:extLst>
                  <a:ext uri="{FF2B5EF4-FFF2-40B4-BE49-F238E27FC236}">
                    <a16:creationId xmlns:a16="http://schemas.microsoft.com/office/drawing/2014/main" id="{5B224E18-82D2-40E7-8F7C-183F6BDA54CA}"/>
                  </a:ext>
                </a:extLst>
              </p:cNvPr>
              <p:cNvSpPr/>
              <p:nvPr/>
            </p:nvSpPr>
            <p:spPr>
              <a:xfrm>
                <a:off x="1273700" y="3550400"/>
                <a:ext cx="350450" cy="510200"/>
              </a:xfrm>
              <a:custGeom>
                <a:avLst/>
                <a:gdLst/>
                <a:ahLst/>
                <a:cxnLst/>
                <a:rect l="l" t="t" r="r" b="b"/>
                <a:pathLst>
                  <a:path w="14018" h="20408" extrusionOk="0">
                    <a:moveTo>
                      <a:pt x="12033" y="0"/>
                    </a:moveTo>
                    <a:cubicBezTo>
                      <a:pt x="11601" y="497"/>
                      <a:pt x="11040" y="933"/>
                      <a:pt x="10485" y="1365"/>
                    </a:cubicBezTo>
                    <a:cubicBezTo>
                      <a:pt x="9740" y="1926"/>
                      <a:pt x="8808" y="2109"/>
                      <a:pt x="7939" y="2422"/>
                    </a:cubicBezTo>
                    <a:cubicBezTo>
                      <a:pt x="7319" y="3166"/>
                      <a:pt x="6451" y="3598"/>
                      <a:pt x="5399" y="3662"/>
                    </a:cubicBezTo>
                    <a:cubicBezTo>
                      <a:pt x="5583" y="3846"/>
                      <a:pt x="5707" y="3910"/>
                      <a:pt x="5895" y="4094"/>
                    </a:cubicBezTo>
                    <a:cubicBezTo>
                      <a:pt x="5771" y="4342"/>
                      <a:pt x="5707" y="4466"/>
                      <a:pt x="5707" y="4778"/>
                    </a:cubicBezTo>
                    <a:lnTo>
                      <a:pt x="5647" y="4778"/>
                    </a:lnTo>
                    <a:lnTo>
                      <a:pt x="5459" y="7383"/>
                    </a:lnTo>
                    <a:cubicBezTo>
                      <a:pt x="4779" y="7011"/>
                      <a:pt x="4035" y="6763"/>
                      <a:pt x="3350" y="6267"/>
                    </a:cubicBezTo>
                    <a:cubicBezTo>
                      <a:pt x="2546" y="5706"/>
                      <a:pt x="2050" y="5086"/>
                      <a:pt x="1737" y="4342"/>
                    </a:cubicBezTo>
                    <a:cubicBezTo>
                      <a:pt x="1182" y="4654"/>
                      <a:pt x="621" y="4902"/>
                      <a:pt x="1" y="5026"/>
                    </a:cubicBezTo>
                    <a:cubicBezTo>
                      <a:pt x="125" y="5830"/>
                      <a:pt x="373" y="6574"/>
                      <a:pt x="869" y="7259"/>
                    </a:cubicBezTo>
                    <a:cubicBezTo>
                      <a:pt x="1430" y="7939"/>
                      <a:pt x="2422" y="8559"/>
                      <a:pt x="3166" y="8931"/>
                    </a:cubicBezTo>
                    <a:cubicBezTo>
                      <a:pt x="3722" y="9244"/>
                      <a:pt x="4218" y="9492"/>
                      <a:pt x="4779" y="9799"/>
                    </a:cubicBezTo>
                    <a:cubicBezTo>
                      <a:pt x="4962" y="9924"/>
                      <a:pt x="5151" y="9988"/>
                      <a:pt x="5335" y="10112"/>
                    </a:cubicBezTo>
                    <a:lnTo>
                      <a:pt x="4655" y="20407"/>
                    </a:lnTo>
                    <a:lnTo>
                      <a:pt x="8004" y="20407"/>
                    </a:lnTo>
                    <a:lnTo>
                      <a:pt x="7384" y="10112"/>
                    </a:lnTo>
                    <a:lnTo>
                      <a:pt x="7443" y="10112"/>
                    </a:lnTo>
                    <a:cubicBezTo>
                      <a:pt x="6699" y="9368"/>
                      <a:pt x="6267" y="8311"/>
                      <a:pt x="6327" y="7319"/>
                    </a:cubicBezTo>
                    <a:lnTo>
                      <a:pt x="6327" y="7071"/>
                    </a:lnTo>
                    <a:cubicBezTo>
                      <a:pt x="6451" y="4902"/>
                      <a:pt x="8312" y="3598"/>
                      <a:pt x="10420" y="3598"/>
                    </a:cubicBezTo>
                    <a:cubicBezTo>
                      <a:pt x="10544" y="3598"/>
                      <a:pt x="10733" y="3598"/>
                      <a:pt x="10916" y="3662"/>
                    </a:cubicBezTo>
                    <a:cubicBezTo>
                      <a:pt x="12097" y="3166"/>
                      <a:pt x="13213" y="2357"/>
                      <a:pt x="14017" y="1365"/>
                    </a:cubicBezTo>
                    <a:cubicBezTo>
                      <a:pt x="13645" y="1305"/>
                      <a:pt x="13338" y="1181"/>
                      <a:pt x="13089" y="993"/>
                    </a:cubicBezTo>
                    <a:cubicBezTo>
                      <a:pt x="12653" y="745"/>
                      <a:pt x="12281" y="437"/>
                      <a:pt x="120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5;p35">
                <a:extLst>
                  <a:ext uri="{FF2B5EF4-FFF2-40B4-BE49-F238E27FC236}">
                    <a16:creationId xmlns:a16="http://schemas.microsoft.com/office/drawing/2014/main" id="{9AFCE62C-C8B5-49B2-BD44-C176D38E6C34}"/>
                  </a:ext>
                </a:extLst>
              </p:cNvPr>
              <p:cNvSpPr/>
              <p:nvPr/>
            </p:nvSpPr>
            <p:spPr>
              <a:xfrm>
                <a:off x="990025" y="3276025"/>
                <a:ext cx="544200" cy="403150"/>
              </a:xfrm>
              <a:custGeom>
                <a:avLst/>
                <a:gdLst/>
                <a:ahLst/>
                <a:cxnLst/>
                <a:rect l="l" t="t" r="r" b="b"/>
                <a:pathLst>
                  <a:path w="21768" h="16126" extrusionOk="0">
                    <a:moveTo>
                      <a:pt x="17054" y="1"/>
                    </a:moveTo>
                    <a:cubicBezTo>
                      <a:pt x="14449" y="1"/>
                      <a:pt x="12092" y="1737"/>
                      <a:pt x="11844" y="4525"/>
                    </a:cubicBezTo>
                    <a:cubicBezTo>
                      <a:pt x="11720" y="4277"/>
                      <a:pt x="11472" y="4094"/>
                      <a:pt x="11224" y="3905"/>
                    </a:cubicBezTo>
                    <a:cubicBezTo>
                      <a:pt x="10728" y="3486"/>
                      <a:pt x="10089" y="3254"/>
                      <a:pt x="9454" y="3254"/>
                    </a:cubicBezTo>
                    <a:cubicBezTo>
                      <a:pt x="9059" y="3254"/>
                      <a:pt x="8667" y="3343"/>
                      <a:pt x="8312" y="3533"/>
                    </a:cubicBezTo>
                    <a:cubicBezTo>
                      <a:pt x="6947" y="4153"/>
                      <a:pt x="6386" y="5830"/>
                      <a:pt x="7071" y="7195"/>
                    </a:cubicBezTo>
                    <a:lnTo>
                      <a:pt x="7255" y="7567"/>
                    </a:lnTo>
                    <a:lnTo>
                      <a:pt x="7195" y="7626"/>
                    </a:lnTo>
                    <a:lnTo>
                      <a:pt x="6635" y="8187"/>
                    </a:lnTo>
                    <a:lnTo>
                      <a:pt x="6510" y="8063"/>
                    </a:lnTo>
                    <a:cubicBezTo>
                      <a:pt x="5890" y="7691"/>
                      <a:pt x="5270" y="7443"/>
                      <a:pt x="4526" y="7378"/>
                    </a:cubicBezTo>
                    <a:cubicBezTo>
                      <a:pt x="4154" y="7378"/>
                      <a:pt x="3782" y="7443"/>
                      <a:pt x="3474" y="7443"/>
                    </a:cubicBezTo>
                    <a:cubicBezTo>
                      <a:pt x="2730" y="7567"/>
                      <a:pt x="2045" y="7939"/>
                      <a:pt x="1489" y="8435"/>
                    </a:cubicBezTo>
                    <a:cubicBezTo>
                      <a:pt x="681" y="9115"/>
                      <a:pt x="185" y="10172"/>
                      <a:pt x="60" y="11224"/>
                    </a:cubicBezTo>
                    <a:cubicBezTo>
                      <a:pt x="1" y="12340"/>
                      <a:pt x="373" y="13456"/>
                      <a:pt x="1117" y="14265"/>
                    </a:cubicBezTo>
                    <a:cubicBezTo>
                      <a:pt x="1365" y="14513"/>
                      <a:pt x="1613" y="14761"/>
                      <a:pt x="1921" y="15009"/>
                    </a:cubicBezTo>
                    <a:cubicBezTo>
                      <a:pt x="2541" y="15381"/>
                      <a:pt x="3161" y="15629"/>
                      <a:pt x="3906" y="15689"/>
                    </a:cubicBezTo>
                    <a:cubicBezTo>
                      <a:pt x="4278" y="15629"/>
                      <a:pt x="4650" y="15629"/>
                      <a:pt x="4962" y="15629"/>
                    </a:cubicBezTo>
                    <a:cubicBezTo>
                      <a:pt x="5707" y="15441"/>
                      <a:pt x="6386" y="15133"/>
                      <a:pt x="6947" y="14637"/>
                    </a:cubicBezTo>
                    <a:cubicBezTo>
                      <a:pt x="7255" y="14885"/>
                      <a:pt x="7503" y="15069"/>
                      <a:pt x="7751" y="15317"/>
                    </a:cubicBezTo>
                    <a:cubicBezTo>
                      <a:pt x="8436" y="15753"/>
                      <a:pt x="9239" y="16001"/>
                      <a:pt x="10048" y="16126"/>
                    </a:cubicBezTo>
                    <a:cubicBezTo>
                      <a:pt x="10480" y="16061"/>
                      <a:pt x="10916" y="16061"/>
                      <a:pt x="11288" y="16001"/>
                    </a:cubicBezTo>
                    <a:lnTo>
                      <a:pt x="11348" y="16001"/>
                    </a:lnTo>
                    <a:cubicBezTo>
                      <a:pt x="11968" y="15877"/>
                      <a:pt x="12529" y="15629"/>
                      <a:pt x="13084" y="15317"/>
                    </a:cubicBezTo>
                    <a:cubicBezTo>
                      <a:pt x="13273" y="15193"/>
                      <a:pt x="13457" y="15069"/>
                      <a:pt x="13645" y="14885"/>
                    </a:cubicBezTo>
                    <a:cubicBezTo>
                      <a:pt x="14017" y="14573"/>
                      <a:pt x="14265" y="14200"/>
                      <a:pt x="14513" y="13828"/>
                    </a:cubicBezTo>
                    <a:cubicBezTo>
                      <a:pt x="15069" y="14324"/>
                      <a:pt x="15754" y="14697"/>
                      <a:pt x="16498" y="14697"/>
                    </a:cubicBezTo>
                    <a:cubicBezTo>
                      <a:pt x="16558" y="14697"/>
                      <a:pt x="16682" y="14697"/>
                      <a:pt x="16746" y="14637"/>
                    </a:cubicBezTo>
                    <a:cubicBezTo>
                      <a:pt x="17798" y="14573"/>
                      <a:pt x="18666" y="14141"/>
                      <a:pt x="19286" y="13397"/>
                    </a:cubicBezTo>
                    <a:cubicBezTo>
                      <a:pt x="19599" y="12960"/>
                      <a:pt x="19783" y="12404"/>
                      <a:pt x="19847" y="11784"/>
                    </a:cubicBezTo>
                    <a:cubicBezTo>
                      <a:pt x="19907" y="10851"/>
                      <a:pt x="19534" y="9859"/>
                      <a:pt x="18790" y="9179"/>
                    </a:cubicBezTo>
                    <a:cubicBezTo>
                      <a:pt x="20343" y="8495"/>
                      <a:pt x="21395" y="7071"/>
                      <a:pt x="21584" y="5210"/>
                    </a:cubicBezTo>
                    <a:cubicBezTo>
                      <a:pt x="21767" y="2729"/>
                      <a:pt x="19723" y="1"/>
                      <a:pt x="17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6;p35">
                <a:extLst>
                  <a:ext uri="{FF2B5EF4-FFF2-40B4-BE49-F238E27FC236}">
                    <a16:creationId xmlns:a16="http://schemas.microsoft.com/office/drawing/2014/main" id="{EC334B86-7B7D-45DC-87F4-AEBE39F4C726}"/>
                  </a:ext>
                </a:extLst>
              </p:cNvPr>
              <p:cNvSpPr/>
              <p:nvPr/>
            </p:nvSpPr>
            <p:spPr>
              <a:xfrm>
                <a:off x="1273700" y="3658925"/>
                <a:ext cx="43450" cy="17150"/>
              </a:xfrm>
              <a:custGeom>
                <a:avLst/>
                <a:gdLst/>
                <a:ahLst/>
                <a:cxnLst/>
                <a:rect l="l" t="t" r="r" b="b"/>
                <a:pathLst>
                  <a:path w="1738" h="686" extrusionOk="0">
                    <a:moveTo>
                      <a:pt x="1737" y="1"/>
                    </a:moveTo>
                    <a:lnTo>
                      <a:pt x="1737" y="1"/>
                    </a:lnTo>
                    <a:cubicBezTo>
                      <a:pt x="1182" y="313"/>
                      <a:pt x="621" y="561"/>
                      <a:pt x="1" y="685"/>
                    </a:cubicBezTo>
                    <a:lnTo>
                      <a:pt x="1" y="685"/>
                    </a:lnTo>
                    <a:cubicBezTo>
                      <a:pt x="621" y="561"/>
                      <a:pt x="1182" y="313"/>
                      <a:pt x="1737"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p35">
                <a:extLst>
                  <a:ext uri="{FF2B5EF4-FFF2-40B4-BE49-F238E27FC236}">
                    <a16:creationId xmlns:a16="http://schemas.microsoft.com/office/drawing/2014/main" id="{2BC295E3-9BD1-4A8C-A93B-C2A9A3D8CD8C}"/>
                  </a:ext>
                </a:extLst>
              </p:cNvPr>
              <p:cNvSpPr/>
              <p:nvPr/>
            </p:nvSpPr>
            <p:spPr>
              <a:xfrm>
                <a:off x="1430375" y="3616000"/>
                <a:ext cx="398425" cy="229025"/>
              </a:xfrm>
              <a:custGeom>
                <a:avLst/>
                <a:gdLst/>
                <a:ahLst/>
                <a:cxnLst/>
                <a:rect l="l" t="t" r="r" b="b"/>
                <a:pathLst>
                  <a:path w="15937" h="9161" extrusionOk="0">
                    <a:moveTo>
                      <a:pt x="9090" y="0"/>
                    </a:moveTo>
                    <a:cubicBezTo>
                      <a:pt x="8917" y="0"/>
                      <a:pt x="8740" y="16"/>
                      <a:pt x="8559" y="46"/>
                    </a:cubicBezTo>
                    <a:cubicBezTo>
                      <a:pt x="8246" y="105"/>
                      <a:pt x="7998" y="170"/>
                      <a:pt x="7750" y="294"/>
                    </a:cubicBezTo>
                    <a:cubicBezTo>
                      <a:pt x="7319" y="542"/>
                      <a:pt x="6946" y="850"/>
                      <a:pt x="6634" y="1286"/>
                    </a:cubicBezTo>
                    <a:cubicBezTo>
                      <a:pt x="6510" y="1470"/>
                      <a:pt x="6450" y="1658"/>
                      <a:pt x="6326" y="1906"/>
                    </a:cubicBezTo>
                    <a:cubicBezTo>
                      <a:pt x="5890" y="1470"/>
                      <a:pt x="5269" y="1098"/>
                      <a:pt x="4649" y="1038"/>
                    </a:cubicBezTo>
                    <a:cubicBezTo>
                      <a:pt x="4466" y="974"/>
                      <a:pt x="4277" y="974"/>
                      <a:pt x="4153" y="974"/>
                    </a:cubicBezTo>
                    <a:cubicBezTo>
                      <a:pt x="2045" y="974"/>
                      <a:pt x="184" y="2278"/>
                      <a:pt x="60" y="4447"/>
                    </a:cubicBezTo>
                    <a:lnTo>
                      <a:pt x="60" y="4695"/>
                    </a:lnTo>
                    <a:cubicBezTo>
                      <a:pt x="0" y="5752"/>
                      <a:pt x="497" y="6744"/>
                      <a:pt x="1241" y="7488"/>
                    </a:cubicBezTo>
                    <a:lnTo>
                      <a:pt x="1176" y="7488"/>
                    </a:lnTo>
                    <a:lnTo>
                      <a:pt x="1241" y="7548"/>
                    </a:lnTo>
                    <a:cubicBezTo>
                      <a:pt x="1861" y="8168"/>
                      <a:pt x="2665" y="8540"/>
                      <a:pt x="3533" y="8540"/>
                    </a:cubicBezTo>
                    <a:cubicBezTo>
                      <a:pt x="4590" y="8540"/>
                      <a:pt x="5582" y="8232"/>
                      <a:pt x="6326" y="7612"/>
                    </a:cubicBezTo>
                    <a:cubicBezTo>
                      <a:pt x="6822" y="8480"/>
                      <a:pt x="7691" y="9160"/>
                      <a:pt x="8743" y="9160"/>
                    </a:cubicBezTo>
                    <a:cubicBezTo>
                      <a:pt x="10107" y="9160"/>
                      <a:pt x="11288" y="8416"/>
                      <a:pt x="11719" y="7240"/>
                    </a:cubicBezTo>
                    <a:cubicBezTo>
                      <a:pt x="12092" y="7548"/>
                      <a:pt x="12588" y="7796"/>
                      <a:pt x="13148" y="7796"/>
                    </a:cubicBezTo>
                    <a:cubicBezTo>
                      <a:pt x="14513" y="7796"/>
                      <a:pt x="15753" y="6868"/>
                      <a:pt x="15877" y="5439"/>
                    </a:cubicBezTo>
                    <a:cubicBezTo>
                      <a:pt x="15937" y="4139"/>
                      <a:pt x="14885" y="2710"/>
                      <a:pt x="13521" y="2710"/>
                    </a:cubicBezTo>
                    <a:cubicBezTo>
                      <a:pt x="12900" y="2710"/>
                      <a:pt x="12340" y="2899"/>
                      <a:pt x="11844" y="3206"/>
                    </a:cubicBezTo>
                    <a:cubicBezTo>
                      <a:pt x="11844" y="3147"/>
                      <a:pt x="11908" y="3082"/>
                      <a:pt x="11908" y="3023"/>
                    </a:cubicBezTo>
                    <a:cubicBezTo>
                      <a:pt x="11968" y="2586"/>
                      <a:pt x="11784" y="1966"/>
                      <a:pt x="11595" y="1594"/>
                    </a:cubicBezTo>
                    <a:cubicBezTo>
                      <a:pt x="11347" y="1098"/>
                      <a:pt x="11040" y="725"/>
                      <a:pt x="10603" y="477"/>
                    </a:cubicBezTo>
                    <a:cubicBezTo>
                      <a:pt x="10134" y="151"/>
                      <a:pt x="9630" y="0"/>
                      <a:pt x="9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p35">
                <a:extLst>
                  <a:ext uri="{FF2B5EF4-FFF2-40B4-BE49-F238E27FC236}">
                    <a16:creationId xmlns:a16="http://schemas.microsoft.com/office/drawing/2014/main" id="{40FCFC2D-CFE0-407A-9C66-E9A6256FE84D}"/>
                  </a:ext>
                </a:extLst>
              </p:cNvPr>
              <p:cNvSpPr/>
              <p:nvPr/>
            </p:nvSpPr>
            <p:spPr>
              <a:xfrm>
                <a:off x="1430375" y="3733350"/>
                <a:ext cx="31025" cy="69875"/>
              </a:xfrm>
              <a:custGeom>
                <a:avLst/>
                <a:gdLst/>
                <a:ahLst/>
                <a:cxnLst/>
                <a:rect l="l" t="t" r="r" b="b"/>
                <a:pathLst>
                  <a:path w="1241" h="2795" extrusionOk="0">
                    <a:moveTo>
                      <a:pt x="60" y="1"/>
                    </a:moveTo>
                    <a:cubicBezTo>
                      <a:pt x="0" y="993"/>
                      <a:pt x="432" y="2050"/>
                      <a:pt x="1176" y="2794"/>
                    </a:cubicBezTo>
                    <a:lnTo>
                      <a:pt x="1241" y="2794"/>
                    </a:lnTo>
                    <a:cubicBezTo>
                      <a:pt x="497" y="2050"/>
                      <a:pt x="0" y="1058"/>
                      <a:pt x="60"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9;p35">
                <a:extLst>
                  <a:ext uri="{FF2B5EF4-FFF2-40B4-BE49-F238E27FC236}">
                    <a16:creationId xmlns:a16="http://schemas.microsoft.com/office/drawing/2014/main" id="{D45223E1-D01D-4C24-831A-B0EF9A23C6AA}"/>
                  </a:ext>
                </a:extLst>
              </p:cNvPr>
              <p:cNvSpPr/>
              <p:nvPr/>
            </p:nvSpPr>
            <p:spPr>
              <a:xfrm>
                <a:off x="1185400" y="4060575"/>
                <a:ext cx="488350" cy="54225"/>
              </a:xfrm>
              <a:custGeom>
                <a:avLst/>
                <a:gdLst/>
                <a:ahLst/>
                <a:cxnLst/>
                <a:rect l="l" t="t" r="r" b="b"/>
                <a:pathLst>
                  <a:path w="19534" h="2169" extrusionOk="0">
                    <a:moveTo>
                      <a:pt x="0" y="0"/>
                    </a:moveTo>
                    <a:lnTo>
                      <a:pt x="0" y="2168"/>
                    </a:lnTo>
                    <a:lnTo>
                      <a:pt x="19534" y="2168"/>
                    </a:lnTo>
                    <a:lnTo>
                      <a:pt x="19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8"/>
          <p:cNvSpPr txBox="1">
            <a:spLocks noGrp="1"/>
          </p:cNvSpPr>
          <p:nvPr>
            <p:ph type="title"/>
          </p:nvPr>
        </p:nvSpPr>
        <p:spPr>
          <a:xfrm>
            <a:off x="762000" y="2202675"/>
            <a:ext cx="7620000" cy="7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egoe UI" panose="020B0502040204020203" pitchFamily="34" charset="0"/>
                <a:cs typeface="Segoe UI" panose="020B0502040204020203" pitchFamily="34" charset="0"/>
              </a:rPr>
              <a:t>ĐẶT VẤN ĐỀ</a:t>
            </a:r>
            <a:endParaRPr b="1" dirty="0">
              <a:latin typeface="Segoe UI" panose="020B0502040204020203" pitchFamily="34" charset="0"/>
              <a:cs typeface="Segoe UI" panose="020B0502040204020203" pitchFamily="34" charset="0"/>
            </a:endParaRPr>
          </a:p>
        </p:txBody>
      </p:sp>
      <p:grpSp>
        <p:nvGrpSpPr>
          <p:cNvPr id="987" name="Google Shape;987;p48"/>
          <p:cNvGrpSpPr/>
          <p:nvPr/>
        </p:nvGrpSpPr>
        <p:grpSpPr>
          <a:xfrm flipH="1">
            <a:off x="1463875" y="1680150"/>
            <a:ext cx="535300" cy="194950"/>
            <a:chOff x="5054325" y="1441125"/>
            <a:chExt cx="535300" cy="194950"/>
          </a:xfrm>
        </p:grpSpPr>
        <p:sp>
          <p:nvSpPr>
            <p:cNvPr id="988" name="Google Shape;988;p4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48"/>
          <p:cNvGrpSpPr/>
          <p:nvPr/>
        </p:nvGrpSpPr>
        <p:grpSpPr>
          <a:xfrm flipH="1">
            <a:off x="832450" y="1946913"/>
            <a:ext cx="535300" cy="194950"/>
            <a:chOff x="5054325" y="1441125"/>
            <a:chExt cx="535300" cy="194950"/>
          </a:xfrm>
        </p:grpSpPr>
        <p:sp>
          <p:nvSpPr>
            <p:cNvPr id="991" name="Google Shape;991;p4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8"/>
          <p:cNvGrpSpPr/>
          <p:nvPr/>
        </p:nvGrpSpPr>
        <p:grpSpPr>
          <a:xfrm>
            <a:off x="7730663" y="1789375"/>
            <a:ext cx="535300" cy="194950"/>
            <a:chOff x="5054325" y="1441125"/>
            <a:chExt cx="535300" cy="194950"/>
          </a:xfrm>
        </p:grpSpPr>
        <p:sp>
          <p:nvSpPr>
            <p:cNvPr id="994" name="Google Shape;994;p4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8"/>
          <p:cNvGrpSpPr/>
          <p:nvPr/>
        </p:nvGrpSpPr>
        <p:grpSpPr>
          <a:xfrm>
            <a:off x="5294138" y="1103825"/>
            <a:ext cx="535300" cy="194950"/>
            <a:chOff x="5054325" y="1441125"/>
            <a:chExt cx="535300" cy="194950"/>
          </a:xfrm>
        </p:grpSpPr>
        <p:sp>
          <p:nvSpPr>
            <p:cNvPr id="997" name="Google Shape;997;p4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F52B678-EBFB-4CBE-B90E-16D3A2F43A3D}"/>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Data Source</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2" name="Picture 11">
            <a:extLst>
              <a:ext uri="{FF2B5EF4-FFF2-40B4-BE49-F238E27FC236}">
                <a16:creationId xmlns:a16="http://schemas.microsoft.com/office/drawing/2014/main" id="{85A0B49F-AC86-4F02-B877-B83A7B7AE0FC}"/>
              </a:ext>
            </a:extLst>
          </p:cNvPr>
          <p:cNvPicPr>
            <a:picLocks noChangeAspect="1"/>
          </p:cNvPicPr>
          <p:nvPr/>
        </p:nvPicPr>
        <p:blipFill rotWithShape="1">
          <a:blip r:embed="rId3"/>
          <a:srcRect b="3778"/>
          <a:stretch/>
        </p:blipFill>
        <p:spPr bwMode="auto">
          <a:xfrm>
            <a:off x="1789750" y="943972"/>
            <a:ext cx="5067300" cy="3949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443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6476D00F-52EB-4E8E-8FED-8E0A7F6D584B}"/>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Data Source View</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2" name="Picture 11" descr="Graphical user interface, text&#10;&#10;Description automatically generated">
            <a:extLst>
              <a:ext uri="{FF2B5EF4-FFF2-40B4-BE49-F238E27FC236}">
                <a16:creationId xmlns:a16="http://schemas.microsoft.com/office/drawing/2014/main" id="{CC5B246C-7FDA-42C2-9C1A-2591964968A4}"/>
              </a:ext>
            </a:extLst>
          </p:cNvPr>
          <p:cNvPicPr>
            <a:picLocks noChangeAspect="1"/>
          </p:cNvPicPr>
          <p:nvPr/>
        </p:nvPicPr>
        <p:blipFill>
          <a:blip r:embed="rId3"/>
          <a:stretch>
            <a:fillRect/>
          </a:stretch>
        </p:blipFill>
        <p:spPr>
          <a:xfrm>
            <a:off x="1888740" y="903365"/>
            <a:ext cx="4930212" cy="3986029"/>
          </a:xfrm>
          <a:prstGeom prst="rect">
            <a:avLst/>
          </a:prstGeom>
        </p:spPr>
      </p:pic>
    </p:spTree>
    <p:extLst>
      <p:ext uri="{BB962C8B-B14F-4D97-AF65-F5344CB8AC3E}">
        <p14:creationId xmlns:p14="http://schemas.microsoft.com/office/powerpoint/2010/main" val="565939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556D077C-877B-49F9-8621-A40E0DCA1634}"/>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Cube</a:t>
            </a:r>
          </a:p>
          <a:p>
            <a:pPr marL="0" indent="0">
              <a:buFont typeface="Montserrat"/>
              <a:buNone/>
            </a:pPr>
            <a:endParaRPr lang="en-US" dirty="0">
              <a:latin typeface="Montserrat Medium" panose="00000600000000000000" pitchFamily="2" charset="0"/>
            </a:endParaRPr>
          </a:p>
        </p:txBody>
      </p:sp>
      <p:pic>
        <p:nvPicPr>
          <p:cNvPr id="3" name="Picture 2">
            <a:extLst>
              <a:ext uri="{FF2B5EF4-FFF2-40B4-BE49-F238E27FC236}">
                <a16:creationId xmlns:a16="http://schemas.microsoft.com/office/drawing/2014/main" id="{73A32186-8318-4D74-9C90-7EF5ABD5E1F5}"/>
              </a:ext>
            </a:extLst>
          </p:cNvPr>
          <p:cNvPicPr>
            <a:picLocks noChangeAspect="1"/>
          </p:cNvPicPr>
          <p:nvPr/>
        </p:nvPicPr>
        <p:blipFill>
          <a:blip r:embed="rId3"/>
          <a:stretch>
            <a:fillRect/>
          </a:stretch>
        </p:blipFill>
        <p:spPr>
          <a:xfrm>
            <a:off x="661706" y="1162113"/>
            <a:ext cx="3733945" cy="3135386"/>
          </a:xfrm>
          <a:prstGeom prst="rect">
            <a:avLst/>
          </a:prstGeom>
        </p:spPr>
      </p:pic>
      <p:pic>
        <p:nvPicPr>
          <p:cNvPr id="5" name="Picture 4">
            <a:extLst>
              <a:ext uri="{FF2B5EF4-FFF2-40B4-BE49-F238E27FC236}">
                <a16:creationId xmlns:a16="http://schemas.microsoft.com/office/drawing/2014/main" id="{1043B092-662D-48DC-AFA4-63626717CAC4}"/>
              </a:ext>
            </a:extLst>
          </p:cNvPr>
          <p:cNvPicPr>
            <a:picLocks noChangeAspect="1"/>
          </p:cNvPicPr>
          <p:nvPr/>
        </p:nvPicPr>
        <p:blipFill>
          <a:blip r:embed="rId4"/>
          <a:stretch>
            <a:fillRect/>
          </a:stretch>
        </p:blipFill>
        <p:spPr>
          <a:xfrm>
            <a:off x="4637314" y="1162113"/>
            <a:ext cx="3836343" cy="3135386"/>
          </a:xfrm>
          <a:prstGeom prst="rect">
            <a:avLst/>
          </a:prstGeom>
        </p:spPr>
      </p:pic>
    </p:spTree>
    <p:extLst>
      <p:ext uri="{BB962C8B-B14F-4D97-AF65-F5344CB8AC3E}">
        <p14:creationId xmlns:p14="http://schemas.microsoft.com/office/powerpoint/2010/main" val="2166635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556D077C-877B-49F9-8621-A40E0DCA1634}"/>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Tạo</a:t>
            </a:r>
            <a:r>
              <a:rPr lang="en-US" dirty="0">
                <a:latin typeface="Montserrat Medium" panose="00000600000000000000" pitchFamily="2" charset="0"/>
              </a:rPr>
              <a:t> Cube</a:t>
            </a:r>
          </a:p>
          <a:p>
            <a:pPr marL="0" indent="0">
              <a:buFont typeface="Montserrat"/>
              <a:buNone/>
            </a:pPr>
            <a:endParaRPr lang="en-US" dirty="0">
              <a:latin typeface="Montserrat Medium" panose="00000600000000000000" pitchFamily="2" charset="0"/>
            </a:endParaRPr>
          </a:p>
        </p:txBody>
      </p:sp>
      <p:pic>
        <p:nvPicPr>
          <p:cNvPr id="12" name="Picture 11" descr="Graphical user interface, application, Teams&#10;&#10;Description automatically generated">
            <a:extLst>
              <a:ext uri="{FF2B5EF4-FFF2-40B4-BE49-F238E27FC236}">
                <a16:creationId xmlns:a16="http://schemas.microsoft.com/office/drawing/2014/main" id="{AE4DD13B-9FCD-4403-ACE5-B740BE6F72D1}"/>
              </a:ext>
            </a:extLst>
          </p:cNvPr>
          <p:cNvPicPr>
            <a:picLocks noChangeAspect="1"/>
          </p:cNvPicPr>
          <p:nvPr/>
        </p:nvPicPr>
        <p:blipFill>
          <a:blip r:embed="rId3"/>
          <a:stretch>
            <a:fillRect/>
          </a:stretch>
        </p:blipFill>
        <p:spPr>
          <a:xfrm>
            <a:off x="780896" y="1112627"/>
            <a:ext cx="6826720" cy="3542466"/>
          </a:xfrm>
          <a:prstGeom prst="rect">
            <a:avLst/>
          </a:prstGeom>
        </p:spPr>
      </p:pic>
    </p:spTree>
    <p:extLst>
      <p:ext uri="{BB962C8B-B14F-4D97-AF65-F5344CB8AC3E}">
        <p14:creationId xmlns:p14="http://schemas.microsoft.com/office/powerpoint/2010/main" val="113477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7AB815B-D35E-4A35-919A-66801404DF7A}"/>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Truy</a:t>
            </a:r>
            <a:r>
              <a:rPr lang="en-US" dirty="0">
                <a:latin typeface="Montserrat Medium" panose="00000600000000000000" pitchFamily="2" charset="0"/>
              </a:rPr>
              <a:t> </a:t>
            </a:r>
            <a:r>
              <a:rPr lang="en-US" dirty="0" err="1">
                <a:latin typeface="Montserrat Medium" panose="00000600000000000000" pitchFamily="2" charset="0"/>
              </a:rPr>
              <a:t>vấn</a:t>
            </a:r>
            <a:r>
              <a:rPr lang="en-US" dirty="0">
                <a:latin typeface="Montserrat Medium" panose="00000600000000000000" pitchFamily="2" charset="0"/>
              </a:rPr>
              <a:t> </a:t>
            </a:r>
            <a:r>
              <a:rPr lang="en-US" dirty="0" err="1">
                <a:latin typeface="Montserrat Medium" panose="00000600000000000000" pitchFamily="2" charset="0"/>
              </a:rPr>
              <a:t>đa</a:t>
            </a:r>
            <a:r>
              <a:rPr lang="en-US" dirty="0">
                <a:latin typeface="Montserrat Medium" panose="00000600000000000000" pitchFamily="2" charset="0"/>
              </a:rPr>
              <a:t> </a:t>
            </a:r>
            <a:r>
              <a:rPr lang="en-US" dirty="0" err="1">
                <a:latin typeface="Montserrat Medium" panose="00000600000000000000" pitchFamily="2" charset="0"/>
              </a:rPr>
              <a:t>chiều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sp>
        <p:nvSpPr>
          <p:cNvPr id="12" name="Google Shape;1608;p58">
            <a:extLst>
              <a:ext uri="{FF2B5EF4-FFF2-40B4-BE49-F238E27FC236}">
                <a16:creationId xmlns:a16="http://schemas.microsoft.com/office/drawing/2014/main" id="{3937D767-3F99-4396-B80F-7301BE075CA2}"/>
              </a:ext>
            </a:extLst>
          </p:cNvPr>
          <p:cNvSpPr txBox="1">
            <a:spLocks/>
          </p:cNvSpPr>
          <p:nvPr/>
        </p:nvSpPr>
        <p:spPr>
          <a:xfrm>
            <a:off x="1580274" y="903325"/>
            <a:ext cx="6914748"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l">
              <a:buNone/>
            </a:pPr>
            <a:r>
              <a:rPr lang="en-US" sz="1400" dirty="0" err="1">
                <a:latin typeface="Montserrat Medium" panose="00000600000000000000" pitchFamily="2" charset="0"/>
              </a:rPr>
              <a:t>Thống</a:t>
            </a:r>
            <a:r>
              <a:rPr lang="en-US" sz="1400" dirty="0">
                <a:latin typeface="Montserrat Medium" panose="00000600000000000000" pitchFamily="2" charset="0"/>
              </a:rPr>
              <a:t> </a:t>
            </a:r>
            <a:r>
              <a:rPr lang="en-US" sz="1400" dirty="0" err="1">
                <a:latin typeface="Montserrat Medium" panose="00000600000000000000" pitchFamily="2" charset="0"/>
              </a:rPr>
              <a:t>kê</a:t>
            </a:r>
            <a:r>
              <a:rPr lang="en-US" sz="1400" dirty="0">
                <a:latin typeface="Montserrat Medium" panose="00000600000000000000" pitchFamily="2" charset="0"/>
              </a:rPr>
              <a:t> </a:t>
            </a:r>
            <a:r>
              <a:rPr lang="en-US" sz="1400" dirty="0" err="1">
                <a:latin typeface="Montserrat Medium" panose="00000600000000000000" pitchFamily="2" charset="0"/>
              </a:rPr>
              <a:t>thông</a:t>
            </a:r>
            <a:r>
              <a:rPr lang="en-US" sz="1400" dirty="0">
                <a:latin typeface="Montserrat Medium" panose="00000600000000000000" pitchFamily="2" charset="0"/>
              </a:rPr>
              <a:t> tin 10 </a:t>
            </a:r>
            <a:r>
              <a:rPr lang="en-US" sz="1400" dirty="0" err="1">
                <a:latin typeface="Montserrat Medium" panose="00000600000000000000" pitchFamily="2" charset="0"/>
              </a:rPr>
              <a:t>mẫu</a:t>
            </a:r>
            <a:r>
              <a:rPr lang="en-US" sz="1400" dirty="0">
                <a:latin typeface="Montserrat Medium" panose="00000600000000000000" pitchFamily="2" charset="0"/>
              </a:rPr>
              <a:t> </a:t>
            </a:r>
            <a:r>
              <a:rPr lang="en-US" sz="1400" dirty="0" err="1">
                <a:latin typeface="Montserrat Medium" panose="00000600000000000000" pitchFamily="2" charset="0"/>
              </a:rPr>
              <a:t>nước</a:t>
            </a:r>
            <a:r>
              <a:rPr lang="en-US" sz="1400" dirty="0">
                <a:latin typeface="Montserrat Medium" panose="00000600000000000000" pitchFamily="2" charset="0"/>
              </a:rPr>
              <a:t> </a:t>
            </a:r>
            <a:r>
              <a:rPr lang="en-US" sz="1400" dirty="0" err="1">
                <a:latin typeface="Montserrat Medium" panose="00000600000000000000" pitchFamily="2" charset="0"/>
              </a:rPr>
              <a:t>có</a:t>
            </a:r>
            <a:r>
              <a:rPr lang="en-US" sz="1400" dirty="0">
                <a:latin typeface="Montserrat Medium" panose="00000600000000000000" pitchFamily="2" charset="0"/>
              </a:rPr>
              <a:t> </a:t>
            </a:r>
            <a:r>
              <a:rPr lang="en-US" sz="1400" dirty="0" err="1">
                <a:latin typeface="Montserrat Medium" panose="00000600000000000000" pitchFamily="2" charset="0"/>
              </a:rPr>
              <a:t>tỉ</a:t>
            </a:r>
            <a:r>
              <a:rPr lang="en-US" sz="1400" dirty="0">
                <a:latin typeface="Montserrat Medium" panose="00000600000000000000" pitchFamily="2" charset="0"/>
              </a:rPr>
              <a:t> </a:t>
            </a:r>
            <a:r>
              <a:rPr lang="en-US" sz="1400" dirty="0" err="1">
                <a:latin typeface="Montserrat Medium" panose="00000600000000000000" pitchFamily="2" charset="0"/>
              </a:rPr>
              <a:t>lệ</a:t>
            </a:r>
            <a:r>
              <a:rPr lang="en-US" sz="1400" dirty="0">
                <a:latin typeface="Montserrat Medium" panose="00000600000000000000" pitchFamily="2" charset="0"/>
              </a:rPr>
              <a:t> </a:t>
            </a:r>
            <a:r>
              <a:rPr lang="en-US" sz="1400" dirty="0" err="1">
                <a:latin typeface="Montserrat Medium" panose="00000600000000000000" pitchFamily="2" charset="0"/>
              </a:rPr>
              <a:t>nhiễm</a:t>
            </a:r>
            <a:r>
              <a:rPr lang="en-US" sz="1400" dirty="0">
                <a:latin typeface="Montserrat Medium" panose="00000600000000000000" pitchFamily="2" charset="0"/>
              </a:rPr>
              <a:t> </a:t>
            </a:r>
            <a:r>
              <a:rPr lang="en-US" sz="1400" dirty="0" err="1">
                <a:latin typeface="Montserrat Medium" panose="00000600000000000000" pitchFamily="2" charset="0"/>
              </a:rPr>
              <a:t>nhựa</a:t>
            </a:r>
            <a:r>
              <a:rPr lang="en-US" sz="1400" dirty="0">
                <a:latin typeface="Montserrat Medium" panose="00000600000000000000" pitchFamily="2" charset="0"/>
              </a:rPr>
              <a:t> </a:t>
            </a:r>
            <a:r>
              <a:rPr lang="en-US" sz="1400" dirty="0" err="1">
                <a:latin typeface="Montserrat Medium" panose="00000600000000000000" pitchFamily="2" charset="0"/>
              </a:rPr>
              <a:t>cao</a:t>
            </a:r>
            <a:r>
              <a:rPr lang="en-US" sz="1400" dirty="0">
                <a:latin typeface="Montserrat Medium" panose="00000600000000000000" pitchFamily="2" charset="0"/>
              </a:rPr>
              <a:t> </a:t>
            </a:r>
            <a:r>
              <a:rPr lang="en-US" sz="1400" dirty="0" err="1">
                <a:latin typeface="Montserrat Medium" panose="00000600000000000000" pitchFamily="2" charset="0"/>
              </a:rPr>
              <a:t>nhất</a:t>
            </a:r>
            <a:r>
              <a:rPr lang="en-US" sz="1400" dirty="0">
                <a:latin typeface="Montserrat Medium" panose="00000600000000000000" pitchFamily="2" charset="0"/>
              </a:rPr>
              <a:t> ?</a:t>
            </a:r>
          </a:p>
          <a:p>
            <a:pPr marL="0" indent="0">
              <a:buFont typeface="Montserrat"/>
              <a:buNone/>
            </a:pPr>
            <a:endParaRPr lang="en-US" dirty="0">
              <a:latin typeface="Montserrat Medium" panose="00000600000000000000" pitchFamily="2" charset="0"/>
            </a:endParaRPr>
          </a:p>
        </p:txBody>
      </p:sp>
      <p:pic>
        <p:nvPicPr>
          <p:cNvPr id="13" name="Picture 12" descr="Graphical user interface, text, application, email&#10;&#10;Description automatically generated">
            <a:extLst>
              <a:ext uri="{FF2B5EF4-FFF2-40B4-BE49-F238E27FC236}">
                <a16:creationId xmlns:a16="http://schemas.microsoft.com/office/drawing/2014/main" id="{D5773710-2730-4EB8-9275-32B4380B9DC4}"/>
              </a:ext>
            </a:extLst>
          </p:cNvPr>
          <p:cNvPicPr>
            <a:picLocks noChangeAspect="1"/>
          </p:cNvPicPr>
          <p:nvPr/>
        </p:nvPicPr>
        <p:blipFill rotWithShape="1">
          <a:blip r:embed="rId3"/>
          <a:srcRect r="35461"/>
          <a:stretch/>
        </p:blipFill>
        <p:spPr>
          <a:xfrm>
            <a:off x="1462236" y="1515964"/>
            <a:ext cx="6439864" cy="3351527"/>
          </a:xfrm>
          <a:prstGeom prst="rect">
            <a:avLst/>
          </a:prstGeom>
        </p:spPr>
      </p:pic>
    </p:spTree>
    <p:extLst>
      <p:ext uri="{BB962C8B-B14F-4D97-AF65-F5344CB8AC3E}">
        <p14:creationId xmlns:p14="http://schemas.microsoft.com/office/powerpoint/2010/main" val="421038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7AB815B-D35E-4A35-919A-66801404DF7A}"/>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Truy</a:t>
            </a:r>
            <a:r>
              <a:rPr lang="en-US" dirty="0">
                <a:latin typeface="Montserrat Medium" panose="00000600000000000000" pitchFamily="2" charset="0"/>
              </a:rPr>
              <a:t> </a:t>
            </a:r>
            <a:r>
              <a:rPr lang="en-US" dirty="0" err="1">
                <a:latin typeface="Montserrat Medium" panose="00000600000000000000" pitchFamily="2" charset="0"/>
              </a:rPr>
              <a:t>vấn</a:t>
            </a:r>
            <a:r>
              <a:rPr lang="en-US" dirty="0">
                <a:latin typeface="Montserrat Medium" panose="00000600000000000000" pitchFamily="2" charset="0"/>
              </a:rPr>
              <a:t> </a:t>
            </a:r>
            <a:r>
              <a:rPr lang="en-US" dirty="0" err="1">
                <a:latin typeface="Montserrat Medium" panose="00000600000000000000" pitchFamily="2" charset="0"/>
              </a:rPr>
              <a:t>đa</a:t>
            </a:r>
            <a:r>
              <a:rPr lang="en-US" dirty="0">
                <a:latin typeface="Montserrat Medium" panose="00000600000000000000" pitchFamily="2" charset="0"/>
              </a:rPr>
              <a:t> </a:t>
            </a:r>
            <a:r>
              <a:rPr lang="en-US" dirty="0" err="1">
                <a:latin typeface="Montserrat Medium" panose="00000600000000000000" pitchFamily="2" charset="0"/>
              </a:rPr>
              <a:t>chiều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2" name="Picture 11" descr="Graphical user interface, application, table&#10;&#10;Description automatically generated">
            <a:extLst>
              <a:ext uri="{FF2B5EF4-FFF2-40B4-BE49-F238E27FC236}">
                <a16:creationId xmlns:a16="http://schemas.microsoft.com/office/drawing/2014/main" id="{64130AE1-D3F6-45FA-8734-5CB153F58D31}"/>
              </a:ext>
            </a:extLst>
          </p:cNvPr>
          <p:cNvPicPr>
            <a:picLocks noChangeAspect="1"/>
          </p:cNvPicPr>
          <p:nvPr/>
        </p:nvPicPr>
        <p:blipFill>
          <a:blip r:embed="rId3"/>
          <a:stretch>
            <a:fillRect/>
          </a:stretch>
        </p:blipFill>
        <p:spPr>
          <a:xfrm>
            <a:off x="1455175" y="1406549"/>
            <a:ext cx="6151880" cy="3460750"/>
          </a:xfrm>
          <a:prstGeom prst="rect">
            <a:avLst/>
          </a:prstGeom>
        </p:spPr>
      </p:pic>
      <p:sp>
        <p:nvSpPr>
          <p:cNvPr id="13" name="Google Shape;1608;p58">
            <a:extLst>
              <a:ext uri="{FF2B5EF4-FFF2-40B4-BE49-F238E27FC236}">
                <a16:creationId xmlns:a16="http://schemas.microsoft.com/office/drawing/2014/main" id="{72436C9D-DD2F-4E80-9A23-C865A4B8C26E}"/>
              </a:ext>
            </a:extLst>
          </p:cNvPr>
          <p:cNvSpPr txBox="1">
            <a:spLocks/>
          </p:cNvSpPr>
          <p:nvPr/>
        </p:nvSpPr>
        <p:spPr>
          <a:xfrm>
            <a:off x="1580274" y="903325"/>
            <a:ext cx="6914748"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l">
              <a:buNone/>
            </a:pPr>
            <a:r>
              <a:rPr lang="en-US" sz="1400" dirty="0" err="1">
                <a:latin typeface="Montserrat Medium" panose="00000600000000000000" pitchFamily="2" charset="0"/>
              </a:rPr>
              <a:t>Thống</a:t>
            </a:r>
            <a:r>
              <a:rPr lang="en-US" sz="1400" dirty="0">
                <a:latin typeface="Montserrat Medium" panose="00000600000000000000" pitchFamily="2" charset="0"/>
              </a:rPr>
              <a:t> </a:t>
            </a:r>
            <a:r>
              <a:rPr lang="en-US" sz="1400" dirty="0" err="1">
                <a:latin typeface="Montserrat Medium" panose="00000600000000000000" pitchFamily="2" charset="0"/>
              </a:rPr>
              <a:t>kê</a:t>
            </a:r>
            <a:r>
              <a:rPr lang="en-US" sz="1400" dirty="0">
                <a:latin typeface="Montserrat Medium" panose="00000600000000000000" pitchFamily="2" charset="0"/>
              </a:rPr>
              <a:t> </a:t>
            </a:r>
            <a:r>
              <a:rPr lang="en-US" sz="1400" dirty="0" err="1">
                <a:latin typeface="Montserrat Medium" panose="00000600000000000000" pitchFamily="2" charset="0"/>
              </a:rPr>
              <a:t>thông</a:t>
            </a:r>
            <a:r>
              <a:rPr lang="en-US" sz="1400" dirty="0">
                <a:latin typeface="Montserrat Medium" panose="00000600000000000000" pitchFamily="2" charset="0"/>
              </a:rPr>
              <a:t> tin 10 </a:t>
            </a:r>
            <a:r>
              <a:rPr lang="en-US" sz="1400" dirty="0" err="1">
                <a:latin typeface="Montserrat Medium" panose="00000600000000000000" pitchFamily="2" charset="0"/>
              </a:rPr>
              <a:t>mẫu</a:t>
            </a:r>
            <a:r>
              <a:rPr lang="en-US" sz="1400" dirty="0">
                <a:latin typeface="Montserrat Medium" panose="00000600000000000000" pitchFamily="2" charset="0"/>
              </a:rPr>
              <a:t> </a:t>
            </a:r>
            <a:r>
              <a:rPr lang="en-US" sz="1400" dirty="0" err="1">
                <a:latin typeface="Montserrat Medium" panose="00000600000000000000" pitchFamily="2" charset="0"/>
              </a:rPr>
              <a:t>nước</a:t>
            </a:r>
            <a:r>
              <a:rPr lang="en-US" sz="1400" dirty="0">
                <a:latin typeface="Montserrat Medium" panose="00000600000000000000" pitchFamily="2" charset="0"/>
              </a:rPr>
              <a:t> </a:t>
            </a:r>
            <a:r>
              <a:rPr lang="en-US" sz="1400" dirty="0" err="1">
                <a:latin typeface="Montserrat Medium" panose="00000600000000000000" pitchFamily="2" charset="0"/>
              </a:rPr>
              <a:t>có</a:t>
            </a:r>
            <a:r>
              <a:rPr lang="en-US" sz="1400" dirty="0">
                <a:latin typeface="Montserrat Medium" panose="00000600000000000000" pitchFamily="2" charset="0"/>
              </a:rPr>
              <a:t> </a:t>
            </a:r>
            <a:r>
              <a:rPr lang="en-US" sz="1400" dirty="0" err="1">
                <a:latin typeface="Montserrat Medium" panose="00000600000000000000" pitchFamily="2" charset="0"/>
              </a:rPr>
              <a:t>tỉ</a:t>
            </a:r>
            <a:r>
              <a:rPr lang="en-US" sz="1400" dirty="0">
                <a:latin typeface="Montserrat Medium" panose="00000600000000000000" pitchFamily="2" charset="0"/>
              </a:rPr>
              <a:t> </a:t>
            </a:r>
            <a:r>
              <a:rPr lang="en-US" sz="1400" dirty="0" err="1">
                <a:latin typeface="Montserrat Medium" panose="00000600000000000000" pitchFamily="2" charset="0"/>
              </a:rPr>
              <a:t>lệ</a:t>
            </a:r>
            <a:r>
              <a:rPr lang="en-US" sz="1400" dirty="0">
                <a:latin typeface="Montserrat Medium" panose="00000600000000000000" pitchFamily="2" charset="0"/>
              </a:rPr>
              <a:t> </a:t>
            </a:r>
            <a:r>
              <a:rPr lang="en-US" sz="1400" dirty="0" err="1">
                <a:latin typeface="Montserrat Medium" panose="00000600000000000000" pitchFamily="2" charset="0"/>
              </a:rPr>
              <a:t>nhiễm</a:t>
            </a:r>
            <a:r>
              <a:rPr lang="en-US" sz="1400" dirty="0">
                <a:latin typeface="Montserrat Medium" panose="00000600000000000000" pitchFamily="2" charset="0"/>
              </a:rPr>
              <a:t> </a:t>
            </a:r>
            <a:r>
              <a:rPr lang="en-US" sz="1400" dirty="0" err="1">
                <a:latin typeface="Montserrat Medium" panose="00000600000000000000" pitchFamily="2" charset="0"/>
              </a:rPr>
              <a:t>nhựa</a:t>
            </a:r>
            <a:r>
              <a:rPr lang="en-US" sz="1400" dirty="0">
                <a:latin typeface="Montserrat Medium" panose="00000600000000000000" pitchFamily="2" charset="0"/>
              </a:rPr>
              <a:t> </a:t>
            </a:r>
            <a:r>
              <a:rPr lang="en-US" sz="1400" dirty="0" err="1">
                <a:latin typeface="Montserrat Medium" panose="00000600000000000000" pitchFamily="2" charset="0"/>
              </a:rPr>
              <a:t>cao</a:t>
            </a:r>
            <a:r>
              <a:rPr lang="en-US" sz="1400" dirty="0">
                <a:latin typeface="Montserrat Medium" panose="00000600000000000000" pitchFamily="2" charset="0"/>
              </a:rPr>
              <a:t> </a:t>
            </a:r>
            <a:r>
              <a:rPr lang="en-US" sz="1400" dirty="0" err="1">
                <a:latin typeface="Montserrat Medium" panose="00000600000000000000" pitchFamily="2" charset="0"/>
              </a:rPr>
              <a:t>nhất</a:t>
            </a:r>
            <a:r>
              <a:rPr lang="en-US" sz="1400" dirty="0">
                <a:latin typeface="Montserrat Medium" panose="00000600000000000000" pitchFamily="2" charset="0"/>
              </a:rPr>
              <a:t> ?</a:t>
            </a:r>
          </a:p>
          <a:p>
            <a:pPr marL="0" indent="0">
              <a:buFont typeface="Montserrat"/>
              <a:buNone/>
            </a:pPr>
            <a:endParaRPr lang="en-US" dirty="0">
              <a:latin typeface="Montserrat Medium" panose="00000600000000000000" pitchFamily="2" charset="0"/>
            </a:endParaRPr>
          </a:p>
        </p:txBody>
      </p:sp>
    </p:spTree>
    <p:extLst>
      <p:ext uri="{BB962C8B-B14F-4D97-AF65-F5344CB8AC3E}">
        <p14:creationId xmlns:p14="http://schemas.microsoft.com/office/powerpoint/2010/main" val="620160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7AB815B-D35E-4A35-919A-66801404DF7A}"/>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Truy</a:t>
            </a:r>
            <a:r>
              <a:rPr lang="en-US" dirty="0">
                <a:latin typeface="Montserrat Medium" panose="00000600000000000000" pitchFamily="2" charset="0"/>
              </a:rPr>
              <a:t> </a:t>
            </a:r>
            <a:r>
              <a:rPr lang="en-US" dirty="0" err="1">
                <a:latin typeface="Montserrat Medium" panose="00000600000000000000" pitchFamily="2" charset="0"/>
              </a:rPr>
              <a:t>vấn</a:t>
            </a:r>
            <a:r>
              <a:rPr lang="en-US" dirty="0">
                <a:latin typeface="Montserrat Medium" panose="00000600000000000000" pitchFamily="2" charset="0"/>
              </a:rPr>
              <a:t> </a:t>
            </a:r>
            <a:r>
              <a:rPr lang="en-US" dirty="0" err="1">
                <a:latin typeface="Montserrat Medium" panose="00000600000000000000" pitchFamily="2" charset="0"/>
              </a:rPr>
              <a:t>đa</a:t>
            </a:r>
            <a:r>
              <a:rPr lang="en-US" dirty="0">
                <a:latin typeface="Montserrat Medium" panose="00000600000000000000" pitchFamily="2" charset="0"/>
              </a:rPr>
              <a:t> </a:t>
            </a:r>
            <a:r>
              <a:rPr lang="en-US" dirty="0" err="1">
                <a:latin typeface="Montserrat Medium" panose="00000600000000000000" pitchFamily="2" charset="0"/>
              </a:rPr>
              <a:t>chiều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3" name="Picture 12" descr="Graphical user interface, text, application&#10;&#10;Description automatically generated">
            <a:extLst>
              <a:ext uri="{FF2B5EF4-FFF2-40B4-BE49-F238E27FC236}">
                <a16:creationId xmlns:a16="http://schemas.microsoft.com/office/drawing/2014/main" id="{84CAA173-B84B-42AB-B951-C85689CC2704}"/>
              </a:ext>
            </a:extLst>
          </p:cNvPr>
          <p:cNvPicPr>
            <a:picLocks noChangeAspect="1"/>
          </p:cNvPicPr>
          <p:nvPr/>
        </p:nvPicPr>
        <p:blipFill>
          <a:blip r:embed="rId3"/>
          <a:stretch>
            <a:fillRect/>
          </a:stretch>
        </p:blipFill>
        <p:spPr>
          <a:xfrm>
            <a:off x="1577825" y="1259588"/>
            <a:ext cx="5448250" cy="3640227"/>
          </a:xfrm>
          <a:prstGeom prst="rect">
            <a:avLst/>
          </a:prstGeom>
        </p:spPr>
      </p:pic>
      <p:sp>
        <p:nvSpPr>
          <p:cNvPr id="14" name="Google Shape;1608;p58">
            <a:extLst>
              <a:ext uri="{FF2B5EF4-FFF2-40B4-BE49-F238E27FC236}">
                <a16:creationId xmlns:a16="http://schemas.microsoft.com/office/drawing/2014/main" id="{EDB4774E-E33B-4F7A-A25C-5CE91D6DC9E9}"/>
              </a:ext>
            </a:extLst>
          </p:cNvPr>
          <p:cNvSpPr txBox="1">
            <a:spLocks/>
          </p:cNvSpPr>
          <p:nvPr/>
        </p:nvSpPr>
        <p:spPr>
          <a:xfrm>
            <a:off x="1580274" y="903325"/>
            <a:ext cx="6914748"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l">
              <a:buNone/>
            </a:pPr>
            <a:r>
              <a:rPr lang="en-US" sz="1400" dirty="0" err="1">
                <a:latin typeface="Montserrat Medium" panose="00000600000000000000" pitchFamily="2" charset="0"/>
              </a:rPr>
              <a:t>Thống</a:t>
            </a:r>
            <a:r>
              <a:rPr lang="en-US" sz="1400" dirty="0">
                <a:latin typeface="Montserrat Medium" panose="00000600000000000000" pitchFamily="2" charset="0"/>
              </a:rPr>
              <a:t> </a:t>
            </a:r>
            <a:r>
              <a:rPr lang="en-US" sz="1400" dirty="0" err="1">
                <a:latin typeface="Montserrat Medium" panose="00000600000000000000" pitchFamily="2" charset="0"/>
              </a:rPr>
              <a:t>kê</a:t>
            </a:r>
            <a:r>
              <a:rPr lang="en-US" sz="1400" dirty="0">
                <a:latin typeface="Montserrat Medium" panose="00000600000000000000" pitchFamily="2" charset="0"/>
              </a:rPr>
              <a:t> </a:t>
            </a:r>
            <a:r>
              <a:rPr lang="en-US" sz="1400" dirty="0" err="1">
                <a:latin typeface="Montserrat Medium" panose="00000600000000000000" pitchFamily="2" charset="0"/>
              </a:rPr>
              <a:t>thông</a:t>
            </a:r>
            <a:r>
              <a:rPr lang="en-US" sz="1400" dirty="0">
                <a:latin typeface="Montserrat Medium" panose="00000600000000000000" pitchFamily="2" charset="0"/>
              </a:rPr>
              <a:t> tin 10 </a:t>
            </a:r>
            <a:r>
              <a:rPr lang="en-US" sz="1400" dirty="0" err="1">
                <a:latin typeface="Montserrat Medium" panose="00000600000000000000" pitchFamily="2" charset="0"/>
              </a:rPr>
              <a:t>mẫu</a:t>
            </a:r>
            <a:r>
              <a:rPr lang="en-US" sz="1400" dirty="0">
                <a:latin typeface="Montserrat Medium" panose="00000600000000000000" pitchFamily="2" charset="0"/>
              </a:rPr>
              <a:t> </a:t>
            </a:r>
            <a:r>
              <a:rPr lang="en-US" sz="1400" dirty="0" err="1">
                <a:latin typeface="Montserrat Medium" panose="00000600000000000000" pitchFamily="2" charset="0"/>
              </a:rPr>
              <a:t>nước</a:t>
            </a:r>
            <a:r>
              <a:rPr lang="en-US" sz="1400" dirty="0">
                <a:latin typeface="Montserrat Medium" panose="00000600000000000000" pitchFamily="2" charset="0"/>
              </a:rPr>
              <a:t> </a:t>
            </a:r>
            <a:r>
              <a:rPr lang="en-US" sz="1400" dirty="0" err="1">
                <a:latin typeface="Montserrat Medium" panose="00000600000000000000" pitchFamily="2" charset="0"/>
              </a:rPr>
              <a:t>có</a:t>
            </a:r>
            <a:r>
              <a:rPr lang="en-US" sz="1400" dirty="0">
                <a:latin typeface="Montserrat Medium" panose="00000600000000000000" pitchFamily="2" charset="0"/>
              </a:rPr>
              <a:t> </a:t>
            </a:r>
            <a:r>
              <a:rPr lang="en-US" sz="1400" dirty="0" err="1">
                <a:latin typeface="Montserrat Medium" panose="00000600000000000000" pitchFamily="2" charset="0"/>
              </a:rPr>
              <a:t>tỉ</a:t>
            </a:r>
            <a:r>
              <a:rPr lang="en-US" sz="1400" dirty="0">
                <a:latin typeface="Montserrat Medium" panose="00000600000000000000" pitchFamily="2" charset="0"/>
              </a:rPr>
              <a:t> </a:t>
            </a:r>
            <a:r>
              <a:rPr lang="en-US" sz="1400" dirty="0" err="1">
                <a:latin typeface="Montserrat Medium" panose="00000600000000000000" pitchFamily="2" charset="0"/>
              </a:rPr>
              <a:t>lệ</a:t>
            </a:r>
            <a:r>
              <a:rPr lang="en-US" sz="1400" dirty="0">
                <a:latin typeface="Montserrat Medium" panose="00000600000000000000" pitchFamily="2" charset="0"/>
              </a:rPr>
              <a:t> </a:t>
            </a:r>
            <a:r>
              <a:rPr lang="en-US" sz="1400" dirty="0" err="1">
                <a:latin typeface="Montserrat Medium" panose="00000600000000000000" pitchFamily="2" charset="0"/>
              </a:rPr>
              <a:t>nhiễm</a:t>
            </a:r>
            <a:r>
              <a:rPr lang="en-US" sz="1400" dirty="0">
                <a:latin typeface="Montserrat Medium" panose="00000600000000000000" pitchFamily="2" charset="0"/>
              </a:rPr>
              <a:t> </a:t>
            </a:r>
            <a:r>
              <a:rPr lang="en-US" sz="1400" dirty="0" err="1">
                <a:latin typeface="Montserrat Medium" panose="00000600000000000000" pitchFamily="2" charset="0"/>
              </a:rPr>
              <a:t>nhựa</a:t>
            </a:r>
            <a:r>
              <a:rPr lang="en-US" sz="1400" dirty="0">
                <a:latin typeface="Montserrat Medium" panose="00000600000000000000" pitchFamily="2" charset="0"/>
              </a:rPr>
              <a:t> </a:t>
            </a:r>
            <a:r>
              <a:rPr lang="en-US" sz="1400" dirty="0" err="1">
                <a:latin typeface="Montserrat Medium" panose="00000600000000000000" pitchFamily="2" charset="0"/>
              </a:rPr>
              <a:t>cao</a:t>
            </a:r>
            <a:r>
              <a:rPr lang="en-US" sz="1400" dirty="0">
                <a:latin typeface="Montserrat Medium" panose="00000600000000000000" pitchFamily="2" charset="0"/>
              </a:rPr>
              <a:t> </a:t>
            </a:r>
            <a:r>
              <a:rPr lang="en-US" sz="1400" dirty="0" err="1">
                <a:latin typeface="Montserrat Medium" panose="00000600000000000000" pitchFamily="2" charset="0"/>
              </a:rPr>
              <a:t>nhất</a:t>
            </a:r>
            <a:r>
              <a:rPr lang="en-US" sz="1400" dirty="0">
                <a:latin typeface="Montserrat Medium" panose="00000600000000000000" pitchFamily="2" charset="0"/>
              </a:rPr>
              <a:t> ?</a:t>
            </a:r>
          </a:p>
          <a:p>
            <a:pPr marL="0" indent="0">
              <a:buFont typeface="Montserrat"/>
              <a:buNone/>
            </a:pPr>
            <a:endParaRPr lang="en-US" dirty="0">
              <a:latin typeface="Montserrat Medium" panose="00000600000000000000" pitchFamily="2" charset="0"/>
            </a:endParaRPr>
          </a:p>
        </p:txBody>
      </p:sp>
    </p:spTree>
    <p:extLst>
      <p:ext uri="{BB962C8B-B14F-4D97-AF65-F5344CB8AC3E}">
        <p14:creationId xmlns:p14="http://schemas.microsoft.com/office/powerpoint/2010/main" val="2830384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7AB815B-D35E-4A35-919A-66801404DF7A}"/>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Truy</a:t>
            </a:r>
            <a:r>
              <a:rPr lang="en-US" dirty="0">
                <a:latin typeface="Montserrat Medium" panose="00000600000000000000" pitchFamily="2" charset="0"/>
              </a:rPr>
              <a:t> </a:t>
            </a:r>
            <a:r>
              <a:rPr lang="en-US" dirty="0" err="1">
                <a:latin typeface="Montserrat Medium" panose="00000600000000000000" pitchFamily="2" charset="0"/>
              </a:rPr>
              <a:t>vấn</a:t>
            </a:r>
            <a:r>
              <a:rPr lang="en-US" dirty="0">
                <a:latin typeface="Montserrat Medium" panose="00000600000000000000" pitchFamily="2" charset="0"/>
              </a:rPr>
              <a:t> </a:t>
            </a:r>
            <a:r>
              <a:rPr lang="en-US" dirty="0" err="1">
                <a:latin typeface="Montserrat Medium" panose="00000600000000000000" pitchFamily="2" charset="0"/>
              </a:rPr>
              <a:t>đa</a:t>
            </a:r>
            <a:r>
              <a:rPr lang="en-US" dirty="0">
                <a:latin typeface="Montserrat Medium" panose="00000600000000000000" pitchFamily="2" charset="0"/>
              </a:rPr>
              <a:t> </a:t>
            </a:r>
            <a:r>
              <a:rPr lang="en-US" dirty="0" err="1">
                <a:latin typeface="Montserrat Medium" panose="00000600000000000000" pitchFamily="2" charset="0"/>
              </a:rPr>
              <a:t>chiều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sp>
        <p:nvSpPr>
          <p:cNvPr id="12" name="Google Shape;1608;p58">
            <a:extLst>
              <a:ext uri="{FF2B5EF4-FFF2-40B4-BE49-F238E27FC236}">
                <a16:creationId xmlns:a16="http://schemas.microsoft.com/office/drawing/2014/main" id="{3937D767-3F99-4396-B80F-7301BE075CA2}"/>
              </a:ext>
            </a:extLst>
          </p:cNvPr>
          <p:cNvSpPr txBox="1">
            <a:spLocks/>
          </p:cNvSpPr>
          <p:nvPr/>
        </p:nvSpPr>
        <p:spPr>
          <a:xfrm>
            <a:off x="1580274" y="903325"/>
            <a:ext cx="6914748"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139700" indent="0">
              <a:buNone/>
            </a:pPr>
            <a:r>
              <a:rPr lang="vi-VN" sz="1400" dirty="0" err="1">
                <a:solidFill>
                  <a:schemeClr val="tx1"/>
                </a:solidFill>
                <a:latin typeface="Montserrat Medium" panose="00000600000000000000" pitchFamily="2" charset="0"/>
              </a:rPr>
              <a:t>Với</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mỗi</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quốc</a:t>
            </a:r>
            <a:r>
              <a:rPr lang="vi-VN" sz="1400" dirty="0">
                <a:solidFill>
                  <a:schemeClr val="tx1"/>
                </a:solidFill>
                <a:latin typeface="Montserrat Medium" panose="00000600000000000000" pitchFamily="2" charset="0"/>
              </a:rPr>
              <a:t> gia </a:t>
            </a:r>
            <a:r>
              <a:rPr lang="vi-VN" sz="1400" dirty="0" err="1">
                <a:solidFill>
                  <a:schemeClr val="tx1"/>
                </a:solidFill>
                <a:latin typeface="Montserrat Medium" panose="00000600000000000000" pitchFamily="2" charset="0"/>
              </a:rPr>
              <a:t>bắt</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đầu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bằng</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chữ</a:t>
            </a:r>
            <a:r>
              <a:rPr lang="vi-VN" sz="1400" dirty="0">
                <a:solidFill>
                  <a:schemeClr val="tx1"/>
                </a:solidFill>
                <a:latin typeface="Montserrat Medium" panose="00000600000000000000" pitchFamily="2" charset="0"/>
              </a:rPr>
              <a:t> F, </a:t>
            </a:r>
            <a:r>
              <a:rPr lang="vi-VN" sz="1400" dirty="0" err="1">
                <a:solidFill>
                  <a:schemeClr val="tx1"/>
                </a:solidFill>
                <a:latin typeface="Montserrat Medium" panose="00000600000000000000" pitchFamily="2" charset="0"/>
              </a:rPr>
              <a:t>liệt</a:t>
            </a:r>
            <a:r>
              <a:rPr lang="vi-VN" sz="1400" dirty="0">
                <a:solidFill>
                  <a:schemeClr val="tx1"/>
                </a:solidFill>
                <a:latin typeface="Montserrat Medium" panose="00000600000000000000" pitchFamily="2" charset="0"/>
              </a:rPr>
              <a:t> kê 5 </a:t>
            </a:r>
            <a:r>
              <a:rPr lang="vi-VN" sz="1400" dirty="0" err="1">
                <a:solidFill>
                  <a:schemeClr val="tx1"/>
                </a:solidFill>
                <a:latin typeface="Montserrat Medium" panose="00000600000000000000" pitchFamily="2" charset="0"/>
              </a:rPr>
              <a:t>mẫu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nước</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thực</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hiện</a:t>
            </a:r>
            <a:r>
              <a:rPr lang="vi-VN" sz="1400" dirty="0">
                <a:solidFill>
                  <a:schemeClr val="tx1"/>
                </a:solidFill>
                <a:latin typeface="Montserrat Medium" panose="00000600000000000000" pitchFamily="2" charset="0"/>
              </a:rPr>
              <a:t> đo </a:t>
            </a:r>
            <a:r>
              <a:rPr lang="vi-VN" sz="1400" dirty="0" err="1">
                <a:solidFill>
                  <a:schemeClr val="tx1"/>
                </a:solidFill>
                <a:latin typeface="Montserrat Medium" panose="00000600000000000000" pitchFamily="2" charset="0"/>
              </a:rPr>
              <a:t>nhiều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nhất</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sắp</a:t>
            </a:r>
            <a:r>
              <a:rPr lang="vi-VN" sz="1400" dirty="0">
                <a:solidFill>
                  <a:schemeClr val="tx1"/>
                </a:solidFill>
                <a:latin typeface="Montserrat Medium" panose="00000600000000000000" pitchFamily="2" charset="0"/>
              </a:rPr>
              <a:t> theo </a:t>
            </a:r>
            <a:r>
              <a:rPr lang="vi-VN" sz="1400" dirty="0" err="1">
                <a:solidFill>
                  <a:schemeClr val="tx1"/>
                </a:solidFill>
                <a:latin typeface="Montserrat Medium" panose="00000600000000000000" pitchFamily="2" charset="0"/>
              </a:rPr>
              <a:t>số</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lượng</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mẫu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giảm</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dần</a:t>
            </a:r>
            <a:endParaRPr lang="en-US" sz="1400" dirty="0">
              <a:solidFill>
                <a:schemeClr val="tx1"/>
              </a:solidFill>
              <a:latin typeface="Montserrat Medium" panose="00000600000000000000" pitchFamily="2" charset="0"/>
            </a:endParaRPr>
          </a:p>
        </p:txBody>
      </p:sp>
      <p:pic>
        <p:nvPicPr>
          <p:cNvPr id="3" name="Picture 2">
            <a:extLst>
              <a:ext uri="{FF2B5EF4-FFF2-40B4-BE49-F238E27FC236}">
                <a16:creationId xmlns:a16="http://schemas.microsoft.com/office/drawing/2014/main" id="{1838FA34-BDBD-4387-8B55-8A389D35C607}"/>
              </a:ext>
            </a:extLst>
          </p:cNvPr>
          <p:cNvPicPr>
            <a:picLocks noChangeAspect="1"/>
          </p:cNvPicPr>
          <p:nvPr/>
        </p:nvPicPr>
        <p:blipFill>
          <a:blip r:embed="rId3"/>
          <a:stretch>
            <a:fillRect/>
          </a:stretch>
        </p:blipFill>
        <p:spPr>
          <a:xfrm>
            <a:off x="1285200" y="1429338"/>
            <a:ext cx="6369424" cy="3431902"/>
          </a:xfrm>
          <a:prstGeom prst="rect">
            <a:avLst/>
          </a:prstGeom>
        </p:spPr>
      </p:pic>
    </p:spTree>
    <p:extLst>
      <p:ext uri="{BB962C8B-B14F-4D97-AF65-F5344CB8AC3E}">
        <p14:creationId xmlns:p14="http://schemas.microsoft.com/office/powerpoint/2010/main" val="145113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7AB815B-D35E-4A35-919A-66801404DF7A}"/>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Truy</a:t>
            </a:r>
            <a:r>
              <a:rPr lang="en-US" dirty="0">
                <a:latin typeface="Montserrat Medium" panose="00000600000000000000" pitchFamily="2" charset="0"/>
              </a:rPr>
              <a:t> </a:t>
            </a:r>
            <a:r>
              <a:rPr lang="en-US" dirty="0" err="1">
                <a:latin typeface="Montserrat Medium" panose="00000600000000000000" pitchFamily="2" charset="0"/>
              </a:rPr>
              <a:t>vấn</a:t>
            </a:r>
            <a:r>
              <a:rPr lang="en-US" dirty="0">
                <a:latin typeface="Montserrat Medium" panose="00000600000000000000" pitchFamily="2" charset="0"/>
              </a:rPr>
              <a:t> </a:t>
            </a:r>
            <a:r>
              <a:rPr lang="en-US" dirty="0" err="1">
                <a:latin typeface="Montserrat Medium" panose="00000600000000000000" pitchFamily="2" charset="0"/>
              </a:rPr>
              <a:t>đa</a:t>
            </a:r>
            <a:r>
              <a:rPr lang="en-US" dirty="0">
                <a:latin typeface="Montserrat Medium" panose="00000600000000000000" pitchFamily="2" charset="0"/>
              </a:rPr>
              <a:t> </a:t>
            </a:r>
            <a:r>
              <a:rPr lang="en-US" dirty="0" err="1">
                <a:latin typeface="Montserrat Medium" panose="00000600000000000000" pitchFamily="2" charset="0"/>
              </a:rPr>
              <a:t>chiều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sp>
        <p:nvSpPr>
          <p:cNvPr id="12" name="Google Shape;1608;p58">
            <a:extLst>
              <a:ext uri="{FF2B5EF4-FFF2-40B4-BE49-F238E27FC236}">
                <a16:creationId xmlns:a16="http://schemas.microsoft.com/office/drawing/2014/main" id="{3937D767-3F99-4396-B80F-7301BE075CA2}"/>
              </a:ext>
            </a:extLst>
          </p:cNvPr>
          <p:cNvSpPr txBox="1">
            <a:spLocks/>
          </p:cNvSpPr>
          <p:nvPr/>
        </p:nvSpPr>
        <p:spPr>
          <a:xfrm>
            <a:off x="1285200" y="894874"/>
            <a:ext cx="6914748"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139700" indent="0">
              <a:buNone/>
            </a:pPr>
            <a:r>
              <a:rPr lang="vi-VN" sz="1400" dirty="0" err="1">
                <a:solidFill>
                  <a:schemeClr val="tx1"/>
                </a:solidFill>
                <a:latin typeface="Montserrat Medium" panose="00000600000000000000" pitchFamily="2" charset="0"/>
              </a:rPr>
              <a:t>Với</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mỗi</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quốc</a:t>
            </a:r>
            <a:r>
              <a:rPr lang="vi-VN" sz="1400" dirty="0">
                <a:solidFill>
                  <a:schemeClr val="tx1"/>
                </a:solidFill>
                <a:latin typeface="Montserrat Medium" panose="00000600000000000000" pitchFamily="2" charset="0"/>
              </a:rPr>
              <a:t> gia </a:t>
            </a:r>
            <a:r>
              <a:rPr lang="vi-VN" sz="1400" dirty="0" err="1">
                <a:solidFill>
                  <a:schemeClr val="tx1"/>
                </a:solidFill>
                <a:latin typeface="Montserrat Medium" panose="00000600000000000000" pitchFamily="2" charset="0"/>
              </a:rPr>
              <a:t>bắt</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đầu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bằng</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chữ</a:t>
            </a:r>
            <a:r>
              <a:rPr lang="vi-VN" sz="1400" dirty="0">
                <a:solidFill>
                  <a:schemeClr val="tx1"/>
                </a:solidFill>
                <a:latin typeface="Montserrat Medium" panose="00000600000000000000" pitchFamily="2" charset="0"/>
              </a:rPr>
              <a:t> F, </a:t>
            </a:r>
            <a:r>
              <a:rPr lang="vi-VN" sz="1400" dirty="0" err="1">
                <a:solidFill>
                  <a:schemeClr val="tx1"/>
                </a:solidFill>
                <a:latin typeface="Montserrat Medium" panose="00000600000000000000" pitchFamily="2" charset="0"/>
              </a:rPr>
              <a:t>liệt</a:t>
            </a:r>
            <a:r>
              <a:rPr lang="vi-VN" sz="1400" dirty="0">
                <a:solidFill>
                  <a:schemeClr val="tx1"/>
                </a:solidFill>
                <a:latin typeface="Montserrat Medium" panose="00000600000000000000" pitchFamily="2" charset="0"/>
              </a:rPr>
              <a:t> kê 5 </a:t>
            </a:r>
            <a:r>
              <a:rPr lang="vi-VN" sz="1400" dirty="0" err="1">
                <a:solidFill>
                  <a:schemeClr val="tx1"/>
                </a:solidFill>
                <a:latin typeface="Montserrat Medium" panose="00000600000000000000" pitchFamily="2" charset="0"/>
              </a:rPr>
              <a:t>mẫu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nước</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thực</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hiện</a:t>
            </a:r>
            <a:r>
              <a:rPr lang="vi-VN" sz="1400" dirty="0">
                <a:solidFill>
                  <a:schemeClr val="tx1"/>
                </a:solidFill>
                <a:latin typeface="Montserrat Medium" panose="00000600000000000000" pitchFamily="2" charset="0"/>
              </a:rPr>
              <a:t> đo </a:t>
            </a:r>
            <a:r>
              <a:rPr lang="vi-VN" sz="1400" dirty="0" err="1">
                <a:solidFill>
                  <a:schemeClr val="tx1"/>
                </a:solidFill>
                <a:latin typeface="Montserrat Medium" panose="00000600000000000000" pitchFamily="2" charset="0"/>
              </a:rPr>
              <a:t>nhiều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nhất</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sắp</a:t>
            </a:r>
            <a:r>
              <a:rPr lang="vi-VN" sz="1400" dirty="0">
                <a:solidFill>
                  <a:schemeClr val="tx1"/>
                </a:solidFill>
                <a:latin typeface="Montserrat Medium" panose="00000600000000000000" pitchFamily="2" charset="0"/>
              </a:rPr>
              <a:t> theo </a:t>
            </a:r>
            <a:r>
              <a:rPr lang="vi-VN" sz="1400" dirty="0" err="1">
                <a:solidFill>
                  <a:schemeClr val="tx1"/>
                </a:solidFill>
                <a:latin typeface="Montserrat Medium" panose="00000600000000000000" pitchFamily="2" charset="0"/>
              </a:rPr>
              <a:t>số</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lượng</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mẫu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giảm</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dần</a:t>
            </a:r>
            <a:endParaRPr lang="en-US" sz="1400" dirty="0">
              <a:solidFill>
                <a:schemeClr val="tx1"/>
              </a:solidFill>
              <a:latin typeface="Montserrat Medium" panose="00000600000000000000" pitchFamily="2" charset="0"/>
            </a:endParaRPr>
          </a:p>
        </p:txBody>
      </p:sp>
      <p:pic>
        <p:nvPicPr>
          <p:cNvPr id="3" name="Picture 2">
            <a:extLst>
              <a:ext uri="{FF2B5EF4-FFF2-40B4-BE49-F238E27FC236}">
                <a16:creationId xmlns:a16="http://schemas.microsoft.com/office/drawing/2014/main" id="{91061704-387E-4BB4-B1B8-7A0A4ECA855D}"/>
              </a:ext>
            </a:extLst>
          </p:cNvPr>
          <p:cNvPicPr>
            <a:picLocks noChangeAspect="1"/>
          </p:cNvPicPr>
          <p:nvPr/>
        </p:nvPicPr>
        <p:blipFill>
          <a:blip r:embed="rId3"/>
          <a:stretch>
            <a:fillRect/>
          </a:stretch>
        </p:blipFill>
        <p:spPr>
          <a:xfrm>
            <a:off x="1455175" y="1507513"/>
            <a:ext cx="6226661" cy="3419634"/>
          </a:xfrm>
          <a:prstGeom prst="rect">
            <a:avLst/>
          </a:prstGeom>
        </p:spPr>
      </p:pic>
    </p:spTree>
    <p:extLst>
      <p:ext uri="{BB962C8B-B14F-4D97-AF65-F5344CB8AC3E}">
        <p14:creationId xmlns:p14="http://schemas.microsoft.com/office/powerpoint/2010/main" val="497724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7AB815B-D35E-4A35-919A-66801404DF7A}"/>
              </a:ext>
            </a:extLst>
          </p:cNvPr>
          <p:cNvSpPr txBox="1">
            <a:spLocks/>
          </p:cNvSpPr>
          <p:nvPr/>
        </p:nvSpPr>
        <p:spPr>
          <a:xfrm>
            <a:off x="780896" y="549474"/>
            <a:ext cx="2736539"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Truy</a:t>
            </a:r>
            <a:r>
              <a:rPr lang="en-US" dirty="0">
                <a:latin typeface="Montserrat Medium" panose="00000600000000000000" pitchFamily="2" charset="0"/>
              </a:rPr>
              <a:t> </a:t>
            </a:r>
            <a:r>
              <a:rPr lang="en-US" dirty="0" err="1">
                <a:latin typeface="Montserrat Medium" panose="00000600000000000000" pitchFamily="2" charset="0"/>
              </a:rPr>
              <a:t>vấn</a:t>
            </a:r>
            <a:r>
              <a:rPr lang="en-US" dirty="0">
                <a:latin typeface="Montserrat Medium" panose="00000600000000000000" pitchFamily="2" charset="0"/>
              </a:rPr>
              <a:t> </a:t>
            </a:r>
            <a:r>
              <a:rPr lang="en-US" dirty="0" err="1">
                <a:latin typeface="Montserrat Medium" panose="00000600000000000000" pitchFamily="2" charset="0"/>
              </a:rPr>
              <a:t>đa</a:t>
            </a:r>
            <a:r>
              <a:rPr lang="en-US" dirty="0">
                <a:latin typeface="Montserrat Medium" panose="00000600000000000000" pitchFamily="2" charset="0"/>
              </a:rPr>
              <a:t> </a:t>
            </a:r>
            <a:r>
              <a:rPr lang="en-US" dirty="0" err="1">
                <a:latin typeface="Montserrat Medium" panose="00000600000000000000" pitchFamily="2" charset="0"/>
              </a:rPr>
              <a:t>chiều</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sp>
        <p:nvSpPr>
          <p:cNvPr id="12" name="Google Shape;1608;p58">
            <a:extLst>
              <a:ext uri="{FF2B5EF4-FFF2-40B4-BE49-F238E27FC236}">
                <a16:creationId xmlns:a16="http://schemas.microsoft.com/office/drawing/2014/main" id="{3937D767-3F99-4396-B80F-7301BE075CA2}"/>
              </a:ext>
            </a:extLst>
          </p:cNvPr>
          <p:cNvSpPr txBox="1">
            <a:spLocks/>
          </p:cNvSpPr>
          <p:nvPr/>
        </p:nvSpPr>
        <p:spPr>
          <a:xfrm>
            <a:off x="1580274" y="903325"/>
            <a:ext cx="6914748"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139700" indent="0">
              <a:buNone/>
            </a:pPr>
            <a:r>
              <a:rPr lang="vi-VN" sz="1400" dirty="0" err="1">
                <a:solidFill>
                  <a:schemeClr val="tx1"/>
                </a:solidFill>
                <a:latin typeface="Montserrat Medium" panose="00000600000000000000" pitchFamily="2" charset="0"/>
              </a:rPr>
              <a:t>Với</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mỗi</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quốc</a:t>
            </a:r>
            <a:r>
              <a:rPr lang="vi-VN" sz="1400" dirty="0">
                <a:solidFill>
                  <a:schemeClr val="tx1"/>
                </a:solidFill>
                <a:latin typeface="Montserrat Medium" panose="00000600000000000000" pitchFamily="2" charset="0"/>
              </a:rPr>
              <a:t> gia </a:t>
            </a:r>
            <a:r>
              <a:rPr lang="vi-VN" sz="1400" dirty="0" err="1">
                <a:solidFill>
                  <a:schemeClr val="tx1"/>
                </a:solidFill>
                <a:latin typeface="Montserrat Medium" panose="00000600000000000000" pitchFamily="2" charset="0"/>
              </a:rPr>
              <a:t>bắt</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đầu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bằng</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chữ</a:t>
            </a:r>
            <a:r>
              <a:rPr lang="vi-VN" sz="1400" dirty="0">
                <a:solidFill>
                  <a:schemeClr val="tx1"/>
                </a:solidFill>
                <a:latin typeface="Montserrat Medium" panose="00000600000000000000" pitchFamily="2" charset="0"/>
              </a:rPr>
              <a:t> F, </a:t>
            </a:r>
            <a:r>
              <a:rPr lang="vi-VN" sz="1400" dirty="0" err="1">
                <a:solidFill>
                  <a:schemeClr val="tx1"/>
                </a:solidFill>
                <a:latin typeface="Montserrat Medium" panose="00000600000000000000" pitchFamily="2" charset="0"/>
              </a:rPr>
              <a:t>liệt</a:t>
            </a:r>
            <a:r>
              <a:rPr lang="vi-VN" sz="1400" dirty="0">
                <a:solidFill>
                  <a:schemeClr val="tx1"/>
                </a:solidFill>
                <a:latin typeface="Montserrat Medium" panose="00000600000000000000" pitchFamily="2" charset="0"/>
              </a:rPr>
              <a:t> kê 5 </a:t>
            </a:r>
            <a:r>
              <a:rPr lang="vi-VN" sz="1400" dirty="0" err="1">
                <a:solidFill>
                  <a:schemeClr val="tx1"/>
                </a:solidFill>
                <a:latin typeface="Montserrat Medium" panose="00000600000000000000" pitchFamily="2" charset="0"/>
              </a:rPr>
              <a:t>mẫu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nước</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thực</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hiện</a:t>
            </a:r>
            <a:r>
              <a:rPr lang="vi-VN" sz="1400" dirty="0">
                <a:solidFill>
                  <a:schemeClr val="tx1"/>
                </a:solidFill>
                <a:latin typeface="Montserrat Medium" panose="00000600000000000000" pitchFamily="2" charset="0"/>
              </a:rPr>
              <a:t> đo </a:t>
            </a:r>
            <a:r>
              <a:rPr lang="vi-VN" sz="1400" dirty="0" err="1">
                <a:solidFill>
                  <a:schemeClr val="tx1"/>
                </a:solidFill>
                <a:latin typeface="Montserrat Medium" panose="00000600000000000000" pitchFamily="2" charset="0"/>
              </a:rPr>
              <a:t>nhiều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nhất</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sắp</a:t>
            </a:r>
            <a:r>
              <a:rPr lang="vi-VN" sz="1400" dirty="0">
                <a:solidFill>
                  <a:schemeClr val="tx1"/>
                </a:solidFill>
                <a:latin typeface="Montserrat Medium" panose="00000600000000000000" pitchFamily="2" charset="0"/>
              </a:rPr>
              <a:t> theo </a:t>
            </a:r>
            <a:r>
              <a:rPr lang="vi-VN" sz="1400" dirty="0" err="1">
                <a:solidFill>
                  <a:schemeClr val="tx1"/>
                </a:solidFill>
                <a:latin typeface="Montserrat Medium" panose="00000600000000000000" pitchFamily="2" charset="0"/>
              </a:rPr>
              <a:t>số</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lượng</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mẫu</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giảm</a:t>
            </a:r>
            <a:r>
              <a:rPr lang="vi-VN" sz="1400" dirty="0">
                <a:solidFill>
                  <a:schemeClr val="tx1"/>
                </a:solidFill>
                <a:latin typeface="Montserrat Medium" panose="00000600000000000000" pitchFamily="2" charset="0"/>
              </a:rPr>
              <a:t> </a:t>
            </a:r>
            <a:r>
              <a:rPr lang="vi-VN" sz="1400" dirty="0" err="1">
                <a:solidFill>
                  <a:schemeClr val="tx1"/>
                </a:solidFill>
                <a:latin typeface="Montserrat Medium" panose="00000600000000000000" pitchFamily="2" charset="0"/>
              </a:rPr>
              <a:t>dần</a:t>
            </a:r>
            <a:endParaRPr lang="en-US" sz="1400" dirty="0">
              <a:solidFill>
                <a:schemeClr val="tx1"/>
              </a:solidFill>
              <a:latin typeface="Montserrat Medium" panose="00000600000000000000" pitchFamily="2" charset="0"/>
            </a:endParaRPr>
          </a:p>
        </p:txBody>
      </p:sp>
      <p:pic>
        <p:nvPicPr>
          <p:cNvPr id="3" name="Picture 2">
            <a:extLst>
              <a:ext uri="{FF2B5EF4-FFF2-40B4-BE49-F238E27FC236}">
                <a16:creationId xmlns:a16="http://schemas.microsoft.com/office/drawing/2014/main" id="{3634F11A-DB84-441B-91DD-C5574AC15B7D}"/>
              </a:ext>
            </a:extLst>
          </p:cNvPr>
          <p:cNvPicPr>
            <a:picLocks noChangeAspect="1"/>
          </p:cNvPicPr>
          <p:nvPr/>
        </p:nvPicPr>
        <p:blipFill>
          <a:blip r:embed="rId3"/>
          <a:stretch>
            <a:fillRect/>
          </a:stretch>
        </p:blipFill>
        <p:spPr>
          <a:xfrm>
            <a:off x="1387526" y="1406549"/>
            <a:ext cx="6368947" cy="3540565"/>
          </a:xfrm>
          <a:prstGeom prst="rect">
            <a:avLst/>
          </a:prstGeom>
        </p:spPr>
      </p:pic>
    </p:spTree>
    <p:extLst>
      <p:ext uri="{BB962C8B-B14F-4D97-AF65-F5344CB8AC3E}">
        <p14:creationId xmlns:p14="http://schemas.microsoft.com/office/powerpoint/2010/main" val="171803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3" name="Text Placeholder 2">
            <a:extLst>
              <a:ext uri="{FF2B5EF4-FFF2-40B4-BE49-F238E27FC236}">
                <a16:creationId xmlns:a16="http://schemas.microsoft.com/office/drawing/2014/main" id="{0AAF5CDD-AECA-45B4-8920-E611844E8E00}"/>
              </a:ext>
            </a:extLst>
          </p:cNvPr>
          <p:cNvSpPr>
            <a:spLocks noGrp="1"/>
          </p:cNvSpPr>
          <p:nvPr>
            <p:ph type="body" idx="1"/>
          </p:nvPr>
        </p:nvSpPr>
        <p:spPr>
          <a:xfrm>
            <a:off x="4501661" y="1112340"/>
            <a:ext cx="3065147" cy="1945486"/>
          </a:xfrm>
        </p:spPr>
        <p:txBody>
          <a:bodyPr/>
          <a:lstStyle/>
          <a:p>
            <a:pPr marL="330200" indent="-171450">
              <a:buFont typeface="Wingdings" panose="05000000000000000000" pitchFamily="2" charset="2"/>
              <a:buChar char="v"/>
            </a:pPr>
            <a:r>
              <a:rPr lang="en-US" dirty="0" err="1"/>
              <a:t>Nước</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cuộc</a:t>
            </a:r>
            <a:r>
              <a:rPr lang="en-US" dirty="0"/>
              <a:t> </a:t>
            </a:r>
            <a:r>
              <a:rPr lang="en-US" dirty="0" err="1"/>
              <a:t>sống</a:t>
            </a:r>
            <a:r>
              <a:rPr lang="en-US" dirty="0"/>
              <a:t> </a:t>
            </a:r>
            <a:r>
              <a:rPr lang="en-US" dirty="0" err="1"/>
              <a:t>của</a:t>
            </a:r>
            <a:r>
              <a:rPr lang="en-US" dirty="0"/>
              <a:t> </a:t>
            </a:r>
            <a:r>
              <a:rPr lang="en-US" dirty="0" err="1"/>
              <a:t>loài</a:t>
            </a:r>
            <a:r>
              <a:rPr lang="en-US" dirty="0"/>
              <a:t> </a:t>
            </a:r>
            <a:r>
              <a:rPr lang="en-US" dirty="0" err="1"/>
              <a:t>người</a:t>
            </a:r>
            <a:r>
              <a:rPr lang="en-US" dirty="0"/>
              <a:t> </a:t>
            </a:r>
            <a:r>
              <a:rPr lang="en-US" dirty="0" err="1"/>
              <a:t>nói</a:t>
            </a:r>
            <a:r>
              <a:rPr lang="en-US" dirty="0"/>
              <a:t> </a:t>
            </a:r>
            <a:r>
              <a:rPr lang="en-US" dirty="0" err="1"/>
              <a:t>riêng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loài</a:t>
            </a:r>
            <a:r>
              <a:rPr lang="en-US" dirty="0"/>
              <a:t> </a:t>
            </a:r>
            <a:r>
              <a:rPr lang="en-US" dirty="0" err="1"/>
              <a:t>sinh</a:t>
            </a:r>
            <a:r>
              <a:rPr lang="en-US" dirty="0"/>
              <a:t> </a:t>
            </a:r>
            <a:r>
              <a:rPr lang="en-US" dirty="0" err="1"/>
              <a:t>vật</a:t>
            </a:r>
            <a:r>
              <a:rPr lang="en-US" dirty="0"/>
              <a:t> </a:t>
            </a:r>
            <a:r>
              <a:rPr lang="en-US" dirty="0" err="1"/>
              <a:t>trên</a:t>
            </a:r>
            <a:r>
              <a:rPr lang="en-US" dirty="0"/>
              <a:t> </a:t>
            </a:r>
            <a:r>
              <a:rPr lang="en-US" dirty="0" err="1"/>
              <a:t>trái</a:t>
            </a:r>
            <a:r>
              <a:rPr lang="en-US" dirty="0"/>
              <a:t> </a:t>
            </a:r>
            <a:r>
              <a:rPr lang="en-US" dirty="0" err="1"/>
              <a:t>đất</a:t>
            </a:r>
            <a:r>
              <a:rPr lang="en-US" dirty="0"/>
              <a:t> </a:t>
            </a:r>
            <a:r>
              <a:rPr lang="en-US" dirty="0" err="1"/>
              <a:t>nói</a:t>
            </a:r>
            <a:r>
              <a:rPr lang="en-US" dirty="0"/>
              <a:t> </a:t>
            </a:r>
            <a:r>
              <a:rPr lang="en-US" dirty="0" err="1"/>
              <a:t>chung</a:t>
            </a:r>
            <a:r>
              <a:rPr lang="en-US" dirty="0"/>
              <a:t>.</a:t>
            </a:r>
          </a:p>
        </p:txBody>
      </p:sp>
      <p:pic>
        <p:nvPicPr>
          <p:cNvPr id="6" name="Picture 5">
            <a:extLst>
              <a:ext uri="{FF2B5EF4-FFF2-40B4-BE49-F238E27FC236}">
                <a16:creationId xmlns:a16="http://schemas.microsoft.com/office/drawing/2014/main" id="{D8F2EC56-BEDA-44D2-A435-31A3AB901434}"/>
              </a:ext>
            </a:extLst>
          </p:cNvPr>
          <p:cNvPicPr>
            <a:picLocks noChangeAspect="1"/>
          </p:cNvPicPr>
          <p:nvPr/>
        </p:nvPicPr>
        <p:blipFill>
          <a:blip r:embed="rId3"/>
          <a:stretch>
            <a:fillRect/>
          </a:stretch>
        </p:blipFill>
        <p:spPr>
          <a:xfrm>
            <a:off x="1739280" y="901611"/>
            <a:ext cx="2252416" cy="2252416"/>
          </a:xfrm>
          <a:prstGeom prst="rect">
            <a:avLst/>
          </a:prstGeom>
        </p:spPr>
      </p:pic>
      <p:sp>
        <p:nvSpPr>
          <p:cNvPr id="9" name="Google Shape;986;p48">
            <a:extLst>
              <a:ext uri="{FF2B5EF4-FFF2-40B4-BE49-F238E27FC236}">
                <a16:creationId xmlns:a16="http://schemas.microsoft.com/office/drawing/2014/main" id="{EAA55FF6-38D0-45BC-A82E-6FA7435A481F}"/>
              </a:ext>
            </a:extLst>
          </p:cNvPr>
          <p:cNvSpPr txBox="1">
            <a:spLocks/>
          </p:cNvSpPr>
          <p:nvPr/>
        </p:nvSpPr>
        <p:spPr>
          <a:xfrm>
            <a:off x="762000" y="292140"/>
            <a:ext cx="7620000" cy="7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taatliches"/>
              <a:buNone/>
              <a:defRPr sz="7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3200" b="1" dirty="0">
                <a:latin typeface="Segoe UI" panose="020B0502040204020203" pitchFamily="34" charset="0"/>
                <a:cs typeface="Segoe UI" panose="020B0502040204020203" pitchFamily="34" charset="0"/>
              </a:rPr>
              <a:t>ĐẶT VẤN ĐỀ</a:t>
            </a:r>
          </a:p>
        </p:txBody>
      </p:sp>
      <p:sp>
        <p:nvSpPr>
          <p:cNvPr id="10" name="Text Placeholder 2">
            <a:extLst>
              <a:ext uri="{FF2B5EF4-FFF2-40B4-BE49-F238E27FC236}">
                <a16:creationId xmlns:a16="http://schemas.microsoft.com/office/drawing/2014/main" id="{F0BEFAA9-F2FF-4D45-AA68-FA8D78E16B13}"/>
              </a:ext>
            </a:extLst>
          </p:cNvPr>
          <p:cNvSpPr txBox="1">
            <a:spLocks/>
          </p:cNvSpPr>
          <p:nvPr/>
        </p:nvSpPr>
        <p:spPr>
          <a:xfrm>
            <a:off x="1352098" y="3086654"/>
            <a:ext cx="3923287" cy="1945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Montserrat"/>
              <a:buAutoNum type="arabicPeriod"/>
              <a:defRPr sz="1200" b="0" i="0" u="none" strike="noStrike" cap="none">
                <a:solidFill>
                  <a:srgbClr val="FFFFFF"/>
                </a:solidFill>
                <a:latin typeface="Montserrat"/>
                <a:ea typeface="Montserrat"/>
                <a:cs typeface="Montserrat"/>
                <a:sym typeface="Montserrat"/>
              </a:defRPr>
            </a:lvl1pPr>
            <a:lvl2pPr marL="914400" marR="0" lvl="1" indent="-298450" algn="l" rtl="0">
              <a:lnSpc>
                <a:spcPct val="115000"/>
              </a:lnSpc>
              <a:spcBef>
                <a:spcPts val="0"/>
              </a:spcBef>
              <a:spcAft>
                <a:spcPts val="0"/>
              </a:spcAft>
              <a:buClr>
                <a:schemeClr val="dk1"/>
              </a:buClr>
              <a:buSzPts val="1100"/>
              <a:buFont typeface="Montserrat"/>
              <a:buAutoNum type="alphaLcPeriod"/>
              <a:defRPr sz="1200" b="0" i="0" u="none" strike="noStrike" cap="none">
                <a:solidFill>
                  <a:schemeClr val="dk1"/>
                </a:solidFill>
                <a:latin typeface="Montserrat"/>
                <a:ea typeface="Montserrat"/>
                <a:cs typeface="Montserrat"/>
                <a:sym typeface="Montserrat"/>
              </a:defRPr>
            </a:lvl2pPr>
            <a:lvl3pPr marL="1371600" marR="0" lvl="2" indent="-298450" algn="l" rtl="0">
              <a:lnSpc>
                <a:spcPct val="115000"/>
              </a:lnSpc>
              <a:spcBef>
                <a:spcPts val="1600"/>
              </a:spcBef>
              <a:spcAft>
                <a:spcPts val="0"/>
              </a:spcAft>
              <a:buClr>
                <a:schemeClr val="dk1"/>
              </a:buClr>
              <a:buSzPts val="1100"/>
              <a:buFont typeface="Montserrat"/>
              <a:buAutoNum type="romanLcPeriod"/>
              <a:defRPr sz="1200" b="0" i="0" u="none" strike="noStrike" cap="none">
                <a:solidFill>
                  <a:schemeClr val="dk1"/>
                </a:solidFill>
                <a:latin typeface="Montserrat"/>
                <a:ea typeface="Montserrat"/>
                <a:cs typeface="Montserrat"/>
                <a:sym typeface="Montserrat"/>
              </a:defRPr>
            </a:lvl3pPr>
            <a:lvl4pPr marL="1828800" marR="0" lvl="3" indent="-298450" algn="l" rtl="0">
              <a:lnSpc>
                <a:spcPct val="115000"/>
              </a:lnSpc>
              <a:spcBef>
                <a:spcPts val="1600"/>
              </a:spcBef>
              <a:spcAft>
                <a:spcPts val="0"/>
              </a:spcAft>
              <a:buClr>
                <a:schemeClr val="dk1"/>
              </a:buClr>
              <a:buSzPts val="1100"/>
              <a:buFont typeface="Montserrat"/>
              <a:buAutoNum type="arabicPeriod"/>
              <a:defRPr sz="1200" b="0" i="0" u="none" strike="noStrike" cap="none">
                <a:solidFill>
                  <a:schemeClr val="dk1"/>
                </a:solidFill>
                <a:latin typeface="Montserrat"/>
                <a:ea typeface="Montserrat"/>
                <a:cs typeface="Montserrat"/>
                <a:sym typeface="Montserrat"/>
              </a:defRPr>
            </a:lvl4pPr>
            <a:lvl5pPr marL="2286000" marR="0" lvl="4" indent="-298450" algn="l" rtl="0">
              <a:lnSpc>
                <a:spcPct val="115000"/>
              </a:lnSpc>
              <a:spcBef>
                <a:spcPts val="1600"/>
              </a:spcBef>
              <a:spcAft>
                <a:spcPts val="0"/>
              </a:spcAft>
              <a:buClr>
                <a:schemeClr val="dk1"/>
              </a:buClr>
              <a:buSzPts val="1100"/>
              <a:buFont typeface="Montserrat"/>
              <a:buAutoNum type="alphaLcPeriod"/>
              <a:defRPr sz="1200" b="0" i="0" u="none" strike="noStrike" cap="none">
                <a:solidFill>
                  <a:schemeClr val="dk1"/>
                </a:solidFill>
                <a:latin typeface="Montserrat"/>
                <a:ea typeface="Montserrat"/>
                <a:cs typeface="Montserrat"/>
                <a:sym typeface="Montserrat"/>
              </a:defRPr>
            </a:lvl5pPr>
            <a:lvl6pPr marL="2743200" marR="0" lvl="5" indent="-298450" algn="l" rtl="0">
              <a:lnSpc>
                <a:spcPct val="115000"/>
              </a:lnSpc>
              <a:spcBef>
                <a:spcPts val="1600"/>
              </a:spcBef>
              <a:spcAft>
                <a:spcPts val="0"/>
              </a:spcAft>
              <a:buClr>
                <a:schemeClr val="dk1"/>
              </a:buClr>
              <a:buSzPts val="1100"/>
              <a:buFont typeface="Montserrat"/>
              <a:buAutoNum type="romanLcPeriod"/>
              <a:defRPr sz="1200" b="0" i="0" u="none" strike="noStrike" cap="none">
                <a:solidFill>
                  <a:schemeClr val="dk1"/>
                </a:solidFill>
                <a:latin typeface="Montserrat"/>
                <a:ea typeface="Montserrat"/>
                <a:cs typeface="Montserrat"/>
                <a:sym typeface="Montserrat"/>
              </a:defRPr>
            </a:lvl6pPr>
            <a:lvl7pPr marL="3200400" marR="0" lvl="6" indent="-298450" algn="l" rtl="0">
              <a:lnSpc>
                <a:spcPct val="115000"/>
              </a:lnSpc>
              <a:spcBef>
                <a:spcPts val="1600"/>
              </a:spcBef>
              <a:spcAft>
                <a:spcPts val="0"/>
              </a:spcAft>
              <a:buClr>
                <a:schemeClr val="dk1"/>
              </a:buClr>
              <a:buSzPts val="1100"/>
              <a:buFont typeface="Montserrat"/>
              <a:buAutoNum type="arabicPeriod"/>
              <a:defRPr sz="1200" b="0" i="0" u="none" strike="noStrike" cap="none">
                <a:solidFill>
                  <a:schemeClr val="dk1"/>
                </a:solidFill>
                <a:latin typeface="Montserrat"/>
                <a:ea typeface="Montserrat"/>
                <a:cs typeface="Montserrat"/>
                <a:sym typeface="Montserrat"/>
              </a:defRPr>
            </a:lvl7pPr>
            <a:lvl8pPr marL="3657600" marR="0" lvl="7" indent="-298450" algn="l" rtl="0">
              <a:lnSpc>
                <a:spcPct val="115000"/>
              </a:lnSpc>
              <a:spcBef>
                <a:spcPts val="1600"/>
              </a:spcBef>
              <a:spcAft>
                <a:spcPts val="0"/>
              </a:spcAft>
              <a:buClr>
                <a:schemeClr val="dk1"/>
              </a:buClr>
              <a:buSzPts val="1100"/>
              <a:buFont typeface="Montserrat"/>
              <a:buAutoNum type="alphaLcPeriod"/>
              <a:defRPr sz="1200" b="0" i="0" u="none" strike="noStrike" cap="none">
                <a:solidFill>
                  <a:schemeClr val="dk1"/>
                </a:solidFill>
                <a:latin typeface="Montserrat"/>
                <a:ea typeface="Montserrat"/>
                <a:cs typeface="Montserrat"/>
                <a:sym typeface="Montserrat"/>
              </a:defRPr>
            </a:lvl8pPr>
            <a:lvl9pPr marL="4114800" marR="0" lvl="8" indent="-298450" algn="l" rtl="0">
              <a:lnSpc>
                <a:spcPct val="115000"/>
              </a:lnSpc>
              <a:spcBef>
                <a:spcPts val="1600"/>
              </a:spcBef>
              <a:spcAft>
                <a:spcPts val="1600"/>
              </a:spcAft>
              <a:buClr>
                <a:schemeClr val="dk1"/>
              </a:buClr>
              <a:buSzPts val="1100"/>
              <a:buFont typeface="Montserrat"/>
              <a:buAutoNum type="romanLcPeriod"/>
              <a:defRPr sz="1200" b="0" i="0" u="none" strike="noStrike" cap="none">
                <a:solidFill>
                  <a:schemeClr val="dk1"/>
                </a:solidFill>
                <a:latin typeface="Montserrat"/>
                <a:ea typeface="Montserrat"/>
                <a:cs typeface="Montserrat"/>
                <a:sym typeface="Montserrat"/>
              </a:defRPr>
            </a:lvl9pPr>
          </a:lstStyle>
          <a:p>
            <a:pPr marL="330200" indent="-171450">
              <a:buFont typeface="Wingdings" panose="05000000000000000000" pitchFamily="2" charset="2"/>
              <a:buChar char="v"/>
            </a:pPr>
            <a:r>
              <a:rPr lang="vi-VN" dirty="0">
                <a:latin typeface="Montserrat Medium" panose="00000600000000000000" pitchFamily="2" charset="0"/>
              </a:rPr>
              <a:t>Nước chiếm tỉ lệ 70% cơ thể con người</a:t>
            </a:r>
            <a:r>
              <a:rPr lang="en-US" dirty="0">
                <a:latin typeface="Montserrat Medium" panose="00000600000000000000" pitchFamily="2" charset="0"/>
              </a:rPr>
              <a:t>.</a:t>
            </a:r>
          </a:p>
          <a:p>
            <a:pPr marL="330200" indent="-171450">
              <a:buFont typeface="Wingdings" panose="05000000000000000000" pitchFamily="2" charset="2"/>
              <a:buChar char="v"/>
            </a:pPr>
            <a:endParaRPr lang="en-US" dirty="0">
              <a:latin typeface="Montserrat Medium" panose="00000600000000000000" pitchFamily="2" charset="0"/>
            </a:endParaRPr>
          </a:p>
          <a:p>
            <a:pPr marL="330200" indent="-171450">
              <a:buFont typeface="Wingdings" panose="05000000000000000000" pitchFamily="2" charset="2"/>
              <a:buChar char="v"/>
            </a:pPr>
            <a:r>
              <a:rPr lang="en-US" dirty="0">
                <a:latin typeface="Montserrat Medium" panose="00000600000000000000" pitchFamily="2" charset="0"/>
              </a:rPr>
              <a:t>N</a:t>
            </a:r>
            <a:r>
              <a:rPr lang="vi-VN" dirty="0">
                <a:latin typeface="Montserrat Medium" panose="00000600000000000000" pitchFamily="2" charset="0"/>
              </a:rPr>
              <a:t>ước có khả năng cung cấp khoáng chất, vận chuyển chất dinh dưỡng, oxy</a:t>
            </a:r>
            <a:r>
              <a:rPr lang="en-US" dirty="0">
                <a:latin typeface="Montserrat Medium" panose="00000600000000000000" pitchFamily="2" charset="0"/>
              </a:rPr>
              <a:t>,…</a:t>
            </a:r>
          </a:p>
          <a:p>
            <a:pPr marL="330200" indent="-171450">
              <a:buFont typeface="Wingdings" panose="05000000000000000000" pitchFamily="2" charset="2"/>
              <a:buChar char="v"/>
            </a:pPr>
            <a:endParaRPr lang="en-US" dirty="0">
              <a:latin typeface="Montserrat Medium" panose="00000600000000000000" pitchFamily="2" charset="0"/>
            </a:endParaRPr>
          </a:p>
          <a:p>
            <a:pPr marL="330200" indent="-171450">
              <a:buFont typeface="Wingdings" panose="05000000000000000000" pitchFamily="2" charset="2"/>
              <a:buChar char="v"/>
            </a:pPr>
            <a:r>
              <a:rPr lang="vi-VN" dirty="0">
                <a:latin typeface="Montserrat Medium" panose="00000600000000000000" pitchFamily="2" charset="0"/>
              </a:rPr>
              <a:t>Nước còn có tác dụng điều hòa nhiệt độ cơ thể, đào thải các độc tố thông qua mồ hôi, nước tiểu và đại tiện, giúp xương khớp hoạt động trơn tru.</a:t>
            </a:r>
            <a:endParaRPr lang="en-US" dirty="0">
              <a:latin typeface="Montserrat Medium" panose="00000600000000000000" pitchFamily="2" charset="0"/>
            </a:endParaRPr>
          </a:p>
        </p:txBody>
      </p:sp>
      <p:pic>
        <p:nvPicPr>
          <p:cNvPr id="8" name="Picture 7" descr="Icon&#10;&#10;Description automatically generated">
            <a:extLst>
              <a:ext uri="{FF2B5EF4-FFF2-40B4-BE49-F238E27FC236}">
                <a16:creationId xmlns:a16="http://schemas.microsoft.com/office/drawing/2014/main" id="{F8FE944B-B3E4-4ED4-BD2F-8673EECE66E0}"/>
              </a:ext>
            </a:extLst>
          </p:cNvPr>
          <p:cNvPicPr>
            <a:picLocks noChangeAspect="1"/>
          </p:cNvPicPr>
          <p:nvPr/>
        </p:nvPicPr>
        <p:blipFill>
          <a:blip r:embed="rId4"/>
          <a:stretch>
            <a:fillRect/>
          </a:stretch>
        </p:blipFill>
        <p:spPr>
          <a:xfrm>
            <a:off x="5379054" y="2116016"/>
            <a:ext cx="2483188" cy="27353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barn(inVertical)">
                                      <p:cBhvr>
                                        <p:cTn id="23" dur="500"/>
                                        <p:tgtEl>
                                          <p:spTgt spid="10">
                                            <p:txEl>
                                              <p:pRg st="0" end="0"/>
                                            </p:txEl>
                                          </p:spTgt>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barn(inVertical)">
                                      <p:cBhvr>
                                        <p:cTn id="27" dur="500"/>
                                        <p:tgtEl>
                                          <p:spTgt spid="10">
                                            <p:txEl>
                                              <p:pRg st="2" end="2"/>
                                            </p:txEl>
                                          </p:spTgt>
                                        </p:tgtEl>
                                      </p:cBhvr>
                                    </p:animEffect>
                                  </p:childTnLst>
                                </p:cTn>
                              </p:par>
                            </p:childTnLst>
                          </p:cTn>
                        </p:par>
                        <p:par>
                          <p:cTn id="28" fill="hold">
                            <p:stCondLst>
                              <p:cond delay="1500"/>
                            </p:stCondLst>
                            <p:childTnLst>
                              <p:par>
                                <p:cTn id="29" presetID="16" presetClass="entr" presetSubtype="21" fill="hold" grpId="0" nodeType="after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barn(inVertical)">
                                      <p:cBhvr>
                                        <p:cTn id="3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NỘI DUNG TRÌNH BÀY</a:t>
            </a:r>
            <a:endParaRPr b="0" dirty="0">
              <a:solidFill>
                <a:schemeClr val="dk1"/>
              </a:solidFill>
            </a:endParaRPr>
          </a:p>
        </p:txBody>
      </p:sp>
      <p:grpSp>
        <p:nvGrpSpPr>
          <p:cNvPr id="414" name="Google Shape;414;p35"/>
          <p:cNvGrpSpPr/>
          <p:nvPr/>
        </p:nvGrpSpPr>
        <p:grpSpPr>
          <a:xfrm>
            <a:off x="720831" y="1246775"/>
            <a:ext cx="1261398" cy="963203"/>
            <a:chOff x="720831" y="1246775"/>
            <a:chExt cx="1261398" cy="963203"/>
          </a:xfrm>
        </p:grpSpPr>
        <p:grpSp>
          <p:nvGrpSpPr>
            <p:cNvPr id="415" name="Google Shape;415;p35"/>
            <p:cNvGrpSpPr/>
            <p:nvPr/>
          </p:nvGrpSpPr>
          <p:grpSpPr>
            <a:xfrm>
              <a:off x="986925" y="1246775"/>
              <a:ext cx="535300" cy="194950"/>
              <a:chOff x="5054325" y="1441125"/>
              <a:chExt cx="535300" cy="194950"/>
            </a:xfrm>
          </p:grpSpPr>
          <p:sp>
            <p:nvSpPr>
              <p:cNvPr id="416" name="Google Shape;416;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5" descr="Slidesgo" title="Background"/>
            <p:cNvSpPr/>
            <p:nvPr/>
          </p:nvSpPr>
          <p:spPr>
            <a:xfrm flipH="1">
              <a:off x="720831"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35"/>
            <p:cNvGrpSpPr/>
            <p:nvPr/>
          </p:nvGrpSpPr>
          <p:grpSpPr>
            <a:xfrm>
              <a:off x="986925" y="1355988"/>
              <a:ext cx="841875" cy="831325"/>
              <a:chOff x="2286000" y="-907525"/>
              <a:chExt cx="841875" cy="831325"/>
            </a:xfrm>
          </p:grpSpPr>
          <p:sp>
            <p:nvSpPr>
              <p:cNvPr id="420" name="Google Shape;420;p35"/>
              <p:cNvSpPr/>
              <p:nvPr/>
            </p:nvSpPr>
            <p:spPr>
              <a:xfrm>
                <a:off x="2286000" y="-907525"/>
                <a:ext cx="841875" cy="831325"/>
              </a:xfrm>
              <a:custGeom>
                <a:avLst/>
                <a:gdLst/>
                <a:ahLst/>
                <a:cxnLst/>
                <a:rect l="l" t="t" r="r" b="b"/>
                <a:pathLst>
                  <a:path w="33675" h="33253" extrusionOk="0">
                    <a:moveTo>
                      <a:pt x="16788" y="0"/>
                    </a:moveTo>
                    <a:cubicBezTo>
                      <a:pt x="7871" y="0"/>
                      <a:pt x="493" y="7169"/>
                      <a:pt x="249" y="16196"/>
                    </a:cubicBezTo>
                    <a:cubicBezTo>
                      <a:pt x="1" y="25374"/>
                      <a:pt x="7254" y="33000"/>
                      <a:pt x="16433" y="33248"/>
                    </a:cubicBezTo>
                    <a:cubicBezTo>
                      <a:pt x="16550" y="33251"/>
                      <a:pt x="16667" y="33252"/>
                      <a:pt x="16784" y="33252"/>
                    </a:cubicBezTo>
                    <a:cubicBezTo>
                      <a:pt x="25747" y="33252"/>
                      <a:pt x="33182" y="26125"/>
                      <a:pt x="33427" y="17064"/>
                    </a:cubicBezTo>
                    <a:cubicBezTo>
                      <a:pt x="33675" y="7885"/>
                      <a:pt x="26421" y="254"/>
                      <a:pt x="17242" y="6"/>
                    </a:cubicBezTo>
                    <a:cubicBezTo>
                      <a:pt x="17090" y="2"/>
                      <a:pt x="16939" y="0"/>
                      <a:pt x="16788" y="0"/>
                    </a:cubicBezTo>
                    <a:close/>
                  </a:path>
                </a:pathLst>
              </a:custGeom>
              <a:solidFill>
                <a:srgbClr val="00F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286000" y="-907375"/>
                <a:ext cx="832575" cy="831175"/>
              </a:xfrm>
              <a:custGeom>
                <a:avLst/>
                <a:gdLst/>
                <a:ahLst/>
                <a:cxnLst/>
                <a:rect l="l" t="t" r="r" b="b"/>
                <a:pathLst>
                  <a:path w="33303" h="33247" extrusionOk="0">
                    <a:moveTo>
                      <a:pt x="17242" y="0"/>
                    </a:moveTo>
                    <a:cubicBezTo>
                      <a:pt x="16433" y="0"/>
                      <a:pt x="15630" y="65"/>
                      <a:pt x="14821" y="124"/>
                    </a:cubicBezTo>
                    <a:cubicBezTo>
                      <a:pt x="15133" y="868"/>
                      <a:pt x="15193" y="1677"/>
                      <a:pt x="14637" y="2297"/>
                    </a:cubicBezTo>
                    <a:cubicBezTo>
                      <a:pt x="14389" y="2545"/>
                      <a:pt x="14141" y="2729"/>
                      <a:pt x="13893" y="2853"/>
                    </a:cubicBezTo>
                    <a:cubicBezTo>
                      <a:pt x="13585" y="3112"/>
                      <a:pt x="13191" y="3242"/>
                      <a:pt x="12746" y="3242"/>
                    </a:cubicBezTo>
                    <a:cubicBezTo>
                      <a:pt x="12654" y="3242"/>
                      <a:pt x="12560" y="3236"/>
                      <a:pt x="12464" y="3225"/>
                    </a:cubicBezTo>
                    <a:cubicBezTo>
                      <a:pt x="12032" y="3349"/>
                      <a:pt x="11536" y="3473"/>
                      <a:pt x="11100" y="3597"/>
                    </a:cubicBezTo>
                    <a:lnTo>
                      <a:pt x="10544" y="3597"/>
                    </a:lnTo>
                    <a:cubicBezTo>
                      <a:pt x="10355" y="3910"/>
                      <a:pt x="10355" y="4282"/>
                      <a:pt x="10479" y="4590"/>
                    </a:cubicBezTo>
                    <a:cubicBezTo>
                      <a:pt x="10544" y="5086"/>
                      <a:pt x="10728" y="5770"/>
                      <a:pt x="10296" y="6143"/>
                    </a:cubicBezTo>
                    <a:cubicBezTo>
                      <a:pt x="9902" y="6536"/>
                      <a:pt x="9586" y="6577"/>
                      <a:pt x="9163" y="6577"/>
                    </a:cubicBezTo>
                    <a:cubicBezTo>
                      <a:pt x="9053" y="6577"/>
                      <a:pt x="8935" y="6574"/>
                      <a:pt x="8807" y="6574"/>
                    </a:cubicBezTo>
                    <a:cubicBezTo>
                      <a:pt x="8311" y="7194"/>
                      <a:pt x="8435" y="7567"/>
                      <a:pt x="9239" y="7815"/>
                    </a:cubicBezTo>
                    <a:cubicBezTo>
                      <a:pt x="9428" y="7939"/>
                      <a:pt x="9611" y="8003"/>
                      <a:pt x="9800" y="8063"/>
                    </a:cubicBezTo>
                    <a:lnTo>
                      <a:pt x="9859" y="8063"/>
                    </a:lnTo>
                    <a:cubicBezTo>
                      <a:pt x="10296" y="8003"/>
                      <a:pt x="10668" y="7879"/>
                      <a:pt x="11040" y="7567"/>
                    </a:cubicBezTo>
                    <a:cubicBezTo>
                      <a:pt x="11536" y="7259"/>
                      <a:pt x="12156" y="6639"/>
                      <a:pt x="12777" y="6639"/>
                    </a:cubicBezTo>
                    <a:cubicBezTo>
                      <a:pt x="14325" y="6698"/>
                      <a:pt x="14573" y="8187"/>
                      <a:pt x="14017" y="9368"/>
                    </a:cubicBezTo>
                    <a:cubicBezTo>
                      <a:pt x="13521" y="10543"/>
                      <a:pt x="13828" y="11724"/>
                      <a:pt x="14265" y="12841"/>
                    </a:cubicBezTo>
                    <a:cubicBezTo>
                      <a:pt x="14573" y="13644"/>
                      <a:pt x="15069" y="14205"/>
                      <a:pt x="15133" y="15073"/>
                    </a:cubicBezTo>
                    <a:cubicBezTo>
                      <a:pt x="15185" y="16153"/>
                      <a:pt x="13550" y="16387"/>
                      <a:pt x="12673" y="16387"/>
                    </a:cubicBezTo>
                    <a:cubicBezTo>
                      <a:pt x="12543" y="16387"/>
                      <a:pt x="12429" y="16382"/>
                      <a:pt x="12340" y="16373"/>
                    </a:cubicBezTo>
                    <a:cubicBezTo>
                      <a:pt x="11988" y="16336"/>
                      <a:pt x="10889" y="15749"/>
                      <a:pt x="10146" y="15749"/>
                    </a:cubicBezTo>
                    <a:cubicBezTo>
                      <a:pt x="9715" y="15749"/>
                      <a:pt x="9404" y="15946"/>
                      <a:pt x="9428" y="16562"/>
                    </a:cubicBezTo>
                    <a:cubicBezTo>
                      <a:pt x="9487" y="17306"/>
                      <a:pt x="9239" y="17738"/>
                      <a:pt x="8867" y="18298"/>
                    </a:cubicBezTo>
                    <a:cubicBezTo>
                      <a:pt x="8807" y="18358"/>
                      <a:pt x="8807" y="18482"/>
                      <a:pt x="8743" y="18606"/>
                    </a:cubicBezTo>
                    <a:cubicBezTo>
                      <a:pt x="8545" y="19002"/>
                      <a:pt x="9257" y="19123"/>
                      <a:pt x="9709" y="19123"/>
                    </a:cubicBezTo>
                    <a:cubicBezTo>
                      <a:pt x="9823" y="19123"/>
                      <a:pt x="9921" y="19115"/>
                      <a:pt x="9983" y="19102"/>
                    </a:cubicBezTo>
                    <a:cubicBezTo>
                      <a:pt x="10420" y="19102"/>
                      <a:pt x="10792" y="19043"/>
                      <a:pt x="11164" y="19043"/>
                    </a:cubicBezTo>
                    <a:cubicBezTo>
                      <a:pt x="11306" y="19006"/>
                      <a:pt x="11428" y="18970"/>
                      <a:pt x="11528" y="18970"/>
                    </a:cubicBezTo>
                    <a:cubicBezTo>
                      <a:pt x="11603" y="18970"/>
                      <a:pt x="11667" y="18990"/>
                      <a:pt x="11720" y="19043"/>
                    </a:cubicBezTo>
                    <a:cubicBezTo>
                      <a:pt x="11968" y="19167"/>
                      <a:pt x="12156" y="19291"/>
                      <a:pt x="12340" y="19415"/>
                    </a:cubicBezTo>
                    <a:cubicBezTo>
                      <a:pt x="13208" y="19787"/>
                      <a:pt x="14017" y="19970"/>
                      <a:pt x="14201" y="20839"/>
                    </a:cubicBezTo>
                    <a:cubicBezTo>
                      <a:pt x="14389" y="20963"/>
                      <a:pt x="14573" y="21151"/>
                      <a:pt x="14821" y="21335"/>
                    </a:cubicBezTo>
                    <a:cubicBezTo>
                      <a:pt x="15317" y="21771"/>
                      <a:pt x="16061" y="22516"/>
                      <a:pt x="15630" y="23195"/>
                    </a:cubicBezTo>
                    <a:cubicBezTo>
                      <a:pt x="15441" y="23508"/>
                      <a:pt x="15505" y="24252"/>
                      <a:pt x="15193" y="24560"/>
                    </a:cubicBezTo>
                    <a:cubicBezTo>
                      <a:pt x="14761" y="24932"/>
                      <a:pt x="14077" y="25056"/>
                      <a:pt x="14017" y="25741"/>
                    </a:cubicBezTo>
                    <a:cubicBezTo>
                      <a:pt x="14017" y="25924"/>
                      <a:pt x="13893" y="26048"/>
                      <a:pt x="13704" y="26048"/>
                    </a:cubicBezTo>
                    <a:cubicBezTo>
                      <a:pt x="13273" y="26792"/>
                      <a:pt x="12712" y="27413"/>
                      <a:pt x="12588" y="28281"/>
                    </a:cubicBezTo>
                    <a:cubicBezTo>
                      <a:pt x="12777" y="29025"/>
                      <a:pt x="13332" y="29710"/>
                      <a:pt x="13397" y="30514"/>
                    </a:cubicBezTo>
                    <a:cubicBezTo>
                      <a:pt x="13397" y="30762"/>
                      <a:pt x="13332" y="30950"/>
                      <a:pt x="13208" y="31074"/>
                    </a:cubicBezTo>
                    <a:lnTo>
                      <a:pt x="13208" y="31134"/>
                    </a:lnTo>
                    <a:cubicBezTo>
                      <a:pt x="13165" y="31224"/>
                      <a:pt x="13052" y="31283"/>
                      <a:pt x="12947" y="31283"/>
                    </a:cubicBezTo>
                    <a:cubicBezTo>
                      <a:pt x="12908" y="31283"/>
                      <a:pt x="12870" y="31275"/>
                      <a:pt x="12836" y="31258"/>
                    </a:cubicBezTo>
                    <a:cubicBezTo>
                      <a:pt x="12712" y="31258"/>
                      <a:pt x="12529" y="31258"/>
                      <a:pt x="12405" y="31198"/>
                    </a:cubicBezTo>
                    <a:cubicBezTo>
                      <a:pt x="12280" y="31134"/>
                      <a:pt x="12216" y="31010"/>
                      <a:pt x="12216" y="30886"/>
                    </a:cubicBezTo>
                    <a:cubicBezTo>
                      <a:pt x="10668" y="30082"/>
                      <a:pt x="9735" y="28529"/>
                      <a:pt x="9800" y="26668"/>
                    </a:cubicBezTo>
                    <a:cubicBezTo>
                      <a:pt x="9859" y="25676"/>
                      <a:pt x="10355" y="24500"/>
                      <a:pt x="9428" y="23567"/>
                    </a:cubicBezTo>
                    <a:cubicBezTo>
                      <a:pt x="9180" y="23384"/>
                      <a:pt x="8807" y="23071"/>
                      <a:pt x="8683" y="22764"/>
                    </a:cubicBezTo>
                    <a:cubicBezTo>
                      <a:pt x="8435" y="21831"/>
                      <a:pt x="8807" y="21399"/>
                      <a:pt x="9115" y="20655"/>
                    </a:cubicBezTo>
                    <a:cubicBezTo>
                      <a:pt x="8931" y="20094"/>
                      <a:pt x="7751" y="19539"/>
                      <a:pt x="7443" y="18794"/>
                    </a:cubicBezTo>
                    <a:cubicBezTo>
                      <a:pt x="7071" y="18050"/>
                      <a:pt x="6699" y="17614"/>
                      <a:pt x="6634" y="16810"/>
                    </a:cubicBezTo>
                    <a:cubicBezTo>
                      <a:pt x="6575" y="15693"/>
                      <a:pt x="4898" y="15569"/>
                      <a:pt x="4278" y="14885"/>
                    </a:cubicBezTo>
                    <a:cubicBezTo>
                      <a:pt x="3905" y="14453"/>
                      <a:pt x="3226" y="13768"/>
                      <a:pt x="3102" y="13213"/>
                    </a:cubicBezTo>
                    <a:cubicBezTo>
                      <a:pt x="2913" y="12096"/>
                      <a:pt x="2913" y="10791"/>
                      <a:pt x="3037" y="9675"/>
                    </a:cubicBezTo>
                    <a:cubicBezTo>
                      <a:pt x="3102" y="8995"/>
                      <a:pt x="2978" y="8311"/>
                      <a:pt x="2854" y="7691"/>
                    </a:cubicBezTo>
                    <a:cubicBezTo>
                      <a:pt x="1301" y="10112"/>
                      <a:pt x="308" y="13024"/>
                      <a:pt x="249" y="16190"/>
                    </a:cubicBezTo>
                    <a:cubicBezTo>
                      <a:pt x="1" y="25368"/>
                      <a:pt x="7254" y="32994"/>
                      <a:pt x="16433" y="33242"/>
                    </a:cubicBezTo>
                    <a:cubicBezTo>
                      <a:pt x="16559" y="33245"/>
                      <a:pt x="16684" y="33247"/>
                      <a:pt x="16809" y="33247"/>
                    </a:cubicBezTo>
                    <a:cubicBezTo>
                      <a:pt x="25202" y="33247"/>
                      <a:pt x="32203" y="27043"/>
                      <a:pt x="33302" y="18854"/>
                    </a:cubicBezTo>
                    <a:lnTo>
                      <a:pt x="33302" y="18854"/>
                    </a:lnTo>
                    <a:cubicBezTo>
                      <a:pt x="32623" y="19970"/>
                      <a:pt x="31754" y="20903"/>
                      <a:pt x="30638" y="21399"/>
                    </a:cubicBezTo>
                    <a:cubicBezTo>
                      <a:pt x="30574" y="21459"/>
                      <a:pt x="30574" y="21523"/>
                      <a:pt x="30514" y="21647"/>
                    </a:cubicBezTo>
                    <a:cubicBezTo>
                      <a:pt x="30446" y="21748"/>
                      <a:pt x="30341" y="21794"/>
                      <a:pt x="30239" y="21794"/>
                    </a:cubicBezTo>
                    <a:cubicBezTo>
                      <a:pt x="30155" y="21794"/>
                      <a:pt x="30074" y="21763"/>
                      <a:pt x="30018" y="21707"/>
                    </a:cubicBezTo>
                    <a:cubicBezTo>
                      <a:pt x="29581" y="21211"/>
                      <a:pt x="29026" y="20903"/>
                      <a:pt x="28405" y="20903"/>
                    </a:cubicBezTo>
                    <a:cubicBezTo>
                      <a:pt x="27721" y="20903"/>
                      <a:pt x="28217" y="21459"/>
                      <a:pt x="28281" y="21771"/>
                    </a:cubicBezTo>
                    <a:cubicBezTo>
                      <a:pt x="28465" y="22327"/>
                      <a:pt x="28281" y="22764"/>
                      <a:pt x="27845" y="23071"/>
                    </a:cubicBezTo>
                    <a:cubicBezTo>
                      <a:pt x="27539" y="23276"/>
                      <a:pt x="27213" y="23368"/>
                      <a:pt x="26889" y="23368"/>
                    </a:cubicBezTo>
                    <a:cubicBezTo>
                      <a:pt x="26624" y="23368"/>
                      <a:pt x="26360" y="23307"/>
                      <a:pt x="26108" y="23195"/>
                    </a:cubicBezTo>
                    <a:cubicBezTo>
                      <a:pt x="25860" y="23071"/>
                      <a:pt x="25736" y="22888"/>
                      <a:pt x="25677" y="22640"/>
                    </a:cubicBezTo>
                    <a:cubicBezTo>
                      <a:pt x="25364" y="23816"/>
                      <a:pt x="25304" y="26857"/>
                      <a:pt x="24868" y="27909"/>
                    </a:cubicBezTo>
                    <a:cubicBezTo>
                      <a:pt x="24560" y="28717"/>
                      <a:pt x="24248" y="29462"/>
                      <a:pt x="23379" y="29710"/>
                    </a:cubicBezTo>
                    <a:cubicBezTo>
                      <a:pt x="23351" y="29720"/>
                      <a:pt x="23322" y="29725"/>
                      <a:pt x="23292" y="29725"/>
                    </a:cubicBezTo>
                    <a:cubicBezTo>
                      <a:pt x="22632" y="29725"/>
                      <a:pt x="21886" y="27144"/>
                      <a:pt x="21767" y="26668"/>
                    </a:cubicBezTo>
                    <a:cubicBezTo>
                      <a:pt x="21643" y="26172"/>
                      <a:pt x="21891" y="25552"/>
                      <a:pt x="22015" y="25056"/>
                    </a:cubicBezTo>
                    <a:cubicBezTo>
                      <a:pt x="22452" y="23567"/>
                      <a:pt x="21023" y="23691"/>
                      <a:pt x="19906" y="23195"/>
                    </a:cubicBezTo>
                    <a:cubicBezTo>
                      <a:pt x="18730" y="22699"/>
                      <a:pt x="18358" y="19722"/>
                      <a:pt x="19782" y="18918"/>
                    </a:cubicBezTo>
                    <a:cubicBezTo>
                      <a:pt x="20159" y="18718"/>
                      <a:pt x="20488" y="18645"/>
                      <a:pt x="20806" y="18645"/>
                    </a:cubicBezTo>
                    <a:cubicBezTo>
                      <a:pt x="21380" y="18645"/>
                      <a:pt x="21917" y="18883"/>
                      <a:pt x="22635" y="19043"/>
                    </a:cubicBezTo>
                    <a:cubicBezTo>
                      <a:pt x="23118" y="19126"/>
                      <a:pt x="23638" y="19198"/>
                      <a:pt x="24150" y="19198"/>
                    </a:cubicBezTo>
                    <a:cubicBezTo>
                      <a:pt x="24759" y="19198"/>
                      <a:pt x="25356" y="19096"/>
                      <a:pt x="25860" y="18794"/>
                    </a:cubicBezTo>
                    <a:cubicBezTo>
                      <a:pt x="26356" y="18546"/>
                      <a:pt x="26793" y="18234"/>
                      <a:pt x="27165" y="17862"/>
                    </a:cubicBezTo>
                    <a:cubicBezTo>
                      <a:pt x="27721" y="17182"/>
                      <a:pt x="27785" y="16562"/>
                      <a:pt x="27473" y="15877"/>
                    </a:cubicBezTo>
                    <a:cubicBezTo>
                      <a:pt x="27349" y="15818"/>
                      <a:pt x="27225" y="15753"/>
                      <a:pt x="27101" y="15753"/>
                    </a:cubicBezTo>
                    <a:cubicBezTo>
                      <a:pt x="26815" y="16044"/>
                      <a:pt x="26473" y="16758"/>
                      <a:pt x="26028" y="16758"/>
                    </a:cubicBezTo>
                    <a:cubicBezTo>
                      <a:pt x="25994" y="16758"/>
                      <a:pt x="25960" y="16754"/>
                      <a:pt x="25925" y="16745"/>
                    </a:cubicBezTo>
                    <a:cubicBezTo>
                      <a:pt x="25736" y="16686"/>
                      <a:pt x="25488" y="16686"/>
                      <a:pt x="25364" y="16621"/>
                    </a:cubicBezTo>
                    <a:lnTo>
                      <a:pt x="25240" y="16497"/>
                    </a:lnTo>
                    <a:lnTo>
                      <a:pt x="25240" y="16497"/>
                    </a:lnTo>
                    <a:cubicBezTo>
                      <a:pt x="25240" y="17117"/>
                      <a:pt x="25364" y="17738"/>
                      <a:pt x="24684" y="17986"/>
                    </a:cubicBezTo>
                    <a:cubicBezTo>
                      <a:pt x="24650" y="17994"/>
                      <a:pt x="24618" y="17998"/>
                      <a:pt x="24588" y="17998"/>
                    </a:cubicBezTo>
                    <a:cubicBezTo>
                      <a:pt x="24068" y="17998"/>
                      <a:pt x="24068" y="16801"/>
                      <a:pt x="23724" y="16801"/>
                    </a:cubicBezTo>
                    <a:cubicBezTo>
                      <a:pt x="23650" y="16801"/>
                      <a:pt x="23559" y="16857"/>
                      <a:pt x="23444" y="16993"/>
                    </a:cubicBezTo>
                    <a:cubicBezTo>
                      <a:pt x="23379" y="17058"/>
                      <a:pt x="23320" y="17058"/>
                      <a:pt x="23255" y="17117"/>
                    </a:cubicBezTo>
                    <a:cubicBezTo>
                      <a:pt x="23031" y="17512"/>
                      <a:pt x="22604" y="18260"/>
                      <a:pt x="22157" y="18260"/>
                    </a:cubicBezTo>
                    <a:cubicBezTo>
                      <a:pt x="22110" y="18260"/>
                      <a:pt x="22062" y="18252"/>
                      <a:pt x="22015" y="18234"/>
                    </a:cubicBezTo>
                    <a:cubicBezTo>
                      <a:pt x="21519" y="18110"/>
                      <a:pt x="20715" y="17738"/>
                      <a:pt x="20343" y="17366"/>
                    </a:cubicBezTo>
                    <a:cubicBezTo>
                      <a:pt x="19971" y="16934"/>
                      <a:pt x="20219" y="16497"/>
                      <a:pt x="20527" y="16249"/>
                    </a:cubicBezTo>
                    <a:cubicBezTo>
                      <a:pt x="20715" y="16066"/>
                      <a:pt x="21023" y="16066"/>
                      <a:pt x="21211" y="16066"/>
                    </a:cubicBezTo>
                    <a:cubicBezTo>
                      <a:pt x="21755" y="15294"/>
                      <a:pt x="21933" y="14922"/>
                      <a:pt x="21774" y="14922"/>
                    </a:cubicBezTo>
                    <a:cubicBezTo>
                      <a:pt x="21715" y="14922"/>
                      <a:pt x="21609" y="14973"/>
                      <a:pt x="21459" y="15073"/>
                    </a:cubicBezTo>
                    <a:cubicBezTo>
                      <a:pt x="21395" y="15133"/>
                      <a:pt x="21395" y="15133"/>
                      <a:pt x="21335" y="15133"/>
                    </a:cubicBezTo>
                    <a:cubicBezTo>
                      <a:pt x="19723" y="15009"/>
                      <a:pt x="19847" y="13272"/>
                      <a:pt x="20095" y="12032"/>
                    </a:cubicBezTo>
                    <a:cubicBezTo>
                      <a:pt x="20145" y="11823"/>
                      <a:pt x="20417" y="11572"/>
                      <a:pt x="20688" y="11572"/>
                    </a:cubicBezTo>
                    <a:cubicBezTo>
                      <a:pt x="20739" y="11572"/>
                      <a:pt x="20790" y="11581"/>
                      <a:pt x="20839" y="11600"/>
                    </a:cubicBezTo>
                    <a:cubicBezTo>
                      <a:pt x="21271" y="11784"/>
                      <a:pt x="21583" y="12096"/>
                      <a:pt x="22015" y="12344"/>
                    </a:cubicBezTo>
                    <a:cubicBezTo>
                      <a:pt x="22387" y="12555"/>
                      <a:pt x="22720" y="12647"/>
                      <a:pt x="23016" y="12647"/>
                    </a:cubicBezTo>
                    <a:cubicBezTo>
                      <a:pt x="24545" y="12647"/>
                      <a:pt x="25076" y="10189"/>
                      <a:pt x="24868" y="8995"/>
                    </a:cubicBezTo>
                    <a:cubicBezTo>
                      <a:pt x="24868" y="8931"/>
                      <a:pt x="24868" y="8871"/>
                      <a:pt x="24932" y="8871"/>
                    </a:cubicBezTo>
                    <a:cubicBezTo>
                      <a:pt x="24862" y="8482"/>
                      <a:pt x="24730" y="8094"/>
                      <a:pt x="24607" y="8094"/>
                    </a:cubicBezTo>
                    <a:cubicBezTo>
                      <a:pt x="24514" y="8094"/>
                      <a:pt x="24425" y="8317"/>
                      <a:pt x="24372" y="8931"/>
                    </a:cubicBezTo>
                    <a:cubicBezTo>
                      <a:pt x="24372" y="9427"/>
                      <a:pt x="24312" y="10171"/>
                      <a:pt x="23876" y="10484"/>
                    </a:cubicBezTo>
                    <a:cubicBezTo>
                      <a:pt x="23512" y="10732"/>
                      <a:pt x="23172" y="10845"/>
                      <a:pt x="22868" y="10845"/>
                    </a:cubicBezTo>
                    <a:cubicBezTo>
                      <a:pt x="22188" y="10845"/>
                      <a:pt x="21690" y="10284"/>
                      <a:pt x="21519" y="9427"/>
                    </a:cubicBezTo>
                    <a:cubicBezTo>
                      <a:pt x="21335" y="8559"/>
                      <a:pt x="21767" y="7691"/>
                      <a:pt x="22080" y="6946"/>
                    </a:cubicBezTo>
                    <a:cubicBezTo>
                      <a:pt x="22387" y="5954"/>
                      <a:pt x="22015" y="4962"/>
                      <a:pt x="22263" y="3969"/>
                    </a:cubicBezTo>
                    <a:cubicBezTo>
                      <a:pt x="22387" y="3349"/>
                      <a:pt x="23196" y="2918"/>
                      <a:pt x="23692" y="2545"/>
                    </a:cubicBezTo>
                    <a:cubicBezTo>
                      <a:pt x="24000" y="2357"/>
                      <a:pt x="24248" y="2173"/>
                      <a:pt x="24560" y="1925"/>
                    </a:cubicBezTo>
                    <a:cubicBezTo>
                      <a:pt x="22328" y="744"/>
                      <a:pt x="19906" y="65"/>
                      <a:pt x="17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57325" y="-904275"/>
                <a:ext cx="330225" cy="779000"/>
              </a:xfrm>
              <a:custGeom>
                <a:avLst/>
                <a:gdLst/>
                <a:ahLst/>
                <a:cxnLst/>
                <a:rect l="l" t="t" r="r" b="b"/>
                <a:pathLst>
                  <a:path w="13209" h="31160" extrusionOk="0">
                    <a:moveTo>
                      <a:pt x="11968" y="0"/>
                    </a:moveTo>
                    <a:cubicBezTo>
                      <a:pt x="6947" y="620"/>
                      <a:pt x="2605" y="3473"/>
                      <a:pt x="1" y="7567"/>
                    </a:cubicBezTo>
                    <a:cubicBezTo>
                      <a:pt x="125" y="8187"/>
                      <a:pt x="249" y="8871"/>
                      <a:pt x="184" y="9551"/>
                    </a:cubicBezTo>
                    <a:cubicBezTo>
                      <a:pt x="60" y="10667"/>
                      <a:pt x="60" y="11972"/>
                      <a:pt x="249" y="13089"/>
                    </a:cubicBezTo>
                    <a:cubicBezTo>
                      <a:pt x="373" y="13644"/>
                      <a:pt x="1052" y="14329"/>
                      <a:pt x="1425" y="14761"/>
                    </a:cubicBezTo>
                    <a:cubicBezTo>
                      <a:pt x="2045" y="15445"/>
                      <a:pt x="3722" y="15569"/>
                      <a:pt x="3781" y="16686"/>
                    </a:cubicBezTo>
                    <a:cubicBezTo>
                      <a:pt x="3846" y="17490"/>
                      <a:pt x="4218" y="17926"/>
                      <a:pt x="4590" y="18670"/>
                    </a:cubicBezTo>
                    <a:cubicBezTo>
                      <a:pt x="4898" y="19415"/>
                      <a:pt x="6078" y="19970"/>
                      <a:pt x="6262" y="20531"/>
                    </a:cubicBezTo>
                    <a:cubicBezTo>
                      <a:pt x="5954" y="21275"/>
                      <a:pt x="5582" y="21707"/>
                      <a:pt x="5830" y="22640"/>
                    </a:cubicBezTo>
                    <a:cubicBezTo>
                      <a:pt x="5954" y="22947"/>
                      <a:pt x="6327" y="23260"/>
                      <a:pt x="6575" y="23443"/>
                    </a:cubicBezTo>
                    <a:cubicBezTo>
                      <a:pt x="7502" y="24376"/>
                      <a:pt x="7006" y="25552"/>
                      <a:pt x="6947" y="26544"/>
                    </a:cubicBezTo>
                    <a:cubicBezTo>
                      <a:pt x="6882" y="28405"/>
                      <a:pt x="7815" y="29958"/>
                      <a:pt x="9363" y="30762"/>
                    </a:cubicBezTo>
                    <a:cubicBezTo>
                      <a:pt x="9363" y="30886"/>
                      <a:pt x="9427" y="31010"/>
                      <a:pt x="9552" y="31074"/>
                    </a:cubicBezTo>
                    <a:cubicBezTo>
                      <a:pt x="9676" y="31134"/>
                      <a:pt x="9859" y="31134"/>
                      <a:pt x="9983" y="31134"/>
                    </a:cubicBezTo>
                    <a:cubicBezTo>
                      <a:pt x="10017" y="31151"/>
                      <a:pt x="10055" y="31159"/>
                      <a:pt x="10094" y="31159"/>
                    </a:cubicBezTo>
                    <a:cubicBezTo>
                      <a:pt x="10199" y="31159"/>
                      <a:pt x="10312" y="31100"/>
                      <a:pt x="10355" y="31010"/>
                    </a:cubicBezTo>
                    <a:lnTo>
                      <a:pt x="10355" y="30950"/>
                    </a:lnTo>
                    <a:cubicBezTo>
                      <a:pt x="10479" y="30826"/>
                      <a:pt x="10544" y="30638"/>
                      <a:pt x="10544" y="30390"/>
                    </a:cubicBezTo>
                    <a:cubicBezTo>
                      <a:pt x="10479" y="29586"/>
                      <a:pt x="9924" y="28901"/>
                      <a:pt x="9735" y="28157"/>
                    </a:cubicBezTo>
                    <a:cubicBezTo>
                      <a:pt x="9859" y="27289"/>
                      <a:pt x="10420" y="26668"/>
                      <a:pt x="10851" y="25924"/>
                    </a:cubicBezTo>
                    <a:cubicBezTo>
                      <a:pt x="11040" y="25924"/>
                      <a:pt x="11164" y="25800"/>
                      <a:pt x="11164" y="25617"/>
                    </a:cubicBezTo>
                    <a:cubicBezTo>
                      <a:pt x="11224" y="24932"/>
                      <a:pt x="11908" y="24808"/>
                      <a:pt x="12340" y="24436"/>
                    </a:cubicBezTo>
                    <a:cubicBezTo>
                      <a:pt x="12652" y="24128"/>
                      <a:pt x="12588" y="23384"/>
                      <a:pt x="12777" y="23071"/>
                    </a:cubicBezTo>
                    <a:cubicBezTo>
                      <a:pt x="13208" y="22392"/>
                      <a:pt x="12464" y="21647"/>
                      <a:pt x="11968" y="21211"/>
                    </a:cubicBezTo>
                    <a:cubicBezTo>
                      <a:pt x="11720" y="21027"/>
                      <a:pt x="11536" y="20839"/>
                      <a:pt x="11348" y="20715"/>
                    </a:cubicBezTo>
                    <a:cubicBezTo>
                      <a:pt x="11164" y="19846"/>
                      <a:pt x="10355" y="19663"/>
                      <a:pt x="9487" y="19291"/>
                    </a:cubicBezTo>
                    <a:cubicBezTo>
                      <a:pt x="9303" y="19167"/>
                      <a:pt x="9115" y="19043"/>
                      <a:pt x="8867" y="18919"/>
                    </a:cubicBezTo>
                    <a:cubicBezTo>
                      <a:pt x="8814" y="18866"/>
                      <a:pt x="8750" y="18846"/>
                      <a:pt x="8675" y="18846"/>
                    </a:cubicBezTo>
                    <a:cubicBezTo>
                      <a:pt x="8575" y="18846"/>
                      <a:pt x="8453" y="18882"/>
                      <a:pt x="8311" y="18919"/>
                    </a:cubicBezTo>
                    <a:cubicBezTo>
                      <a:pt x="7939" y="18919"/>
                      <a:pt x="7567" y="18978"/>
                      <a:pt x="7130" y="18978"/>
                    </a:cubicBezTo>
                    <a:cubicBezTo>
                      <a:pt x="7068" y="18991"/>
                      <a:pt x="6970" y="18999"/>
                      <a:pt x="6856" y="18999"/>
                    </a:cubicBezTo>
                    <a:cubicBezTo>
                      <a:pt x="6404" y="18999"/>
                      <a:pt x="5692" y="18878"/>
                      <a:pt x="5890" y="18482"/>
                    </a:cubicBezTo>
                    <a:cubicBezTo>
                      <a:pt x="5954" y="18358"/>
                      <a:pt x="5954" y="18234"/>
                      <a:pt x="6014" y="18174"/>
                    </a:cubicBezTo>
                    <a:cubicBezTo>
                      <a:pt x="6386" y="17614"/>
                      <a:pt x="6634" y="17182"/>
                      <a:pt x="6575" y="16438"/>
                    </a:cubicBezTo>
                    <a:cubicBezTo>
                      <a:pt x="6551" y="15822"/>
                      <a:pt x="6862" y="15625"/>
                      <a:pt x="7293" y="15625"/>
                    </a:cubicBezTo>
                    <a:cubicBezTo>
                      <a:pt x="8036" y="15625"/>
                      <a:pt x="9135" y="16212"/>
                      <a:pt x="9487" y="16249"/>
                    </a:cubicBezTo>
                    <a:cubicBezTo>
                      <a:pt x="9576" y="16258"/>
                      <a:pt x="9690" y="16263"/>
                      <a:pt x="9820" y="16263"/>
                    </a:cubicBezTo>
                    <a:cubicBezTo>
                      <a:pt x="10697" y="16263"/>
                      <a:pt x="12332" y="16029"/>
                      <a:pt x="12280" y="14949"/>
                    </a:cubicBezTo>
                    <a:cubicBezTo>
                      <a:pt x="12216" y="14081"/>
                      <a:pt x="11720" y="13520"/>
                      <a:pt x="11412" y="12717"/>
                    </a:cubicBezTo>
                    <a:cubicBezTo>
                      <a:pt x="10975" y="11600"/>
                      <a:pt x="10668" y="10419"/>
                      <a:pt x="11164" y="9244"/>
                    </a:cubicBezTo>
                    <a:cubicBezTo>
                      <a:pt x="11720" y="8063"/>
                      <a:pt x="11472" y="6574"/>
                      <a:pt x="9924" y="6515"/>
                    </a:cubicBezTo>
                    <a:cubicBezTo>
                      <a:pt x="9303" y="6515"/>
                      <a:pt x="8683" y="7135"/>
                      <a:pt x="8187" y="7443"/>
                    </a:cubicBezTo>
                    <a:cubicBezTo>
                      <a:pt x="7815" y="7755"/>
                      <a:pt x="7443" y="7879"/>
                      <a:pt x="7006" y="7939"/>
                    </a:cubicBezTo>
                    <a:lnTo>
                      <a:pt x="6947" y="7939"/>
                    </a:lnTo>
                    <a:cubicBezTo>
                      <a:pt x="6758" y="7879"/>
                      <a:pt x="6575" y="7815"/>
                      <a:pt x="6386" y="7691"/>
                    </a:cubicBezTo>
                    <a:cubicBezTo>
                      <a:pt x="5582" y="7443"/>
                      <a:pt x="5458" y="7070"/>
                      <a:pt x="5954" y="6450"/>
                    </a:cubicBezTo>
                    <a:cubicBezTo>
                      <a:pt x="6082" y="6450"/>
                      <a:pt x="6200" y="6453"/>
                      <a:pt x="6310" y="6453"/>
                    </a:cubicBezTo>
                    <a:cubicBezTo>
                      <a:pt x="6733" y="6453"/>
                      <a:pt x="7049" y="6412"/>
                      <a:pt x="7443" y="6019"/>
                    </a:cubicBezTo>
                    <a:cubicBezTo>
                      <a:pt x="7875" y="5646"/>
                      <a:pt x="7691" y="4962"/>
                      <a:pt x="7626" y="4466"/>
                    </a:cubicBezTo>
                    <a:cubicBezTo>
                      <a:pt x="7502" y="4158"/>
                      <a:pt x="7502" y="3786"/>
                      <a:pt x="7691" y="3473"/>
                    </a:cubicBezTo>
                    <a:lnTo>
                      <a:pt x="8247" y="3473"/>
                    </a:lnTo>
                    <a:cubicBezTo>
                      <a:pt x="8683" y="3349"/>
                      <a:pt x="9179" y="3225"/>
                      <a:pt x="9611" y="3101"/>
                    </a:cubicBezTo>
                    <a:cubicBezTo>
                      <a:pt x="9707" y="3112"/>
                      <a:pt x="9801" y="3118"/>
                      <a:pt x="9893" y="3118"/>
                    </a:cubicBezTo>
                    <a:cubicBezTo>
                      <a:pt x="10338" y="3118"/>
                      <a:pt x="10732" y="2988"/>
                      <a:pt x="11040" y="2729"/>
                    </a:cubicBezTo>
                    <a:cubicBezTo>
                      <a:pt x="11288" y="2605"/>
                      <a:pt x="11536" y="2421"/>
                      <a:pt x="11784" y="2173"/>
                    </a:cubicBezTo>
                    <a:cubicBezTo>
                      <a:pt x="12340" y="1553"/>
                      <a:pt x="12280" y="744"/>
                      <a:pt x="11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44950" y="-859250"/>
                <a:ext cx="381450" cy="695025"/>
              </a:xfrm>
              <a:custGeom>
                <a:avLst/>
                <a:gdLst/>
                <a:ahLst/>
                <a:cxnLst/>
                <a:rect l="l" t="t" r="r" b="b"/>
                <a:pathLst>
                  <a:path w="15258" h="27801" extrusionOk="0">
                    <a:moveTo>
                      <a:pt x="6202" y="0"/>
                    </a:moveTo>
                    <a:cubicBezTo>
                      <a:pt x="5890" y="248"/>
                      <a:pt x="5642" y="432"/>
                      <a:pt x="5334" y="620"/>
                    </a:cubicBezTo>
                    <a:cubicBezTo>
                      <a:pt x="4838" y="993"/>
                      <a:pt x="4029" y="1424"/>
                      <a:pt x="3905" y="2044"/>
                    </a:cubicBezTo>
                    <a:cubicBezTo>
                      <a:pt x="3657" y="3037"/>
                      <a:pt x="4029" y="4029"/>
                      <a:pt x="3722" y="5021"/>
                    </a:cubicBezTo>
                    <a:cubicBezTo>
                      <a:pt x="3409" y="5766"/>
                      <a:pt x="2977" y="6634"/>
                      <a:pt x="3161" y="7502"/>
                    </a:cubicBezTo>
                    <a:cubicBezTo>
                      <a:pt x="3332" y="8359"/>
                      <a:pt x="3830" y="8920"/>
                      <a:pt x="4510" y="8920"/>
                    </a:cubicBezTo>
                    <a:cubicBezTo>
                      <a:pt x="4814" y="8920"/>
                      <a:pt x="5154" y="8807"/>
                      <a:pt x="5518" y="8559"/>
                    </a:cubicBezTo>
                    <a:cubicBezTo>
                      <a:pt x="5954" y="8246"/>
                      <a:pt x="6014" y="7502"/>
                      <a:pt x="6014" y="7006"/>
                    </a:cubicBezTo>
                    <a:cubicBezTo>
                      <a:pt x="6067" y="6392"/>
                      <a:pt x="6156" y="6169"/>
                      <a:pt x="6249" y="6169"/>
                    </a:cubicBezTo>
                    <a:cubicBezTo>
                      <a:pt x="6372" y="6169"/>
                      <a:pt x="6504" y="6557"/>
                      <a:pt x="6574" y="6946"/>
                    </a:cubicBezTo>
                    <a:cubicBezTo>
                      <a:pt x="6510" y="6946"/>
                      <a:pt x="6510" y="7006"/>
                      <a:pt x="6510" y="7070"/>
                    </a:cubicBezTo>
                    <a:cubicBezTo>
                      <a:pt x="6718" y="8264"/>
                      <a:pt x="6187" y="10722"/>
                      <a:pt x="4658" y="10722"/>
                    </a:cubicBezTo>
                    <a:cubicBezTo>
                      <a:pt x="4362" y="10722"/>
                      <a:pt x="4029" y="10630"/>
                      <a:pt x="3657" y="10419"/>
                    </a:cubicBezTo>
                    <a:cubicBezTo>
                      <a:pt x="3225" y="10171"/>
                      <a:pt x="2913" y="9859"/>
                      <a:pt x="2481" y="9675"/>
                    </a:cubicBezTo>
                    <a:cubicBezTo>
                      <a:pt x="2432" y="9656"/>
                      <a:pt x="2381" y="9647"/>
                      <a:pt x="2330" y="9647"/>
                    </a:cubicBezTo>
                    <a:cubicBezTo>
                      <a:pt x="2059" y="9647"/>
                      <a:pt x="1787" y="9898"/>
                      <a:pt x="1737" y="10107"/>
                    </a:cubicBezTo>
                    <a:cubicBezTo>
                      <a:pt x="1489" y="11347"/>
                      <a:pt x="1365" y="13084"/>
                      <a:pt x="2977" y="13208"/>
                    </a:cubicBezTo>
                    <a:cubicBezTo>
                      <a:pt x="3037" y="13208"/>
                      <a:pt x="3037" y="13208"/>
                      <a:pt x="3101" y="13148"/>
                    </a:cubicBezTo>
                    <a:cubicBezTo>
                      <a:pt x="3251" y="13048"/>
                      <a:pt x="3357" y="12997"/>
                      <a:pt x="3416" y="12997"/>
                    </a:cubicBezTo>
                    <a:cubicBezTo>
                      <a:pt x="3575" y="12997"/>
                      <a:pt x="3397" y="13369"/>
                      <a:pt x="2853" y="14141"/>
                    </a:cubicBezTo>
                    <a:cubicBezTo>
                      <a:pt x="2665" y="14141"/>
                      <a:pt x="2357" y="14141"/>
                      <a:pt x="2169" y="14324"/>
                    </a:cubicBezTo>
                    <a:cubicBezTo>
                      <a:pt x="1861" y="14572"/>
                      <a:pt x="1613" y="15009"/>
                      <a:pt x="1985" y="15441"/>
                    </a:cubicBezTo>
                    <a:cubicBezTo>
                      <a:pt x="2357" y="15813"/>
                      <a:pt x="3161" y="16185"/>
                      <a:pt x="3657" y="16309"/>
                    </a:cubicBezTo>
                    <a:cubicBezTo>
                      <a:pt x="3704" y="16327"/>
                      <a:pt x="3752" y="16335"/>
                      <a:pt x="3799" y="16335"/>
                    </a:cubicBezTo>
                    <a:cubicBezTo>
                      <a:pt x="4246" y="16335"/>
                      <a:pt x="4673" y="15587"/>
                      <a:pt x="4897" y="15192"/>
                    </a:cubicBezTo>
                    <a:cubicBezTo>
                      <a:pt x="4962" y="15133"/>
                      <a:pt x="5021" y="15133"/>
                      <a:pt x="5086" y="15068"/>
                    </a:cubicBezTo>
                    <a:cubicBezTo>
                      <a:pt x="5201" y="14932"/>
                      <a:pt x="5292" y="14876"/>
                      <a:pt x="5366" y="14876"/>
                    </a:cubicBezTo>
                    <a:cubicBezTo>
                      <a:pt x="5710" y="14876"/>
                      <a:pt x="5710" y="16073"/>
                      <a:pt x="6230" y="16073"/>
                    </a:cubicBezTo>
                    <a:cubicBezTo>
                      <a:pt x="6260" y="16073"/>
                      <a:pt x="6292" y="16069"/>
                      <a:pt x="6326" y="16061"/>
                    </a:cubicBezTo>
                    <a:cubicBezTo>
                      <a:pt x="7006" y="15813"/>
                      <a:pt x="6882" y="15192"/>
                      <a:pt x="6882" y="14572"/>
                    </a:cubicBezTo>
                    <a:lnTo>
                      <a:pt x="6882" y="14572"/>
                    </a:lnTo>
                    <a:lnTo>
                      <a:pt x="7006" y="14696"/>
                    </a:lnTo>
                    <a:cubicBezTo>
                      <a:pt x="7130" y="14761"/>
                      <a:pt x="7378" y="14761"/>
                      <a:pt x="7567" y="14820"/>
                    </a:cubicBezTo>
                    <a:cubicBezTo>
                      <a:pt x="7602" y="14829"/>
                      <a:pt x="7636" y="14833"/>
                      <a:pt x="7670" y="14833"/>
                    </a:cubicBezTo>
                    <a:cubicBezTo>
                      <a:pt x="8115" y="14833"/>
                      <a:pt x="8457" y="14119"/>
                      <a:pt x="8743" y="13828"/>
                    </a:cubicBezTo>
                    <a:cubicBezTo>
                      <a:pt x="8867" y="13828"/>
                      <a:pt x="8991" y="13893"/>
                      <a:pt x="9115" y="13952"/>
                    </a:cubicBezTo>
                    <a:cubicBezTo>
                      <a:pt x="9427" y="14637"/>
                      <a:pt x="9363" y="15257"/>
                      <a:pt x="8807" y="15937"/>
                    </a:cubicBezTo>
                    <a:cubicBezTo>
                      <a:pt x="8435" y="16309"/>
                      <a:pt x="7998" y="16621"/>
                      <a:pt x="7502" y="16869"/>
                    </a:cubicBezTo>
                    <a:cubicBezTo>
                      <a:pt x="6998" y="17171"/>
                      <a:pt x="6401" y="17273"/>
                      <a:pt x="5792" y="17273"/>
                    </a:cubicBezTo>
                    <a:cubicBezTo>
                      <a:pt x="5280" y="17273"/>
                      <a:pt x="4760" y="17201"/>
                      <a:pt x="4277" y="17118"/>
                    </a:cubicBezTo>
                    <a:cubicBezTo>
                      <a:pt x="3559" y="16958"/>
                      <a:pt x="3022" y="16720"/>
                      <a:pt x="2448" y="16720"/>
                    </a:cubicBezTo>
                    <a:cubicBezTo>
                      <a:pt x="2130" y="16720"/>
                      <a:pt x="1801" y="16793"/>
                      <a:pt x="1424" y="16993"/>
                    </a:cubicBezTo>
                    <a:cubicBezTo>
                      <a:pt x="0" y="17797"/>
                      <a:pt x="372" y="20774"/>
                      <a:pt x="1548" y="21270"/>
                    </a:cubicBezTo>
                    <a:cubicBezTo>
                      <a:pt x="2665" y="21766"/>
                      <a:pt x="4094" y="21642"/>
                      <a:pt x="3657" y="23131"/>
                    </a:cubicBezTo>
                    <a:cubicBezTo>
                      <a:pt x="3533" y="23627"/>
                      <a:pt x="3285" y="24247"/>
                      <a:pt x="3409" y="24743"/>
                    </a:cubicBezTo>
                    <a:cubicBezTo>
                      <a:pt x="3528" y="25219"/>
                      <a:pt x="4274" y="27800"/>
                      <a:pt x="4934" y="27800"/>
                    </a:cubicBezTo>
                    <a:cubicBezTo>
                      <a:pt x="4964" y="27800"/>
                      <a:pt x="4993" y="27795"/>
                      <a:pt x="5021" y="27785"/>
                    </a:cubicBezTo>
                    <a:cubicBezTo>
                      <a:pt x="5890" y="27537"/>
                      <a:pt x="6202" y="26792"/>
                      <a:pt x="6510" y="25984"/>
                    </a:cubicBezTo>
                    <a:cubicBezTo>
                      <a:pt x="6946" y="24932"/>
                      <a:pt x="7006" y="21891"/>
                      <a:pt x="7319" y="20715"/>
                    </a:cubicBezTo>
                    <a:cubicBezTo>
                      <a:pt x="7378" y="20963"/>
                      <a:pt x="7502" y="21146"/>
                      <a:pt x="7750" y="21270"/>
                    </a:cubicBezTo>
                    <a:cubicBezTo>
                      <a:pt x="8002" y="21382"/>
                      <a:pt x="8266" y="21443"/>
                      <a:pt x="8531" y="21443"/>
                    </a:cubicBezTo>
                    <a:cubicBezTo>
                      <a:pt x="8855" y="21443"/>
                      <a:pt x="9181" y="21351"/>
                      <a:pt x="9487" y="21146"/>
                    </a:cubicBezTo>
                    <a:cubicBezTo>
                      <a:pt x="9923" y="20839"/>
                      <a:pt x="10107" y="20402"/>
                      <a:pt x="9923" y="19846"/>
                    </a:cubicBezTo>
                    <a:cubicBezTo>
                      <a:pt x="9859" y="19534"/>
                      <a:pt x="9363" y="18978"/>
                      <a:pt x="10047" y="18978"/>
                    </a:cubicBezTo>
                    <a:cubicBezTo>
                      <a:pt x="10668" y="18978"/>
                      <a:pt x="11223" y="19286"/>
                      <a:pt x="11660" y="19782"/>
                    </a:cubicBezTo>
                    <a:cubicBezTo>
                      <a:pt x="11716" y="19838"/>
                      <a:pt x="11797" y="19869"/>
                      <a:pt x="11881" y="19869"/>
                    </a:cubicBezTo>
                    <a:cubicBezTo>
                      <a:pt x="11983" y="19869"/>
                      <a:pt x="12088" y="19823"/>
                      <a:pt x="12156" y="19722"/>
                    </a:cubicBezTo>
                    <a:cubicBezTo>
                      <a:pt x="12216" y="19598"/>
                      <a:pt x="12216" y="19534"/>
                      <a:pt x="12280" y="19474"/>
                    </a:cubicBezTo>
                    <a:cubicBezTo>
                      <a:pt x="13396" y="18978"/>
                      <a:pt x="14265" y="18045"/>
                      <a:pt x="14944" y="16929"/>
                    </a:cubicBezTo>
                    <a:cubicBezTo>
                      <a:pt x="15009" y="16373"/>
                      <a:pt x="15069" y="15753"/>
                      <a:pt x="15069" y="15133"/>
                    </a:cubicBezTo>
                    <a:cubicBezTo>
                      <a:pt x="15257" y="8559"/>
                      <a:pt x="11595" y="2789"/>
                      <a:pt x="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35"/>
          <p:cNvSpPr txBox="1">
            <a:spLocks noGrp="1"/>
          </p:cNvSpPr>
          <p:nvPr>
            <p:ph type="subTitle" idx="1"/>
          </p:nvPr>
        </p:nvSpPr>
        <p:spPr>
          <a:xfrm>
            <a:off x="2057400" y="1690688"/>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TỔNG QUAN ĐỀ TÀI</a:t>
            </a:r>
          </a:p>
        </p:txBody>
      </p:sp>
      <p:sp>
        <p:nvSpPr>
          <p:cNvPr id="426" name="Google Shape;426;p35"/>
          <p:cNvSpPr txBox="1">
            <a:spLocks noGrp="1"/>
          </p:cNvSpPr>
          <p:nvPr>
            <p:ph type="subTitle" idx="3"/>
          </p:nvPr>
        </p:nvSpPr>
        <p:spPr>
          <a:xfrm>
            <a:off x="5962650" y="1684071"/>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SSIS</a:t>
            </a:r>
          </a:p>
        </p:txBody>
      </p:sp>
      <p:sp>
        <p:nvSpPr>
          <p:cNvPr id="428" name="Google Shape;428;p35"/>
          <p:cNvSpPr txBox="1">
            <a:spLocks noGrp="1"/>
          </p:cNvSpPr>
          <p:nvPr>
            <p:ph type="subTitle" idx="7"/>
          </p:nvPr>
        </p:nvSpPr>
        <p:spPr>
          <a:xfrm>
            <a:off x="5962650" y="3705639"/>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SSRS VÀ DATA MINING</a:t>
            </a:r>
          </a:p>
        </p:txBody>
      </p:sp>
      <p:sp>
        <p:nvSpPr>
          <p:cNvPr id="429" name="Google Shape;429;p35"/>
          <p:cNvSpPr txBox="1">
            <a:spLocks noGrp="1"/>
          </p:cNvSpPr>
          <p:nvPr>
            <p:ph type="subTitle" idx="5"/>
          </p:nvPr>
        </p:nvSpPr>
        <p:spPr>
          <a:xfrm>
            <a:off x="2057400" y="355520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SSAS</a:t>
            </a:r>
          </a:p>
        </p:txBody>
      </p:sp>
      <p:sp>
        <p:nvSpPr>
          <p:cNvPr id="432" name="Google Shape;432;p35"/>
          <p:cNvSpPr txBox="1">
            <a:spLocks noGrp="1"/>
          </p:cNvSpPr>
          <p:nvPr>
            <p:ph type="title" idx="9"/>
          </p:nvPr>
        </p:nvSpPr>
        <p:spPr>
          <a:xfrm>
            <a:off x="205740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33" name="Google Shape;433;p35"/>
          <p:cNvSpPr txBox="1">
            <a:spLocks noGrp="1"/>
          </p:cNvSpPr>
          <p:nvPr>
            <p:ph type="title" idx="13"/>
          </p:nvPr>
        </p:nvSpPr>
        <p:spPr>
          <a:xfrm>
            <a:off x="596265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4" name="Google Shape;434;p35"/>
          <p:cNvSpPr txBox="1">
            <a:spLocks noGrp="1"/>
          </p:cNvSpPr>
          <p:nvPr>
            <p:ph type="title" idx="14"/>
          </p:nvPr>
        </p:nvSpPr>
        <p:spPr>
          <a:xfrm>
            <a:off x="205740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5" name="Google Shape;435;p35"/>
          <p:cNvSpPr txBox="1">
            <a:spLocks noGrp="1"/>
          </p:cNvSpPr>
          <p:nvPr>
            <p:ph type="title" idx="15"/>
          </p:nvPr>
        </p:nvSpPr>
        <p:spPr>
          <a:xfrm>
            <a:off x="596265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6" name="Google Shape;436;p35"/>
          <p:cNvGrpSpPr/>
          <p:nvPr/>
        </p:nvGrpSpPr>
        <p:grpSpPr>
          <a:xfrm>
            <a:off x="4648200" y="1333322"/>
            <a:ext cx="1261398" cy="876656"/>
            <a:chOff x="4648200" y="1333322"/>
            <a:chExt cx="1261398" cy="876656"/>
          </a:xfrm>
        </p:grpSpPr>
        <p:sp>
          <p:nvSpPr>
            <p:cNvPr id="437" name="Google Shape;437;p35" descr="Slidesgo" title="Background"/>
            <p:cNvSpPr/>
            <p:nvPr/>
          </p:nvSpPr>
          <p:spPr>
            <a:xfrm flipH="1">
              <a:off x="4648200"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5105516" y="1355612"/>
              <a:ext cx="529532" cy="832076"/>
              <a:chOff x="5050925" y="1555925"/>
              <a:chExt cx="511675" cy="806275"/>
            </a:xfrm>
          </p:grpSpPr>
          <p:sp>
            <p:nvSpPr>
              <p:cNvPr id="439" name="Google Shape;439;p35"/>
              <p:cNvSpPr/>
              <p:nvPr/>
            </p:nvSpPr>
            <p:spPr>
              <a:xfrm>
                <a:off x="5102150" y="1695425"/>
                <a:ext cx="80550" cy="130550"/>
              </a:xfrm>
              <a:custGeom>
                <a:avLst/>
                <a:gdLst/>
                <a:ahLst/>
                <a:cxnLst/>
                <a:rect l="l" t="t" r="r" b="b"/>
                <a:pathLst>
                  <a:path w="3222" h="5222" extrusionOk="0">
                    <a:moveTo>
                      <a:pt x="2414" y="1"/>
                    </a:moveTo>
                    <a:cubicBezTo>
                      <a:pt x="2320" y="1"/>
                      <a:pt x="2218" y="21"/>
                      <a:pt x="2109" y="67"/>
                    </a:cubicBezTo>
                    <a:cubicBezTo>
                      <a:pt x="497" y="811"/>
                      <a:pt x="0" y="2607"/>
                      <a:pt x="0" y="4284"/>
                    </a:cubicBezTo>
                    <a:cubicBezTo>
                      <a:pt x="0" y="4841"/>
                      <a:pt x="537" y="5221"/>
                      <a:pt x="1019" y="5221"/>
                    </a:cubicBezTo>
                    <a:cubicBezTo>
                      <a:pt x="1341" y="5221"/>
                      <a:pt x="1638" y="5053"/>
                      <a:pt x="1737" y="4656"/>
                    </a:cubicBezTo>
                    <a:cubicBezTo>
                      <a:pt x="1985" y="3475"/>
                      <a:pt x="1985" y="2051"/>
                      <a:pt x="2853" y="1119"/>
                    </a:cubicBezTo>
                    <a:cubicBezTo>
                      <a:pt x="3222" y="695"/>
                      <a:pt x="2961" y="1"/>
                      <a:pt x="24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5117650" y="1880050"/>
                <a:ext cx="55850" cy="40325"/>
              </a:xfrm>
              <a:custGeom>
                <a:avLst/>
                <a:gdLst/>
                <a:ahLst/>
                <a:cxnLst/>
                <a:rect l="l" t="t" r="r" b="b"/>
                <a:pathLst>
                  <a:path w="2234" h="1613" extrusionOk="0">
                    <a:moveTo>
                      <a:pt x="1176" y="0"/>
                    </a:moveTo>
                    <a:cubicBezTo>
                      <a:pt x="125" y="0"/>
                      <a:pt x="1" y="1613"/>
                      <a:pt x="1052" y="1613"/>
                    </a:cubicBezTo>
                    <a:cubicBezTo>
                      <a:pt x="2109" y="1613"/>
                      <a:pt x="2233" y="0"/>
                      <a:pt x="11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5050925" y="1555925"/>
                <a:ext cx="511675" cy="607825"/>
              </a:xfrm>
              <a:custGeom>
                <a:avLst/>
                <a:gdLst/>
                <a:ahLst/>
                <a:cxnLst/>
                <a:rect l="l" t="t" r="r" b="b"/>
                <a:pathLst>
                  <a:path w="20467" h="24313" extrusionOk="0">
                    <a:moveTo>
                      <a:pt x="4463" y="5581"/>
                    </a:moveTo>
                    <a:cubicBezTo>
                      <a:pt x="5010" y="5581"/>
                      <a:pt x="5271" y="6275"/>
                      <a:pt x="4902" y="6699"/>
                    </a:cubicBezTo>
                    <a:cubicBezTo>
                      <a:pt x="4034" y="7631"/>
                      <a:pt x="4034" y="9055"/>
                      <a:pt x="3786" y="10236"/>
                    </a:cubicBezTo>
                    <a:cubicBezTo>
                      <a:pt x="3687" y="10633"/>
                      <a:pt x="3390" y="10801"/>
                      <a:pt x="3068" y="10801"/>
                    </a:cubicBezTo>
                    <a:cubicBezTo>
                      <a:pt x="2586" y="10801"/>
                      <a:pt x="2049" y="10421"/>
                      <a:pt x="2049" y="9864"/>
                    </a:cubicBezTo>
                    <a:cubicBezTo>
                      <a:pt x="2049" y="8187"/>
                      <a:pt x="2546" y="6391"/>
                      <a:pt x="4158" y="5647"/>
                    </a:cubicBezTo>
                    <a:cubicBezTo>
                      <a:pt x="4267" y="5601"/>
                      <a:pt x="4369" y="5581"/>
                      <a:pt x="4463" y="5581"/>
                    </a:cubicBezTo>
                    <a:close/>
                    <a:moveTo>
                      <a:pt x="3845" y="12965"/>
                    </a:moveTo>
                    <a:cubicBezTo>
                      <a:pt x="4902" y="12965"/>
                      <a:pt x="4778" y="14578"/>
                      <a:pt x="3721" y="14578"/>
                    </a:cubicBezTo>
                    <a:cubicBezTo>
                      <a:pt x="2670" y="14578"/>
                      <a:pt x="2794" y="12965"/>
                      <a:pt x="3845" y="12965"/>
                    </a:cubicBezTo>
                    <a:close/>
                    <a:moveTo>
                      <a:pt x="10236" y="1"/>
                    </a:moveTo>
                    <a:cubicBezTo>
                      <a:pt x="4530" y="1"/>
                      <a:pt x="0" y="4590"/>
                      <a:pt x="0" y="10236"/>
                    </a:cubicBezTo>
                    <a:cubicBezTo>
                      <a:pt x="0" y="17490"/>
                      <a:pt x="6078" y="19539"/>
                      <a:pt x="6078" y="22452"/>
                    </a:cubicBezTo>
                    <a:cubicBezTo>
                      <a:pt x="6078" y="23136"/>
                      <a:pt x="6202" y="23692"/>
                      <a:pt x="6326" y="24129"/>
                    </a:cubicBezTo>
                    <a:cubicBezTo>
                      <a:pt x="6574" y="24005"/>
                      <a:pt x="6822" y="23940"/>
                      <a:pt x="7070" y="23940"/>
                    </a:cubicBezTo>
                    <a:lnTo>
                      <a:pt x="9368" y="23940"/>
                    </a:lnTo>
                    <a:lnTo>
                      <a:pt x="9368" y="15570"/>
                    </a:lnTo>
                    <a:cubicBezTo>
                      <a:pt x="9368" y="15570"/>
                      <a:pt x="8063" y="14885"/>
                      <a:pt x="7815" y="13461"/>
                    </a:cubicBezTo>
                    <a:cubicBezTo>
                      <a:pt x="7567" y="12097"/>
                      <a:pt x="6391" y="9800"/>
                      <a:pt x="6391" y="9800"/>
                    </a:cubicBezTo>
                    <a:lnTo>
                      <a:pt x="6391" y="9800"/>
                    </a:lnTo>
                    <a:cubicBezTo>
                      <a:pt x="10236" y="11849"/>
                      <a:pt x="10360" y="13893"/>
                      <a:pt x="10360" y="13893"/>
                    </a:cubicBezTo>
                    <a:cubicBezTo>
                      <a:pt x="10916" y="9676"/>
                      <a:pt x="14885" y="7319"/>
                      <a:pt x="14885" y="7319"/>
                    </a:cubicBezTo>
                    <a:lnTo>
                      <a:pt x="14885" y="7319"/>
                    </a:lnTo>
                    <a:cubicBezTo>
                      <a:pt x="14081" y="13893"/>
                      <a:pt x="11536" y="13213"/>
                      <a:pt x="10792" y="15570"/>
                    </a:cubicBezTo>
                    <a:lnTo>
                      <a:pt x="10792" y="23940"/>
                    </a:lnTo>
                    <a:lnTo>
                      <a:pt x="13148" y="23940"/>
                    </a:lnTo>
                    <a:cubicBezTo>
                      <a:pt x="13461" y="23940"/>
                      <a:pt x="13769" y="24064"/>
                      <a:pt x="14017" y="24312"/>
                    </a:cubicBezTo>
                    <a:cubicBezTo>
                      <a:pt x="14205" y="23816"/>
                      <a:pt x="14329" y="23196"/>
                      <a:pt x="14329" y="22452"/>
                    </a:cubicBezTo>
                    <a:cubicBezTo>
                      <a:pt x="14329" y="19415"/>
                      <a:pt x="20467" y="17306"/>
                      <a:pt x="20467" y="10236"/>
                    </a:cubicBezTo>
                    <a:cubicBezTo>
                      <a:pt x="20467" y="4590"/>
                      <a:pt x="15877" y="1"/>
                      <a:pt x="1023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5232375" y="2304875"/>
                <a:ext cx="147275" cy="57325"/>
              </a:xfrm>
              <a:custGeom>
                <a:avLst/>
                <a:gdLst/>
                <a:ahLst/>
                <a:cxnLst/>
                <a:rect l="l" t="t" r="r" b="b"/>
                <a:pathLst>
                  <a:path w="5891" h="2293" extrusionOk="0">
                    <a:moveTo>
                      <a:pt x="1" y="0"/>
                    </a:moveTo>
                    <a:cubicBezTo>
                      <a:pt x="373" y="1300"/>
                      <a:pt x="1549" y="2293"/>
                      <a:pt x="2978" y="2293"/>
                    </a:cubicBezTo>
                    <a:cubicBezTo>
                      <a:pt x="4342" y="2293"/>
                      <a:pt x="5518" y="130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5196675" y="2207125"/>
                <a:ext cx="218700" cy="54350"/>
              </a:xfrm>
              <a:custGeom>
                <a:avLst/>
                <a:gdLst/>
                <a:ahLst/>
                <a:cxnLst/>
                <a:rect l="l" t="t" r="r" b="b"/>
                <a:pathLst>
                  <a:path w="8748" h="2174" extrusionOk="0">
                    <a:moveTo>
                      <a:pt x="1240" y="1"/>
                    </a:moveTo>
                    <a:cubicBezTo>
                      <a:pt x="992" y="1"/>
                      <a:pt x="809" y="65"/>
                      <a:pt x="620" y="189"/>
                    </a:cubicBezTo>
                    <a:cubicBezTo>
                      <a:pt x="248" y="373"/>
                      <a:pt x="0" y="745"/>
                      <a:pt x="0" y="1057"/>
                    </a:cubicBezTo>
                    <a:cubicBezTo>
                      <a:pt x="0" y="1554"/>
                      <a:pt x="561" y="2174"/>
                      <a:pt x="1240" y="2174"/>
                    </a:cubicBezTo>
                    <a:lnTo>
                      <a:pt x="7507" y="2174"/>
                    </a:lnTo>
                    <a:cubicBezTo>
                      <a:pt x="8187" y="2174"/>
                      <a:pt x="8747" y="1554"/>
                      <a:pt x="8747" y="1057"/>
                    </a:cubicBezTo>
                    <a:cubicBezTo>
                      <a:pt x="8747" y="745"/>
                      <a:pt x="8435" y="313"/>
                      <a:pt x="8003" y="125"/>
                    </a:cubicBezTo>
                    <a:cubicBezTo>
                      <a:pt x="7939" y="65"/>
                      <a:pt x="7879" y="65"/>
                      <a:pt x="7814" y="65"/>
                    </a:cubicBezTo>
                    <a:cubicBezTo>
                      <a:pt x="7690" y="1"/>
                      <a:pt x="7631" y="1"/>
                      <a:pt x="7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384325" y="2207125"/>
                <a:ext cx="7725" cy="1650"/>
              </a:xfrm>
              <a:custGeom>
                <a:avLst/>
                <a:gdLst/>
                <a:ahLst/>
                <a:cxnLst/>
                <a:rect l="l" t="t" r="r" b="b"/>
                <a:pathLst>
                  <a:path w="309" h="66" extrusionOk="0">
                    <a:moveTo>
                      <a:pt x="308" y="65"/>
                    </a:moveTo>
                    <a:cubicBezTo>
                      <a:pt x="184" y="1"/>
                      <a:pt x="125" y="1"/>
                      <a:pt x="1" y="1"/>
                    </a:cubicBezTo>
                    <a:cubicBezTo>
                      <a:pt x="125" y="1"/>
                      <a:pt x="184" y="1"/>
                      <a:pt x="308" y="65"/>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5212175" y="2207125"/>
                <a:ext cx="15525" cy="4750"/>
              </a:xfrm>
              <a:custGeom>
                <a:avLst/>
                <a:gdLst/>
                <a:ahLst/>
                <a:cxnLst/>
                <a:rect l="l" t="t" r="r" b="b"/>
                <a:pathLst>
                  <a:path w="621" h="190" extrusionOk="0">
                    <a:moveTo>
                      <a:pt x="620" y="1"/>
                    </a:moveTo>
                    <a:cubicBezTo>
                      <a:pt x="372" y="1"/>
                      <a:pt x="189" y="65"/>
                      <a:pt x="0" y="189"/>
                    </a:cubicBezTo>
                    <a:lnTo>
                      <a:pt x="0" y="189"/>
                    </a:lnTo>
                    <a:cubicBezTo>
                      <a:pt x="189" y="65"/>
                      <a:pt x="372" y="1"/>
                      <a:pt x="620" y="1"/>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5392025" y="2208750"/>
                <a:ext cx="4750" cy="1500"/>
              </a:xfrm>
              <a:custGeom>
                <a:avLst/>
                <a:gdLst/>
                <a:ahLst/>
                <a:cxnLst/>
                <a:rect l="l" t="t" r="r" b="b"/>
                <a:pathLst>
                  <a:path w="190" h="60" extrusionOk="0">
                    <a:moveTo>
                      <a:pt x="189" y="60"/>
                    </a:moveTo>
                    <a:cubicBezTo>
                      <a:pt x="125" y="0"/>
                      <a:pt x="65" y="0"/>
                      <a:pt x="0" y="0"/>
                    </a:cubicBezTo>
                    <a:cubicBezTo>
                      <a:pt x="65" y="0"/>
                      <a:pt x="125" y="0"/>
                      <a:pt x="189" y="60"/>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196675" y="1738875"/>
                <a:ext cx="226375" cy="473000"/>
              </a:xfrm>
              <a:custGeom>
                <a:avLst/>
                <a:gdLst/>
                <a:ahLst/>
                <a:cxnLst/>
                <a:rect l="l" t="t" r="r" b="b"/>
                <a:pathLst>
                  <a:path w="9055" h="18920" extrusionOk="0">
                    <a:moveTo>
                      <a:pt x="9055" y="1"/>
                    </a:moveTo>
                    <a:cubicBezTo>
                      <a:pt x="9055" y="1"/>
                      <a:pt x="5086" y="2358"/>
                      <a:pt x="4530" y="6575"/>
                    </a:cubicBezTo>
                    <a:cubicBezTo>
                      <a:pt x="4530" y="6575"/>
                      <a:pt x="4406" y="4531"/>
                      <a:pt x="561" y="2482"/>
                    </a:cubicBezTo>
                    <a:lnTo>
                      <a:pt x="561" y="2482"/>
                    </a:lnTo>
                    <a:cubicBezTo>
                      <a:pt x="561" y="2482"/>
                      <a:pt x="1737" y="4779"/>
                      <a:pt x="1985" y="6143"/>
                    </a:cubicBezTo>
                    <a:cubicBezTo>
                      <a:pt x="2233" y="7567"/>
                      <a:pt x="3538" y="8252"/>
                      <a:pt x="3538" y="8252"/>
                    </a:cubicBezTo>
                    <a:lnTo>
                      <a:pt x="3538" y="16622"/>
                    </a:lnTo>
                    <a:lnTo>
                      <a:pt x="1240" y="16622"/>
                    </a:lnTo>
                    <a:cubicBezTo>
                      <a:pt x="992" y="16622"/>
                      <a:pt x="744" y="16687"/>
                      <a:pt x="496" y="16811"/>
                    </a:cubicBezTo>
                    <a:cubicBezTo>
                      <a:pt x="189" y="17059"/>
                      <a:pt x="0" y="17431"/>
                      <a:pt x="0" y="17862"/>
                    </a:cubicBezTo>
                    <a:cubicBezTo>
                      <a:pt x="0" y="18299"/>
                      <a:pt x="248" y="18731"/>
                      <a:pt x="620" y="18919"/>
                    </a:cubicBezTo>
                    <a:cubicBezTo>
                      <a:pt x="809" y="18795"/>
                      <a:pt x="992" y="18731"/>
                      <a:pt x="1240" y="18731"/>
                    </a:cubicBezTo>
                    <a:lnTo>
                      <a:pt x="7507" y="18731"/>
                    </a:lnTo>
                    <a:cubicBezTo>
                      <a:pt x="7631" y="18731"/>
                      <a:pt x="7690" y="18731"/>
                      <a:pt x="7814" y="18795"/>
                    </a:cubicBezTo>
                    <a:cubicBezTo>
                      <a:pt x="7879" y="18795"/>
                      <a:pt x="7939" y="18795"/>
                      <a:pt x="8003" y="18855"/>
                    </a:cubicBezTo>
                    <a:cubicBezTo>
                      <a:pt x="8311" y="18607"/>
                      <a:pt x="8499" y="18299"/>
                      <a:pt x="8499" y="17862"/>
                    </a:cubicBezTo>
                    <a:cubicBezTo>
                      <a:pt x="8499" y="17490"/>
                      <a:pt x="8375" y="17242"/>
                      <a:pt x="8187" y="16994"/>
                    </a:cubicBezTo>
                    <a:cubicBezTo>
                      <a:pt x="7939" y="16746"/>
                      <a:pt x="7631" y="16622"/>
                      <a:pt x="7318" y="16622"/>
                    </a:cubicBezTo>
                    <a:lnTo>
                      <a:pt x="4962" y="16622"/>
                    </a:lnTo>
                    <a:lnTo>
                      <a:pt x="4962" y="8252"/>
                    </a:lnTo>
                    <a:cubicBezTo>
                      <a:pt x="5706" y="5895"/>
                      <a:pt x="8251" y="6575"/>
                      <a:pt x="9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5196675" y="2261450"/>
                <a:ext cx="218700" cy="43450"/>
              </a:xfrm>
              <a:custGeom>
                <a:avLst/>
                <a:gdLst/>
                <a:ahLst/>
                <a:cxnLst/>
                <a:rect l="l" t="t" r="r" b="b"/>
                <a:pathLst>
                  <a:path w="8748" h="1738" extrusionOk="0">
                    <a:moveTo>
                      <a:pt x="1240" y="1"/>
                    </a:moveTo>
                    <a:cubicBezTo>
                      <a:pt x="561" y="1"/>
                      <a:pt x="0" y="373"/>
                      <a:pt x="0" y="869"/>
                    </a:cubicBezTo>
                    <a:cubicBezTo>
                      <a:pt x="0" y="1365"/>
                      <a:pt x="561" y="1737"/>
                      <a:pt x="1240" y="1737"/>
                    </a:cubicBezTo>
                    <a:lnTo>
                      <a:pt x="7507" y="1737"/>
                    </a:lnTo>
                    <a:cubicBezTo>
                      <a:pt x="8187" y="1737"/>
                      <a:pt x="8747" y="1365"/>
                      <a:pt x="8747" y="869"/>
                    </a:cubicBezTo>
                    <a:cubicBezTo>
                      <a:pt x="8747" y="373"/>
                      <a:pt x="8187" y="1"/>
                      <a:pt x="7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35"/>
          <p:cNvGrpSpPr/>
          <p:nvPr/>
        </p:nvGrpSpPr>
        <p:grpSpPr>
          <a:xfrm>
            <a:off x="4648200" y="3200222"/>
            <a:ext cx="1261398" cy="876656"/>
            <a:chOff x="4648200" y="3200222"/>
            <a:chExt cx="1261398" cy="876656"/>
          </a:xfrm>
        </p:grpSpPr>
        <p:sp>
          <p:nvSpPr>
            <p:cNvPr id="450" name="Google Shape;450;p35" descr="Slidesgo" title="Background"/>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5"/>
            <p:cNvGrpSpPr/>
            <p:nvPr/>
          </p:nvGrpSpPr>
          <p:grpSpPr>
            <a:xfrm>
              <a:off x="4953200" y="3222484"/>
              <a:ext cx="687423" cy="832131"/>
              <a:chOff x="4228800" y="1718875"/>
              <a:chExt cx="697750" cy="844975"/>
            </a:xfrm>
          </p:grpSpPr>
          <p:sp>
            <p:nvSpPr>
              <p:cNvPr id="452" name="Google Shape;452;p35"/>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35"/>
          <p:cNvGrpSpPr/>
          <p:nvPr/>
        </p:nvGrpSpPr>
        <p:grpSpPr>
          <a:xfrm>
            <a:off x="720831" y="3191950"/>
            <a:ext cx="1261398" cy="884928"/>
            <a:chOff x="720831" y="3191950"/>
            <a:chExt cx="1261398" cy="884928"/>
          </a:xfrm>
        </p:grpSpPr>
        <p:sp>
          <p:nvSpPr>
            <p:cNvPr id="455" name="Google Shape;455;p35" descr="Slidesgo" title="Background"/>
            <p:cNvSpPr/>
            <p:nvPr/>
          </p:nvSpPr>
          <p:spPr>
            <a:xfrm flipH="1">
              <a:off x="720831"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5"/>
            <p:cNvGrpSpPr/>
            <p:nvPr/>
          </p:nvGrpSpPr>
          <p:grpSpPr>
            <a:xfrm>
              <a:off x="1226825" y="3191950"/>
              <a:ext cx="535300" cy="194950"/>
              <a:chOff x="5054325" y="1441125"/>
              <a:chExt cx="535300" cy="194950"/>
            </a:xfrm>
          </p:grpSpPr>
          <p:sp>
            <p:nvSpPr>
              <p:cNvPr id="457" name="Google Shape;457;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5"/>
            <p:cNvGrpSpPr/>
            <p:nvPr/>
          </p:nvGrpSpPr>
          <p:grpSpPr>
            <a:xfrm>
              <a:off x="873575" y="3572027"/>
              <a:ext cx="535300" cy="194950"/>
              <a:chOff x="5054325" y="1441125"/>
              <a:chExt cx="535300" cy="194950"/>
            </a:xfrm>
          </p:grpSpPr>
          <p:sp>
            <p:nvSpPr>
              <p:cNvPr id="460" name="Google Shape;460;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989979" y="3222518"/>
              <a:ext cx="832065" cy="832065"/>
              <a:chOff x="990025" y="3276025"/>
              <a:chExt cx="838775" cy="838775"/>
            </a:xfrm>
          </p:grpSpPr>
          <p:sp>
            <p:nvSpPr>
              <p:cNvPr id="463" name="Google Shape;463;p35"/>
              <p:cNvSpPr/>
              <p:nvPr/>
            </p:nvSpPr>
            <p:spPr>
              <a:xfrm>
                <a:off x="1562100" y="3409375"/>
                <a:ext cx="265225" cy="181050"/>
              </a:xfrm>
              <a:custGeom>
                <a:avLst/>
                <a:gdLst/>
                <a:ahLst/>
                <a:cxnLst/>
                <a:rect l="l" t="t" r="r" b="b"/>
                <a:pathLst>
                  <a:path w="10609" h="7242" extrusionOk="0">
                    <a:moveTo>
                      <a:pt x="5954" y="0"/>
                    </a:moveTo>
                    <a:cubicBezTo>
                      <a:pt x="5523" y="0"/>
                      <a:pt x="5086" y="124"/>
                      <a:pt x="4714" y="372"/>
                    </a:cubicBezTo>
                    <a:cubicBezTo>
                      <a:pt x="4282" y="620"/>
                      <a:pt x="3970" y="993"/>
                      <a:pt x="3786" y="1424"/>
                    </a:cubicBezTo>
                    <a:cubicBezTo>
                      <a:pt x="3474" y="1300"/>
                      <a:pt x="3225" y="1300"/>
                      <a:pt x="2918" y="1300"/>
                    </a:cubicBezTo>
                    <a:cubicBezTo>
                      <a:pt x="2546" y="1300"/>
                      <a:pt x="2357" y="1365"/>
                      <a:pt x="2109" y="1424"/>
                    </a:cubicBezTo>
                    <a:cubicBezTo>
                      <a:pt x="1117" y="1672"/>
                      <a:pt x="373" y="2541"/>
                      <a:pt x="125" y="3473"/>
                    </a:cubicBezTo>
                    <a:cubicBezTo>
                      <a:pt x="0" y="3969"/>
                      <a:pt x="65" y="4466"/>
                      <a:pt x="189" y="4962"/>
                    </a:cubicBezTo>
                    <a:cubicBezTo>
                      <a:pt x="249" y="5145"/>
                      <a:pt x="373" y="5393"/>
                      <a:pt x="497" y="5641"/>
                    </a:cubicBezTo>
                    <a:cubicBezTo>
                      <a:pt x="745" y="6078"/>
                      <a:pt x="1117" y="6386"/>
                      <a:pt x="1553" y="6634"/>
                    </a:cubicBezTo>
                    <a:cubicBezTo>
                      <a:pt x="1802" y="6822"/>
                      <a:pt x="2109" y="6946"/>
                      <a:pt x="2481" y="7006"/>
                    </a:cubicBezTo>
                    <a:cubicBezTo>
                      <a:pt x="2613" y="7028"/>
                      <a:pt x="2747" y="7038"/>
                      <a:pt x="2881" y="7038"/>
                    </a:cubicBezTo>
                    <a:cubicBezTo>
                      <a:pt x="3506" y="7038"/>
                      <a:pt x="4144" y="6816"/>
                      <a:pt x="4654" y="6510"/>
                    </a:cubicBezTo>
                    <a:cubicBezTo>
                      <a:pt x="4838" y="6386"/>
                      <a:pt x="4962" y="6326"/>
                      <a:pt x="5086" y="6202"/>
                    </a:cubicBezTo>
                    <a:cubicBezTo>
                      <a:pt x="5458" y="6698"/>
                      <a:pt x="6019" y="7070"/>
                      <a:pt x="6639" y="7194"/>
                    </a:cubicBezTo>
                    <a:cubicBezTo>
                      <a:pt x="6841" y="7226"/>
                      <a:pt x="7043" y="7241"/>
                      <a:pt x="7241" y="7241"/>
                    </a:cubicBezTo>
                    <a:cubicBezTo>
                      <a:pt x="8622" y="7241"/>
                      <a:pt x="9854" y="6488"/>
                      <a:pt x="10236" y="5021"/>
                    </a:cubicBezTo>
                    <a:cubicBezTo>
                      <a:pt x="10608" y="3597"/>
                      <a:pt x="9740" y="1861"/>
                      <a:pt x="8252" y="1489"/>
                    </a:cubicBezTo>
                    <a:lnTo>
                      <a:pt x="8063" y="1117"/>
                    </a:lnTo>
                    <a:cubicBezTo>
                      <a:pt x="7755" y="620"/>
                      <a:pt x="7195" y="124"/>
                      <a:pt x="6575" y="60"/>
                    </a:cubicBezTo>
                    <a:cubicBezTo>
                      <a:pt x="6391" y="0"/>
                      <a:pt x="6143" y="0"/>
                      <a:pt x="5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1273700" y="3550400"/>
                <a:ext cx="350450" cy="510200"/>
              </a:xfrm>
              <a:custGeom>
                <a:avLst/>
                <a:gdLst/>
                <a:ahLst/>
                <a:cxnLst/>
                <a:rect l="l" t="t" r="r" b="b"/>
                <a:pathLst>
                  <a:path w="14018" h="20408" extrusionOk="0">
                    <a:moveTo>
                      <a:pt x="12033" y="0"/>
                    </a:moveTo>
                    <a:cubicBezTo>
                      <a:pt x="11601" y="497"/>
                      <a:pt x="11040" y="933"/>
                      <a:pt x="10485" y="1365"/>
                    </a:cubicBezTo>
                    <a:cubicBezTo>
                      <a:pt x="9740" y="1926"/>
                      <a:pt x="8808" y="2109"/>
                      <a:pt x="7939" y="2422"/>
                    </a:cubicBezTo>
                    <a:cubicBezTo>
                      <a:pt x="7319" y="3166"/>
                      <a:pt x="6451" y="3598"/>
                      <a:pt x="5399" y="3662"/>
                    </a:cubicBezTo>
                    <a:cubicBezTo>
                      <a:pt x="5583" y="3846"/>
                      <a:pt x="5707" y="3910"/>
                      <a:pt x="5895" y="4094"/>
                    </a:cubicBezTo>
                    <a:cubicBezTo>
                      <a:pt x="5771" y="4342"/>
                      <a:pt x="5707" y="4466"/>
                      <a:pt x="5707" y="4778"/>
                    </a:cubicBezTo>
                    <a:lnTo>
                      <a:pt x="5647" y="4778"/>
                    </a:lnTo>
                    <a:lnTo>
                      <a:pt x="5459" y="7383"/>
                    </a:lnTo>
                    <a:cubicBezTo>
                      <a:pt x="4779" y="7011"/>
                      <a:pt x="4035" y="6763"/>
                      <a:pt x="3350" y="6267"/>
                    </a:cubicBezTo>
                    <a:cubicBezTo>
                      <a:pt x="2546" y="5706"/>
                      <a:pt x="2050" y="5086"/>
                      <a:pt x="1737" y="4342"/>
                    </a:cubicBezTo>
                    <a:cubicBezTo>
                      <a:pt x="1182" y="4654"/>
                      <a:pt x="621" y="4902"/>
                      <a:pt x="1" y="5026"/>
                    </a:cubicBezTo>
                    <a:cubicBezTo>
                      <a:pt x="125" y="5830"/>
                      <a:pt x="373" y="6574"/>
                      <a:pt x="869" y="7259"/>
                    </a:cubicBezTo>
                    <a:cubicBezTo>
                      <a:pt x="1430" y="7939"/>
                      <a:pt x="2422" y="8559"/>
                      <a:pt x="3166" y="8931"/>
                    </a:cubicBezTo>
                    <a:cubicBezTo>
                      <a:pt x="3722" y="9244"/>
                      <a:pt x="4218" y="9492"/>
                      <a:pt x="4779" y="9799"/>
                    </a:cubicBezTo>
                    <a:cubicBezTo>
                      <a:pt x="4962" y="9924"/>
                      <a:pt x="5151" y="9988"/>
                      <a:pt x="5335" y="10112"/>
                    </a:cubicBezTo>
                    <a:lnTo>
                      <a:pt x="4655" y="20407"/>
                    </a:lnTo>
                    <a:lnTo>
                      <a:pt x="8004" y="20407"/>
                    </a:lnTo>
                    <a:lnTo>
                      <a:pt x="7384" y="10112"/>
                    </a:lnTo>
                    <a:lnTo>
                      <a:pt x="7443" y="10112"/>
                    </a:lnTo>
                    <a:cubicBezTo>
                      <a:pt x="6699" y="9368"/>
                      <a:pt x="6267" y="8311"/>
                      <a:pt x="6327" y="7319"/>
                    </a:cubicBezTo>
                    <a:lnTo>
                      <a:pt x="6327" y="7071"/>
                    </a:lnTo>
                    <a:cubicBezTo>
                      <a:pt x="6451" y="4902"/>
                      <a:pt x="8312" y="3598"/>
                      <a:pt x="10420" y="3598"/>
                    </a:cubicBezTo>
                    <a:cubicBezTo>
                      <a:pt x="10544" y="3598"/>
                      <a:pt x="10733" y="3598"/>
                      <a:pt x="10916" y="3662"/>
                    </a:cubicBezTo>
                    <a:cubicBezTo>
                      <a:pt x="12097" y="3166"/>
                      <a:pt x="13213" y="2357"/>
                      <a:pt x="14017" y="1365"/>
                    </a:cubicBezTo>
                    <a:cubicBezTo>
                      <a:pt x="13645" y="1305"/>
                      <a:pt x="13338" y="1181"/>
                      <a:pt x="13089" y="993"/>
                    </a:cubicBezTo>
                    <a:cubicBezTo>
                      <a:pt x="12653" y="745"/>
                      <a:pt x="12281" y="437"/>
                      <a:pt x="120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990025" y="3276025"/>
                <a:ext cx="544200" cy="403150"/>
              </a:xfrm>
              <a:custGeom>
                <a:avLst/>
                <a:gdLst/>
                <a:ahLst/>
                <a:cxnLst/>
                <a:rect l="l" t="t" r="r" b="b"/>
                <a:pathLst>
                  <a:path w="21768" h="16126" extrusionOk="0">
                    <a:moveTo>
                      <a:pt x="17054" y="1"/>
                    </a:moveTo>
                    <a:cubicBezTo>
                      <a:pt x="14449" y="1"/>
                      <a:pt x="12092" y="1737"/>
                      <a:pt x="11844" y="4525"/>
                    </a:cubicBezTo>
                    <a:cubicBezTo>
                      <a:pt x="11720" y="4277"/>
                      <a:pt x="11472" y="4094"/>
                      <a:pt x="11224" y="3905"/>
                    </a:cubicBezTo>
                    <a:cubicBezTo>
                      <a:pt x="10728" y="3486"/>
                      <a:pt x="10089" y="3254"/>
                      <a:pt x="9454" y="3254"/>
                    </a:cubicBezTo>
                    <a:cubicBezTo>
                      <a:pt x="9059" y="3254"/>
                      <a:pt x="8667" y="3343"/>
                      <a:pt x="8312" y="3533"/>
                    </a:cubicBezTo>
                    <a:cubicBezTo>
                      <a:pt x="6947" y="4153"/>
                      <a:pt x="6386" y="5830"/>
                      <a:pt x="7071" y="7195"/>
                    </a:cubicBezTo>
                    <a:lnTo>
                      <a:pt x="7255" y="7567"/>
                    </a:lnTo>
                    <a:lnTo>
                      <a:pt x="7195" y="7626"/>
                    </a:lnTo>
                    <a:lnTo>
                      <a:pt x="6635" y="8187"/>
                    </a:lnTo>
                    <a:lnTo>
                      <a:pt x="6510" y="8063"/>
                    </a:lnTo>
                    <a:cubicBezTo>
                      <a:pt x="5890" y="7691"/>
                      <a:pt x="5270" y="7443"/>
                      <a:pt x="4526" y="7378"/>
                    </a:cubicBezTo>
                    <a:cubicBezTo>
                      <a:pt x="4154" y="7378"/>
                      <a:pt x="3782" y="7443"/>
                      <a:pt x="3474" y="7443"/>
                    </a:cubicBezTo>
                    <a:cubicBezTo>
                      <a:pt x="2730" y="7567"/>
                      <a:pt x="2045" y="7939"/>
                      <a:pt x="1489" y="8435"/>
                    </a:cubicBezTo>
                    <a:cubicBezTo>
                      <a:pt x="681" y="9115"/>
                      <a:pt x="185" y="10172"/>
                      <a:pt x="60" y="11224"/>
                    </a:cubicBezTo>
                    <a:cubicBezTo>
                      <a:pt x="1" y="12340"/>
                      <a:pt x="373" y="13456"/>
                      <a:pt x="1117" y="14265"/>
                    </a:cubicBezTo>
                    <a:cubicBezTo>
                      <a:pt x="1365" y="14513"/>
                      <a:pt x="1613" y="14761"/>
                      <a:pt x="1921" y="15009"/>
                    </a:cubicBezTo>
                    <a:cubicBezTo>
                      <a:pt x="2541" y="15381"/>
                      <a:pt x="3161" y="15629"/>
                      <a:pt x="3906" y="15689"/>
                    </a:cubicBezTo>
                    <a:cubicBezTo>
                      <a:pt x="4278" y="15629"/>
                      <a:pt x="4650" y="15629"/>
                      <a:pt x="4962" y="15629"/>
                    </a:cubicBezTo>
                    <a:cubicBezTo>
                      <a:pt x="5707" y="15441"/>
                      <a:pt x="6386" y="15133"/>
                      <a:pt x="6947" y="14637"/>
                    </a:cubicBezTo>
                    <a:cubicBezTo>
                      <a:pt x="7255" y="14885"/>
                      <a:pt x="7503" y="15069"/>
                      <a:pt x="7751" y="15317"/>
                    </a:cubicBezTo>
                    <a:cubicBezTo>
                      <a:pt x="8436" y="15753"/>
                      <a:pt x="9239" y="16001"/>
                      <a:pt x="10048" y="16126"/>
                    </a:cubicBezTo>
                    <a:cubicBezTo>
                      <a:pt x="10480" y="16061"/>
                      <a:pt x="10916" y="16061"/>
                      <a:pt x="11288" y="16001"/>
                    </a:cubicBezTo>
                    <a:lnTo>
                      <a:pt x="11348" y="16001"/>
                    </a:lnTo>
                    <a:cubicBezTo>
                      <a:pt x="11968" y="15877"/>
                      <a:pt x="12529" y="15629"/>
                      <a:pt x="13084" y="15317"/>
                    </a:cubicBezTo>
                    <a:cubicBezTo>
                      <a:pt x="13273" y="15193"/>
                      <a:pt x="13457" y="15069"/>
                      <a:pt x="13645" y="14885"/>
                    </a:cubicBezTo>
                    <a:cubicBezTo>
                      <a:pt x="14017" y="14573"/>
                      <a:pt x="14265" y="14200"/>
                      <a:pt x="14513" y="13828"/>
                    </a:cubicBezTo>
                    <a:cubicBezTo>
                      <a:pt x="15069" y="14324"/>
                      <a:pt x="15754" y="14697"/>
                      <a:pt x="16498" y="14697"/>
                    </a:cubicBezTo>
                    <a:cubicBezTo>
                      <a:pt x="16558" y="14697"/>
                      <a:pt x="16682" y="14697"/>
                      <a:pt x="16746" y="14637"/>
                    </a:cubicBezTo>
                    <a:cubicBezTo>
                      <a:pt x="17798" y="14573"/>
                      <a:pt x="18666" y="14141"/>
                      <a:pt x="19286" y="13397"/>
                    </a:cubicBezTo>
                    <a:cubicBezTo>
                      <a:pt x="19599" y="12960"/>
                      <a:pt x="19783" y="12404"/>
                      <a:pt x="19847" y="11784"/>
                    </a:cubicBezTo>
                    <a:cubicBezTo>
                      <a:pt x="19907" y="10851"/>
                      <a:pt x="19534" y="9859"/>
                      <a:pt x="18790" y="9179"/>
                    </a:cubicBezTo>
                    <a:cubicBezTo>
                      <a:pt x="20343" y="8495"/>
                      <a:pt x="21395" y="7071"/>
                      <a:pt x="21584" y="5210"/>
                    </a:cubicBezTo>
                    <a:cubicBezTo>
                      <a:pt x="21767" y="2729"/>
                      <a:pt x="19723" y="1"/>
                      <a:pt x="17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1273700" y="3658925"/>
                <a:ext cx="43450" cy="17150"/>
              </a:xfrm>
              <a:custGeom>
                <a:avLst/>
                <a:gdLst/>
                <a:ahLst/>
                <a:cxnLst/>
                <a:rect l="l" t="t" r="r" b="b"/>
                <a:pathLst>
                  <a:path w="1738" h="686" extrusionOk="0">
                    <a:moveTo>
                      <a:pt x="1737" y="1"/>
                    </a:moveTo>
                    <a:lnTo>
                      <a:pt x="1737" y="1"/>
                    </a:lnTo>
                    <a:cubicBezTo>
                      <a:pt x="1182" y="313"/>
                      <a:pt x="621" y="561"/>
                      <a:pt x="1" y="685"/>
                    </a:cubicBezTo>
                    <a:lnTo>
                      <a:pt x="1" y="685"/>
                    </a:lnTo>
                    <a:cubicBezTo>
                      <a:pt x="621" y="561"/>
                      <a:pt x="1182" y="313"/>
                      <a:pt x="1737"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1430375" y="3616000"/>
                <a:ext cx="398425" cy="229025"/>
              </a:xfrm>
              <a:custGeom>
                <a:avLst/>
                <a:gdLst/>
                <a:ahLst/>
                <a:cxnLst/>
                <a:rect l="l" t="t" r="r" b="b"/>
                <a:pathLst>
                  <a:path w="15937" h="9161" extrusionOk="0">
                    <a:moveTo>
                      <a:pt x="9090" y="0"/>
                    </a:moveTo>
                    <a:cubicBezTo>
                      <a:pt x="8917" y="0"/>
                      <a:pt x="8740" y="16"/>
                      <a:pt x="8559" y="46"/>
                    </a:cubicBezTo>
                    <a:cubicBezTo>
                      <a:pt x="8246" y="105"/>
                      <a:pt x="7998" y="170"/>
                      <a:pt x="7750" y="294"/>
                    </a:cubicBezTo>
                    <a:cubicBezTo>
                      <a:pt x="7319" y="542"/>
                      <a:pt x="6946" y="850"/>
                      <a:pt x="6634" y="1286"/>
                    </a:cubicBezTo>
                    <a:cubicBezTo>
                      <a:pt x="6510" y="1470"/>
                      <a:pt x="6450" y="1658"/>
                      <a:pt x="6326" y="1906"/>
                    </a:cubicBezTo>
                    <a:cubicBezTo>
                      <a:pt x="5890" y="1470"/>
                      <a:pt x="5269" y="1098"/>
                      <a:pt x="4649" y="1038"/>
                    </a:cubicBezTo>
                    <a:cubicBezTo>
                      <a:pt x="4466" y="974"/>
                      <a:pt x="4277" y="974"/>
                      <a:pt x="4153" y="974"/>
                    </a:cubicBezTo>
                    <a:cubicBezTo>
                      <a:pt x="2045" y="974"/>
                      <a:pt x="184" y="2278"/>
                      <a:pt x="60" y="4447"/>
                    </a:cubicBezTo>
                    <a:lnTo>
                      <a:pt x="60" y="4695"/>
                    </a:lnTo>
                    <a:cubicBezTo>
                      <a:pt x="0" y="5752"/>
                      <a:pt x="497" y="6744"/>
                      <a:pt x="1241" y="7488"/>
                    </a:cubicBezTo>
                    <a:lnTo>
                      <a:pt x="1176" y="7488"/>
                    </a:lnTo>
                    <a:lnTo>
                      <a:pt x="1241" y="7548"/>
                    </a:lnTo>
                    <a:cubicBezTo>
                      <a:pt x="1861" y="8168"/>
                      <a:pt x="2665" y="8540"/>
                      <a:pt x="3533" y="8540"/>
                    </a:cubicBezTo>
                    <a:cubicBezTo>
                      <a:pt x="4590" y="8540"/>
                      <a:pt x="5582" y="8232"/>
                      <a:pt x="6326" y="7612"/>
                    </a:cubicBezTo>
                    <a:cubicBezTo>
                      <a:pt x="6822" y="8480"/>
                      <a:pt x="7691" y="9160"/>
                      <a:pt x="8743" y="9160"/>
                    </a:cubicBezTo>
                    <a:cubicBezTo>
                      <a:pt x="10107" y="9160"/>
                      <a:pt x="11288" y="8416"/>
                      <a:pt x="11719" y="7240"/>
                    </a:cubicBezTo>
                    <a:cubicBezTo>
                      <a:pt x="12092" y="7548"/>
                      <a:pt x="12588" y="7796"/>
                      <a:pt x="13148" y="7796"/>
                    </a:cubicBezTo>
                    <a:cubicBezTo>
                      <a:pt x="14513" y="7796"/>
                      <a:pt x="15753" y="6868"/>
                      <a:pt x="15877" y="5439"/>
                    </a:cubicBezTo>
                    <a:cubicBezTo>
                      <a:pt x="15937" y="4139"/>
                      <a:pt x="14885" y="2710"/>
                      <a:pt x="13521" y="2710"/>
                    </a:cubicBezTo>
                    <a:cubicBezTo>
                      <a:pt x="12900" y="2710"/>
                      <a:pt x="12340" y="2899"/>
                      <a:pt x="11844" y="3206"/>
                    </a:cubicBezTo>
                    <a:cubicBezTo>
                      <a:pt x="11844" y="3147"/>
                      <a:pt x="11908" y="3082"/>
                      <a:pt x="11908" y="3023"/>
                    </a:cubicBezTo>
                    <a:cubicBezTo>
                      <a:pt x="11968" y="2586"/>
                      <a:pt x="11784" y="1966"/>
                      <a:pt x="11595" y="1594"/>
                    </a:cubicBezTo>
                    <a:cubicBezTo>
                      <a:pt x="11347" y="1098"/>
                      <a:pt x="11040" y="725"/>
                      <a:pt x="10603" y="477"/>
                    </a:cubicBezTo>
                    <a:cubicBezTo>
                      <a:pt x="10134" y="151"/>
                      <a:pt x="9630" y="0"/>
                      <a:pt x="9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1430375" y="3733350"/>
                <a:ext cx="31025" cy="69875"/>
              </a:xfrm>
              <a:custGeom>
                <a:avLst/>
                <a:gdLst/>
                <a:ahLst/>
                <a:cxnLst/>
                <a:rect l="l" t="t" r="r" b="b"/>
                <a:pathLst>
                  <a:path w="1241" h="2795" extrusionOk="0">
                    <a:moveTo>
                      <a:pt x="60" y="1"/>
                    </a:moveTo>
                    <a:cubicBezTo>
                      <a:pt x="0" y="993"/>
                      <a:pt x="432" y="2050"/>
                      <a:pt x="1176" y="2794"/>
                    </a:cubicBezTo>
                    <a:lnTo>
                      <a:pt x="1241" y="2794"/>
                    </a:lnTo>
                    <a:cubicBezTo>
                      <a:pt x="497" y="2050"/>
                      <a:pt x="0" y="1058"/>
                      <a:pt x="60"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1185400" y="4060575"/>
                <a:ext cx="488350" cy="54225"/>
              </a:xfrm>
              <a:custGeom>
                <a:avLst/>
                <a:gdLst/>
                <a:ahLst/>
                <a:cxnLst/>
                <a:rect l="l" t="t" r="r" b="b"/>
                <a:pathLst>
                  <a:path w="19534" h="2169" extrusionOk="0">
                    <a:moveTo>
                      <a:pt x="0" y="0"/>
                    </a:moveTo>
                    <a:lnTo>
                      <a:pt x="0" y="2168"/>
                    </a:lnTo>
                    <a:lnTo>
                      <a:pt x="19534" y="2168"/>
                    </a:lnTo>
                    <a:lnTo>
                      <a:pt x="19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40889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8" name="Google Shape;1608;p58"/>
          <p:cNvSpPr txBox="1">
            <a:spLocks noGrp="1"/>
          </p:cNvSpPr>
          <p:nvPr>
            <p:ph type="subTitle" idx="1"/>
          </p:nvPr>
        </p:nvSpPr>
        <p:spPr>
          <a:xfrm>
            <a:off x="419662" y="2604625"/>
            <a:ext cx="2342222" cy="127480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 dirty="0"/>
              <a:t>Tạo 3 report SSRS</a:t>
            </a:r>
          </a:p>
          <a:p>
            <a:pPr marL="285750" lvl="0" indent="-285750" algn="l" rtl="0">
              <a:spcBef>
                <a:spcPts val="0"/>
              </a:spcBef>
              <a:spcAft>
                <a:spcPts val="0"/>
              </a:spcAft>
              <a:buFont typeface="Wingdings" panose="05000000000000000000" pitchFamily="2" charset="2"/>
              <a:buChar char="Ø"/>
            </a:pPr>
            <a:endParaRPr lang="en" dirty="0"/>
          </a:p>
          <a:p>
            <a:pPr marL="285750" lvl="0" indent="-285750" algn="l" rtl="0">
              <a:spcBef>
                <a:spcPts val="0"/>
              </a:spcBef>
              <a:spcAft>
                <a:spcPts val="0"/>
              </a:spcAft>
              <a:buFont typeface="Wingdings" panose="05000000000000000000" pitchFamily="2" charset="2"/>
              <a:buChar char="Ø"/>
            </a:pPr>
            <a:r>
              <a:rPr lang="en" dirty="0"/>
              <a:t>Quá trình deploy SSRS</a:t>
            </a:r>
          </a:p>
          <a:p>
            <a:pPr marL="285750" lvl="0" indent="-285750" algn="l" rtl="0">
              <a:spcBef>
                <a:spcPts val="0"/>
              </a:spcBef>
              <a:spcAft>
                <a:spcPts val="0"/>
              </a:spcAft>
              <a:buFont typeface="Wingdings" panose="05000000000000000000" pitchFamily="2" charset="2"/>
              <a:buChar char="Ø"/>
            </a:pPr>
            <a:r>
              <a:rPr lang="en" dirty="0"/>
              <a:t>Tạo 3 report trên PowerBi</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609" name="Google Shape;1609;p58"/>
          <p:cNvSpPr txBox="1">
            <a:spLocks noGrp="1"/>
          </p:cNvSpPr>
          <p:nvPr>
            <p:ph type="title" idx="2"/>
          </p:nvPr>
        </p:nvSpPr>
        <p:spPr>
          <a:xfrm>
            <a:off x="828459" y="585836"/>
            <a:ext cx="90678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610" name="Google Shape;1610;p58"/>
          <p:cNvGrpSpPr/>
          <p:nvPr/>
        </p:nvGrpSpPr>
        <p:grpSpPr>
          <a:xfrm>
            <a:off x="4258525" y="2116163"/>
            <a:ext cx="5723675" cy="4056038"/>
            <a:chOff x="4258525" y="2116163"/>
            <a:chExt cx="5723675" cy="4056038"/>
          </a:xfrm>
        </p:grpSpPr>
        <p:grpSp>
          <p:nvGrpSpPr>
            <p:cNvPr id="1611" name="Google Shape;1611;p58"/>
            <p:cNvGrpSpPr/>
            <p:nvPr/>
          </p:nvGrpSpPr>
          <p:grpSpPr>
            <a:xfrm>
              <a:off x="6139550" y="2261138"/>
              <a:ext cx="773425" cy="282025"/>
              <a:chOff x="6139550" y="2261138"/>
              <a:chExt cx="773425" cy="282025"/>
            </a:xfrm>
          </p:grpSpPr>
          <p:grpSp>
            <p:nvGrpSpPr>
              <p:cNvPr id="1612" name="Google Shape;1612;p58"/>
              <p:cNvGrpSpPr/>
              <p:nvPr/>
            </p:nvGrpSpPr>
            <p:grpSpPr>
              <a:xfrm>
                <a:off x="6139550" y="2261138"/>
                <a:ext cx="535300" cy="194950"/>
                <a:chOff x="5054325" y="1441125"/>
                <a:chExt cx="535300" cy="194950"/>
              </a:xfrm>
            </p:grpSpPr>
            <p:sp>
              <p:nvSpPr>
                <p:cNvPr id="1613" name="Google Shape;1613;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58"/>
              <p:cNvGrpSpPr/>
              <p:nvPr/>
            </p:nvGrpSpPr>
            <p:grpSpPr>
              <a:xfrm>
                <a:off x="6377675" y="2348213"/>
                <a:ext cx="535300" cy="194950"/>
                <a:chOff x="5054325" y="1441125"/>
                <a:chExt cx="535300" cy="194950"/>
              </a:xfrm>
            </p:grpSpPr>
            <p:sp>
              <p:nvSpPr>
                <p:cNvPr id="1616" name="Google Shape;1616;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58"/>
            <p:cNvGrpSpPr/>
            <p:nvPr/>
          </p:nvGrpSpPr>
          <p:grpSpPr>
            <a:xfrm>
              <a:off x="7657350" y="2614913"/>
              <a:ext cx="535300" cy="194950"/>
              <a:chOff x="5054325" y="1441125"/>
              <a:chExt cx="535300" cy="194950"/>
            </a:xfrm>
          </p:grpSpPr>
          <p:sp>
            <p:nvSpPr>
              <p:cNvPr id="1619" name="Google Shape;1619;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58"/>
            <p:cNvGrpSpPr/>
            <p:nvPr/>
          </p:nvGrpSpPr>
          <p:grpSpPr>
            <a:xfrm>
              <a:off x="5244200" y="2116163"/>
              <a:ext cx="535300" cy="194950"/>
              <a:chOff x="5054325" y="1441125"/>
              <a:chExt cx="535300" cy="194950"/>
            </a:xfrm>
          </p:grpSpPr>
          <p:sp>
            <p:nvSpPr>
              <p:cNvPr id="1622" name="Google Shape;1622;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8"/>
            <p:cNvGrpSpPr/>
            <p:nvPr/>
          </p:nvGrpSpPr>
          <p:grpSpPr>
            <a:xfrm>
              <a:off x="4258525" y="4283850"/>
              <a:ext cx="5723675" cy="1888350"/>
              <a:chOff x="2315700" y="3585450"/>
              <a:chExt cx="5723675" cy="1888350"/>
            </a:xfrm>
          </p:grpSpPr>
          <p:sp>
            <p:nvSpPr>
              <p:cNvPr id="1625" name="Google Shape;1625;p58"/>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8"/>
            <p:cNvGrpSpPr/>
            <p:nvPr/>
          </p:nvGrpSpPr>
          <p:grpSpPr>
            <a:xfrm>
              <a:off x="4976671" y="2159934"/>
              <a:ext cx="3454094" cy="2571571"/>
              <a:chOff x="-5206781" y="114298"/>
              <a:chExt cx="5245398" cy="3905195"/>
            </a:xfrm>
          </p:grpSpPr>
          <p:sp>
            <p:nvSpPr>
              <p:cNvPr id="1628" name="Google Shape;1628;p58"/>
              <p:cNvSpPr/>
              <p:nvPr/>
            </p:nvSpPr>
            <p:spPr>
              <a:xfrm>
                <a:off x="-4635918" y="371398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rot="2425001">
                <a:off x="-5127844" y="3546358"/>
                <a:ext cx="166409" cy="78007"/>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2214370" y="2583604"/>
                <a:ext cx="722419" cy="1171484"/>
              </a:xfrm>
              <a:custGeom>
                <a:avLst/>
                <a:gdLst/>
                <a:ahLst/>
                <a:cxnLst/>
                <a:rect l="l" t="t" r="r" b="b"/>
                <a:pathLst>
                  <a:path w="38746" h="62831" extrusionOk="0">
                    <a:moveTo>
                      <a:pt x="36706" y="1"/>
                    </a:moveTo>
                    <a:cubicBezTo>
                      <a:pt x="8900" y="8297"/>
                      <a:pt x="0" y="62831"/>
                      <a:pt x="0" y="62831"/>
                    </a:cubicBezTo>
                    <a:lnTo>
                      <a:pt x="26536" y="61949"/>
                    </a:lnTo>
                    <a:cubicBezTo>
                      <a:pt x="26510" y="7911"/>
                      <a:pt x="38745" y="2510"/>
                      <a:pt x="38745" y="2510"/>
                    </a:cubicBezTo>
                    <a:lnTo>
                      <a:pt x="36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2557103" y="3701148"/>
                <a:ext cx="1038918" cy="63188"/>
              </a:xfrm>
              <a:custGeom>
                <a:avLst/>
                <a:gdLst/>
                <a:ahLst/>
                <a:cxnLst/>
                <a:rect l="l" t="t" r="r" b="b"/>
                <a:pathLst>
                  <a:path w="55721" h="3389" extrusionOk="0">
                    <a:moveTo>
                      <a:pt x="27862" y="0"/>
                    </a:moveTo>
                    <a:cubicBezTo>
                      <a:pt x="12456" y="0"/>
                      <a:pt x="1" y="743"/>
                      <a:pt x="1" y="1680"/>
                    </a:cubicBezTo>
                    <a:cubicBezTo>
                      <a:pt x="1" y="2617"/>
                      <a:pt x="12456" y="3389"/>
                      <a:pt x="27862" y="3389"/>
                    </a:cubicBezTo>
                    <a:cubicBezTo>
                      <a:pt x="43238" y="3389"/>
                      <a:pt x="55721" y="2617"/>
                      <a:pt x="55721" y="1680"/>
                    </a:cubicBezTo>
                    <a:cubicBezTo>
                      <a:pt x="55721" y="743"/>
                      <a:pt x="43238" y="0"/>
                      <a:pt x="27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8"/>
              <p:cNvSpPr/>
              <p:nvPr/>
            </p:nvSpPr>
            <p:spPr>
              <a:xfrm>
                <a:off x="-2224159" y="906561"/>
                <a:ext cx="493794" cy="2857775"/>
              </a:xfrm>
              <a:custGeom>
                <a:avLst/>
                <a:gdLst/>
                <a:ahLst/>
                <a:cxnLst/>
                <a:rect l="l" t="t" r="r" b="b"/>
                <a:pathLst>
                  <a:path w="26484" h="153273" extrusionOk="0">
                    <a:moveTo>
                      <a:pt x="8461" y="1"/>
                    </a:moveTo>
                    <a:lnTo>
                      <a:pt x="7359" y="1103"/>
                    </a:lnTo>
                    <a:cubicBezTo>
                      <a:pt x="12485" y="6229"/>
                      <a:pt x="24500" y="41391"/>
                      <a:pt x="12264" y="53627"/>
                    </a:cubicBezTo>
                    <a:cubicBezTo>
                      <a:pt x="0" y="65917"/>
                      <a:pt x="305" y="88157"/>
                      <a:pt x="13036" y="111717"/>
                    </a:cubicBezTo>
                    <a:cubicBezTo>
                      <a:pt x="24306" y="132524"/>
                      <a:pt x="7496" y="152060"/>
                      <a:pt x="7331" y="152254"/>
                    </a:cubicBezTo>
                    <a:lnTo>
                      <a:pt x="8488" y="153273"/>
                    </a:lnTo>
                    <a:cubicBezTo>
                      <a:pt x="8653" y="153081"/>
                      <a:pt x="26179" y="132744"/>
                      <a:pt x="14414" y="111000"/>
                    </a:cubicBezTo>
                    <a:cubicBezTo>
                      <a:pt x="2013" y="88047"/>
                      <a:pt x="1599" y="66497"/>
                      <a:pt x="13367" y="54729"/>
                    </a:cubicBezTo>
                    <a:cubicBezTo>
                      <a:pt x="26484" y="41612"/>
                      <a:pt x="13944" y="5486"/>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8"/>
              <p:cNvSpPr/>
              <p:nvPr/>
            </p:nvSpPr>
            <p:spPr>
              <a:xfrm>
                <a:off x="-1920488" y="3186807"/>
                <a:ext cx="270781" cy="263100"/>
              </a:xfrm>
              <a:custGeom>
                <a:avLst/>
                <a:gdLst/>
                <a:ahLst/>
                <a:cxnLst/>
                <a:rect l="l" t="t" r="r" b="b"/>
                <a:pathLst>
                  <a:path w="14523" h="14111" extrusionOk="0">
                    <a:moveTo>
                      <a:pt x="13007" y="1"/>
                    </a:moveTo>
                    <a:cubicBezTo>
                      <a:pt x="11354" y="7856"/>
                      <a:pt x="111" y="12622"/>
                      <a:pt x="1" y="12677"/>
                    </a:cubicBezTo>
                    <a:lnTo>
                      <a:pt x="607" y="14110"/>
                    </a:lnTo>
                    <a:cubicBezTo>
                      <a:pt x="1103" y="13918"/>
                      <a:pt x="12703" y="8958"/>
                      <a:pt x="14522" y="305"/>
                    </a:cubicBezTo>
                    <a:lnTo>
                      <a:pt x="13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2275004" y="3006491"/>
                <a:ext cx="369413" cy="165456"/>
              </a:xfrm>
              <a:custGeom>
                <a:avLst/>
                <a:gdLst/>
                <a:ahLst/>
                <a:cxnLst/>
                <a:rect l="l" t="t" r="r" b="b"/>
                <a:pathLst>
                  <a:path w="19813" h="8874" extrusionOk="0">
                    <a:moveTo>
                      <a:pt x="1460" y="0"/>
                    </a:moveTo>
                    <a:lnTo>
                      <a:pt x="0" y="468"/>
                    </a:lnTo>
                    <a:cubicBezTo>
                      <a:pt x="1790" y="5953"/>
                      <a:pt x="7247" y="8874"/>
                      <a:pt x="15542" y="8874"/>
                    </a:cubicBezTo>
                    <a:cubicBezTo>
                      <a:pt x="16755" y="8874"/>
                      <a:pt x="18049" y="8819"/>
                      <a:pt x="19427" y="8680"/>
                    </a:cubicBezTo>
                    <a:cubicBezTo>
                      <a:pt x="19621" y="8653"/>
                      <a:pt x="19758" y="8653"/>
                      <a:pt x="19813" y="8653"/>
                    </a:cubicBezTo>
                    <a:lnTo>
                      <a:pt x="19813" y="7081"/>
                    </a:lnTo>
                    <a:cubicBezTo>
                      <a:pt x="19731" y="7081"/>
                      <a:pt x="19537" y="7110"/>
                      <a:pt x="19262" y="7137"/>
                    </a:cubicBezTo>
                    <a:cubicBezTo>
                      <a:pt x="17948" y="7264"/>
                      <a:pt x="16697" y="7327"/>
                      <a:pt x="15510" y="7327"/>
                    </a:cubicBezTo>
                    <a:cubicBezTo>
                      <a:pt x="7981" y="7327"/>
                      <a:pt x="3056" y="4784"/>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8"/>
              <p:cNvSpPr/>
              <p:nvPr/>
            </p:nvSpPr>
            <p:spPr>
              <a:xfrm>
                <a:off x="-2021730" y="2593896"/>
                <a:ext cx="195810" cy="309321"/>
              </a:xfrm>
              <a:custGeom>
                <a:avLst/>
                <a:gdLst/>
                <a:ahLst/>
                <a:cxnLst/>
                <a:rect l="l" t="t" r="r" b="b"/>
                <a:pathLst>
                  <a:path w="10502" h="16590" extrusionOk="0">
                    <a:moveTo>
                      <a:pt x="8297" y="0"/>
                    </a:moveTo>
                    <a:lnTo>
                      <a:pt x="6753" y="304"/>
                    </a:lnTo>
                    <a:cubicBezTo>
                      <a:pt x="8764" y="10306"/>
                      <a:pt x="360" y="15046"/>
                      <a:pt x="1" y="15240"/>
                    </a:cubicBezTo>
                    <a:lnTo>
                      <a:pt x="746" y="16589"/>
                    </a:lnTo>
                    <a:cubicBezTo>
                      <a:pt x="856" y="16563"/>
                      <a:pt x="10501" y="11133"/>
                      <a:pt x="8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8"/>
              <p:cNvSpPr/>
              <p:nvPr/>
            </p:nvSpPr>
            <p:spPr>
              <a:xfrm>
                <a:off x="-2363922" y="2088840"/>
                <a:ext cx="220458" cy="279526"/>
              </a:xfrm>
              <a:custGeom>
                <a:avLst/>
                <a:gdLst/>
                <a:ahLst/>
                <a:cxnLst/>
                <a:rect l="l" t="t" r="r" b="b"/>
                <a:pathLst>
                  <a:path w="11824" h="14992" extrusionOk="0">
                    <a:moveTo>
                      <a:pt x="1489" y="1"/>
                    </a:moveTo>
                    <a:lnTo>
                      <a:pt x="1" y="523"/>
                    </a:lnTo>
                    <a:cubicBezTo>
                      <a:pt x="4355" y="12869"/>
                      <a:pt x="11134" y="14908"/>
                      <a:pt x="11409" y="14992"/>
                    </a:cubicBezTo>
                    <a:lnTo>
                      <a:pt x="11824" y="13475"/>
                    </a:lnTo>
                    <a:cubicBezTo>
                      <a:pt x="11769" y="13475"/>
                      <a:pt x="5541" y="11519"/>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8"/>
              <p:cNvSpPr/>
              <p:nvPr/>
            </p:nvSpPr>
            <p:spPr>
              <a:xfrm>
                <a:off x="-1966243" y="1632597"/>
                <a:ext cx="424957" cy="280551"/>
              </a:xfrm>
              <a:custGeom>
                <a:avLst/>
                <a:gdLst/>
                <a:ahLst/>
                <a:cxnLst/>
                <a:rect l="l" t="t" r="r" b="b"/>
                <a:pathLst>
                  <a:path w="22792" h="15047" extrusionOk="0">
                    <a:moveTo>
                      <a:pt x="21248" y="0"/>
                    </a:moveTo>
                    <a:cubicBezTo>
                      <a:pt x="21248" y="4380"/>
                      <a:pt x="19650" y="7771"/>
                      <a:pt x="16509" y="10112"/>
                    </a:cubicBezTo>
                    <a:cubicBezTo>
                      <a:pt x="12971" y="12729"/>
                      <a:pt x="8079" y="13497"/>
                      <a:pt x="4500" y="13497"/>
                    </a:cubicBezTo>
                    <a:cubicBezTo>
                      <a:pt x="2726" y="13497"/>
                      <a:pt x="1274" y="13308"/>
                      <a:pt x="471" y="13062"/>
                    </a:cubicBezTo>
                    <a:lnTo>
                      <a:pt x="1" y="14550"/>
                    </a:lnTo>
                    <a:cubicBezTo>
                      <a:pt x="911" y="14852"/>
                      <a:pt x="2536" y="15046"/>
                      <a:pt x="4465" y="15046"/>
                    </a:cubicBezTo>
                    <a:cubicBezTo>
                      <a:pt x="8352" y="15046"/>
                      <a:pt x="13559" y="14219"/>
                      <a:pt x="17417" y="11354"/>
                    </a:cubicBezTo>
                    <a:cubicBezTo>
                      <a:pt x="20973" y="8708"/>
                      <a:pt x="22792" y="4905"/>
                      <a:pt x="22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8"/>
              <p:cNvSpPr/>
              <p:nvPr/>
            </p:nvSpPr>
            <p:spPr>
              <a:xfrm>
                <a:off x="-2185116" y="1328907"/>
                <a:ext cx="298022" cy="148526"/>
              </a:xfrm>
              <a:custGeom>
                <a:avLst/>
                <a:gdLst/>
                <a:ahLst/>
                <a:cxnLst/>
                <a:rect l="l" t="t" r="r" b="b"/>
                <a:pathLst>
                  <a:path w="15984" h="7966" extrusionOk="0">
                    <a:moveTo>
                      <a:pt x="1517" y="1"/>
                    </a:moveTo>
                    <a:lnTo>
                      <a:pt x="1" y="276"/>
                    </a:lnTo>
                    <a:cubicBezTo>
                      <a:pt x="552" y="3418"/>
                      <a:pt x="1958" y="5651"/>
                      <a:pt x="4244" y="6890"/>
                    </a:cubicBezTo>
                    <a:cubicBezTo>
                      <a:pt x="5706" y="7690"/>
                      <a:pt x="7386" y="7966"/>
                      <a:pt x="8984" y="7966"/>
                    </a:cubicBezTo>
                    <a:cubicBezTo>
                      <a:pt x="12540" y="7966"/>
                      <a:pt x="15792" y="6588"/>
                      <a:pt x="15984" y="6504"/>
                    </a:cubicBezTo>
                    <a:lnTo>
                      <a:pt x="15351" y="5071"/>
                    </a:lnTo>
                    <a:cubicBezTo>
                      <a:pt x="15312" y="5091"/>
                      <a:pt x="12217" y="6407"/>
                      <a:pt x="8955" y="6407"/>
                    </a:cubicBezTo>
                    <a:cubicBezTo>
                      <a:pt x="7581" y="6407"/>
                      <a:pt x="6178" y="6174"/>
                      <a:pt x="4961" y="5512"/>
                    </a:cubicBezTo>
                    <a:cubicBezTo>
                      <a:pt x="3142" y="4520"/>
                      <a:pt x="1985" y="2675"/>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8"/>
              <p:cNvSpPr/>
              <p:nvPr/>
            </p:nvSpPr>
            <p:spPr>
              <a:xfrm>
                <a:off x="-1942601" y="984180"/>
                <a:ext cx="216841" cy="241490"/>
              </a:xfrm>
              <a:custGeom>
                <a:avLst/>
                <a:gdLst/>
                <a:ahLst/>
                <a:cxnLst/>
                <a:rect l="l" t="t" r="r" b="b"/>
                <a:pathLst>
                  <a:path w="11630" h="12952" extrusionOk="0">
                    <a:moveTo>
                      <a:pt x="10582" y="0"/>
                    </a:moveTo>
                    <a:lnTo>
                      <a:pt x="9123" y="467"/>
                    </a:lnTo>
                    <a:cubicBezTo>
                      <a:pt x="9976" y="3307"/>
                      <a:pt x="9729" y="5703"/>
                      <a:pt x="8351" y="7577"/>
                    </a:cubicBezTo>
                    <a:cubicBezTo>
                      <a:pt x="6284" y="10362"/>
                      <a:pt x="2124" y="11409"/>
                      <a:pt x="1" y="11409"/>
                    </a:cubicBezTo>
                    <a:lnTo>
                      <a:pt x="1" y="12952"/>
                    </a:lnTo>
                    <a:cubicBezTo>
                      <a:pt x="2536" y="12952"/>
                      <a:pt x="7194" y="11766"/>
                      <a:pt x="9619" y="8488"/>
                    </a:cubicBezTo>
                    <a:cubicBezTo>
                      <a:pt x="11299" y="6199"/>
                      <a:pt x="11630" y="3362"/>
                      <a:pt x="10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8"/>
              <p:cNvSpPr/>
              <p:nvPr/>
            </p:nvSpPr>
            <p:spPr>
              <a:xfrm>
                <a:off x="-1765324" y="3041432"/>
                <a:ext cx="325467" cy="288158"/>
              </a:xfrm>
              <a:custGeom>
                <a:avLst/>
                <a:gdLst/>
                <a:ahLst/>
                <a:cxnLst/>
                <a:rect l="l" t="t" r="r" b="b"/>
                <a:pathLst>
                  <a:path w="17456" h="15455" extrusionOk="0">
                    <a:moveTo>
                      <a:pt x="8929" y="0"/>
                    </a:moveTo>
                    <a:cubicBezTo>
                      <a:pt x="1" y="0"/>
                      <a:pt x="883" y="15348"/>
                      <a:pt x="883" y="15348"/>
                    </a:cubicBezTo>
                    <a:cubicBezTo>
                      <a:pt x="1234" y="15420"/>
                      <a:pt x="1588" y="15455"/>
                      <a:pt x="1943" y="15455"/>
                    </a:cubicBezTo>
                    <a:cubicBezTo>
                      <a:pt x="9470" y="15455"/>
                      <a:pt x="17456" y="0"/>
                      <a:pt x="8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8"/>
              <p:cNvSpPr/>
              <p:nvPr/>
            </p:nvSpPr>
            <p:spPr>
              <a:xfrm>
                <a:off x="-1718581" y="3084595"/>
                <a:ext cx="122293" cy="228625"/>
              </a:xfrm>
              <a:custGeom>
                <a:avLst/>
                <a:gdLst/>
                <a:ahLst/>
                <a:cxnLst/>
                <a:rect l="l" t="t" r="r" b="b"/>
                <a:pathLst>
                  <a:path w="6559" h="12262" extrusionOk="0">
                    <a:moveTo>
                      <a:pt x="6422" y="0"/>
                    </a:moveTo>
                    <a:lnTo>
                      <a:pt x="6422" y="0"/>
                    </a:lnTo>
                    <a:cubicBezTo>
                      <a:pt x="6312" y="1157"/>
                      <a:pt x="6008" y="2286"/>
                      <a:pt x="5622" y="3389"/>
                    </a:cubicBezTo>
                    <a:cubicBezTo>
                      <a:pt x="5210" y="4491"/>
                      <a:pt x="4685" y="5538"/>
                      <a:pt x="4079" y="6530"/>
                    </a:cubicBezTo>
                    <a:cubicBezTo>
                      <a:pt x="3528" y="7551"/>
                      <a:pt x="2866" y="8514"/>
                      <a:pt x="2178" y="9480"/>
                    </a:cubicBezTo>
                    <a:cubicBezTo>
                      <a:pt x="1488" y="10417"/>
                      <a:pt x="772" y="11354"/>
                      <a:pt x="0" y="12262"/>
                    </a:cubicBezTo>
                    <a:cubicBezTo>
                      <a:pt x="1793" y="10692"/>
                      <a:pt x="3252" y="8790"/>
                      <a:pt x="4465" y="6750"/>
                    </a:cubicBezTo>
                    <a:cubicBezTo>
                      <a:pt x="5651" y="4711"/>
                      <a:pt x="6559" y="2370"/>
                      <a:pt x="6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8"/>
              <p:cNvSpPr/>
              <p:nvPr/>
            </p:nvSpPr>
            <p:spPr>
              <a:xfrm>
                <a:off x="-2523001" y="2914441"/>
                <a:ext cx="380041" cy="233324"/>
              </a:xfrm>
              <a:custGeom>
                <a:avLst/>
                <a:gdLst/>
                <a:ahLst/>
                <a:cxnLst/>
                <a:rect l="l" t="t" r="r" b="b"/>
                <a:pathLst>
                  <a:path w="20383" h="12514" extrusionOk="0">
                    <a:moveTo>
                      <a:pt x="9477" y="1"/>
                    </a:moveTo>
                    <a:cubicBezTo>
                      <a:pt x="8658" y="1"/>
                      <a:pt x="7800" y="172"/>
                      <a:pt x="6908" y="555"/>
                    </a:cubicBezTo>
                    <a:cubicBezTo>
                      <a:pt x="1" y="3531"/>
                      <a:pt x="9697" y="12513"/>
                      <a:pt x="16817" y="12513"/>
                    </a:cubicBezTo>
                    <a:cubicBezTo>
                      <a:pt x="18134" y="12513"/>
                      <a:pt x="19363" y="12206"/>
                      <a:pt x="20382" y="11496"/>
                    </a:cubicBezTo>
                    <a:cubicBezTo>
                      <a:pt x="20382" y="11496"/>
                      <a:pt x="16202" y="1"/>
                      <a:pt x="9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8"/>
              <p:cNvSpPr/>
              <p:nvPr/>
            </p:nvSpPr>
            <p:spPr>
              <a:xfrm>
                <a:off x="-2377272" y="2964354"/>
                <a:ext cx="200396" cy="162883"/>
              </a:xfrm>
              <a:custGeom>
                <a:avLst/>
                <a:gdLst/>
                <a:ahLst/>
                <a:cxnLst/>
                <a:rect l="l" t="t" r="r" b="b"/>
                <a:pathLst>
                  <a:path w="10748" h="8736" extrusionOk="0">
                    <a:moveTo>
                      <a:pt x="0" y="1"/>
                    </a:moveTo>
                    <a:cubicBezTo>
                      <a:pt x="827" y="2260"/>
                      <a:pt x="2591" y="4024"/>
                      <a:pt x="4493" y="5457"/>
                    </a:cubicBezTo>
                    <a:cubicBezTo>
                      <a:pt x="6394" y="6835"/>
                      <a:pt x="8517" y="7992"/>
                      <a:pt x="10748" y="8735"/>
                    </a:cubicBezTo>
                    <a:cubicBezTo>
                      <a:pt x="9700" y="8213"/>
                      <a:pt x="8682" y="7633"/>
                      <a:pt x="7661" y="7055"/>
                    </a:cubicBezTo>
                    <a:cubicBezTo>
                      <a:pt x="6669" y="6449"/>
                      <a:pt x="5677" y="5814"/>
                      <a:pt x="4740" y="5098"/>
                    </a:cubicBezTo>
                    <a:cubicBezTo>
                      <a:pt x="3803" y="4410"/>
                      <a:pt x="2895" y="3665"/>
                      <a:pt x="2095" y="2812"/>
                    </a:cubicBezTo>
                    <a:cubicBezTo>
                      <a:pt x="1297" y="1985"/>
                      <a:pt x="580" y="104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8"/>
              <p:cNvSpPr/>
              <p:nvPr/>
            </p:nvSpPr>
            <p:spPr>
              <a:xfrm>
                <a:off x="-2583206" y="1930582"/>
                <a:ext cx="325150" cy="290433"/>
              </a:xfrm>
              <a:custGeom>
                <a:avLst/>
                <a:gdLst/>
                <a:ahLst/>
                <a:cxnLst/>
                <a:rect l="l" t="t" r="r" b="b"/>
                <a:pathLst>
                  <a:path w="17439" h="15577" extrusionOk="0">
                    <a:moveTo>
                      <a:pt x="8424" y="1"/>
                    </a:moveTo>
                    <a:cubicBezTo>
                      <a:pt x="1" y="1"/>
                      <a:pt x="7833" y="15577"/>
                      <a:pt x="15369" y="15577"/>
                    </a:cubicBezTo>
                    <a:cubicBezTo>
                      <a:pt x="15692" y="15577"/>
                      <a:pt x="16015" y="15548"/>
                      <a:pt x="16336" y="15488"/>
                    </a:cubicBezTo>
                    <a:cubicBezTo>
                      <a:pt x="16336" y="15488"/>
                      <a:pt x="17439" y="111"/>
                      <a:pt x="8510" y="1"/>
                    </a:cubicBezTo>
                    <a:cubicBezTo>
                      <a:pt x="8481" y="1"/>
                      <a:pt x="8453" y="1"/>
                      <a:pt x="8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8"/>
              <p:cNvSpPr/>
              <p:nvPr/>
            </p:nvSpPr>
            <p:spPr>
              <a:xfrm>
                <a:off x="-2428117" y="1973745"/>
                <a:ext cx="119216" cy="230210"/>
              </a:xfrm>
              <a:custGeom>
                <a:avLst/>
                <a:gdLst/>
                <a:ahLst/>
                <a:cxnLst/>
                <a:rect l="l" t="t" r="r" b="b"/>
                <a:pathLst>
                  <a:path w="6394" h="12347" extrusionOk="0">
                    <a:moveTo>
                      <a:pt x="166" y="1"/>
                    </a:moveTo>
                    <a:lnTo>
                      <a:pt x="166" y="1"/>
                    </a:lnTo>
                    <a:cubicBezTo>
                      <a:pt x="0" y="2371"/>
                      <a:pt x="882" y="4741"/>
                      <a:pt x="2011" y="6780"/>
                    </a:cubicBezTo>
                    <a:cubicBezTo>
                      <a:pt x="3197" y="8846"/>
                      <a:pt x="4656" y="10748"/>
                      <a:pt x="6394" y="12346"/>
                    </a:cubicBezTo>
                    <a:cubicBezTo>
                      <a:pt x="5648" y="11436"/>
                      <a:pt x="4932" y="10499"/>
                      <a:pt x="4271" y="9536"/>
                    </a:cubicBezTo>
                    <a:cubicBezTo>
                      <a:pt x="3609" y="8570"/>
                      <a:pt x="2948" y="7607"/>
                      <a:pt x="2397" y="6586"/>
                    </a:cubicBezTo>
                    <a:cubicBezTo>
                      <a:pt x="1819" y="5567"/>
                      <a:pt x="1294" y="4520"/>
                      <a:pt x="909" y="3418"/>
                    </a:cubicBezTo>
                    <a:cubicBezTo>
                      <a:pt x="523" y="2316"/>
                      <a:pt x="247" y="1185"/>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8"/>
              <p:cNvSpPr/>
              <p:nvPr/>
            </p:nvSpPr>
            <p:spPr>
              <a:xfrm>
                <a:off x="-2347608" y="1196882"/>
                <a:ext cx="251428" cy="224784"/>
              </a:xfrm>
              <a:custGeom>
                <a:avLst/>
                <a:gdLst/>
                <a:ahLst/>
                <a:cxnLst/>
                <a:rect l="l" t="t" r="r" b="b"/>
                <a:pathLst>
                  <a:path w="13485" h="12056" extrusionOk="0">
                    <a:moveTo>
                      <a:pt x="6501" y="0"/>
                    </a:moveTo>
                    <a:cubicBezTo>
                      <a:pt x="0" y="0"/>
                      <a:pt x="6069" y="12056"/>
                      <a:pt x="11882" y="12056"/>
                    </a:cubicBezTo>
                    <a:cubicBezTo>
                      <a:pt x="12132" y="12056"/>
                      <a:pt x="12381" y="12033"/>
                      <a:pt x="12629" y="11987"/>
                    </a:cubicBezTo>
                    <a:cubicBezTo>
                      <a:pt x="12629" y="11987"/>
                      <a:pt x="13484" y="111"/>
                      <a:pt x="6566" y="1"/>
                    </a:cubicBezTo>
                    <a:cubicBezTo>
                      <a:pt x="6544" y="0"/>
                      <a:pt x="6523" y="0"/>
                      <a:pt x="6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8"/>
              <p:cNvSpPr/>
              <p:nvPr/>
            </p:nvSpPr>
            <p:spPr>
              <a:xfrm>
                <a:off x="-2228764" y="1230257"/>
                <a:ext cx="93523" cy="178339"/>
              </a:xfrm>
              <a:custGeom>
                <a:avLst/>
                <a:gdLst/>
                <a:ahLst/>
                <a:cxnLst/>
                <a:rect l="l" t="t" r="r" b="b"/>
                <a:pathLst>
                  <a:path w="5016" h="9565" extrusionOk="0">
                    <a:moveTo>
                      <a:pt x="192" y="1"/>
                    </a:moveTo>
                    <a:lnTo>
                      <a:pt x="192" y="1"/>
                    </a:lnTo>
                    <a:cubicBezTo>
                      <a:pt x="0" y="1848"/>
                      <a:pt x="688" y="3693"/>
                      <a:pt x="1570" y="5292"/>
                    </a:cubicBezTo>
                    <a:cubicBezTo>
                      <a:pt x="2507" y="6890"/>
                      <a:pt x="3638" y="8352"/>
                      <a:pt x="5016" y="9564"/>
                    </a:cubicBezTo>
                    <a:cubicBezTo>
                      <a:pt x="4436" y="8848"/>
                      <a:pt x="3914" y="8103"/>
                      <a:pt x="3389" y="7360"/>
                    </a:cubicBezTo>
                    <a:cubicBezTo>
                      <a:pt x="2893" y="6614"/>
                      <a:pt x="2397" y="5872"/>
                      <a:pt x="1956" y="5071"/>
                    </a:cubicBezTo>
                    <a:cubicBezTo>
                      <a:pt x="1515" y="4300"/>
                      <a:pt x="1103" y="3473"/>
                      <a:pt x="799" y="2646"/>
                    </a:cubicBezTo>
                    <a:cubicBezTo>
                      <a:pt x="497" y="1793"/>
                      <a:pt x="276" y="938"/>
                      <a:pt x="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8"/>
              <p:cNvSpPr/>
              <p:nvPr/>
            </p:nvSpPr>
            <p:spPr>
              <a:xfrm>
                <a:off x="-1987815" y="2422287"/>
                <a:ext cx="308649" cy="322670"/>
              </a:xfrm>
              <a:custGeom>
                <a:avLst/>
                <a:gdLst/>
                <a:ahLst/>
                <a:cxnLst/>
                <a:rect l="l" t="t" r="r" b="b"/>
                <a:pathLst>
                  <a:path w="16554" h="17306" extrusionOk="0">
                    <a:moveTo>
                      <a:pt x="10022" y="0"/>
                    </a:moveTo>
                    <a:cubicBezTo>
                      <a:pt x="9571" y="0"/>
                      <a:pt x="9069" y="80"/>
                      <a:pt x="8517" y="249"/>
                    </a:cubicBezTo>
                    <a:cubicBezTo>
                      <a:pt x="1" y="2866"/>
                      <a:pt x="5347" y="17306"/>
                      <a:pt x="5347" y="17306"/>
                    </a:cubicBezTo>
                    <a:cubicBezTo>
                      <a:pt x="12770" y="16584"/>
                      <a:pt x="16553" y="0"/>
                      <a:pt x="10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8"/>
              <p:cNvSpPr/>
              <p:nvPr/>
            </p:nvSpPr>
            <p:spPr>
              <a:xfrm>
                <a:off x="-1863472" y="2468024"/>
                <a:ext cx="62703" cy="253833"/>
              </a:xfrm>
              <a:custGeom>
                <a:avLst/>
                <a:gdLst/>
                <a:ahLst/>
                <a:cxnLst/>
                <a:rect l="l" t="t" r="r" b="b"/>
                <a:pathLst>
                  <a:path w="3363" h="13614" extrusionOk="0">
                    <a:moveTo>
                      <a:pt x="2536" y="1"/>
                    </a:moveTo>
                    <a:lnTo>
                      <a:pt x="2536" y="1"/>
                    </a:lnTo>
                    <a:cubicBezTo>
                      <a:pt x="2785" y="1158"/>
                      <a:pt x="2840" y="2342"/>
                      <a:pt x="2756" y="3499"/>
                    </a:cubicBezTo>
                    <a:cubicBezTo>
                      <a:pt x="2701" y="4657"/>
                      <a:pt x="2509" y="5814"/>
                      <a:pt x="2234" y="6945"/>
                    </a:cubicBezTo>
                    <a:cubicBezTo>
                      <a:pt x="1984" y="8102"/>
                      <a:pt x="1654" y="9205"/>
                      <a:pt x="1268" y="10333"/>
                    </a:cubicBezTo>
                    <a:cubicBezTo>
                      <a:pt x="882" y="11436"/>
                      <a:pt x="470" y="12538"/>
                      <a:pt x="0" y="13614"/>
                    </a:cubicBezTo>
                    <a:cubicBezTo>
                      <a:pt x="1242" y="11601"/>
                      <a:pt x="2095" y="9370"/>
                      <a:pt x="2674" y="7055"/>
                    </a:cubicBezTo>
                    <a:cubicBezTo>
                      <a:pt x="3170" y="4767"/>
                      <a:pt x="3362" y="2260"/>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8"/>
              <p:cNvSpPr/>
              <p:nvPr/>
            </p:nvSpPr>
            <p:spPr>
              <a:xfrm>
                <a:off x="-1715505" y="1471225"/>
                <a:ext cx="309134" cy="322708"/>
              </a:xfrm>
              <a:custGeom>
                <a:avLst/>
                <a:gdLst/>
                <a:ahLst/>
                <a:cxnLst/>
                <a:rect l="l" t="t" r="r" b="b"/>
                <a:pathLst>
                  <a:path w="16580" h="17308" extrusionOk="0">
                    <a:moveTo>
                      <a:pt x="10050" y="0"/>
                    </a:moveTo>
                    <a:cubicBezTo>
                      <a:pt x="9598" y="0"/>
                      <a:pt x="9096" y="80"/>
                      <a:pt x="8543" y="249"/>
                    </a:cubicBezTo>
                    <a:cubicBezTo>
                      <a:pt x="1" y="2868"/>
                      <a:pt x="5375" y="17308"/>
                      <a:pt x="5375" y="17308"/>
                    </a:cubicBezTo>
                    <a:cubicBezTo>
                      <a:pt x="12798" y="16559"/>
                      <a:pt x="16580" y="0"/>
                      <a:pt x="10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1590621" y="1516961"/>
                <a:ext cx="62703" cy="253833"/>
              </a:xfrm>
              <a:custGeom>
                <a:avLst/>
                <a:gdLst/>
                <a:ahLst/>
                <a:cxnLst/>
                <a:rect l="l" t="t" r="r" b="b"/>
                <a:pathLst>
                  <a:path w="3363" h="13614" extrusionOk="0">
                    <a:moveTo>
                      <a:pt x="2535" y="1"/>
                    </a:moveTo>
                    <a:lnTo>
                      <a:pt x="2535" y="1"/>
                    </a:lnTo>
                    <a:cubicBezTo>
                      <a:pt x="2782" y="1158"/>
                      <a:pt x="2837" y="2344"/>
                      <a:pt x="2756" y="3501"/>
                    </a:cubicBezTo>
                    <a:cubicBezTo>
                      <a:pt x="2701" y="4659"/>
                      <a:pt x="2507" y="5816"/>
                      <a:pt x="2231" y="6945"/>
                    </a:cubicBezTo>
                    <a:cubicBezTo>
                      <a:pt x="1984" y="8076"/>
                      <a:pt x="1654" y="9205"/>
                      <a:pt x="1268" y="10307"/>
                    </a:cubicBezTo>
                    <a:cubicBezTo>
                      <a:pt x="882" y="11438"/>
                      <a:pt x="468" y="12540"/>
                      <a:pt x="0" y="13614"/>
                    </a:cubicBezTo>
                    <a:cubicBezTo>
                      <a:pt x="1239" y="11575"/>
                      <a:pt x="2094" y="9344"/>
                      <a:pt x="2646" y="7029"/>
                    </a:cubicBezTo>
                    <a:cubicBezTo>
                      <a:pt x="3168" y="4740"/>
                      <a:pt x="3362" y="2234"/>
                      <a:pt x="2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p:nvPr/>
            </p:nvSpPr>
            <p:spPr>
              <a:xfrm>
                <a:off x="-1851632" y="893416"/>
                <a:ext cx="228401" cy="238209"/>
              </a:xfrm>
              <a:custGeom>
                <a:avLst/>
                <a:gdLst/>
                <a:ahLst/>
                <a:cxnLst/>
                <a:rect l="l" t="t" r="r" b="b"/>
                <a:pathLst>
                  <a:path w="12250" h="12776" extrusionOk="0">
                    <a:moveTo>
                      <a:pt x="7419" y="1"/>
                    </a:moveTo>
                    <a:cubicBezTo>
                      <a:pt x="7086" y="1"/>
                      <a:pt x="6717" y="59"/>
                      <a:pt x="6310" y="183"/>
                    </a:cubicBezTo>
                    <a:cubicBezTo>
                      <a:pt x="0" y="2112"/>
                      <a:pt x="3968" y="12776"/>
                      <a:pt x="3968" y="12776"/>
                    </a:cubicBezTo>
                    <a:cubicBezTo>
                      <a:pt x="9458" y="12260"/>
                      <a:pt x="12249" y="1"/>
                      <a:pt x="7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8"/>
              <p:cNvSpPr/>
              <p:nvPr/>
            </p:nvSpPr>
            <p:spPr>
              <a:xfrm>
                <a:off x="-1759153" y="927126"/>
                <a:ext cx="46762" cy="187569"/>
              </a:xfrm>
              <a:custGeom>
                <a:avLst/>
                <a:gdLst/>
                <a:ahLst/>
                <a:cxnLst/>
                <a:rect l="l" t="t" r="r" b="b"/>
                <a:pathLst>
                  <a:path w="2508" h="10060" extrusionOk="0">
                    <a:moveTo>
                      <a:pt x="1846" y="0"/>
                    </a:moveTo>
                    <a:cubicBezTo>
                      <a:pt x="2011" y="882"/>
                      <a:pt x="2040" y="1737"/>
                      <a:pt x="1985" y="2591"/>
                    </a:cubicBezTo>
                    <a:cubicBezTo>
                      <a:pt x="1929" y="3446"/>
                      <a:pt x="1791" y="4299"/>
                      <a:pt x="1570" y="5126"/>
                    </a:cubicBezTo>
                    <a:cubicBezTo>
                      <a:pt x="1405" y="5981"/>
                      <a:pt x="1158" y="6808"/>
                      <a:pt x="882" y="7606"/>
                    </a:cubicBezTo>
                    <a:cubicBezTo>
                      <a:pt x="607" y="8433"/>
                      <a:pt x="303" y="9259"/>
                      <a:pt x="1" y="10060"/>
                    </a:cubicBezTo>
                    <a:cubicBezTo>
                      <a:pt x="937" y="8598"/>
                      <a:pt x="1570" y="6945"/>
                      <a:pt x="2011" y="5236"/>
                    </a:cubicBezTo>
                    <a:cubicBezTo>
                      <a:pt x="2370" y="3527"/>
                      <a:pt x="2507" y="1654"/>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8"/>
              <p:cNvSpPr/>
              <p:nvPr/>
            </p:nvSpPr>
            <p:spPr>
              <a:xfrm>
                <a:off x="-2240063" y="746605"/>
                <a:ext cx="249153" cy="226779"/>
              </a:xfrm>
              <a:custGeom>
                <a:avLst/>
                <a:gdLst/>
                <a:ahLst/>
                <a:cxnLst/>
                <a:rect l="l" t="t" r="r" b="b"/>
                <a:pathLst>
                  <a:path w="13363" h="12163" extrusionOk="0">
                    <a:moveTo>
                      <a:pt x="5292" y="0"/>
                    </a:moveTo>
                    <a:cubicBezTo>
                      <a:pt x="4470" y="0"/>
                      <a:pt x="3706" y="469"/>
                      <a:pt x="3113" y="1580"/>
                    </a:cubicBezTo>
                    <a:cubicBezTo>
                      <a:pt x="0" y="7396"/>
                      <a:pt x="10307" y="12162"/>
                      <a:pt x="10307" y="12162"/>
                    </a:cubicBezTo>
                    <a:cubicBezTo>
                      <a:pt x="13363" y="8503"/>
                      <a:pt x="8795" y="0"/>
                      <a:pt x="5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8"/>
              <p:cNvSpPr/>
              <p:nvPr/>
            </p:nvSpPr>
            <p:spPr>
              <a:xfrm>
                <a:off x="-2154278" y="790980"/>
                <a:ext cx="107917" cy="157737"/>
              </a:xfrm>
              <a:custGeom>
                <a:avLst/>
                <a:gdLst/>
                <a:ahLst/>
                <a:cxnLst/>
                <a:rect l="l" t="t" r="r" b="b"/>
                <a:pathLst>
                  <a:path w="5788" h="8460" extrusionOk="0">
                    <a:moveTo>
                      <a:pt x="0" y="1"/>
                    </a:moveTo>
                    <a:cubicBezTo>
                      <a:pt x="745" y="497"/>
                      <a:pt x="1352" y="1103"/>
                      <a:pt x="1903" y="1736"/>
                    </a:cubicBezTo>
                    <a:cubicBezTo>
                      <a:pt x="2480" y="2397"/>
                      <a:pt x="2976" y="3087"/>
                      <a:pt x="3417" y="3830"/>
                    </a:cubicBezTo>
                    <a:cubicBezTo>
                      <a:pt x="3887" y="4546"/>
                      <a:pt x="4273" y="5318"/>
                      <a:pt x="4685" y="6090"/>
                    </a:cubicBezTo>
                    <a:cubicBezTo>
                      <a:pt x="5071" y="6861"/>
                      <a:pt x="5430" y="7633"/>
                      <a:pt x="5787" y="8460"/>
                    </a:cubicBezTo>
                    <a:cubicBezTo>
                      <a:pt x="5401" y="6725"/>
                      <a:pt x="4685" y="5098"/>
                      <a:pt x="3777" y="3583"/>
                    </a:cubicBezTo>
                    <a:cubicBezTo>
                      <a:pt x="2866" y="2121"/>
                      <a:pt x="1654" y="68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8"/>
              <p:cNvSpPr/>
              <p:nvPr/>
            </p:nvSpPr>
            <p:spPr>
              <a:xfrm>
                <a:off x="-4944204" y="809476"/>
                <a:ext cx="549785" cy="783780"/>
              </a:xfrm>
              <a:custGeom>
                <a:avLst/>
                <a:gdLst/>
                <a:ahLst/>
                <a:cxnLst/>
                <a:rect l="l" t="t" r="r" b="b"/>
                <a:pathLst>
                  <a:path w="29487" h="42037" extrusionOk="0">
                    <a:moveTo>
                      <a:pt x="16949" y="1"/>
                    </a:moveTo>
                    <a:lnTo>
                      <a:pt x="3666" y="12401"/>
                    </a:lnTo>
                    <a:cubicBezTo>
                      <a:pt x="3666" y="12401"/>
                      <a:pt x="2950" y="16396"/>
                      <a:pt x="1517" y="20970"/>
                    </a:cubicBezTo>
                    <a:cubicBezTo>
                      <a:pt x="84" y="25545"/>
                      <a:pt x="0" y="28936"/>
                      <a:pt x="3832" y="36954"/>
                    </a:cubicBezTo>
                    <a:cubicBezTo>
                      <a:pt x="5676" y="40802"/>
                      <a:pt x="9725" y="42037"/>
                      <a:pt x="13676" y="42037"/>
                    </a:cubicBezTo>
                    <a:cubicBezTo>
                      <a:pt x="17931" y="42037"/>
                      <a:pt x="22074" y="40605"/>
                      <a:pt x="23232" y="39462"/>
                    </a:cubicBezTo>
                    <a:cubicBezTo>
                      <a:pt x="25463" y="37284"/>
                      <a:pt x="22872" y="32930"/>
                      <a:pt x="23618" y="29954"/>
                    </a:cubicBezTo>
                    <a:cubicBezTo>
                      <a:pt x="24334" y="26978"/>
                      <a:pt x="19704" y="22899"/>
                      <a:pt x="22736" y="16672"/>
                    </a:cubicBezTo>
                    <a:cubicBezTo>
                      <a:pt x="29486" y="2812"/>
                      <a:pt x="16949" y="1"/>
                      <a:pt x="16949" y="1"/>
                    </a:cubicBezTo>
                    <a:close/>
                  </a:path>
                </a:pathLst>
              </a:custGeom>
              <a:solidFill>
                <a:srgbClr val="543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8"/>
              <p:cNvSpPr/>
              <p:nvPr/>
            </p:nvSpPr>
            <p:spPr>
              <a:xfrm>
                <a:off x="-5206781" y="3541771"/>
                <a:ext cx="249153" cy="302478"/>
              </a:xfrm>
              <a:custGeom>
                <a:avLst/>
                <a:gdLst/>
                <a:ahLst/>
                <a:cxnLst/>
                <a:rect l="l" t="t" r="r" b="b"/>
                <a:pathLst>
                  <a:path w="13363" h="16223" extrusionOk="0">
                    <a:moveTo>
                      <a:pt x="5816" y="1"/>
                    </a:moveTo>
                    <a:cubicBezTo>
                      <a:pt x="5356" y="1"/>
                      <a:pt x="4522" y="142"/>
                      <a:pt x="3254" y="859"/>
                    </a:cubicBezTo>
                    <a:cubicBezTo>
                      <a:pt x="1131" y="2016"/>
                      <a:pt x="0" y="8410"/>
                      <a:pt x="4493" y="13590"/>
                    </a:cubicBezTo>
                    <a:cubicBezTo>
                      <a:pt x="6132" y="15480"/>
                      <a:pt x="7862" y="16222"/>
                      <a:pt x="9292" y="16222"/>
                    </a:cubicBezTo>
                    <a:cubicBezTo>
                      <a:pt x="11783" y="16222"/>
                      <a:pt x="13363" y="13970"/>
                      <a:pt x="11962" y="11606"/>
                    </a:cubicBezTo>
                    <a:cubicBezTo>
                      <a:pt x="10942" y="9843"/>
                      <a:pt x="9813" y="4691"/>
                      <a:pt x="9813" y="4691"/>
                    </a:cubicBezTo>
                    <a:cubicBezTo>
                      <a:pt x="5790" y="4386"/>
                      <a:pt x="6257" y="61"/>
                      <a:pt x="6257" y="61"/>
                    </a:cubicBezTo>
                    <a:cubicBezTo>
                      <a:pt x="6257" y="61"/>
                      <a:pt x="6116" y="1"/>
                      <a:pt x="581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8"/>
              <p:cNvSpPr/>
              <p:nvPr/>
            </p:nvSpPr>
            <p:spPr>
              <a:xfrm>
                <a:off x="-5206781" y="3555717"/>
                <a:ext cx="232783" cy="288177"/>
              </a:xfrm>
              <a:custGeom>
                <a:avLst/>
                <a:gdLst/>
                <a:ahLst/>
                <a:cxnLst/>
                <a:rect l="l" t="t" r="r" b="b"/>
                <a:pathLst>
                  <a:path w="12485" h="15456" extrusionOk="0">
                    <a:moveTo>
                      <a:pt x="3446" y="1"/>
                    </a:moveTo>
                    <a:cubicBezTo>
                      <a:pt x="3391" y="29"/>
                      <a:pt x="3310" y="56"/>
                      <a:pt x="3254" y="111"/>
                    </a:cubicBezTo>
                    <a:cubicBezTo>
                      <a:pt x="1131" y="1268"/>
                      <a:pt x="0" y="7662"/>
                      <a:pt x="4493" y="12842"/>
                    </a:cubicBezTo>
                    <a:cubicBezTo>
                      <a:pt x="6122" y="14718"/>
                      <a:pt x="7845" y="15455"/>
                      <a:pt x="9273" y="15455"/>
                    </a:cubicBezTo>
                    <a:cubicBezTo>
                      <a:pt x="11035" y="15455"/>
                      <a:pt x="12349" y="14334"/>
                      <a:pt x="12485" y="12842"/>
                    </a:cubicBezTo>
                    <a:cubicBezTo>
                      <a:pt x="11992" y="12520"/>
                      <a:pt x="11408" y="12353"/>
                      <a:pt x="10801" y="12353"/>
                    </a:cubicBezTo>
                    <a:cubicBezTo>
                      <a:pt x="9746" y="12353"/>
                      <a:pt x="8623" y="12860"/>
                      <a:pt x="7800" y="13945"/>
                    </a:cubicBezTo>
                    <a:cubicBezTo>
                      <a:pt x="2869" y="10942"/>
                      <a:pt x="2399" y="3583"/>
                      <a:pt x="3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8"/>
              <p:cNvSpPr/>
              <p:nvPr/>
            </p:nvSpPr>
            <p:spPr>
              <a:xfrm>
                <a:off x="-4517214" y="1721459"/>
                <a:ext cx="492731" cy="337493"/>
              </a:xfrm>
              <a:custGeom>
                <a:avLst/>
                <a:gdLst/>
                <a:ahLst/>
                <a:cxnLst/>
                <a:rect l="l" t="t" r="r" b="b"/>
                <a:pathLst>
                  <a:path w="26427" h="18101" extrusionOk="0">
                    <a:moveTo>
                      <a:pt x="6834" y="0"/>
                    </a:moveTo>
                    <a:lnTo>
                      <a:pt x="0" y="1819"/>
                    </a:lnTo>
                    <a:lnTo>
                      <a:pt x="4987" y="13503"/>
                    </a:lnTo>
                    <a:cubicBezTo>
                      <a:pt x="6225" y="16338"/>
                      <a:pt x="9007" y="18101"/>
                      <a:pt x="12017" y="18101"/>
                    </a:cubicBezTo>
                    <a:cubicBezTo>
                      <a:pt x="12490" y="18101"/>
                      <a:pt x="12969" y="18057"/>
                      <a:pt x="13448" y="17967"/>
                    </a:cubicBezTo>
                    <a:cubicBezTo>
                      <a:pt x="14899" y="17705"/>
                      <a:pt x="16649" y="17635"/>
                      <a:pt x="18423" y="17635"/>
                    </a:cubicBezTo>
                    <a:cubicBezTo>
                      <a:pt x="20479" y="17635"/>
                      <a:pt x="22566" y="17730"/>
                      <a:pt x="24256" y="17730"/>
                    </a:cubicBezTo>
                    <a:cubicBezTo>
                      <a:pt x="25094" y="17730"/>
                      <a:pt x="25835" y="17706"/>
                      <a:pt x="26426" y="17637"/>
                    </a:cubicBezTo>
                    <a:cubicBezTo>
                      <a:pt x="26400" y="16094"/>
                      <a:pt x="26206" y="14579"/>
                      <a:pt x="25710" y="13036"/>
                    </a:cubicBezTo>
                    <a:lnTo>
                      <a:pt x="10417" y="11934"/>
                    </a:lnTo>
                    <a:lnTo>
                      <a:pt x="683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5077795" y="2284091"/>
                <a:ext cx="824687" cy="1480245"/>
              </a:xfrm>
              <a:custGeom>
                <a:avLst/>
                <a:gdLst/>
                <a:ahLst/>
                <a:cxnLst/>
                <a:rect l="l" t="t" r="r" b="b"/>
                <a:pathLst>
                  <a:path w="44231" h="79391" extrusionOk="0">
                    <a:moveTo>
                      <a:pt x="39186" y="0"/>
                    </a:moveTo>
                    <a:cubicBezTo>
                      <a:pt x="33526" y="3092"/>
                      <a:pt x="27354" y="3903"/>
                      <a:pt x="22436" y="3903"/>
                    </a:cubicBezTo>
                    <a:cubicBezTo>
                      <a:pt x="18806" y="3903"/>
                      <a:pt x="15859" y="3461"/>
                      <a:pt x="14304" y="3168"/>
                    </a:cubicBezTo>
                    <a:lnTo>
                      <a:pt x="14304" y="3168"/>
                    </a:lnTo>
                    <a:cubicBezTo>
                      <a:pt x="14330" y="3278"/>
                      <a:pt x="14330" y="3389"/>
                      <a:pt x="14330" y="3528"/>
                    </a:cubicBezTo>
                    <a:cubicBezTo>
                      <a:pt x="11989" y="16975"/>
                      <a:pt x="15157" y="37559"/>
                      <a:pt x="15157" y="37559"/>
                    </a:cubicBezTo>
                    <a:lnTo>
                      <a:pt x="0" y="66164"/>
                    </a:lnTo>
                    <a:lnTo>
                      <a:pt x="6669" y="71179"/>
                    </a:lnTo>
                    <a:cubicBezTo>
                      <a:pt x="6669" y="71179"/>
                      <a:pt x="22817" y="51256"/>
                      <a:pt x="26318" y="43732"/>
                    </a:cubicBezTo>
                    <a:cubicBezTo>
                      <a:pt x="27476" y="41281"/>
                      <a:pt x="28715" y="36733"/>
                      <a:pt x="29846" y="32022"/>
                    </a:cubicBezTo>
                    <a:cubicBezTo>
                      <a:pt x="30672" y="37504"/>
                      <a:pt x="31360" y="42244"/>
                      <a:pt x="31360" y="42714"/>
                    </a:cubicBezTo>
                    <a:cubicBezTo>
                      <a:pt x="31360" y="43871"/>
                      <a:pt x="24691" y="77711"/>
                      <a:pt x="24691" y="77711"/>
                    </a:cubicBezTo>
                    <a:lnTo>
                      <a:pt x="25408" y="77848"/>
                    </a:lnTo>
                    <a:lnTo>
                      <a:pt x="31058" y="78979"/>
                    </a:lnTo>
                    <a:lnTo>
                      <a:pt x="33124" y="79391"/>
                    </a:lnTo>
                    <a:lnTo>
                      <a:pt x="42934" y="43651"/>
                    </a:lnTo>
                    <a:cubicBezTo>
                      <a:pt x="43900" y="41197"/>
                      <a:pt x="44230" y="38551"/>
                      <a:pt x="43871" y="35961"/>
                    </a:cubicBezTo>
                    <a:lnTo>
                      <a:pt x="39215" y="55"/>
                    </a:lnTo>
                    <a:cubicBezTo>
                      <a:pt x="39215" y="27"/>
                      <a:pt x="39215" y="0"/>
                      <a:pt x="391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8"/>
              <p:cNvSpPr/>
              <p:nvPr/>
            </p:nvSpPr>
            <p:spPr>
              <a:xfrm>
                <a:off x="-5035657" y="1346322"/>
                <a:ext cx="716788" cy="1010540"/>
              </a:xfrm>
              <a:custGeom>
                <a:avLst/>
                <a:gdLst/>
                <a:ahLst/>
                <a:cxnLst/>
                <a:rect l="l" t="t" r="r" b="b"/>
                <a:pathLst>
                  <a:path w="38444" h="54199" extrusionOk="0">
                    <a:moveTo>
                      <a:pt x="19371" y="0"/>
                    </a:moveTo>
                    <a:cubicBezTo>
                      <a:pt x="17908" y="0"/>
                      <a:pt x="16331" y="207"/>
                      <a:pt x="14660" y="665"/>
                    </a:cubicBezTo>
                    <a:cubicBezTo>
                      <a:pt x="0" y="4633"/>
                      <a:pt x="3858" y="14278"/>
                      <a:pt x="6753" y="24007"/>
                    </a:cubicBezTo>
                    <a:cubicBezTo>
                      <a:pt x="9674" y="33733"/>
                      <a:pt x="10831" y="53189"/>
                      <a:pt x="10831" y="53189"/>
                    </a:cubicBezTo>
                    <a:cubicBezTo>
                      <a:pt x="10831" y="53189"/>
                      <a:pt x="11272" y="53299"/>
                      <a:pt x="12044" y="53464"/>
                    </a:cubicBezTo>
                    <a:cubicBezTo>
                      <a:pt x="13599" y="53757"/>
                      <a:pt x="16546" y="54199"/>
                      <a:pt x="20176" y="54199"/>
                    </a:cubicBezTo>
                    <a:cubicBezTo>
                      <a:pt x="25094" y="54199"/>
                      <a:pt x="31266" y="53388"/>
                      <a:pt x="36926" y="50296"/>
                    </a:cubicBezTo>
                    <a:cubicBezTo>
                      <a:pt x="37451" y="50021"/>
                      <a:pt x="37947" y="49716"/>
                      <a:pt x="38443" y="49414"/>
                    </a:cubicBezTo>
                    <a:cubicBezTo>
                      <a:pt x="34199" y="42276"/>
                      <a:pt x="32160" y="33762"/>
                      <a:pt x="31194" y="26211"/>
                    </a:cubicBezTo>
                    <a:lnTo>
                      <a:pt x="37973" y="22986"/>
                    </a:lnTo>
                    <a:lnTo>
                      <a:pt x="29955" y="6260"/>
                    </a:lnTo>
                    <a:cubicBezTo>
                      <a:pt x="29761" y="5791"/>
                      <a:pt x="29541" y="5323"/>
                      <a:pt x="29265" y="4882"/>
                    </a:cubicBezTo>
                    <a:lnTo>
                      <a:pt x="29265" y="4854"/>
                    </a:lnTo>
                    <a:cubicBezTo>
                      <a:pt x="27585" y="2123"/>
                      <a:pt x="24063" y="0"/>
                      <a:pt x="19371"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8"/>
              <p:cNvSpPr/>
              <p:nvPr/>
            </p:nvSpPr>
            <p:spPr>
              <a:xfrm>
                <a:off x="-4932905" y="1774896"/>
                <a:ext cx="666428" cy="398537"/>
              </a:xfrm>
              <a:custGeom>
                <a:avLst/>
                <a:gdLst/>
                <a:ahLst/>
                <a:cxnLst/>
                <a:rect l="l" t="t" r="r" b="b"/>
                <a:pathLst>
                  <a:path w="35743" h="21375" extrusionOk="0">
                    <a:moveTo>
                      <a:pt x="6724" y="0"/>
                    </a:moveTo>
                    <a:lnTo>
                      <a:pt x="0" y="6889"/>
                    </a:lnTo>
                    <a:lnTo>
                      <a:pt x="5981" y="17967"/>
                    </a:lnTo>
                    <a:cubicBezTo>
                      <a:pt x="7093" y="20487"/>
                      <a:pt x="8126" y="21375"/>
                      <a:pt x="10688" y="21375"/>
                    </a:cubicBezTo>
                    <a:cubicBezTo>
                      <a:pt x="11489" y="21375"/>
                      <a:pt x="12439" y="21288"/>
                      <a:pt x="13587" y="21138"/>
                    </a:cubicBezTo>
                    <a:cubicBezTo>
                      <a:pt x="20587" y="20172"/>
                      <a:pt x="33895" y="19455"/>
                      <a:pt x="33895" y="19455"/>
                    </a:cubicBezTo>
                    <a:lnTo>
                      <a:pt x="35743" y="15101"/>
                    </a:lnTo>
                    <a:lnTo>
                      <a:pt x="12181" y="15240"/>
                    </a:lnTo>
                    <a:lnTo>
                      <a:pt x="672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8"/>
              <p:cNvSpPr/>
              <p:nvPr/>
            </p:nvSpPr>
            <p:spPr>
              <a:xfrm>
                <a:off x="-5168727" y="1421387"/>
                <a:ext cx="442390" cy="495323"/>
              </a:xfrm>
              <a:custGeom>
                <a:avLst/>
                <a:gdLst/>
                <a:ahLst/>
                <a:cxnLst/>
                <a:rect l="l" t="t" r="r" b="b"/>
                <a:pathLst>
                  <a:path w="23727" h="26566" extrusionOk="0">
                    <a:moveTo>
                      <a:pt x="14606" y="1"/>
                    </a:moveTo>
                    <a:cubicBezTo>
                      <a:pt x="1" y="3639"/>
                      <a:pt x="11877" y="26566"/>
                      <a:pt x="11877" y="26566"/>
                    </a:cubicBezTo>
                    <a:lnTo>
                      <a:pt x="23726" y="23453"/>
                    </a:lnTo>
                    <a:lnTo>
                      <a:pt x="14606"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8"/>
              <p:cNvSpPr/>
              <p:nvPr/>
            </p:nvSpPr>
            <p:spPr>
              <a:xfrm>
                <a:off x="-4278335" y="1845299"/>
                <a:ext cx="475802" cy="427511"/>
              </a:xfrm>
              <a:custGeom>
                <a:avLst/>
                <a:gdLst/>
                <a:ahLst/>
                <a:cxnLst/>
                <a:rect l="l" t="t" r="r" b="b"/>
                <a:pathLst>
                  <a:path w="25519" h="22929" extrusionOk="0">
                    <a:moveTo>
                      <a:pt x="12761" y="1"/>
                    </a:moveTo>
                    <a:cubicBezTo>
                      <a:pt x="5596" y="1"/>
                      <a:pt x="1" y="882"/>
                      <a:pt x="221" y="1956"/>
                    </a:cubicBezTo>
                    <a:cubicBezTo>
                      <a:pt x="360" y="2591"/>
                      <a:pt x="4355" y="21826"/>
                      <a:pt x="4410" y="22128"/>
                    </a:cubicBezTo>
                    <a:cubicBezTo>
                      <a:pt x="4520" y="22569"/>
                      <a:pt x="8242" y="22928"/>
                      <a:pt x="12761" y="22928"/>
                    </a:cubicBezTo>
                    <a:cubicBezTo>
                      <a:pt x="17280" y="22928"/>
                      <a:pt x="20999" y="22569"/>
                      <a:pt x="21110" y="22128"/>
                    </a:cubicBezTo>
                    <a:cubicBezTo>
                      <a:pt x="21165" y="21826"/>
                      <a:pt x="25161" y="2591"/>
                      <a:pt x="25298" y="1956"/>
                    </a:cubicBezTo>
                    <a:cubicBezTo>
                      <a:pt x="25519" y="882"/>
                      <a:pt x="19897" y="1"/>
                      <a:pt x="12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8"/>
              <p:cNvSpPr/>
              <p:nvPr/>
            </p:nvSpPr>
            <p:spPr>
              <a:xfrm>
                <a:off x="-4314786" y="1802136"/>
                <a:ext cx="548760" cy="141833"/>
              </a:xfrm>
              <a:custGeom>
                <a:avLst/>
                <a:gdLst/>
                <a:ahLst/>
                <a:cxnLst/>
                <a:rect l="l" t="t" r="r" b="b"/>
                <a:pathLst>
                  <a:path w="29432" h="7607" extrusionOk="0">
                    <a:moveTo>
                      <a:pt x="14716" y="1"/>
                    </a:moveTo>
                    <a:cubicBezTo>
                      <a:pt x="6585" y="1"/>
                      <a:pt x="0" y="634"/>
                      <a:pt x="0" y="1434"/>
                    </a:cubicBezTo>
                    <a:lnTo>
                      <a:pt x="0" y="6174"/>
                    </a:lnTo>
                    <a:cubicBezTo>
                      <a:pt x="0" y="6972"/>
                      <a:pt x="6585" y="7607"/>
                      <a:pt x="14716" y="7607"/>
                    </a:cubicBezTo>
                    <a:cubicBezTo>
                      <a:pt x="22844" y="7607"/>
                      <a:pt x="29431" y="6972"/>
                      <a:pt x="29431" y="6174"/>
                    </a:cubicBezTo>
                    <a:lnTo>
                      <a:pt x="29431" y="1434"/>
                    </a:lnTo>
                    <a:cubicBezTo>
                      <a:pt x="29431" y="634"/>
                      <a:pt x="22844" y="1"/>
                      <a:pt x="14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8"/>
              <p:cNvSpPr/>
              <p:nvPr/>
            </p:nvSpPr>
            <p:spPr>
              <a:xfrm>
                <a:off x="-4314786" y="1802136"/>
                <a:ext cx="548760" cy="53959"/>
              </a:xfrm>
              <a:custGeom>
                <a:avLst/>
                <a:gdLst/>
                <a:ahLst/>
                <a:cxnLst/>
                <a:rect l="l" t="t" r="r" b="b"/>
                <a:pathLst>
                  <a:path w="29432" h="2894" extrusionOk="0">
                    <a:moveTo>
                      <a:pt x="14716" y="1"/>
                    </a:moveTo>
                    <a:cubicBezTo>
                      <a:pt x="6585" y="1"/>
                      <a:pt x="0" y="634"/>
                      <a:pt x="0" y="1434"/>
                    </a:cubicBezTo>
                    <a:cubicBezTo>
                      <a:pt x="0" y="2232"/>
                      <a:pt x="6585" y="2893"/>
                      <a:pt x="14716" y="2893"/>
                    </a:cubicBezTo>
                    <a:cubicBezTo>
                      <a:pt x="22844" y="2893"/>
                      <a:pt x="29431" y="2232"/>
                      <a:pt x="29431" y="1434"/>
                    </a:cubicBezTo>
                    <a:cubicBezTo>
                      <a:pt x="29431" y="634"/>
                      <a:pt x="22844" y="1"/>
                      <a:pt x="14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p:cNvSpPr/>
              <p:nvPr/>
            </p:nvSpPr>
            <p:spPr>
              <a:xfrm>
                <a:off x="-4344096" y="2028076"/>
                <a:ext cx="261608" cy="163442"/>
              </a:xfrm>
              <a:custGeom>
                <a:avLst/>
                <a:gdLst/>
                <a:ahLst/>
                <a:cxnLst/>
                <a:rect l="l" t="t" r="r" b="b"/>
                <a:pathLst>
                  <a:path w="14031" h="8766" extrusionOk="0">
                    <a:moveTo>
                      <a:pt x="8673" y="1"/>
                    </a:moveTo>
                    <a:cubicBezTo>
                      <a:pt x="6291" y="1"/>
                      <a:pt x="1323" y="1357"/>
                      <a:pt x="1323" y="1357"/>
                    </a:cubicBezTo>
                    <a:lnTo>
                      <a:pt x="1" y="6097"/>
                    </a:lnTo>
                    <a:cubicBezTo>
                      <a:pt x="1" y="6097"/>
                      <a:pt x="10" y="6097"/>
                      <a:pt x="28" y="6097"/>
                    </a:cubicBezTo>
                    <a:cubicBezTo>
                      <a:pt x="294" y="6097"/>
                      <a:pt x="2459" y="6145"/>
                      <a:pt x="4575" y="7669"/>
                    </a:cubicBezTo>
                    <a:cubicBezTo>
                      <a:pt x="5524" y="8355"/>
                      <a:pt x="6170" y="8765"/>
                      <a:pt x="6868" y="8765"/>
                    </a:cubicBezTo>
                    <a:cubicBezTo>
                      <a:pt x="7852" y="8765"/>
                      <a:pt x="8941" y="7948"/>
                      <a:pt x="11134" y="5932"/>
                    </a:cubicBezTo>
                    <a:cubicBezTo>
                      <a:pt x="11134" y="5932"/>
                      <a:pt x="12065" y="6163"/>
                      <a:pt x="12858" y="6163"/>
                    </a:cubicBezTo>
                    <a:cubicBezTo>
                      <a:pt x="13488" y="6163"/>
                      <a:pt x="14030" y="6016"/>
                      <a:pt x="13944" y="5491"/>
                    </a:cubicBezTo>
                    <a:cubicBezTo>
                      <a:pt x="13753" y="4333"/>
                      <a:pt x="7911" y="4968"/>
                      <a:pt x="8186" y="2268"/>
                    </a:cubicBezTo>
                    <a:cubicBezTo>
                      <a:pt x="8296" y="1082"/>
                      <a:pt x="10417" y="1606"/>
                      <a:pt x="9895" y="365"/>
                    </a:cubicBezTo>
                    <a:cubicBezTo>
                      <a:pt x="9788" y="104"/>
                      <a:pt x="9328" y="1"/>
                      <a:pt x="867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p:cNvSpPr/>
              <p:nvPr/>
            </p:nvSpPr>
            <p:spPr>
              <a:xfrm>
                <a:off x="-4197154" y="2121189"/>
                <a:ext cx="75046" cy="19726"/>
              </a:xfrm>
              <a:custGeom>
                <a:avLst/>
                <a:gdLst/>
                <a:ahLst/>
                <a:cxnLst/>
                <a:rect l="l" t="t" r="r" b="b"/>
                <a:pathLst>
                  <a:path w="4025" h="1058" extrusionOk="0">
                    <a:moveTo>
                      <a:pt x="1" y="1"/>
                    </a:moveTo>
                    <a:lnTo>
                      <a:pt x="1" y="1"/>
                    </a:lnTo>
                    <a:cubicBezTo>
                      <a:pt x="607" y="386"/>
                      <a:pt x="1269" y="607"/>
                      <a:pt x="1930" y="801"/>
                    </a:cubicBezTo>
                    <a:cubicBezTo>
                      <a:pt x="2464" y="929"/>
                      <a:pt x="2998" y="1057"/>
                      <a:pt x="3544" y="1057"/>
                    </a:cubicBezTo>
                    <a:cubicBezTo>
                      <a:pt x="3703" y="1057"/>
                      <a:pt x="3863" y="1046"/>
                      <a:pt x="4024" y="1021"/>
                    </a:cubicBezTo>
                    <a:cubicBezTo>
                      <a:pt x="2701" y="552"/>
                      <a:pt x="1434" y="140"/>
                      <a:pt x="1"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8"/>
              <p:cNvSpPr/>
              <p:nvPr/>
            </p:nvSpPr>
            <p:spPr>
              <a:xfrm>
                <a:off x="-4206887" y="2140226"/>
                <a:ext cx="52430" cy="15308"/>
              </a:xfrm>
              <a:custGeom>
                <a:avLst/>
                <a:gdLst/>
                <a:ahLst/>
                <a:cxnLst/>
                <a:rect l="l" t="t" r="r" b="b"/>
                <a:pathLst>
                  <a:path w="2812" h="821" extrusionOk="0">
                    <a:moveTo>
                      <a:pt x="0" y="0"/>
                    </a:moveTo>
                    <a:cubicBezTo>
                      <a:pt x="386" y="331"/>
                      <a:pt x="854" y="496"/>
                      <a:pt x="1323" y="662"/>
                    </a:cubicBezTo>
                    <a:cubicBezTo>
                      <a:pt x="1634" y="735"/>
                      <a:pt x="1971" y="820"/>
                      <a:pt x="2307" y="820"/>
                    </a:cubicBezTo>
                    <a:cubicBezTo>
                      <a:pt x="2476" y="820"/>
                      <a:pt x="2645" y="799"/>
                      <a:pt x="2811" y="743"/>
                    </a:cubicBezTo>
                    <a:cubicBezTo>
                      <a:pt x="1901" y="357"/>
                      <a:pt x="1019" y="27"/>
                      <a:pt x="0"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8"/>
              <p:cNvSpPr/>
              <p:nvPr/>
            </p:nvSpPr>
            <p:spPr>
              <a:xfrm>
                <a:off x="-4224357" y="2158106"/>
                <a:ext cx="43667" cy="14040"/>
              </a:xfrm>
              <a:custGeom>
                <a:avLst/>
                <a:gdLst/>
                <a:ahLst/>
                <a:cxnLst/>
                <a:rect l="l" t="t" r="r" b="b"/>
                <a:pathLst>
                  <a:path w="2342" h="753" extrusionOk="0">
                    <a:moveTo>
                      <a:pt x="135" y="1"/>
                    </a:moveTo>
                    <a:cubicBezTo>
                      <a:pt x="91" y="1"/>
                      <a:pt x="46" y="2"/>
                      <a:pt x="0" y="5"/>
                    </a:cubicBezTo>
                    <a:cubicBezTo>
                      <a:pt x="331" y="309"/>
                      <a:pt x="717" y="446"/>
                      <a:pt x="1103" y="611"/>
                    </a:cubicBezTo>
                    <a:cubicBezTo>
                      <a:pt x="1371" y="669"/>
                      <a:pt x="1651" y="753"/>
                      <a:pt x="1945" y="753"/>
                    </a:cubicBezTo>
                    <a:cubicBezTo>
                      <a:pt x="2075" y="753"/>
                      <a:pt x="2207" y="737"/>
                      <a:pt x="2342" y="695"/>
                    </a:cubicBezTo>
                    <a:cubicBezTo>
                      <a:pt x="2150" y="611"/>
                      <a:pt x="1985" y="474"/>
                      <a:pt x="1791" y="419"/>
                    </a:cubicBezTo>
                    <a:cubicBezTo>
                      <a:pt x="1599" y="309"/>
                      <a:pt x="1405" y="254"/>
                      <a:pt x="1213" y="170"/>
                    </a:cubicBezTo>
                    <a:cubicBezTo>
                      <a:pt x="867" y="97"/>
                      <a:pt x="521" y="1"/>
                      <a:pt x="135"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8"/>
              <p:cNvSpPr/>
              <p:nvPr/>
            </p:nvSpPr>
            <p:spPr>
              <a:xfrm>
                <a:off x="-4903110" y="1504637"/>
                <a:ext cx="175244" cy="400774"/>
              </a:xfrm>
              <a:custGeom>
                <a:avLst/>
                <a:gdLst/>
                <a:ahLst/>
                <a:cxnLst/>
                <a:rect l="l" t="t" r="r" b="b"/>
                <a:pathLst>
                  <a:path w="9399" h="21495" extrusionOk="0">
                    <a:moveTo>
                      <a:pt x="2316" y="0"/>
                    </a:moveTo>
                    <a:lnTo>
                      <a:pt x="2316" y="0"/>
                    </a:lnTo>
                    <a:cubicBezTo>
                      <a:pt x="3777" y="2921"/>
                      <a:pt x="5100" y="5926"/>
                      <a:pt x="6284" y="8957"/>
                    </a:cubicBezTo>
                    <a:cubicBezTo>
                      <a:pt x="7430" y="11958"/>
                      <a:pt x="8441" y="15040"/>
                      <a:pt x="8996" y="18203"/>
                    </a:cubicBezTo>
                    <a:lnTo>
                      <a:pt x="8996" y="18203"/>
                    </a:lnTo>
                    <a:cubicBezTo>
                      <a:pt x="8456" y="18719"/>
                      <a:pt x="7769" y="19114"/>
                      <a:pt x="7055" y="19455"/>
                    </a:cubicBezTo>
                    <a:cubicBezTo>
                      <a:pt x="6339" y="19815"/>
                      <a:pt x="5567" y="20090"/>
                      <a:pt x="4769" y="20337"/>
                    </a:cubicBezTo>
                    <a:cubicBezTo>
                      <a:pt x="3226" y="20807"/>
                      <a:pt x="1628" y="21219"/>
                      <a:pt x="1" y="21495"/>
                    </a:cubicBezTo>
                    <a:lnTo>
                      <a:pt x="1" y="21495"/>
                    </a:lnTo>
                    <a:cubicBezTo>
                      <a:pt x="1628" y="21303"/>
                      <a:pt x="3252" y="21027"/>
                      <a:pt x="4851" y="20586"/>
                    </a:cubicBezTo>
                    <a:cubicBezTo>
                      <a:pt x="5651" y="20366"/>
                      <a:pt x="6449" y="20090"/>
                      <a:pt x="7194" y="19760"/>
                    </a:cubicBezTo>
                    <a:cubicBezTo>
                      <a:pt x="7966" y="19400"/>
                      <a:pt x="8709" y="19015"/>
                      <a:pt x="9344" y="18408"/>
                    </a:cubicBezTo>
                    <a:lnTo>
                      <a:pt x="9399" y="18327"/>
                    </a:lnTo>
                    <a:lnTo>
                      <a:pt x="9399" y="18243"/>
                    </a:lnTo>
                    <a:cubicBezTo>
                      <a:pt x="8903" y="14965"/>
                      <a:pt x="7856" y="11850"/>
                      <a:pt x="6643" y="8792"/>
                    </a:cubicBezTo>
                    <a:cubicBezTo>
                      <a:pt x="5402" y="5761"/>
                      <a:pt x="3969" y="2840"/>
                      <a:pt x="2316"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8"/>
              <p:cNvSpPr/>
              <p:nvPr/>
            </p:nvSpPr>
            <p:spPr>
              <a:xfrm>
                <a:off x="-4535225" y="1474338"/>
                <a:ext cx="120782" cy="315977"/>
              </a:xfrm>
              <a:custGeom>
                <a:avLst/>
                <a:gdLst/>
                <a:ahLst/>
                <a:cxnLst/>
                <a:rect l="l" t="t" r="r" b="b"/>
                <a:pathLst>
                  <a:path w="6478" h="16947" extrusionOk="0">
                    <a:moveTo>
                      <a:pt x="0" y="0"/>
                    </a:moveTo>
                    <a:cubicBezTo>
                      <a:pt x="386" y="1654"/>
                      <a:pt x="937" y="3279"/>
                      <a:pt x="1683" y="4795"/>
                    </a:cubicBezTo>
                    <a:cubicBezTo>
                      <a:pt x="2040" y="5567"/>
                      <a:pt x="2481" y="6310"/>
                      <a:pt x="3060" y="7000"/>
                    </a:cubicBezTo>
                    <a:cubicBezTo>
                      <a:pt x="3638" y="7633"/>
                      <a:pt x="4163" y="8212"/>
                      <a:pt x="4604" y="8955"/>
                    </a:cubicBezTo>
                    <a:cubicBezTo>
                      <a:pt x="5457" y="10333"/>
                      <a:pt x="6063" y="11987"/>
                      <a:pt x="5953" y="13614"/>
                    </a:cubicBezTo>
                    <a:cubicBezTo>
                      <a:pt x="5898" y="14440"/>
                      <a:pt x="5596" y="15238"/>
                      <a:pt x="4989" y="15818"/>
                    </a:cubicBezTo>
                    <a:cubicBezTo>
                      <a:pt x="4410" y="16396"/>
                      <a:pt x="3612" y="16755"/>
                      <a:pt x="2811" y="16947"/>
                    </a:cubicBezTo>
                    <a:cubicBezTo>
                      <a:pt x="3638" y="16810"/>
                      <a:pt x="4465" y="16535"/>
                      <a:pt x="5155" y="15955"/>
                    </a:cubicBezTo>
                    <a:cubicBezTo>
                      <a:pt x="5816" y="15377"/>
                      <a:pt x="6173" y="14522"/>
                      <a:pt x="6283" y="13669"/>
                    </a:cubicBezTo>
                    <a:cubicBezTo>
                      <a:pt x="6477" y="11905"/>
                      <a:pt x="5843" y="10197"/>
                      <a:pt x="4961" y="8708"/>
                    </a:cubicBezTo>
                    <a:cubicBezTo>
                      <a:pt x="4548" y="7992"/>
                      <a:pt x="3914" y="7302"/>
                      <a:pt x="3362" y="6724"/>
                    </a:cubicBezTo>
                    <a:cubicBezTo>
                      <a:pt x="2811" y="6118"/>
                      <a:pt x="2399" y="5373"/>
                      <a:pt x="1985" y="4657"/>
                    </a:cubicBezTo>
                    <a:cubicBezTo>
                      <a:pt x="1187" y="3168"/>
                      <a:pt x="552" y="1599"/>
                      <a:pt x="0"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8"/>
              <p:cNvSpPr/>
              <p:nvPr/>
            </p:nvSpPr>
            <p:spPr>
              <a:xfrm>
                <a:off x="-4711980" y="1775921"/>
                <a:ext cx="168066" cy="65519"/>
              </a:xfrm>
              <a:custGeom>
                <a:avLst/>
                <a:gdLst/>
                <a:ahLst/>
                <a:cxnLst/>
                <a:rect l="l" t="t" r="r" b="b"/>
                <a:pathLst>
                  <a:path w="9014" h="3514" extrusionOk="0">
                    <a:moveTo>
                      <a:pt x="9013" y="0"/>
                    </a:moveTo>
                    <a:lnTo>
                      <a:pt x="9013" y="0"/>
                    </a:lnTo>
                    <a:cubicBezTo>
                      <a:pt x="8131" y="1682"/>
                      <a:pt x="6478" y="2730"/>
                      <a:pt x="4686" y="3005"/>
                    </a:cubicBezTo>
                    <a:cubicBezTo>
                      <a:pt x="4355" y="3067"/>
                      <a:pt x="4020" y="3098"/>
                      <a:pt x="3687" y="3098"/>
                    </a:cubicBezTo>
                    <a:cubicBezTo>
                      <a:pt x="3130" y="3098"/>
                      <a:pt x="2575" y="3012"/>
                      <a:pt x="2040" y="2840"/>
                    </a:cubicBezTo>
                    <a:cubicBezTo>
                      <a:pt x="1213" y="2564"/>
                      <a:pt x="415" y="1984"/>
                      <a:pt x="1" y="1158"/>
                    </a:cubicBezTo>
                    <a:lnTo>
                      <a:pt x="1" y="1158"/>
                    </a:lnTo>
                    <a:cubicBezTo>
                      <a:pt x="276" y="2040"/>
                      <a:pt x="1022" y="2785"/>
                      <a:pt x="1930" y="3142"/>
                    </a:cubicBezTo>
                    <a:cubicBezTo>
                      <a:pt x="2530" y="3404"/>
                      <a:pt x="3195" y="3514"/>
                      <a:pt x="3853" y="3514"/>
                    </a:cubicBezTo>
                    <a:cubicBezTo>
                      <a:pt x="4162" y="3514"/>
                      <a:pt x="4470" y="3490"/>
                      <a:pt x="4769" y="3446"/>
                    </a:cubicBezTo>
                    <a:cubicBezTo>
                      <a:pt x="5706" y="3252"/>
                      <a:pt x="6643" y="2895"/>
                      <a:pt x="7386" y="2289"/>
                    </a:cubicBezTo>
                    <a:cubicBezTo>
                      <a:pt x="8158" y="1709"/>
                      <a:pt x="8738" y="911"/>
                      <a:pt x="901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8"/>
              <p:cNvSpPr/>
              <p:nvPr/>
            </p:nvSpPr>
            <p:spPr>
              <a:xfrm>
                <a:off x="-4523386" y="2552784"/>
                <a:ext cx="98129" cy="356101"/>
              </a:xfrm>
              <a:custGeom>
                <a:avLst/>
                <a:gdLst/>
                <a:ahLst/>
                <a:cxnLst/>
                <a:rect l="l" t="t" r="r" b="b"/>
                <a:pathLst>
                  <a:path w="5263" h="19099" extrusionOk="0">
                    <a:moveTo>
                      <a:pt x="5263" y="1"/>
                    </a:moveTo>
                    <a:lnTo>
                      <a:pt x="5263" y="1"/>
                    </a:lnTo>
                    <a:cubicBezTo>
                      <a:pt x="4024" y="801"/>
                      <a:pt x="2783" y="1627"/>
                      <a:pt x="1599" y="2454"/>
                    </a:cubicBezTo>
                    <a:lnTo>
                      <a:pt x="1544" y="2481"/>
                    </a:lnTo>
                    <a:lnTo>
                      <a:pt x="1515" y="2564"/>
                    </a:lnTo>
                    <a:cubicBezTo>
                      <a:pt x="854" y="8047"/>
                      <a:pt x="302" y="13559"/>
                      <a:pt x="0" y="19099"/>
                    </a:cubicBezTo>
                    <a:cubicBezTo>
                      <a:pt x="795" y="13638"/>
                      <a:pt x="1345" y="8151"/>
                      <a:pt x="1813" y="2665"/>
                    </a:cubicBezTo>
                    <a:lnTo>
                      <a:pt x="1813" y="2665"/>
                    </a:lnTo>
                    <a:cubicBezTo>
                      <a:pt x="2980" y="1794"/>
                      <a:pt x="4121" y="898"/>
                      <a:pt x="5263"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8"/>
              <p:cNvSpPr/>
              <p:nvPr/>
            </p:nvSpPr>
            <p:spPr>
              <a:xfrm>
                <a:off x="-3872377" y="1997331"/>
                <a:ext cx="60596" cy="119701"/>
              </a:xfrm>
              <a:custGeom>
                <a:avLst/>
                <a:gdLst/>
                <a:ahLst/>
                <a:cxnLst/>
                <a:rect l="l" t="t" r="r" b="b"/>
                <a:pathLst>
                  <a:path w="3250" h="6420" extrusionOk="0">
                    <a:moveTo>
                      <a:pt x="1507" y="1"/>
                    </a:moveTo>
                    <a:cubicBezTo>
                      <a:pt x="1173" y="1"/>
                      <a:pt x="1095" y="494"/>
                      <a:pt x="1541" y="1573"/>
                    </a:cubicBezTo>
                    <a:cubicBezTo>
                      <a:pt x="1400" y="1432"/>
                      <a:pt x="1239" y="1355"/>
                      <a:pt x="1098" y="1355"/>
                    </a:cubicBezTo>
                    <a:cubicBezTo>
                      <a:pt x="715" y="1355"/>
                      <a:pt x="479" y="1921"/>
                      <a:pt x="1184" y="3310"/>
                    </a:cubicBezTo>
                    <a:cubicBezTo>
                      <a:pt x="1020" y="3155"/>
                      <a:pt x="818" y="3065"/>
                      <a:pt x="646" y="3065"/>
                    </a:cubicBezTo>
                    <a:cubicBezTo>
                      <a:pt x="238" y="3065"/>
                      <a:pt x="1" y="3571"/>
                      <a:pt x="853" y="4909"/>
                    </a:cubicBezTo>
                    <a:cubicBezTo>
                      <a:pt x="724" y="4779"/>
                      <a:pt x="605" y="4724"/>
                      <a:pt x="507" y="4724"/>
                    </a:cubicBezTo>
                    <a:cubicBezTo>
                      <a:pt x="143" y="4724"/>
                      <a:pt x="41" y="5474"/>
                      <a:pt x="604" y="6037"/>
                    </a:cubicBezTo>
                    <a:cubicBezTo>
                      <a:pt x="869" y="6302"/>
                      <a:pt x="1077" y="6420"/>
                      <a:pt x="1229" y="6420"/>
                    </a:cubicBezTo>
                    <a:cubicBezTo>
                      <a:pt x="1554" y="6420"/>
                      <a:pt x="1627" y="5888"/>
                      <a:pt x="1459" y="5100"/>
                    </a:cubicBezTo>
                    <a:cubicBezTo>
                      <a:pt x="1459" y="5100"/>
                      <a:pt x="2341" y="4660"/>
                      <a:pt x="1790" y="3696"/>
                    </a:cubicBezTo>
                    <a:cubicBezTo>
                      <a:pt x="1790" y="3696"/>
                      <a:pt x="2864" y="3337"/>
                      <a:pt x="2341" y="2153"/>
                    </a:cubicBezTo>
                    <a:cubicBezTo>
                      <a:pt x="2919" y="2153"/>
                      <a:pt x="3250" y="1436"/>
                      <a:pt x="2341" y="526"/>
                    </a:cubicBezTo>
                    <a:cubicBezTo>
                      <a:pt x="2008" y="183"/>
                      <a:pt x="1710" y="1"/>
                      <a:pt x="1507" y="1"/>
                    </a:cubicBezTo>
                    <a:close/>
                  </a:path>
                </a:pathLst>
              </a:custGeom>
              <a:solidFill>
                <a:srgbClr val="EDC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8"/>
              <p:cNvSpPr/>
              <p:nvPr/>
            </p:nvSpPr>
            <p:spPr>
              <a:xfrm>
                <a:off x="-4821389" y="1200462"/>
                <a:ext cx="155182" cy="215890"/>
              </a:xfrm>
              <a:custGeom>
                <a:avLst/>
                <a:gdLst/>
                <a:ahLst/>
                <a:cxnLst/>
                <a:rect l="l" t="t" r="r" b="b"/>
                <a:pathLst>
                  <a:path w="8323" h="11579" extrusionOk="0">
                    <a:moveTo>
                      <a:pt x="0" y="0"/>
                    </a:moveTo>
                    <a:lnTo>
                      <a:pt x="0" y="10362"/>
                    </a:lnTo>
                    <a:cubicBezTo>
                      <a:pt x="1676" y="11286"/>
                      <a:pt x="3246" y="11578"/>
                      <a:pt x="4562" y="11578"/>
                    </a:cubicBezTo>
                    <a:cubicBezTo>
                      <a:pt x="6817" y="11578"/>
                      <a:pt x="8323" y="10721"/>
                      <a:pt x="8323" y="10721"/>
                    </a:cubicBezTo>
                    <a:lnTo>
                      <a:pt x="8323" y="2811"/>
                    </a:lnTo>
                    <a:lnTo>
                      <a:pt x="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8"/>
              <p:cNvSpPr/>
              <p:nvPr/>
            </p:nvSpPr>
            <p:spPr>
              <a:xfrm>
                <a:off x="-4956230" y="831030"/>
                <a:ext cx="435939" cy="500450"/>
              </a:xfrm>
              <a:custGeom>
                <a:avLst/>
                <a:gdLst/>
                <a:ahLst/>
                <a:cxnLst/>
                <a:rect l="l" t="t" r="r" b="b"/>
                <a:pathLst>
                  <a:path w="23381" h="26841" extrusionOk="0">
                    <a:moveTo>
                      <a:pt x="10560" y="1"/>
                    </a:moveTo>
                    <a:cubicBezTo>
                      <a:pt x="5001" y="1"/>
                      <a:pt x="0" y="2220"/>
                      <a:pt x="1666" y="12209"/>
                    </a:cubicBezTo>
                    <a:cubicBezTo>
                      <a:pt x="1666" y="17691"/>
                      <a:pt x="5238" y="26840"/>
                      <a:pt x="14307" y="26840"/>
                    </a:cubicBezTo>
                    <a:cubicBezTo>
                      <a:pt x="14994" y="26840"/>
                      <a:pt x="15712" y="26788"/>
                      <a:pt x="16463" y="26677"/>
                    </a:cubicBezTo>
                    <a:cubicBezTo>
                      <a:pt x="23381" y="25685"/>
                      <a:pt x="23215" y="20615"/>
                      <a:pt x="22691" y="9096"/>
                    </a:cubicBezTo>
                    <a:cubicBezTo>
                      <a:pt x="22499" y="4768"/>
                      <a:pt x="19413" y="1021"/>
                      <a:pt x="15140" y="388"/>
                    </a:cubicBezTo>
                    <a:cubicBezTo>
                      <a:pt x="13656" y="168"/>
                      <a:pt x="12087" y="1"/>
                      <a:pt x="1056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8"/>
              <p:cNvSpPr/>
              <p:nvPr/>
            </p:nvSpPr>
            <p:spPr>
              <a:xfrm>
                <a:off x="-5143556" y="784306"/>
                <a:ext cx="602178" cy="875010"/>
              </a:xfrm>
              <a:custGeom>
                <a:avLst/>
                <a:gdLst/>
                <a:ahLst/>
                <a:cxnLst/>
                <a:rect l="l" t="t" r="r" b="b"/>
                <a:pathLst>
                  <a:path w="32297" h="46930" extrusionOk="0">
                    <a:moveTo>
                      <a:pt x="21093" y="0"/>
                    </a:moveTo>
                    <a:cubicBezTo>
                      <a:pt x="13757" y="0"/>
                      <a:pt x="5721" y="4066"/>
                      <a:pt x="6863" y="10224"/>
                    </a:cubicBezTo>
                    <a:cubicBezTo>
                      <a:pt x="7220" y="12208"/>
                      <a:pt x="5926" y="16258"/>
                      <a:pt x="6863" y="18326"/>
                    </a:cubicBezTo>
                    <a:cubicBezTo>
                      <a:pt x="7771" y="20365"/>
                      <a:pt x="5677" y="26813"/>
                      <a:pt x="2840" y="30367"/>
                    </a:cubicBezTo>
                    <a:cubicBezTo>
                      <a:pt x="0" y="33923"/>
                      <a:pt x="6477" y="40784"/>
                      <a:pt x="6477" y="40784"/>
                    </a:cubicBezTo>
                    <a:lnTo>
                      <a:pt x="10390" y="35934"/>
                    </a:lnTo>
                    <a:cubicBezTo>
                      <a:pt x="10390" y="35934"/>
                      <a:pt x="12650" y="39269"/>
                      <a:pt x="14303" y="39626"/>
                    </a:cubicBezTo>
                    <a:cubicBezTo>
                      <a:pt x="15957" y="39986"/>
                      <a:pt x="18767" y="45193"/>
                      <a:pt x="19125" y="46930"/>
                    </a:cubicBezTo>
                    <a:cubicBezTo>
                      <a:pt x="19925" y="44587"/>
                      <a:pt x="18518" y="40784"/>
                      <a:pt x="17747" y="38442"/>
                    </a:cubicBezTo>
                    <a:cubicBezTo>
                      <a:pt x="17004" y="36238"/>
                      <a:pt x="15516" y="34390"/>
                      <a:pt x="14440" y="32351"/>
                    </a:cubicBezTo>
                    <a:cubicBezTo>
                      <a:pt x="14054" y="31635"/>
                      <a:pt x="13723" y="30863"/>
                      <a:pt x="13668" y="30036"/>
                    </a:cubicBezTo>
                    <a:cubicBezTo>
                      <a:pt x="13558" y="28577"/>
                      <a:pt x="14799" y="27530"/>
                      <a:pt x="15185" y="26152"/>
                    </a:cubicBezTo>
                    <a:cubicBezTo>
                      <a:pt x="15571" y="24746"/>
                      <a:pt x="15597" y="23257"/>
                      <a:pt x="15708" y="21824"/>
                    </a:cubicBezTo>
                    <a:cubicBezTo>
                      <a:pt x="15873" y="19620"/>
                      <a:pt x="15902" y="17389"/>
                      <a:pt x="15681" y="15184"/>
                    </a:cubicBezTo>
                    <a:lnTo>
                      <a:pt x="15681" y="15184"/>
                    </a:lnTo>
                    <a:cubicBezTo>
                      <a:pt x="16425" y="15220"/>
                      <a:pt x="17136" y="15236"/>
                      <a:pt x="17816" y="15236"/>
                    </a:cubicBezTo>
                    <a:cubicBezTo>
                      <a:pt x="31423" y="15236"/>
                      <a:pt x="32297" y="8487"/>
                      <a:pt x="32297" y="8487"/>
                    </a:cubicBezTo>
                    <a:cubicBezTo>
                      <a:pt x="32188" y="2510"/>
                      <a:pt x="26857" y="0"/>
                      <a:pt x="21093"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8"/>
              <p:cNvSpPr/>
              <p:nvPr/>
            </p:nvSpPr>
            <p:spPr>
              <a:xfrm>
                <a:off x="-4808039" y="1067411"/>
                <a:ext cx="117165" cy="116624"/>
              </a:xfrm>
              <a:custGeom>
                <a:avLst/>
                <a:gdLst/>
                <a:ahLst/>
                <a:cxnLst/>
                <a:rect l="l" t="t" r="r" b="b"/>
                <a:pathLst>
                  <a:path w="6284" h="6255" extrusionOk="0">
                    <a:moveTo>
                      <a:pt x="3142" y="0"/>
                    </a:moveTo>
                    <a:cubicBezTo>
                      <a:pt x="1405" y="0"/>
                      <a:pt x="1" y="1405"/>
                      <a:pt x="1" y="3142"/>
                    </a:cubicBezTo>
                    <a:cubicBezTo>
                      <a:pt x="1" y="4877"/>
                      <a:pt x="1405" y="6255"/>
                      <a:pt x="3142" y="6255"/>
                    </a:cubicBezTo>
                    <a:cubicBezTo>
                      <a:pt x="4877" y="6255"/>
                      <a:pt x="6284" y="4877"/>
                      <a:pt x="6284" y="3142"/>
                    </a:cubicBezTo>
                    <a:cubicBezTo>
                      <a:pt x="6284" y="1405"/>
                      <a:pt x="4877" y="0"/>
                      <a:pt x="3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8"/>
              <p:cNvSpPr/>
              <p:nvPr/>
            </p:nvSpPr>
            <p:spPr>
              <a:xfrm>
                <a:off x="-4635927" y="1067411"/>
                <a:ext cx="93039" cy="116624"/>
              </a:xfrm>
              <a:custGeom>
                <a:avLst/>
                <a:gdLst/>
                <a:ahLst/>
                <a:cxnLst/>
                <a:rect l="l" t="t" r="r" b="b"/>
                <a:pathLst>
                  <a:path w="4990" h="6255" extrusionOk="0">
                    <a:moveTo>
                      <a:pt x="2480" y="0"/>
                    </a:moveTo>
                    <a:cubicBezTo>
                      <a:pt x="1103" y="0"/>
                      <a:pt x="0" y="1405"/>
                      <a:pt x="0" y="3142"/>
                    </a:cubicBezTo>
                    <a:cubicBezTo>
                      <a:pt x="0" y="4877"/>
                      <a:pt x="1103" y="6255"/>
                      <a:pt x="2480" y="6255"/>
                    </a:cubicBezTo>
                    <a:cubicBezTo>
                      <a:pt x="3887" y="6255"/>
                      <a:pt x="4989" y="4877"/>
                      <a:pt x="4989" y="3142"/>
                    </a:cubicBezTo>
                    <a:cubicBezTo>
                      <a:pt x="4989" y="1405"/>
                      <a:pt x="3887" y="0"/>
                      <a:pt x="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8"/>
              <p:cNvSpPr/>
              <p:nvPr/>
            </p:nvSpPr>
            <p:spPr>
              <a:xfrm>
                <a:off x="-4773098" y="1073042"/>
                <a:ext cx="104841" cy="105363"/>
              </a:xfrm>
              <a:custGeom>
                <a:avLst/>
                <a:gdLst/>
                <a:ahLst/>
                <a:cxnLst/>
                <a:rect l="l" t="t" r="r" b="b"/>
                <a:pathLst>
                  <a:path w="5623" h="5651" extrusionOk="0">
                    <a:moveTo>
                      <a:pt x="2812" y="0"/>
                    </a:moveTo>
                    <a:cubicBezTo>
                      <a:pt x="1268" y="0"/>
                      <a:pt x="1" y="1268"/>
                      <a:pt x="1" y="2840"/>
                    </a:cubicBezTo>
                    <a:cubicBezTo>
                      <a:pt x="1" y="4383"/>
                      <a:pt x="1268" y="5651"/>
                      <a:pt x="2812" y="5651"/>
                    </a:cubicBezTo>
                    <a:cubicBezTo>
                      <a:pt x="4381" y="5651"/>
                      <a:pt x="5622" y="4383"/>
                      <a:pt x="5622" y="2840"/>
                    </a:cubicBezTo>
                    <a:cubicBezTo>
                      <a:pt x="5622" y="1268"/>
                      <a:pt x="4381" y="0"/>
                      <a:pt x="2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8"/>
              <p:cNvSpPr/>
              <p:nvPr/>
            </p:nvSpPr>
            <p:spPr>
              <a:xfrm>
                <a:off x="-4609209" y="1073042"/>
                <a:ext cx="83791" cy="105363"/>
              </a:xfrm>
              <a:custGeom>
                <a:avLst/>
                <a:gdLst/>
                <a:ahLst/>
                <a:cxnLst/>
                <a:rect l="l" t="t" r="r" b="b"/>
                <a:pathLst>
                  <a:path w="4494" h="5651" extrusionOk="0">
                    <a:moveTo>
                      <a:pt x="2233" y="0"/>
                    </a:moveTo>
                    <a:cubicBezTo>
                      <a:pt x="992" y="0"/>
                      <a:pt x="0" y="1268"/>
                      <a:pt x="0" y="2840"/>
                    </a:cubicBezTo>
                    <a:cubicBezTo>
                      <a:pt x="0" y="4383"/>
                      <a:pt x="992" y="5651"/>
                      <a:pt x="2233" y="5651"/>
                    </a:cubicBezTo>
                    <a:cubicBezTo>
                      <a:pt x="3501" y="5651"/>
                      <a:pt x="4493" y="4383"/>
                      <a:pt x="4493" y="2840"/>
                    </a:cubicBezTo>
                    <a:cubicBezTo>
                      <a:pt x="4493" y="1268"/>
                      <a:pt x="3501" y="0"/>
                      <a:pt x="2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8"/>
              <p:cNvSpPr/>
              <p:nvPr/>
            </p:nvSpPr>
            <p:spPr>
              <a:xfrm>
                <a:off x="-4646704" y="1175795"/>
                <a:ext cx="31342" cy="37495"/>
              </a:xfrm>
              <a:custGeom>
                <a:avLst/>
                <a:gdLst/>
                <a:ahLst/>
                <a:cxnLst/>
                <a:rect l="l" t="t" r="r" b="b"/>
                <a:pathLst>
                  <a:path w="1681" h="2011" extrusionOk="0">
                    <a:moveTo>
                      <a:pt x="497" y="1"/>
                    </a:moveTo>
                    <a:cubicBezTo>
                      <a:pt x="331" y="1"/>
                      <a:pt x="166" y="28"/>
                      <a:pt x="1" y="56"/>
                    </a:cubicBezTo>
                    <a:cubicBezTo>
                      <a:pt x="303" y="140"/>
                      <a:pt x="607" y="221"/>
                      <a:pt x="827" y="415"/>
                    </a:cubicBezTo>
                    <a:cubicBezTo>
                      <a:pt x="1048" y="552"/>
                      <a:pt x="1213" y="772"/>
                      <a:pt x="1213" y="993"/>
                    </a:cubicBezTo>
                    <a:cubicBezTo>
                      <a:pt x="1268" y="1242"/>
                      <a:pt x="1158" y="1462"/>
                      <a:pt x="964" y="1628"/>
                    </a:cubicBezTo>
                    <a:cubicBezTo>
                      <a:pt x="840" y="1752"/>
                      <a:pt x="639" y="1814"/>
                      <a:pt x="407" y="1814"/>
                    </a:cubicBezTo>
                    <a:cubicBezTo>
                      <a:pt x="330" y="1814"/>
                      <a:pt x="249" y="1807"/>
                      <a:pt x="166" y="1793"/>
                    </a:cubicBezTo>
                    <a:lnTo>
                      <a:pt x="166" y="1793"/>
                    </a:lnTo>
                    <a:cubicBezTo>
                      <a:pt x="329" y="1919"/>
                      <a:pt x="552" y="2010"/>
                      <a:pt x="788" y="2010"/>
                    </a:cubicBezTo>
                    <a:cubicBezTo>
                      <a:pt x="910" y="2010"/>
                      <a:pt x="1036" y="1986"/>
                      <a:pt x="1158" y="1930"/>
                    </a:cubicBezTo>
                    <a:cubicBezTo>
                      <a:pt x="1515" y="1738"/>
                      <a:pt x="1681" y="1323"/>
                      <a:pt x="1654" y="938"/>
                    </a:cubicBezTo>
                    <a:cubicBezTo>
                      <a:pt x="1599" y="552"/>
                      <a:pt x="1323" y="250"/>
                      <a:pt x="993" y="111"/>
                    </a:cubicBezTo>
                    <a:cubicBezTo>
                      <a:pt x="827" y="28"/>
                      <a:pt x="662" y="1"/>
                      <a:pt x="497"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8"/>
              <p:cNvSpPr/>
              <p:nvPr/>
            </p:nvSpPr>
            <p:spPr>
              <a:xfrm>
                <a:off x="-4705268" y="1242600"/>
                <a:ext cx="69359" cy="29627"/>
              </a:xfrm>
              <a:custGeom>
                <a:avLst/>
                <a:gdLst/>
                <a:ahLst/>
                <a:cxnLst/>
                <a:rect l="l" t="t" r="r" b="b"/>
                <a:pathLst>
                  <a:path w="3720" h="1589" extrusionOk="0">
                    <a:moveTo>
                      <a:pt x="0" y="0"/>
                    </a:moveTo>
                    <a:cubicBezTo>
                      <a:pt x="27" y="415"/>
                      <a:pt x="276" y="800"/>
                      <a:pt x="578" y="1076"/>
                    </a:cubicBezTo>
                    <a:cubicBezTo>
                      <a:pt x="909" y="1352"/>
                      <a:pt x="1323" y="1517"/>
                      <a:pt x="1735" y="1572"/>
                    </a:cubicBezTo>
                    <a:cubicBezTo>
                      <a:pt x="1821" y="1583"/>
                      <a:pt x="1907" y="1588"/>
                      <a:pt x="1993" y="1588"/>
                    </a:cubicBezTo>
                    <a:cubicBezTo>
                      <a:pt x="2345" y="1588"/>
                      <a:pt x="2687" y="1495"/>
                      <a:pt x="2976" y="1296"/>
                    </a:cubicBezTo>
                    <a:cubicBezTo>
                      <a:pt x="3334" y="1047"/>
                      <a:pt x="3583" y="690"/>
                      <a:pt x="3719" y="304"/>
                    </a:cubicBezTo>
                    <a:lnTo>
                      <a:pt x="3719" y="304"/>
                    </a:lnTo>
                    <a:cubicBezTo>
                      <a:pt x="3244" y="803"/>
                      <a:pt x="2686" y="1159"/>
                      <a:pt x="2081" y="1159"/>
                    </a:cubicBezTo>
                    <a:cubicBezTo>
                      <a:pt x="1985" y="1159"/>
                      <a:pt x="1888" y="1150"/>
                      <a:pt x="1790" y="1131"/>
                    </a:cubicBezTo>
                    <a:cubicBezTo>
                      <a:pt x="1433" y="1131"/>
                      <a:pt x="1103" y="966"/>
                      <a:pt x="798" y="800"/>
                    </a:cubicBezTo>
                    <a:cubicBezTo>
                      <a:pt x="496" y="606"/>
                      <a:pt x="192" y="360"/>
                      <a:pt x="0"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8"/>
              <p:cNvSpPr/>
              <p:nvPr/>
            </p:nvSpPr>
            <p:spPr>
              <a:xfrm>
                <a:off x="-4769519" y="1314029"/>
                <a:ext cx="127439" cy="22691"/>
              </a:xfrm>
              <a:custGeom>
                <a:avLst/>
                <a:gdLst/>
                <a:ahLst/>
                <a:cxnLst/>
                <a:rect l="l" t="t" r="r" b="b"/>
                <a:pathLst>
                  <a:path w="6835" h="1217" extrusionOk="0">
                    <a:moveTo>
                      <a:pt x="1" y="1"/>
                    </a:moveTo>
                    <a:cubicBezTo>
                      <a:pt x="1213" y="820"/>
                      <a:pt x="2688" y="1216"/>
                      <a:pt x="4166" y="1216"/>
                    </a:cubicBezTo>
                    <a:cubicBezTo>
                      <a:pt x="5075" y="1216"/>
                      <a:pt x="5985" y="1066"/>
                      <a:pt x="6835" y="772"/>
                    </a:cubicBezTo>
                    <a:lnTo>
                      <a:pt x="6835" y="772"/>
                    </a:lnTo>
                    <a:cubicBezTo>
                      <a:pt x="6204" y="802"/>
                      <a:pt x="5588" y="831"/>
                      <a:pt x="4975" y="831"/>
                    </a:cubicBezTo>
                    <a:cubicBezTo>
                      <a:pt x="4438" y="831"/>
                      <a:pt x="3903" y="808"/>
                      <a:pt x="3362" y="744"/>
                    </a:cubicBezTo>
                    <a:cubicBezTo>
                      <a:pt x="2234" y="633"/>
                      <a:pt x="1131" y="358"/>
                      <a:pt x="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8"/>
              <p:cNvSpPr/>
              <p:nvPr/>
            </p:nvSpPr>
            <p:spPr>
              <a:xfrm>
                <a:off x="-4926211" y="1073042"/>
                <a:ext cx="71429" cy="338630"/>
              </a:xfrm>
              <a:custGeom>
                <a:avLst/>
                <a:gdLst/>
                <a:ahLst/>
                <a:cxnLst/>
                <a:rect l="l" t="t" r="r" b="b"/>
                <a:pathLst>
                  <a:path w="3831" h="18162" extrusionOk="0">
                    <a:moveTo>
                      <a:pt x="2618" y="0"/>
                    </a:moveTo>
                    <a:lnTo>
                      <a:pt x="2618" y="0"/>
                    </a:lnTo>
                    <a:cubicBezTo>
                      <a:pt x="3224" y="1462"/>
                      <a:pt x="3555" y="3060"/>
                      <a:pt x="3418" y="4603"/>
                    </a:cubicBezTo>
                    <a:cubicBezTo>
                      <a:pt x="3308" y="6173"/>
                      <a:pt x="2426" y="7525"/>
                      <a:pt x="1764" y="8957"/>
                    </a:cubicBezTo>
                    <a:cubicBezTo>
                      <a:pt x="1103" y="10417"/>
                      <a:pt x="442" y="11905"/>
                      <a:pt x="166" y="13503"/>
                    </a:cubicBezTo>
                    <a:cubicBezTo>
                      <a:pt x="27" y="14304"/>
                      <a:pt x="1" y="15102"/>
                      <a:pt x="82" y="15902"/>
                    </a:cubicBezTo>
                    <a:cubicBezTo>
                      <a:pt x="221" y="16700"/>
                      <a:pt x="497" y="17471"/>
                      <a:pt x="883" y="18162"/>
                    </a:cubicBezTo>
                    <a:cubicBezTo>
                      <a:pt x="221" y="16700"/>
                      <a:pt x="166" y="15075"/>
                      <a:pt x="497" y="13558"/>
                    </a:cubicBezTo>
                    <a:cubicBezTo>
                      <a:pt x="854" y="12044"/>
                      <a:pt x="1460" y="10582"/>
                      <a:pt x="2150" y="9149"/>
                    </a:cubicBezTo>
                    <a:cubicBezTo>
                      <a:pt x="2756" y="7716"/>
                      <a:pt x="3693" y="6312"/>
                      <a:pt x="3749" y="4630"/>
                    </a:cubicBezTo>
                    <a:cubicBezTo>
                      <a:pt x="3830" y="3005"/>
                      <a:pt x="3389" y="1407"/>
                      <a:pt x="2618"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8"/>
              <p:cNvSpPr/>
              <p:nvPr/>
            </p:nvSpPr>
            <p:spPr>
              <a:xfrm>
                <a:off x="-4917485" y="1040693"/>
                <a:ext cx="37532" cy="191652"/>
              </a:xfrm>
              <a:custGeom>
                <a:avLst/>
                <a:gdLst/>
                <a:ahLst/>
                <a:cxnLst/>
                <a:rect l="l" t="t" r="r" b="b"/>
                <a:pathLst>
                  <a:path w="2013" h="10279" extrusionOk="0">
                    <a:moveTo>
                      <a:pt x="415" y="0"/>
                    </a:moveTo>
                    <a:lnTo>
                      <a:pt x="415" y="0"/>
                    </a:lnTo>
                    <a:cubicBezTo>
                      <a:pt x="0" y="827"/>
                      <a:pt x="29" y="1819"/>
                      <a:pt x="276" y="2701"/>
                    </a:cubicBezTo>
                    <a:cubicBezTo>
                      <a:pt x="496" y="3609"/>
                      <a:pt x="1158" y="4326"/>
                      <a:pt x="1352" y="5152"/>
                    </a:cubicBezTo>
                    <a:cubicBezTo>
                      <a:pt x="1598" y="5953"/>
                      <a:pt x="1543" y="6835"/>
                      <a:pt x="1323" y="7688"/>
                    </a:cubicBezTo>
                    <a:cubicBezTo>
                      <a:pt x="1158" y="8543"/>
                      <a:pt x="800" y="9396"/>
                      <a:pt x="635" y="10278"/>
                    </a:cubicBezTo>
                    <a:cubicBezTo>
                      <a:pt x="966" y="9451"/>
                      <a:pt x="1407" y="8653"/>
                      <a:pt x="1654" y="7771"/>
                    </a:cubicBezTo>
                    <a:cubicBezTo>
                      <a:pt x="1929" y="6916"/>
                      <a:pt x="2013" y="5953"/>
                      <a:pt x="1764" y="5016"/>
                    </a:cubicBezTo>
                    <a:cubicBezTo>
                      <a:pt x="1488" y="4079"/>
                      <a:pt x="855" y="3417"/>
                      <a:pt x="606" y="2591"/>
                    </a:cubicBezTo>
                    <a:cubicBezTo>
                      <a:pt x="304" y="1790"/>
                      <a:pt x="165" y="882"/>
                      <a:pt x="415"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8"/>
              <p:cNvSpPr/>
              <p:nvPr/>
            </p:nvSpPr>
            <p:spPr>
              <a:xfrm>
                <a:off x="-4956006" y="1059674"/>
                <a:ext cx="47787" cy="394137"/>
              </a:xfrm>
              <a:custGeom>
                <a:avLst/>
                <a:gdLst/>
                <a:ahLst/>
                <a:cxnLst/>
                <a:rect l="l" t="t" r="r" b="b"/>
                <a:pathLst>
                  <a:path w="2563" h="21139" extrusionOk="0">
                    <a:moveTo>
                      <a:pt x="688" y="1"/>
                    </a:moveTo>
                    <a:lnTo>
                      <a:pt x="688" y="1"/>
                    </a:lnTo>
                    <a:cubicBezTo>
                      <a:pt x="772" y="911"/>
                      <a:pt x="964" y="1820"/>
                      <a:pt x="1323" y="2675"/>
                    </a:cubicBezTo>
                    <a:cubicBezTo>
                      <a:pt x="1489" y="3116"/>
                      <a:pt x="1791" y="3473"/>
                      <a:pt x="1901" y="3914"/>
                    </a:cubicBezTo>
                    <a:cubicBezTo>
                      <a:pt x="2011" y="4328"/>
                      <a:pt x="2066" y="4769"/>
                      <a:pt x="2095" y="5237"/>
                    </a:cubicBezTo>
                    <a:cubicBezTo>
                      <a:pt x="2176" y="7029"/>
                      <a:pt x="1901" y="8874"/>
                      <a:pt x="1103" y="10473"/>
                    </a:cubicBezTo>
                    <a:cubicBezTo>
                      <a:pt x="331" y="12210"/>
                      <a:pt x="56" y="14055"/>
                      <a:pt x="27" y="15902"/>
                    </a:cubicBezTo>
                    <a:cubicBezTo>
                      <a:pt x="0" y="17721"/>
                      <a:pt x="247" y="19732"/>
                      <a:pt x="1489" y="21138"/>
                    </a:cubicBezTo>
                    <a:cubicBezTo>
                      <a:pt x="909" y="20422"/>
                      <a:pt x="633" y="19511"/>
                      <a:pt x="496" y="18629"/>
                    </a:cubicBezTo>
                    <a:cubicBezTo>
                      <a:pt x="331" y="17748"/>
                      <a:pt x="302" y="16839"/>
                      <a:pt x="358" y="15929"/>
                    </a:cubicBezTo>
                    <a:cubicBezTo>
                      <a:pt x="468" y="14139"/>
                      <a:pt x="743" y="12265"/>
                      <a:pt x="1489" y="10667"/>
                    </a:cubicBezTo>
                    <a:cubicBezTo>
                      <a:pt x="2315" y="8958"/>
                      <a:pt x="2562" y="7055"/>
                      <a:pt x="2425" y="5210"/>
                    </a:cubicBezTo>
                    <a:cubicBezTo>
                      <a:pt x="2397" y="4741"/>
                      <a:pt x="2315" y="4273"/>
                      <a:pt x="2150" y="3832"/>
                    </a:cubicBezTo>
                    <a:cubicBezTo>
                      <a:pt x="2011" y="3336"/>
                      <a:pt x="1680" y="2977"/>
                      <a:pt x="1515" y="2591"/>
                    </a:cubicBezTo>
                    <a:cubicBezTo>
                      <a:pt x="1103" y="1793"/>
                      <a:pt x="854" y="911"/>
                      <a:pt x="68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8"/>
              <p:cNvSpPr/>
              <p:nvPr/>
            </p:nvSpPr>
            <p:spPr>
              <a:xfrm>
                <a:off x="-5026409" y="1165521"/>
                <a:ext cx="82747" cy="301117"/>
              </a:xfrm>
              <a:custGeom>
                <a:avLst/>
                <a:gdLst/>
                <a:ahLst/>
                <a:cxnLst/>
                <a:rect l="l" t="t" r="r" b="b"/>
                <a:pathLst>
                  <a:path w="4438" h="16150" extrusionOk="0">
                    <a:moveTo>
                      <a:pt x="4328" y="1"/>
                    </a:moveTo>
                    <a:cubicBezTo>
                      <a:pt x="4272" y="1407"/>
                      <a:pt x="4107" y="2840"/>
                      <a:pt x="3858" y="4218"/>
                    </a:cubicBezTo>
                    <a:cubicBezTo>
                      <a:pt x="3556" y="5596"/>
                      <a:pt x="3197" y="7000"/>
                      <a:pt x="2288" y="8047"/>
                    </a:cubicBezTo>
                    <a:cubicBezTo>
                      <a:pt x="1323" y="9094"/>
                      <a:pt x="551" y="10417"/>
                      <a:pt x="276" y="11879"/>
                    </a:cubicBezTo>
                    <a:cubicBezTo>
                      <a:pt x="0" y="13283"/>
                      <a:pt x="139" y="14771"/>
                      <a:pt x="580" y="16149"/>
                    </a:cubicBezTo>
                    <a:cubicBezTo>
                      <a:pt x="304" y="14745"/>
                      <a:pt x="276" y="13283"/>
                      <a:pt x="606" y="11934"/>
                    </a:cubicBezTo>
                    <a:cubicBezTo>
                      <a:pt x="937" y="10583"/>
                      <a:pt x="1653" y="9344"/>
                      <a:pt x="2619" y="8323"/>
                    </a:cubicBezTo>
                    <a:cubicBezTo>
                      <a:pt x="3582" y="7165"/>
                      <a:pt x="3942" y="5677"/>
                      <a:pt x="4189" y="4273"/>
                    </a:cubicBezTo>
                    <a:cubicBezTo>
                      <a:pt x="4383" y="2867"/>
                      <a:pt x="4438" y="1407"/>
                      <a:pt x="432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8"/>
              <p:cNvSpPr/>
              <p:nvPr/>
            </p:nvSpPr>
            <p:spPr>
              <a:xfrm>
                <a:off x="-4844005" y="901956"/>
                <a:ext cx="275909" cy="142970"/>
              </a:xfrm>
              <a:custGeom>
                <a:avLst/>
                <a:gdLst/>
                <a:ahLst/>
                <a:cxnLst/>
                <a:rect l="l" t="t" r="r" b="b"/>
                <a:pathLst>
                  <a:path w="14798" h="7668" extrusionOk="0">
                    <a:moveTo>
                      <a:pt x="14798" y="1"/>
                    </a:moveTo>
                    <a:lnTo>
                      <a:pt x="1" y="7441"/>
                    </a:lnTo>
                    <a:cubicBezTo>
                      <a:pt x="444" y="7596"/>
                      <a:pt x="923" y="7667"/>
                      <a:pt x="1429" y="7667"/>
                    </a:cubicBezTo>
                    <a:cubicBezTo>
                      <a:pt x="6405" y="7667"/>
                      <a:pt x="13973" y="825"/>
                      <a:pt x="14798"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8"/>
              <p:cNvSpPr/>
              <p:nvPr/>
            </p:nvSpPr>
            <p:spPr>
              <a:xfrm>
                <a:off x="-4767468" y="876281"/>
                <a:ext cx="165474" cy="112523"/>
              </a:xfrm>
              <a:custGeom>
                <a:avLst/>
                <a:gdLst/>
                <a:ahLst/>
                <a:cxnLst/>
                <a:rect l="l" t="t" r="r" b="b"/>
                <a:pathLst>
                  <a:path w="8875" h="6035" extrusionOk="0">
                    <a:moveTo>
                      <a:pt x="8874" y="0"/>
                    </a:moveTo>
                    <a:lnTo>
                      <a:pt x="8874" y="0"/>
                    </a:lnTo>
                    <a:cubicBezTo>
                      <a:pt x="7139" y="523"/>
                      <a:pt x="5486" y="1323"/>
                      <a:pt x="3887" y="2231"/>
                    </a:cubicBezTo>
                    <a:cubicBezTo>
                      <a:pt x="3087" y="2727"/>
                      <a:pt x="2316" y="3223"/>
                      <a:pt x="1628" y="3829"/>
                    </a:cubicBezTo>
                    <a:cubicBezTo>
                      <a:pt x="938" y="4409"/>
                      <a:pt x="276" y="5126"/>
                      <a:pt x="1" y="6034"/>
                    </a:cubicBezTo>
                    <a:cubicBezTo>
                      <a:pt x="415" y="5207"/>
                      <a:pt x="1132" y="4630"/>
                      <a:pt x="1848" y="4079"/>
                    </a:cubicBezTo>
                    <a:cubicBezTo>
                      <a:pt x="2565" y="3554"/>
                      <a:pt x="3308" y="3058"/>
                      <a:pt x="4108" y="2617"/>
                    </a:cubicBezTo>
                    <a:cubicBezTo>
                      <a:pt x="5651" y="1680"/>
                      <a:pt x="7276" y="853"/>
                      <a:pt x="8874"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8"/>
              <p:cNvSpPr/>
              <p:nvPr/>
            </p:nvSpPr>
            <p:spPr>
              <a:xfrm>
                <a:off x="-4844005" y="844920"/>
                <a:ext cx="197320" cy="143883"/>
              </a:xfrm>
              <a:custGeom>
                <a:avLst/>
                <a:gdLst/>
                <a:ahLst/>
                <a:cxnLst/>
                <a:rect l="l" t="t" r="r" b="b"/>
                <a:pathLst>
                  <a:path w="10583" h="7717" extrusionOk="0">
                    <a:moveTo>
                      <a:pt x="10583" y="0"/>
                    </a:moveTo>
                    <a:cubicBezTo>
                      <a:pt x="9480" y="194"/>
                      <a:pt x="8488" y="745"/>
                      <a:pt x="7496" y="1241"/>
                    </a:cubicBezTo>
                    <a:cubicBezTo>
                      <a:pt x="6504" y="1737"/>
                      <a:pt x="5539" y="2343"/>
                      <a:pt x="4602" y="2950"/>
                    </a:cubicBezTo>
                    <a:cubicBezTo>
                      <a:pt x="3693" y="3582"/>
                      <a:pt x="2757" y="4217"/>
                      <a:pt x="1956" y="4989"/>
                    </a:cubicBezTo>
                    <a:cubicBezTo>
                      <a:pt x="1130" y="5761"/>
                      <a:pt x="303" y="6614"/>
                      <a:pt x="1" y="7716"/>
                    </a:cubicBezTo>
                    <a:lnTo>
                      <a:pt x="1" y="7716"/>
                    </a:lnTo>
                    <a:cubicBezTo>
                      <a:pt x="442" y="6669"/>
                      <a:pt x="1350" y="5952"/>
                      <a:pt x="2177" y="5265"/>
                    </a:cubicBezTo>
                    <a:cubicBezTo>
                      <a:pt x="3032" y="4548"/>
                      <a:pt x="3914" y="3913"/>
                      <a:pt x="4851" y="3307"/>
                    </a:cubicBezTo>
                    <a:cubicBezTo>
                      <a:pt x="5759" y="2674"/>
                      <a:pt x="6696" y="2094"/>
                      <a:pt x="7662" y="1517"/>
                    </a:cubicBezTo>
                    <a:cubicBezTo>
                      <a:pt x="8129" y="1241"/>
                      <a:pt x="8599" y="966"/>
                      <a:pt x="9095" y="690"/>
                    </a:cubicBezTo>
                    <a:cubicBezTo>
                      <a:pt x="9562" y="441"/>
                      <a:pt x="10058" y="139"/>
                      <a:pt x="1058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8"/>
              <p:cNvSpPr/>
              <p:nvPr/>
            </p:nvSpPr>
            <p:spPr>
              <a:xfrm>
                <a:off x="-4880997" y="818724"/>
                <a:ext cx="167525" cy="176233"/>
              </a:xfrm>
              <a:custGeom>
                <a:avLst/>
                <a:gdLst/>
                <a:ahLst/>
                <a:cxnLst/>
                <a:rect l="l" t="t" r="r" b="b"/>
                <a:pathLst>
                  <a:path w="8985" h="9452" extrusionOk="0">
                    <a:moveTo>
                      <a:pt x="8984" y="1"/>
                    </a:moveTo>
                    <a:lnTo>
                      <a:pt x="8984" y="1"/>
                    </a:lnTo>
                    <a:cubicBezTo>
                      <a:pt x="7909" y="331"/>
                      <a:pt x="6945" y="964"/>
                      <a:pt x="6008" y="1570"/>
                    </a:cubicBezTo>
                    <a:cubicBezTo>
                      <a:pt x="5071" y="2205"/>
                      <a:pt x="4189" y="2922"/>
                      <a:pt x="3334" y="3665"/>
                    </a:cubicBezTo>
                    <a:cubicBezTo>
                      <a:pt x="2536" y="4465"/>
                      <a:pt x="1736" y="5292"/>
                      <a:pt x="1130" y="6255"/>
                    </a:cubicBezTo>
                    <a:cubicBezTo>
                      <a:pt x="497" y="7192"/>
                      <a:pt x="1" y="8294"/>
                      <a:pt x="82" y="9452"/>
                    </a:cubicBezTo>
                    <a:cubicBezTo>
                      <a:pt x="166" y="8323"/>
                      <a:pt x="744" y="7331"/>
                      <a:pt x="1405" y="6449"/>
                    </a:cubicBezTo>
                    <a:cubicBezTo>
                      <a:pt x="2066" y="5567"/>
                      <a:pt x="2812" y="4741"/>
                      <a:pt x="3638" y="3995"/>
                    </a:cubicBezTo>
                    <a:cubicBezTo>
                      <a:pt x="4465" y="3224"/>
                      <a:pt x="5318" y="2536"/>
                      <a:pt x="6200" y="1846"/>
                    </a:cubicBezTo>
                    <a:cubicBezTo>
                      <a:pt x="7110" y="1213"/>
                      <a:pt x="7992" y="468"/>
                      <a:pt x="8984"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8"/>
              <p:cNvSpPr/>
              <p:nvPr/>
            </p:nvSpPr>
            <p:spPr>
              <a:xfrm>
                <a:off x="-4919555" y="843876"/>
                <a:ext cx="75568" cy="151080"/>
              </a:xfrm>
              <a:custGeom>
                <a:avLst/>
                <a:gdLst/>
                <a:ahLst/>
                <a:cxnLst/>
                <a:rect l="l" t="t" r="r" b="b"/>
                <a:pathLst>
                  <a:path w="4053" h="8103" extrusionOk="0">
                    <a:moveTo>
                      <a:pt x="4053" y="1"/>
                    </a:moveTo>
                    <a:lnTo>
                      <a:pt x="4053" y="1"/>
                    </a:lnTo>
                    <a:cubicBezTo>
                      <a:pt x="2922" y="1048"/>
                      <a:pt x="2014" y="2316"/>
                      <a:pt x="1213" y="3638"/>
                    </a:cubicBezTo>
                    <a:cubicBezTo>
                      <a:pt x="856" y="4328"/>
                      <a:pt x="497" y="5045"/>
                      <a:pt x="305" y="5788"/>
                    </a:cubicBezTo>
                    <a:cubicBezTo>
                      <a:pt x="85" y="6533"/>
                      <a:pt x="1" y="7386"/>
                      <a:pt x="332" y="8103"/>
                    </a:cubicBezTo>
                    <a:cubicBezTo>
                      <a:pt x="166" y="7331"/>
                      <a:pt x="360" y="6588"/>
                      <a:pt x="607" y="5898"/>
                    </a:cubicBezTo>
                    <a:cubicBezTo>
                      <a:pt x="883" y="5182"/>
                      <a:pt x="1213" y="4520"/>
                      <a:pt x="1599" y="3859"/>
                    </a:cubicBezTo>
                    <a:cubicBezTo>
                      <a:pt x="2316" y="2536"/>
                      <a:pt x="3198" y="1297"/>
                      <a:pt x="4053"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8"/>
              <p:cNvSpPr/>
              <p:nvPr/>
            </p:nvSpPr>
            <p:spPr>
              <a:xfrm>
                <a:off x="-4941127" y="876281"/>
                <a:ext cx="27278" cy="164430"/>
              </a:xfrm>
              <a:custGeom>
                <a:avLst/>
                <a:gdLst/>
                <a:ahLst/>
                <a:cxnLst/>
                <a:rect l="l" t="t" r="r" b="b"/>
                <a:pathLst>
                  <a:path w="1463" h="8819" extrusionOk="0">
                    <a:moveTo>
                      <a:pt x="1462" y="0"/>
                    </a:moveTo>
                    <a:lnTo>
                      <a:pt x="1462" y="0"/>
                    </a:lnTo>
                    <a:cubicBezTo>
                      <a:pt x="882" y="1378"/>
                      <a:pt x="525" y="2866"/>
                      <a:pt x="221" y="4354"/>
                    </a:cubicBezTo>
                    <a:cubicBezTo>
                      <a:pt x="111" y="5097"/>
                      <a:pt x="1" y="5842"/>
                      <a:pt x="1" y="6614"/>
                    </a:cubicBezTo>
                    <a:cubicBezTo>
                      <a:pt x="1" y="7357"/>
                      <a:pt x="29" y="8183"/>
                      <a:pt x="441" y="8818"/>
                    </a:cubicBezTo>
                    <a:cubicBezTo>
                      <a:pt x="166" y="8128"/>
                      <a:pt x="276" y="7357"/>
                      <a:pt x="331" y="6640"/>
                    </a:cubicBezTo>
                    <a:cubicBezTo>
                      <a:pt x="415" y="5897"/>
                      <a:pt x="525" y="5152"/>
                      <a:pt x="662" y="4409"/>
                    </a:cubicBezTo>
                    <a:cubicBezTo>
                      <a:pt x="882" y="2948"/>
                      <a:pt x="1242" y="1488"/>
                      <a:pt x="1462"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8"/>
              <p:cNvSpPr/>
              <p:nvPr/>
            </p:nvSpPr>
            <p:spPr>
              <a:xfrm>
                <a:off x="-4173997" y="414874"/>
                <a:ext cx="388935" cy="1445864"/>
              </a:xfrm>
              <a:custGeom>
                <a:avLst/>
                <a:gdLst/>
                <a:ahLst/>
                <a:cxnLst/>
                <a:rect l="l" t="t" r="r" b="b"/>
                <a:pathLst>
                  <a:path w="20860" h="77547" extrusionOk="0">
                    <a:moveTo>
                      <a:pt x="827" y="1"/>
                    </a:moveTo>
                    <a:lnTo>
                      <a:pt x="0" y="1324"/>
                    </a:lnTo>
                    <a:cubicBezTo>
                      <a:pt x="19125" y="13228"/>
                      <a:pt x="17112" y="33786"/>
                      <a:pt x="8873" y="49079"/>
                    </a:cubicBezTo>
                    <a:cubicBezTo>
                      <a:pt x="1984" y="61755"/>
                      <a:pt x="6283" y="76911"/>
                      <a:pt x="6475" y="77546"/>
                    </a:cubicBezTo>
                    <a:lnTo>
                      <a:pt x="7963" y="77132"/>
                    </a:lnTo>
                    <a:cubicBezTo>
                      <a:pt x="7908" y="76967"/>
                      <a:pt x="3664" y="61949"/>
                      <a:pt x="10223" y="49795"/>
                    </a:cubicBezTo>
                    <a:cubicBezTo>
                      <a:pt x="18820" y="33923"/>
                      <a:pt x="20860" y="12483"/>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8"/>
              <p:cNvSpPr/>
              <p:nvPr/>
            </p:nvSpPr>
            <p:spPr>
              <a:xfrm>
                <a:off x="-4203811" y="777798"/>
                <a:ext cx="301602" cy="168122"/>
              </a:xfrm>
              <a:custGeom>
                <a:avLst/>
                <a:gdLst/>
                <a:ahLst/>
                <a:cxnLst/>
                <a:rect l="l" t="t" r="r" b="b"/>
                <a:pathLst>
                  <a:path w="16176" h="9017" extrusionOk="0">
                    <a:moveTo>
                      <a:pt x="8413" y="0"/>
                    </a:moveTo>
                    <a:cubicBezTo>
                      <a:pt x="4020" y="0"/>
                      <a:pt x="1" y="2443"/>
                      <a:pt x="1" y="2443"/>
                    </a:cubicBezTo>
                    <a:cubicBezTo>
                      <a:pt x="1" y="2443"/>
                      <a:pt x="4051" y="8450"/>
                      <a:pt x="9535" y="8975"/>
                    </a:cubicBezTo>
                    <a:cubicBezTo>
                      <a:pt x="9796" y="9002"/>
                      <a:pt x="10059" y="9016"/>
                      <a:pt x="10326" y="9016"/>
                    </a:cubicBezTo>
                    <a:cubicBezTo>
                      <a:pt x="11386" y="9016"/>
                      <a:pt x="12495" y="8792"/>
                      <a:pt x="13640" y="8285"/>
                    </a:cubicBezTo>
                    <a:cubicBezTo>
                      <a:pt x="15874" y="7293"/>
                      <a:pt x="16176" y="3518"/>
                      <a:pt x="14191" y="1920"/>
                    </a:cubicBezTo>
                    <a:cubicBezTo>
                      <a:pt x="13199" y="1120"/>
                      <a:pt x="12126" y="624"/>
                      <a:pt x="11024" y="322"/>
                    </a:cubicBezTo>
                    <a:cubicBezTo>
                      <a:pt x="10157" y="95"/>
                      <a:pt x="9278" y="0"/>
                      <a:pt x="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8"/>
              <p:cNvSpPr/>
              <p:nvPr/>
            </p:nvSpPr>
            <p:spPr>
              <a:xfrm>
                <a:off x="-3988013" y="851614"/>
                <a:ext cx="113063" cy="65780"/>
              </a:xfrm>
              <a:custGeom>
                <a:avLst/>
                <a:gdLst/>
                <a:ahLst/>
                <a:cxnLst/>
                <a:rect l="l" t="t" r="r" b="b"/>
                <a:pathLst>
                  <a:path w="6064" h="3528" extrusionOk="0">
                    <a:moveTo>
                      <a:pt x="1" y="0"/>
                    </a:moveTo>
                    <a:lnTo>
                      <a:pt x="1" y="1103"/>
                    </a:lnTo>
                    <a:cubicBezTo>
                      <a:pt x="2701" y="1103"/>
                      <a:pt x="5263" y="3528"/>
                      <a:pt x="5292" y="3528"/>
                    </a:cubicBezTo>
                    <a:lnTo>
                      <a:pt x="6063" y="2727"/>
                    </a:lnTo>
                    <a:cubicBezTo>
                      <a:pt x="5953" y="2617"/>
                      <a:pt x="314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8"/>
              <p:cNvSpPr/>
              <p:nvPr/>
            </p:nvSpPr>
            <p:spPr>
              <a:xfrm>
                <a:off x="-4304512" y="532001"/>
                <a:ext cx="285380" cy="205878"/>
              </a:xfrm>
              <a:custGeom>
                <a:avLst/>
                <a:gdLst/>
                <a:ahLst/>
                <a:cxnLst/>
                <a:rect l="l" t="t" r="r" b="b"/>
                <a:pathLst>
                  <a:path w="15306" h="11042" extrusionOk="0">
                    <a:moveTo>
                      <a:pt x="11579" y="0"/>
                    </a:moveTo>
                    <a:cubicBezTo>
                      <a:pt x="11550" y="0"/>
                      <a:pt x="11520" y="1"/>
                      <a:pt x="11491" y="2"/>
                    </a:cubicBezTo>
                    <a:cubicBezTo>
                      <a:pt x="10307" y="28"/>
                      <a:pt x="9205" y="388"/>
                      <a:pt x="8157" y="910"/>
                    </a:cubicBezTo>
                    <a:cubicBezTo>
                      <a:pt x="3197" y="3445"/>
                      <a:pt x="1" y="10390"/>
                      <a:pt x="1" y="10390"/>
                    </a:cubicBezTo>
                    <a:cubicBezTo>
                      <a:pt x="1" y="10390"/>
                      <a:pt x="1862" y="11042"/>
                      <a:pt x="4337" y="11042"/>
                    </a:cubicBezTo>
                    <a:cubicBezTo>
                      <a:pt x="6330" y="11042"/>
                      <a:pt x="8720" y="10619"/>
                      <a:pt x="10858" y="9096"/>
                    </a:cubicBezTo>
                    <a:cubicBezTo>
                      <a:pt x="11987" y="8295"/>
                      <a:pt x="13034" y="7167"/>
                      <a:pt x="13944" y="5650"/>
                    </a:cubicBezTo>
                    <a:cubicBezTo>
                      <a:pt x="15305" y="3283"/>
                      <a:pt x="13924" y="0"/>
                      <a:pt x="11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8"/>
              <p:cNvSpPr/>
              <p:nvPr/>
            </p:nvSpPr>
            <p:spPr>
              <a:xfrm>
                <a:off x="-4428352" y="290288"/>
                <a:ext cx="295971" cy="180241"/>
              </a:xfrm>
              <a:custGeom>
                <a:avLst/>
                <a:gdLst/>
                <a:ahLst/>
                <a:cxnLst/>
                <a:rect l="l" t="t" r="r" b="b"/>
                <a:pathLst>
                  <a:path w="15874" h="9667" extrusionOk="0">
                    <a:moveTo>
                      <a:pt x="5999" y="1"/>
                    </a:moveTo>
                    <a:cubicBezTo>
                      <a:pt x="2710" y="1"/>
                      <a:pt x="0" y="1033"/>
                      <a:pt x="0" y="1033"/>
                    </a:cubicBezTo>
                    <a:cubicBezTo>
                      <a:pt x="0" y="1033"/>
                      <a:pt x="3252" y="7757"/>
                      <a:pt x="8627" y="9328"/>
                    </a:cubicBezTo>
                    <a:cubicBezTo>
                      <a:pt x="9341" y="9546"/>
                      <a:pt x="10091" y="9667"/>
                      <a:pt x="10876" y="9667"/>
                    </a:cubicBezTo>
                    <a:cubicBezTo>
                      <a:pt x="11483" y="9667"/>
                      <a:pt x="12111" y="9594"/>
                      <a:pt x="12760" y="9439"/>
                    </a:cubicBezTo>
                    <a:cubicBezTo>
                      <a:pt x="15101" y="8888"/>
                      <a:pt x="15873" y="5221"/>
                      <a:pt x="14083" y="3266"/>
                    </a:cubicBezTo>
                    <a:cubicBezTo>
                      <a:pt x="13201" y="2274"/>
                      <a:pt x="12209" y="1584"/>
                      <a:pt x="11162" y="1061"/>
                    </a:cubicBezTo>
                    <a:cubicBezTo>
                      <a:pt x="9477" y="265"/>
                      <a:pt x="7663" y="1"/>
                      <a:pt x="5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8"/>
              <p:cNvSpPr/>
              <p:nvPr/>
            </p:nvSpPr>
            <p:spPr>
              <a:xfrm>
                <a:off x="-4114930" y="561181"/>
                <a:ext cx="116662" cy="52542"/>
              </a:xfrm>
              <a:custGeom>
                <a:avLst/>
                <a:gdLst/>
                <a:ahLst/>
                <a:cxnLst/>
                <a:rect l="l" t="t" r="r" b="b"/>
                <a:pathLst>
                  <a:path w="6257" h="2818" extrusionOk="0">
                    <a:moveTo>
                      <a:pt x="5925" y="0"/>
                    </a:moveTo>
                    <a:cubicBezTo>
                      <a:pt x="4968" y="0"/>
                      <a:pt x="2159" y="154"/>
                      <a:pt x="0" y="1991"/>
                    </a:cubicBezTo>
                    <a:lnTo>
                      <a:pt x="690" y="2817"/>
                    </a:lnTo>
                    <a:cubicBezTo>
                      <a:pt x="2570" y="1236"/>
                      <a:pt x="5099" y="1103"/>
                      <a:pt x="5911" y="1103"/>
                    </a:cubicBezTo>
                    <a:cubicBezTo>
                      <a:pt x="6074" y="1103"/>
                      <a:pt x="6168" y="1109"/>
                      <a:pt x="6173" y="1109"/>
                    </a:cubicBezTo>
                    <a:lnTo>
                      <a:pt x="6257" y="7"/>
                    </a:lnTo>
                    <a:cubicBezTo>
                      <a:pt x="6233" y="7"/>
                      <a:pt x="6116" y="0"/>
                      <a:pt x="5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8"/>
              <p:cNvSpPr/>
              <p:nvPr/>
            </p:nvSpPr>
            <p:spPr>
              <a:xfrm>
                <a:off x="-3925515" y="443121"/>
                <a:ext cx="241154" cy="267724"/>
              </a:xfrm>
              <a:custGeom>
                <a:avLst/>
                <a:gdLst/>
                <a:ahLst/>
                <a:cxnLst/>
                <a:rect l="l" t="t" r="r" b="b"/>
                <a:pathLst>
                  <a:path w="12934" h="14359" extrusionOk="0">
                    <a:moveTo>
                      <a:pt x="12934" y="0"/>
                    </a:moveTo>
                    <a:cubicBezTo>
                      <a:pt x="12933" y="1"/>
                      <a:pt x="6540" y="1048"/>
                      <a:pt x="2793" y="5816"/>
                    </a:cubicBezTo>
                    <a:cubicBezTo>
                      <a:pt x="1995" y="6808"/>
                      <a:pt x="1333" y="7966"/>
                      <a:pt x="864" y="9315"/>
                    </a:cubicBezTo>
                    <a:cubicBezTo>
                      <a:pt x="1" y="11760"/>
                      <a:pt x="1459" y="14358"/>
                      <a:pt x="3436" y="14358"/>
                    </a:cubicBezTo>
                    <a:cubicBezTo>
                      <a:pt x="3666" y="14358"/>
                      <a:pt x="3903" y="14323"/>
                      <a:pt x="4144" y="14249"/>
                    </a:cubicBezTo>
                    <a:cubicBezTo>
                      <a:pt x="5604" y="13808"/>
                      <a:pt x="6845" y="13007"/>
                      <a:pt x="7863" y="12015"/>
                    </a:cubicBezTo>
                    <a:cubicBezTo>
                      <a:pt x="12217" y="7800"/>
                      <a:pt x="12934" y="1"/>
                      <a:pt x="12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8"/>
              <p:cNvSpPr/>
              <p:nvPr/>
            </p:nvSpPr>
            <p:spPr>
              <a:xfrm>
                <a:off x="-3924303" y="615755"/>
                <a:ext cx="83250" cy="123859"/>
              </a:xfrm>
              <a:custGeom>
                <a:avLst/>
                <a:gdLst/>
                <a:ahLst/>
                <a:cxnLst/>
                <a:rect l="l" t="t" r="r" b="b"/>
                <a:pathLst>
                  <a:path w="4465" h="6643" extrusionOk="0">
                    <a:moveTo>
                      <a:pt x="3775" y="1"/>
                    </a:moveTo>
                    <a:cubicBezTo>
                      <a:pt x="1185" y="2124"/>
                      <a:pt x="56" y="6173"/>
                      <a:pt x="1" y="6339"/>
                    </a:cubicBezTo>
                    <a:lnTo>
                      <a:pt x="1048" y="6643"/>
                    </a:lnTo>
                    <a:cubicBezTo>
                      <a:pt x="1074" y="6588"/>
                      <a:pt x="2150" y="2756"/>
                      <a:pt x="4465" y="856"/>
                    </a:cubicBez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8"/>
              <p:cNvSpPr/>
              <p:nvPr/>
            </p:nvSpPr>
            <p:spPr>
              <a:xfrm>
                <a:off x="-3877560" y="974559"/>
                <a:ext cx="295971" cy="189545"/>
              </a:xfrm>
              <a:custGeom>
                <a:avLst/>
                <a:gdLst/>
                <a:ahLst/>
                <a:cxnLst/>
                <a:rect l="l" t="t" r="r" b="b"/>
                <a:pathLst>
                  <a:path w="15874" h="10166" extrusionOk="0">
                    <a:moveTo>
                      <a:pt x="9827" y="1"/>
                    </a:moveTo>
                    <a:cubicBezTo>
                      <a:pt x="8269" y="1"/>
                      <a:pt x="6576" y="300"/>
                      <a:pt x="4961" y="1177"/>
                    </a:cubicBezTo>
                    <a:cubicBezTo>
                      <a:pt x="3777" y="1810"/>
                      <a:pt x="2619" y="2776"/>
                      <a:pt x="1627" y="4180"/>
                    </a:cubicBezTo>
                    <a:cubicBezTo>
                      <a:pt x="0" y="6385"/>
                      <a:pt x="1158" y="9885"/>
                      <a:pt x="3528" y="10132"/>
                    </a:cubicBezTo>
                    <a:cubicBezTo>
                      <a:pt x="3770" y="10155"/>
                      <a:pt x="4010" y="10166"/>
                      <a:pt x="4247" y="10166"/>
                    </a:cubicBezTo>
                    <a:cubicBezTo>
                      <a:pt x="5173" y="10166"/>
                      <a:pt x="6067" y="9999"/>
                      <a:pt x="6945" y="9691"/>
                    </a:cubicBezTo>
                    <a:cubicBezTo>
                      <a:pt x="12099" y="7846"/>
                      <a:pt x="15873" y="1369"/>
                      <a:pt x="15873" y="1369"/>
                    </a:cubicBezTo>
                    <a:cubicBezTo>
                      <a:pt x="15873" y="1369"/>
                      <a:pt x="13160" y="1"/>
                      <a:pt x="9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8"/>
              <p:cNvSpPr/>
              <p:nvPr/>
            </p:nvSpPr>
            <p:spPr>
              <a:xfrm>
                <a:off x="-3900662" y="1083315"/>
                <a:ext cx="119701" cy="41131"/>
              </a:xfrm>
              <a:custGeom>
                <a:avLst/>
                <a:gdLst/>
                <a:ahLst/>
                <a:cxnLst/>
                <a:rect l="l" t="t" r="r" b="b"/>
                <a:pathLst>
                  <a:path w="6420" h="2206" extrusionOk="0">
                    <a:moveTo>
                      <a:pt x="5814" y="0"/>
                    </a:moveTo>
                    <a:cubicBezTo>
                      <a:pt x="4476" y="893"/>
                      <a:pt x="2898" y="1090"/>
                      <a:pt x="1759" y="1090"/>
                    </a:cubicBezTo>
                    <a:cubicBezTo>
                      <a:pt x="858" y="1090"/>
                      <a:pt x="232" y="966"/>
                      <a:pt x="221" y="966"/>
                    </a:cubicBezTo>
                    <a:lnTo>
                      <a:pt x="0" y="2040"/>
                    </a:lnTo>
                    <a:cubicBezTo>
                      <a:pt x="55" y="2068"/>
                      <a:pt x="772" y="2205"/>
                      <a:pt x="1764" y="2205"/>
                    </a:cubicBezTo>
                    <a:cubicBezTo>
                      <a:pt x="3058" y="2205"/>
                      <a:pt x="4850" y="1958"/>
                      <a:pt x="6420" y="937"/>
                    </a:cubicBezTo>
                    <a:lnTo>
                      <a:pt x="5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4108721" y="114298"/>
                <a:ext cx="189582" cy="334678"/>
              </a:xfrm>
              <a:custGeom>
                <a:avLst/>
                <a:gdLst/>
                <a:ahLst/>
                <a:cxnLst/>
                <a:rect l="l" t="t" r="r" b="b"/>
                <a:pathLst>
                  <a:path w="10168" h="17950" extrusionOk="0">
                    <a:moveTo>
                      <a:pt x="8540" y="0"/>
                    </a:moveTo>
                    <a:lnTo>
                      <a:pt x="8540" y="0"/>
                    </a:lnTo>
                    <a:cubicBezTo>
                      <a:pt x="8540" y="0"/>
                      <a:pt x="2919" y="3887"/>
                      <a:pt x="824" y="10059"/>
                    </a:cubicBezTo>
                    <a:cubicBezTo>
                      <a:pt x="383" y="11353"/>
                      <a:pt x="108" y="12731"/>
                      <a:pt x="81" y="14193"/>
                    </a:cubicBezTo>
                    <a:cubicBezTo>
                      <a:pt x="1" y="16376"/>
                      <a:pt x="1402" y="17950"/>
                      <a:pt x="2926" y="17950"/>
                    </a:cubicBezTo>
                    <a:cubicBezTo>
                      <a:pt x="3480" y="17950"/>
                      <a:pt x="4051" y="17742"/>
                      <a:pt x="4572" y="17279"/>
                    </a:cubicBezTo>
                    <a:cubicBezTo>
                      <a:pt x="5813" y="16204"/>
                      <a:pt x="6722" y="14881"/>
                      <a:pt x="7383" y="13503"/>
                    </a:cubicBezTo>
                    <a:cubicBezTo>
                      <a:pt x="10167" y="7579"/>
                      <a:pt x="8540" y="0"/>
                      <a:pt x="8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8"/>
              <p:cNvSpPr/>
              <p:nvPr/>
            </p:nvSpPr>
            <p:spPr>
              <a:xfrm>
                <a:off x="-4089256" y="351667"/>
                <a:ext cx="50379" cy="141329"/>
              </a:xfrm>
              <a:custGeom>
                <a:avLst/>
                <a:gdLst/>
                <a:ahLst/>
                <a:cxnLst/>
                <a:rect l="l" t="t" r="r" b="b"/>
                <a:pathLst>
                  <a:path w="2702" h="7580" extrusionOk="0">
                    <a:moveTo>
                      <a:pt x="1738" y="0"/>
                    </a:moveTo>
                    <a:cubicBezTo>
                      <a:pt x="1" y="3142"/>
                      <a:pt x="111" y="7414"/>
                      <a:pt x="140" y="7580"/>
                    </a:cubicBezTo>
                    <a:lnTo>
                      <a:pt x="1242" y="7551"/>
                    </a:lnTo>
                    <a:cubicBezTo>
                      <a:pt x="1242" y="7524"/>
                      <a:pt x="1103" y="3417"/>
                      <a:pt x="2701" y="551"/>
                    </a:cubicBezTo>
                    <a:lnTo>
                      <a:pt x="1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8"/>
              <p:cNvSpPr/>
              <p:nvPr/>
            </p:nvSpPr>
            <p:spPr>
              <a:xfrm>
                <a:off x="-3865236" y="1018077"/>
                <a:ext cx="216357" cy="95183"/>
              </a:xfrm>
              <a:custGeom>
                <a:avLst/>
                <a:gdLst/>
                <a:ahLst/>
                <a:cxnLst/>
                <a:rect l="l" t="t" r="r" b="b"/>
                <a:pathLst>
                  <a:path w="11604" h="5105" extrusionOk="0">
                    <a:moveTo>
                      <a:pt x="11603" y="1"/>
                    </a:moveTo>
                    <a:lnTo>
                      <a:pt x="11603" y="1"/>
                    </a:lnTo>
                    <a:cubicBezTo>
                      <a:pt x="10777" y="717"/>
                      <a:pt x="9895" y="1379"/>
                      <a:pt x="9013" y="1985"/>
                    </a:cubicBezTo>
                    <a:cubicBezTo>
                      <a:pt x="8131" y="2591"/>
                      <a:pt x="7221" y="3197"/>
                      <a:pt x="6229" y="3638"/>
                    </a:cubicBezTo>
                    <a:cubicBezTo>
                      <a:pt x="4805" y="4360"/>
                      <a:pt x="3225" y="4867"/>
                      <a:pt x="1618" y="4867"/>
                    </a:cubicBezTo>
                    <a:cubicBezTo>
                      <a:pt x="1080" y="4867"/>
                      <a:pt x="540" y="4810"/>
                      <a:pt x="1" y="4686"/>
                    </a:cubicBezTo>
                    <a:lnTo>
                      <a:pt x="1" y="4686"/>
                    </a:lnTo>
                    <a:cubicBezTo>
                      <a:pt x="724" y="4978"/>
                      <a:pt x="1515" y="5105"/>
                      <a:pt x="2307" y="5105"/>
                    </a:cubicBezTo>
                    <a:cubicBezTo>
                      <a:pt x="2633" y="5105"/>
                      <a:pt x="2960" y="5083"/>
                      <a:pt x="3281" y="5043"/>
                    </a:cubicBezTo>
                    <a:cubicBezTo>
                      <a:pt x="4383" y="4906"/>
                      <a:pt x="5430" y="4492"/>
                      <a:pt x="6423" y="4024"/>
                    </a:cubicBezTo>
                    <a:cubicBezTo>
                      <a:pt x="8407" y="3032"/>
                      <a:pt x="10170" y="1654"/>
                      <a:pt x="1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4166316" y="818090"/>
                <a:ext cx="238954" cy="55115"/>
              </a:xfrm>
              <a:custGeom>
                <a:avLst/>
                <a:gdLst/>
                <a:ahLst/>
                <a:cxnLst/>
                <a:rect l="l" t="t" r="r" b="b"/>
                <a:pathLst>
                  <a:path w="12816" h="2956" extrusionOk="0">
                    <a:moveTo>
                      <a:pt x="2295" y="0"/>
                    </a:moveTo>
                    <a:cubicBezTo>
                      <a:pt x="1524" y="0"/>
                      <a:pt x="756" y="81"/>
                      <a:pt x="0" y="282"/>
                    </a:cubicBezTo>
                    <a:cubicBezTo>
                      <a:pt x="357" y="237"/>
                      <a:pt x="714" y="219"/>
                      <a:pt x="1069" y="219"/>
                    </a:cubicBezTo>
                    <a:cubicBezTo>
                      <a:pt x="1813" y="219"/>
                      <a:pt x="2553" y="299"/>
                      <a:pt x="3281" y="392"/>
                    </a:cubicBezTo>
                    <a:cubicBezTo>
                      <a:pt x="4354" y="531"/>
                      <a:pt x="5430" y="751"/>
                      <a:pt x="6504" y="1027"/>
                    </a:cubicBezTo>
                    <a:cubicBezTo>
                      <a:pt x="8627" y="1549"/>
                      <a:pt x="10721" y="2239"/>
                      <a:pt x="12815" y="2956"/>
                    </a:cubicBezTo>
                    <a:cubicBezTo>
                      <a:pt x="10858" y="1909"/>
                      <a:pt x="8763" y="1163"/>
                      <a:pt x="6614" y="612"/>
                    </a:cubicBezTo>
                    <a:cubicBezTo>
                      <a:pt x="5210" y="288"/>
                      <a:pt x="3748" y="0"/>
                      <a:pt x="2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4262375" y="571566"/>
                <a:ext cx="208619" cy="139278"/>
              </a:xfrm>
              <a:custGeom>
                <a:avLst/>
                <a:gdLst/>
                <a:ahLst/>
                <a:cxnLst/>
                <a:rect l="l" t="t" r="r" b="b"/>
                <a:pathLst>
                  <a:path w="11189" h="7470" extrusionOk="0">
                    <a:moveTo>
                      <a:pt x="11188" y="1"/>
                    </a:moveTo>
                    <a:lnTo>
                      <a:pt x="11188" y="1"/>
                    </a:lnTo>
                    <a:cubicBezTo>
                      <a:pt x="8955" y="525"/>
                      <a:pt x="6890" y="1544"/>
                      <a:pt x="4961" y="2785"/>
                    </a:cubicBezTo>
                    <a:cubicBezTo>
                      <a:pt x="3995" y="3418"/>
                      <a:pt x="3087" y="4108"/>
                      <a:pt x="2231" y="4879"/>
                    </a:cubicBezTo>
                    <a:cubicBezTo>
                      <a:pt x="1378" y="5651"/>
                      <a:pt x="662" y="6559"/>
                      <a:pt x="0" y="7470"/>
                    </a:cubicBezTo>
                    <a:cubicBezTo>
                      <a:pt x="798" y="6643"/>
                      <a:pt x="1599" y="5843"/>
                      <a:pt x="2480" y="5155"/>
                    </a:cubicBezTo>
                    <a:cubicBezTo>
                      <a:pt x="3334" y="4439"/>
                      <a:pt x="4244" y="3748"/>
                      <a:pt x="5181" y="3142"/>
                    </a:cubicBezTo>
                    <a:cubicBezTo>
                      <a:pt x="6118" y="2510"/>
                      <a:pt x="7110" y="1958"/>
                      <a:pt x="8102" y="1434"/>
                    </a:cubicBezTo>
                    <a:cubicBezTo>
                      <a:pt x="9094" y="911"/>
                      <a:pt x="10141" y="415"/>
                      <a:pt x="1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8"/>
              <p:cNvSpPr/>
              <p:nvPr/>
            </p:nvSpPr>
            <p:spPr>
              <a:xfrm>
                <a:off x="-4391361" y="326701"/>
                <a:ext cx="212721" cy="95891"/>
              </a:xfrm>
              <a:custGeom>
                <a:avLst/>
                <a:gdLst/>
                <a:ahLst/>
                <a:cxnLst/>
                <a:rect l="l" t="t" r="r" b="b"/>
                <a:pathLst>
                  <a:path w="11409" h="5143" extrusionOk="0">
                    <a:moveTo>
                      <a:pt x="619" y="0"/>
                    </a:moveTo>
                    <a:cubicBezTo>
                      <a:pt x="411" y="0"/>
                      <a:pt x="205" y="6"/>
                      <a:pt x="0" y="17"/>
                    </a:cubicBezTo>
                    <a:cubicBezTo>
                      <a:pt x="2123" y="211"/>
                      <a:pt x="4134" y="843"/>
                      <a:pt x="6036" y="1780"/>
                    </a:cubicBezTo>
                    <a:cubicBezTo>
                      <a:pt x="6973" y="2250"/>
                      <a:pt x="7882" y="2772"/>
                      <a:pt x="8792" y="3352"/>
                    </a:cubicBezTo>
                    <a:cubicBezTo>
                      <a:pt x="9674" y="3903"/>
                      <a:pt x="10556" y="4509"/>
                      <a:pt x="11409" y="5142"/>
                    </a:cubicBezTo>
                    <a:cubicBezTo>
                      <a:pt x="9950" y="3599"/>
                      <a:pt x="8131" y="2386"/>
                      <a:pt x="6228" y="1394"/>
                    </a:cubicBezTo>
                    <a:cubicBezTo>
                      <a:pt x="5236" y="927"/>
                      <a:pt x="4244" y="568"/>
                      <a:pt x="3197" y="292"/>
                    </a:cubicBezTo>
                    <a:cubicBezTo>
                      <a:pt x="2354" y="93"/>
                      <a:pt x="1476"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a:off x="-4077416" y="142563"/>
                <a:ext cx="111012" cy="280029"/>
              </a:xfrm>
              <a:custGeom>
                <a:avLst/>
                <a:gdLst/>
                <a:ahLst/>
                <a:cxnLst/>
                <a:rect l="l" t="t" r="r" b="b"/>
                <a:pathLst>
                  <a:path w="5954" h="15019" extrusionOk="0">
                    <a:moveTo>
                      <a:pt x="5953" y="1"/>
                    </a:moveTo>
                    <a:lnTo>
                      <a:pt x="5953" y="1"/>
                    </a:lnTo>
                    <a:cubicBezTo>
                      <a:pt x="4134" y="2066"/>
                      <a:pt x="2728" y="4465"/>
                      <a:pt x="1626" y="7000"/>
                    </a:cubicBezTo>
                    <a:cubicBezTo>
                      <a:pt x="1103" y="8268"/>
                      <a:pt x="689" y="9591"/>
                      <a:pt x="387" y="10940"/>
                    </a:cubicBezTo>
                    <a:cubicBezTo>
                      <a:pt x="82" y="12262"/>
                      <a:pt x="1" y="13669"/>
                      <a:pt x="56" y="15018"/>
                    </a:cubicBezTo>
                    <a:cubicBezTo>
                      <a:pt x="166" y="13669"/>
                      <a:pt x="358" y="12318"/>
                      <a:pt x="717" y="10995"/>
                    </a:cubicBezTo>
                    <a:cubicBezTo>
                      <a:pt x="1074" y="9701"/>
                      <a:pt x="1489" y="8405"/>
                      <a:pt x="2040" y="7166"/>
                    </a:cubicBezTo>
                    <a:cubicBezTo>
                      <a:pt x="2562" y="5898"/>
                      <a:pt x="3169" y="4685"/>
                      <a:pt x="3830" y="3499"/>
                    </a:cubicBezTo>
                    <a:cubicBezTo>
                      <a:pt x="4491" y="2287"/>
                      <a:pt x="5181" y="1129"/>
                      <a:pt x="5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a:off x="-3865236" y="486284"/>
                <a:ext cx="152647" cy="159284"/>
              </a:xfrm>
              <a:custGeom>
                <a:avLst/>
                <a:gdLst/>
                <a:ahLst/>
                <a:cxnLst/>
                <a:rect l="l" t="t" r="r" b="b"/>
                <a:pathLst>
                  <a:path w="8187" h="8543" extrusionOk="0">
                    <a:moveTo>
                      <a:pt x="8186" y="0"/>
                    </a:moveTo>
                    <a:lnTo>
                      <a:pt x="8186" y="0"/>
                    </a:lnTo>
                    <a:cubicBezTo>
                      <a:pt x="6478" y="1047"/>
                      <a:pt x="4934" y="2315"/>
                      <a:pt x="3501" y="3693"/>
                    </a:cubicBezTo>
                    <a:cubicBezTo>
                      <a:pt x="2095" y="5126"/>
                      <a:pt x="746" y="6669"/>
                      <a:pt x="1" y="8543"/>
                    </a:cubicBezTo>
                    <a:cubicBezTo>
                      <a:pt x="525" y="7690"/>
                      <a:pt x="1132" y="6918"/>
                      <a:pt x="1764" y="6173"/>
                    </a:cubicBezTo>
                    <a:cubicBezTo>
                      <a:pt x="2399" y="5401"/>
                      <a:pt x="3087" y="4714"/>
                      <a:pt x="3804" y="4024"/>
                    </a:cubicBezTo>
                    <a:cubicBezTo>
                      <a:pt x="4494" y="3307"/>
                      <a:pt x="5236" y="2646"/>
                      <a:pt x="5953" y="1984"/>
                    </a:cubicBezTo>
                    <a:lnTo>
                      <a:pt x="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598557" y="1149393"/>
                <a:ext cx="1079490" cy="1122876"/>
              </a:xfrm>
              <a:custGeom>
                <a:avLst/>
                <a:gdLst/>
                <a:ahLst/>
                <a:cxnLst/>
                <a:rect l="l" t="t" r="r" b="b"/>
                <a:pathLst>
                  <a:path w="57897" h="60224" extrusionOk="0">
                    <a:moveTo>
                      <a:pt x="22775" y="1"/>
                    </a:moveTo>
                    <a:cubicBezTo>
                      <a:pt x="18622" y="1"/>
                      <a:pt x="10728" y="1852"/>
                      <a:pt x="2618" y="13707"/>
                    </a:cubicBezTo>
                    <a:cubicBezTo>
                      <a:pt x="7055" y="18145"/>
                      <a:pt x="11134" y="20707"/>
                      <a:pt x="12924" y="21727"/>
                    </a:cubicBezTo>
                    <a:cubicBezTo>
                      <a:pt x="10609" y="26798"/>
                      <a:pt x="8378" y="31207"/>
                      <a:pt x="6861" y="32722"/>
                    </a:cubicBezTo>
                    <a:cubicBezTo>
                      <a:pt x="2701" y="36855"/>
                      <a:pt x="1" y="50387"/>
                      <a:pt x="1" y="50387"/>
                    </a:cubicBezTo>
                    <a:cubicBezTo>
                      <a:pt x="1" y="50387"/>
                      <a:pt x="12582" y="60224"/>
                      <a:pt x="26265" y="60224"/>
                    </a:cubicBezTo>
                    <a:cubicBezTo>
                      <a:pt x="29764" y="60224"/>
                      <a:pt x="33336" y="59580"/>
                      <a:pt x="36788" y="57964"/>
                    </a:cubicBezTo>
                    <a:cubicBezTo>
                      <a:pt x="42218" y="44600"/>
                      <a:pt x="45276" y="33246"/>
                      <a:pt x="51587" y="26935"/>
                    </a:cubicBezTo>
                    <a:cubicBezTo>
                      <a:pt x="57897" y="20625"/>
                      <a:pt x="51587" y="14673"/>
                      <a:pt x="51587" y="14673"/>
                    </a:cubicBezTo>
                    <a:cubicBezTo>
                      <a:pt x="43739" y="3448"/>
                      <a:pt x="31519" y="314"/>
                      <a:pt x="25619" y="314"/>
                    </a:cubicBezTo>
                    <a:cubicBezTo>
                      <a:pt x="25594" y="314"/>
                      <a:pt x="25570" y="314"/>
                      <a:pt x="25545" y="314"/>
                    </a:cubicBezTo>
                    <a:cubicBezTo>
                      <a:pt x="25119" y="205"/>
                      <a:pt x="24153" y="1"/>
                      <a:pt x="22775"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3719805" y="3608669"/>
                <a:ext cx="153616" cy="64213"/>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2999455" y="354803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8"/>
              <p:cNvSpPr/>
              <p:nvPr/>
            </p:nvSpPr>
            <p:spPr>
              <a:xfrm>
                <a:off x="-3759892" y="2088840"/>
                <a:ext cx="1008601" cy="1519847"/>
              </a:xfrm>
              <a:custGeom>
                <a:avLst/>
                <a:gdLst/>
                <a:ahLst/>
                <a:cxnLst/>
                <a:rect l="l" t="t" r="r" b="b"/>
                <a:pathLst>
                  <a:path w="54095" h="81515" extrusionOk="0">
                    <a:moveTo>
                      <a:pt x="8654" y="1"/>
                    </a:moveTo>
                    <a:lnTo>
                      <a:pt x="12953" y="43541"/>
                    </a:lnTo>
                    <a:lnTo>
                      <a:pt x="1" y="81514"/>
                    </a:lnTo>
                    <a:lnTo>
                      <a:pt x="13310" y="81514"/>
                    </a:lnTo>
                    <a:lnTo>
                      <a:pt x="25849" y="46517"/>
                    </a:lnTo>
                    <a:lnTo>
                      <a:pt x="29211" y="17664"/>
                    </a:lnTo>
                    <a:lnTo>
                      <a:pt x="41832" y="48336"/>
                    </a:lnTo>
                    <a:lnTo>
                      <a:pt x="39764" y="78263"/>
                    </a:lnTo>
                    <a:lnTo>
                      <a:pt x="52000" y="78263"/>
                    </a:lnTo>
                    <a:lnTo>
                      <a:pt x="54094" y="40756"/>
                    </a:lnTo>
                    <a:lnTo>
                      <a:pt x="43292" y="3969"/>
                    </a:lnTo>
                    <a:lnTo>
                      <a:pt x="8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8"/>
              <p:cNvSpPr/>
              <p:nvPr/>
            </p:nvSpPr>
            <p:spPr>
              <a:xfrm>
                <a:off x="-2650738" y="875741"/>
                <a:ext cx="235468" cy="232261"/>
              </a:xfrm>
              <a:custGeom>
                <a:avLst/>
                <a:gdLst/>
                <a:ahLst/>
                <a:cxnLst/>
                <a:rect l="l" t="t" r="r" b="b"/>
                <a:pathLst>
                  <a:path w="12629" h="12457" extrusionOk="0">
                    <a:moveTo>
                      <a:pt x="10893" y="0"/>
                    </a:moveTo>
                    <a:cubicBezTo>
                      <a:pt x="10893" y="1"/>
                      <a:pt x="0" y="12456"/>
                      <a:pt x="4580" y="12456"/>
                    </a:cubicBezTo>
                    <a:cubicBezTo>
                      <a:pt x="4590" y="12456"/>
                      <a:pt x="4600" y="12456"/>
                      <a:pt x="4610" y="12456"/>
                    </a:cubicBezTo>
                    <a:cubicBezTo>
                      <a:pt x="9295" y="12401"/>
                      <a:pt x="12628" y="5126"/>
                      <a:pt x="10893" y="0"/>
                    </a:cubicBezTo>
                    <a:close/>
                  </a:path>
                </a:pathLst>
              </a:custGeom>
              <a:solidFill>
                <a:srgbClr val="6745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8"/>
              <p:cNvSpPr/>
              <p:nvPr/>
            </p:nvSpPr>
            <p:spPr>
              <a:xfrm>
                <a:off x="-3681284" y="1382885"/>
                <a:ext cx="563676" cy="524092"/>
              </a:xfrm>
              <a:custGeom>
                <a:avLst/>
                <a:gdLst/>
                <a:ahLst/>
                <a:cxnLst/>
                <a:rect l="l" t="t" r="r" b="b"/>
                <a:pathLst>
                  <a:path w="30232" h="28109" extrusionOk="0">
                    <a:moveTo>
                      <a:pt x="9865" y="0"/>
                    </a:moveTo>
                    <a:lnTo>
                      <a:pt x="1378" y="12566"/>
                    </a:lnTo>
                    <a:cubicBezTo>
                      <a:pt x="0" y="14606"/>
                      <a:pt x="855" y="17416"/>
                      <a:pt x="3142" y="18353"/>
                    </a:cubicBezTo>
                    <a:lnTo>
                      <a:pt x="26814" y="28108"/>
                    </a:lnTo>
                    <a:lnTo>
                      <a:pt x="30231" y="24691"/>
                    </a:lnTo>
                    <a:lnTo>
                      <a:pt x="13201" y="12703"/>
                    </a:lnTo>
                    <a:lnTo>
                      <a:pt x="19208" y="5071"/>
                    </a:lnTo>
                    <a:lnTo>
                      <a:pt x="986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8"/>
              <p:cNvSpPr/>
              <p:nvPr/>
            </p:nvSpPr>
            <p:spPr>
              <a:xfrm>
                <a:off x="-2832490" y="1933378"/>
                <a:ext cx="213746" cy="700120"/>
              </a:xfrm>
              <a:custGeom>
                <a:avLst/>
                <a:gdLst/>
                <a:ahLst/>
                <a:cxnLst/>
                <a:rect l="l" t="t" r="r" b="b"/>
                <a:pathLst>
                  <a:path w="11464" h="37550" extrusionOk="0">
                    <a:moveTo>
                      <a:pt x="3198" y="0"/>
                    </a:moveTo>
                    <a:cubicBezTo>
                      <a:pt x="2357" y="0"/>
                      <a:pt x="3031" y="14703"/>
                      <a:pt x="3031" y="14703"/>
                    </a:cubicBezTo>
                    <a:lnTo>
                      <a:pt x="0" y="34297"/>
                    </a:lnTo>
                    <a:lnTo>
                      <a:pt x="3527" y="37549"/>
                    </a:lnTo>
                    <a:lnTo>
                      <a:pt x="10141" y="17102"/>
                    </a:lnTo>
                    <a:cubicBezTo>
                      <a:pt x="10141" y="17102"/>
                      <a:pt x="11464" y="1229"/>
                      <a:pt x="11464" y="484"/>
                    </a:cubicBezTo>
                    <a:lnTo>
                      <a:pt x="11464" y="484"/>
                    </a:lnTo>
                    <a:cubicBezTo>
                      <a:pt x="11464" y="484"/>
                      <a:pt x="9505" y="626"/>
                      <a:pt x="7493" y="626"/>
                    </a:cubicBezTo>
                    <a:cubicBezTo>
                      <a:pt x="5641" y="626"/>
                      <a:pt x="3742" y="506"/>
                      <a:pt x="3280" y="43"/>
                    </a:cubicBezTo>
                    <a:cubicBezTo>
                      <a:pt x="3252" y="14"/>
                      <a:pt x="3224" y="0"/>
                      <a:pt x="3198"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8"/>
              <p:cNvSpPr/>
              <p:nvPr/>
            </p:nvSpPr>
            <p:spPr>
              <a:xfrm>
                <a:off x="-2956833" y="2572846"/>
                <a:ext cx="190123" cy="188147"/>
              </a:xfrm>
              <a:custGeom>
                <a:avLst/>
                <a:gdLst/>
                <a:ahLst/>
                <a:cxnLst/>
                <a:rect l="l" t="t" r="r" b="b"/>
                <a:pathLst>
                  <a:path w="10197" h="10091" extrusionOk="0">
                    <a:moveTo>
                      <a:pt x="6669" y="0"/>
                    </a:moveTo>
                    <a:cubicBezTo>
                      <a:pt x="4218" y="2480"/>
                      <a:pt x="0" y="4850"/>
                      <a:pt x="4218" y="9065"/>
                    </a:cubicBezTo>
                    <a:cubicBezTo>
                      <a:pt x="4947" y="9791"/>
                      <a:pt x="5604" y="10091"/>
                      <a:pt x="6190" y="10091"/>
                    </a:cubicBezTo>
                    <a:cubicBezTo>
                      <a:pt x="8991" y="10091"/>
                      <a:pt x="10196" y="3252"/>
                      <a:pt x="10196" y="3252"/>
                    </a:cubicBezTo>
                    <a:lnTo>
                      <a:pt x="6669"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8"/>
              <p:cNvSpPr/>
              <p:nvPr/>
            </p:nvSpPr>
            <p:spPr>
              <a:xfrm>
                <a:off x="-3019518" y="2080096"/>
                <a:ext cx="519972" cy="1641096"/>
              </a:xfrm>
              <a:custGeom>
                <a:avLst/>
                <a:gdLst/>
                <a:ahLst/>
                <a:cxnLst/>
                <a:rect l="l" t="t" r="r" b="b"/>
                <a:pathLst>
                  <a:path w="27888" h="88018" extrusionOk="0">
                    <a:moveTo>
                      <a:pt x="3170" y="0"/>
                    </a:moveTo>
                    <a:lnTo>
                      <a:pt x="0" y="911"/>
                    </a:lnTo>
                    <a:lnTo>
                      <a:pt x="24720" y="88017"/>
                    </a:lnTo>
                    <a:lnTo>
                      <a:pt x="27888" y="87109"/>
                    </a:lnTo>
                    <a:lnTo>
                      <a:pt x="317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8"/>
              <p:cNvSpPr/>
              <p:nvPr/>
            </p:nvSpPr>
            <p:spPr>
              <a:xfrm>
                <a:off x="-2844833" y="3292170"/>
                <a:ext cx="547734" cy="443937"/>
              </a:xfrm>
              <a:custGeom>
                <a:avLst/>
                <a:gdLst/>
                <a:ahLst/>
                <a:cxnLst/>
                <a:rect l="l" t="t" r="r" b="b"/>
                <a:pathLst>
                  <a:path w="29377" h="23810" extrusionOk="0">
                    <a:moveTo>
                      <a:pt x="19981" y="0"/>
                    </a:moveTo>
                    <a:lnTo>
                      <a:pt x="1" y="1268"/>
                    </a:lnTo>
                    <a:cubicBezTo>
                      <a:pt x="1" y="1268"/>
                      <a:pt x="4494" y="23809"/>
                      <a:pt x="16921" y="23809"/>
                    </a:cubicBezTo>
                    <a:cubicBezTo>
                      <a:pt x="29376" y="23809"/>
                      <a:pt x="19981" y="0"/>
                      <a:pt x="19981"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8"/>
              <p:cNvSpPr/>
              <p:nvPr/>
            </p:nvSpPr>
            <p:spPr>
              <a:xfrm>
                <a:off x="-3003073" y="1881918"/>
                <a:ext cx="91994" cy="260881"/>
              </a:xfrm>
              <a:custGeom>
                <a:avLst/>
                <a:gdLst/>
                <a:ahLst/>
                <a:cxnLst/>
                <a:rect l="l" t="t" r="r" b="b"/>
                <a:pathLst>
                  <a:path w="4934" h="13992" extrusionOk="0">
                    <a:moveTo>
                      <a:pt x="3758" y="1"/>
                    </a:moveTo>
                    <a:cubicBezTo>
                      <a:pt x="3251" y="1"/>
                      <a:pt x="2771" y="341"/>
                      <a:pt x="2674" y="874"/>
                    </a:cubicBezTo>
                    <a:lnTo>
                      <a:pt x="139" y="12642"/>
                    </a:lnTo>
                    <a:cubicBezTo>
                      <a:pt x="0" y="13248"/>
                      <a:pt x="386" y="13826"/>
                      <a:pt x="992" y="13965"/>
                    </a:cubicBezTo>
                    <a:cubicBezTo>
                      <a:pt x="1076" y="13965"/>
                      <a:pt x="1131" y="13991"/>
                      <a:pt x="1213" y="13991"/>
                    </a:cubicBezTo>
                    <a:cubicBezTo>
                      <a:pt x="1737" y="13991"/>
                      <a:pt x="2178" y="13634"/>
                      <a:pt x="2288" y="13109"/>
                    </a:cubicBezTo>
                    <a:lnTo>
                      <a:pt x="4824" y="1315"/>
                    </a:lnTo>
                    <a:cubicBezTo>
                      <a:pt x="4934" y="737"/>
                      <a:pt x="4575" y="157"/>
                      <a:pt x="3968" y="21"/>
                    </a:cubicBezTo>
                    <a:cubicBezTo>
                      <a:pt x="3898" y="7"/>
                      <a:pt x="3828" y="1"/>
                      <a:pt x="3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8"/>
              <p:cNvSpPr/>
              <p:nvPr/>
            </p:nvSpPr>
            <p:spPr>
              <a:xfrm>
                <a:off x="-3159280" y="1875597"/>
                <a:ext cx="225605" cy="116046"/>
              </a:xfrm>
              <a:custGeom>
                <a:avLst/>
                <a:gdLst/>
                <a:ahLst/>
                <a:cxnLst/>
                <a:rect l="l" t="t" r="r" b="b"/>
                <a:pathLst>
                  <a:path w="12100" h="6224" extrusionOk="0">
                    <a:moveTo>
                      <a:pt x="10693" y="0"/>
                    </a:moveTo>
                    <a:cubicBezTo>
                      <a:pt x="7386" y="1158"/>
                      <a:pt x="4079" y="2344"/>
                      <a:pt x="772" y="3528"/>
                    </a:cubicBezTo>
                    <a:cubicBezTo>
                      <a:pt x="111" y="3803"/>
                      <a:pt x="1" y="4575"/>
                      <a:pt x="250" y="5291"/>
                    </a:cubicBezTo>
                    <a:cubicBezTo>
                      <a:pt x="464" y="5912"/>
                      <a:pt x="948" y="6224"/>
                      <a:pt x="1487" y="6224"/>
                    </a:cubicBezTo>
                    <a:cubicBezTo>
                      <a:pt x="1570" y="6224"/>
                      <a:pt x="1654" y="6216"/>
                      <a:pt x="1738" y="6202"/>
                    </a:cubicBezTo>
                    <a:lnTo>
                      <a:pt x="11659" y="2675"/>
                    </a:lnTo>
                    <a:cubicBezTo>
                      <a:pt x="11714" y="2591"/>
                      <a:pt x="12099" y="1929"/>
                      <a:pt x="11824" y="1131"/>
                    </a:cubicBezTo>
                    <a:cubicBezTo>
                      <a:pt x="11548" y="305"/>
                      <a:pt x="10803" y="29"/>
                      <a:pt x="10693"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8"/>
              <p:cNvSpPr/>
              <p:nvPr/>
            </p:nvSpPr>
            <p:spPr>
              <a:xfrm>
                <a:off x="-3144886" y="1875597"/>
                <a:ext cx="211211" cy="115636"/>
              </a:xfrm>
              <a:custGeom>
                <a:avLst/>
                <a:gdLst/>
                <a:ahLst/>
                <a:cxnLst/>
                <a:rect l="l" t="t" r="r" b="b"/>
                <a:pathLst>
                  <a:path w="11328" h="6202" extrusionOk="0">
                    <a:moveTo>
                      <a:pt x="9921" y="0"/>
                    </a:moveTo>
                    <a:cubicBezTo>
                      <a:pt x="6614" y="1158"/>
                      <a:pt x="3307" y="2344"/>
                      <a:pt x="0" y="3528"/>
                    </a:cubicBezTo>
                    <a:cubicBezTo>
                      <a:pt x="166" y="3638"/>
                      <a:pt x="690" y="3997"/>
                      <a:pt x="937" y="4714"/>
                    </a:cubicBezTo>
                    <a:cubicBezTo>
                      <a:pt x="1186" y="5402"/>
                      <a:pt x="1021" y="6008"/>
                      <a:pt x="966" y="6202"/>
                    </a:cubicBezTo>
                    <a:lnTo>
                      <a:pt x="10887" y="2675"/>
                    </a:lnTo>
                    <a:cubicBezTo>
                      <a:pt x="10942" y="2591"/>
                      <a:pt x="11327" y="1929"/>
                      <a:pt x="11052" y="1131"/>
                    </a:cubicBezTo>
                    <a:cubicBezTo>
                      <a:pt x="10776" y="305"/>
                      <a:pt x="10031" y="29"/>
                      <a:pt x="9921"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8"/>
              <p:cNvSpPr/>
              <p:nvPr/>
            </p:nvSpPr>
            <p:spPr>
              <a:xfrm>
                <a:off x="-3179827" y="1948518"/>
                <a:ext cx="222509" cy="194281"/>
              </a:xfrm>
              <a:custGeom>
                <a:avLst/>
                <a:gdLst/>
                <a:ahLst/>
                <a:cxnLst/>
                <a:rect l="l" t="t" r="r" b="b"/>
                <a:pathLst>
                  <a:path w="11934" h="10420" extrusionOk="0">
                    <a:moveTo>
                      <a:pt x="1226" y="0"/>
                    </a:moveTo>
                    <a:cubicBezTo>
                      <a:pt x="921" y="0"/>
                      <a:pt x="613" y="133"/>
                      <a:pt x="386" y="388"/>
                    </a:cubicBezTo>
                    <a:cubicBezTo>
                      <a:pt x="1" y="829"/>
                      <a:pt x="29" y="1546"/>
                      <a:pt x="497" y="1931"/>
                    </a:cubicBezTo>
                    <a:lnTo>
                      <a:pt x="9976" y="10143"/>
                    </a:lnTo>
                    <a:cubicBezTo>
                      <a:pt x="10170" y="10309"/>
                      <a:pt x="10446" y="10419"/>
                      <a:pt x="10693" y="10419"/>
                    </a:cubicBezTo>
                    <a:cubicBezTo>
                      <a:pt x="10997" y="10419"/>
                      <a:pt x="11299" y="10282"/>
                      <a:pt x="11519" y="10033"/>
                    </a:cubicBezTo>
                    <a:cubicBezTo>
                      <a:pt x="11934" y="9566"/>
                      <a:pt x="11879" y="8876"/>
                      <a:pt x="11409" y="8464"/>
                    </a:cubicBezTo>
                    <a:lnTo>
                      <a:pt x="1930" y="278"/>
                    </a:lnTo>
                    <a:cubicBezTo>
                      <a:pt x="1730" y="91"/>
                      <a:pt x="1479"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8"/>
              <p:cNvSpPr/>
              <p:nvPr/>
            </p:nvSpPr>
            <p:spPr>
              <a:xfrm>
                <a:off x="-2946019" y="1089487"/>
                <a:ext cx="224523" cy="255455"/>
              </a:xfrm>
              <a:custGeom>
                <a:avLst/>
                <a:gdLst/>
                <a:ahLst/>
                <a:cxnLst/>
                <a:rect l="l" t="t" r="r" b="b"/>
                <a:pathLst>
                  <a:path w="12042" h="13701" extrusionOk="0">
                    <a:moveTo>
                      <a:pt x="4105" y="0"/>
                    </a:moveTo>
                    <a:lnTo>
                      <a:pt x="0" y="8818"/>
                    </a:lnTo>
                    <a:cubicBezTo>
                      <a:pt x="2470" y="11412"/>
                      <a:pt x="5680" y="13701"/>
                      <a:pt x="9223" y="13701"/>
                    </a:cubicBezTo>
                    <a:cubicBezTo>
                      <a:pt x="9671" y="13701"/>
                      <a:pt x="10124" y="13664"/>
                      <a:pt x="10582" y="13587"/>
                    </a:cubicBezTo>
                    <a:lnTo>
                      <a:pt x="12041" y="6338"/>
                    </a:lnTo>
                    <a:lnTo>
                      <a:pt x="410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8"/>
              <p:cNvSpPr/>
              <p:nvPr/>
            </p:nvSpPr>
            <p:spPr>
              <a:xfrm>
                <a:off x="-2936286" y="702640"/>
                <a:ext cx="498399" cy="590319"/>
              </a:xfrm>
              <a:custGeom>
                <a:avLst/>
                <a:gdLst/>
                <a:ahLst/>
                <a:cxnLst/>
                <a:rect l="l" t="t" r="r" b="b"/>
                <a:pathLst>
                  <a:path w="26731" h="31661" extrusionOk="0">
                    <a:moveTo>
                      <a:pt x="14169" y="1"/>
                    </a:moveTo>
                    <a:cubicBezTo>
                      <a:pt x="9216" y="1"/>
                      <a:pt x="4247" y="3035"/>
                      <a:pt x="2315" y="11709"/>
                    </a:cubicBezTo>
                    <a:cubicBezTo>
                      <a:pt x="1" y="17386"/>
                      <a:pt x="56" y="28768"/>
                      <a:pt x="10942" y="31440"/>
                    </a:cubicBezTo>
                    <a:cubicBezTo>
                      <a:pt x="11554" y="31588"/>
                      <a:pt x="12137" y="31660"/>
                      <a:pt x="12694" y="31660"/>
                    </a:cubicBezTo>
                    <a:cubicBezTo>
                      <a:pt x="18566" y="31660"/>
                      <a:pt x="21594" y="23708"/>
                      <a:pt x="25243" y="13363"/>
                    </a:cubicBezTo>
                    <a:cubicBezTo>
                      <a:pt x="26731" y="9148"/>
                      <a:pt x="25216" y="4324"/>
                      <a:pt x="21358" y="2038"/>
                    </a:cubicBezTo>
                    <a:cubicBezTo>
                      <a:pt x="19239" y="796"/>
                      <a:pt x="16706" y="1"/>
                      <a:pt x="14169"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8"/>
              <p:cNvSpPr/>
              <p:nvPr/>
            </p:nvSpPr>
            <p:spPr>
              <a:xfrm>
                <a:off x="-2951165" y="673890"/>
                <a:ext cx="543800" cy="349351"/>
              </a:xfrm>
              <a:custGeom>
                <a:avLst/>
                <a:gdLst/>
                <a:ahLst/>
                <a:cxnLst/>
                <a:rect l="l" t="t" r="r" b="b"/>
                <a:pathLst>
                  <a:path w="29166" h="18737" extrusionOk="0">
                    <a:moveTo>
                      <a:pt x="16417" y="0"/>
                    </a:moveTo>
                    <a:cubicBezTo>
                      <a:pt x="14249" y="0"/>
                      <a:pt x="11709" y="461"/>
                      <a:pt x="8735" y="1541"/>
                    </a:cubicBezTo>
                    <a:cubicBezTo>
                      <a:pt x="0" y="4730"/>
                      <a:pt x="763" y="17007"/>
                      <a:pt x="2785" y="17007"/>
                    </a:cubicBezTo>
                    <a:cubicBezTo>
                      <a:pt x="3104" y="17007"/>
                      <a:pt x="3454" y="16702"/>
                      <a:pt x="3803" y="16007"/>
                    </a:cubicBezTo>
                    <a:lnTo>
                      <a:pt x="3803" y="16007"/>
                    </a:lnTo>
                    <a:cubicBezTo>
                      <a:pt x="3484" y="17300"/>
                      <a:pt x="3746" y="18737"/>
                      <a:pt x="4371" y="18737"/>
                    </a:cubicBezTo>
                    <a:cubicBezTo>
                      <a:pt x="4933" y="18737"/>
                      <a:pt x="5788" y="17576"/>
                      <a:pt x="6779" y="14107"/>
                    </a:cubicBezTo>
                    <a:cubicBezTo>
                      <a:pt x="6947" y="15123"/>
                      <a:pt x="7645" y="15476"/>
                      <a:pt x="8534" y="15476"/>
                    </a:cubicBezTo>
                    <a:cubicBezTo>
                      <a:pt x="10561" y="15476"/>
                      <a:pt x="13585" y="13637"/>
                      <a:pt x="13585" y="13637"/>
                    </a:cubicBezTo>
                    <a:cubicBezTo>
                      <a:pt x="17608" y="15566"/>
                      <a:pt x="20723" y="16367"/>
                      <a:pt x="23038" y="16613"/>
                    </a:cubicBezTo>
                    <a:cubicBezTo>
                      <a:pt x="23214" y="16632"/>
                      <a:pt x="23388" y="16641"/>
                      <a:pt x="23559" y="16641"/>
                    </a:cubicBezTo>
                    <a:cubicBezTo>
                      <a:pt x="26751" y="16641"/>
                      <a:pt x="29166" y="13551"/>
                      <a:pt x="28329" y="10386"/>
                    </a:cubicBezTo>
                    <a:cubicBezTo>
                      <a:pt x="27167" y="5865"/>
                      <a:pt x="24155" y="0"/>
                      <a:pt x="16417"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8"/>
              <p:cNvSpPr/>
              <p:nvPr/>
            </p:nvSpPr>
            <p:spPr>
              <a:xfrm>
                <a:off x="-2973576" y="950153"/>
                <a:ext cx="92796" cy="132491"/>
              </a:xfrm>
              <a:custGeom>
                <a:avLst/>
                <a:gdLst/>
                <a:ahLst/>
                <a:cxnLst/>
                <a:rect l="l" t="t" r="r" b="b"/>
                <a:pathLst>
                  <a:path w="4977" h="7106" extrusionOk="0">
                    <a:moveTo>
                      <a:pt x="2782" y="0"/>
                    </a:moveTo>
                    <a:cubicBezTo>
                      <a:pt x="219" y="0"/>
                      <a:pt x="1" y="7105"/>
                      <a:pt x="4359" y="7105"/>
                    </a:cubicBezTo>
                    <a:cubicBezTo>
                      <a:pt x="4556" y="7105"/>
                      <a:pt x="4762" y="7091"/>
                      <a:pt x="4977" y="7061"/>
                    </a:cubicBezTo>
                    <a:lnTo>
                      <a:pt x="4895" y="1300"/>
                    </a:lnTo>
                    <a:cubicBezTo>
                      <a:pt x="4085" y="376"/>
                      <a:pt x="3371" y="0"/>
                      <a:pt x="2782"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8"/>
              <p:cNvSpPr/>
              <p:nvPr/>
            </p:nvSpPr>
            <p:spPr>
              <a:xfrm>
                <a:off x="-2802173" y="961843"/>
                <a:ext cx="138215" cy="121715"/>
              </a:xfrm>
              <a:custGeom>
                <a:avLst/>
                <a:gdLst/>
                <a:ahLst/>
                <a:cxnLst/>
                <a:rect l="l" t="t" r="r" b="b"/>
                <a:pathLst>
                  <a:path w="7413" h="6528" extrusionOk="0">
                    <a:moveTo>
                      <a:pt x="3718" y="1"/>
                    </a:moveTo>
                    <a:cubicBezTo>
                      <a:pt x="2419" y="1"/>
                      <a:pt x="1193" y="770"/>
                      <a:pt x="689" y="2051"/>
                    </a:cubicBezTo>
                    <a:cubicBezTo>
                      <a:pt x="1" y="3705"/>
                      <a:pt x="828" y="5607"/>
                      <a:pt x="2481" y="6295"/>
                    </a:cubicBezTo>
                    <a:cubicBezTo>
                      <a:pt x="2880" y="6452"/>
                      <a:pt x="3292" y="6527"/>
                      <a:pt x="3697" y="6527"/>
                    </a:cubicBezTo>
                    <a:cubicBezTo>
                      <a:pt x="4995" y="6527"/>
                      <a:pt x="6221" y="5758"/>
                      <a:pt x="6725" y="4476"/>
                    </a:cubicBezTo>
                    <a:cubicBezTo>
                      <a:pt x="7413" y="2823"/>
                      <a:pt x="6586" y="923"/>
                      <a:pt x="4933" y="232"/>
                    </a:cubicBezTo>
                    <a:cubicBezTo>
                      <a:pt x="4534" y="75"/>
                      <a:pt x="4122"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8"/>
              <p:cNvSpPr/>
              <p:nvPr/>
            </p:nvSpPr>
            <p:spPr>
              <a:xfrm>
                <a:off x="-2636717" y="1025852"/>
                <a:ext cx="115599" cy="118508"/>
              </a:xfrm>
              <a:custGeom>
                <a:avLst/>
                <a:gdLst/>
                <a:ahLst/>
                <a:cxnLst/>
                <a:rect l="l" t="t" r="r" b="b"/>
                <a:pathLst>
                  <a:path w="6200" h="6356" extrusionOk="0">
                    <a:moveTo>
                      <a:pt x="3502" y="1"/>
                    </a:moveTo>
                    <a:cubicBezTo>
                      <a:pt x="2371" y="1"/>
                      <a:pt x="1219" y="853"/>
                      <a:pt x="688" y="2201"/>
                    </a:cubicBezTo>
                    <a:cubicBezTo>
                      <a:pt x="0" y="3854"/>
                      <a:pt x="551" y="5646"/>
                      <a:pt x="1874" y="6198"/>
                    </a:cubicBezTo>
                    <a:cubicBezTo>
                      <a:pt x="2137" y="6305"/>
                      <a:pt x="2411" y="6356"/>
                      <a:pt x="2686" y="6356"/>
                    </a:cubicBezTo>
                    <a:cubicBezTo>
                      <a:pt x="3821" y="6356"/>
                      <a:pt x="4979" y="5489"/>
                      <a:pt x="5512" y="4158"/>
                    </a:cubicBezTo>
                    <a:cubicBezTo>
                      <a:pt x="6200" y="2476"/>
                      <a:pt x="5648" y="686"/>
                      <a:pt x="4326" y="161"/>
                    </a:cubicBezTo>
                    <a:cubicBezTo>
                      <a:pt x="4059" y="52"/>
                      <a:pt x="3781" y="1"/>
                      <a:pt x="3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a:off x="-2786753" y="990929"/>
                <a:ext cx="123821" cy="109707"/>
              </a:xfrm>
              <a:custGeom>
                <a:avLst/>
                <a:gdLst/>
                <a:ahLst/>
                <a:cxnLst/>
                <a:rect l="l" t="t" r="r" b="b"/>
                <a:pathLst>
                  <a:path w="6641" h="5884" extrusionOk="0">
                    <a:moveTo>
                      <a:pt x="3316" y="1"/>
                    </a:moveTo>
                    <a:cubicBezTo>
                      <a:pt x="2163" y="1"/>
                      <a:pt x="1067" y="691"/>
                      <a:pt x="607" y="1843"/>
                    </a:cubicBezTo>
                    <a:cubicBezTo>
                      <a:pt x="1" y="3331"/>
                      <a:pt x="717" y="5066"/>
                      <a:pt x="2205" y="5672"/>
                    </a:cubicBezTo>
                    <a:cubicBezTo>
                      <a:pt x="2565" y="5816"/>
                      <a:pt x="2935" y="5884"/>
                      <a:pt x="3299" y="5884"/>
                    </a:cubicBezTo>
                    <a:cubicBezTo>
                      <a:pt x="4469" y="5884"/>
                      <a:pt x="5572" y="5182"/>
                      <a:pt x="6035" y="4047"/>
                    </a:cubicBezTo>
                    <a:cubicBezTo>
                      <a:pt x="6641" y="2530"/>
                      <a:pt x="5924" y="822"/>
                      <a:pt x="4410" y="216"/>
                    </a:cubicBezTo>
                    <a:cubicBezTo>
                      <a:pt x="4052" y="70"/>
                      <a:pt x="3681" y="1"/>
                      <a:pt x="3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a:off x="-2619247" y="1056224"/>
                <a:ext cx="103797" cy="106631"/>
              </a:xfrm>
              <a:custGeom>
                <a:avLst/>
                <a:gdLst/>
                <a:ahLst/>
                <a:cxnLst/>
                <a:rect l="l" t="t" r="r" b="b"/>
                <a:pathLst>
                  <a:path w="5567" h="5719" extrusionOk="0">
                    <a:moveTo>
                      <a:pt x="3177" y="0"/>
                    </a:moveTo>
                    <a:cubicBezTo>
                      <a:pt x="2150" y="0"/>
                      <a:pt x="1098" y="772"/>
                      <a:pt x="607" y="1978"/>
                    </a:cubicBezTo>
                    <a:cubicBezTo>
                      <a:pt x="0" y="3493"/>
                      <a:pt x="496" y="5091"/>
                      <a:pt x="1680" y="5587"/>
                    </a:cubicBezTo>
                    <a:cubicBezTo>
                      <a:pt x="1910" y="5676"/>
                      <a:pt x="2150" y="5719"/>
                      <a:pt x="2390" y="5719"/>
                    </a:cubicBezTo>
                    <a:cubicBezTo>
                      <a:pt x="3417" y="5719"/>
                      <a:pt x="4469" y="4947"/>
                      <a:pt x="4960" y="3742"/>
                    </a:cubicBezTo>
                    <a:cubicBezTo>
                      <a:pt x="5567" y="2225"/>
                      <a:pt x="5071" y="627"/>
                      <a:pt x="3885" y="131"/>
                    </a:cubicBezTo>
                    <a:cubicBezTo>
                      <a:pt x="3655" y="42"/>
                      <a:pt x="3417"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a:off x="-2679880" y="1031445"/>
                <a:ext cx="48309" cy="118881"/>
              </a:xfrm>
              <a:custGeom>
                <a:avLst/>
                <a:gdLst/>
                <a:ahLst/>
                <a:cxnLst/>
                <a:rect l="l" t="t" r="r" b="b"/>
                <a:pathLst>
                  <a:path w="2591" h="6376" extrusionOk="0">
                    <a:moveTo>
                      <a:pt x="2426" y="0"/>
                    </a:moveTo>
                    <a:lnTo>
                      <a:pt x="2426" y="0"/>
                    </a:lnTo>
                    <a:cubicBezTo>
                      <a:pt x="1985" y="633"/>
                      <a:pt x="1599" y="1350"/>
                      <a:pt x="1378" y="2150"/>
                    </a:cubicBezTo>
                    <a:cubicBezTo>
                      <a:pt x="1268" y="2536"/>
                      <a:pt x="1213" y="2921"/>
                      <a:pt x="1184" y="3334"/>
                    </a:cubicBezTo>
                    <a:cubicBezTo>
                      <a:pt x="1184" y="3748"/>
                      <a:pt x="1184" y="4160"/>
                      <a:pt x="1405" y="4601"/>
                    </a:cubicBezTo>
                    <a:lnTo>
                      <a:pt x="1460" y="4711"/>
                    </a:lnTo>
                    <a:lnTo>
                      <a:pt x="1599" y="4711"/>
                    </a:lnTo>
                    <a:cubicBezTo>
                      <a:pt x="1901" y="4711"/>
                      <a:pt x="2150" y="4822"/>
                      <a:pt x="2150" y="5042"/>
                    </a:cubicBezTo>
                    <a:cubicBezTo>
                      <a:pt x="2176" y="5291"/>
                      <a:pt x="2040" y="5593"/>
                      <a:pt x="1819" y="5787"/>
                    </a:cubicBezTo>
                    <a:cubicBezTo>
                      <a:pt x="1556" y="6050"/>
                      <a:pt x="1185" y="6176"/>
                      <a:pt x="793" y="6176"/>
                    </a:cubicBezTo>
                    <a:cubicBezTo>
                      <a:pt x="529" y="6176"/>
                      <a:pt x="256" y="6119"/>
                      <a:pt x="1" y="6008"/>
                    </a:cubicBezTo>
                    <a:lnTo>
                      <a:pt x="1" y="6008"/>
                    </a:lnTo>
                    <a:cubicBezTo>
                      <a:pt x="300" y="6232"/>
                      <a:pt x="689" y="6375"/>
                      <a:pt x="1083" y="6375"/>
                    </a:cubicBezTo>
                    <a:cubicBezTo>
                      <a:pt x="1414" y="6375"/>
                      <a:pt x="1750" y="6274"/>
                      <a:pt x="2040" y="6034"/>
                    </a:cubicBezTo>
                    <a:cubicBezTo>
                      <a:pt x="2315" y="5814"/>
                      <a:pt x="2591" y="5457"/>
                      <a:pt x="2562" y="5016"/>
                    </a:cubicBezTo>
                    <a:cubicBezTo>
                      <a:pt x="2536" y="4795"/>
                      <a:pt x="2397" y="4546"/>
                      <a:pt x="2205" y="4436"/>
                    </a:cubicBezTo>
                    <a:cubicBezTo>
                      <a:pt x="2063" y="4355"/>
                      <a:pt x="1907" y="4319"/>
                      <a:pt x="1758" y="4295"/>
                    </a:cubicBezTo>
                    <a:lnTo>
                      <a:pt x="1758" y="4295"/>
                    </a:lnTo>
                    <a:cubicBezTo>
                      <a:pt x="1665" y="4028"/>
                      <a:pt x="1599" y="3684"/>
                      <a:pt x="1599" y="3362"/>
                    </a:cubicBezTo>
                    <a:cubicBezTo>
                      <a:pt x="1599" y="2976"/>
                      <a:pt x="1654" y="2591"/>
                      <a:pt x="1736" y="2231"/>
                    </a:cubicBezTo>
                    <a:cubicBezTo>
                      <a:pt x="1874" y="1460"/>
                      <a:pt x="2150" y="717"/>
                      <a:pt x="2426"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a:off x="-2738985" y="1152693"/>
                <a:ext cx="74543" cy="45195"/>
              </a:xfrm>
              <a:custGeom>
                <a:avLst/>
                <a:gdLst/>
                <a:ahLst/>
                <a:cxnLst/>
                <a:rect l="l" t="t" r="r" b="b"/>
                <a:pathLst>
                  <a:path w="3998" h="2424" extrusionOk="0">
                    <a:moveTo>
                      <a:pt x="139" y="1"/>
                    </a:moveTo>
                    <a:lnTo>
                      <a:pt x="139" y="1"/>
                    </a:lnTo>
                    <a:cubicBezTo>
                      <a:pt x="1255" y="646"/>
                      <a:pt x="2216" y="1224"/>
                      <a:pt x="3181" y="1755"/>
                    </a:cubicBezTo>
                    <a:lnTo>
                      <a:pt x="3181" y="1755"/>
                    </a:lnTo>
                    <a:cubicBezTo>
                      <a:pt x="2873" y="1924"/>
                      <a:pt x="2536" y="2027"/>
                      <a:pt x="2198" y="2027"/>
                    </a:cubicBezTo>
                    <a:cubicBezTo>
                      <a:pt x="1931" y="2027"/>
                      <a:pt x="1663" y="1963"/>
                      <a:pt x="1407" y="1820"/>
                    </a:cubicBezTo>
                    <a:cubicBezTo>
                      <a:pt x="746" y="1489"/>
                      <a:pt x="194" y="799"/>
                      <a:pt x="139" y="1"/>
                    </a:cubicBezTo>
                    <a:lnTo>
                      <a:pt x="139" y="1"/>
                    </a:lnTo>
                    <a:cubicBezTo>
                      <a:pt x="0" y="828"/>
                      <a:pt x="496" y="1681"/>
                      <a:pt x="1242" y="2150"/>
                    </a:cubicBezTo>
                    <a:cubicBezTo>
                      <a:pt x="1551" y="2337"/>
                      <a:pt x="1908" y="2423"/>
                      <a:pt x="2269" y="2423"/>
                    </a:cubicBezTo>
                    <a:cubicBezTo>
                      <a:pt x="2807" y="2423"/>
                      <a:pt x="3352" y="2231"/>
                      <a:pt x="3748" y="1901"/>
                    </a:cubicBezTo>
                    <a:lnTo>
                      <a:pt x="3997" y="1681"/>
                    </a:lnTo>
                    <a:lnTo>
                      <a:pt x="3693" y="1544"/>
                    </a:lnTo>
                    <a:cubicBezTo>
                      <a:pt x="2481" y="938"/>
                      <a:pt x="1213" y="442"/>
                      <a:pt x="139"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8"/>
              <p:cNvSpPr/>
              <p:nvPr/>
            </p:nvSpPr>
            <p:spPr>
              <a:xfrm>
                <a:off x="-2866908" y="1191755"/>
                <a:ext cx="134636" cy="94549"/>
              </a:xfrm>
              <a:custGeom>
                <a:avLst/>
                <a:gdLst/>
                <a:ahLst/>
                <a:cxnLst/>
                <a:rect l="l" t="t" r="r" b="b"/>
                <a:pathLst>
                  <a:path w="7221" h="5071" extrusionOk="0">
                    <a:moveTo>
                      <a:pt x="1" y="0"/>
                    </a:moveTo>
                    <a:lnTo>
                      <a:pt x="1" y="0"/>
                    </a:lnTo>
                    <a:cubicBezTo>
                      <a:pt x="717" y="1349"/>
                      <a:pt x="1791" y="2480"/>
                      <a:pt x="2977" y="3417"/>
                    </a:cubicBezTo>
                    <a:cubicBezTo>
                      <a:pt x="3610" y="3858"/>
                      <a:pt x="4271" y="4244"/>
                      <a:pt x="4988" y="4546"/>
                    </a:cubicBezTo>
                    <a:cubicBezTo>
                      <a:pt x="5704" y="4850"/>
                      <a:pt x="6449" y="5015"/>
                      <a:pt x="7221" y="5071"/>
                    </a:cubicBezTo>
                    <a:cubicBezTo>
                      <a:pt x="6476" y="4850"/>
                      <a:pt x="5788" y="4601"/>
                      <a:pt x="5126" y="4244"/>
                    </a:cubicBezTo>
                    <a:cubicBezTo>
                      <a:pt x="4465" y="3885"/>
                      <a:pt x="3830" y="3527"/>
                      <a:pt x="3253" y="3058"/>
                    </a:cubicBezTo>
                    <a:cubicBezTo>
                      <a:pt x="2646" y="2617"/>
                      <a:pt x="2095" y="2121"/>
                      <a:pt x="1544" y="1625"/>
                    </a:cubicBezTo>
                    <a:cubicBezTo>
                      <a:pt x="1019" y="1102"/>
                      <a:pt x="497" y="578"/>
                      <a:pt x="1"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a:off x="-2685548" y="872664"/>
                <a:ext cx="230191" cy="52448"/>
              </a:xfrm>
              <a:custGeom>
                <a:avLst/>
                <a:gdLst/>
                <a:ahLst/>
                <a:cxnLst/>
                <a:rect l="l" t="t" r="r" b="b"/>
                <a:pathLst>
                  <a:path w="12346" h="2813" extrusionOk="0">
                    <a:moveTo>
                      <a:pt x="0" y="0"/>
                    </a:moveTo>
                    <a:lnTo>
                      <a:pt x="1352" y="966"/>
                    </a:lnTo>
                    <a:cubicBezTo>
                      <a:pt x="1848" y="1213"/>
                      <a:pt x="2315" y="1517"/>
                      <a:pt x="2811" y="1764"/>
                    </a:cubicBezTo>
                    <a:cubicBezTo>
                      <a:pt x="3832" y="2205"/>
                      <a:pt x="4905" y="2564"/>
                      <a:pt x="6008" y="2729"/>
                    </a:cubicBezTo>
                    <a:cubicBezTo>
                      <a:pt x="6442" y="2784"/>
                      <a:pt x="6885" y="2812"/>
                      <a:pt x="7329" y="2812"/>
                    </a:cubicBezTo>
                    <a:cubicBezTo>
                      <a:pt x="9140" y="2812"/>
                      <a:pt x="10974" y="2337"/>
                      <a:pt x="12346" y="1186"/>
                    </a:cubicBezTo>
                    <a:lnTo>
                      <a:pt x="12346" y="1186"/>
                    </a:lnTo>
                    <a:cubicBezTo>
                      <a:pt x="11409" y="1764"/>
                      <a:pt x="10362" y="2094"/>
                      <a:pt x="9288" y="2260"/>
                    </a:cubicBezTo>
                    <a:cubicBezTo>
                      <a:pt x="8744" y="2361"/>
                      <a:pt x="8184" y="2409"/>
                      <a:pt x="7625" y="2409"/>
                    </a:cubicBezTo>
                    <a:cubicBezTo>
                      <a:pt x="7110" y="2409"/>
                      <a:pt x="6594" y="2368"/>
                      <a:pt x="6091" y="2288"/>
                    </a:cubicBezTo>
                    <a:cubicBezTo>
                      <a:pt x="5016" y="2150"/>
                      <a:pt x="3969" y="1819"/>
                      <a:pt x="2950" y="1433"/>
                    </a:cubicBezTo>
                    <a:cubicBezTo>
                      <a:pt x="1958" y="1047"/>
                      <a:pt x="966" y="525"/>
                      <a:pt x="0"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8"/>
              <p:cNvSpPr/>
              <p:nvPr/>
            </p:nvSpPr>
            <p:spPr>
              <a:xfrm>
                <a:off x="-2685548" y="792006"/>
                <a:ext cx="225586" cy="65481"/>
              </a:xfrm>
              <a:custGeom>
                <a:avLst/>
                <a:gdLst/>
                <a:ahLst/>
                <a:cxnLst/>
                <a:rect l="l" t="t" r="r" b="b"/>
                <a:pathLst>
                  <a:path w="12099" h="3512" extrusionOk="0">
                    <a:moveTo>
                      <a:pt x="0" y="1"/>
                    </a:moveTo>
                    <a:lnTo>
                      <a:pt x="0" y="1"/>
                    </a:lnTo>
                    <a:cubicBezTo>
                      <a:pt x="801" y="744"/>
                      <a:pt x="1627" y="1434"/>
                      <a:pt x="2591" y="1956"/>
                    </a:cubicBezTo>
                    <a:cubicBezTo>
                      <a:pt x="3556" y="2507"/>
                      <a:pt x="4575" y="2867"/>
                      <a:pt x="5651" y="3142"/>
                    </a:cubicBezTo>
                    <a:cubicBezTo>
                      <a:pt x="6671" y="3381"/>
                      <a:pt x="7725" y="3511"/>
                      <a:pt x="8773" y="3511"/>
                    </a:cubicBezTo>
                    <a:cubicBezTo>
                      <a:pt x="9902" y="3511"/>
                      <a:pt x="11026" y="3360"/>
                      <a:pt x="12099" y="3032"/>
                    </a:cubicBezTo>
                    <a:lnTo>
                      <a:pt x="12099" y="3032"/>
                    </a:lnTo>
                    <a:cubicBezTo>
                      <a:pt x="11351" y="3147"/>
                      <a:pt x="10605" y="3195"/>
                      <a:pt x="9868" y="3195"/>
                    </a:cubicBezTo>
                    <a:cubicBezTo>
                      <a:pt x="9544" y="3195"/>
                      <a:pt x="9222" y="3186"/>
                      <a:pt x="8902" y="3169"/>
                    </a:cubicBezTo>
                    <a:cubicBezTo>
                      <a:pt x="7826" y="3114"/>
                      <a:pt x="6779" y="2977"/>
                      <a:pt x="5761" y="2728"/>
                    </a:cubicBezTo>
                    <a:cubicBezTo>
                      <a:pt x="4714" y="2481"/>
                      <a:pt x="3722" y="2122"/>
                      <a:pt x="2756" y="1654"/>
                    </a:cubicBezTo>
                    <a:cubicBezTo>
                      <a:pt x="1793" y="1213"/>
                      <a:pt x="911" y="607"/>
                      <a:pt x="0"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8"/>
              <p:cNvSpPr/>
              <p:nvPr/>
            </p:nvSpPr>
            <p:spPr>
              <a:xfrm>
                <a:off x="-2721514" y="728874"/>
                <a:ext cx="224560" cy="6775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8"/>
              <p:cNvSpPr/>
              <p:nvPr/>
            </p:nvSpPr>
            <p:spPr>
              <a:xfrm>
                <a:off x="-2844833" y="875741"/>
                <a:ext cx="119216" cy="25711"/>
              </a:xfrm>
              <a:custGeom>
                <a:avLst/>
                <a:gdLst/>
                <a:ahLst/>
                <a:cxnLst/>
                <a:rect l="l" t="t" r="r" b="b"/>
                <a:pathLst>
                  <a:path w="6394" h="1379" extrusionOk="0">
                    <a:moveTo>
                      <a:pt x="1" y="0"/>
                    </a:moveTo>
                    <a:lnTo>
                      <a:pt x="1" y="0"/>
                    </a:lnTo>
                    <a:cubicBezTo>
                      <a:pt x="360" y="441"/>
                      <a:pt x="827" y="827"/>
                      <a:pt x="1352" y="1048"/>
                    </a:cubicBezTo>
                    <a:cubicBezTo>
                      <a:pt x="1903" y="1297"/>
                      <a:pt x="2509" y="1352"/>
                      <a:pt x="3087" y="1378"/>
                    </a:cubicBezTo>
                    <a:cubicBezTo>
                      <a:pt x="3667" y="1352"/>
                      <a:pt x="4244" y="1268"/>
                      <a:pt x="4796" y="1131"/>
                    </a:cubicBezTo>
                    <a:cubicBezTo>
                      <a:pt x="5347" y="993"/>
                      <a:pt x="5871" y="746"/>
                      <a:pt x="6394" y="580"/>
                    </a:cubicBezTo>
                    <a:lnTo>
                      <a:pt x="6394" y="580"/>
                    </a:lnTo>
                    <a:cubicBezTo>
                      <a:pt x="5284" y="633"/>
                      <a:pt x="4252" y="939"/>
                      <a:pt x="3221" y="939"/>
                    </a:cubicBezTo>
                    <a:cubicBezTo>
                      <a:pt x="3176" y="939"/>
                      <a:pt x="3132" y="939"/>
                      <a:pt x="3087" y="937"/>
                    </a:cubicBezTo>
                    <a:cubicBezTo>
                      <a:pt x="3040" y="939"/>
                      <a:pt x="2992" y="939"/>
                      <a:pt x="2945" y="939"/>
                    </a:cubicBezTo>
                    <a:cubicBezTo>
                      <a:pt x="1895" y="939"/>
                      <a:pt x="897" y="633"/>
                      <a:pt x="1"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8"/>
              <p:cNvSpPr/>
              <p:nvPr/>
            </p:nvSpPr>
            <p:spPr>
              <a:xfrm>
                <a:off x="-2872036" y="794020"/>
                <a:ext cx="83735" cy="92554"/>
              </a:xfrm>
              <a:custGeom>
                <a:avLst/>
                <a:gdLst/>
                <a:ahLst/>
                <a:cxnLst/>
                <a:rect l="l" t="t" r="r" b="b"/>
                <a:pathLst>
                  <a:path w="4491" h="4964" extrusionOk="0">
                    <a:moveTo>
                      <a:pt x="3217" y="1"/>
                    </a:moveTo>
                    <a:cubicBezTo>
                      <a:pt x="2979" y="1"/>
                      <a:pt x="2741" y="19"/>
                      <a:pt x="2507" y="58"/>
                    </a:cubicBezTo>
                    <a:cubicBezTo>
                      <a:pt x="1845" y="168"/>
                      <a:pt x="1158" y="499"/>
                      <a:pt x="688" y="1050"/>
                    </a:cubicBezTo>
                    <a:cubicBezTo>
                      <a:pt x="247" y="1601"/>
                      <a:pt x="27" y="2318"/>
                      <a:pt x="0" y="2979"/>
                    </a:cubicBezTo>
                    <a:cubicBezTo>
                      <a:pt x="0" y="3336"/>
                      <a:pt x="27" y="3667"/>
                      <a:pt x="55" y="3998"/>
                    </a:cubicBezTo>
                    <a:lnTo>
                      <a:pt x="302" y="4963"/>
                    </a:lnTo>
                    <a:cubicBezTo>
                      <a:pt x="276" y="4302"/>
                      <a:pt x="247" y="3641"/>
                      <a:pt x="331" y="3006"/>
                    </a:cubicBezTo>
                    <a:cubicBezTo>
                      <a:pt x="441" y="2399"/>
                      <a:pt x="633" y="1793"/>
                      <a:pt x="1019" y="1326"/>
                    </a:cubicBezTo>
                    <a:cubicBezTo>
                      <a:pt x="1405" y="856"/>
                      <a:pt x="1984" y="554"/>
                      <a:pt x="2591" y="389"/>
                    </a:cubicBezTo>
                    <a:cubicBezTo>
                      <a:pt x="3118" y="245"/>
                      <a:pt x="3666" y="163"/>
                      <a:pt x="4235" y="163"/>
                    </a:cubicBezTo>
                    <a:cubicBezTo>
                      <a:pt x="4320" y="163"/>
                      <a:pt x="4405" y="165"/>
                      <a:pt x="4491" y="168"/>
                    </a:cubicBezTo>
                    <a:cubicBezTo>
                      <a:pt x="4082" y="62"/>
                      <a:pt x="3650" y="1"/>
                      <a:pt x="321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8"/>
              <p:cNvSpPr/>
              <p:nvPr/>
            </p:nvSpPr>
            <p:spPr>
              <a:xfrm>
                <a:off x="-2844833" y="735493"/>
                <a:ext cx="61678" cy="28266"/>
              </a:xfrm>
              <a:custGeom>
                <a:avLst/>
                <a:gdLst/>
                <a:ahLst/>
                <a:cxnLst/>
                <a:rect l="l" t="t" r="r" b="b"/>
                <a:pathLst>
                  <a:path w="3308" h="1516" extrusionOk="0">
                    <a:moveTo>
                      <a:pt x="3307" y="1"/>
                    </a:moveTo>
                    <a:lnTo>
                      <a:pt x="3307" y="1"/>
                    </a:lnTo>
                    <a:cubicBezTo>
                      <a:pt x="2701" y="82"/>
                      <a:pt x="2124" y="331"/>
                      <a:pt x="1573" y="552"/>
                    </a:cubicBezTo>
                    <a:cubicBezTo>
                      <a:pt x="1021" y="827"/>
                      <a:pt x="470" y="1103"/>
                      <a:pt x="1" y="1515"/>
                    </a:cubicBezTo>
                    <a:cubicBezTo>
                      <a:pt x="636" y="1433"/>
                      <a:pt x="1187" y="1184"/>
                      <a:pt x="1738" y="964"/>
                    </a:cubicBezTo>
                    <a:cubicBezTo>
                      <a:pt x="2289" y="688"/>
                      <a:pt x="2840" y="413"/>
                      <a:pt x="330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8"/>
              <p:cNvSpPr/>
              <p:nvPr/>
            </p:nvSpPr>
            <p:spPr>
              <a:xfrm>
                <a:off x="-3181337" y="1820818"/>
                <a:ext cx="247662" cy="169520"/>
              </a:xfrm>
              <a:custGeom>
                <a:avLst/>
                <a:gdLst/>
                <a:ahLst/>
                <a:cxnLst/>
                <a:rect l="l" t="t" r="r" b="b"/>
                <a:pathLst>
                  <a:path w="13283" h="9092" extrusionOk="0">
                    <a:moveTo>
                      <a:pt x="4673" y="0"/>
                    </a:moveTo>
                    <a:cubicBezTo>
                      <a:pt x="3982" y="0"/>
                      <a:pt x="3280" y="135"/>
                      <a:pt x="2590" y="458"/>
                    </a:cubicBezTo>
                    <a:lnTo>
                      <a:pt x="0" y="4620"/>
                    </a:lnTo>
                    <a:cubicBezTo>
                      <a:pt x="0" y="4620"/>
                      <a:pt x="2617" y="5859"/>
                      <a:pt x="4050" y="7899"/>
                    </a:cubicBezTo>
                    <a:cubicBezTo>
                      <a:pt x="4641" y="8755"/>
                      <a:pt x="5591" y="9092"/>
                      <a:pt x="6597" y="9092"/>
                    </a:cubicBezTo>
                    <a:cubicBezTo>
                      <a:pt x="7985" y="9092"/>
                      <a:pt x="9479" y="8451"/>
                      <a:pt x="10278" y="7652"/>
                    </a:cubicBezTo>
                    <a:cubicBezTo>
                      <a:pt x="13282" y="7652"/>
                      <a:pt x="9810" y="3820"/>
                      <a:pt x="9810" y="3820"/>
                    </a:cubicBezTo>
                    <a:lnTo>
                      <a:pt x="11133" y="3187"/>
                    </a:lnTo>
                    <a:cubicBezTo>
                      <a:pt x="11133" y="3187"/>
                      <a:pt x="8040" y="0"/>
                      <a:pt x="4673"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8"/>
              <p:cNvSpPr/>
              <p:nvPr/>
            </p:nvSpPr>
            <p:spPr>
              <a:xfrm>
                <a:off x="-2928250" y="2599210"/>
                <a:ext cx="116587" cy="156282"/>
              </a:xfrm>
              <a:custGeom>
                <a:avLst/>
                <a:gdLst/>
                <a:ahLst/>
                <a:cxnLst/>
                <a:rect l="l" t="t" r="r" b="b"/>
                <a:pathLst>
                  <a:path w="6253" h="8382" extrusionOk="0">
                    <a:moveTo>
                      <a:pt x="2638" y="0"/>
                    </a:moveTo>
                    <a:cubicBezTo>
                      <a:pt x="2433" y="0"/>
                      <a:pt x="2086" y="279"/>
                      <a:pt x="1582" y="928"/>
                    </a:cubicBezTo>
                    <a:cubicBezTo>
                      <a:pt x="1" y="2937"/>
                      <a:pt x="1754" y="8382"/>
                      <a:pt x="4232" y="8382"/>
                    </a:cubicBezTo>
                    <a:cubicBezTo>
                      <a:pt x="4304" y="8382"/>
                      <a:pt x="4376" y="8377"/>
                      <a:pt x="4448" y="8368"/>
                    </a:cubicBezTo>
                    <a:cubicBezTo>
                      <a:pt x="4448" y="8368"/>
                      <a:pt x="6252" y="5009"/>
                      <a:pt x="5491" y="5009"/>
                    </a:cubicBezTo>
                    <a:cubicBezTo>
                      <a:pt x="5239" y="5009"/>
                      <a:pt x="4705" y="5377"/>
                      <a:pt x="3732" y="6357"/>
                    </a:cubicBezTo>
                    <a:cubicBezTo>
                      <a:pt x="4870" y="4114"/>
                      <a:pt x="4866" y="2908"/>
                      <a:pt x="4392" y="2908"/>
                    </a:cubicBezTo>
                    <a:cubicBezTo>
                      <a:pt x="4159" y="2908"/>
                      <a:pt x="3814" y="3197"/>
                      <a:pt x="3436" y="3796"/>
                    </a:cubicBezTo>
                    <a:lnTo>
                      <a:pt x="3436" y="3796"/>
                    </a:lnTo>
                    <a:cubicBezTo>
                      <a:pt x="4150" y="2405"/>
                      <a:pt x="4254" y="1164"/>
                      <a:pt x="3774" y="1164"/>
                    </a:cubicBezTo>
                    <a:cubicBezTo>
                      <a:pt x="3455" y="1164"/>
                      <a:pt x="2877" y="1713"/>
                      <a:pt x="2050" y="3132"/>
                    </a:cubicBezTo>
                    <a:cubicBezTo>
                      <a:pt x="2848" y="1382"/>
                      <a:pt x="3096" y="0"/>
                      <a:pt x="2638" y="0"/>
                    </a:cubicBez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8"/>
              <p:cNvSpPr/>
              <p:nvPr/>
            </p:nvSpPr>
            <p:spPr>
              <a:xfrm>
                <a:off x="-2898754" y="2598110"/>
                <a:ext cx="84275" cy="157121"/>
              </a:xfrm>
              <a:custGeom>
                <a:avLst/>
                <a:gdLst/>
                <a:ahLst/>
                <a:cxnLst/>
                <a:rect l="l" t="t" r="r" b="b"/>
                <a:pathLst>
                  <a:path w="4520" h="8427" extrusionOk="0">
                    <a:moveTo>
                      <a:pt x="1043" y="0"/>
                    </a:moveTo>
                    <a:cubicBezTo>
                      <a:pt x="957" y="0"/>
                      <a:pt x="885" y="39"/>
                      <a:pt x="827" y="78"/>
                    </a:cubicBezTo>
                    <a:cubicBezTo>
                      <a:pt x="468" y="325"/>
                      <a:pt x="221" y="656"/>
                      <a:pt x="0" y="987"/>
                    </a:cubicBezTo>
                    <a:cubicBezTo>
                      <a:pt x="247" y="685"/>
                      <a:pt x="523" y="354"/>
                      <a:pt x="853" y="160"/>
                    </a:cubicBezTo>
                    <a:cubicBezTo>
                      <a:pt x="913" y="126"/>
                      <a:pt x="966" y="111"/>
                      <a:pt x="1013" y="111"/>
                    </a:cubicBezTo>
                    <a:cubicBezTo>
                      <a:pt x="1118" y="111"/>
                      <a:pt x="1184" y="192"/>
                      <a:pt x="1184" y="325"/>
                    </a:cubicBezTo>
                    <a:cubicBezTo>
                      <a:pt x="1213" y="519"/>
                      <a:pt x="1184" y="711"/>
                      <a:pt x="1158" y="905"/>
                    </a:cubicBezTo>
                    <a:cubicBezTo>
                      <a:pt x="964" y="1677"/>
                      <a:pt x="688" y="2420"/>
                      <a:pt x="331" y="3136"/>
                    </a:cubicBezTo>
                    <a:cubicBezTo>
                      <a:pt x="302" y="3220"/>
                      <a:pt x="331" y="3301"/>
                      <a:pt x="413" y="3330"/>
                    </a:cubicBezTo>
                    <a:cubicBezTo>
                      <a:pt x="432" y="3349"/>
                      <a:pt x="458" y="3358"/>
                      <a:pt x="485" y="3358"/>
                    </a:cubicBezTo>
                    <a:cubicBezTo>
                      <a:pt x="535" y="3358"/>
                      <a:pt x="588" y="3328"/>
                      <a:pt x="607" y="3275"/>
                    </a:cubicBezTo>
                    <a:cubicBezTo>
                      <a:pt x="882" y="2834"/>
                      <a:pt x="1158" y="2420"/>
                      <a:pt x="1488" y="2034"/>
                    </a:cubicBezTo>
                    <a:cubicBezTo>
                      <a:pt x="1676" y="1762"/>
                      <a:pt x="2057" y="1425"/>
                      <a:pt x="2204" y="1425"/>
                    </a:cubicBezTo>
                    <a:cubicBezTo>
                      <a:pt x="2250" y="1425"/>
                      <a:pt x="2273" y="1459"/>
                      <a:pt x="2260" y="1538"/>
                    </a:cubicBezTo>
                    <a:cubicBezTo>
                      <a:pt x="2342" y="1952"/>
                      <a:pt x="2176" y="2475"/>
                      <a:pt x="2011" y="2944"/>
                    </a:cubicBezTo>
                    <a:cubicBezTo>
                      <a:pt x="1918" y="3206"/>
                      <a:pt x="1808" y="3460"/>
                      <a:pt x="1681" y="3706"/>
                    </a:cubicBezTo>
                    <a:lnTo>
                      <a:pt x="1681" y="3706"/>
                    </a:lnTo>
                    <a:cubicBezTo>
                      <a:pt x="1582" y="3857"/>
                      <a:pt x="1494" y="4013"/>
                      <a:pt x="1411" y="4172"/>
                    </a:cubicBezTo>
                    <a:lnTo>
                      <a:pt x="1411" y="4172"/>
                    </a:lnTo>
                    <a:cubicBezTo>
                      <a:pt x="1391" y="4204"/>
                      <a:pt x="1370" y="4235"/>
                      <a:pt x="1349" y="4267"/>
                    </a:cubicBezTo>
                    <a:lnTo>
                      <a:pt x="1360" y="4273"/>
                    </a:lnTo>
                    <a:lnTo>
                      <a:pt x="1360" y="4273"/>
                    </a:lnTo>
                    <a:cubicBezTo>
                      <a:pt x="1356" y="4280"/>
                      <a:pt x="1353" y="4287"/>
                      <a:pt x="1349" y="4293"/>
                    </a:cubicBezTo>
                    <a:cubicBezTo>
                      <a:pt x="1294" y="4404"/>
                      <a:pt x="1323" y="4514"/>
                      <a:pt x="1433" y="4569"/>
                    </a:cubicBezTo>
                    <a:cubicBezTo>
                      <a:pt x="1462" y="4598"/>
                      <a:pt x="1497" y="4611"/>
                      <a:pt x="1535" y="4611"/>
                    </a:cubicBezTo>
                    <a:cubicBezTo>
                      <a:pt x="1605" y="4611"/>
                      <a:pt x="1682" y="4568"/>
                      <a:pt x="1735" y="4514"/>
                    </a:cubicBezTo>
                    <a:cubicBezTo>
                      <a:pt x="1825" y="4346"/>
                      <a:pt x="1914" y="4177"/>
                      <a:pt x="2000" y="4007"/>
                    </a:cubicBezTo>
                    <a:lnTo>
                      <a:pt x="2000" y="4007"/>
                    </a:lnTo>
                    <a:cubicBezTo>
                      <a:pt x="2142" y="3766"/>
                      <a:pt x="2296" y="3541"/>
                      <a:pt x="2480" y="3356"/>
                    </a:cubicBezTo>
                    <a:cubicBezTo>
                      <a:pt x="2611" y="3249"/>
                      <a:pt x="2757" y="3174"/>
                      <a:pt x="2801" y="3174"/>
                    </a:cubicBezTo>
                    <a:cubicBezTo>
                      <a:pt x="2812" y="3174"/>
                      <a:pt x="2817" y="3179"/>
                      <a:pt x="2811" y="3191"/>
                    </a:cubicBezTo>
                    <a:cubicBezTo>
                      <a:pt x="2893" y="3246"/>
                      <a:pt x="2921" y="3495"/>
                      <a:pt x="2893" y="3687"/>
                    </a:cubicBezTo>
                    <a:cubicBezTo>
                      <a:pt x="2782" y="4598"/>
                      <a:pt x="2370" y="5479"/>
                      <a:pt x="1984" y="6333"/>
                    </a:cubicBezTo>
                    <a:cubicBezTo>
                      <a:pt x="1956" y="6388"/>
                      <a:pt x="1956" y="6472"/>
                      <a:pt x="2011" y="6527"/>
                    </a:cubicBezTo>
                    <a:cubicBezTo>
                      <a:pt x="2041" y="6557"/>
                      <a:pt x="2088" y="6578"/>
                      <a:pt x="2137" y="6578"/>
                    </a:cubicBezTo>
                    <a:cubicBezTo>
                      <a:pt x="2179" y="6578"/>
                      <a:pt x="2222" y="6564"/>
                      <a:pt x="2260" y="6527"/>
                    </a:cubicBezTo>
                    <a:cubicBezTo>
                      <a:pt x="2646" y="6196"/>
                      <a:pt x="3058" y="5837"/>
                      <a:pt x="3472" y="5561"/>
                    </a:cubicBezTo>
                    <a:cubicBezTo>
                      <a:pt x="3693" y="5396"/>
                      <a:pt x="3913" y="5259"/>
                      <a:pt x="4134" y="5204"/>
                    </a:cubicBezTo>
                    <a:cubicBezTo>
                      <a:pt x="4175" y="5193"/>
                      <a:pt x="4200" y="5187"/>
                      <a:pt x="4218" y="5187"/>
                    </a:cubicBezTo>
                    <a:cubicBezTo>
                      <a:pt x="4248" y="5187"/>
                      <a:pt x="4254" y="5206"/>
                      <a:pt x="4271" y="5259"/>
                    </a:cubicBezTo>
                    <a:cubicBezTo>
                      <a:pt x="4299" y="5341"/>
                      <a:pt x="4271" y="5479"/>
                      <a:pt x="4244" y="5590"/>
                    </a:cubicBezTo>
                    <a:cubicBezTo>
                      <a:pt x="3940" y="6582"/>
                      <a:pt x="3389" y="7519"/>
                      <a:pt x="2866" y="8427"/>
                    </a:cubicBezTo>
                    <a:cubicBezTo>
                      <a:pt x="3444" y="7545"/>
                      <a:pt x="4050" y="6692"/>
                      <a:pt x="4436" y="5671"/>
                    </a:cubicBezTo>
                    <a:cubicBezTo>
                      <a:pt x="4491" y="5535"/>
                      <a:pt x="4520" y="5396"/>
                      <a:pt x="4520" y="5230"/>
                    </a:cubicBezTo>
                    <a:cubicBezTo>
                      <a:pt x="4491" y="5149"/>
                      <a:pt x="4436" y="5039"/>
                      <a:pt x="4354" y="4955"/>
                    </a:cubicBezTo>
                    <a:cubicBezTo>
                      <a:pt x="4299" y="4942"/>
                      <a:pt x="4251" y="4935"/>
                      <a:pt x="4206" y="4935"/>
                    </a:cubicBezTo>
                    <a:cubicBezTo>
                      <a:pt x="4161" y="4935"/>
                      <a:pt x="4120" y="4942"/>
                      <a:pt x="4079" y="4955"/>
                    </a:cubicBezTo>
                    <a:cubicBezTo>
                      <a:pt x="3774" y="5010"/>
                      <a:pt x="3554" y="5175"/>
                      <a:pt x="3307" y="5314"/>
                    </a:cubicBezTo>
                    <a:cubicBezTo>
                      <a:pt x="3075" y="5473"/>
                      <a:pt x="2843" y="5640"/>
                      <a:pt x="2614" y="5811"/>
                    </a:cubicBezTo>
                    <a:lnTo>
                      <a:pt x="2614" y="5811"/>
                    </a:lnTo>
                    <a:cubicBezTo>
                      <a:pt x="2921" y="5160"/>
                      <a:pt x="3177" y="4482"/>
                      <a:pt x="3278" y="3742"/>
                    </a:cubicBezTo>
                    <a:cubicBezTo>
                      <a:pt x="3307" y="3495"/>
                      <a:pt x="3362" y="3220"/>
                      <a:pt x="3113" y="2889"/>
                    </a:cubicBezTo>
                    <a:cubicBezTo>
                      <a:pt x="3019" y="2795"/>
                      <a:pt x="2890" y="2763"/>
                      <a:pt x="2770" y="2763"/>
                    </a:cubicBezTo>
                    <a:cubicBezTo>
                      <a:pt x="2679" y="2763"/>
                      <a:pt x="2595" y="2782"/>
                      <a:pt x="2536" y="2805"/>
                    </a:cubicBezTo>
                    <a:cubicBezTo>
                      <a:pt x="2514" y="2818"/>
                      <a:pt x="2493" y="2831"/>
                      <a:pt x="2473" y="2844"/>
                    </a:cubicBezTo>
                    <a:lnTo>
                      <a:pt x="2473" y="2844"/>
                    </a:lnTo>
                    <a:cubicBezTo>
                      <a:pt x="2614" y="2405"/>
                      <a:pt x="2739" y="1970"/>
                      <a:pt x="2646" y="1456"/>
                    </a:cubicBezTo>
                    <a:cubicBezTo>
                      <a:pt x="2617" y="1317"/>
                      <a:pt x="2507" y="1070"/>
                      <a:pt x="2231" y="1042"/>
                    </a:cubicBezTo>
                    <a:cubicBezTo>
                      <a:pt x="2209" y="1039"/>
                      <a:pt x="2187" y="1038"/>
                      <a:pt x="2166" y="1038"/>
                    </a:cubicBezTo>
                    <a:cubicBezTo>
                      <a:pt x="1983" y="1038"/>
                      <a:pt x="1863" y="1134"/>
                      <a:pt x="1764" y="1207"/>
                    </a:cubicBezTo>
                    <a:cubicBezTo>
                      <a:pt x="1515" y="1401"/>
                      <a:pt x="1349" y="1593"/>
                      <a:pt x="1184" y="1813"/>
                    </a:cubicBezTo>
                    <a:cubicBezTo>
                      <a:pt x="1156" y="1848"/>
                      <a:pt x="1129" y="1884"/>
                      <a:pt x="1102" y="1919"/>
                    </a:cubicBezTo>
                    <a:lnTo>
                      <a:pt x="1102" y="1919"/>
                    </a:lnTo>
                    <a:cubicBezTo>
                      <a:pt x="1199" y="1599"/>
                      <a:pt x="1278" y="1272"/>
                      <a:pt x="1323" y="931"/>
                    </a:cubicBezTo>
                    <a:cubicBezTo>
                      <a:pt x="1349" y="740"/>
                      <a:pt x="1378" y="519"/>
                      <a:pt x="1323" y="299"/>
                    </a:cubicBezTo>
                    <a:cubicBezTo>
                      <a:pt x="1323" y="215"/>
                      <a:pt x="1268" y="78"/>
                      <a:pt x="1158" y="23"/>
                    </a:cubicBezTo>
                    <a:cubicBezTo>
                      <a:pt x="1117" y="7"/>
                      <a:pt x="1079" y="0"/>
                      <a:pt x="1043"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8"/>
              <p:cNvSpPr/>
              <p:nvPr/>
            </p:nvSpPr>
            <p:spPr>
              <a:xfrm>
                <a:off x="-2879233" y="2593896"/>
                <a:ext cx="95593" cy="96357"/>
              </a:xfrm>
              <a:custGeom>
                <a:avLst/>
                <a:gdLst/>
                <a:ahLst/>
                <a:cxnLst/>
                <a:rect l="l" t="t" r="r" b="b"/>
                <a:pathLst>
                  <a:path w="5127" h="5168" extrusionOk="0">
                    <a:moveTo>
                      <a:pt x="3803" y="0"/>
                    </a:moveTo>
                    <a:cubicBezTo>
                      <a:pt x="2066" y="1709"/>
                      <a:pt x="3197" y="2866"/>
                      <a:pt x="3197" y="2866"/>
                    </a:cubicBezTo>
                    <a:cubicBezTo>
                      <a:pt x="3197" y="2866"/>
                      <a:pt x="0" y="4244"/>
                      <a:pt x="1268" y="4905"/>
                    </a:cubicBezTo>
                    <a:cubicBezTo>
                      <a:pt x="1604" y="5092"/>
                      <a:pt x="1954" y="5167"/>
                      <a:pt x="2300" y="5167"/>
                    </a:cubicBezTo>
                    <a:cubicBezTo>
                      <a:pt x="3745" y="5167"/>
                      <a:pt x="5126" y="3858"/>
                      <a:pt x="5126" y="3858"/>
                    </a:cubicBezTo>
                    <a:lnTo>
                      <a:pt x="3803"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8"/>
              <p:cNvSpPr/>
              <p:nvPr/>
            </p:nvSpPr>
            <p:spPr>
              <a:xfrm>
                <a:off x="-2864839" y="2593896"/>
                <a:ext cx="81199" cy="99956"/>
              </a:xfrm>
              <a:custGeom>
                <a:avLst/>
                <a:gdLst/>
                <a:ahLst/>
                <a:cxnLst/>
                <a:rect l="l" t="t" r="r" b="b"/>
                <a:pathLst>
                  <a:path w="4355" h="5361" extrusionOk="0">
                    <a:moveTo>
                      <a:pt x="3031" y="0"/>
                    </a:moveTo>
                    <a:lnTo>
                      <a:pt x="3031" y="0"/>
                    </a:lnTo>
                    <a:cubicBezTo>
                      <a:pt x="2617" y="331"/>
                      <a:pt x="2231" y="772"/>
                      <a:pt x="2039" y="1296"/>
                    </a:cubicBezTo>
                    <a:cubicBezTo>
                      <a:pt x="1872" y="1771"/>
                      <a:pt x="1870" y="2329"/>
                      <a:pt x="2137" y="2791"/>
                    </a:cubicBezTo>
                    <a:lnTo>
                      <a:pt x="2137" y="2791"/>
                    </a:lnTo>
                    <a:cubicBezTo>
                      <a:pt x="1627" y="3022"/>
                      <a:pt x="1119" y="3297"/>
                      <a:pt x="633" y="3638"/>
                    </a:cubicBezTo>
                    <a:cubicBezTo>
                      <a:pt x="386" y="3858"/>
                      <a:pt x="55" y="4023"/>
                      <a:pt x="0" y="4548"/>
                    </a:cubicBezTo>
                    <a:cubicBezTo>
                      <a:pt x="0" y="4824"/>
                      <a:pt x="221" y="4989"/>
                      <a:pt x="357" y="5071"/>
                    </a:cubicBezTo>
                    <a:cubicBezTo>
                      <a:pt x="523" y="5154"/>
                      <a:pt x="688" y="5236"/>
                      <a:pt x="853" y="5265"/>
                    </a:cubicBezTo>
                    <a:cubicBezTo>
                      <a:pt x="1062" y="5331"/>
                      <a:pt x="1271" y="5360"/>
                      <a:pt x="1476" y="5360"/>
                    </a:cubicBezTo>
                    <a:cubicBezTo>
                      <a:pt x="1950" y="5360"/>
                      <a:pt x="2407" y="5208"/>
                      <a:pt x="2811" y="5015"/>
                    </a:cubicBezTo>
                    <a:cubicBezTo>
                      <a:pt x="3417" y="4740"/>
                      <a:pt x="3913" y="4299"/>
                      <a:pt x="4354" y="3858"/>
                    </a:cubicBezTo>
                    <a:lnTo>
                      <a:pt x="4354" y="3858"/>
                    </a:lnTo>
                    <a:cubicBezTo>
                      <a:pt x="3858" y="4244"/>
                      <a:pt x="3278" y="4519"/>
                      <a:pt x="2701" y="4769"/>
                    </a:cubicBezTo>
                    <a:cubicBezTo>
                      <a:pt x="2332" y="4909"/>
                      <a:pt x="1952" y="4993"/>
                      <a:pt x="1583" y="4993"/>
                    </a:cubicBezTo>
                    <a:cubicBezTo>
                      <a:pt x="1372" y="4993"/>
                      <a:pt x="1164" y="4965"/>
                      <a:pt x="963" y="4905"/>
                    </a:cubicBezTo>
                    <a:cubicBezTo>
                      <a:pt x="717" y="4824"/>
                      <a:pt x="386" y="4630"/>
                      <a:pt x="412" y="4548"/>
                    </a:cubicBezTo>
                    <a:cubicBezTo>
                      <a:pt x="412" y="4383"/>
                      <a:pt x="688" y="4162"/>
                      <a:pt x="882" y="3968"/>
                    </a:cubicBezTo>
                    <a:cubicBezTo>
                      <a:pt x="1378" y="3611"/>
                      <a:pt x="1929" y="3307"/>
                      <a:pt x="2507" y="3031"/>
                    </a:cubicBezTo>
                    <a:lnTo>
                      <a:pt x="2727" y="2921"/>
                    </a:lnTo>
                    <a:lnTo>
                      <a:pt x="2562" y="2756"/>
                    </a:lnTo>
                    <a:cubicBezTo>
                      <a:pt x="2260" y="2399"/>
                      <a:pt x="2121" y="1874"/>
                      <a:pt x="2260" y="1378"/>
                    </a:cubicBezTo>
                    <a:cubicBezTo>
                      <a:pt x="2370" y="882"/>
                      <a:pt x="2672" y="386"/>
                      <a:pt x="303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8"/>
              <p:cNvSpPr/>
              <p:nvPr/>
            </p:nvSpPr>
            <p:spPr>
              <a:xfrm>
                <a:off x="-2791396" y="1484276"/>
                <a:ext cx="237388" cy="518760"/>
              </a:xfrm>
              <a:custGeom>
                <a:avLst/>
                <a:gdLst/>
                <a:ahLst/>
                <a:cxnLst/>
                <a:rect l="l" t="t" r="r" b="b"/>
                <a:pathLst>
                  <a:path w="12732" h="27823" extrusionOk="0">
                    <a:moveTo>
                      <a:pt x="9226" y="1"/>
                    </a:moveTo>
                    <a:cubicBezTo>
                      <a:pt x="5438" y="1"/>
                      <a:pt x="1" y="18839"/>
                      <a:pt x="1" y="18839"/>
                    </a:cubicBezTo>
                    <a:lnTo>
                      <a:pt x="1" y="27823"/>
                    </a:lnTo>
                    <a:cubicBezTo>
                      <a:pt x="1" y="27823"/>
                      <a:pt x="10446" y="27135"/>
                      <a:pt x="10997" y="27135"/>
                    </a:cubicBezTo>
                    <a:cubicBezTo>
                      <a:pt x="11548" y="27135"/>
                      <a:pt x="12732" y="6246"/>
                      <a:pt x="10997" y="1864"/>
                    </a:cubicBezTo>
                    <a:cubicBezTo>
                      <a:pt x="10479" y="558"/>
                      <a:pt x="9877" y="1"/>
                      <a:pt x="9226"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8"/>
              <p:cNvSpPr/>
              <p:nvPr/>
            </p:nvSpPr>
            <p:spPr>
              <a:xfrm>
                <a:off x="-3330889" y="1239020"/>
                <a:ext cx="216357" cy="318046"/>
              </a:xfrm>
              <a:custGeom>
                <a:avLst/>
                <a:gdLst/>
                <a:ahLst/>
                <a:cxnLst/>
                <a:rect l="l" t="t" r="r" b="b"/>
                <a:pathLst>
                  <a:path w="11604" h="17058" extrusionOk="0">
                    <a:moveTo>
                      <a:pt x="11438" y="0"/>
                    </a:moveTo>
                    <a:cubicBezTo>
                      <a:pt x="11438" y="1764"/>
                      <a:pt x="10803" y="3444"/>
                      <a:pt x="10032" y="4987"/>
                    </a:cubicBezTo>
                    <a:cubicBezTo>
                      <a:pt x="9234" y="6559"/>
                      <a:pt x="8268" y="8018"/>
                      <a:pt x="7166" y="9370"/>
                    </a:cubicBezTo>
                    <a:cubicBezTo>
                      <a:pt x="6118" y="10774"/>
                      <a:pt x="4961" y="12070"/>
                      <a:pt x="3749" y="13364"/>
                    </a:cubicBezTo>
                    <a:cubicBezTo>
                      <a:pt x="2536" y="14632"/>
                      <a:pt x="1297" y="15873"/>
                      <a:pt x="1" y="17057"/>
                    </a:cubicBezTo>
                    <a:cubicBezTo>
                      <a:pt x="2785" y="14936"/>
                      <a:pt x="5320" y="12427"/>
                      <a:pt x="7525" y="9645"/>
                    </a:cubicBezTo>
                    <a:cubicBezTo>
                      <a:pt x="8599" y="8239"/>
                      <a:pt x="9591" y="6751"/>
                      <a:pt x="10336" y="5152"/>
                    </a:cubicBezTo>
                    <a:cubicBezTo>
                      <a:pt x="11079" y="3528"/>
                      <a:pt x="11603" y="1764"/>
                      <a:pt x="11438"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8"/>
              <p:cNvSpPr/>
              <p:nvPr/>
            </p:nvSpPr>
            <p:spPr>
              <a:xfrm>
                <a:off x="-2798052" y="1519012"/>
                <a:ext cx="151565" cy="414143"/>
              </a:xfrm>
              <a:custGeom>
                <a:avLst/>
                <a:gdLst/>
                <a:ahLst/>
                <a:cxnLst/>
                <a:rect l="l" t="t" r="r" b="b"/>
                <a:pathLst>
                  <a:path w="8129" h="22212" extrusionOk="0">
                    <a:moveTo>
                      <a:pt x="8129" y="1"/>
                    </a:moveTo>
                    <a:cubicBezTo>
                      <a:pt x="6585" y="3638"/>
                      <a:pt x="5236" y="7360"/>
                      <a:pt x="3858" y="11052"/>
                    </a:cubicBezTo>
                    <a:cubicBezTo>
                      <a:pt x="2536" y="14745"/>
                      <a:pt x="1184" y="18464"/>
                      <a:pt x="0" y="22212"/>
                    </a:cubicBezTo>
                    <a:cubicBezTo>
                      <a:pt x="1515" y="18574"/>
                      <a:pt x="2893" y="14882"/>
                      <a:pt x="4271" y="11189"/>
                    </a:cubicBezTo>
                    <a:cubicBezTo>
                      <a:pt x="5593" y="7470"/>
                      <a:pt x="6945" y="3749"/>
                      <a:pt x="8129"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8"/>
              <p:cNvSpPr/>
              <p:nvPr/>
            </p:nvSpPr>
            <p:spPr>
              <a:xfrm>
                <a:off x="-448465" y="1166901"/>
                <a:ext cx="487082" cy="833860"/>
              </a:xfrm>
              <a:custGeom>
                <a:avLst/>
                <a:gdLst/>
                <a:ahLst/>
                <a:cxnLst/>
                <a:rect l="l" t="t" r="r" b="b"/>
                <a:pathLst>
                  <a:path w="26124" h="44723" extrusionOk="0">
                    <a:moveTo>
                      <a:pt x="11337" y="1"/>
                    </a:moveTo>
                    <a:cubicBezTo>
                      <a:pt x="8199" y="1"/>
                      <a:pt x="4960" y="3840"/>
                      <a:pt x="4960" y="3840"/>
                    </a:cubicBezTo>
                    <a:cubicBezTo>
                      <a:pt x="4960" y="3840"/>
                      <a:pt x="4630" y="8388"/>
                      <a:pt x="3803" y="12135"/>
                    </a:cubicBezTo>
                    <a:cubicBezTo>
                      <a:pt x="3005" y="15883"/>
                      <a:pt x="0" y="17398"/>
                      <a:pt x="2425" y="22332"/>
                    </a:cubicBezTo>
                    <a:cubicBezTo>
                      <a:pt x="4824" y="27263"/>
                      <a:pt x="5567" y="26851"/>
                      <a:pt x="6918" y="37845"/>
                    </a:cubicBezTo>
                    <a:cubicBezTo>
                      <a:pt x="7570" y="43174"/>
                      <a:pt x="9924" y="44723"/>
                      <a:pt x="12477" y="44723"/>
                    </a:cubicBezTo>
                    <a:cubicBezTo>
                      <a:pt x="15204" y="44723"/>
                      <a:pt x="18159" y="42956"/>
                      <a:pt x="19510" y="42144"/>
                    </a:cubicBezTo>
                    <a:cubicBezTo>
                      <a:pt x="22129" y="40574"/>
                      <a:pt x="19841" y="37543"/>
                      <a:pt x="22983" y="36386"/>
                    </a:cubicBezTo>
                    <a:cubicBezTo>
                      <a:pt x="26124" y="35228"/>
                      <a:pt x="22129" y="26410"/>
                      <a:pt x="23507" y="20649"/>
                    </a:cubicBezTo>
                    <a:cubicBezTo>
                      <a:pt x="24856" y="14891"/>
                      <a:pt x="19319" y="14477"/>
                      <a:pt x="19319" y="9655"/>
                    </a:cubicBezTo>
                    <a:cubicBezTo>
                      <a:pt x="19319" y="4805"/>
                      <a:pt x="13917" y="1113"/>
                      <a:pt x="13917" y="1113"/>
                    </a:cubicBezTo>
                    <a:cubicBezTo>
                      <a:pt x="13117" y="312"/>
                      <a:pt x="12231" y="1"/>
                      <a:pt x="11337"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a:off x="-1140046" y="1968077"/>
                <a:ext cx="182926" cy="144909"/>
              </a:xfrm>
              <a:custGeom>
                <a:avLst/>
                <a:gdLst/>
                <a:ahLst/>
                <a:cxnLst/>
                <a:rect l="l" t="t" r="r" b="b"/>
                <a:pathLst>
                  <a:path w="9811" h="7772" extrusionOk="0">
                    <a:moveTo>
                      <a:pt x="7110" y="1"/>
                    </a:moveTo>
                    <a:lnTo>
                      <a:pt x="0" y="5210"/>
                    </a:lnTo>
                    <a:lnTo>
                      <a:pt x="3942" y="7772"/>
                    </a:lnTo>
                    <a:lnTo>
                      <a:pt x="9811" y="4685"/>
                    </a:lnTo>
                    <a:cubicBezTo>
                      <a:pt x="8984" y="3032"/>
                      <a:pt x="8131" y="1434"/>
                      <a:pt x="711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a:off x="-684287" y="3679035"/>
                <a:ext cx="150055" cy="156749"/>
              </a:xfrm>
              <a:custGeom>
                <a:avLst/>
                <a:gdLst/>
                <a:ahLst/>
                <a:cxnLst/>
                <a:rect l="l" t="t" r="r" b="b"/>
                <a:pathLst>
                  <a:path w="8048" h="8407" extrusionOk="0">
                    <a:moveTo>
                      <a:pt x="1" y="0"/>
                    </a:moveTo>
                    <a:lnTo>
                      <a:pt x="1323" y="8406"/>
                    </a:lnTo>
                    <a:lnTo>
                      <a:pt x="8047" y="8323"/>
                    </a:lnTo>
                    <a:lnTo>
                      <a:pt x="5071" y="1572"/>
                    </a:lnTo>
                    <a:lnTo>
                      <a:pt x="1"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a:off x="-297422" y="3684703"/>
                <a:ext cx="142373" cy="192677"/>
              </a:xfrm>
              <a:custGeom>
                <a:avLst/>
                <a:gdLst/>
                <a:ahLst/>
                <a:cxnLst/>
                <a:rect l="l" t="t" r="r" b="b"/>
                <a:pathLst>
                  <a:path w="7636" h="10334" extrusionOk="0">
                    <a:moveTo>
                      <a:pt x="4824" y="1"/>
                    </a:moveTo>
                    <a:lnTo>
                      <a:pt x="1" y="854"/>
                    </a:lnTo>
                    <a:lnTo>
                      <a:pt x="1518" y="6751"/>
                    </a:lnTo>
                    <a:lnTo>
                      <a:pt x="1709" y="10333"/>
                    </a:lnTo>
                    <a:lnTo>
                      <a:pt x="7635" y="7386"/>
                    </a:lnTo>
                    <a:lnTo>
                      <a:pt x="482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a:off x="-405283" y="3756095"/>
                <a:ext cx="304697" cy="263379"/>
              </a:xfrm>
              <a:custGeom>
                <a:avLst/>
                <a:gdLst/>
                <a:ahLst/>
                <a:cxnLst/>
                <a:rect l="l" t="t" r="r" b="b"/>
                <a:pathLst>
                  <a:path w="16342" h="14126" extrusionOk="0">
                    <a:moveTo>
                      <a:pt x="12399" y="1"/>
                    </a:moveTo>
                    <a:cubicBezTo>
                      <a:pt x="12399" y="1"/>
                      <a:pt x="11461" y="3153"/>
                      <a:pt x="8675" y="3153"/>
                    </a:cubicBezTo>
                    <a:cubicBezTo>
                      <a:pt x="8260" y="3153"/>
                      <a:pt x="7803" y="3083"/>
                      <a:pt x="7303" y="2922"/>
                    </a:cubicBezTo>
                    <a:cubicBezTo>
                      <a:pt x="7303" y="2922"/>
                      <a:pt x="4298" y="7250"/>
                      <a:pt x="2673" y="8489"/>
                    </a:cubicBezTo>
                    <a:cubicBezTo>
                      <a:pt x="0" y="10515"/>
                      <a:pt x="1542" y="14126"/>
                      <a:pt x="5268" y="14126"/>
                    </a:cubicBezTo>
                    <a:cubicBezTo>
                      <a:pt x="6306" y="14126"/>
                      <a:pt x="7513" y="13846"/>
                      <a:pt x="8846" y="13173"/>
                    </a:cubicBezTo>
                    <a:cubicBezTo>
                      <a:pt x="14963" y="10116"/>
                      <a:pt x="16341" y="3749"/>
                      <a:pt x="14853" y="1875"/>
                    </a:cubicBezTo>
                    <a:cubicBezTo>
                      <a:pt x="13336" y="1"/>
                      <a:pt x="12399" y="1"/>
                      <a:pt x="12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p:nvPr/>
            </p:nvSpPr>
            <p:spPr>
              <a:xfrm>
                <a:off x="-389342" y="3787959"/>
                <a:ext cx="288755" cy="231534"/>
              </a:xfrm>
              <a:custGeom>
                <a:avLst/>
                <a:gdLst/>
                <a:ahLst/>
                <a:cxnLst/>
                <a:rect l="l" t="t" r="r" b="b"/>
                <a:pathLst>
                  <a:path w="15487" h="12418" extrusionOk="0">
                    <a:moveTo>
                      <a:pt x="13859" y="1"/>
                    </a:moveTo>
                    <a:cubicBezTo>
                      <a:pt x="13447" y="3722"/>
                      <a:pt x="10195" y="10335"/>
                      <a:pt x="4490" y="11217"/>
                    </a:cubicBezTo>
                    <a:cubicBezTo>
                      <a:pt x="4003" y="9389"/>
                      <a:pt x="2567" y="8381"/>
                      <a:pt x="1156" y="8381"/>
                    </a:cubicBezTo>
                    <a:cubicBezTo>
                      <a:pt x="971" y="8381"/>
                      <a:pt x="787" y="8398"/>
                      <a:pt x="605" y="8433"/>
                    </a:cubicBezTo>
                    <a:cubicBezTo>
                      <a:pt x="0" y="10329"/>
                      <a:pt x="1565" y="12417"/>
                      <a:pt x="4403" y="12417"/>
                    </a:cubicBezTo>
                    <a:cubicBezTo>
                      <a:pt x="5442" y="12417"/>
                      <a:pt x="6653" y="12137"/>
                      <a:pt x="7991" y="11464"/>
                    </a:cubicBezTo>
                    <a:cubicBezTo>
                      <a:pt x="14108" y="8407"/>
                      <a:pt x="15486" y="2040"/>
                      <a:pt x="13998" y="166"/>
                    </a:cubicBezTo>
                    <a:cubicBezTo>
                      <a:pt x="13943" y="111"/>
                      <a:pt x="13914" y="56"/>
                      <a:pt x="1385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8"/>
              <p:cNvSpPr/>
              <p:nvPr/>
            </p:nvSpPr>
            <p:spPr>
              <a:xfrm>
                <a:off x="-778333" y="2217286"/>
                <a:ext cx="601693" cy="1587137"/>
              </a:xfrm>
              <a:custGeom>
                <a:avLst/>
                <a:gdLst/>
                <a:ahLst/>
                <a:cxnLst/>
                <a:rect l="l" t="t" r="r" b="b"/>
                <a:pathLst>
                  <a:path w="32271" h="85124" extrusionOk="0">
                    <a:moveTo>
                      <a:pt x="5291" y="1"/>
                    </a:moveTo>
                    <a:cubicBezTo>
                      <a:pt x="5291" y="1"/>
                      <a:pt x="5100" y="1103"/>
                      <a:pt x="4961" y="2812"/>
                    </a:cubicBezTo>
                    <a:lnTo>
                      <a:pt x="331" y="41694"/>
                    </a:lnTo>
                    <a:cubicBezTo>
                      <a:pt x="1" y="44284"/>
                      <a:pt x="3969" y="85123"/>
                      <a:pt x="3969" y="85123"/>
                    </a:cubicBezTo>
                    <a:lnTo>
                      <a:pt x="12401" y="83415"/>
                    </a:lnTo>
                    <a:cubicBezTo>
                      <a:pt x="12401" y="83415"/>
                      <a:pt x="12871" y="49575"/>
                      <a:pt x="12871" y="48417"/>
                    </a:cubicBezTo>
                    <a:cubicBezTo>
                      <a:pt x="12871" y="47921"/>
                      <a:pt x="13889" y="41418"/>
                      <a:pt x="15047" y="34392"/>
                    </a:cubicBezTo>
                    <a:lnTo>
                      <a:pt x="18713" y="49134"/>
                    </a:lnTo>
                    <a:lnTo>
                      <a:pt x="24195" y="83113"/>
                    </a:lnTo>
                    <a:lnTo>
                      <a:pt x="32271" y="81045"/>
                    </a:lnTo>
                    <a:lnTo>
                      <a:pt x="29597" y="46654"/>
                    </a:lnTo>
                    <a:cubicBezTo>
                      <a:pt x="29597" y="46654"/>
                      <a:pt x="32242" y="19372"/>
                      <a:pt x="29872" y="5678"/>
                    </a:cubicBezTo>
                    <a:cubicBezTo>
                      <a:pt x="30093" y="3775"/>
                      <a:pt x="30121" y="2481"/>
                      <a:pt x="30121" y="2481"/>
                    </a:cubicBezTo>
                    <a:lnTo>
                      <a:pt x="529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a:off x="-1035727" y="1319753"/>
                <a:ext cx="1039944" cy="1010335"/>
              </a:xfrm>
              <a:custGeom>
                <a:avLst/>
                <a:gdLst/>
                <a:ahLst/>
                <a:cxnLst/>
                <a:rect l="l" t="t" r="r" b="b"/>
                <a:pathLst>
                  <a:path w="55776" h="54188" extrusionOk="0">
                    <a:moveTo>
                      <a:pt x="36418" y="0"/>
                    </a:moveTo>
                    <a:cubicBezTo>
                      <a:pt x="31394" y="0"/>
                      <a:pt x="27695" y="2414"/>
                      <a:pt x="26180" y="5426"/>
                    </a:cubicBezTo>
                    <a:lnTo>
                      <a:pt x="12015" y="27085"/>
                    </a:lnTo>
                    <a:lnTo>
                      <a:pt x="1" y="35463"/>
                    </a:lnTo>
                    <a:cubicBezTo>
                      <a:pt x="1048" y="36896"/>
                      <a:pt x="3142" y="39376"/>
                      <a:pt x="3969" y="41029"/>
                    </a:cubicBezTo>
                    <a:lnTo>
                      <a:pt x="18215" y="31660"/>
                    </a:lnTo>
                    <a:lnTo>
                      <a:pt x="24857" y="23834"/>
                    </a:lnTo>
                    <a:lnTo>
                      <a:pt x="24857" y="23834"/>
                    </a:lnTo>
                    <a:cubicBezTo>
                      <a:pt x="24002" y="31907"/>
                      <a:pt x="22017" y="41497"/>
                      <a:pt x="17333" y="49407"/>
                    </a:cubicBezTo>
                    <a:cubicBezTo>
                      <a:pt x="23372" y="53223"/>
                      <a:pt x="30186" y="54187"/>
                      <a:pt x="35530" y="54187"/>
                    </a:cubicBezTo>
                    <a:cubicBezTo>
                      <a:pt x="40991" y="54187"/>
                      <a:pt x="44918" y="53181"/>
                      <a:pt x="44918" y="53181"/>
                    </a:cubicBezTo>
                    <a:cubicBezTo>
                      <a:pt x="44918" y="53181"/>
                      <a:pt x="46102" y="33725"/>
                      <a:pt x="48997" y="23999"/>
                    </a:cubicBezTo>
                    <a:cubicBezTo>
                      <a:pt x="51918" y="14270"/>
                      <a:pt x="55776" y="4625"/>
                      <a:pt x="41116" y="657"/>
                    </a:cubicBezTo>
                    <a:cubicBezTo>
                      <a:pt x="39452" y="204"/>
                      <a:pt x="37879" y="0"/>
                      <a:pt x="3641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8"/>
              <p:cNvSpPr/>
              <p:nvPr/>
            </p:nvSpPr>
            <p:spPr>
              <a:xfrm>
                <a:off x="-646792" y="1447620"/>
                <a:ext cx="150577" cy="315977"/>
              </a:xfrm>
              <a:custGeom>
                <a:avLst/>
                <a:gdLst/>
                <a:ahLst/>
                <a:cxnLst/>
                <a:rect l="l" t="t" r="r" b="b"/>
                <a:pathLst>
                  <a:path w="8076" h="16947" extrusionOk="0">
                    <a:moveTo>
                      <a:pt x="8075" y="1"/>
                    </a:moveTo>
                    <a:cubicBezTo>
                      <a:pt x="8075" y="2"/>
                      <a:pt x="6669" y="5071"/>
                      <a:pt x="4548" y="7192"/>
                    </a:cubicBezTo>
                    <a:cubicBezTo>
                      <a:pt x="1874" y="9866"/>
                      <a:pt x="0" y="15984"/>
                      <a:pt x="5265" y="16947"/>
                    </a:cubicBezTo>
                    <a:lnTo>
                      <a:pt x="807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a:off x="-616997" y="1447620"/>
                <a:ext cx="120782" cy="315977"/>
              </a:xfrm>
              <a:custGeom>
                <a:avLst/>
                <a:gdLst/>
                <a:ahLst/>
                <a:cxnLst/>
                <a:rect l="l" t="t" r="r" b="b"/>
                <a:pathLst>
                  <a:path w="6478" h="16947" extrusionOk="0">
                    <a:moveTo>
                      <a:pt x="6477" y="1"/>
                    </a:moveTo>
                    <a:cubicBezTo>
                      <a:pt x="5926" y="1599"/>
                      <a:pt x="5265" y="3168"/>
                      <a:pt x="4493" y="4657"/>
                    </a:cubicBezTo>
                    <a:cubicBezTo>
                      <a:pt x="4079" y="5373"/>
                      <a:pt x="3667" y="6118"/>
                      <a:pt x="3115" y="6724"/>
                    </a:cubicBezTo>
                    <a:cubicBezTo>
                      <a:pt x="2564" y="7331"/>
                      <a:pt x="1929" y="7992"/>
                      <a:pt x="1488" y="8735"/>
                    </a:cubicBezTo>
                    <a:cubicBezTo>
                      <a:pt x="635" y="10197"/>
                      <a:pt x="0" y="11905"/>
                      <a:pt x="194" y="13669"/>
                    </a:cubicBezTo>
                    <a:cubicBezTo>
                      <a:pt x="276" y="14522"/>
                      <a:pt x="662" y="15404"/>
                      <a:pt x="1323" y="15984"/>
                    </a:cubicBezTo>
                    <a:cubicBezTo>
                      <a:pt x="1984" y="16561"/>
                      <a:pt x="2840" y="16837"/>
                      <a:pt x="3667" y="16947"/>
                    </a:cubicBezTo>
                    <a:cubicBezTo>
                      <a:pt x="2840" y="16755"/>
                      <a:pt x="2040" y="16424"/>
                      <a:pt x="1462" y="15818"/>
                    </a:cubicBezTo>
                    <a:cubicBezTo>
                      <a:pt x="882" y="15238"/>
                      <a:pt x="580" y="14440"/>
                      <a:pt x="525" y="13640"/>
                    </a:cubicBezTo>
                    <a:cubicBezTo>
                      <a:pt x="415" y="11987"/>
                      <a:pt x="1021" y="10362"/>
                      <a:pt x="1874" y="8955"/>
                    </a:cubicBezTo>
                    <a:cubicBezTo>
                      <a:pt x="2289" y="8239"/>
                      <a:pt x="2811" y="7633"/>
                      <a:pt x="3417" y="7000"/>
                    </a:cubicBezTo>
                    <a:cubicBezTo>
                      <a:pt x="3969" y="6310"/>
                      <a:pt x="4409" y="5593"/>
                      <a:pt x="4795" y="4822"/>
                    </a:cubicBezTo>
                    <a:cubicBezTo>
                      <a:pt x="5540" y="3279"/>
                      <a:pt x="6092" y="1654"/>
                      <a:pt x="6477"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a:off x="-487527" y="1749203"/>
                <a:ext cx="168047" cy="61715"/>
              </a:xfrm>
              <a:custGeom>
                <a:avLst/>
                <a:gdLst/>
                <a:ahLst/>
                <a:cxnLst/>
                <a:rect l="l" t="t" r="r" b="b"/>
                <a:pathLst>
                  <a:path w="9013" h="3310" extrusionOk="0">
                    <a:moveTo>
                      <a:pt x="1" y="0"/>
                    </a:moveTo>
                    <a:cubicBezTo>
                      <a:pt x="855" y="2157"/>
                      <a:pt x="3158" y="3310"/>
                      <a:pt x="5259" y="3310"/>
                    </a:cubicBezTo>
                    <a:cubicBezTo>
                      <a:pt x="6889" y="3310"/>
                      <a:pt x="8398" y="2615"/>
                      <a:pt x="9013" y="1158"/>
                    </a:cubicBezTo>
                    <a:lnTo>
                      <a:pt x="1"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a:off x="-487527" y="1749203"/>
                <a:ext cx="168047" cy="65519"/>
              </a:xfrm>
              <a:custGeom>
                <a:avLst/>
                <a:gdLst/>
                <a:ahLst/>
                <a:cxnLst/>
                <a:rect l="l" t="t" r="r" b="b"/>
                <a:pathLst>
                  <a:path w="9013" h="3514" extrusionOk="0">
                    <a:moveTo>
                      <a:pt x="1" y="0"/>
                    </a:moveTo>
                    <a:lnTo>
                      <a:pt x="1" y="0"/>
                    </a:lnTo>
                    <a:cubicBezTo>
                      <a:pt x="276" y="911"/>
                      <a:pt x="856" y="1709"/>
                      <a:pt x="1628" y="2315"/>
                    </a:cubicBezTo>
                    <a:cubicBezTo>
                      <a:pt x="2371" y="2895"/>
                      <a:pt x="3281" y="3252"/>
                      <a:pt x="4244" y="3446"/>
                    </a:cubicBezTo>
                    <a:cubicBezTo>
                      <a:pt x="4544" y="3490"/>
                      <a:pt x="4849" y="3514"/>
                      <a:pt x="5155" y="3514"/>
                    </a:cubicBezTo>
                    <a:cubicBezTo>
                      <a:pt x="5807" y="3514"/>
                      <a:pt x="6464" y="3404"/>
                      <a:pt x="7084" y="3142"/>
                    </a:cubicBezTo>
                    <a:cubicBezTo>
                      <a:pt x="7966" y="2785"/>
                      <a:pt x="8737" y="2068"/>
                      <a:pt x="9013" y="1158"/>
                    </a:cubicBezTo>
                    <a:lnTo>
                      <a:pt x="9013" y="1158"/>
                    </a:lnTo>
                    <a:cubicBezTo>
                      <a:pt x="8572" y="1984"/>
                      <a:pt x="7800" y="2564"/>
                      <a:pt x="6945" y="2840"/>
                    </a:cubicBezTo>
                    <a:cubicBezTo>
                      <a:pt x="6428" y="3012"/>
                      <a:pt x="5869" y="3098"/>
                      <a:pt x="5306" y="3098"/>
                    </a:cubicBezTo>
                    <a:cubicBezTo>
                      <a:pt x="4969" y="3098"/>
                      <a:pt x="4630" y="3067"/>
                      <a:pt x="4300" y="3005"/>
                    </a:cubicBezTo>
                    <a:cubicBezTo>
                      <a:pt x="2536" y="2730"/>
                      <a:pt x="856" y="1682"/>
                      <a:pt x="1"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8"/>
              <p:cNvSpPr/>
              <p:nvPr/>
            </p:nvSpPr>
            <p:spPr>
              <a:xfrm>
                <a:off x="-606183" y="2526066"/>
                <a:ext cx="103256" cy="311912"/>
              </a:xfrm>
              <a:custGeom>
                <a:avLst/>
                <a:gdLst/>
                <a:ahLst/>
                <a:cxnLst/>
                <a:rect l="l" t="t" r="r" b="b"/>
                <a:pathLst>
                  <a:path w="5538" h="16729" extrusionOk="0">
                    <a:moveTo>
                      <a:pt x="0" y="1"/>
                    </a:moveTo>
                    <a:lnTo>
                      <a:pt x="0" y="1"/>
                    </a:lnTo>
                    <a:cubicBezTo>
                      <a:pt x="1142" y="899"/>
                      <a:pt x="2285" y="1796"/>
                      <a:pt x="3453" y="2667"/>
                    </a:cubicBezTo>
                    <a:lnTo>
                      <a:pt x="3453" y="2667"/>
                    </a:lnTo>
                    <a:cubicBezTo>
                      <a:pt x="4002" y="7381"/>
                      <a:pt x="4661" y="12069"/>
                      <a:pt x="5538" y="16729"/>
                    </a:cubicBezTo>
                    <a:cubicBezTo>
                      <a:pt x="5126" y="11989"/>
                      <a:pt x="4491" y="7276"/>
                      <a:pt x="3719" y="2564"/>
                    </a:cubicBezTo>
                    <a:lnTo>
                      <a:pt x="3719" y="2509"/>
                    </a:lnTo>
                    <a:lnTo>
                      <a:pt x="3664" y="2454"/>
                    </a:lnTo>
                    <a:cubicBezTo>
                      <a:pt x="2452" y="1628"/>
                      <a:pt x="1239" y="827"/>
                      <a:pt x="0"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8"/>
              <p:cNvSpPr/>
              <p:nvPr/>
            </p:nvSpPr>
            <p:spPr>
              <a:xfrm>
                <a:off x="-420721" y="1168598"/>
                <a:ext cx="169073" cy="224467"/>
              </a:xfrm>
              <a:custGeom>
                <a:avLst/>
                <a:gdLst/>
                <a:ahLst/>
                <a:cxnLst/>
                <a:rect l="l" t="t" r="r" b="b"/>
                <a:pathLst>
                  <a:path w="9068" h="12039" extrusionOk="0">
                    <a:moveTo>
                      <a:pt x="8020" y="1"/>
                    </a:moveTo>
                    <a:lnTo>
                      <a:pt x="0" y="3638"/>
                    </a:lnTo>
                    <a:lnTo>
                      <a:pt x="800" y="11520"/>
                    </a:lnTo>
                    <a:cubicBezTo>
                      <a:pt x="800" y="11520"/>
                      <a:pt x="1975" y="12039"/>
                      <a:pt x="3733" y="12039"/>
                    </a:cubicBezTo>
                    <a:cubicBezTo>
                      <a:pt x="5215" y="12039"/>
                      <a:pt x="7112" y="11669"/>
                      <a:pt x="9067" y="10307"/>
                    </a:cubicBezTo>
                    <a:lnTo>
                      <a:pt x="8020"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8"/>
              <p:cNvSpPr/>
              <p:nvPr/>
            </p:nvSpPr>
            <p:spPr>
              <a:xfrm>
                <a:off x="-620577" y="800415"/>
                <a:ext cx="433123" cy="517417"/>
              </a:xfrm>
              <a:custGeom>
                <a:avLst/>
                <a:gdLst/>
                <a:ahLst/>
                <a:cxnLst/>
                <a:rect l="l" t="t" r="r" b="b"/>
                <a:pathLst>
                  <a:path w="23230" h="27751" extrusionOk="0">
                    <a:moveTo>
                      <a:pt x="13867" y="0"/>
                    </a:moveTo>
                    <a:cubicBezTo>
                      <a:pt x="11379" y="0"/>
                      <a:pt x="8660" y="827"/>
                      <a:pt x="6228" y="1754"/>
                    </a:cubicBezTo>
                    <a:cubicBezTo>
                      <a:pt x="2205" y="3298"/>
                      <a:pt x="1" y="7623"/>
                      <a:pt x="744" y="11895"/>
                    </a:cubicBezTo>
                    <a:cubicBezTo>
                      <a:pt x="2634" y="22712"/>
                      <a:pt x="3574" y="27750"/>
                      <a:pt x="9689" y="27750"/>
                    </a:cubicBezTo>
                    <a:cubicBezTo>
                      <a:pt x="9992" y="27750"/>
                      <a:pt x="10308" y="27738"/>
                      <a:pt x="10638" y="27713"/>
                    </a:cubicBezTo>
                    <a:cubicBezTo>
                      <a:pt x="21385" y="26941"/>
                      <a:pt x="23230" y="16139"/>
                      <a:pt x="21962" y="10379"/>
                    </a:cubicBezTo>
                    <a:cubicBezTo>
                      <a:pt x="21548" y="2321"/>
                      <a:pt x="18033" y="0"/>
                      <a:pt x="13867"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8"/>
              <p:cNvSpPr/>
              <p:nvPr/>
            </p:nvSpPr>
            <p:spPr>
              <a:xfrm>
                <a:off x="-432524" y="1039220"/>
                <a:ext cx="127923" cy="117016"/>
              </a:xfrm>
              <a:custGeom>
                <a:avLst/>
                <a:gdLst/>
                <a:ahLst/>
                <a:cxnLst/>
                <a:rect l="l" t="t" r="r" b="b"/>
                <a:pathLst>
                  <a:path w="6861" h="6276" extrusionOk="0">
                    <a:moveTo>
                      <a:pt x="3456" y="1"/>
                    </a:moveTo>
                    <a:cubicBezTo>
                      <a:pt x="3226" y="1"/>
                      <a:pt x="2991" y="26"/>
                      <a:pt x="2756" y="79"/>
                    </a:cubicBezTo>
                    <a:cubicBezTo>
                      <a:pt x="1074" y="437"/>
                      <a:pt x="0" y="2119"/>
                      <a:pt x="386" y="3798"/>
                    </a:cubicBezTo>
                    <a:cubicBezTo>
                      <a:pt x="694" y="5272"/>
                      <a:pt x="1988" y="6275"/>
                      <a:pt x="3417" y="6275"/>
                    </a:cubicBezTo>
                    <a:cubicBezTo>
                      <a:pt x="3644" y="6275"/>
                      <a:pt x="3875" y="6250"/>
                      <a:pt x="4105" y="6197"/>
                    </a:cubicBezTo>
                    <a:cubicBezTo>
                      <a:pt x="5814" y="5811"/>
                      <a:pt x="6861" y="4158"/>
                      <a:pt x="6504" y="2449"/>
                    </a:cubicBezTo>
                    <a:cubicBezTo>
                      <a:pt x="6171" y="999"/>
                      <a:pt x="4896" y="1"/>
                      <a:pt x="3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a:off x="-576929" y="1074179"/>
                <a:ext cx="104841" cy="115916"/>
              </a:xfrm>
              <a:custGeom>
                <a:avLst/>
                <a:gdLst/>
                <a:ahLst/>
                <a:cxnLst/>
                <a:rect l="l" t="t" r="r" b="b"/>
                <a:pathLst>
                  <a:path w="5623" h="6217" extrusionOk="0">
                    <a:moveTo>
                      <a:pt x="2566" y="1"/>
                    </a:moveTo>
                    <a:cubicBezTo>
                      <a:pt x="2419" y="1"/>
                      <a:pt x="2271" y="17"/>
                      <a:pt x="2124" y="50"/>
                    </a:cubicBezTo>
                    <a:cubicBezTo>
                      <a:pt x="772" y="354"/>
                      <a:pt x="1" y="1952"/>
                      <a:pt x="360" y="3661"/>
                    </a:cubicBezTo>
                    <a:cubicBezTo>
                      <a:pt x="704" y="5156"/>
                      <a:pt x="1833" y="6217"/>
                      <a:pt x="3029" y="6217"/>
                    </a:cubicBezTo>
                    <a:cubicBezTo>
                      <a:pt x="3177" y="6217"/>
                      <a:pt x="3325" y="6201"/>
                      <a:pt x="3473" y="6167"/>
                    </a:cubicBezTo>
                    <a:cubicBezTo>
                      <a:pt x="4824" y="5865"/>
                      <a:pt x="5622" y="4267"/>
                      <a:pt x="5265" y="2558"/>
                    </a:cubicBezTo>
                    <a:cubicBezTo>
                      <a:pt x="4922" y="1060"/>
                      <a:pt x="376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a:off x="-440746" y="1064633"/>
                <a:ext cx="115114" cy="105195"/>
              </a:xfrm>
              <a:custGeom>
                <a:avLst/>
                <a:gdLst/>
                <a:ahLst/>
                <a:cxnLst/>
                <a:rect l="l" t="t" r="r" b="b"/>
                <a:pathLst>
                  <a:path w="6174" h="5642" extrusionOk="0">
                    <a:moveTo>
                      <a:pt x="3081" y="1"/>
                    </a:moveTo>
                    <a:cubicBezTo>
                      <a:pt x="2882" y="1"/>
                      <a:pt x="2681" y="22"/>
                      <a:pt x="2481" y="66"/>
                    </a:cubicBezTo>
                    <a:cubicBezTo>
                      <a:pt x="964" y="396"/>
                      <a:pt x="1" y="1913"/>
                      <a:pt x="331" y="3428"/>
                    </a:cubicBezTo>
                    <a:cubicBezTo>
                      <a:pt x="618" y="4743"/>
                      <a:pt x="1795" y="5642"/>
                      <a:pt x="3092" y="5642"/>
                    </a:cubicBezTo>
                    <a:cubicBezTo>
                      <a:pt x="3290" y="5642"/>
                      <a:pt x="3492" y="5621"/>
                      <a:pt x="3693" y="5577"/>
                    </a:cubicBezTo>
                    <a:cubicBezTo>
                      <a:pt x="5208" y="5246"/>
                      <a:pt x="6173" y="3732"/>
                      <a:pt x="5843" y="2215"/>
                    </a:cubicBezTo>
                    <a:cubicBezTo>
                      <a:pt x="5556" y="901"/>
                      <a:pt x="4377" y="1"/>
                      <a:pt x="30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a:off x="-580006" y="1098026"/>
                <a:ext cx="94549" cy="104319"/>
              </a:xfrm>
              <a:custGeom>
                <a:avLst/>
                <a:gdLst/>
                <a:ahLst/>
                <a:cxnLst/>
                <a:rect l="l" t="t" r="r" b="b"/>
                <a:pathLst>
                  <a:path w="5071" h="5595" extrusionOk="0">
                    <a:moveTo>
                      <a:pt x="2303" y="1"/>
                    </a:moveTo>
                    <a:cubicBezTo>
                      <a:pt x="2179" y="1"/>
                      <a:pt x="2054" y="13"/>
                      <a:pt x="1929" y="38"/>
                    </a:cubicBezTo>
                    <a:cubicBezTo>
                      <a:pt x="717" y="314"/>
                      <a:pt x="0" y="1775"/>
                      <a:pt x="331" y="3290"/>
                    </a:cubicBezTo>
                    <a:cubicBezTo>
                      <a:pt x="625" y="4640"/>
                      <a:pt x="1661" y="5595"/>
                      <a:pt x="2740" y="5595"/>
                    </a:cubicBezTo>
                    <a:cubicBezTo>
                      <a:pt x="2874" y="5595"/>
                      <a:pt x="3008" y="5580"/>
                      <a:pt x="3142" y="5550"/>
                    </a:cubicBezTo>
                    <a:cubicBezTo>
                      <a:pt x="4354" y="5274"/>
                      <a:pt x="5071" y="3841"/>
                      <a:pt x="4740" y="2327"/>
                    </a:cubicBezTo>
                    <a:cubicBezTo>
                      <a:pt x="4444" y="942"/>
                      <a:pt x="3392" y="1"/>
                      <a:pt x="2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a:off x="-484431" y="1169642"/>
                <a:ext cx="30839" cy="39155"/>
              </a:xfrm>
              <a:custGeom>
                <a:avLst/>
                <a:gdLst/>
                <a:ahLst/>
                <a:cxnLst/>
                <a:rect l="l" t="t" r="r" b="b"/>
                <a:pathLst>
                  <a:path w="1654" h="2100" extrusionOk="0">
                    <a:moveTo>
                      <a:pt x="1433" y="0"/>
                    </a:moveTo>
                    <a:cubicBezTo>
                      <a:pt x="1102" y="0"/>
                      <a:pt x="772" y="29"/>
                      <a:pt x="496" y="249"/>
                    </a:cubicBezTo>
                    <a:cubicBezTo>
                      <a:pt x="194" y="470"/>
                      <a:pt x="0" y="827"/>
                      <a:pt x="29" y="1213"/>
                    </a:cubicBezTo>
                    <a:cubicBezTo>
                      <a:pt x="84" y="1598"/>
                      <a:pt x="331" y="1958"/>
                      <a:pt x="717" y="2068"/>
                    </a:cubicBezTo>
                    <a:cubicBezTo>
                      <a:pt x="793" y="2090"/>
                      <a:pt x="867" y="2100"/>
                      <a:pt x="938" y="2100"/>
                    </a:cubicBezTo>
                    <a:cubicBezTo>
                      <a:pt x="1229" y="2100"/>
                      <a:pt x="1477" y="1935"/>
                      <a:pt x="1653" y="1737"/>
                    </a:cubicBezTo>
                    <a:lnTo>
                      <a:pt x="1653" y="1737"/>
                    </a:lnTo>
                    <a:cubicBezTo>
                      <a:pt x="1494" y="1795"/>
                      <a:pt x="1335" y="1830"/>
                      <a:pt x="1187" y="1830"/>
                    </a:cubicBezTo>
                    <a:cubicBezTo>
                      <a:pt x="1054" y="1830"/>
                      <a:pt x="931" y="1802"/>
                      <a:pt x="827" y="1737"/>
                    </a:cubicBezTo>
                    <a:cubicBezTo>
                      <a:pt x="606" y="1627"/>
                      <a:pt x="470" y="1407"/>
                      <a:pt x="441" y="1186"/>
                    </a:cubicBezTo>
                    <a:cubicBezTo>
                      <a:pt x="415" y="937"/>
                      <a:pt x="525" y="717"/>
                      <a:pt x="717" y="525"/>
                    </a:cubicBezTo>
                    <a:cubicBezTo>
                      <a:pt x="882" y="304"/>
                      <a:pt x="1157" y="165"/>
                      <a:pt x="1433"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a:off x="-452586" y="1221549"/>
                <a:ext cx="67346" cy="37327"/>
              </a:xfrm>
              <a:custGeom>
                <a:avLst/>
                <a:gdLst/>
                <a:ahLst/>
                <a:cxnLst/>
                <a:rect l="l" t="t" r="r" b="b"/>
                <a:pathLst>
                  <a:path w="3612" h="2002" extrusionOk="0">
                    <a:moveTo>
                      <a:pt x="3557" y="0"/>
                    </a:moveTo>
                    <a:lnTo>
                      <a:pt x="3557" y="0"/>
                    </a:lnTo>
                    <a:cubicBezTo>
                      <a:pt x="3446" y="358"/>
                      <a:pt x="3226" y="662"/>
                      <a:pt x="2950" y="937"/>
                    </a:cubicBezTo>
                    <a:cubicBezTo>
                      <a:pt x="2701" y="1184"/>
                      <a:pt x="2399" y="1378"/>
                      <a:pt x="2068" y="1489"/>
                    </a:cubicBezTo>
                    <a:cubicBezTo>
                      <a:pt x="1861" y="1571"/>
                      <a:pt x="1652" y="1609"/>
                      <a:pt x="1442" y="1609"/>
                    </a:cubicBezTo>
                    <a:cubicBezTo>
                      <a:pt x="953" y="1609"/>
                      <a:pt x="463" y="1403"/>
                      <a:pt x="1" y="1074"/>
                    </a:cubicBezTo>
                    <a:lnTo>
                      <a:pt x="1" y="1074"/>
                    </a:lnTo>
                    <a:cubicBezTo>
                      <a:pt x="221" y="1405"/>
                      <a:pt x="525" y="1735"/>
                      <a:pt x="938" y="1874"/>
                    </a:cubicBezTo>
                    <a:cubicBezTo>
                      <a:pt x="1139" y="1961"/>
                      <a:pt x="1363" y="2002"/>
                      <a:pt x="1590" y="2002"/>
                    </a:cubicBezTo>
                    <a:cubicBezTo>
                      <a:pt x="1798" y="2002"/>
                      <a:pt x="2008" y="1967"/>
                      <a:pt x="2205" y="1901"/>
                    </a:cubicBezTo>
                    <a:cubicBezTo>
                      <a:pt x="2591" y="1735"/>
                      <a:pt x="2950" y="1489"/>
                      <a:pt x="3226" y="1158"/>
                    </a:cubicBezTo>
                    <a:cubicBezTo>
                      <a:pt x="3473" y="827"/>
                      <a:pt x="3612" y="386"/>
                      <a:pt x="3557"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a:off x="-429447" y="1277037"/>
                <a:ext cx="121770" cy="42641"/>
              </a:xfrm>
              <a:custGeom>
                <a:avLst/>
                <a:gdLst/>
                <a:ahLst/>
                <a:cxnLst/>
                <a:rect l="l" t="t" r="r" b="b"/>
                <a:pathLst>
                  <a:path w="6531" h="2287" extrusionOk="0">
                    <a:moveTo>
                      <a:pt x="6531" y="1"/>
                    </a:moveTo>
                    <a:cubicBezTo>
                      <a:pt x="5483" y="578"/>
                      <a:pt x="4465" y="1103"/>
                      <a:pt x="3389" y="1460"/>
                    </a:cubicBezTo>
                    <a:cubicBezTo>
                      <a:pt x="2287" y="1846"/>
                      <a:pt x="1158" y="2011"/>
                      <a:pt x="1" y="2232"/>
                    </a:cubicBezTo>
                    <a:cubicBezTo>
                      <a:pt x="310" y="2268"/>
                      <a:pt x="624" y="2286"/>
                      <a:pt x="938" y="2286"/>
                    </a:cubicBezTo>
                    <a:cubicBezTo>
                      <a:pt x="2997" y="2286"/>
                      <a:pt x="5096" y="1506"/>
                      <a:pt x="653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a:off x="-1235620" y="2037231"/>
                <a:ext cx="522582" cy="457921"/>
              </a:xfrm>
              <a:custGeom>
                <a:avLst/>
                <a:gdLst/>
                <a:ahLst/>
                <a:cxnLst/>
                <a:rect l="l" t="t" r="r" b="b"/>
                <a:pathLst>
                  <a:path w="28028" h="24560" extrusionOk="0">
                    <a:moveTo>
                      <a:pt x="14000" y="1267"/>
                    </a:moveTo>
                    <a:cubicBezTo>
                      <a:pt x="17784" y="1267"/>
                      <a:pt x="21475" y="3214"/>
                      <a:pt x="23534" y="6708"/>
                    </a:cubicBezTo>
                    <a:cubicBezTo>
                      <a:pt x="26594" y="11944"/>
                      <a:pt x="24831" y="18723"/>
                      <a:pt x="19595" y="21783"/>
                    </a:cubicBezTo>
                    <a:cubicBezTo>
                      <a:pt x="17854" y="22800"/>
                      <a:pt x="15942" y="23284"/>
                      <a:pt x="14053" y="23284"/>
                    </a:cubicBezTo>
                    <a:cubicBezTo>
                      <a:pt x="10261" y="23284"/>
                      <a:pt x="6562" y="21336"/>
                      <a:pt x="4520" y="17841"/>
                    </a:cubicBezTo>
                    <a:cubicBezTo>
                      <a:pt x="1434" y="12605"/>
                      <a:pt x="3197" y="5855"/>
                      <a:pt x="8462" y="2769"/>
                    </a:cubicBezTo>
                    <a:cubicBezTo>
                      <a:pt x="10204" y="1751"/>
                      <a:pt x="12113" y="1267"/>
                      <a:pt x="14000" y="1267"/>
                    </a:cubicBezTo>
                    <a:close/>
                    <a:moveTo>
                      <a:pt x="13995" y="0"/>
                    </a:moveTo>
                    <a:cubicBezTo>
                      <a:pt x="11884" y="0"/>
                      <a:pt x="9748" y="545"/>
                      <a:pt x="7801" y="1693"/>
                    </a:cubicBezTo>
                    <a:cubicBezTo>
                      <a:pt x="1959" y="5110"/>
                      <a:pt x="1" y="12634"/>
                      <a:pt x="3418" y="18476"/>
                    </a:cubicBezTo>
                    <a:cubicBezTo>
                      <a:pt x="5700" y="22378"/>
                      <a:pt x="9827" y="24559"/>
                      <a:pt x="14056" y="24559"/>
                    </a:cubicBezTo>
                    <a:cubicBezTo>
                      <a:pt x="16159" y="24559"/>
                      <a:pt x="18288" y="24020"/>
                      <a:pt x="20228" y="22885"/>
                    </a:cubicBezTo>
                    <a:cubicBezTo>
                      <a:pt x="26070" y="19440"/>
                      <a:pt x="28027" y="11918"/>
                      <a:pt x="24610" y="6075"/>
                    </a:cubicBezTo>
                    <a:cubicBezTo>
                      <a:pt x="22332" y="2180"/>
                      <a:pt x="18216" y="0"/>
                      <a:pt x="13995"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a:off x="-1213003" y="2216260"/>
                <a:ext cx="525118" cy="554390"/>
              </a:xfrm>
              <a:custGeom>
                <a:avLst/>
                <a:gdLst/>
                <a:ahLst/>
                <a:cxnLst/>
                <a:rect l="l" t="t" r="r" b="b"/>
                <a:pathLst>
                  <a:path w="28164" h="29734" extrusionOk="0">
                    <a:moveTo>
                      <a:pt x="16369" y="1"/>
                    </a:moveTo>
                    <a:lnTo>
                      <a:pt x="0" y="9591"/>
                    </a:lnTo>
                    <a:lnTo>
                      <a:pt x="11795" y="29734"/>
                    </a:lnTo>
                    <a:lnTo>
                      <a:pt x="28164" y="20144"/>
                    </a:lnTo>
                    <a:lnTo>
                      <a:pt x="16369"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a:off x="-1465252" y="2475221"/>
                <a:ext cx="388935" cy="153131"/>
              </a:xfrm>
              <a:custGeom>
                <a:avLst/>
                <a:gdLst/>
                <a:ahLst/>
                <a:cxnLst/>
                <a:rect l="l" t="t" r="r" b="b"/>
                <a:pathLst>
                  <a:path w="20860" h="8213" extrusionOk="0">
                    <a:moveTo>
                      <a:pt x="16038" y="0"/>
                    </a:moveTo>
                    <a:lnTo>
                      <a:pt x="0" y="3638"/>
                    </a:lnTo>
                    <a:lnTo>
                      <a:pt x="1239" y="5787"/>
                    </a:lnTo>
                    <a:lnTo>
                      <a:pt x="20860" y="8212"/>
                    </a:lnTo>
                    <a:lnTo>
                      <a:pt x="160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1555680" y="2521460"/>
                <a:ext cx="112504" cy="150055"/>
              </a:xfrm>
              <a:custGeom>
                <a:avLst/>
                <a:gdLst/>
                <a:ahLst/>
                <a:cxnLst/>
                <a:rect l="l" t="t" r="r" b="b"/>
                <a:pathLst>
                  <a:path w="6034" h="8048" extrusionOk="0">
                    <a:moveTo>
                      <a:pt x="0" y="1"/>
                    </a:moveTo>
                    <a:lnTo>
                      <a:pt x="4711" y="8047"/>
                    </a:lnTo>
                    <a:lnTo>
                      <a:pt x="6034" y="3197"/>
                    </a:lnTo>
                    <a:lnTo>
                      <a:pt x="4850" y="1158"/>
                    </a:lnTo>
                    <a:lnTo>
                      <a:pt x="0"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a:off x="-1568545" y="2521460"/>
                <a:ext cx="100720" cy="157737"/>
              </a:xfrm>
              <a:custGeom>
                <a:avLst/>
                <a:gdLst/>
                <a:ahLst/>
                <a:cxnLst/>
                <a:rect l="l" t="t" r="r" b="b"/>
                <a:pathLst>
                  <a:path w="5402" h="8460" extrusionOk="0">
                    <a:moveTo>
                      <a:pt x="690" y="1"/>
                    </a:moveTo>
                    <a:lnTo>
                      <a:pt x="0" y="413"/>
                    </a:lnTo>
                    <a:lnTo>
                      <a:pt x="4713" y="8460"/>
                    </a:lnTo>
                    <a:lnTo>
                      <a:pt x="5401" y="8047"/>
                    </a:lnTo>
                    <a:lnTo>
                      <a:pt x="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a:off x="-1197062" y="2243482"/>
                <a:ext cx="305219" cy="178824"/>
              </a:xfrm>
              <a:custGeom>
                <a:avLst/>
                <a:gdLst/>
                <a:ahLst/>
                <a:cxnLst/>
                <a:rect l="l" t="t" r="r" b="b"/>
                <a:pathLst>
                  <a:path w="16370" h="9591" extrusionOk="0">
                    <a:moveTo>
                      <a:pt x="16370" y="0"/>
                    </a:moveTo>
                    <a:lnTo>
                      <a:pt x="16370" y="0"/>
                    </a:lnTo>
                    <a:cubicBezTo>
                      <a:pt x="13559" y="1433"/>
                      <a:pt x="10803" y="3031"/>
                      <a:pt x="8074" y="4603"/>
                    </a:cubicBezTo>
                    <a:cubicBezTo>
                      <a:pt x="5347" y="6228"/>
                      <a:pt x="2618" y="7826"/>
                      <a:pt x="1" y="9590"/>
                    </a:cubicBezTo>
                    <a:cubicBezTo>
                      <a:pt x="2812" y="8157"/>
                      <a:pt x="5539" y="6559"/>
                      <a:pt x="8294" y="4989"/>
                    </a:cubicBezTo>
                    <a:cubicBezTo>
                      <a:pt x="10995" y="3362"/>
                      <a:pt x="13724" y="1764"/>
                      <a:pt x="163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1009549" y="2564083"/>
                <a:ext cx="305219" cy="178824"/>
              </a:xfrm>
              <a:custGeom>
                <a:avLst/>
                <a:gdLst/>
                <a:ahLst/>
                <a:cxnLst/>
                <a:rect l="l" t="t" r="r" b="b"/>
                <a:pathLst>
                  <a:path w="16370" h="9591" extrusionOk="0">
                    <a:moveTo>
                      <a:pt x="16370" y="1"/>
                    </a:moveTo>
                    <a:cubicBezTo>
                      <a:pt x="13559" y="1434"/>
                      <a:pt x="10832" y="3032"/>
                      <a:pt x="8076" y="4604"/>
                    </a:cubicBezTo>
                    <a:cubicBezTo>
                      <a:pt x="5376" y="6229"/>
                      <a:pt x="2646" y="7827"/>
                      <a:pt x="1" y="9591"/>
                    </a:cubicBezTo>
                    <a:cubicBezTo>
                      <a:pt x="2840" y="8158"/>
                      <a:pt x="5567" y="6559"/>
                      <a:pt x="8297" y="4990"/>
                    </a:cubicBezTo>
                    <a:cubicBezTo>
                      <a:pt x="11024" y="3363"/>
                      <a:pt x="13753" y="1764"/>
                      <a:pt x="1637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a:off x="-1062948" y="1952657"/>
                <a:ext cx="281558" cy="166071"/>
              </a:xfrm>
              <a:custGeom>
                <a:avLst/>
                <a:gdLst/>
                <a:ahLst/>
                <a:cxnLst/>
                <a:rect l="l" t="t" r="r" b="b"/>
                <a:pathLst>
                  <a:path w="15101" h="8907" extrusionOk="0">
                    <a:moveTo>
                      <a:pt x="14137" y="1"/>
                    </a:moveTo>
                    <a:lnTo>
                      <a:pt x="7468" y="1242"/>
                    </a:lnTo>
                    <a:cubicBezTo>
                      <a:pt x="7343" y="1240"/>
                      <a:pt x="7219" y="1239"/>
                      <a:pt x="7099" y="1239"/>
                    </a:cubicBezTo>
                    <a:cubicBezTo>
                      <a:pt x="1" y="1239"/>
                      <a:pt x="826" y="5182"/>
                      <a:pt x="826" y="5182"/>
                    </a:cubicBezTo>
                    <a:cubicBezTo>
                      <a:pt x="826" y="5182"/>
                      <a:pt x="1733" y="4835"/>
                      <a:pt x="2303" y="4835"/>
                    </a:cubicBezTo>
                    <a:cubicBezTo>
                      <a:pt x="2414" y="4835"/>
                      <a:pt x="2513" y="4848"/>
                      <a:pt x="2589" y="4880"/>
                    </a:cubicBezTo>
                    <a:cubicBezTo>
                      <a:pt x="3114" y="5071"/>
                      <a:pt x="3279" y="5788"/>
                      <a:pt x="1156" y="6394"/>
                    </a:cubicBezTo>
                    <a:cubicBezTo>
                      <a:pt x="965" y="6670"/>
                      <a:pt x="1046" y="7386"/>
                      <a:pt x="1267" y="7635"/>
                    </a:cubicBezTo>
                    <a:cubicBezTo>
                      <a:pt x="1487" y="7827"/>
                      <a:pt x="2204" y="7746"/>
                      <a:pt x="2479" y="7911"/>
                    </a:cubicBezTo>
                    <a:cubicBezTo>
                      <a:pt x="3524" y="8571"/>
                      <a:pt x="4920" y="8906"/>
                      <a:pt x="6147" y="8906"/>
                    </a:cubicBezTo>
                    <a:cubicBezTo>
                      <a:pt x="7121" y="8906"/>
                      <a:pt x="7987" y="8695"/>
                      <a:pt x="8487" y="8268"/>
                    </a:cubicBezTo>
                    <a:cubicBezTo>
                      <a:pt x="9452" y="7441"/>
                      <a:pt x="10360" y="5100"/>
                      <a:pt x="10360" y="5100"/>
                    </a:cubicBezTo>
                    <a:lnTo>
                      <a:pt x="15100" y="4134"/>
                    </a:lnTo>
                    <a:lnTo>
                      <a:pt x="14137"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a:off x="-886231" y="1527234"/>
                <a:ext cx="731182" cy="528213"/>
              </a:xfrm>
              <a:custGeom>
                <a:avLst/>
                <a:gdLst/>
                <a:ahLst/>
                <a:cxnLst/>
                <a:rect l="l" t="t" r="r" b="b"/>
                <a:pathLst>
                  <a:path w="39216" h="28330" extrusionOk="0">
                    <a:moveTo>
                      <a:pt x="32407" y="1"/>
                    </a:moveTo>
                    <a:lnTo>
                      <a:pt x="19897" y="17858"/>
                    </a:lnTo>
                    <a:lnTo>
                      <a:pt x="1" y="23288"/>
                    </a:lnTo>
                    <a:lnTo>
                      <a:pt x="1544" y="28329"/>
                    </a:lnTo>
                    <a:cubicBezTo>
                      <a:pt x="1544" y="28329"/>
                      <a:pt x="19346" y="27586"/>
                      <a:pt x="23673" y="25713"/>
                    </a:cubicBezTo>
                    <a:cubicBezTo>
                      <a:pt x="28027" y="23839"/>
                      <a:pt x="39215" y="12816"/>
                      <a:pt x="39215" y="12816"/>
                    </a:cubicBezTo>
                    <a:lnTo>
                      <a:pt x="32407"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a:off x="-588713" y="1527234"/>
                <a:ext cx="306729" cy="353024"/>
              </a:xfrm>
              <a:custGeom>
                <a:avLst/>
                <a:gdLst/>
                <a:ahLst/>
                <a:cxnLst/>
                <a:rect l="l" t="t" r="r" b="b"/>
                <a:pathLst>
                  <a:path w="16451" h="18934" extrusionOk="0">
                    <a:moveTo>
                      <a:pt x="16450" y="1"/>
                    </a:moveTo>
                    <a:lnTo>
                      <a:pt x="16450" y="1"/>
                    </a:lnTo>
                    <a:cubicBezTo>
                      <a:pt x="12082" y="5801"/>
                      <a:pt x="7930" y="11737"/>
                      <a:pt x="3890" y="17754"/>
                    </a:cubicBezTo>
                    <a:lnTo>
                      <a:pt x="3890" y="17754"/>
                    </a:lnTo>
                    <a:lnTo>
                      <a:pt x="0" y="18933"/>
                    </a:lnTo>
                    <a:lnTo>
                      <a:pt x="0" y="18933"/>
                    </a:lnTo>
                    <a:lnTo>
                      <a:pt x="3968" y="17997"/>
                    </a:lnTo>
                    <a:lnTo>
                      <a:pt x="4023" y="17968"/>
                    </a:lnTo>
                    <a:lnTo>
                      <a:pt x="4050" y="17941"/>
                    </a:lnTo>
                    <a:cubicBezTo>
                      <a:pt x="8322" y="12071"/>
                      <a:pt x="12511" y="6118"/>
                      <a:pt x="16450"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a:off x="-625705" y="1766170"/>
                <a:ext cx="470656" cy="272832"/>
              </a:xfrm>
              <a:custGeom>
                <a:avLst/>
                <a:gdLst/>
                <a:ahLst/>
                <a:cxnLst/>
                <a:rect l="l" t="t" r="r" b="b"/>
                <a:pathLst>
                  <a:path w="25243" h="14633" extrusionOk="0">
                    <a:moveTo>
                      <a:pt x="25242" y="1"/>
                    </a:moveTo>
                    <a:lnTo>
                      <a:pt x="25242" y="1"/>
                    </a:lnTo>
                    <a:cubicBezTo>
                      <a:pt x="23395" y="1709"/>
                      <a:pt x="21521" y="3363"/>
                      <a:pt x="19647" y="5043"/>
                    </a:cubicBezTo>
                    <a:cubicBezTo>
                      <a:pt x="17747" y="6696"/>
                      <a:pt x="15873" y="8350"/>
                      <a:pt x="13889" y="9866"/>
                    </a:cubicBezTo>
                    <a:cubicBezTo>
                      <a:pt x="11905" y="11409"/>
                      <a:pt x="9921" y="12979"/>
                      <a:pt x="7412" y="13394"/>
                    </a:cubicBezTo>
                    <a:cubicBezTo>
                      <a:pt x="4987" y="13945"/>
                      <a:pt x="2480" y="14275"/>
                      <a:pt x="0" y="14633"/>
                    </a:cubicBezTo>
                    <a:lnTo>
                      <a:pt x="0" y="14633"/>
                    </a:lnTo>
                    <a:cubicBezTo>
                      <a:pt x="2507" y="14441"/>
                      <a:pt x="5015" y="14220"/>
                      <a:pt x="7496" y="13724"/>
                    </a:cubicBezTo>
                    <a:cubicBezTo>
                      <a:pt x="8734" y="13504"/>
                      <a:pt x="9976" y="13089"/>
                      <a:pt x="11049" y="12401"/>
                    </a:cubicBezTo>
                    <a:cubicBezTo>
                      <a:pt x="12152" y="11740"/>
                      <a:pt x="13144" y="10969"/>
                      <a:pt x="14164" y="10223"/>
                    </a:cubicBezTo>
                    <a:cubicBezTo>
                      <a:pt x="18077" y="7055"/>
                      <a:pt x="21770" y="3638"/>
                      <a:pt x="25242"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a:off x="-1029071" y="2082147"/>
                <a:ext cx="36526" cy="18142"/>
              </a:xfrm>
              <a:custGeom>
                <a:avLst/>
                <a:gdLst/>
                <a:ahLst/>
                <a:cxnLst/>
                <a:rect l="l" t="t" r="r" b="b"/>
                <a:pathLst>
                  <a:path w="1959" h="973" extrusionOk="0">
                    <a:moveTo>
                      <a:pt x="1958" y="0"/>
                    </a:moveTo>
                    <a:lnTo>
                      <a:pt x="1958" y="0"/>
                    </a:lnTo>
                    <a:cubicBezTo>
                      <a:pt x="1323" y="470"/>
                      <a:pt x="772" y="525"/>
                      <a:pt x="1" y="827"/>
                    </a:cubicBezTo>
                    <a:cubicBezTo>
                      <a:pt x="195" y="911"/>
                      <a:pt x="387" y="966"/>
                      <a:pt x="581" y="966"/>
                    </a:cubicBezTo>
                    <a:cubicBezTo>
                      <a:pt x="615" y="971"/>
                      <a:pt x="650" y="973"/>
                      <a:pt x="685" y="973"/>
                    </a:cubicBezTo>
                    <a:cubicBezTo>
                      <a:pt x="850" y="973"/>
                      <a:pt x="1027" y="927"/>
                      <a:pt x="1187" y="882"/>
                    </a:cubicBezTo>
                    <a:cubicBezTo>
                      <a:pt x="1544" y="717"/>
                      <a:pt x="1930" y="415"/>
                      <a:pt x="195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a:off x="-987436" y="2093986"/>
                <a:ext cx="25711" cy="19223"/>
              </a:xfrm>
              <a:custGeom>
                <a:avLst/>
                <a:gdLst/>
                <a:ahLst/>
                <a:cxnLst/>
                <a:rect l="l" t="t" r="r" b="b"/>
                <a:pathLst>
                  <a:path w="1379" h="1031" extrusionOk="0">
                    <a:moveTo>
                      <a:pt x="1379" y="0"/>
                    </a:moveTo>
                    <a:cubicBezTo>
                      <a:pt x="799" y="302"/>
                      <a:pt x="413" y="523"/>
                      <a:pt x="1" y="1019"/>
                    </a:cubicBezTo>
                    <a:cubicBezTo>
                      <a:pt x="50" y="1027"/>
                      <a:pt x="99" y="1031"/>
                      <a:pt x="147" y="1031"/>
                    </a:cubicBezTo>
                    <a:cubicBezTo>
                      <a:pt x="261" y="1031"/>
                      <a:pt x="372" y="1011"/>
                      <a:pt x="468" y="992"/>
                    </a:cubicBezTo>
                    <a:cubicBezTo>
                      <a:pt x="634" y="937"/>
                      <a:pt x="744" y="853"/>
                      <a:pt x="883" y="772"/>
                    </a:cubicBezTo>
                    <a:cubicBezTo>
                      <a:pt x="1130" y="578"/>
                      <a:pt x="1350" y="357"/>
                      <a:pt x="137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a:off x="-948916" y="2101668"/>
                <a:ext cx="25227" cy="19260"/>
              </a:xfrm>
              <a:custGeom>
                <a:avLst/>
                <a:gdLst/>
                <a:ahLst/>
                <a:cxnLst/>
                <a:rect l="l" t="t" r="r" b="b"/>
                <a:pathLst>
                  <a:path w="1353" h="1033" extrusionOk="0">
                    <a:moveTo>
                      <a:pt x="1352" y="0"/>
                    </a:moveTo>
                    <a:lnTo>
                      <a:pt x="1352" y="0"/>
                    </a:lnTo>
                    <a:cubicBezTo>
                      <a:pt x="801" y="276"/>
                      <a:pt x="415" y="496"/>
                      <a:pt x="1" y="1021"/>
                    </a:cubicBezTo>
                    <a:cubicBezTo>
                      <a:pt x="49" y="1029"/>
                      <a:pt x="97" y="1032"/>
                      <a:pt x="144" y="1032"/>
                    </a:cubicBezTo>
                    <a:cubicBezTo>
                      <a:pt x="260" y="1032"/>
                      <a:pt x="372" y="1013"/>
                      <a:pt x="470" y="993"/>
                    </a:cubicBezTo>
                    <a:cubicBezTo>
                      <a:pt x="607" y="937"/>
                      <a:pt x="746" y="856"/>
                      <a:pt x="882" y="772"/>
                    </a:cubicBezTo>
                    <a:cubicBezTo>
                      <a:pt x="1103" y="580"/>
                      <a:pt x="1352" y="331"/>
                      <a:pt x="1352"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a:off x="-1176497" y="2030649"/>
                <a:ext cx="139763" cy="172541"/>
              </a:xfrm>
              <a:custGeom>
                <a:avLst/>
                <a:gdLst/>
                <a:ahLst/>
                <a:cxnLst/>
                <a:rect l="l" t="t" r="r" b="b"/>
                <a:pathLst>
                  <a:path w="7496" h="9254" extrusionOk="0">
                    <a:moveTo>
                      <a:pt x="3844" y="1"/>
                    </a:moveTo>
                    <a:cubicBezTo>
                      <a:pt x="3199" y="1"/>
                      <a:pt x="2569" y="248"/>
                      <a:pt x="2094" y="723"/>
                    </a:cubicBezTo>
                    <a:lnTo>
                      <a:pt x="1378" y="1854"/>
                    </a:lnTo>
                    <a:cubicBezTo>
                      <a:pt x="633" y="2597"/>
                      <a:pt x="853" y="2791"/>
                      <a:pt x="467" y="4720"/>
                    </a:cubicBezTo>
                    <a:cubicBezTo>
                      <a:pt x="0" y="7035"/>
                      <a:pt x="882" y="8964"/>
                      <a:pt x="882" y="8964"/>
                    </a:cubicBezTo>
                    <a:cubicBezTo>
                      <a:pt x="1000" y="9166"/>
                      <a:pt x="1194" y="9254"/>
                      <a:pt x="1442" y="9254"/>
                    </a:cubicBezTo>
                    <a:cubicBezTo>
                      <a:pt x="2748" y="9254"/>
                      <a:pt x="5548" y="6804"/>
                      <a:pt x="6614" y="5738"/>
                    </a:cubicBezTo>
                    <a:cubicBezTo>
                      <a:pt x="7496" y="4857"/>
                      <a:pt x="6669" y="2681"/>
                      <a:pt x="6063" y="1413"/>
                    </a:cubicBezTo>
                    <a:cubicBezTo>
                      <a:pt x="5758" y="807"/>
                      <a:pt x="5236" y="337"/>
                      <a:pt x="4601" y="117"/>
                    </a:cubicBezTo>
                    <a:cubicBezTo>
                      <a:pt x="4352" y="39"/>
                      <a:pt x="4097" y="1"/>
                      <a:pt x="3844"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a:off x="-1082507" y="2046889"/>
                <a:ext cx="31380" cy="73293"/>
              </a:xfrm>
              <a:custGeom>
                <a:avLst/>
                <a:gdLst/>
                <a:ahLst/>
                <a:cxnLst/>
                <a:rect l="l" t="t" r="r" b="b"/>
                <a:pathLst>
                  <a:path w="1683" h="3931" extrusionOk="0">
                    <a:moveTo>
                      <a:pt x="770" y="1"/>
                    </a:moveTo>
                    <a:cubicBezTo>
                      <a:pt x="633" y="1"/>
                      <a:pt x="495" y="50"/>
                      <a:pt x="415" y="156"/>
                    </a:cubicBezTo>
                    <a:cubicBezTo>
                      <a:pt x="1" y="818"/>
                      <a:pt x="1" y="1450"/>
                      <a:pt x="1" y="2085"/>
                    </a:cubicBezTo>
                    <a:cubicBezTo>
                      <a:pt x="1" y="2718"/>
                      <a:pt x="111" y="3324"/>
                      <a:pt x="250" y="3931"/>
                    </a:cubicBezTo>
                    <a:cubicBezTo>
                      <a:pt x="276" y="3298"/>
                      <a:pt x="276" y="2692"/>
                      <a:pt x="332" y="2085"/>
                    </a:cubicBezTo>
                    <a:cubicBezTo>
                      <a:pt x="387" y="1505"/>
                      <a:pt x="470" y="818"/>
                      <a:pt x="746" y="458"/>
                    </a:cubicBezTo>
                    <a:cubicBezTo>
                      <a:pt x="774" y="431"/>
                      <a:pt x="774" y="417"/>
                      <a:pt x="777" y="417"/>
                    </a:cubicBezTo>
                    <a:cubicBezTo>
                      <a:pt x="780" y="417"/>
                      <a:pt x="787" y="431"/>
                      <a:pt x="828" y="458"/>
                    </a:cubicBezTo>
                    <a:cubicBezTo>
                      <a:pt x="911" y="513"/>
                      <a:pt x="993" y="624"/>
                      <a:pt x="1022" y="763"/>
                    </a:cubicBezTo>
                    <a:cubicBezTo>
                      <a:pt x="1132" y="1038"/>
                      <a:pt x="1213" y="1340"/>
                      <a:pt x="1268" y="1616"/>
                    </a:cubicBezTo>
                    <a:cubicBezTo>
                      <a:pt x="1407" y="2222"/>
                      <a:pt x="1462" y="2828"/>
                      <a:pt x="1573" y="3434"/>
                    </a:cubicBezTo>
                    <a:cubicBezTo>
                      <a:pt x="1628" y="2828"/>
                      <a:pt x="1683" y="2196"/>
                      <a:pt x="1599" y="1561"/>
                    </a:cubicBezTo>
                    <a:cubicBezTo>
                      <a:pt x="1573" y="1259"/>
                      <a:pt x="1518" y="928"/>
                      <a:pt x="1407" y="624"/>
                    </a:cubicBezTo>
                    <a:cubicBezTo>
                      <a:pt x="1352" y="458"/>
                      <a:pt x="1268" y="293"/>
                      <a:pt x="1132" y="156"/>
                    </a:cubicBezTo>
                    <a:cubicBezTo>
                      <a:pt x="1060" y="56"/>
                      <a:pt x="916" y="1"/>
                      <a:pt x="770"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a:off x="-1110251" y="2061619"/>
                <a:ext cx="34475" cy="79111"/>
              </a:xfrm>
              <a:custGeom>
                <a:avLst/>
                <a:gdLst/>
                <a:ahLst/>
                <a:cxnLst/>
                <a:rect l="l" t="t" r="r" b="b"/>
                <a:pathLst>
                  <a:path w="1849" h="4243" extrusionOk="0">
                    <a:moveTo>
                      <a:pt x="981" y="0"/>
                    </a:moveTo>
                    <a:cubicBezTo>
                      <a:pt x="932" y="0"/>
                      <a:pt x="880" y="8"/>
                      <a:pt x="827" y="28"/>
                    </a:cubicBezTo>
                    <a:cubicBezTo>
                      <a:pt x="607" y="138"/>
                      <a:pt x="525" y="330"/>
                      <a:pt x="415" y="469"/>
                    </a:cubicBezTo>
                    <a:cubicBezTo>
                      <a:pt x="166" y="1101"/>
                      <a:pt x="56" y="1736"/>
                      <a:pt x="29" y="2369"/>
                    </a:cubicBezTo>
                    <a:cubicBezTo>
                      <a:pt x="1" y="2975"/>
                      <a:pt x="29" y="3610"/>
                      <a:pt x="111" y="4243"/>
                    </a:cubicBezTo>
                    <a:lnTo>
                      <a:pt x="360" y="2398"/>
                    </a:lnTo>
                    <a:cubicBezTo>
                      <a:pt x="470" y="1791"/>
                      <a:pt x="581" y="1185"/>
                      <a:pt x="801" y="660"/>
                    </a:cubicBezTo>
                    <a:cubicBezTo>
                      <a:pt x="883" y="550"/>
                      <a:pt x="938" y="440"/>
                      <a:pt x="993" y="413"/>
                    </a:cubicBezTo>
                    <a:cubicBezTo>
                      <a:pt x="993" y="440"/>
                      <a:pt x="1048" y="385"/>
                      <a:pt x="1132" y="524"/>
                    </a:cubicBezTo>
                    <a:cubicBezTo>
                      <a:pt x="1268" y="744"/>
                      <a:pt x="1323" y="1046"/>
                      <a:pt x="1407" y="1322"/>
                    </a:cubicBezTo>
                    <a:cubicBezTo>
                      <a:pt x="1544" y="1902"/>
                      <a:pt x="1628" y="2534"/>
                      <a:pt x="1738" y="3141"/>
                    </a:cubicBezTo>
                    <a:cubicBezTo>
                      <a:pt x="1793" y="2534"/>
                      <a:pt x="1848" y="1902"/>
                      <a:pt x="1738" y="1267"/>
                    </a:cubicBezTo>
                    <a:cubicBezTo>
                      <a:pt x="1709" y="936"/>
                      <a:pt x="1654" y="634"/>
                      <a:pt x="1462" y="303"/>
                    </a:cubicBezTo>
                    <a:cubicBezTo>
                      <a:pt x="1393" y="189"/>
                      <a:pt x="1213" y="0"/>
                      <a:pt x="98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a:off x="-1142097" y="2080842"/>
                <a:ext cx="34456" cy="86606"/>
              </a:xfrm>
              <a:custGeom>
                <a:avLst/>
                <a:gdLst/>
                <a:ahLst/>
                <a:cxnLst/>
                <a:rect l="l" t="t" r="r" b="b"/>
                <a:pathLst>
                  <a:path w="1848" h="4645" extrusionOk="0">
                    <a:moveTo>
                      <a:pt x="909" y="0"/>
                    </a:moveTo>
                    <a:cubicBezTo>
                      <a:pt x="780" y="0"/>
                      <a:pt x="630" y="86"/>
                      <a:pt x="606" y="154"/>
                    </a:cubicBezTo>
                    <a:cubicBezTo>
                      <a:pt x="415" y="319"/>
                      <a:pt x="386" y="485"/>
                      <a:pt x="304" y="677"/>
                    </a:cubicBezTo>
                    <a:cubicBezTo>
                      <a:pt x="0" y="2028"/>
                      <a:pt x="139" y="3377"/>
                      <a:pt x="441" y="4645"/>
                    </a:cubicBezTo>
                    <a:lnTo>
                      <a:pt x="496" y="2689"/>
                    </a:lnTo>
                    <a:cubicBezTo>
                      <a:pt x="525" y="2054"/>
                      <a:pt x="551" y="1393"/>
                      <a:pt x="745" y="787"/>
                    </a:cubicBezTo>
                    <a:cubicBezTo>
                      <a:pt x="772" y="677"/>
                      <a:pt x="827" y="511"/>
                      <a:pt x="882" y="456"/>
                    </a:cubicBezTo>
                    <a:cubicBezTo>
                      <a:pt x="912" y="442"/>
                      <a:pt x="909" y="419"/>
                      <a:pt x="919" y="419"/>
                    </a:cubicBezTo>
                    <a:cubicBezTo>
                      <a:pt x="926" y="419"/>
                      <a:pt x="942" y="435"/>
                      <a:pt x="992" y="485"/>
                    </a:cubicBezTo>
                    <a:cubicBezTo>
                      <a:pt x="1158" y="677"/>
                      <a:pt x="1268" y="1007"/>
                      <a:pt x="1378" y="1283"/>
                    </a:cubicBezTo>
                    <a:cubicBezTo>
                      <a:pt x="1572" y="1918"/>
                      <a:pt x="1682" y="2550"/>
                      <a:pt x="1819" y="3212"/>
                    </a:cubicBezTo>
                    <a:cubicBezTo>
                      <a:pt x="1848" y="2550"/>
                      <a:pt x="1848" y="1863"/>
                      <a:pt x="1709" y="1201"/>
                    </a:cubicBezTo>
                    <a:cubicBezTo>
                      <a:pt x="1627" y="871"/>
                      <a:pt x="1543" y="540"/>
                      <a:pt x="1297" y="209"/>
                    </a:cubicBezTo>
                    <a:cubicBezTo>
                      <a:pt x="1241" y="125"/>
                      <a:pt x="1158" y="44"/>
                      <a:pt x="992" y="15"/>
                    </a:cubicBezTo>
                    <a:cubicBezTo>
                      <a:pt x="967" y="5"/>
                      <a:pt x="938" y="0"/>
                      <a:pt x="90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a:off x="-1174986" y="2117181"/>
                <a:ext cx="41131" cy="80602"/>
              </a:xfrm>
              <a:custGeom>
                <a:avLst/>
                <a:gdLst/>
                <a:ahLst/>
                <a:cxnLst/>
                <a:rect l="l" t="t" r="r" b="b"/>
                <a:pathLst>
                  <a:path w="2206" h="4323" extrusionOk="0">
                    <a:moveTo>
                      <a:pt x="1039" y="0"/>
                    </a:moveTo>
                    <a:cubicBezTo>
                      <a:pt x="863" y="0"/>
                      <a:pt x="683" y="75"/>
                      <a:pt x="607" y="189"/>
                    </a:cubicBezTo>
                    <a:cubicBezTo>
                      <a:pt x="442" y="326"/>
                      <a:pt x="415" y="491"/>
                      <a:pt x="331" y="657"/>
                    </a:cubicBezTo>
                    <a:cubicBezTo>
                      <a:pt x="1" y="1924"/>
                      <a:pt x="250" y="3220"/>
                      <a:pt x="801" y="4323"/>
                    </a:cubicBezTo>
                    <a:cubicBezTo>
                      <a:pt x="691" y="3716"/>
                      <a:pt x="607" y="3110"/>
                      <a:pt x="580" y="2530"/>
                    </a:cubicBezTo>
                    <a:cubicBezTo>
                      <a:pt x="580" y="1924"/>
                      <a:pt x="580" y="1318"/>
                      <a:pt x="746" y="795"/>
                    </a:cubicBezTo>
                    <a:cubicBezTo>
                      <a:pt x="843" y="575"/>
                      <a:pt x="961" y="400"/>
                      <a:pt x="1045" y="400"/>
                    </a:cubicBezTo>
                    <a:cubicBezTo>
                      <a:pt x="1056" y="400"/>
                      <a:pt x="1067" y="403"/>
                      <a:pt x="1076" y="410"/>
                    </a:cubicBezTo>
                    <a:cubicBezTo>
                      <a:pt x="1242" y="520"/>
                      <a:pt x="1407" y="767"/>
                      <a:pt x="1544" y="1016"/>
                    </a:cubicBezTo>
                    <a:cubicBezTo>
                      <a:pt x="1819" y="1538"/>
                      <a:pt x="1985" y="2145"/>
                      <a:pt x="2205" y="2696"/>
                    </a:cubicBezTo>
                    <a:cubicBezTo>
                      <a:pt x="2150" y="2090"/>
                      <a:pt x="2095" y="1483"/>
                      <a:pt x="1848" y="877"/>
                    </a:cubicBezTo>
                    <a:cubicBezTo>
                      <a:pt x="1738" y="601"/>
                      <a:pt x="1599" y="271"/>
                      <a:pt x="1268" y="50"/>
                    </a:cubicBezTo>
                    <a:cubicBezTo>
                      <a:pt x="1199" y="16"/>
                      <a:pt x="1120" y="0"/>
                      <a:pt x="103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a:off x="-1186789" y="2022315"/>
                <a:ext cx="97644" cy="104039"/>
              </a:xfrm>
              <a:custGeom>
                <a:avLst/>
                <a:gdLst/>
                <a:ahLst/>
                <a:cxnLst/>
                <a:rect l="l" t="t" r="r" b="b"/>
                <a:pathLst>
                  <a:path w="5237" h="5580" extrusionOk="0">
                    <a:moveTo>
                      <a:pt x="3396" y="1"/>
                    </a:moveTo>
                    <a:cubicBezTo>
                      <a:pt x="2421" y="1"/>
                      <a:pt x="1476" y="574"/>
                      <a:pt x="1130" y="1364"/>
                    </a:cubicBezTo>
                    <a:cubicBezTo>
                      <a:pt x="552" y="2713"/>
                      <a:pt x="1" y="5553"/>
                      <a:pt x="1019" y="5579"/>
                    </a:cubicBezTo>
                    <a:cubicBezTo>
                      <a:pt x="2040" y="5579"/>
                      <a:pt x="1846" y="4808"/>
                      <a:pt x="2673" y="2879"/>
                    </a:cubicBezTo>
                    <a:cubicBezTo>
                      <a:pt x="3804" y="2411"/>
                      <a:pt x="3996" y="1280"/>
                      <a:pt x="3996" y="1280"/>
                    </a:cubicBezTo>
                    <a:lnTo>
                      <a:pt x="5237" y="895"/>
                    </a:lnTo>
                    <a:cubicBezTo>
                      <a:pt x="4726" y="262"/>
                      <a:pt x="4054" y="1"/>
                      <a:pt x="339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a:off x="-1182183" y="2020264"/>
                <a:ext cx="93039" cy="109483"/>
              </a:xfrm>
              <a:custGeom>
                <a:avLst/>
                <a:gdLst/>
                <a:ahLst/>
                <a:cxnLst/>
                <a:rect l="l" t="t" r="r" b="b"/>
                <a:pathLst>
                  <a:path w="4990" h="5872" extrusionOk="0">
                    <a:moveTo>
                      <a:pt x="2998" y="0"/>
                    </a:moveTo>
                    <a:cubicBezTo>
                      <a:pt x="2663" y="0"/>
                      <a:pt x="2326" y="66"/>
                      <a:pt x="2014" y="206"/>
                    </a:cubicBezTo>
                    <a:cubicBezTo>
                      <a:pt x="1518" y="427"/>
                      <a:pt x="1022" y="784"/>
                      <a:pt x="746" y="1309"/>
                    </a:cubicBezTo>
                    <a:cubicBezTo>
                      <a:pt x="497" y="1831"/>
                      <a:pt x="360" y="2356"/>
                      <a:pt x="221" y="2878"/>
                    </a:cubicBezTo>
                    <a:cubicBezTo>
                      <a:pt x="111" y="3403"/>
                      <a:pt x="1" y="3954"/>
                      <a:pt x="1" y="4505"/>
                    </a:cubicBezTo>
                    <a:cubicBezTo>
                      <a:pt x="1" y="4781"/>
                      <a:pt x="29" y="5083"/>
                      <a:pt x="140" y="5387"/>
                    </a:cubicBezTo>
                    <a:cubicBezTo>
                      <a:pt x="195" y="5524"/>
                      <a:pt x="276" y="5689"/>
                      <a:pt x="470" y="5799"/>
                    </a:cubicBezTo>
                    <a:cubicBezTo>
                      <a:pt x="575" y="5852"/>
                      <a:pt x="701" y="5872"/>
                      <a:pt x="808" y="5872"/>
                    </a:cubicBezTo>
                    <a:cubicBezTo>
                      <a:pt x="870" y="5872"/>
                      <a:pt x="926" y="5865"/>
                      <a:pt x="966" y="5855"/>
                    </a:cubicBezTo>
                    <a:cubicBezTo>
                      <a:pt x="1297" y="5855"/>
                      <a:pt x="1628" y="5608"/>
                      <a:pt x="1764" y="5332"/>
                    </a:cubicBezTo>
                    <a:cubicBezTo>
                      <a:pt x="1903" y="5056"/>
                      <a:pt x="1958" y="4807"/>
                      <a:pt x="2040" y="4532"/>
                    </a:cubicBezTo>
                    <a:cubicBezTo>
                      <a:pt x="2174" y="4053"/>
                      <a:pt x="2333" y="3550"/>
                      <a:pt x="2516" y="3069"/>
                    </a:cubicBezTo>
                    <a:lnTo>
                      <a:pt x="2516" y="3069"/>
                    </a:lnTo>
                    <a:cubicBezTo>
                      <a:pt x="3198" y="2728"/>
                      <a:pt x="3642" y="2060"/>
                      <a:pt x="3749" y="1390"/>
                    </a:cubicBezTo>
                    <a:lnTo>
                      <a:pt x="3749" y="1390"/>
                    </a:lnTo>
                    <a:cubicBezTo>
                      <a:pt x="3557" y="2080"/>
                      <a:pt x="3032" y="2658"/>
                      <a:pt x="2371" y="2878"/>
                    </a:cubicBezTo>
                    <a:lnTo>
                      <a:pt x="2344" y="2878"/>
                    </a:lnTo>
                    <a:lnTo>
                      <a:pt x="2316" y="2933"/>
                    </a:lnTo>
                    <a:cubicBezTo>
                      <a:pt x="2095" y="3430"/>
                      <a:pt x="1903" y="3926"/>
                      <a:pt x="1709" y="4450"/>
                    </a:cubicBezTo>
                    <a:cubicBezTo>
                      <a:pt x="1518" y="4946"/>
                      <a:pt x="1379" y="5469"/>
                      <a:pt x="938" y="5469"/>
                    </a:cubicBezTo>
                    <a:cubicBezTo>
                      <a:pt x="899" y="5478"/>
                      <a:pt x="864" y="5483"/>
                      <a:pt x="831" y="5483"/>
                    </a:cubicBezTo>
                    <a:cubicBezTo>
                      <a:pt x="488" y="5483"/>
                      <a:pt x="442" y="4982"/>
                      <a:pt x="442" y="4505"/>
                    </a:cubicBezTo>
                    <a:cubicBezTo>
                      <a:pt x="442" y="4009"/>
                      <a:pt x="525" y="3485"/>
                      <a:pt x="636" y="2962"/>
                    </a:cubicBezTo>
                    <a:cubicBezTo>
                      <a:pt x="746" y="2466"/>
                      <a:pt x="883" y="1941"/>
                      <a:pt x="1103" y="1474"/>
                    </a:cubicBezTo>
                    <a:cubicBezTo>
                      <a:pt x="1297" y="1060"/>
                      <a:pt x="1683" y="702"/>
                      <a:pt x="2150" y="482"/>
                    </a:cubicBezTo>
                    <a:cubicBezTo>
                      <a:pt x="2484" y="310"/>
                      <a:pt x="2859" y="223"/>
                      <a:pt x="3235" y="223"/>
                    </a:cubicBezTo>
                    <a:cubicBezTo>
                      <a:pt x="3884" y="223"/>
                      <a:pt x="4536" y="481"/>
                      <a:pt x="4990" y="1005"/>
                    </a:cubicBezTo>
                    <a:cubicBezTo>
                      <a:pt x="4564" y="367"/>
                      <a:pt x="3786" y="0"/>
                      <a:pt x="299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723647" y="761876"/>
                <a:ext cx="606074" cy="476622"/>
              </a:xfrm>
              <a:custGeom>
                <a:avLst/>
                <a:gdLst/>
                <a:ahLst/>
                <a:cxnLst/>
                <a:rect l="l" t="t" r="r" b="b"/>
                <a:pathLst>
                  <a:path w="32506" h="25563" extrusionOk="0">
                    <a:moveTo>
                      <a:pt x="19095" y="1"/>
                    </a:moveTo>
                    <a:cubicBezTo>
                      <a:pt x="10907" y="1"/>
                      <a:pt x="1" y="6728"/>
                      <a:pt x="6631" y="15946"/>
                    </a:cubicBezTo>
                    <a:cubicBezTo>
                      <a:pt x="8505" y="14073"/>
                      <a:pt x="11618" y="10076"/>
                      <a:pt x="11618" y="10076"/>
                    </a:cubicBezTo>
                    <a:cubicBezTo>
                      <a:pt x="11618" y="10076"/>
                      <a:pt x="14553" y="14085"/>
                      <a:pt x="19782" y="14085"/>
                    </a:cubicBezTo>
                    <a:cubicBezTo>
                      <a:pt x="20821" y="14085"/>
                      <a:pt x="21950" y="13927"/>
                      <a:pt x="23165" y="13548"/>
                    </a:cubicBezTo>
                    <a:cubicBezTo>
                      <a:pt x="23798" y="18563"/>
                      <a:pt x="23275" y="23607"/>
                      <a:pt x="26196" y="25563"/>
                    </a:cubicBezTo>
                    <a:cubicBezTo>
                      <a:pt x="32506" y="21705"/>
                      <a:pt x="31763" y="5060"/>
                      <a:pt x="25314" y="2058"/>
                    </a:cubicBezTo>
                    <a:cubicBezTo>
                      <a:pt x="23901" y="645"/>
                      <a:pt x="21628" y="1"/>
                      <a:pt x="19095"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496234" y="914783"/>
                <a:ext cx="280551" cy="61957"/>
              </a:xfrm>
              <a:custGeom>
                <a:avLst/>
                <a:gdLst/>
                <a:ahLst/>
                <a:cxnLst/>
                <a:rect l="l" t="t" r="r" b="b"/>
                <a:pathLst>
                  <a:path w="15047" h="3323" extrusionOk="0">
                    <a:moveTo>
                      <a:pt x="0" y="1"/>
                    </a:moveTo>
                    <a:cubicBezTo>
                      <a:pt x="24" y="10"/>
                      <a:pt x="48" y="19"/>
                      <a:pt x="72" y="29"/>
                    </a:cubicBezTo>
                    <a:lnTo>
                      <a:pt x="72" y="29"/>
                    </a:lnTo>
                    <a:cubicBezTo>
                      <a:pt x="48" y="19"/>
                      <a:pt x="25" y="10"/>
                      <a:pt x="0" y="1"/>
                    </a:cubicBezTo>
                    <a:close/>
                    <a:moveTo>
                      <a:pt x="72" y="29"/>
                    </a:moveTo>
                    <a:cubicBezTo>
                      <a:pt x="644" y="263"/>
                      <a:pt x="1096" y="760"/>
                      <a:pt x="1625" y="1103"/>
                    </a:cubicBezTo>
                    <a:cubicBezTo>
                      <a:pt x="2176" y="1462"/>
                      <a:pt x="2756" y="1793"/>
                      <a:pt x="3362" y="2095"/>
                    </a:cubicBezTo>
                    <a:cubicBezTo>
                      <a:pt x="4575" y="2675"/>
                      <a:pt x="5869" y="3032"/>
                      <a:pt x="7192" y="3226"/>
                    </a:cubicBezTo>
                    <a:cubicBezTo>
                      <a:pt x="7810" y="3289"/>
                      <a:pt x="8428" y="3323"/>
                      <a:pt x="9044" y="3323"/>
                    </a:cubicBezTo>
                    <a:cubicBezTo>
                      <a:pt x="9773" y="3323"/>
                      <a:pt x="10498" y="3275"/>
                      <a:pt x="11215" y="3171"/>
                    </a:cubicBezTo>
                    <a:cubicBezTo>
                      <a:pt x="11876" y="3087"/>
                      <a:pt x="12511" y="2922"/>
                      <a:pt x="13173" y="2785"/>
                    </a:cubicBezTo>
                    <a:lnTo>
                      <a:pt x="15046" y="2179"/>
                    </a:lnTo>
                    <a:lnTo>
                      <a:pt x="15046" y="2179"/>
                    </a:lnTo>
                    <a:cubicBezTo>
                      <a:pt x="13750" y="2481"/>
                      <a:pt x="12456" y="2730"/>
                      <a:pt x="11160" y="2840"/>
                    </a:cubicBezTo>
                    <a:cubicBezTo>
                      <a:pt x="10577" y="2902"/>
                      <a:pt x="9988" y="2930"/>
                      <a:pt x="9399" y="2930"/>
                    </a:cubicBezTo>
                    <a:cubicBezTo>
                      <a:pt x="8679" y="2930"/>
                      <a:pt x="7959" y="2888"/>
                      <a:pt x="7247" y="2812"/>
                    </a:cubicBezTo>
                    <a:cubicBezTo>
                      <a:pt x="5953" y="2646"/>
                      <a:pt x="4711" y="2289"/>
                      <a:pt x="3499" y="1793"/>
                    </a:cubicBezTo>
                    <a:cubicBezTo>
                      <a:pt x="2284" y="1361"/>
                      <a:pt x="1279" y="504"/>
                      <a:pt x="72" y="29"/>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a:off x="-496234" y="850048"/>
                <a:ext cx="291850" cy="100385"/>
              </a:xfrm>
              <a:custGeom>
                <a:avLst/>
                <a:gdLst/>
                <a:ahLst/>
                <a:cxnLst/>
                <a:rect l="l" t="t" r="r" b="b"/>
                <a:pathLst>
                  <a:path w="15653" h="5384" extrusionOk="0">
                    <a:moveTo>
                      <a:pt x="0" y="1"/>
                    </a:moveTo>
                    <a:lnTo>
                      <a:pt x="0" y="1"/>
                    </a:lnTo>
                    <a:cubicBezTo>
                      <a:pt x="2011" y="2150"/>
                      <a:pt x="4491" y="3969"/>
                      <a:pt x="7357" y="4906"/>
                    </a:cubicBezTo>
                    <a:cubicBezTo>
                      <a:pt x="8331" y="5200"/>
                      <a:pt x="9342" y="5384"/>
                      <a:pt x="10348" y="5384"/>
                    </a:cubicBezTo>
                    <a:cubicBezTo>
                      <a:pt x="10852" y="5384"/>
                      <a:pt x="11354" y="5338"/>
                      <a:pt x="11850" y="5236"/>
                    </a:cubicBezTo>
                    <a:cubicBezTo>
                      <a:pt x="13338" y="4879"/>
                      <a:pt x="14606" y="3997"/>
                      <a:pt x="15653" y="2922"/>
                    </a:cubicBezTo>
                    <a:lnTo>
                      <a:pt x="15653" y="2922"/>
                    </a:lnTo>
                    <a:cubicBezTo>
                      <a:pt x="14495" y="3887"/>
                      <a:pt x="13199" y="4630"/>
                      <a:pt x="11795" y="4906"/>
                    </a:cubicBezTo>
                    <a:cubicBezTo>
                      <a:pt x="11389" y="4968"/>
                      <a:pt x="10979" y="4998"/>
                      <a:pt x="10568" y="4998"/>
                    </a:cubicBezTo>
                    <a:cubicBezTo>
                      <a:pt x="9528" y="4998"/>
                      <a:pt x="8483" y="4810"/>
                      <a:pt x="7496" y="4494"/>
                    </a:cubicBezTo>
                    <a:cubicBezTo>
                      <a:pt x="6118" y="4079"/>
                      <a:pt x="4795" y="3391"/>
                      <a:pt x="3554" y="2620"/>
                    </a:cubicBezTo>
                    <a:cubicBezTo>
                      <a:pt x="2315" y="1848"/>
                      <a:pt x="1103" y="966"/>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a:off x="-406831" y="863938"/>
                <a:ext cx="155182" cy="34493"/>
              </a:xfrm>
              <a:custGeom>
                <a:avLst/>
                <a:gdLst/>
                <a:ahLst/>
                <a:cxnLst/>
                <a:rect l="l" t="t" r="r" b="b"/>
                <a:pathLst>
                  <a:path w="8323" h="1850" extrusionOk="0">
                    <a:moveTo>
                      <a:pt x="0" y="1"/>
                    </a:moveTo>
                    <a:lnTo>
                      <a:pt x="0" y="1"/>
                    </a:lnTo>
                    <a:cubicBezTo>
                      <a:pt x="1129" y="1048"/>
                      <a:pt x="2617" y="1709"/>
                      <a:pt x="4189" y="1846"/>
                    </a:cubicBezTo>
                    <a:cubicBezTo>
                      <a:pt x="4257" y="1848"/>
                      <a:pt x="4325" y="1850"/>
                      <a:pt x="4392" y="1850"/>
                    </a:cubicBezTo>
                    <a:cubicBezTo>
                      <a:pt x="5122" y="1850"/>
                      <a:pt x="5848" y="1708"/>
                      <a:pt x="6504" y="1405"/>
                    </a:cubicBezTo>
                    <a:cubicBezTo>
                      <a:pt x="7247" y="1103"/>
                      <a:pt x="7798" y="552"/>
                      <a:pt x="8322" y="1"/>
                    </a:cubicBezTo>
                    <a:lnTo>
                      <a:pt x="8322" y="1"/>
                    </a:lnTo>
                    <a:cubicBezTo>
                      <a:pt x="7688" y="442"/>
                      <a:pt x="7081" y="883"/>
                      <a:pt x="6365" y="1103"/>
                    </a:cubicBezTo>
                    <a:cubicBezTo>
                      <a:pt x="5780" y="1290"/>
                      <a:pt x="5154" y="1417"/>
                      <a:pt x="4539" y="1417"/>
                    </a:cubicBezTo>
                    <a:cubicBezTo>
                      <a:pt x="4431" y="1417"/>
                      <a:pt x="4323" y="1413"/>
                      <a:pt x="4215" y="1405"/>
                    </a:cubicBezTo>
                    <a:cubicBezTo>
                      <a:pt x="3472" y="1379"/>
                      <a:pt x="2756" y="1185"/>
                      <a:pt x="2039" y="938"/>
                    </a:cubicBezTo>
                    <a:cubicBezTo>
                      <a:pt x="1349" y="689"/>
                      <a:pt x="662" y="387"/>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a:off x="-435115" y="800564"/>
                <a:ext cx="115636" cy="22299"/>
              </a:xfrm>
              <a:custGeom>
                <a:avLst/>
                <a:gdLst/>
                <a:ahLst/>
                <a:cxnLst/>
                <a:rect l="l" t="t" r="r" b="b"/>
                <a:pathLst>
                  <a:path w="6202" h="1196" extrusionOk="0">
                    <a:moveTo>
                      <a:pt x="3470" y="1"/>
                    </a:moveTo>
                    <a:cubicBezTo>
                      <a:pt x="3352" y="1"/>
                      <a:pt x="3234" y="4"/>
                      <a:pt x="3116" y="9"/>
                    </a:cubicBezTo>
                    <a:cubicBezTo>
                      <a:pt x="1985" y="119"/>
                      <a:pt x="911" y="534"/>
                      <a:pt x="1" y="1195"/>
                    </a:cubicBezTo>
                    <a:cubicBezTo>
                      <a:pt x="525" y="1001"/>
                      <a:pt x="1048" y="865"/>
                      <a:pt x="1572" y="726"/>
                    </a:cubicBezTo>
                    <a:cubicBezTo>
                      <a:pt x="2095" y="589"/>
                      <a:pt x="2620" y="479"/>
                      <a:pt x="3171" y="450"/>
                    </a:cubicBezTo>
                    <a:cubicBezTo>
                      <a:pt x="3367" y="424"/>
                      <a:pt x="3564" y="411"/>
                      <a:pt x="3760" y="411"/>
                    </a:cubicBezTo>
                    <a:cubicBezTo>
                      <a:pt x="4614" y="411"/>
                      <a:pt x="5462" y="658"/>
                      <a:pt x="6202" y="1195"/>
                    </a:cubicBezTo>
                    <a:cubicBezTo>
                      <a:pt x="5871" y="754"/>
                      <a:pt x="5375" y="395"/>
                      <a:pt x="4824" y="203"/>
                    </a:cubicBezTo>
                    <a:cubicBezTo>
                      <a:pt x="4386" y="49"/>
                      <a:pt x="3929" y="1"/>
                      <a:pt x="347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a:off x="-582560" y="894237"/>
                <a:ext cx="75531" cy="105866"/>
              </a:xfrm>
              <a:custGeom>
                <a:avLst/>
                <a:gdLst/>
                <a:ahLst/>
                <a:cxnLst/>
                <a:rect l="l" t="t" r="r" b="b"/>
                <a:pathLst>
                  <a:path w="4051" h="5678" extrusionOk="0">
                    <a:moveTo>
                      <a:pt x="4051" y="1"/>
                    </a:moveTo>
                    <a:cubicBezTo>
                      <a:pt x="3059" y="662"/>
                      <a:pt x="2232" y="1517"/>
                      <a:pt x="1460" y="2426"/>
                    </a:cubicBezTo>
                    <a:cubicBezTo>
                      <a:pt x="1103" y="2922"/>
                      <a:pt x="772" y="3391"/>
                      <a:pt x="497" y="3942"/>
                    </a:cubicBezTo>
                    <a:cubicBezTo>
                      <a:pt x="221" y="4465"/>
                      <a:pt x="1" y="5071"/>
                      <a:pt x="82" y="5677"/>
                    </a:cubicBezTo>
                    <a:cubicBezTo>
                      <a:pt x="166" y="5100"/>
                      <a:pt x="468" y="4604"/>
                      <a:pt x="772" y="4108"/>
                    </a:cubicBezTo>
                    <a:cubicBezTo>
                      <a:pt x="1103" y="3638"/>
                      <a:pt x="1434" y="3142"/>
                      <a:pt x="1820" y="2701"/>
                    </a:cubicBezTo>
                    <a:cubicBezTo>
                      <a:pt x="2536" y="1793"/>
                      <a:pt x="3308" y="937"/>
                      <a:pt x="405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a:off x="-612895" y="840800"/>
                <a:ext cx="92516" cy="114611"/>
              </a:xfrm>
              <a:custGeom>
                <a:avLst/>
                <a:gdLst/>
                <a:ahLst/>
                <a:cxnLst/>
                <a:rect l="l" t="t" r="r" b="b"/>
                <a:pathLst>
                  <a:path w="4962" h="6147" extrusionOk="0">
                    <a:moveTo>
                      <a:pt x="4961" y="1"/>
                    </a:moveTo>
                    <a:cubicBezTo>
                      <a:pt x="3667" y="497"/>
                      <a:pt x="2510" y="1323"/>
                      <a:pt x="1518" y="2344"/>
                    </a:cubicBezTo>
                    <a:cubicBezTo>
                      <a:pt x="1077" y="2867"/>
                      <a:pt x="636" y="3418"/>
                      <a:pt x="360" y="4079"/>
                    </a:cubicBezTo>
                    <a:cubicBezTo>
                      <a:pt x="85" y="4740"/>
                      <a:pt x="1" y="5486"/>
                      <a:pt x="111" y="6147"/>
                    </a:cubicBezTo>
                    <a:cubicBezTo>
                      <a:pt x="221" y="4769"/>
                      <a:pt x="911" y="3583"/>
                      <a:pt x="1848" y="2620"/>
                    </a:cubicBezTo>
                    <a:cubicBezTo>
                      <a:pt x="2289" y="2124"/>
                      <a:pt x="2812" y="1683"/>
                      <a:pt x="3336" y="1242"/>
                    </a:cubicBezTo>
                    <a:cubicBezTo>
                      <a:pt x="3859" y="827"/>
                      <a:pt x="4383" y="386"/>
                      <a:pt x="496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a:off x="-263992" y="1008307"/>
                <a:ext cx="25171" cy="147985"/>
              </a:xfrm>
              <a:custGeom>
                <a:avLst/>
                <a:gdLst/>
                <a:ahLst/>
                <a:cxnLst/>
                <a:rect l="l" t="t" r="r" b="b"/>
                <a:pathLst>
                  <a:path w="1350" h="7937" extrusionOk="0">
                    <a:moveTo>
                      <a:pt x="661" y="0"/>
                    </a:moveTo>
                    <a:cubicBezTo>
                      <a:pt x="496" y="662"/>
                      <a:pt x="302" y="1323"/>
                      <a:pt x="192" y="2013"/>
                    </a:cubicBezTo>
                    <a:cubicBezTo>
                      <a:pt x="82" y="2701"/>
                      <a:pt x="27" y="3391"/>
                      <a:pt x="0" y="4079"/>
                    </a:cubicBezTo>
                    <a:cubicBezTo>
                      <a:pt x="27" y="4769"/>
                      <a:pt x="82" y="5485"/>
                      <a:pt x="276" y="6146"/>
                    </a:cubicBezTo>
                    <a:cubicBezTo>
                      <a:pt x="467" y="6834"/>
                      <a:pt x="798" y="7496"/>
                      <a:pt x="1349" y="7937"/>
                    </a:cubicBezTo>
                    <a:cubicBezTo>
                      <a:pt x="908" y="7385"/>
                      <a:pt x="717" y="6724"/>
                      <a:pt x="606" y="6063"/>
                    </a:cubicBezTo>
                    <a:cubicBezTo>
                      <a:pt x="496" y="5430"/>
                      <a:pt x="441" y="4740"/>
                      <a:pt x="441" y="4079"/>
                    </a:cubicBezTo>
                    <a:cubicBezTo>
                      <a:pt x="412" y="2729"/>
                      <a:pt x="606" y="1378"/>
                      <a:pt x="661"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a:off x="-215701" y="1022197"/>
                <a:ext cx="22094" cy="134095"/>
              </a:xfrm>
              <a:custGeom>
                <a:avLst/>
                <a:gdLst/>
                <a:ahLst/>
                <a:cxnLst/>
                <a:rect l="l" t="t" r="r" b="b"/>
                <a:pathLst>
                  <a:path w="1185" h="7192" extrusionOk="0">
                    <a:moveTo>
                      <a:pt x="0" y="0"/>
                    </a:moveTo>
                    <a:cubicBezTo>
                      <a:pt x="137" y="1213"/>
                      <a:pt x="358" y="2397"/>
                      <a:pt x="496" y="3609"/>
                    </a:cubicBezTo>
                    <a:cubicBezTo>
                      <a:pt x="578" y="4189"/>
                      <a:pt x="633" y="4795"/>
                      <a:pt x="662" y="5401"/>
                    </a:cubicBezTo>
                    <a:cubicBezTo>
                      <a:pt x="717" y="5979"/>
                      <a:pt x="743" y="6585"/>
                      <a:pt x="607" y="7192"/>
                    </a:cubicBezTo>
                    <a:cubicBezTo>
                      <a:pt x="1184" y="6063"/>
                      <a:pt x="1019" y="4740"/>
                      <a:pt x="937" y="3554"/>
                    </a:cubicBezTo>
                    <a:cubicBezTo>
                      <a:pt x="743" y="2342"/>
                      <a:pt x="496" y="1129"/>
                      <a:pt x="0"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a:off x="-3792278" y="3630745"/>
                <a:ext cx="390501" cy="197059"/>
              </a:xfrm>
              <a:custGeom>
                <a:avLst/>
                <a:gdLst/>
                <a:ahLst/>
                <a:cxnLst/>
                <a:rect l="l" t="t" r="r" b="b"/>
                <a:pathLst>
                  <a:path w="20944" h="10569" extrusionOk="0">
                    <a:moveTo>
                      <a:pt x="4659" y="0"/>
                    </a:moveTo>
                    <a:cubicBezTo>
                      <a:pt x="4659" y="0"/>
                      <a:pt x="1" y="4023"/>
                      <a:pt x="1352" y="8543"/>
                    </a:cubicBezTo>
                    <a:cubicBezTo>
                      <a:pt x="3958" y="9965"/>
                      <a:pt x="8426" y="10568"/>
                      <a:pt x="12466" y="10568"/>
                    </a:cubicBezTo>
                    <a:cubicBezTo>
                      <a:pt x="16413" y="10568"/>
                      <a:pt x="19950" y="9992"/>
                      <a:pt x="20944" y="9039"/>
                    </a:cubicBezTo>
                    <a:cubicBezTo>
                      <a:pt x="20944" y="3225"/>
                      <a:pt x="12320" y="5181"/>
                      <a:pt x="11879" y="1186"/>
                    </a:cubicBezTo>
                    <a:cubicBezTo>
                      <a:pt x="9535" y="800"/>
                      <a:pt x="4659" y="0"/>
                      <a:pt x="465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a:off x="-3771191" y="3713976"/>
                <a:ext cx="369413" cy="113828"/>
              </a:xfrm>
              <a:custGeom>
                <a:avLst/>
                <a:gdLst/>
                <a:ahLst/>
                <a:cxnLst/>
                <a:rect l="l" t="t" r="r" b="b"/>
                <a:pathLst>
                  <a:path w="19813" h="6105" extrusionOk="0">
                    <a:moveTo>
                      <a:pt x="15955" y="0"/>
                    </a:moveTo>
                    <a:cubicBezTo>
                      <a:pt x="14136" y="1158"/>
                      <a:pt x="13144" y="3556"/>
                      <a:pt x="13420" y="4989"/>
                    </a:cubicBezTo>
                    <a:cubicBezTo>
                      <a:pt x="12811" y="5048"/>
                      <a:pt x="12199" y="5075"/>
                      <a:pt x="11589" y="5075"/>
                    </a:cubicBezTo>
                    <a:cubicBezTo>
                      <a:pt x="6809" y="5075"/>
                      <a:pt x="2126" y="3419"/>
                      <a:pt x="1" y="2564"/>
                    </a:cubicBezTo>
                    <a:lnTo>
                      <a:pt x="1" y="2564"/>
                    </a:lnTo>
                    <a:cubicBezTo>
                      <a:pt x="1" y="3060"/>
                      <a:pt x="82" y="3556"/>
                      <a:pt x="221" y="4079"/>
                    </a:cubicBezTo>
                    <a:cubicBezTo>
                      <a:pt x="2827" y="5501"/>
                      <a:pt x="7295" y="6104"/>
                      <a:pt x="11335" y="6104"/>
                    </a:cubicBezTo>
                    <a:cubicBezTo>
                      <a:pt x="15282" y="6104"/>
                      <a:pt x="18819" y="5528"/>
                      <a:pt x="19813" y="4575"/>
                    </a:cubicBezTo>
                    <a:cubicBezTo>
                      <a:pt x="19813" y="1544"/>
                      <a:pt x="17884" y="690"/>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a:off x="-3071388" y="3578855"/>
                <a:ext cx="389960" cy="196873"/>
              </a:xfrm>
              <a:custGeom>
                <a:avLst/>
                <a:gdLst/>
                <a:ahLst/>
                <a:cxnLst/>
                <a:rect l="l" t="t" r="r" b="b"/>
                <a:pathLst>
                  <a:path w="20915" h="10559" extrusionOk="0">
                    <a:moveTo>
                      <a:pt x="4630" y="1"/>
                    </a:moveTo>
                    <a:cubicBezTo>
                      <a:pt x="4630" y="1"/>
                      <a:pt x="0" y="3996"/>
                      <a:pt x="1323" y="8544"/>
                    </a:cubicBezTo>
                    <a:cubicBezTo>
                      <a:pt x="3921" y="9961"/>
                      <a:pt x="8371" y="10558"/>
                      <a:pt x="12401" y="10558"/>
                    </a:cubicBezTo>
                    <a:cubicBezTo>
                      <a:pt x="16362" y="10558"/>
                      <a:pt x="19918" y="9982"/>
                      <a:pt x="20915" y="9040"/>
                    </a:cubicBezTo>
                    <a:cubicBezTo>
                      <a:pt x="20915" y="3198"/>
                      <a:pt x="12291" y="5182"/>
                      <a:pt x="11850" y="1158"/>
                    </a:cubicBezTo>
                    <a:cubicBezTo>
                      <a:pt x="9506" y="773"/>
                      <a:pt x="4630" y="1"/>
                      <a:pt x="4630"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a:off x="-3050841" y="3662105"/>
                <a:ext cx="369413" cy="113623"/>
              </a:xfrm>
              <a:custGeom>
                <a:avLst/>
                <a:gdLst/>
                <a:ahLst/>
                <a:cxnLst/>
                <a:rect l="l" t="t" r="r" b="b"/>
                <a:pathLst>
                  <a:path w="19813" h="6094" extrusionOk="0">
                    <a:moveTo>
                      <a:pt x="15955" y="0"/>
                    </a:moveTo>
                    <a:cubicBezTo>
                      <a:pt x="14136" y="1129"/>
                      <a:pt x="13144" y="3554"/>
                      <a:pt x="13448" y="4960"/>
                    </a:cubicBezTo>
                    <a:cubicBezTo>
                      <a:pt x="12833" y="5020"/>
                      <a:pt x="12213" y="5048"/>
                      <a:pt x="11596" y="5048"/>
                    </a:cubicBezTo>
                    <a:cubicBezTo>
                      <a:pt x="6822" y="5048"/>
                      <a:pt x="2148" y="3414"/>
                      <a:pt x="0" y="2535"/>
                    </a:cubicBezTo>
                    <a:lnTo>
                      <a:pt x="0" y="2535"/>
                    </a:lnTo>
                    <a:cubicBezTo>
                      <a:pt x="0" y="3031"/>
                      <a:pt x="82" y="3554"/>
                      <a:pt x="221" y="4079"/>
                    </a:cubicBezTo>
                    <a:cubicBezTo>
                      <a:pt x="2819" y="5496"/>
                      <a:pt x="7269" y="6093"/>
                      <a:pt x="11299" y="6093"/>
                    </a:cubicBezTo>
                    <a:cubicBezTo>
                      <a:pt x="15260" y="6093"/>
                      <a:pt x="18816" y="5517"/>
                      <a:pt x="19813" y="4575"/>
                    </a:cubicBezTo>
                    <a:cubicBezTo>
                      <a:pt x="19813" y="1543"/>
                      <a:pt x="17884" y="688"/>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a:off x="-4692944" y="3759190"/>
                <a:ext cx="340644" cy="172093"/>
              </a:xfrm>
              <a:custGeom>
                <a:avLst/>
                <a:gdLst/>
                <a:ahLst/>
                <a:cxnLst/>
                <a:rect l="l" t="t" r="r" b="b"/>
                <a:pathLst>
                  <a:path w="18270" h="9230" extrusionOk="0">
                    <a:moveTo>
                      <a:pt x="4050" y="0"/>
                    </a:moveTo>
                    <a:cubicBezTo>
                      <a:pt x="4050" y="0"/>
                      <a:pt x="1" y="3501"/>
                      <a:pt x="1158" y="7469"/>
                    </a:cubicBezTo>
                    <a:cubicBezTo>
                      <a:pt x="3426" y="8708"/>
                      <a:pt x="7319" y="9229"/>
                      <a:pt x="10844" y="9229"/>
                    </a:cubicBezTo>
                    <a:cubicBezTo>
                      <a:pt x="14297" y="9229"/>
                      <a:pt x="17397" y="8729"/>
                      <a:pt x="18270" y="7910"/>
                    </a:cubicBezTo>
                    <a:cubicBezTo>
                      <a:pt x="18270" y="2811"/>
                      <a:pt x="10748" y="4548"/>
                      <a:pt x="10362" y="1021"/>
                    </a:cubicBezTo>
                    <a:cubicBezTo>
                      <a:pt x="8323" y="690"/>
                      <a:pt x="4050" y="0"/>
                      <a:pt x="4050"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a:off x="-4674988" y="3832148"/>
                <a:ext cx="322689" cy="99135"/>
              </a:xfrm>
              <a:custGeom>
                <a:avLst/>
                <a:gdLst/>
                <a:ahLst/>
                <a:cxnLst/>
                <a:rect l="l" t="t" r="r" b="b"/>
                <a:pathLst>
                  <a:path w="17307" h="5317" extrusionOk="0">
                    <a:moveTo>
                      <a:pt x="13945" y="0"/>
                    </a:moveTo>
                    <a:cubicBezTo>
                      <a:pt x="12346" y="992"/>
                      <a:pt x="11493" y="3087"/>
                      <a:pt x="11740" y="4354"/>
                    </a:cubicBezTo>
                    <a:cubicBezTo>
                      <a:pt x="11220" y="4403"/>
                      <a:pt x="10696" y="4426"/>
                      <a:pt x="10173" y="4426"/>
                    </a:cubicBezTo>
                    <a:cubicBezTo>
                      <a:pt x="5989" y="4426"/>
                      <a:pt x="1863" y="2989"/>
                      <a:pt x="1" y="2205"/>
                    </a:cubicBezTo>
                    <a:lnTo>
                      <a:pt x="1" y="2205"/>
                    </a:lnTo>
                    <a:cubicBezTo>
                      <a:pt x="1" y="2646"/>
                      <a:pt x="56" y="3087"/>
                      <a:pt x="195" y="3556"/>
                    </a:cubicBezTo>
                    <a:cubicBezTo>
                      <a:pt x="2463" y="4795"/>
                      <a:pt x="6356" y="5316"/>
                      <a:pt x="9881" y="5316"/>
                    </a:cubicBezTo>
                    <a:cubicBezTo>
                      <a:pt x="13334" y="5316"/>
                      <a:pt x="16434" y="4816"/>
                      <a:pt x="17307" y="3997"/>
                    </a:cubicBezTo>
                    <a:cubicBezTo>
                      <a:pt x="17307" y="1352"/>
                      <a:pt x="15627" y="607"/>
                      <a:pt x="13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a:off x="-812733" y="3799258"/>
                <a:ext cx="341185" cy="172093"/>
              </a:xfrm>
              <a:custGeom>
                <a:avLst/>
                <a:gdLst/>
                <a:ahLst/>
                <a:cxnLst/>
                <a:rect l="l" t="t" r="r" b="b"/>
                <a:pathLst>
                  <a:path w="18299" h="9230" extrusionOk="0">
                    <a:moveTo>
                      <a:pt x="14246" y="1"/>
                    </a:moveTo>
                    <a:cubicBezTo>
                      <a:pt x="14246" y="1"/>
                      <a:pt x="9976" y="691"/>
                      <a:pt x="7937" y="1021"/>
                    </a:cubicBezTo>
                    <a:cubicBezTo>
                      <a:pt x="7551" y="4520"/>
                      <a:pt x="0" y="2812"/>
                      <a:pt x="0" y="7911"/>
                    </a:cubicBezTo>
                    <a:cubicBezTo>
                      <a:pt x="873" y="8729"/>
                      <a:pt x="3973" y="9230"/>
                      <a:pt x="7430" y="9230"/>
                    </a:cubicBezTo>
                    <a:cubicBezTo>
                      <a:pt x="10958" y="9230"/>
                      <a:pt x="14858" y="8708"/>
                      <a:pt x="17141" y="7470"/>
                    </a:cubicBezTo>
                    <a:cubicBezTo>
                      <a:pt x="18298" y="3502"/>
                      <a:pt x="14246" y="1"/>
                      <a:pt x="14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a:off x="-812733" y="3871731"/>
                <a:ext cx="323174" cy="99620"/>
              </a:xfrm>
              <a:custGeom>
                <a:avLst/>
                <a:gdLst/>
                <a:ahLst/>
                <a:cxnLst/>
                <a:rect l="l" t="t" r="r" b="b"/>
                <a:pathLst>
                  <a:path w="17333" h="5343" extrusionOk="0">
                    <a:moveTo>
                      <a:pt x="3389" y="0"/>
                    </a:moveTo>
                    <a:cubicBezTo>
                      <a:pt x="1709" y="607"/>
                      <a:pt x="0" y="1350"/>
                      <a:pt x="0" y="4024"/>
                    </a:cubicBezTo>
                    <a:cubicBezTo>
                      <a:pt x="873" y="4842"/>
                      <a:pt x="3973" y="5343"/>
                      <a:pt x="7430" y="5343"/>
                    </a:cubicBezTo>
                    <a:cubicBezTo>
                      <a:pt x="10958" y="5343"/>
                      <a:pt x="14858" y="4821"/>
                      <a:pt x="17141" y="3583"/>
                    </a:cubicBezTo>
                    <a:cubicBezTo>
                      <a:pt x="17277" y="3113"/>
                      <a:pt x="17333" y="2672"/>
                      <a:pt x="17333" y="2231"/>
                    </a:cubicBezTo>
                    <a:lnTo>
                      <a:pt x="17333" y="2231"/>
                    </a:lnTo>
                    <a:cubicBezTo>
                      <a:pt x="15457" y="2988"/>
                      <a:pt x="11379" y="4433"/>
                      <a:pt x="7221" y="4433"/>
                    </a:cubicBezTo>
                    <a:cubicBezTo>
                      <a:pt x="6678" y="4433"/>
                      <a:pt x="6134" y="4408"/>
                      <a:pt x="5593" y="4354"/>
                    </a:cubicBezTo>
                    <a:cubicBezTo>
                      <a:pt x="5842" y="3113"/>
                      <a:pt x="4987" y="1019"/>
                      <a:pt x="33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8" name="Google Shape;1608;p58">
            <a:extLst>
              <a:ext uri="{FF2B5EF4-FFF2-40B4-BE49-F238E27FC236}">
                <a16:creationId xmlns:a16="http://schemas.microsoft.com/office/drawing/2014/main" id="{85AE5417-72A7-43D3-8A04-3289371F6179}"/>
              </a:ext>
            </a:extLst>
          </p:cNvPr>
          <p:cNvSpPr txBox="1">
            <a:spLocks/>
          </p:cNvSpPr>
          <p:nvPr/>
        </p:nvSpPr>
        <p:spPr>
          <a:xfrm>
            <a:off x="2809276" y="2614514"/>
            <a:ext cx="2280854" cy="1265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Mô</a:t>
            </a:r>
            <a:r>
              <a:rPr lang="en-US" dirty="0">
                <a:latin typeface="Montserrat Medium" panose="00000600000000000000" pitchFamily="2" charset="0"/>
              </a:rPr>
              <a:t> </a:t>
            </a:r>
            <a:r>
              <a:rPr lang="en-US" dirty="0" err="1">
                <a:latin typeface="Montserrat Medium" panose="00000600000000000000" pitchFamily="2" charset="0"/>
              </a:rPr>
              <a:t>tả</a:t>
            </a:r>
            <a:r>
              <a:rPr lang="en-US" dirty="0">
                <a:latin typeface="Montserrat Medium" panose="00000600000000000000" pitchFamily="2" charset="0"/>
              </a:rPr>
              <a:t> dataset </a:t>
            </a:r>
            <a:r>
              <a:rPr lang="en-US" dirty="0" err="1">
                <a:latin typeface="Montserrat Medium" panose="00000600000000000000" pitchFamily="2" charset="0"/>
              </a:rPr>
              <a:t>dùng</a:t>
            </a:r>
            <a:r>
              <a:rPr lang="en-US" dirty="0">
                <a:latin typeface="Montserrat Medium" panose="00000600000000000000" pitchFamily="2" charset="0"/>
              </a:rPr>
              <a:t> mining</a:t>
            </a:r>
          </a:p>
          <a:p>
            <a:pPr marL="285750" indent="-285750" algn="l">
              <a:buFont typeface="Wingdings" panose="05000000000000000000" pitchFamily="2" charset="2"/>
              <a:buChar char="Ø"/>
            </a:pPr>
            <a:r>
              <a:rPr lang="en-US" dirty="0" err="1">
                <a:latin typeface="Montserrat Medium" panose="00000600000000000000" pitchFamily="2" charset="0"/>
              </a:rPr>
              <a:t>Đổ</a:t>
            </a:r>
            <a:r>
              <a:rPr lang="en-US" dirty="0">
                <a:latin typeface="Montserrat Medium" panose="00000600000000000000" pitchFamily="2" charset="0"/>
              </a:rPr>
              <a:t> </a:t>
            </a:r>
            <a:r>
              <a:rPr lang="en-US" dirty="0" err="1">
                <a:latin typeface="Montserrat Medium" panose="00000600000000000000" pitchFamily="2" charset="0"/>
              </a:rPr>
              <a:t>dữ</a:t>
            </a:r>
            <a:r>
              <a:rPr lang="en-US" dirty="0">
                <a:latin typeface="Montserrat Medium" panose="00000600000000000000" pitchFamily="2" charset="0"/>
              </a:rPr>
              <a:t> </a:t>
            </a:r>
            <a:r>
              <a:rPr lang="en-US" dirty="0" err="1">
                <a:latin typeface="Montserrat Medium" panose="00000600000000000000" pitchFamily="2" charset="0"/>
              </a:rPr>
              <a:t>liệu</a:t>
            </a:r>
            <a:r>
              <a:rPr lang="en-US" dirty="0">
                <a:latin typeface="Montserrat Medium" panose="00000600000000000000" pitchFamily="2" charset="0"/>
              </a:rPr>
              <a:t> </a:t>
            </a:r>
            <a:r>
              <a:rPr lang="en-US" dirty="0" err="1">
                <a:latin typeface="Montserrat Medium" panose="00000600000000000000" pitchFamily="2" charset="0"/>
              </a:rPr>
              <a:t>bằng</a:t>
            </a:r>
            <a:r>
              <a:rPr lang="en-US" dirty="0">
                <a:latin typeface="Montserrat Medium" panose="00000600000000000000" pitchFamily="2" charset="0"/>
              </a:rPr>
              <a:t> </a:t>
            </a:r>
            <a:r>
              <a:rPr lang="en-US" dirty="0" err="1">
                <a:latin typeface="Montserrat Medium" panose="00000600000000000000" pitchFamily="2" charset="0"/>
              </a:rPr>
              <a:t>công</a:t>
            </a:r>
            <a:r>
              <a:rPr lang="en-US" dirty="0">
                <a:latin typeface="Montserrat Medium" panose="00000600000000000000" pitchFamily="2" charset="0"/>
              </a:rPr>
              <a:t> </a:t>
            </a:r>
            <a:r>
              <a:rPr lang="en-US" dirty="0" err="1">
                <a:latin typeface="Montserrat Medium" panose="00000600000000000000" pitchFamily="2" charset="0"/>
              </a:rPr>
              <a:t>cụ</a:t>
            </a:r>
            <a:r>
              <a:rPr lang="en-US" dirty="0">
                <a:latin typeface="Montserrat Medium" panose="00000600000000000000" pitchFamily="2" charset="0"/>
              </a:rPr>
              <a:t> SSIS</a:t>
            </a:r>
          </a:p>
          <a:p>
            <a:pPr marL="285750" indent="-285750" algn="l">
              <a:buFont typeface="Wingdings" panose="05000000000000000000" pitchFamily="2" charset="2"/>
              <a:buChar char="Ø"/>
            </a:pPr>
            <a:r>
              <a:rPr lang="en-US" dirty="0" err="1">
                <a:latin typeface="Montserrat Medium" panose="00000600000000000000" pitchFamily="2" charset="0"/>
              </a:rPr>
              <a:t>Thực</a:t>
            </a:r>
            <a:r>
              <a:rPr lang="en-US" dirty="0">
                <a:latin typeface="Montserrat Medium" panose="00000600000000000000" pitchFamily="2" charset="0"/>
              </a:rPr>
              <a:t> </a:t>
            </a:r>
            <a:r>
              <a:rPr lang="en-US" dirty="0" err="1">
                <a:latin typeface="Montserrat Medium" panose="00000600000000000000" pitchFamily="2" charset="0"/>
              </a:rPr>
              <a:t>hiện</a:t>
            </a:r>
            <a:r>
              <a:rPr lang="en-US" dirty="0">
                <a:latin typeface="Montserrat Medium" panose="00000600000000000000" pitchFamily="2" charset="0"/>
              </a:rPr>
              <a:t> data mining </a:t>
            </a:r>
            <a:r>
              <a:rPr lang="en-US" dirty="0" err="1">
                <a:latin typeface="Montserrat Medium" panose="00000600000000000000" pitchFamily="2" charset="0"/>
              </a:rPr>
              <a:t>và</a:t>
            </a:r>
            <a:r>
              <a:rPr lang="en-US" dirty="0">
                <a:latin typeface="Montserrat Medium" panose="00000600000000000000" pitchFamily="2" charset="0"/>
              </a:rPr>
              <a:t> </a:t>
            </a:r>
            <a:r>
              <a:rPr lang="en-US" dirty="0" err="1">
                <a:latin typeface="Montserrat Medium" panose="00000600000000000000" pitchFamily="2" charset="0"/>
              </a:rPr>
              <a:t>rút</a:t>
            </a:r>
            <a:r>
              <a:rPr lang="en-US" dirty="0">
                <a:latin typeface="Montserrat Medium" panose="00000600000000000000" pitchFamily="2" charset="0"/>
              </a:rPr>
              <a:t> ra </a:t>
            </a:r>
            <a:r>
              <a:rPr lang="en-US" dirty="0" err="1">
                <a:latin typeface="Montserrat Medium" panose="00000600000000000000" pitchFamily="2" charset="0"/>
              </a:rPr>
              <a:t>tập</a:t>
            </a:r>
            <a:r>
              <a:rPr lang="en-US" dirty="0">
                <a:latin typeface="Montserrat Medium" panose="00000600000000000000" pitchFamily="2" charset="0"/>
              </a:rPr>
              <a:t> </a:t>
            </a:r>
            <a:r>
              <a:rPr lang="en-US" dirty="0" err="1">
                <a:latin typeface="Montserrat Medium" panose="00000600000000000000" pitchFamily="2" charset="0"/>
              </a:rPr>
              <a:t>luật</a:t>
            </a:r>
            <a:endParaRPr lang="en-US" dirty="0">
              <a:latin typeface="Montserrat Medium" panose="00000600000000000000" pitchFamily="2" charset="0"/>
            </a:endParaRPr>
          </a:p>
          <a:p>
            <a:pPr marL="0" indent="0"/>
            <a:endParaRPr lang="en-US" dirty="0">
              <a:latin typeface="Montserrat Medium" panose="00000600000000000000" pitchFamily="2" charset="0"/>
            </a:endParaRPr>
          </a:p>
        </p:txBody>
      </p:sp>
      <p:grpSp>
        <p:nvGrpSpPr>
          <p:cNvPr id="209" name="Google Shape;449;p35">
            <a:extLst>
              <a:ext uri="{FF2B5EF4-FFF2-40B4-BE49-F238E27FC236}">
                <a16:creationId xmlns:a16="http://schemas.microsoft.com/office/drawing/2014/main" id="{C15F72C8-9CED-4028-8CBE-3F237EB1EB1B}"/>
              </a:ext>
            </a:extLst>
          </p:cNvPr>
          <p:cNvGrpSpPr/>
          <p:nvPr/>
        </p:nvGrpSpPr>
        <p:grpSpPr>
          <a:xfrm>
            <a:off x="2178577" y="116501"/>
            <a:ext cx="1261398" cy="876656"/>
            <a:chOff x="4648200" y="3200222"/>
            <a:chExt cx="1261398" cy="876656"/>
          </a:xfrm>
        </p:grpSpPr>
        <p:sp>
          <p:nvSpPr>
            <p:cNvPr id="210" name="Google Shape;450;p35" descr="Slidesgo" title="Background">
              <a:extLst>
                <a:ext uri="{FF2B5EF4-FFF2-40B4-BE49-F238E27FC236}">
                  <a16:creationId xmlns:a16="http://schemas.microsoft.com/office/drawing/2014/main" id="{55CD9E17-6208-4978-B46E-8489DEBC5FDA}"/>
                </a:ext>
              </a:extLst>
            </p:cNvPr>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451;p35">
              <a:extLst>
                <a:ext uri="{FF2B5EF4-FFF2-40B4-BE49-F238E27FC236}">
                  <a16:creationId xmlns:a16="http://schemas.microsoft.com/office/drawing/2014/main" id="{9944284C-4E6F-40CA-A909-5BC6235D1A70}"/>
                </a:ext>
              </a:extLst>
            </p:cNvPr>
            <p:cNvGrpSpPr/>
            <p:nvPr/>
          </p:nvGrpSpPr>
          <p:grpSpPr>
            <a:xfrm>
              <a:off x="4953200" y="3222484"/>
              <a:ext cx="687423" cy="832131"/>
              <a:chOff x="4228800" y="1718875"/>
              <a:chExt cx="697750" cy="844975"/>
            </a:xfrm>
          </p:grpSpPr>
          <p:sp>
            <p:nvSpPr>
              <p:cNvPr id="212" name="Google Shape;452;p35">
                <a:extLst>
                  <a:ext uri="{FF2B5EF4-FFF2-40B4-BE49-F238E27FC236}">
                    <a16:creationId xmlns:a16="http://schemas.microsoft.com/office/drawing/2014/main" id="{1480FDC5-1A52-4147-BB2B-A7050B17C170}"/>
                  </a:ext>
                </a:extLst>
              </p:cNvPr>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53;p35">
                <a:extLst>
                  <a:ext uri="{FF2B5EF4-FFF2-40B4-BE49-F238E27FC236}">
                    <a16:creationId xmlns:a16="http://schemas.microsoft.com/office/drawing/2014/main" id="{F5AE9A74-6B82-41D9-BECD-5CCD42B04C5E}"/>
                  </a:ext>
                </a:extLst>
              </p:cNvPr>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 name="Google Shape;428;p35">
            <a:extLst>
              <a:ext uri="{FF2B5EF4-FFF2-40B4-BE49-F238E27FC236}">
                <a16:creationId xmlns:a16="http://schemas.microsoft.com/office/drawing/2014/main" id="{C42B4186-E2AA-43DB-85BF-EA926BF49578}"/>
              </a:ext>
            </a:extLst>
          </p:cNvPr>
          <p:cNvSpPr txBox="1">
            <a:spLocks/>
          </p:cNvSpPr>
          <p:nvPr/>
        </p:nvSpPr>
        <p:spPr>
          <a:xfrm>
            <a:off x="831026" y="1521412"/>
            <a:ext cx="3861716"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1pPr>
            <a:lvl2pPr marL="914400" marR="0" lvl="1"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2pPr>
            <a:lvl3pPr marL="1371600" marR="0" lvl="2"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3pPr>
            <a:lvl4pPr marL="1828800" marR="0" lvl="3"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4pPr>
            <a:lvl5pPr marL="2286000" marR="0" lvl="4"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5pPr>
            <a:lvl6pPr marL="2743200" marR="0" lvl="5"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6pPr>
            <a:lvl7pPr marL="3200400" marR="0" lvl="6"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7pPr>
            <a:lvl8pPr marL="3657600" marR="0" lvl="7"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8pPr>
            <a:lvl9pPr marL="4114800" marR="0" lvl="8"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9pPr>
          </a:lstStyle>
          <a:p>
            <a:pPr marL="0" indent="0"/>
            <a:r>
              <a:rPr lang="en-US" sz="3200" dirty="0"/>
              <a:t>QUÁ TRÌNH SSRS VÀ DATA MINING</a:t>
            </a:r>
          </a:p>
        </p:txBody>
      </p:sp>
    </p:spTree>
    <p:extLst>
      <p:ext uri="{BB962C8B-B14F-4D97-AF65-F5344CB8AC3E}">
        <p14:creationId xmlns:p14="http://schemas.microsoft.com/office/powerpoint/2010/main" val="28810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08"/>
                                        </p:tgtEl>
                                        <p:attrNameLst>
                                          <p:attrName>style.visibility</p:attrName>
                                        </p:attrNameLst>
                                      </p:cBhvr>
                                      <p:to>
                                        <p:strVal val="visible"/>
                                      </p:to>
                                    </p:set>
                                    <p:animEffect transition="in" filter="barn(inVertical)">
                                      <p:cBhvr>
                                        <p:cTn id="7" dur="500"/>
                                        <p:tgtEl>
                                          <p:spTgt spid="16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barn(inVertical)">
                                      <p:cBhvr>
                                        <p:cTn id="12"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 grpId="0"/>
      <p:bldP spid="20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8" name="Google Shape;1608;p58"/>
          <p:cNvSpPr txBox="1">
            <a:spLocks noGrp="1"/>
          </p:cNvSpPr>
          <p:nvPr>
            <p:ph type="subTitle" idx="1"/>
          </p:nvPr>
        </p:nvSpPr>
        <p:spPr>
          <a:xfrm>
            <a:off x="915082" y="2344229"/>
            <a:ext cx="2342222" cy="127480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Ø"/>
            </a:pPr>
            <a:r>
              <a:rPr lang="en" dirty="0"/>
              <a:t>Tạo 3 report SSRS</a:t>
            </a:r>
          </a:p>
          <a:p>
            <a:pPr marL="285750" lvl="0" indent="-285750" algn="l" rtl="0">
              <a:spcBef>
                <a:spcPts val="0"/>
              </a:spcBef>
              <a:spcAft>
                <a:spcPts val="0"/>
              </a:spcAft>
              <a:buFont typeface="Wingdings" panose="05000000000000000000" pitchFamily="2" charset="2"/>
              <a:buChar char="Ø"/>
            </a:pPr>
            <a:endParaRPr lang="en" dirty="0"/>
          </a:p>
          <a:p>
            <a:pPr marL="285750" lvl="0" indent="-285750" algn="l" rtl="0">
              <a:spcBef>
                <a:spcPts val="0"/>
              </a:spcBef>
              <a:spcAft>
                <a:spcPts val="0"/>
              </a:spcAft>
              <a:buFont typeface="Wingdings" panose="05000000000000000000" pitchFamily="2" charset="2"/>
              <a:buChar char="Ø"/>
            </a:pPr>
            <a:r>
              <a:rPr lang="en" dirty="0"/>
              <a:t>Quá trình deploy SSRS</a:t>
            </a:r>
          </a:p>
          <a:p>
            <a:pPr marL="285750" lvl="0" indent="-285750" algn="l" rtl="0">
              <a:spcBef>
                <a:spcPts val="0"/>
              </a:spcBef>
              <a:spcAft>
                <a:spcPts val="0"/>
              </a:spcAft>
              <a:buFont typeface="Wingdings" panose="05000000000000000000" pitchFamily="2" charset="2"/>
              <a:buChar char="Ø"/>
            </a:pPr>
            <a:r>
              <a:rPr lang="en" dirty="0"/>
              <a:t>Tạo 3 report trên PowerBi</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609" name="Google Shape;1609;p58"/>
          <p:cNvSpPr txBox="1">
            <a:spLocks noGrp="1"/>
          </p:cNvSpPr>
          <p:nvPr>
            <p:ph type="title" idx="2"/>
          </p:nvPr>
        </p:nvSpPr>
        <p:spPr>
          <a:xfrm>
            <a:off x="828459" y="585836"/>
            <a:ext cx="90678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610" name="Google Shape;1610;p58"/>
          <p:cNvGrpSpPr/>
          <p:nvPr/>
        </p:nvGrpSpPr>
        <p:grpSpPr>
          <a:xfrm>
            <a:off x="4258525" y="2116163"/>
            <a:ext cx="5723675" cy="4056038"/>
            <a:chOff x="4258525" y="2116163"/>
            <a:chExt cx="5723675" cy="4056038"/>
          </a:xfrm>
        </p:grpSpPr>
        <p:grpSp>
          <p:nvGrpSpPr>
            <p:cNvPr id="1611" name="Google Shape;1611;p58"/>
            <p:cNvGrpSpPr/>
            <p:nvPr/>
          </p:nvGrpSpPr>
          <p:grpSpPr>
            <a:xfrm>
              <a:off x="6139550" y="2261138"/>
              <a:ext cx="773425" cy="282025"/>
              <a:chOff x="6139550" y="2261138"/>
              <a:chExt cx="773425" cy="282025"/>
            </a:xfrm>
          </p:grpSpPr>
          <p:grpSp>
            <p:nvGrpSpPr>
              <p:cNvPr id="1612" name="Google Shape;1612;p58"/>
              <p:cNvGrpSpPr/>
              <p:nvPr/>
            </p:nvGrpSpPr>
            <p:grpSpPr>
              <a:xfrm>
                <a:off x="6139550" y="2261138"/>
                <a:ext cx="535300" cy="194950"/>
                <a:chOff x="5054325" y="1441125"/>
                <a:chExt cx="535300" cy="194950"/>
              </a:xfrm>
            </p:grpSpPr>
            <p:sp>
              <p:nvSpPr>
                <p:cNvPr id="1613" name="Google Shape;1613;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58"/>
              <p:cNvGrpSpPr/>
              <p:nvPr/>
            </p:nvGrpSpPr>
            <p:grpSpPr>
              <a:xfrm>
                <a:off x="6377675" y="2348213"/>
                <a:ext cx="535300" cy="194950"/>
                <a:chOff x="5054325" y="1441125"/>
                <a:chExt cx="535300" cy="194950"/>
              </a:xfrm>
            </p:grpSpPr>
            <p:sp>
              <p:nvSpPr>
                <p:cNvPr id="1616" name="Google Shape;1616;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58"/>
            <p:cNvGrpSpPr/>
            <p:nvPr/>
          </p:nvGrpSpPr>
          <p:grpSpPr>
            <a:xfrm>
              <a:off x="7657350" y="2614913"/>
              <a:ext cx="535300" cy="194950"/>
              <a:chOff x="5054325" y="1441125"/>
              <a:chExt cx="535300" cy="194950"/>
            </a:xfrm>
          </p:grpSpPr>
          <p:sp>
            <p:nvSpPr>
              <p:cNvPr id="1619" name="Google Shape;1619;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58"/>
            <p:cNvGrpSpPr/>
            <p:nvPr/>
          </p:nvGrpSpPr>
          <p:grpSpPr>
            <a:xfrm>
              <a:off x="5244200" y="2116163"/>
              <a:ext cx="535300" cy="194950"/>
              <a:chOff x="5054325" y="1441125"/>
              <a:chExt cx="535300" cy="194950"/>
            </a:xfrm>
          </p:grpSpPr>
          <p:sp>
            <p:nvSpPr>
              <p:cNvPr id="1622" name="Google Shape;1622;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8"/>
            <p:cNvGrpSpPr/>
            <p:nvPr/>
          </p:nvGrpSpPr>
          <p:grpSpPr>
            <a:xfrm>
              <a:off x="4258525" y="4283850"/>
              <a:ext cx="5723675" cy="1888350"/>
              <a:chOff x="2315700" y="3585450"/>
              <a:chExt cx="5723675" cy="1888350"/>
            </a:xfrm>
          </p:grpSpPr>
          <p:sp>
            <p:nvSpPr>
              <p:cNvPr id="1625" name="Google Shape;1625;p58"/>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8"/>
            <p:cNvGrpSpPr/>
            <p:nvPr/>
          </p:nvGrpSpPr>
          <p:grpSpPr>
            <a:xfrm>
              <a:off x="4976671" y="2159934"/>
              <a:ext cx="3454094" cy="2571571"/>
              <a:chOff x="-5206781" y="114298"/>
              <a:chExt cx="5245398" cy="3905195"/>
            </a:xfrm>
          </p:grpSpPr>
          <p:sp>
            <p:nvSpPr>
              <p:cNvPr id="1628" name="Google Shape;1628;p58"/>
              <p:cNvSpPr/>
              <p:nvPr/>
            </p:nvSpPr>
            <p:spPr>
              <a:xfrm>
                <a:off x="-4635918" y="371398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rot="2425001">
                <a:off x="-5127844" y="3546358"/>
                <a:ext cx="166409" cy="78007"/>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2214370" y="2583604"/>
                <a:ext cx="722419" cy="1171484"/>
              </a:xfrm>
              <a:custGeom>
                <a:avLst/>
                <a:gdLst/>
                <a:ahLst/>
                <a:cxnLst/>
                <a:rect l="l" t="t" r="r" b="b"/>
                <a:pathLst>
                  <a:path w="38746" h="62831" extrusionOk="0">
                    <a:moveTo>
                      <a:pt x="36706" y="1"/>
                    </a:moveTo>
                    <a:cubicBezTo>
                      <a:pt x="8900" y="8297"/>
                      <a:pt x="0" y="62831"/>
                      <a:pt x="0" y="62831"/>
                    </a:cubicBezTo>
                    <a:lnTo>
                      <a:pt x="26536" y="61949"/>
                    </a:lnTo>
                    <a:cubicBezTo>
                      <a:pt x="26510" y="7911"/>
                      <a:pt x="38745" y="2510"/>
                      <a:pt x="38745" y="2510"/>
                    </a:cubicBezTo>
                    <a:lnTo>
                      <a:pt x="36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2557103" y="3701148"/>
                <a:ext cx="1038918" cy="63188"/>
              </a:xfrm>
              <a:custGeom>
                <a:avLst/>
                <a:gdLst/>
                <a:ahLst/>
                <a:cxnLst/>
                <a:rect l="l" t="t" r="r" b="b"/>
                <a:pathLst>
                  <a:path w="55721" h="3389" extrusionOk="0">
                    <a:moveTo>
                      <a:pt x="27862" y="0"/>
                    </a:moveTo>
                    <a:cubicBezTo>
                      <a:pt x="12456" y="0"/>
                      <a:pt x="1" y="743"/>
                      <a:pt x="1" y="1680"/>
                    </a:cubicBezTo>
                    <a:cubicBezTo>
                      <a:pt x="1" y="2617"/>
                      <a:pt x="12456" y="3389"/>
                      <a:pt x="27862" y="3389"/>
                    </a:cubicBezTo>
                    <a:cubicBezTo>
                      <a:pt x="43238" y="3389"/>
                      <a:pt x="55721" y="2617"/>
                      <a:pt x="55721" y="1680"/>
                    </a:cubicBezTo>
                    <a:cubicBezTo>
                      <a:pt x="55721" y="743"/>
                      <a:pt x="43238" y="0"/>
                      <a:pt x="27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8"/>
              <p:cNvSpPr/>
              <p:nvPr/>
            </p:nvSpPr>
            <p:spPr>
              <a:xfrm>
                <a:off x="-2224159" y="906561"/>
                <a:ext cx="493794" cy="2857775"/>
              </a:xfrm>
              <a:custGeom>
                <a:avLst/>
                <a:gdLst/>
                <a:ahLst/>
                <a:cxnLst/>
                <a:rect l="l" t="t" r="r" b="b"/>
                <a:pathLst>
                  <a:path w="26484" h="153273" extrusionOk="0">
                    <a:moveTo>
                      <a:pt x="8461" y="1"/>
                    </a:moveTo>
                    <a:lnTo>
                      <a:pt x="7359" y="1103"/>
                    </a:lnTo>
                    <a:cubicBezTo>
                      <a:pt x="12485" y="6229"/>
                      <a:pt x="24500" y="41391"/>
                      <a:pt x="12264" y="53627"/>
                    </a:cubicBezTo>
                    <a:cubicBezTo>
                      <a:pt x="0" y="65917"/>
                      <a:pt x="305" y="88157"/>
                      <a:pt x="13036" y="111717"/>
                    </a:cubicBezTo>
                    <a:cubicBezTo>
                      <a:pt x="24306" y="132524"/>
                      <a:pt x="7496" y="152060"/>
                      <a:pt x="7331" y="152254"/>
                    </a:cubicBezTo>
                    <a:lnTo>
                      <a:pt x="8488" y="153273"/>
                    </a:lnTo>
                    <a:cubicBezTo>
                      <a:pt x="8653" y="153081"/>
                      <a:pt x="26179" y="132744"/>
                      <a:pt x="14414" y="111000"/>
                    </a:cubicBezTo>
                    <a:cubicBezTo>
                      <a:pt x="2013" y="88047"/>
                      <a:pt x="1599" y="66497"/>
                      <a:pt x="13367" y="54729"/>
                    </a:cubicBezTo>
                    <a:cubicBezTo>
                      <a:pt x="26484" y="41612"/>
                      <a:pt x="13944" y="5486"/>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8"/>
              <p:cNvSpPr/>
              <p:nvPr/>
            </p:nvSpPr>
            <p:spPr>
              <a:xfrm>
                <a:off x="-1920488" y="3186807"/>
                <a:ext cx="270781" cy="263100"/>
              </a:xfrm>
              <a:custGeom>
                <a:avLst/>
                <a:gdLst/>
                <a:ahLst/>
                <a:cxnLst/>
                <a:rect l="l" t="t" r="r" b="b"/>
                <a:pathLst>
                  <a:path w="14523" h="14111" extrusionOk="0">
                    <a:moveTo>
                      <a:pt x="13007" y="1"/>
                    </a:moveTo>
                    <a:cubicBezTo>
                      <a:pt x="11354" y="7856"/>
                      <a:pt x="111" y="12622"/>
                      <a:pt x="1" y="12677"/>
                    </a:cubicBezTo>
                    <a:lnTo>
                      <a:pt x="607" y="14110"/>
                    </a:lnTo>
                    <a:cubicBezTo>
                      <a:pt x="1103" y="13918"/>
                      <a:pt x="12703" y="8958"/>
                      <a:pt x="14522" y="305"/>
                    </a:cubicBezTo>
                    <a:lnTo>
                      <a:pt x="13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2275004" y="3006491"/>
                <a:ext cx="369413" cy="165456"/>
              </a:xfrm>
              <a:custGeom>
                <a:avLst/>
                <a:gdLst/>
                <a:ahLst/>
                <a:cxnLst/>
                <a:rect l="l" t="t" r="r" b="b"/>
                <a:pathLst>
                  <a:path w="19813" h="8874" extrusionOk="0">
                    <a:moveTo>
                      <a:pt x="1460" y="0"/>
                    </a:moveTo>
                    <a:lnTo>
                      <a:pt x="0" y="468"/>
                    </a:lnTo>
                    <a:cubicBezTo>
                      <a:pt x="1790" y="5953"/>
                      <a:pt x="7247" y="8874"/>
                      <a:pt x="15542" y="8874"/>
                    </a:cubicBezTo>
                    <a:cubicBezTo>
                      <a:pt x="16755" y="8874"/>
                      <a:pt x="18049" y="8819"/>
                      <a:pt x="19427" y="8680"/>
                    </a:cubicBezTo>
                    <a:cubicBezTo>
                      <a:pt x="19621" y="8653"/>
                      <a:pt x="19758" y="8653"/>
                      <a:pt x="19813" y="8653"/>
                    </a:cubicBezTo>
                    <a:lnTo>
                      <a:pt x="19813" y="7081"/>
                    </a:lnTo>
                    <a:cubicBezTo>
                      <a:pt x="19731" y="7081"/>
                      <a:pt x="19537" y="7110"/>
                      <a:pt x="19262" y="7137"/>
                    </a:cubicBezTo>
                    <a:cubicBezTo>
                      <a:pt x="17948" y="7264"/>
                      <a:pt x="16697" y="7327"/>
                      <a:pt x="15510" y="7327"/>
                    </a:cubicBezTo>
                    <a:cubicBezTo>
                      <a:pt x="7981" y="7327"/>
                      <a:pt x="3056" y="4784"/>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8"/>
              <p:cNvSpPr/>
              <p:nvPr/>
            </p:nvSpPr>
            <p:spPr>
              <a:xfrm>
                <a:off x="-2021730" y="2593896"/>
                <a:ext cx="195810" cy="309321"/>
              </a:xfrm>
              <a:custGeom>
                <a:avLst/>
                <a:gdLst/>
                <a:ahLst/>
                <a:cxnLst/>
                <a:rect l="l" t="t" r="r" b="b"/>
                <a:pathLst>
                  <a:path w="10502" h="16590" extrusionOk="0">
                    <a:moveTo>
                      <a:pt x="8297" y="0"/>
                    </a:moveTo>
                    <a:lnTo>
                      <a:pt x="6753" y="304"/>
                    </a:lnTo>
                    <a:cubicBezTo>
                      <a:pt x="8764" y="10306"/>
                      <a:pt x="360" y="15046"/>
                      <a:pt x="1" y="15240"/>
                    </a:cubicBezTo>
                    <a:lnTo>
                      <a:pt x="746" y="16589"/>
                    </a:lnTo>
                    <a:cubicBezTo>
                      <a:pt x="856" y="16563"/>
                      <a:pt x="10501" y="11133"/>
                      <a:pt x="8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8"/>
              <p:cNvSpPr/>
              <p:nvPr/>
            </p:nvSpPr>
            <p:spPr>
              <a:xfrm>
                <a:off x="-2363922" y="2088840"/>
                <a:ext cx="220458" cy="279526"/>
              </a:xfrm>
              <a:custGeom>
                <a:avLst/>
                <a:gdLst/>
                <a:ahLst/>
                <a:cxnLst/>
                <a:rect l="l" t="t" r="r" b="b"/>
                <a:pathLst>
                  <a:path w="11824" h="14992" extrusionOk="0">
                    <a:moveTo>
                      <a:pt x="1489" y="1"/>
                    </a:moveTo>
                    <a:lnTo>
                      <a:pt x="1" y="523"/>
                    </a:lnTo>
                    <a:cubicBezTo>
                      <a:pt x="4355" y="12869"/>
                      <a:pt x="11134" y="14908"/>
                      <a:pt x="11409" y="14992"/>
                    </a:cubicBezTo>
                    <a:lnTo>
                      <a:pt x="11824" y="13475"/>
                    </a:lnTo>
                    <a:cubicBezTo>
                      <a:pt x="11769" y="13475"/>
                      <a:pt x="5541" y="11519"/>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8"/>
              <p:cNvSpPr/>
              <p:nvPr/>
            </p:nvSpPr>
            <p:spPr>
              <a:xfrm>
                <a:off x="-1966243" y="1632597"/>
                <a:ext cx="424957" cy="280551"/>
              </a:xfrm>
              <a:custGeom>
                <a:avLst/>
                <a:gdLst/>
                <a:ahLst/>
                <a:cxnLst/>
                <a:rect l="l" t="t" r="r" b="b"/>
                <a:pathLst>
                  <a:path w="22792" h="15047" extrusionOk="0">
                    <a:moveTo>
                      <a:pt x="21248" y="0"/>
                    </a:moveTo>
                    <a:cubicBezTo>
                      <a:pt x="21248" y="4380"/>
                      <a:pt x="19650" y="7771"/>
                      <a:pt x="16509" y="10112"/>
                    </a:cubicBezTo>
                    <a:cubicBezTo>
                      <a:pt x="12971" y="12729"/>
                      <a:pt x="8079" y="13497"/>
                      <a:pt x="4500" y="13497"/>
                    </a:cubicBezTo>
                    <a:cubicBezTo>
                      <a:pt x="2726" y="13497"/>
                      <a:pt x="1274" y="13308"/>
                      <a:pt x="471" y="13062"/>
                    </a:cubicBezTo>
                    <a:lnTo>
                      <a:pt x="1" y="14550"/>
                    </a:lnTo>
                    <a:cubicBezTo>
                      <a:pt x="911" y="14852"/>
                      <a:pt x="2536" y="15046"/>
                      <a:pt x="4465" y="15046"/>
                    </a:cubicBezTo>
                    <a:cubicBezTo>
                      <a:pt x="8352" y="15046"/>
                      <a:pt x="13559" y="14219"/>
                      <a:pt x="17417" y="11354"/>
                    </a:cubicBezTo>
                    <a:cubicBezTo>
                      <a:pt x="20973" y="8708"/>
                      <a:pt x="22792" y="4905"/>
                      <a:pt x="22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8"/>
              <p:cNvSpPr/>
              <p:nvPr/>
            </p:nvSpPr>
            <p:spPr>
              <a:xfrm>
                <a:off x="-2185116" y="1328907"/>
                <a:ext cx="298022" cy="148526"/>
              </a:xfrm>
              <a:custGeom>
                <a:avLst/>
                <a:gdLst/>
                <a:ahLst/>
                <a:cxnLst/>
                <a:rect l="l" t="t" r="r" b="b"/>
                <a:pathLst>
                  <a:path w="15984" h="7966" extrusionOk="0">
                    <a:moveTo>
                      <a:pt x="1517" y="1"/>
                    </a:moveTo>
                    <a:lnTo>
                      <a:pt x="1" y="276"/>
                    </a:lnTo>
                    <a:cubicBezTo>
                      <a:pt x="552" y="3418"/>
                      <a:pt x="1958" y="5651"/>
                      <a:pt x="4244" y="6890"/>
                    </a:cubicBezTo>
                    <a:cubicBezTo>
                      <a:pt x="5706" y="7690"/>
                      <a:pt x="7386" y="7966"/>
                      <a:pt x="8984" y="7966"/>
                    </a:cubicBezTo>
                    <a:cubicBezTo>
                      <a:pt x="12540" y="7966"/>
                      <a:pt x="15792" y="6588"/>
                      <a:pt x="15984" y="6504"/>
                    </a:cubicBezTo>
                    <a:lnTo>
                      <a:pt x="15351" y="5071"/>
                    </a:lnTo>
                    <a:cubicBezTo>
                      <a:pt x="15312" y="5091"/>
                      <a:pt x="12217" y="6407"/>
                      <a:pt x="8955" y="6407"/>
                    </a:cubicBezTo>
                    <a:cubicBezTo>
                      <a:pt x="7581" y="6407"/>
                      <a:pt x="6178" y="6174"/>
                      <a:pt x="4961" y="5512"/>
                    </a:cubicBezTo>
                    <a:cubicBezTo>
                      <a:pt x="3142" y="4520"/>
                      <a:pt x="1985" y="2675"/>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8"/>
              <p:cNvSpPr/>
              <p:nvPr/>
            </p:nvSpPr>
            <p:spPr>
              <a:xfrm>
                <a:off x="-1942601" y="984180"/>
                <a:ext cx="216841" cy="241490"/>
              </a:xfrm>
              <a:custGeom>
                <a:avLst/>
                <a:gdLst/>
                <a:ahLst/>
                <a:cxnLst/>
                <a:rect l="l" t="t" r="r" b="b"/>
                <a:pathLst>
                  <a:path w="11630" h="12952" extrusionOk="0">
                    <a:moveTo>
                      <a:pt x="10582" y="0"/>
                    </a:moveTo>
                    <a:lnTo>
                      <a:pt x="9123" y="467"/>
                    </a:lnTo>
                    <a:cubicBezTo>
                      <a:pt x="9976" y="3307"/>
                      <a:pt x="9729" y="5703"/>
                      <a:pt x="8351" y="7577"/>
                    </a:cubicBezTo>
                    <a:cubicBezTo>
                      <a:pt x="6284" y="10362"/>
                      <a:pt x="2124" y="11409"/>
                      <a:pt x="1" y="11409"/>
                    </a:cubicBezTo>
                    <a:lnTo>
                      <a:pt x="1" y="12952"/>
                    </a:lnTo>
                    <a:cubicBezTo>
                      <a:pt x="2536" y="12952"/>
                      <a:pt x="7194" y="11766"/>
                      <a:pt x="9619" y="8488"/>
                    </a:cubicBezTo>
                    <a:cubicBezTo>
                      <a:pt x="11299" y="6199"/>
                      <a:pt x="11630" y="3362"/>
                      <a:pt x="10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8"/>
              <p:cNvSpPr/>
              <p:nvPr/>
            </p:nvSpPr>
            <p:spPr>
              <a:xfrm>
                <a:off x="-1765324" y="3041432"/>
                <a:ext cx="325467" cy="288158"/>
              </a:xfrm>
              <a:custGeom>
                <a:avLst/>
                <a:gdLst/>
                <a:ahLst/>
                <a:cxnLst/>
                <a:rect l="l" t="t" r="r" b="b"/>
                <a:pathLst>
                  <a:path w="17456" h="15455" extrusionOk="0">
                    <a:moveTo>
                      <a:pt x="8929" y="0"/>
                    </a:moveTo>
                    <a:cubicBezTo>
                      <a:pt x="1" y="0"/>
                      <a:pt x="883" y="15348"/>
                      <a:pt x="883" y="15348"/>
                    </a:cubicBezTo>
                    <a:cubicBezTo>
                      <a:pt x="1234" y="15420"/>
                      <a:pt x="1588" y="15455"/>
                      <a:pt x="1943" y="15455"/>
                    </a:cubicBezTo>
                    <a:cubicBezTo>
                      <a:pt x="9470" y="15455"/>
                      <a:pt x="17456" y="0"/>
                      <a:pt x="8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8"/>
              <p:cNvSpPr/>
              <p:nvPr/>
            </p:nvSpPr>
            <p:spPr>
              <a:xfrm>
                <a:off x="-1718581" y="3084595"/>
                <a:ext cx="122293" cy="228625"/>
              </a:xfrm>
              <a:custGeom>
                <a:avLst/>
                <a:gdLst/>
                <a:ahLst/>
                <a:cxnLst/>
                <a:rect l="l" t="t" r="r" b="b"/>
                <a:pathLst>
                  <a:path w="6559" h="12262" extrusionOk="0">
                    <a:moveTo>
                      <a:pt x="6422" y="0"/>
                    </a:moveTo>
                    <a:lnTo>
                      <a:pt x="6422" y="0"/>
                    </a:lnTo>
                    <a:cubicBezTo>
                      <a:pt x="6312" y="1157"/>
                      <a:pt x="6008" y="2286"/>
                      <a:pt x="5622" y="3389"/>
                    </a:cubicBezTo>
                    <a:cubicBezTo>
                      <a:pt x="5210" y="4491"/>
                      <a:pt x="4685" y="5538"/>
                      <a:pt x="4079" y="6530"/>
                    </a:cubicBezTo>
                    <a:cubicBezTo>
                      <a:pt x="3528" y="7551"/>
                      <a:pt x="2866" y="8514"/>
                      <a:pt x="2178" y="9480"/>
                    </a:cubicBezTo>
                    <a:cubicBezTo>
                      <a:pt x="1488" y="10417"/>
                      <a:pt x="772" y="11354"/>
                      <a:pt x="0" y="12262"/>
                    </a:cubicBezTo>
                    <a:cubicBezTo>
                      <a:pt x="1793" y="10692"/>
                      <a:pt x="3252" y="8790"/>
                      <a:pt x="4465" y="6750"/>
                    </a:cubicBezTo>
                    <a:cubicBezTo>
                      <a:pt x="5651" y="4711"/>
                      <a:pt x="6559" y="2370"/>
                      <a:pt x="6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8"/>
              <p:cNvSpPr/>
              <p:nvPr/>
            </p:nvSpPr>
            <p:spPr>
              <a:xfrm>
                <a:off x="-2523001" y="2914441"/>
                <a:ext cx="380041" cy="233324"/>
              </a:xfrm>
              <a:custGeom>
                <a:avLst/>
                <a:gdLst/>
                <a:ahLst/>
                <a:cxnLst/>
                <a:rect l="l" t="t" r="r" b="b"/>
                <a:pathLst>
                  <a:path w="20383" h="12514" extrusionOk="0">
                    <a:moveTo>
                      <a:pt x="9477" y="1"/>
                    </a:moveTo>
                    <a:cubicBezTo>
                      <a:pt x="8658" y="1"/>
                      <a:pt x="7800" y="172"/>
                      <a:pt x="6908" y="555"/>
                    </a:cubicBezTo>
                    <a:cubicBezTo>
                      <a:pt x="1" y="3531"/>
                      <a:pt x="9697" y="12513"/>
                      <a:pt x="16817" y="12513"/>
                    </a:cubicBezTo>
                    <a:cubicBezTo>
                      <a:pt x="18134" y="12513"/>
                      <a:pt x="19363" y="12206"/>
                      <a:pt x="20382" y="11496"/>
                    </a:cubicBezTo>
                    <a:cubicBezTo>
                      <a:pt x="20382" y="11496"/>
                      <a:pt x="16202" y="1"/>
                      <a:pt x="9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8"/>
              <p:cNvSpPr/>
              <p:nvPr/>
            </p:nvSpPr>
            <p:spPr>
              <a:xfrm>
                <a:off x="-2377272" y="2964354"/>
                <a:ext cx="200396" cy="162883"/>
              </a:xfrm>
              <a:custGeom>
                <a:avLst/>
                <a:gdLst/>
                <a:ahLst/>
                <a:cxnLst/>
                <a:rect l="l" t="t" r="r" b="b"/>
                <a:pathLst>
                  <a:path w="10748" h="8736" extrusionOk="0">
                    <a:moveTo>
                      <a:pt x="0" y="1"/>
                    </a:moveTo>
                    <a:cubicBezTo>
                      <a:pt x="827" y="2260"/>
                      <a:pt x="2591" y="4024"/>
                      <a:pt x="4493" y="5457"/>
                    </a:cubicBezTo>
                    <a:cubicBezTo>
                      <a:pt x="6394" y="6835"/>
                      <a:pt x="8517" y="7992"/>
                      <a:pt x="10748" y="8735"/>
                    </a:cubicBezTo>
                    <a:cubicBezTo>
                      <a:pt x="9700" y="8213"/>
                      <a:pt x="8682" y="7633"/>
                      <a:pt x="7661" y="7055"/>
                    </a:cubicBezTo>
                    <a:cubicBezTo>
                      <a:pt x="6669" y="6449"/>
                      <a:pt x="5677" y="5814"/>
                      <a:pt x="4740" y="5098"/>
                    </a:cubicBezTo>
                    <a:cubicBezTo>
                      <a:pt x="3803" y="4410"/>
                      <a:pt x="2895" y="3665"/>
                      <a:pt x="2095" y="2812"/>
                    </a:cubicBezTo>
                    <a:cubicBezTo>
                      <a:pt x="1297" y="1985"/>
                      <a:pt x="580" y="104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8"/>
              <p:cNvSpPr/>
              <p:nvPr/>
            </p:nvSpPr>
            <p:spPr>
              <a:xfrm>
                <a:off x="-2583206" y="1930582"/>
                <a:ext cx="325150" cy="290433"/>
              </a:xfrm>
              <a:custGeom>
                <a:avLst/>
                <a:gdLst/>
                <a:ahLst/>
                <a:cxnLst/>
                <a:rect l="l" t="t" r="r" b="b"/>
                <a:pathLst>
                  <a:path w="17439" h="15577" extrusionOk="0">
                    <a:moveTo>
                      <a:pt x="8424" y="1"/>
                    </a:moveTo>
                    <a:cubicBezTo>
                      <a:pt x="1" y="1"/>
                      <a:pt x="7833" y="15577"/>
                      <a:pt x="15369" y="15577"/>
                    </a:cubicBezTo>
                    <a:cubicBezTo>
                      <a:pt x="15692" y="15577"/>
                      <a:pt x="16015" y="15548"/>
                      <a:pt x="16336" y="15488"/>
                    </a:cubicBezTo>
                    <a:cubicBezTo>
                      <a:pt x="16336" y="15488"/>
                      <a:pt x="17439" y="111"/>
                      <a:pt x="8510" y="1"/>
                    </a:cubicBezTo>
                    <a:cubicBezTo>
                      <a:pt x="8481" y="1"/>
                      <a:pt x="8453" y="1"/>
                      <a:pt x="8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8"/>
              <p:cNvSpPr/>
              <p:nvPr/>
            </p:nvSpPr>
            <p:spPr>
              <a:xfrm>
                <a:off x="-2428117" y="1973745"/>
                <a:ext cx="119216" cy="230210"/>
              </a:xfrm>
              <a:custGeom>
                <a:avLst/>
                <a:gdLst/>
                <a:ahLst/>
                <a:cxnLst/>
                <a:rect l="l" t="t" r="r" b="b"/>
                <a:pathLst>
                  <a:path w="6394" h="12347" extrusionOk="0">
                    <a:moveTo>
                      <a:pt x="166" y="1"/>
                    </a:moveTo>
                    <a:lnTo>
                      <a:pt x="166" y="1"/>
                    </a:lnTo>
                    <a:cubicBezTo>
                      <a:pt x="0" y="2371"/>
                      <a:pt x="882" y="4741"/>
                      <a:pt x="2011" y="6780"/>
                    </a:cubicBezTo>
                    <a:cubicBezTo>
                      <a:pt x="3197" y="8846"/>
                      <a:pt x="4656" y="10748"/>
                      <a:pt x="6394" y="12346"/>
                    </a:cubicBezTo>
                    <a:cubicBezTo>
                      <a:pt x="5648" y="11436"/>
                      <a:pt x="4932" y="10499"/>
                      <a:pt x="4271" y="9536"/>
                    </a:cubicBezTo>
                    <a:cubicBezTo>
                      <a:pt x="3609" y="8570"/>
                      <a:pt x="2948" y="7607"/>
                      <a:pt x="2397" y="6586"/>
                    </a:cubicBezTo>
                    <a:cubicBezTo>
                      <a:pt x="1819" y="5567"/>
                      <a:pt x="1294" y="4520"/>
                      <a:pt x="909" y="3418"/>
                    </a:cubicBezTo>
                    <a:cubicBezTo>
                      <a:pt x="523" y="2316"/>
                      <a:pt x="247" y="1185"/>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8"/>
              <p:cNvSpPr/>
              <p:nvPr/>
            </p:nvSpPr>
            <p:spPr>
              <a:xfrm>
                <a:off x="-2347608" y="1196882"/>
                <a:ext cx="251428" cy="224784"/>
              </a:xfrm>
              <a:custGeom>
                <a:avLst/>
                <a:gdLst/>
                <a:ahLst/>
                <a:cxnLst/>
                <a:rect l="l" t="t" r="r" b="b"/>
                <a:pathLst>
                  <a:path w="13485" h="12056" extrusionOk="0">
                    <a:moveTo>
                      <a:pt x="6501" y="0"/>
                    </a:moveTo>
                    <a:cubicBezTo>
                      <a:pt x="0" y="0"/>
                      <a:pt x="6069" y="12056"/>
                      <a:pt x="11882" y="12056"/>
                    </a:cubicBezTo>
                    <a:cubicBezTo>
                      <a:pt x="12132" y="12056"/>
                      <a:pt x="12381" y="12033"/>
                      <a:pt x="12629" y="11987"/>
                    </a:cubicBezTo>
                    <a:cubicBezTo>
                      <a:pt x="12629" y="11987"/>
                      <a:pt x="13484" y="111"/>
                      <a:pt x="6566" y="1"/>
                    </a:cubicBezTo>
                    <a:cubicBezTo>
                      <a:pt x="6544" y="0"/>
                      <a:pt x="6523" y="0"/>
                      <a:pt x="6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8"/>
              <p:cNvSpPr/>
              <p:nvPr/>
            </p:nvSpPr>
            <p:spPr>
              <a:xfrm>
                <a:off x="-2228764" y="1230257"/>
                <a:ext cx="93523" cy="178339"/>
              </a:xfrm>
              <a:custGeom>
                <a:avLst/>
                <a:gdLst/>
                <a:ahLst/>
                <a:cxnLst/>
                <a:rect l="l" t="t" r="r" b="b"/>
                <a:pathLst>
                  <a:path w="5016" h="9565" extrusionOk="0">
                    <a:moveTo>
                      <a:pt x="192" y="1"/>
                    </a:moveTo>
                    <a:lnTo>
                      <a:pt x="192" y="1"/>
                    </a:lnTo>
                    <a:cubicBezTo>
                      <a:pt x="0" y="1848"/>
                      <a:pt x="688" y="3693"/>
                      <a:pt x="1570" y="5292"/>
                    </a:cubicBezTo>
                    <a:cubicBezTo>
                      <a:pt x="2507" y="6890"/>
                      <a:pt x="3638" y="8352"/>
                      <a:pt x="5016" y="9564"/>
                    </a:cubicBezTo>
                    <a:cubicBezTo>
                      <a:pt x="4436" y="8848"/>
                      <a:pt x="3914" y="8103"/>
                      <a:pt x="3389" y="7360"/>
                    </a:cubicBezTo>
                    <a:cubicBezTo>
                      <a:pt x="2893" y="6614"/>
                      <a:pt x="2397" y="5872"/>
                      <a:pt x="1956" y="5071"/>
                    </a:cubicBezTo>
                    <a:cubicBezTo>
                      <a:pt x="1515" y="4300"/>
                      <a:pt x="1103" y="3473"/>
                      <a:pt x="799" y="2646"/>
                    </a:cubicBezTo>
                    <a:cubicBezTo>
                      <a:pt x="497" y="1793"/>
                      <a:pt x="276" y="938"/>
                      <a:pt x="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8"/>
              <p:cNvSpPr/>
              <p:nvPr/>
            </p:nvSpPr>
            <p:spPr>
              <a:xfrm>
                <a:off x="-1987815" y="2422287"/>
                <a:ext cx="308649" cy="322670"/>
              </a:xfrm>
              <a:custGeom>
                <a:avLst/>
                <a:gdLst/>
                <a:ahLst/>
                <a:cxnLst/>
                <a:rect l="l" t="t" r="r" b="b"/>
                <a:pathLst>
                  <a:path w="16554" h="17306" extrusionOk="0">
                    <a:moveTo>
                      <a:pt x="10022" y="0"/>
                    </a:moveTo>
                    <a:cubicBezTo>
                      <a:pt x="9571" y="0"/>
                      <a:pt x="9069" y="80"/>
                      <a:pt x="8517" y="249"/>
                    </a:cubicBezTo>
                    <a:cubicBezTo>
                      <a:pt x="1" y="2866"/>
                      <a:pt x="5347" y="17306"/>
                      <a:pt x="5347" y="17306"/>
                    </a:cubicBezTo>
                    <a:cubicBezTo>
                      <a:pt x="12770" y="16584"/>
                      <a:pt x="16553" y="0"/>
                      <a:pt x="10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8"/>
              <p:cNvSpPr/>
              <p:nvPr/>
            </p:nvSpPr>
            <p:spPr>
              <a:xfrm>
                <a:off x="-1863472" y="2468024"/>
                <a:ext cx="62703" cy="253833"/>
              </a:xfrm>
              <a:custGeom>
                <a:avLst/>
                <a:gdLst/>
                <a:ahLst/>
                <a:cxnLst/>
                <a:rect l="l" t="t" r="r" b="b"/>
                <a:pathLst>
                  <a:path w="3363" h="13614" extrusionOk="0">
                    <a:moveTo>
                      <a:pt x="2536" y="1"/>
                    </a:moveTo>
                    <a:lnTo>
                      <a:pt x="2536" y="1"/>
                    </a:lnTo>
                    <a:cubicBezTo>
                      <a:pt x="2785" y="1158"/>
                      <a:pt x="2840" y="2342"/>
                      <a:pt x="2756" y="3499"/>
                    </a:cubicBezTo>
                    <a:cubicBezTo>
                      <a:pt x="2701" y="4657"/>
                      <a:pt x="2509" y="5814"/>
                      <a:pt x="2234" y="6945"/>
                    </a:cubicBezTo>
                    <a:cubicBezTo>
                      <a:pt x="1984" y="8102"/>
                      <a:pt x="1654" y="9205"/>
                      <a:pt x="1268" y="10333"/>
                    </a:cubicBezTo>
                    <a:cubicBezTo>
                      <a:pt x="882" y="11436"/>
                      <a:pt x="470" y="12538"/>
                      <a:pt x="0" y="13614"/>
                    </a:cubicBezTo>
                    <a:cubicBezTo>
                      <a:pt x="1242" y="11601"/>
                      <a:pt x="2095" y="9370"/>
                      <a:pt x="2674" y="7055"/>
                    </a:cubicBezTo>
                    <a:cubicBezTo>
                      <a:pt x="3170" y="4767"/>
                      <a:pt x="3362" y="2260"/>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8"/>
              <p:cNvSpPr/>
              <p:nvPr/>
            </p:nvSpPr>
            <p:spPr>
              <a:xfrm>
                <a:off x="-1715505" y="1471225"/>
                <a:ext cx="309134" cy="322708"/>
              </a:xfrm>
              <a:custGeom>
                <a:avLst/>
                <a:gdLst/>
                <a:ahLst/>
                <a:cxnLst/>
                <a:rect l="l" t="t" r="r" b="b"/>
                <a:pathLst>
                  <a:path w="16580" h="17308" extrusionOk="0">
                    <a:moveTo>
                      <a:pt x="10050" y="0"/>
                    </a:moveTo>
                    <a:cubicBezTo>
                      <a:pt x="9598" y="0"/>
                      <a:pt x="9096" y="80"/>
                      <a:pt x="8543" y="249"/>
                    </a:cubicBezTo>
                    <a:cubicBezTo>
                      <a:pt x="1" y="2868"/>
                      <a:pt x="5375" y="17308"/>
                      <a:pt x="5375" y="17308"/>
                    </a:cubicBezTo>
                    <a:cubicBezTo>
                      <a:pt x="12798" y="16559"/>
                      <a:pt x="16580" y="0"/>
                      <a:pt x="10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1590621" y="1516961"/>
                <a:ext cx="62703" cy="253833"/>
              </a:xfrm>
              <a:custGeom>
                <a:avLst/>
                <a:gdLst/>
                <a:ahLst/>
                <a:cxnLst/>
                <a:rect l="l" t="t" r="r" b="b"/>
                <a:pathLst>
                  <a:path w="3363" h="13614" extrusionOk="0">
                    <a:moveTo>
                      <a:pt x="2535" y="1"/>
                    </a:moveTo>
                    <a:lnTo>
                      <a:pt x="2535" y="1"/>
                    </a:lnTo>
                    <a:cubicBezTo>
                      <a:pt x="2782" y="1158"/>
                      <a:pt x="2837" y="2344"/>
                      <a:pt x="2756" y="3501"/>
                    </a:cubicBezTo>
                    <a:cubicBezTo>
                      <a:pt x="2701" y="4659"/>
                      <a:pt x="2507" y="5816"/>
                      <a:pt x="2231" y="6945"/>
                    </a:cubicBezTo>
                    <a:cubicBezTo>
                      <a:pt x="1984" y="8076"/>
                      <a:pt x="1654" y="9205"/>
                      <a:pt x="1268" y="10307"/>
                    </a:cubicBezTo>
                    <a:cubicBezTo>
                      <a:pt x="882" y="11438"/>
                      <a:pt x="468" y="12540"/>
                      <a:pt x="0" y="13614"/>
                    </a:cubicBezTo>
                    <a:cubicBezTo>
                      <a:pt x="1239" y="11575"/>
                      <a:pt x="2094" y="9344"/>
                      <a:pt x="2646" y="7029"/>
                    </a:cubicBezTo>
                    <a:cubicBezTo>
                      <a:pt x="3168" y="4740"/>
                      <a:pt x="3362" y="2234"/>
                      <a:pt x="2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p:nvPr/>
            </p:nvSpPr>
            <p:spPr>
              <a:xfrm>
                <a:off x="-1851632" y="893416"/>
                <a:ext cx="228401" cy="238209"/>
              </a:xfrm>
              <a:custGeom>
                <a:avLst/>
                <a:gdLst/>
                <a:ahLst/>
                <a:cxnLst/>
                <a:rect l="l" t="t" r="r" b="b"/>
                <a:pathLst>
                  <a:path w="12250" h="12776" extrusionOk="0">
                    <a:moveTo>
                      <a:pt x="7419" y="1"/>
                    </a:moveTo>
                    <a:cubicBezTo>
                      <a:pt x="7086" y="1"/>
                      <a:pt x="6717" y="59"/>
                      <a:pt x="6310" y="183"/>
                    </a:cubicBezTo>
                    <a:cubicBezTo>
                      <a:pt x="0" y="2112"/>
                      <a:pt x="3968" y="12776"/>
                      <a:pt x="3968" y="12776"/>
                    </a:cubicBezTo>
                    <a:cubicBezTo>
                      <a:pt x="9458" y="12260"/>
                      <a:pt x="12249" y="1"/>
                      <a:pt x="7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8"/>
              <p:cNvSpPr/>
              <p:nvPr/>
            </p:nvSpPr>
            <p:spPr>
              <a:xfrm>
                <a:off x="-1759153" y="927126"/>
                <a:ext cx="46762" cy="187569"/>
              </a:xfrm>
              <a:custGeom>
                <a:avLst/>
                <a:gdLst/>
                <a:ahLst/>
                <a:cxnLst/>
                <a:rect l="l" t="t" r="r" b="b"/>
                <a:pathLst>
                  <a:path w="2508" h="10060" extrusionOk="0">
                    <a:moveTo>
                      <a:pt x="1846" y="0"/>
                    </a:moveTo>
                    <a:cubicBezTo>
                      <a:pt x="2011" y="882"/>
                      <a:pt x="2040" y="1737"/>
                      <a:pt x="1985" y="2591"/>
                    </a:cubicBezTo>
                    <a:cubicBezTo>
                      <a:pt x="1929" y="3446"/>
                      <a:pt x="1791" y="4299"/>
                      <a:pt x="1570" y="5126"/>
                    </a:cubicBezTo>
                    <a:cubicBezTo>
                      <a:pt x="1405" y="5981"/>
                      <a:pt x="1158" y="6808"/>
                      <a:pt x="882" y="7606"/>
                    </a:cubicBezTo>
                    <a:cubicBezTo>
                      <a:pt x="607" y="8433"/>
                      <a:pt x="303" y="9259"/>
                      <a:pt x="1" y="10060"/>
                    </a:cubicBezTo>
                    <a:cubicBezTo>
                      <a:pt x="937" y="8598"/>
                      <a:pt x="1570" y="6945"/>
                      <a:pt x="2011" y="5236"/>
                    </a:cubicBezTo>
                    <a:cubicBezTo>
                      <a:pt x="2370" y="3527"/>
                      <a:pt x="2507" y="1654"/>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8"/>
              <p:cNvSpPr/>
              <p:nvPr/>
            </p:nvSpPr>
            <p:spPr>
              <a:xfrm>
                <a:off x="-2240063" y="746605"/>
                <a:ext cx="249153" cy="226779"/>
              </a:xfrm>
              <a:custGeom>
                <a:avLst/>
                <a:gdLst/>
                <a:ahLst/>
                <a:cxnLst/>
                <a:rect l="l" t="t" r="r" b="b"/>
                <a:pathLst>
                  <a:path w="13363" h="12163" extrusionOk="0">
                    <a:moveTo>
                      <a:pt x="5292" y="0"/>
                    </a:moveTo>
                    <a:cubicBezTo>
                      <a:pt x="4470" y="0"/>
                      <a:pt x="3706" y="469"/>
                      <a:pt x="3113" y="1580"/>
                    </a:cubicBezTo>
                    <a:cubicBezTo>
                      <a:pt x="0" y="7396"/>
                      <a:pt x="10307" y="12162"/>
                      <a:pt x="10307" y="12162"/>
                    </a:cubicBezTo>
                    <a:cubicBezTo>
                      <a:pt x="13363" y="8503"/>
                      <a:pt x="8795" y="0"/>
                      <a:pt x="5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8"/>
              <p:cNvSpPr/>
              <p:nvPr/>
            </p:nvSpPr>
            <p:spPr>
              <a:xfrm>
                <a:off x="-2154278" y="790980"/>
                <a:ext cx="107917" cy="157737"/>
              </a:xfrm>
              <a:custGeom>
                <a:avLst/>
                <a:gdLst/>
                <a:ahLst/>
                <a:cxnLst/>
                <a:rect l="l" t="t" r="r" b="b"/>
                <a:pathLst>
                  <a:path w="5788" h="8460" extrusionOk="0">
                    <a:moveTo>
                      <a:pt x="0" y="1"/>
                    </a:moveTo>
                    <a:cubicBezTo>
                      <a:pt x="745" y="497"/>
                      <a:pt x="1352" y="1103"/>
                      <a:pt x="1903" y="1736"/>
                    </a:cubicBezTo>
                    <a:cubicBezTo>
                      <a:pt x="2480" y="2397"/>
                      <a:pt x="2976" y="3087"/>
                      <a:pt x="3417" y="3830"/>
                    </a:cubicBezTo>
                    <a:cubicBezTo>
                      <a:pt x="3887" y="4546"/>
                      <a:pt x="4273" y="5318"/>
                      <a:pt x="4685" y="6090"/>
                    </a:cubicBezTo>
                    <a:cubicBezTo>
                      <a:pt x="5071" y="6861"/>
                      <a:pt x="5430" y="7633"/>
                      <a:pt x="5787" y="8460"/>
                    </a:cubicBezTo>
                    <a:cubicBezTo>
                      <a:pt x="5401" y="6725"/>
                      <a:pt x="4685" y="5098"/>
                      <a:pt x="3777" y="3583"/>
                    </a:cubicBezTo>
                    <a:cubicBezTo>
                      <a:pt x="2866" y="2121"/>
                      <a:pt x="1654" y="68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8"/>
              <p:cNvSpPr/>
              <p:nvPr/>
            </p:nvSpPr>
            <p:spPr>
              <a:xfrm>
                <a:off x="-4944204" y="809476"/>
                <a:ext cx="549785" cy="783780"/>
              </a:xfrm>
              <a:custGeom>
                <a:avLst/>
                <a:gdLst/>
                <a:ahLst/>
                <a:cxnLst/>
                <a:rect l="l" t="t" r="r" b="b"/>
                <a:pathLst>
                  <a:path w="29487" h="42037" extrusionOk="0">
                    <a:moveTo>
                      <a:pt x="16949" y="1"/>
                    </a:moveTo>
                    <a:lnTo>
                      <a:pt x="3666" y="12401"/>
                    </a:lnTo>
                    <a:cubicBezTo>
                      <a:pt x="3666" y="12401"/>
                      <a:pt x="2950" y="16396"/>
                      <a:pt x="1517" y="20970"/>
                    </a:cubicBezTo>
                    <a:cubicBezTo>
                      <a:pt x="84" y="25545"/>
                      <a:pt x="0" y="28936"/>
                      <a:pt x="3832" y="36954"/>
                    </a:cubicBezTo>
                    <a:cubicBezTo>
                      <a:pt x="5676" y="40802"/>
                      <a:pt x="9725" y="42037"/>
                      <a:pt x="13676" y="42037"/>
                    </a:cubicBezTo>
                    <a:cubicBezTo>
                      <a:pt x="17931" y="42037"/>
                      <a:pt x="22074" y="40605"/>
                      <a:pt x="23232" y="39462"/>
                    </a:cubicBezTo>
                    <a:cubicBezTo>
                      <a:pt x="25463" y="37284"/>
                      <a:pt x="22872" y="32930"/>
                      <a:pt x="23618" y="29954"/>
                    </a:cubicBezTo>
                    <a:cubicBezTo>
                      <a:pt x="24334" y="26978"/>
                      <a:pt x="19704" y="22899"/>
                      <a:pt x="22736" y="16672"/>
                    </a:cubicBezTo>
                    <a:cubicBezTo>
                      <a:pt x="29486" y="2812"/>
                      <a:pt x="16949" y="1"/>
                      <a:pt x="16949" y="1"/>
                    </a:cubicBezTo>
                    <a:close/>
                  </a:path>
                </a:pathLst>
              </a:custGeom>
              <a:solidFill>
                <a:srgbClr val="543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8"/>
              <p:cNvSpPr/>
              <p:nvPr/>
            </p:nvSpPr>
            <p:spPr>
              <a:xfrm>
                <a:off x="-5206781" y="3541771"/>
                <a:ext cx="249153" cy="302478"/>
              </a:xfrm>
              <a:custGeom>
                <a:avLst/>
                <a:gdLst/>
                <a:ahLst/>
                <a:cxnLst/>
                <a:rect l="l" t="t" r="r" b="b"/>
                <a:pathLst>
                  <a:path w="13363" h="16223" extrusionOk="0">
                    <a:moveTo>
                      <a:pt x="5816" y="1"/>
                    </a:moveTo>
                    <a:cubicBezTo>
                      <a:pt x="5356" y="1"/>
                      <a:pt x="4522" y="142"/>
                      <a:pt x="3254" y="859"/>
                    </a:cubicBezTo>
                    <a:cubicBezTo>
                      <a:pt x="1131" y="2016"/>
                      <a:pt x="0" y="8410"/>
                      <a:pt x="4493" y="13590"/>
                    </a:cubicBezTo>
                    <a:cubicBezTo>
                      <a:pt x="6132" y="15480"/>
                      <a:pt x="7862" y="16222"/>
                      <a:pt x="9292" y="16222"/>
                    </a:cubicBezTo>
                    <a:cubicBezTo>
                      <a:pt x="11783" y="16222"/>
                      <a:pt x="13363" y="13970"/>
                      <a:pt x="11962" y="11606"/>
                    </a:cubicBezTo>
                    <a:cubicBezTo>
                      <a:pt x="10942" y="9843"/>
                      <a:pt x="9813" y="4691"/>
                      <a:pt x="9813" y="4691"/>
                    </a:cubicBezTo>
                    <a:cubicBezTo>
                      <a:pt x="5790" y="4386"/>
                      <a:pt x="6257" y="61"/>
                      <a:pt x="6257" y="61"/>
                    </a:cubicBezTo>
                    <a:cubicBezTo>
                      <a:pt x="6257" y="61"/>
                      <a:pt x="6116" y="1"/>
                      <a:pt x="581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8"/>
              <p:cNvSpPr/>
              <p:nvPr/>
            </p:nvSpPr>
            <p:spPr>
              <a:xfrm>
                <a:off x="-5206781" y="3555717"/>
                <a:ext cx="232783" cy="288177"/>
              </a:xfrm>
              <a:custGeom>
                <a:avLst/>
                <a:gdLst/>
                <a:ahLst/>
                <a:cxnLst/>
                <a:rect l="l" t="t" r="r" b="b"/>
                <a:pathLst>
                  <a:path w="12485" h="15456" extrusionOk="0">
                    <a:moveTo>
                      <a:pt x="3446" y="1"/>
                    </a:moveTo>
                    <a:cubicBezTo>
                      <a:pt x="3391" y="29"/>
                      <a:pt x="3310" y="56"/>
                      <a:pt x="3254" y="111"/>
                    </a:cubicBezTo>
                    <a:cubicBezTo>
                      <a:pt x="1131" y="1268"/>
                      <a:pt x="0" y="7662"/>
                      <a:pt x="4493" y="12842"/>
                    </a:cubicBezTo>
                    <a:cubicBezTo>
                      <a:pt x="6122" y="14718"/>
                      <a:pt x="7845" y="15455"/>
                      <a:pt x="9273" y="15455"/>
                    </a:cubicBezTo>
                    <a:cubicBezTo>
                      <a:pt x="11035" y="15455"/>
                      <a:pt x="12349" y="14334"/>
                      <a:pt x="12485" y="12842"/>
                    </a:cubicBezTo>
                    <a:cubicBezTo>
                      <a:pt x="11992" y="12520"/>
                      <a:pt x="11408" y="12353"/>
                      <a:pt x="10801" y="12353"/>
                    </a:cubicBezTo>
                    <a:cubicBezTo>
                      <a:pt x="9746" y="12353"/>
                      <a:pt x="8623" y="12860"/>
                      <a:pt x="7800" y="13945"/>
                    </a:cubicBezTo>
                    <a:cubicBezTo>
                      <a:pt x="2869" y="10942"/>
                      <a:pt x="2399" y="3583"/>
                      <a:pt x="3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8"/>
              <p:cNvSpPr/>
              <p:nvPr/>
            </p:nvSpPr>
            <p:spPr>
              <a:xfrm>
                <a:off x="-4517214" y="1721459"/>
                <a:ext cx="492731" cy="337493"/>
              </a:xfrm>
              <a:custGeom>
                <a:avLst/>
                <a:gdLst/>
                <a:ahLst/>
                <a:cxnLst/>
                <a:rect l="l" t="t" r="r" b="b"/>
                <a:pathLst>
                  <a:path w="26427" h="18101" extrusionOk="0">
                    <a:moveTo>
                      <a:pt x="6834" y="0"/>
                    </a:moveTo>
                    <a:lnTo>
                      <a:pt x="0" y="1819"/>
                    </a:lnTo>
                    <a:lnTo>
                      <a:pt x="4987" y="13503"/>
                    </a:lnTo>
                    <a:cubicBezTo>
                      <a:pt x="6225" y="16338"/>
                      <a:pt x="9007" y="18101"/>
                      <a:pt x="12017" y="18101"/>
                    </a:cubicBezTo>
                    <a:cubicBezTo>
                      <a:pt x="12490" y="18101"/>
                      <a:pt x="12969" y="18057"/>
                      <a:pt x="13448" y="17967"/>
                    </a:cubicBezTo>
                    <a:cubicBezTo>
                      <a:pt x="14899" y="17705"/>
                      <a:pt x="16649" y="17635"/>
                      <a:pt x="18423" y="17635"/>
                    </a:cubicBezTo>
                    <a:cubicBezTo>
                      <a:pt x="20479" y="17635"/>
                      <a:pt x="22566" y="17730"/>
                      <a:pt x="24256" y="17730"/>
                    </a:cubicBezTo>
                    <a:cubicBezTo>
                      <a:pt x="25094" y="17730"/>
                      <a:pt x="25835" y="17706"/>
                      <a:pt x="26426" y="17637"/>
                    </a:cubicBezTo>
                    <a:cubicBezTo>
                      <a:pt x="26400" y="16094"/>
                      <a:pt x="26206" y="14579"/>
                      <a:pt x="25710" y="13036"/>
                    </a:cubicBezTo>
                    <a:lnTo>
                      <a:pt x="10417" y="11934"/>
                    </a:lnTo>
                    <a:lnTo>
                      <a:pt x="683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5077795" y="2284091"/>
                <a:ext cx="824687" cy="1480245"/>
              </a:xfrm>
              <a:custGeom>
                <a:avLst/>
                <a:gdLst/>
                <a:ahLst/>
                <a:cxnLst/>
                <a:rect l="l" t="t" r="r" b="b"/>
                <a:pathLst>
                  <a:path w="44231" h="79391" extrusionOk="0">
                    <a:moveTo>
                      <a:pt x="39186" y="0"/>
                    </a:moveTo>
                    <a:cubicBezTo>
                      <a:pt x="33526" y="3092"/>
                      <a:pt x="27354" y="3903"/>
                      <a:pt x="22436" y="3903"/>
                    </a:cubicBezTo>
                    <a:cubicBezTo>
                      <a:pt x="18806" y="3903"/>
                      <a:pt x="15859" y="3461"/>
                      <a:pt x="14304" y="3168"/>
                    </a:cubicBezTo>
                    <a:lnTo>
                      <a:pt x="14304" y="3168"/>
                    </a:lnTo>
                    <a:cubicBezTo>
                      <a:pt x="14330" y="3278"/>
                      <a:pt x="14330" y="3389"/>
                      <a:pt x="14330" y="3528"/>
                    </a:cubicBezTo>
                    <a:cubicBezTo>
                      <a:pt x="11989" y="16975"/>
                      <a:pt x="15157" y="37559"/>
                      <a:pt x="15157" y="37559"/>
                    </a:cubicBezTo>
                    <a:lnTo>
                      <a:pt x="0" y="66164"/>
                    </a:lnTo>
                    <a:lnTo>
                      <a:pt x="6669" y="71179"/>
                    </a:lnTo>
                    <a:cubicBezTo>
                      <a:pt x="6669" y="71179"/>
                      <a:pt x="22817" y="51256"/>
                      <a:pt x="26318" y="43732"/>
                    </a:cubicBezTo>
                    <a:cubicBezTo>
                      <a:pt x="27476" y="41281"/>
                      <a:pt x="28715" y="36733"/>
                      <a:pt x="29846" y="32022"/>
                    </a:cubicBezTo>
                    <a:cubicBezTo>
                      <a:pt x="30672" y="37504"/>
                      <a:pt x="31360" y="42244"/>
                      <a:pt x="31360" y="42714"/>
                    </a:cubicBezTo>
                    <a:cubicBezTo>
                      <a:pt x="31360" y="43871"/>
                      <a:pt x="24691" y="77711"/>
                      <a:pt x="24691" y="77711"/>
                    </a:cubicBezTo>
                    <a:lnTo>
                      <a:pt x="25408" y="77848"/>
                    </a:lnTo>
                    <a:lnTo>
                      <a:pt x="31058" y="78979"/>
                    </a:lnTo>
                    <a:lnTo>
                      <a:pt x="33124" y="79391"/>
                    </a:lnTo>
                    <a:lnTo>
                      <a:pt x="42934" y="43651"/>
                    </a:lnTo>
                    <a:cubicBezTo>
                      <a:pt x="43900" y="41197"/>
                      <a:pt x="44230" y="38551"/>
                      <a:pt x="43871" y="35961"/>
                    </a:cubicBezTo>
                    <a:lnTo>
                      <a:pt x="39215" y="55"/>
                    </a:lnTo>
                    <a:cubicBezTo>
                      <a:pt x="39215" y="27"/>
                      <a:pt x="39215" y="0"/>
                      <a:pt x="391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8"/>
              <p:cNvSpPr/>
              <p:nvPr/>
            </p:nvSpPr>
            <p:spPr>
              <a:xfrm>
                <a:off x="-5035657" y="1346322"/>
                <a:ext cx="716788" cy="1010540"/>
              </a:xfrm>
              <a:custGeom>
                <a:avLst/>
                <a:gdLst/>
                <a:ahLst/>
                <a:cxnLst/>
                <a:rect l="l" t="t" r="r" b="b"/>
                <a:pathLst>
                  <a:path w="38444" h="54199" extrusionOk="0">
                    <a:moveTo>
                      <a:pt x="19371" y="0"/>
                    </a:moveTo>
                    <a:cubicBezTo>
                      <a:pt x="17908" y="0"/>
                      <a:pt x="16331" y="207"/>
                      <a:pt x="14660" y="665"/>
                    </a:cubicBezTo>
                    <a:cubicBezTo>
                      <a:pt x="0" y="4633"/>
                      <a:pt x="3858" y="14278"/>
                      <a:pt x="6753" y="24007"/>
                    </a:cubicBezTo>
                    <a:cubicBezTo>
                      <a:pt x="9674" y="33733"/>
                      <a:pt x="10831" y="53189"/>
                      <a:pt x="10831" y="53189"/>
                    </a:cubicBezTo>
                    <a:cubicBezTo>
                      <a:pt x="10831" y="53189"/>
                      <a:pt x="11272" y="53299"/>
                      <a:pt x="12044" y="53464"/>
                    </a:cubicBezTo>
                    <a:cubicBezTo>
                      <a:pt x="13599" y="53757"/>
                      <a:pt x="16546" y="54199"/>
                      <a:pt x="20176" y="54199"/>
                    </a:cubicBezTo>
                    <a:cubicBezTo>
                      <a:pt x="25094" y="54199"/>
                      <a:pt x="31266" y="53388"/>
                      <a:pt x="36926" y="50296"/>
                    </a:cubicBezTo>
                    <a:cubicBezTo>
                      <a:pt x="37451" y="50021"/>
                      <a:pt x="37947" y="49716"/>
                      <a:pt x="38443" y="49414"/>
                    </a:cubicBezTo>
                    <a:cubicBezTo>
                      <a:pt x="34199" y="42276"/>
                      <a:pt x="32160" y="33762"/>
                      <a:pt x="31194" y="26211"/>
                    </a:cubicBezTo>
                    <a:lnTo>
                      <a:pt x="37973" y="22986"/>
                    </a:lnTo>
                    <a:lnTo>
                      <a:pt x="29955" y="6260"/>
                    </a:lnTo>
                    <a:cubicBezTo>
                      <a:pt x="29761" y="5791"/>
                      <a:pt x="29541" y="5323"/>
                      <a:pt x="29265" y="4882"/>
                    </a:cubicBezTo>
                    <a:lnTo>
                      <a:pt x="29265" y="4854"/>
                    </a:lnTo>
                    <a:cubicBezTo>
                      <a:pt x="27585" y="2123"/>
                      <a:pt x="24063" y="0"/>
                      <a:pt x="19371"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8"/>
              <p:cNvSpPr/>
              <p:nvPr/>
            </p:nvSpPr>
            <p:spPr>
              <a:xfrm>
                <a:off x="-4932905" y="1774896"/>
                <a:ext cx="666428" cy="398537"/>
              </a:xfrm>
              <a:custGeom>
                <a:avLst/>
                <a:gdLst/>
                <a:ahLst/>
                <a:cxnLst/>
                <a:rect l="l" t="t" r="r" b="b"/>
                <a:pathLst>
                  <a:path w="35743" h="21375" extrusionOk="0">
                    <a:moveTo>
                      <a:pt x="6724" y="0"/>
                    </a:moveTo>
                    <a:lnTo>
                      <a:pt x="0" y="6889"/>
                    </a:lnTo>
                    <a:lnTo>
                      <a:pt x="5981" y="17967"/>
                    </a:lnTo>
                    <a:cubicBezTo>
                      <a:pt x="7093" y="20487"/>
                      <a:pt x="8126" y="21375"/>
                      <a:pt x="10688" y="21375"/>
                    </a:cubicBezTo>
                    <a:cubicBezTo>
                      <a:pt x="11489" y="21375"/>
                      <a:pt x="12439" y="21288"/>
                      <a:pt x="13587" y="21138"/>
                    </a:cubicBezTo>
                    <a:cubicBezTo>
                      <a:pt x="20587" y="20172"/>
                      <a:pt x="33895" y="19455"/>
                      <a:pt x="33895" y="19455"/>
                    </a:cubicBezTo>
                    <a:lnTo>
                      <a:pt x="35743" y="15101"/>
                    </a:lnTo>
                    <a:lnTo>
                      <a:pt x="12181" y="15240"/>
                    </a:lnTo>
                    <a:lnTo>
                      <a:pt x="672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8"/>
              <p:cNvSpPr/>
              <p:nvPr/>
            </p:nvSpPr>
            <p:spPr>
              <a:xfrm>
                <a:off x="-5168727" y="1421387"/>
                <a:ext cx="442390" cy="495323"/>
              </a:xfrm>
              <a:custGeom>
                <a:avLst/>
                <a:gdLst/>
                <a:ahLst/>
                <a:cxnLst/>
                <a:rect l="l" t="t" r="r" b="b"/>
                <a:pathLst>
                  <a:path w="23727" h="26566" extrusionOk="0">
                    <a:moveTo>
                      <a:pt x="14606" y="1"/>
                    </a:moveTo>
                    <a:cubicBezTo>
                      <a:pt x="1" y="3639"/>
                      <a:pt x="11877" y="26566"/>
                      <a:pt x="11877" y="26566"/>
                    </a:cubicBezTo>
                    <a:lnTo>
                      <a:pt x="23726" y="23453"/>
                    </a:lnTo>
                    <a:lnTo>
                      <a:pt x="14606"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8"/>
              <p:cNvSpPr/>
              <p:nvPr/>
            </p:nvSpPr>
            <p:spPr>
              <a:xfrm>
                <a:off x="-4278335" y="1845299"/>
                <a:ext cx="475802" cy="427511"/>
              </a:xfrm>
              <a:custGeom>
                <a:avLst/>
                <a:gdLst/>
                <a:ahLst/>
                <a:cxnLst/>
                <a:rect l="l" t="t" r="r" b="b"/>
                <a:pathLst>
                  <a:path w="25519" h="22929" extrusionOk="0">
                    <a:moveTo>
                      <a:pt x="12761" y="1"/>
                    </a:moveTo>
                    <a:cubicBezTo>
                      <a:pt x="5596" y="1"/>
                      <a:pt x="1" y="882"/>
                      <a:pt x="221" y="1956"/>
                    </a:cubicBezTo>
                    <a:cubicBezTo>
                      <a:pt x="360" y="2591"/>
                      <a:pt x="4355" y="21826"/>
                      <a:pt x="4410" y="22128"/>
                    </a:cubicBezTo>
                    <a:cubicBezTo>
                      <a:pt x="4520" y="22569"/>
                      <a:pt x="8242" y="22928"/>
                      <a:pt x="12761" y="22928"/>
                    </a:cubicBezTo>
                    <a:cubicBezTo>
                      <a:pt x="17280" y="22928"/>
                      <a:pt x="20999" y="22569"/>
                      <a:pt x="21110" y="22128"/>
                    </a:cubicBezTo>
                    <a:cubicBezTo>
                      <a:pt x="21165" y="21826"/>
                      <a:pt x="25161" y="2591"/>
                      <a:pt x="25298" y="1956"/>
                    </a:cubicBezTo>
                    <a:cubicBezTo>
                      <a:pt x="25519" y="882"/>
                      <a:pt x="19897" y="1"/>
                      <a:pt x="12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8"/>
              <p:cNvSpPr/>
              <p:nvPr/>
            </p:nvSpPr>
            <p:spPr>
              <a:xfrm>
                <a:off x="-4314786" y="1802136"/>
                <a:ext cx="548760" cy="141833"/>
              </a:xfrm>
              <a:custGeom>
                <a:avLst/>
                <a:gdLst/>
                <a:ahLst/>
                <a:cxnLst/>
                <a:rect l="l" t="t" r="r" b="b"/>
                <a:pathLst>
                  <a:path w="29432" h="7607" extrusionOk="0">
                    <a:moveTo>
                      <a:pt x="14716" y="1"/>
                    </a:moveTo>
                    <a:cubicBezTo>
                      <a:pt x="6585" y="1"/>
                      <a:pt x="0" y="634"/>
                      <a:pt x="0" y="1434"/>
                    </a:cubicBezTo>
                    <a:lnTo>
                      <a:pt x="0" y="6174"/>
                    </a:lnTo>
                    <a:cubicBezTo>
                      <a:pt x="0" y="6972"/>
                      <a:pt x="6585" y="7607"/>
                      <a:pt x="14716" y="7607"/>
                    </a:cubicBezTo>
                    <a:cubicBezTo>
                      <a:pt x="22844" y="7607"/>
                      <a:pt x="29431" y="6972"/>
                      <a:pt x="29431" y="6174"/>
                    </a:cubicBezTo>
                    <a:lnTo>
                      <a:pt x="29431" y="1434"/>
                    </a:lnTo>
                    <a:cubicBezTo>
                      <a:pt x="29431" y="634"/>
                      <a:pt x="22844" y="1"/>
                      <a:pt x="14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8"/>
              <p:cNvSpPr/>
              <p:nvPr/>
            </p:nvSpPr>
            <p:spPr>
              <a:xfrm>
                <a:off x="-4314786" y="1802136"/>
                <a:ext cx="548760" cy="53959"/>
              </a:xfrm>
              <a:custGeom>
                <a:avLst/>
                <a:gdLst/>
                <a:ahLst/>
                <a:cxnLst/>
                <a:rect l="l" t="t" r="r" b="b"/>
                <a:pathLst>
                  <a:path w="29432" h="2894" extrusionOk="0">
                    <a:moveTo>
                      <a:pt x="14716" y="1"/>
                    </a:moveTo>
                    <a:cubicBezTo>
                      <a:pt x="6585" y="1"/>
                      <a:pt x="0" y="634"/>
                      <a:pt x="0" y="1434"/>
                    </a:cubicBezTo>
                    <a:cubicBezTo>
                      <a:pt x="0" y="2232"/>
                      <a:pt x="6585" y="2893"/>
                      <a:pt x="14716" y="2893"/>
                    </a:cubicBezTo>
                    <a:cubicBezTo>
                      <a:pt x="22844" y="2893"/>
                      <a:pt x="29431" y="2232"/>
                      <a:pt x="29431" y="1434"/>
                    </a:cubicBezTo>
                    <a:cubicBezTo>
                      <a:pt x="29431" y="634"/>
                      <a:pt x="22844" y="1"/>
                      <a:pt x="14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p:cNvSpPr/>
              <p:nvPr/>
            </p:nvSpPr>
            <p:spPr>
              <a:xfrm>
                <a:off x="-4344096" y="2028076"/>
                <a:ext cx="261608" cy="163442"/>
              </a:xfrm>
              <a:custGeom>
                <a:avLst/>
                <a:gdLst/>
                <a:ahLst/>
                <a:cxnLst/>
                <a:rect l="l" t="t" r="r" b="b"/>
                <a:pathLst>
                  <a:path w="14031" h="8766" extrusionOk="0">
                    <a:moveTo>
                      <a:pt x="8673" y="1"/>
                    </a:moveTo>
                    <a:cubicBezTo>
                      <a:pt x="6291" y="1"/>
                      <a:pt x="1323" y="1357"/>
                      <a:pt x="1323" y="1357"/>
                    </a:cubicBezTo>
                    <a:lnTo>
                      <a:pt x="1" y="6097"/>
                    </a:lnTo>
                    <a:cubicBezTo>
                      <a:pt x="1" y="6097"/>
                      <a:pt x="10" y="6097"/>
                      <a:pt x="28" y="6097"/>
                    </a:cubicBezTo>
                    <a:cubicBezTo>
                      <a:pt x="294" y="6097"/>
                      <a:pt x="2459" y="6145"/>
                      <a:pt x="4575" y="7669"/>
                    </a:cubicBezTo>
                    <a:cubicBezTo>
                      <a:pt x="5524" y="8355"/>
                      <a:pt x="6170" y="8765"/>
                      <a:pt x="6868" y="8765"/>
                    </a:cubicBezTo>
                    <a:cubicBezTo>
                      <a:pt x="7852" y="8765"/>
                      <a:pt x="8941" y="7948"/>
                      <a:pt x="11134" y="5932"/>
                    </a:cubicBezTo>
                    <a:cubicBezTo>
                      <a:pt x="11134" y="5932"/>
                      <a:pt x="12065" y="6163"/>
                      <a:pt x="12858" y="6163"/>
                    </a:cubicBezTo>
                    <a:cubicBezTo>
                      <a:pt x="13488" y="6163"/>
                      <a:pt x="14030" y="6016"/>
                      <a:pt x="13944" y="5491"/>
                    </a:cubicBezTo>
                    <a:cubicBezTo>
                      <a:pt x="13753" y="4333"/>
                      <a:pt x="7911" y="4968"/>
                      <a:pt x="8186" y="2268"/>
                    </a:cubicBezTo>
                    <a:cubicBezTo>
                      <a:pt x="8296" y="1082"/>
                      <a:pt x="10417" y="1606"/>
                      <a:pt x="9895" y="365"/>
                    </a:cubicBezTo>
                    <a:cubicBezTo>
                      <a:pt x="9788" y="104"/>
                      <a:pt x="9328" y="1"/>
                      <a:pt x="867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p:cNvSpPr/>
              <p:nvPr/>
            </p:nvSpPr>
            <p:spPr>
              <a:xfrm>
                <a:off x="-4197154" y="2121189"/>
                <a:ext cx="75046" cy="19726"/>
              </a:xfrm>
              <a:custGeom>
                <a:avLst/>
                <a:gdLst/>
                <a:ahLst/>
                <a:cxnLst/>
                <a:rect l="l" t="t" r="r" b="b"/>
                <a:pathLst>
                  <a:path w="4025" h="1058" extrusionOk="0">
                    <a:moveTo>
                      <a:pt x="1" y="1"/>
                    </a:moveTo>
                    <a:lnTo>
                      <a:pt x="1" y="1"/>
                    </a:lnTo>
                    <a:cubicBezTo>
                      <a:pt x="607" y="386"/>
                      <a:pt x="1269" y="607"/>
                      <a:pt x="1930" y="801"/>
                    </a:cubicBezTo>
                    <a:cubicBezTo>
                      <a:pt x="2464" y="929"/>
                      <a:pt x="2998" y="1057"/>
                      <a:pt x="3544" y="1057"/>
                    </a:cubicBezTo>
                    <a:cubicBezTo>
                      <a:pt x="3703" y="1057"/>
                      <a:pt x="3863" y="1046"/>
                      <a:pt x="4024" y="1021"/>
                    </a:cubicBezTo>
                    <a:cubicBezTo>
                      <a:pt x="2701" y="552"/>
                      <a:pt x="1434" y="140"/>
                      <a:pt x="1"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8"/>
              <p:cNvSpPr/>
              <p:nvPr/>
            </p:nvSpPr>
            <p:spPr>
              <a:xfrm>
                <a:off x="-4206887" y="2140226"/>
                <a:ext cx="52430" cy="15308"/>
              </a:xfrm>
              <a:custGeom>
                <a:avLst/>
                <a:gdLst/>
                <a:ahLst/>
                <a:cxnLst/>
                <a:rect l="l" t="t" r="r" b="b"/>
                <a:pathLst>
                  <a:path w="2812" h="821" extrusionOk="0">
                    <a:moveTo>
                      <a:pt x="0" y="0"/>
                    </a:moveTo>
                    <a:cubicBezTo>
                      <a:pt x="386" y="331"/>
                      <a:pt x="854" y="496"/>
                      <a:pt x="1323" y="662"/>
                    </a:cubicBezTo>
                    <a:cubicBezTo>
                      <a:pt x="1634" y="735"/>
                      <a:pt x="1971" y="820"/>
                      <a:pt x="2307" y="820"/>
                    </a:cubicBezTo>
                    <a:cubicBezTo>
                      <a:pt x="2476" y="820"/>
                      <a:pt x="2645" y="799"/>
                      <a:pt x="2811" y="743"/>
                    </a:cubicBezTo>
                    <a:cubicBezTo>
                      <a:pt x="1901" y="357"/>
                      <a:pt x="1019" y="27"/>
                      <a:pt x="0"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8"/>
              <p:cNvSpPr/>
              <p:nvPr/>
            </p:nvSpPr>
            <p:spPr>
              <a:xfrm>
                <a:off x="-4224357" y="2158106"/>
                <a:ext cx="43667" cy="14040"/>
              </a:xfrm>
              <a:custGeom>
                <a:avLst/>
                <a:gdLst/>
                <a:ahLst/>
                <a:cxnLst/>
                <a:rect l="l" t="t" r="r" b="b"/>
                <a:pathLst>
                  <a:path w="2342" h="753" extrusionOk="0">
                    <a:moveTo>
                      <a:pt x="135" y="1"/>
                    </a:moveTo>
                    <a:cubicBezTo>
                      <a:pt x="91" y="1"/>
                      <a:pt x="46" y="2"/>
                      <a:pt x="0" y="5"/>
                    </a:cubicBezTo>
                    <a:cubicBezTo>
                      <a:pt x="331" y="309"/>
                      <a:pt x="717" y="446"/>
                      <a:pt x="1103" y="611"/>
                    </a:cubicBezTo>
                    <a:cubicBezTo>
                      <a:pt x="1371" y="669"/>
                      <a:pt x="1651" y="753"/>
                      <a:pt x="1945" y="753"/>
                    </a:cubicBezTo>
                    <a:cubicBezTo>
                      <a:pt x="2075" y="753"/>
                      <a:pt x="2207" y="737"/>
                      <a:pt x="2342" y="695"/>
                    </a:cubicBezTo>
                    <a:cubicBezTo>
                      <a:pt x="2150" y="611"/>
                      <a:pt x="1985" y="474"/>
                      <a:pt x="1791" y="419"/>
                    </a:cubicBezTo>
                    <a:cubicBezTo>
                      <a:pt x="1599" y="309"/>
                      <a:pt x="1405" y="254"/>
                      <a:pt x="1213" y="170"/>
                    </a:cubicBezTo>
                    <a:cubicBezTo>
                      <a:pt x="867" y="97"/>
                      <a:pt x="521" y="1"/>
                      <a:pt x="135"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8"/>
              <p:cNvSpPr/>
              <p:nvPr/>
            </p:nvSpPr>
            <p:spPr>
              <a:xfrm>
                <a:off x="-4903110" y="1504637"/>
                <a:ext cx="175244" cy="400774"/>
              </a:xfrm>
              <a:custGeom>
                <a:avLst/>
                <a:gdLst/>
                <a:ahLst/>
                <a:cxnLst/>
                <a:rect l="l" t="t" r="r" b="b"/>
                <a:pathLst>
                  <a:path w="9399" h="21495" extrusionOk="0">
                    <a:moveTo>
                      <a:pt x="2316" y="0"/>
                    </a:moveTo>
                    <a:lnTo>
                      <a:pt x="2316" y="0"/>
                    </a:lnTo>
                    <a:cubicBezTo>
                      <a:pt x="3777" y="2921"/>
                      <a:pt x="5100" y="5926"/>
                      <a:pt x="6284" y="8957"/>
                    </a:cubicBezTo>
                    <a:cubicBezTo>
                      <a:pt x="7430" y="11958"/>
                      <a:pt x="8441" y="15040"/>
                      <a:pt x="8996" y="18203"/>
                    </a:cubicBezTo>
                    <a:lnTo>
                      <a:pt x="8996" y="18203"/>
                    </a:lnTo>
                    <a:cubicBezTo>
                      <a:pt x="8456" y="18719"/>
                      <a:pt x="7769" y="19114"/>
                      <a:pt x="7055" y="19455"/>
                    </a:cubicBezTo>
                    <a:cubicBezTo>
                      <a:pt x="6339" y="19815"/>
                      <a:pt x="5567" y="20090"/>
                      <a:pt x="4769" y="20337"/>
                    </a:cubicBezTo>
                    <a:cubicBezTo>
                      <a:pt x="3226" y="20807"/>
                      <a:pt x="1628" y="21219"/>
                      <a:pt x="1" y="21495"/>
                    </a:cubicBezTo>
                    <a:lnTo>
                      <a:pt x="1" y="21495"/>
                    </a:lnTo>
                    <a:cubicBezTo>
                      <a:pt x="1628" y="21303"/>
                      <a:pt x="3252" y="21027"/>
                      <a:pt x="4851" y="20586"/>
                    </a:cubicBezTo>
                    <a:cubicBezTo>
                      <a:pt x="5651" y="20366"/>
                      <a:pt x="6449" y="20090"/>
                      <a:pt x="7194" y="19760"/>
                    </a:cubicBezTo>
                    <a:cubicBezTo>
                      <a:pt x="7966" y="19400"/>
                      <a:pt x="8709" y="19015"/>
                      <a:pt x="9344" y="18408"/>
                    </a:cubicBezTo>
                    <a:lnTo>
                      <a:pt x="9399" y="18327"/>
                    </a:lnTo>
                    <a:lnTo>
                      <a:pt x="9399" y="18243"/>
                    </a:lnTo>
                    <a:cubicBezTo>
                      <a:pt x="8903" y="14965"/>
                      <a:pt x="7856" y="11850"/>
                      <a:pt x="6643" y="8792"/>
                    </a:cubicBezTo>
                    <a:cubicBezTo>
                      <a:pt x="5402" y="5761"/>
                      <a:pt x="3969" y="2840"/>
                      <a:pt x="2316"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8"/>
              <p:cNvSpPr/>
              <p:nvPr/>
            </p:nvSpPr>
            <p:spPr>
              <a:xfrm>
                <a:off x="-4535225" y="1474338"/>
                <a:ext cx="120782" cy="315977"/>
              </a:xfrm>
              <a:custGeom>
                <a:avLst/>
                <a:gdLst/>
                <a:ahLst/>
                <a:cxnLst/>
                <a:rect l="l" t="t" r="r" b="b"/>
                <a:pathLst>
                  <a:path w="6478" h="16947" extrusionOk="0">
                    <a:moveTo>
                      <a:pt x="0" y="0"/>
                    </a:moveTo>
                    <a:cubicBezTo>
                      <a:pt x="386" y="1654"/>
                      <a:pt x="937" y="3279"/>
                      <a:pt x="1683" y="4795"/>
                    </a:cubicBezTo>
                    <a:cubicBezTo>
                      <a:pt x="2040" y="5567"/>
                      <a:pt x="2481" y="6310"/>
                      <a:pt x="3060" y="7000"/>
                    </a:cubicBezTo>
                    <a:cubicBezTo>
                      <a:pt x="3638" y="7633"/>
                      <a:pt x="4163" y="8212"/>
                      <a:pt x="4604" y="8955"/>
                    </a:cubicBezTo>
                    <a:cubicBezTo>
                      <a:pt x="5457" y="10333"/>
                      <a:pt x="6063" y="11987"/>
                      <a:pt x="5953" y="13614"/>
                    </a:cubicBezTo>
                    <a:cubicBezTo>
                      <a:pt x="5898" y="14440"/>
                      <a:pt x="5596" y="15238"/>
                      <a:pt x="4989" y="15818"/>
                    </a:cubicBezTo>
                    <a:cubicBezTo>
                      <a:pt x="4410" y="16396"/>
                      <a:pt x="3612" y="16755"/>
                      <a:pt x="2811" y="16947"/>
                    </a:cubicBezTo>
                    <a:cubicBezTo>
                      <a:pt x="3638" y="16810"/>
                      <a:pt x="4465" y="16535"/>
                      <a:pt x="5155" y="15955"/>
                    </a:cubicBezTo>
                    <a:cubicBezTo>
                      <a:pt x="5816" y="15377"/>
                      <a:pt x="6173" y="14522"/>
                      <a:pt x="6283" y="13669"/>
                    </a:cubicBezTo>
                    <a:cubicBezTo>
                      <a:pt x="6477" y="11905"/>
                      <a:pt x="5843" y="10197"/>
                      <a:pt x="4961" y="8708"/>
                    </a:cubicBezTo>
                    <a:cubicBezTo>
                      <a:pt x="4548" y="7992"/>
                      <a:pt x="3914" y="7302"/>
                      <a:pt x="3362" y="6724"/>
                    </a:cubicBezTo>
                    <a:cubicBezTo>
                      <a:pt x="2811" y="6118"/>
                      <a:pt x="2399" y="5373"/>
                      <a:pt x="1985" y="4657"/>
                    </a:cubicBezTo>
                    <a:cubicBezTo>
                      <a:pt x="1187" y="3168"/>
                      <a:pt x="552" y="1599"/>
                      <a:pt x="0"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8"/>
              <p:cNvSpPr/>
              <p:nvPr/>
            </p:nvSpPr>
            <p:spPr>
              <a:xfrm>
                <a:off x="-4711980" y="1775921"/>
                <a:ext cx="168066" cy="65519"/>
              </a:xfrm>
              <a:custGeom>
                <a:avLst/>
                <a:gdLst/>
                <a:ahLst/>
                <a:cxnLst/>
                <a:rect l="l" t="t" r="r" b="b"/>
                <a:pathLst>
                  <a:path w="9014" h="3514" extrusionOk="0">
                    <a:moveTo>
                      <a:pt x="9013" y="0"/>
                    </a:moveTo>
                    <a:lnTo>
                      <a:pt x="9013" y="0"/>
                    </a:lnTo>
                    <a:cubicBezTo>
                      <a:pt x="8131" y="1682"/>
                      <a:pt x="6478" y="2730"/>
                      <a:pt x="4686" y="3005"/>
                    </a:cubicBezTo>
                    <a:cubicBezTo>
                      <a:pt x="4355" y="3067"/>
                      <a:pt x="4020" y="3098"/>
                      <a:pt x="3687" y="3098"/>
                    </a:cubicBezTo>
                    <a:cubicBezTo>
                      <a:pt x="3130" y="3098"/>
                      <a:pt x="2575" y="3012"/>
                      <a:pt x="2040" y="2840"/>
                    </a:cubicBezTo>
                    <a:cubicBezTo>
                      <a:pt x="1213" y="2564"/>
                      <a:pt x="415" y="1984"/>
                      <a:pt x="1" y="1158"/>
                    </a:cubicBezTo>
                    <a:lnTo>
                      <a:pt x="1" y="1158"/>
                    </a:lnTo>
                    <a:cubicBezTo>
                      <a:pt x="276" y="2040"/>
                      <a:pt x="1022" y="2785"/>
                      <a:pt x="1930" y="3142"/>
                    </a:cubicBezTo>
                    <a:cubicBezTo>
                      <a:pt x="2530" y="3404"/>
                      <a:pt x="3195" y="3514"/>
                      <a:pt x="3853" y="3514"/>
                    </a:cubicBezTo>
                    <a:cubicBezTo>
                      <a:pt x="4162" y="3514"/>
                      <a:pt x="4470" y="3490"/>
                      <a:pt x="4769" y="3446"/>
                    </a:cubicBezTo>
                    <a:cubicBezTo>
                      <a:pt x="5706" y="3252"/>
                      <a:pt x="6643" y="2895"/>
                      <a:pt x="7386" y="2289"/>
                    </a:cubicBezTo>
                    <a:cubicBezTo>
                      <a:pt x="8158" y="1709"/>
                      <a:pt x="8738" y="911"/>
                      <a:pt x="901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8"/>
              <p:cNvSpPr/>
              <p:nvPr/>
            </p:nvSpPr>
            <p:spPr>
              <a:xfrm>
                <a:off x="-4523386" y="2552784"/>
                <a:ext cx="98129" cy="356101"/>
              </a:xfrm>
              <a:custGeom>
                <a:avLst/>
                <a:gdLst/>
                <a:ahLst/>
                <a:cxnLst/>
                <a:rect l="l" t="t" r="r" b="b"/>
                <a:pathLst>
                  <a:path w="5263" h="19099" extrusionOk="0">
                    <a:moveTo>
                      <a:pt x="5263" y="1"/>
                    </a:moveTo>
                    <a:lnTo>
                      <a:pt x="5263" y="1"/>
                    </a:lnTo>
                    <a:cubicBezTo>
                      <a:pt x="4024" y="801"/>
                      <a:pt x="2783" y="1627"/>
                      <a:pt x="1599" y="2454"/>
                    </a:cubicBezTo>
                    <a:lnTo>
                      <a:pt x="1544" y="2481"/>
                    </a:lnTo>
                    <a:lnTo>
                      <a:pt x="1515" y="2564"/>
                    </a:lnTo>
                    <a:cubicBezTo>
                      <a:pt x="854" y="8047"/>
                      <a:pt x="302" y="13559"/>
                      <a:pt x="0" y="19099"/>
                    </a:cubicBezTo>
                    <a:cubicBezTo>
                      <a:pt x="795" y="13638"/>
                      <a:pt x="1345" y="8151"/>
                      <a:pt x="1813" y="2665"/>
                    </a:cubicBezTo>
                    <a:lnTo>
                      <a:pt x="1813" y="2665"/>
                    </a:lnTo>
                    <a:cubicBezTo>
                      <a:pt x="2980" y="1794"/>
                      <a:pt x="4121" y="898"/>
                      <a:pt x="5263"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8"/>
              <p:cNvSpPr/>
              <p:nvPr/>
            </p:nvSpPr>
            <p:spPr>
              <a:xfrm>
                <a:off x="-3872377" y="1997331"/>
                <a:ext cx="60596" cy="119701"/>
              </a:xfrm>
              <a:custGeom>
                <a:avLst/>
                <a:gdLst/>
                <a:ahLst/>
                <a:cxnLst/>
                <a:rect l="l" t="t" r="r" b="b"/>
                <a:pathLst>
                  <a:path w="3250" h="6420" extrusionOk="0">
                    <a:moveTo>
                      <a:pt x="1507" y="1"/>
                    </a:moveTo>
                    <a:cubicBezTo>
                      <a:pt x="1173" y="1"/>
                      <a:pt x="1095" y="494"/>
                      <a:pt x="1541" y="1573"/>
                    </a:cubicBezTo>
                    <a:cubicBezTo>
                      <a:pt x="1400" y="1432"/>
                      <a:pt x="1239" y="1355"/>
                      <a:pt x="1098" y="1355"/>
                    </a:cubicBezTo>
                    <a:cubicBezTo>
                      <a:pt x="715" y="1355"/>
                      <a:pt x="479" y="1921"/>
                      <a:pt x="1184" y="3310"/>
                    </a:cubicBezTo>
                    <a:cubicBezTo>
                      <a:pt x="1020" y="3155"/>
                      <a:pt x="818" y="3065"/>
                      <a:pt x="646" y="3065"/>
                    </a:cubicBezTo>
                    <a:cubicBezTo>
                      <a:pt x="238" y="3065"/>
                      <a:pt x="1" y="3571"/>
                      <a:pt x="853" y="4909"/>
                    </a:cubicBezTo>
                    <a:cubicBezTo>
                      <a:pt x="724" y="4779"/>
                      <a:pt x="605" y="4724"/>
                      <a:pt x="507" y="4724"/>
                    </a:cubicBezTo>
                    <a:cubicBezTo>
                      <a:pt x="143" y="4724"/>
                      <a:pt x="41" y="5474"/>
                      <a:pt x="604" y="6037"/>
                    </a:cubicBezTo>
                    <a:cubicBezTo>
                      <a:pt x="869" y="6302"/>
                      <a:pt x="1077" y="6420"/>
                      <a:pt x="1229" y="6420"/>
                    </a:cubicBezTo>
                    <a:cubicBezTo>
                      <a:pt x="1554" y="6420"/>
                      <a:pt x="1627" y="5888"/>
                      <a:pt x="1459" y="5100"/>
                    </a:cubicBezTo>
                    <a:cubicBezTo>
                      <a:pt x="1459" y="5100"/>
                      <a:pt x="2341" y="4660"/>
                      <a:pt x="1790" y="3696"/>
                    </a:cubicBezTo>
                    <a:cubicBezTo>
                      <a:pt x="1790" y="3696"/>
                      <a:pt x="2864" y="3337"/>
                      <a:pt x="2341" y="2153"/>
                    </a:cubicBezTo>
                    <a:cubicBezTo>
                      <a:pt x="2919" y="2153"/>
                      <a:pt x="3250" y="1436"/>
                      <a:pt x="2341" y="526"/>
                    </a:cubicBezTo>
                    <a:cubicBezTo>
                      <a:pt x="2008" y="183"/>
                      <a:pt x="1710" y="1"/>
                      <a:pt x="1507" y="1"/>
                    </a:cubicBezTo>
                    <a:close/>
                  </a:path>
                </a:pathLst>
              </a:custGeom>
              <a:solidFill>
                <a:srgbClr val="EDC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8"/>
              <p:cNvSpPr/>
              <p:nvPr/>
            </p:nvSpPr>
            <p:spPr>
              <a:xfrm>
                <a:off x="-4821389" y="1200462"/>
                <a:ext cx="155182" cy="215890"/>
              </a:xfrm>
              <a:custGeom>
                <a:avLst/>
                <a:gdLst/>
                <a:ahLst/>
                <a:cxnLst/>
                <a:rect l="l" t="t" r="r" b="b"/>
                <a:pathLst>
                  <a:path w="8323" h="11579" extrusionOk="0">
                    <a:moveTo>
                      <a:pt x="0" y="0"/>
                    </a:moveTo>
                    <a:lnTo>
                      <a:pt x="0" y="10362"/>
                    </a:lnTo>
                    <a:cubicBezTo>
                      <a:pt x="1676" y="11286"/>
                      <a:pt x="3246" y="11578"/>
                      <a:pt x="4562" y="11578"/>
                    </a:cubicBezTo>
                    <a:cubicBezTo>
                      <a:pt x="6817" y="11578"/>
                      <a:pt x="8323" y="10721"/>
                      <a:pt x="8323" y="10721"/>
                    </a:cubicBezTo>
                    <a:lnTo>
                      <a:pt x="8323" y="2811"/>
                    </a:lnTo>
                    <a:lnTo>
                      <a:pt x="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8"/>
              <p:cNvSpPr/>
              <p:nvPr/>
            </p:nvSpPr>
            <p:spPr>
              <a:xfrm>
                <a:off x="-4956230" y="831030"/>
                <a:ext cx="435939" cy="500450"/>
              </a:xfrm>
              <a:custGeom>
                <a:avLst/>
                <a:gdLst/>
                <a:ahLst/>
                <a:cxnLst/>
                <a:rect l="l" t="t" r="r" b="b"/>
                <a:pathLst>
                  <a:path w="23381" h="26841" extrusionOk="0">
                    <a:moveTo>
                      <a:pt x="10560" y="1"/>
                    </a:moveTo>
                    <a:cubicBezTo>
                      <a:pt x="5001" y="1"/>
                      <a:pt x="0" y="2220"/>
                      <a:pt x="1666" y="12209"/>
                    </a:cubicBezTo>
                    <a:cubicBezTo>
                      <a:pt x="1666" y="17691"/>
                      <a:pt x="5238" y="26840"/>
                      <a:pt x="14307" y="26840"/>
                    </a:cubicBezTo>
                    <a:cubicBezTo>
                      <a:pt x="14994" y="26840"/>
                      <a:pt x="15712" y="26788"/>
                      <a:pt x="16463" y="26677"/>
                    </a:cubicBezTo>
                    <a:cubicBezTo>
                      <a:pt x="23381" y="25685"/>
                      <a:pt x="23215" y="20615"/>
                      <a:pt x="22691" y="9096"/>
                    </a:cubicBezTo>
                    <a:cubicBezTo>
                      <a:pt x="22499" y="4768"/>
                      <a:pt x="19413" y="1021"/>
                      <a:pt x="15140" y="388"/>
                    </a:cubicBezTo>
                    <a:cubicBezTo>
                      <a:pt x="13656" y="168"/>
                      <a:pt x="12087" y="1"/>
                      <a:pt x="1056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8"/>
              <p:cNvSpPr/>
              <p:nvPr/>
            </p:nvSpPr>
            <p:spPr>
              <a:xfrm>
                <a:off x="-5143556" y="784306"/>
                <a:ext cx="602178" cy="875010"/>
              </a:xfrm>
              <a:custGeom>
                <a:avLst/>
                <a:gdLst/>
                <a:ahLst/>
                <a:cxnLst/>
                <a:rect l="l" t="t" r="r" b="b"/>
                <a:pathLst>
                  <a:path w="32297" h="46930" extrusionOk="0">
                    <a:moveTo>
                      <a:pt x="21093" y="0"/>
                    </a:moveTo>
                    <a:cubicBezTo>
                      <a:pt x="13757" y="0"/>
                      <a:pt x="5721" y="4066"/>
                      <a:pt x="6863" y="10224"/>
                    </a:cubicBezTo>
                    <a:cubicBezTo>
                      <a:pt x="7220" y="12208"/>
                      <a:pt x="5926" y="16258"/>
                      <a:pt x="6863" y="18326"/>
                    </a:cubicBezTo>
                    <a:cubicBezTo>
                      <a:pt x="7771" y="20365"/>
                      <a:pt x="5677" y="26813"/>
                      <a:pt x="2840" y="30367"/>
                    </a:cubicBezTo>
                    <a:cubicBezTo>
                      <a:pt x="0" y="33923"/>
                      <a:pt x="6477" y="40784"/>
                      <a:pt x="6477" y="40784"/>
                    </a:cubicBezTo>
                    <a:lnTo>
                      <a:pt x="10390" y="35934"/>
                    </a:lnTo>
                    <a:cubicBezTo>
                      <a:pt x="10390" y="35934"/>
                      <a:pt x="12650" y="39269"/>
                      <a:pt x="14303" y="39626"/>
                    </a:cubicBezTo>
                    <a:cubicBezTo>
                      <a:pt x="15957" y="39986"/>
                      <a:pt x="18767" y="45193"/>
                      <a:pt x="19125" y="46930"/>
                    </a:cubicBezTo>
                    <a:cubicBezTo>
                      <a:pt x="19925" y="44587"/>
                      <a:pt x="18518" y="40784"/>
                      <a:pt x="17747" y="38442"/>
                    </a:cubicBezTo>
                    <a:cubicBezTo>
                      <a:pt x="17004" y="36238"/>
                      <a:pt x="15516" y="34390"/>
                      <a:pt x="14440" y="32351"/>
                    </a:cubicBezTo>
                    <a:cubicBezTo>
                      <a:pt x="14054" y="31635"/>
                      <a:pt x="13723" y="30863"/>
                      <a:pt x="13668" y="30036"/>
                    </a:cubicBezTo>
                    <a:cubicBezTo>
                      <a:pt x="13558" y="28577"/>
                      <a:pt x="14799" y="27530"/>
                      <a:pt x="15185" y="26152"/>
                    </a:cubicBezTo>
                    <a:cubicBezTo>
                      <a:pt x="15571" y="24746"/>
                      <a:pt x="15597" y="23257"/>
                      <a:pt x="15708" y="21824"/>
                    </a:cubicBezTo>
                    <a:cubicBezTo>
                      <a:pt x="15873" y="19620"/>
                      <a:pt x="15902" y="17389"/>
                      <a:pt x="15681" y="15184"/>
                    </a:cubicBezTo>
                    <a:lnTo>
                      <a:pt x="15681" y="15184"/>
                    </a:lnTo>
                    <a:cubicBezTo>
                      <a:pt x="16425" y="15220"/>
                      <a:pt x="17136" y="15236"/>
                      <a:pt x="17816" y="15236"/>
                    </a:cubicBezTo>
                    <a:cubicBezTo>
                      <a:pt x="31423" y="15236"/>
                      <a:pt x="32297" y="8487"/>
                      <a:pt x="32297" y="8487"/>
                    </a:cubicBezTo>
                    <a:cubicBezTo>
                      <a:pt x="32188" y="2510"/>
                      <a:pt x="26857" y="0"/>
                      <a:pt x="21093"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8"/>
              <p:cNvSpPr/>
              <p:nvPr/>
            </p:nvSpPr>
            <p:spPr>
              <a:xfrm>
                <a:off x="-4808039" y="1067411"/>
                <a:ext cx="117165" cy="116624"/>
              </a:xfrm>
              <a:custGeom>
                <a:avLst/>
                <a:gdLst/>
                <a:ahLst/>
                <a:cxnLst/>
                <a:rect l="l" t="t" r="r" b="b"/>
                <a:pathLst>
                  <a:path w="6284" h="6255" extrusionOk="0">
                    <a:moveTo>
                      <a:pt x="3142" y="0"/>
                    </a:moveTo>
                    <a:cubicBezTo>
                      <a:pt x="1405" y="0"/>
                      <a:pt x="1" y="1405"/>
                      <a:pt x="1" y="3142"/>
                    </a:cubicBezTo>
                    <a:cubicBezTo>
                      <a:pt x="1" y="4877"/>
                      <a:pt x="1405" y="6255"/>
                      <a:pt x="3142" y="6255"/>
                    </a:cubicBezTo>
                    <a:cubicBezTo>
                      <a:pt x="4877" y="6255"/>
                      <a:pt x="6284" y="4877"/>
                      <a:pt x="6284" y="3142"/>
                    </a:cubicBezTo>
                    <a:cubicBezTo>
                      <a:pt x="6284" y="1405"/>
                      <a:pt x="4877" y="0"/>
                      <a:pt x="3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8"/>
              <p:cNvSpPr/>
              <p:nvPr/>
            </p:nvSpPr>
            <p:spPr>
              <a:xfrm>
                <a:off x="-4635927" y="1067411"/>
                <a:ext cx="93039" cy="116624"/>
              </a:xfrm>
              <a:custGeom>
                <a:avLst/>
                <a:gdLst/>
                <a:ahLst/>
                <a:cxnLst/>
                <a:rect l="l" t="t" r="r" b="b"/>
                <a:pathLst>
                  <a:path w="4990" h="6255" extrusionOk="0">
                    <a:moveTo>
                      <a:pt x="2480" y="0"/>
                    </a:moveTo>
                    <a:cubicBezTo>
                      <a:pt x="1103" y="0"/>
                      <a:pt x="0" y="1405"/>
                      <a:pt x="0" y="3142"/>
                    </a:cubicBezTo>
                    <a:cubicBezTo>
                      <a:pt x="0" y="4877"/>
                      <a:pt x="1103" y="6255"/>
                      <a:pt x="2480" y="6255"/>
                    </a:cubicBezTo>
                    <a:cubicBezTo>
                      <a:pt x="3887" y="6255"/>
                      <a:pt x="4989" y="4877"/>
                      <a:pt x="4989" y="3142"/>
                    </a:cubicBezTo>
                    <a:cubicBezTo>
                      <a:pt x="4989" y="1405"/>
                      <a:pt x="3887" y="0"/>
                      <a:pt x="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8"/>
              <p:cNvSpPr/>
              <p:nvPr/>
            </p:nvSpPr>
            <p:spPr>
              <a:xfrm>
                <a:off x="-4773098" y="1073042"/>
                <a:ext cx="104841" cy="105363"/>
              </a:xfrm>
              <a:custGeom>
                <a:avLst/>
                <a:gdLst/>
                <a:ahLst/>
                <a:cxnLst/>
                <a:rect l="l" t="t" r="r" b="b"/>
                <a:pathLst>
                  <a:path w="5623" h="5651" extrusionOk="0">
                    <a:moveTo>
                      <a:pt x="2812" y="0"/>
                    </a:moveTo>
                    <a:cubicBezTo>
                      <a:pt x="1268" y="0"/>
                      <a:pt x="1" y="1268"/>
                      <a:pt x="1" y="2840"/>
                    </a:cubicBezTo>
                    <a:cubicBezTo>
                      <a:pt x="1" y="4383"/>
                      <a:pt x="1268" y="5651"/>
                      <a:pt x="2812" y="5651"/>
                    </a:cubicBezTo>
                    <a:cubicBezTo>
                      <a:pt x="4381" y="5651"/>
                      <a:pt x="5622" y="4383"/>
                      <a:pt x="5622" y="2840"/>
                    </a:cubicBezTo>
                    <a:cubicBezTo>
                      <a:pt x="5622" y="1268"/>
                      <a:pt x="4381" y="0"/>
                      <a:pt x="2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8"/>
              <p:cNvSpPr/>
              <p:nvPr/>
            </p:nvSpPr>
            <p:spPr>
              <a:xfrm>
                <a:off x="-4609209" y="1073042"/>
                <a:ext cx="83791" cy="105363"/>
              </a:xfrm>
              <a:custGeom>
                <a:avLst/>
                <a:gdLst/>
                <a:ahLst/>
                <a:cxnLst/>
                <a:rect l="l" t="t" r="r" b="b"/>
                <a:pathLst>
                  <a:path w="4494" h="5651" extrusionOk="0">
                    <a:moveTo>
                      <a:pt x="2233" y="0"/>
                    </a:moveTo>
                    <a:cubicBezTo>
                      <a:pt x="992" y="0"/>
                      <a:pt x="0" y="1268"/>
                      <a:pt x="0" y="2840"/>
                    </a:cubicBezTo>
                    <a:cubicBezTo>
                      <a:pt x="0" y="4383"/>
                      <a:pt x="992" y="5651"/>
                      <a:pt x="2233" y="5651"/>
                    </a:cubicBezTo>
                    <a:cubicBezTo>
                      <a:pt x="3501" y="5651"/>
                      <a:pt x="4493" y="4383"/>
                      <a:pt x="4493" y="2840"/>
                    </a:cubicBezTo>
                    <a:cubicBezTo>
                      <a:pt x="4493" y="1268"/>
                      <a:pt x="3501" y="0"/>
                      <a:pt x="2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8"/>
              <p:cNvSpPr/>
              <p:nvPr/>
            </p:nvSpPr>
            <p:spPr>
              <a:xfrm>
                <a:off x="-4646704" y="1175795"/>
                <a:ext cx="31342" cy="37495"/>
              </a:xfrm>
              <a:custGeom>
                <a:avLst/>
                <a:gdLst/>
                <a:ahLst/>
                <a:cxnLst/>
                <a:rect l="l" t="t" r="r" b="b"/>
                <a:pathLst>
                  <a:path w="1681" h="2011" extrusionOk="0">
                    <a:moveTo>
                      <a:pt x="497" y="1"/>
                    </a:moveTo>
                    <a:cubicBezTo>
                      <a:pt x="331" y="1"/>
                      <a:pt x="166" y="28"/>
                      <a:pt x="1" y="56"/>
                    </a:cubicBezTo>
                    <a:cubicBezTo>
                      <a:pt x="303" y="140"/>
                      <a:pt x="607" y="221"/>
                      <a:pt x="827" y="415"/>
                    </a:cubicBezTo>
                    <a:cubicBezTo>
                      <a:pt x="1048" y="552"/>
                      <a:pt x="1213" y="772"/>
                      <a:pt x="1213" y="993"/>
                    </a:cubicBezTo>
                    <a:cubicBezTo>
                      <a:pt x="1268" y="1242"/>
                      <a:pt x="1158" y="1462"/>
                      <a:pt x="964" y="1628"/>
                    </a:cubicBezTo>
                    <a:cubicBezTo>
                      <a:pt x="840" y="1752"/>
                      <a:pt x="639" y="1814"/>
                      <a:pt x="407" y="1814"/>
                    </a:cubicBezTo>
                    <a:cubicBezTo>
                      <a:pt x="330" y="1814"/>
                      <a:pt x="249" y="1807"/>
                      <a:pt x="166" y="1793"/>
                    </a:cubicBezTo>
                    <a:lnTo>
                      <a:pt x="166" y="1793"/>
                    </a:lnTo>
                    <a:cubicBezTo>
                      <a:pt x="329" y="1919"/>
                      <a:pt x="552" y="2010"/>
                      <a:pt x="788" y="2010"/>
                    </a:cubicBezTo>
                    <a:cubicBezTo>
                      <a:pt x="910" y="2010"/>
                      <a:pt x="1036" y="1986"/>
                      <a:pt x="1158" y="1930"/>
                    </a:cubicBezTo>
                    <a:cubicBezTo>
                      <a:pt x="1515" y="1738"/>
                      <a:pt x="1681" y="1323"/>
                      <a:pt x="1654" y="938"/>
                    </a:cubicBezTo>
                    <a:cubicBezTo>
                      <a:pt x="1599" y="552"/>
                      <a:pt x="1323" y="250"/>
                      <a:pt x="993" y="111"/>
                    </a:cubicBezTo>
                    <a:cubicBezTo>
                      <a:pt x="827" y="28"/>
                      <a:pt x="662" y="1"/>
                      <a:pt x="497"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8"/>
              <p:cNvSpPr/>
              <p:nvPr/>
            </p:nvSpPr>
            <p:spPr>
              <a:xfrm>
                <a:off x="-4705268" y="1242600"/>
                <a:ext cx="69359" cy="29627"/>
              </a:xfrm>
              <a:custGeom>
                <a:avLst/>
                <a:gdLst/>
                <a:ahLst/>
                <a:cxnLst/>
                <a:rect l="l" t="t" r="r" b="b"/>
                <a:pathLst>
                  <a:path w="3720" h="1589" extrusionOk="0">
                    <a:moveTo>
                      <a:pt x="0" y="0"/>
                    </a:moveTo>
                    <a:cubicBezTo>
                      <a:pt x="27" y="415"/>
                      <a:pt x="276" y="800"/>
                      <a:pt x="578" y="1076"/>
                    </a:cubicBezTo>
                    <a:cubicBezTo>
                      <a:pt x="909" y="1352"/>
                      <a:pt x="1323" y="1517"/>
                      <a:pt x="1735" y="1572"/>
                    </a:cubicBezTo>
                    <a:cubicBezTo>
                      <a:pt x="1821" y="1583"/>
                      <a:pt x="1907" y="1588"/>
                      <a:pt x="1993" y="1588"/>
                    </a:cubicBezTo>
                    <a:cubicBezTo>
                      <a:pt x="2345" y="1588"/>
                      <a:pt x="2687" y="1495"/>
                      <a:pt x="2976" y="1296"/>
                    </a:cubicBezTo>
                    <a:cubicBezTo>
                      <a:pt x="3334" y="1047"/>
                      <a:pt x="3583" y="690"/>
                      <a:pt x="3719" y="304"/>
                    </a:cubicBezTo>
                    <a:lnTo>
                      <a:pt x="3719" y="304"/>
                    </a:lnTo>
                    <a:cubicBezTo>
                      <a:pt x="3244" y="803"/>
                      <a:pt x="2686" y="1159"/>
                      <a:pt x="2081" y="1159"/>
                    </a:cubicBezTo>
                    <a:cubicBezTo>
                      <a:pt x="1985" y="1159"/>
                      <a:pt x="1888" y="1150"/>
                      <a:pt x="1790" y="1131"/>
                    </a:cubicBezTo>
                    <a:cubicBezTo>
                      <a:pt x="1433" y="1131"/>
                      <a:pt x="1103" y="966"/>
                      <a:pt x="798" y="800"/>
                    </a:cubicBezTo>
                    <a:cubicBezTo>
                      <a:pt x="496" y="606"/>
                      <a:pt x="192" y="360"/>
                      <a:pt x="0"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8"/>
              <p:cNvSpPr/>
              <p:nvPr/>
            </p:nvSpPr>
            <p:spPr>
              <a:xfrm>
                <a:off x="-4769519" y="1314029"/>
                <a:ext cx="127439" cy="22691"/>
              </a:xfrm>
              <a:custGeom>
                <a:avLst/>
                <a:gdLst/>
                <a:ahLst/>
                <a:cxnLst/>
                <a:rect l="l" t="t" r="r" b="b"/>
                <a:pathLst>
                  <a:path w="6835" h="1217" extrusionOk="0">
                    <a:moveTo>
                      <a:pt x="1" y="1"/>
                    </a:moveTo>
                    <a:cubicBezTo>
                      <a:pt x="1213" y="820"/>
                      <a:pt x="2688" y="1216"/>
                      <a:pt x="4166" y="1216"/>
                    </a:cubicBezTo>
                    <a:cubicBezTo>
                      <a:pt x="5075" y="1216"/>
                      <a:pt x="5985" y="1066"/>
                      <a:pt x="6835" y="772"/>
                    </a:cubicBezTo>
                    <a:lnTo>
                      <a:pt x="6835" y="772"/>
                    </a:lnTo>
                    <a:cubicBezTo>
                      <a:pt x="6204" y="802"/>
                      <a:pt x="5588" y="831"/>
                      <a:pt x="4975" y="831"/>
                    </a:cubicBezTo>
                    <a:cubicBezTo>
                      <a:pt x="4438" y="831"/>
                      <a:pt x="3903" y="808"/>
                      <a:pt x="3362" y="744"/>
                    </a:cubicBezTo>
                    <a:cubicBezTo>
                      <a:pt x="2234" y="633"/>
                      <a:pt x="1131" y="358"/>
                      <a:pt x="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8"/>
              <p:cNvSpPr/>
              <p:nvPr/>
            </p:nvSpPr>
            <p:spPr>
              <a:xfrm>
                <a:off x="-4926211" y="1073042"/>
                <a:ext cx="71429" cy="338630"/>
              </a:xfrm>
              <a:custGeom>
                <a:avLst/>
                <a:gdLst/>
                <a:ahLst/>
                <a:cxnLst/>
                <a:rect l="l" t="t" r="r" b="b"/>
                <a:pathLst>
                  <a:path w="3831" h="18162" extrusionOk="0">
                    <a:moveTo>
                      <a:pt x="2618" y="0"/>
                    </a:moveTo>
                    <a:lnTo>
                      <a:pt x="2618" y="0"/>
                    </a:lnTo>
                    <a:cubicBezTo>
                      <a:pt x="3224" y="1462"/>
                      <a:pt x="3555" y="3060"/>
                      <a:pt x="3418" y="4603"/>
                    </a:cubicBezTo>
                    <a:cubicBezTo>
                      <a:pt x="3308" y="6173"/>
                      <a:pt x="2426" y="7525"/>
                      <a:pt x="1764" y="8957"/>
                    </a:cubicBezTo>
                    <a:cubicBezTo>
                      <a:pt x="1103" y="10417"/>
                      <a:pt x="442" y="11905"/>
                      <a:pt x="166" y="13503"/>
                    </a:cubicBezTo>
                    <a:cubicBezTo>
                      <a:pt x="27" y="14304"/>
                      <a:pt x="1" y="15102"/>
                      <a:pt x="82" y="15902"/>
                    </a:cubicBezTo>
                    <a:cubicBezTo>
                      <a:pt x="221" y="16700"/>
                      <a:pt x="497" y="17471"/>
                      <a:pt x="883" y="18162"/>
                    </a:cubicBezTo>
                    <a:cubicBezTo>
                      <a:pt x="221" y="16700"/>
                      <a:pt x="166" y="15075"/>
                      <a:pt x="497" y="13558"/>
                    </a:cubicBezTo>
                    <a:cubicBezTo>
                      <a:pt x="854" y="12044"/>
                      <a:pt x="1460" y="10582"/>
                      <a:pt x="2150" y="9149"/>
                    </a:cubicBezTo>
                    <a:cubicBezTo>
                      <a:pt x="2756" y="7716"/>
                      <a:pt x="3693" y="6312"/>
                      <a:pt x="3749" y="4630"/>
                    </a:cubicBezTo>
                    <a:cubicBezTo>
                      <a:pt x="3830" y="3005"/>
                      <a:pt x="3389" y="1407"/>
                      <a:pt x="2618"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8"/>
              <p:cNvSpPr/>
              <p:nvPr/>
            </p:nvSpPr>
            <p:spPr>
              <a:xfrm>
                <a:off x="-4917485" y="1040693"/>
                <a:ext cx="37532" cy="191652"/>
              </a:xfrm>
              <a:custGeom>
                <a:avLst/>
                <a:gdLst/>
                <a:ahLst/>
                <a:cxnLst/>
                <a:rect l="l" t="t" r="r" b="b"/>
                <a:pathLst>
                  <a:path w="2013" h="10279" extrusionOk="0">
                    <a:moveTo>
                      <a:pt x="415" y="0"/>
                    </a:moveTo>
                    <a:lnTo>
                      <a:pt x="415" y="0"/>
                    </a:lnTo>
                    <a:cubicBezTo>
                      <a:pt x="0" y="827"/>
                      <a:pt x="29" y="1819"/>
                      <a:pt x="276" y="2701"/>
                    </a:cubicBezTo>
                    <a:cubicBezTo>
                      <a:pt x="496" y="3609"/>
                      <a:pt x="1158" y="4326"/>
                      <a:pt x="1352" y="5152"/>
                    </a:cubicBezTo>
                    <a:cubicBezTo>
                      <a:pt x="1598" y="5953"/>
                      <a:pt x="1543" y="6835"/>
                      <a:pt x="1323" y="7688"/>
                    </a:cubicBezTo>
                    <a:cubicBezTo>
                      <a:pt x="1158" y="8543"/>
                      <a:pt x="800" y="9396"/>
                      <a:pt x="635" y="10278"/>
                    </a:cubicBezTo>
                    <a:cubicBezTo>
                      <a:pt x="966" y="9451"/>
                      <a:pt x="1407" y="8653"/>
                      <a:pt x="1654" y="7771"/>
                    </a:cubicBezTo>
                    <a:cubicBezTo>
                      <a:pt x="1929" y="6916"/>
                      <a:pt x="2013" y="5953"/>
                      <a:pt x="1764" y="5016"/>
                    </a:cubicBezTo>
                    <a:cubicBezTo>
                      <a:pt x="1488" y="4079"/>
                      <a:pt x="855" y="3417"/>
                      <a:pt x="606" y="2591"/>
                    </a:cubicBezTo>
                    <a:cubicBezTo>
                      <a:pt x="304" y="1790"/>
                      <a:pt x="165" y="882"/>
                      <a:pt x="415"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8"/>
              <p:cNvSpPr/>
              <p:nvPr/>
            </p:nvSpPr>
            <p:spPr>
              <a:xfrm>
                <a:off x="-4956006" y="1059674"/>
                <a:ext cx="47787" cy="394137"/>
              </a:xfrm>
              <a:custGeom>
                <a:avLst/>
                <a:gdLst/>
                <a:ahLst/>
                <a:cxnLst/>
                <a:rect l="l" t="t" r="r" b="b"/>
                <a:pathLst>
                  <a:path w="2563" h="21139" extrusionOk="0">
                    <a:moveTo>
                      <a:pt x="688" y="1"/>
                    </a:moveTo>
                    <a:lnTo>
                      <a:pt x="688" y="1"/>
                    </a:lnTo>
                    <a:cubicBezTo>
                      <a:pt x="772" y="911"/>
                      <a:pt x="964" y="1820"/>
                      <a:pt x="1323" y="2675"/>
                    </a:cubicBezTo>
                    <a:cubicBezTo>
                      <a:pt x="1489" y="3116"/>
                      <a:pt x="1791" y="3473"/>
                      <a:pt x="1901" y="3914"/>
                    </a:cubicBezTo>
                    <a:cubicBezTo>
                      <a:pt x="2011" y="4328"/>
                      <a:pt x="2066" y="4769"/>
                      <a:pt x="2095" y="5237"/>
                    </a:cubicBezTo>
                    <a:cubicBezTo>
                      <a:pt x="2176" y="7029"/>
                      <a:pt x="1901" y="8874"/>
                      <a:pt x="1103" y="10473"/>
                    </a:cubicBezTo>
                    <a:cubicBezTo>
                      <a:pt x="331" y="12210"/>
                      <a:pt x="56" y="14055"/>
                      <a:pt x="27" y="15902"/>
                    </a:cubicBezTo>
                    <a:cubicBezTo>
                      <a:pt x="0" y="17721"/>
                      <a:pt x="247" y="19732"/>
                      <a:pt x="1489" y="21138"/>
                    </a:cubicBezTo>
                    <a:cubicBezTo>
                      <a:pt x="909" y="20422"/>
                      <a:pt x="633" y="19511"/>
                      <a:pt x="496" y="18629"/>
                    </a:cubicBezTo>
                    <a:cubicBezTo>
                      <a:pt x="331" y="17748"/>
                      <a:pt x="302" y="16839"/>
                      <a:pt x="358" y="15929"/>
                    </a:cubicBezTo>
                    <a:cubicBezTo>
                      <a:pt x="468" y="14139"/>
                      <a:pt x="743" y="12265"/>
                      <a:pt x="1489" y="10667"/>
                    </a:cubicBezTo>
                    <a:cubicBezTo>
                      <a:pt x="2315" y="8958"/>
                      <a:pt x="2562" y="7055"/>
                      <a:pt x="2425" y="5210"/>
                    </a:cubicBezTo>
                    <a:cubicBezTo>
                      <a:pt x="2397" y="4741"/>
                      <a:pt x="2315" y="4273"/>
                      <a:pt x="2150" y="3832"/>
                    </a:cubicBezTo>
                    <a:cubicBezTo>
                      <a:pt x="2011" y="3336"/>
                      <a:pt x="1680" y="2977"/>
                      <a:pt x="1515" y="2591"/>
                    </a:cubicBezTo>
                    <a:cubicBezTo>
                      <a:pt x="1103" y="1793"/>
                      <a:pt x="854" y="911"/>
                      <a:pt x="68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8"/>
              <p:cNvSpPr/>
              <p:nvPr/>
            </p:nvSpPr>
            <p:spPr>
              <a:xfrm>
                <a:off x="-5026409" y="1165521"/>
                <a:ext cx="82747" cy="301117"/>
              </a:xfrm>
              <a:custGeom>
                <a:avLst/>
                <a:gdLst/>
                <a:ahLst/>
                <a:cxnLst/>
                <a:rect l="l" t="t" r="r" b="b"/>
                <a:pathLst>
                  <a:path w="4438" h="16150" extrusionOk="0">
                    <a:moveTo>
                      <a:pt x="4328" y="1"/>
                    </a:moveTo>
                    <a:cubicBezTo>
                      <a:pt x="4272" y="1407"/>
                      <a:pt x="4107" y="2840"/>
                      <a:pt x="3858" y="4218"/>
                    </a:cubicBezTo>
                    <a:cubicBezTo>
                      <a:pt x="3556" y="5596"/>
                      <a:pt x="3197" y="7000"/>
                      <a:pt x="2288" y="8047"/>
                    </a:cubicBezTo>
                    <a:cubicBezTo>
                      <a:pt x="1323" y="9094"/>
                      <a:pt x="551" y="10417"/>
                      <a:pt x="276" y="11879"/>
                    </a:cubicBezTo>
                    <a:cubicBezTo>
                      <a:pt x="0" y="13283"/>
                      <a:pt x="139" y="14771"/>
                      <a:pt x="580" y="16149"/>
                    </a:cubicBezTo>
                    <a:cubicBezTo>
                      <a:pt x="304" y="14745"/>
                      <a:pt x="276" y="13283"/>
                      <a:pt x="606" y="11934"/>
                    </a:cubicBezTo>
                    <a:cubicBezTo>
                      <a:pt x="937" y="10583"/>
                      <a:pt x="1653" y="9344"/>
                      <a:pt x="2619" y="8323"/>
                    </a:cubicBezTo>
                    <a:cubicBezTo>
                      <a:pt x="3582" y="7165"/>
                      <a:pt x="3942" y="5677"/>
                      <a:pt x="4189" y="4273"/>
                    </a:cubicBezTo>
                    <a:cubicBezTo>
                      <a:pt x="4383" y="2867"/>
                      <a:pt x="4438" y="1407"/>
                      <a:pt x="432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8"/>
              <p:cNvSpPr/>
              <p:nvPr/>
            </p:nvSpPr>
            <p:spPr>
              <a:xfrm>
                <a:off x="-4844005" y="901956"/>
                <a:ext cx="275909" cy="142970"/>
              </a:xfrm>
              <a:custGeom>
                <a:avLst/>
                <a:gdLst/>
                <a:ahLst/>
                <a:cxnLst/>
                <a:rect l="l" t="t" r="r" b="b"/>
                <a:pathLst>
                  <a:path w="14798" h="7668" extrusionOk="0">
                    <a:moveTo>
                      <a:pt x="14798" y="1"/>
                    </a:moveTo>
                    <a:lnTo>
                      <a:pt x="1" y="7441"/>
                    </a:lnTo>
                    <a:cubicBezTo>
                      <a:pt x="444" y="7596"/>
                      <a:pt x="923" y="7667"/>
                      <a:pt x="1429" y="7667"/>
                    </a:cubicBezTo>
                    <a:cubicBezTo>
                      <a:pt x="6405" y="7667"/>
                      <a:pt x="13973" y="825"/>
                      <a:pt x="14798"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8"/>
              <p:cNvSpPr/>
              <p:nvPr/>
            </p:nvSpPr>
            <p:spPr>
              <a:xfrm>
                <a:off x="-4767468" y="876281"/>
                <a:ext cx="165474" cy="112523"/>
              </a:xfrm>
              <a:custGeom>
                <a:avLst/>
                <a:gdLst/>
                <a:ahLst/>
                <a:cxnLst/>
                <a:rect l="l" t="t" r="r" b="b"/>
                <a:pathLst>
                  <a:path w="8875" h="6035" extrusionOk="0">
                    <a:moveTo>
                      <a:pt x="8874" y="0"/>
                    </a:moveTo>
                    <a:lnTo>
                      <a:pt x="8874" y="0"/>
                    </a:lnTo>
                    <a:cubicBezTo>
                      <a:pt x="7139" y="523"/>
                      <a:pt x="5486" y="1323"/>
                      <a:pt x="3887" y="2231"/>
                    </a:cubicBezTo>
                    <a:cubicBezTo>
                      <a:pt x="3087" y="2727"/>
                      <a:pt x="2316" y="3223"/>
                      <a:pt x="1628" y="3829"/>
                    </a:cubicBezTo>
                    <a:cubicBezTo>
                      <a:pt x="938" y="4409"/>
                      <a:pt x="276" y="5126"/>
                      <a:pt x="1" y="6034"/>
                    </a:cubicBezTo>
                    <a:cubicBezTo>
                      <a:pt x="415" y="5207"/>
                      <a:pt x="1132" y="4630"/>
                      <a:pt x="1848" y="4079"/>
                    </a:cubicBezTo>
                    <a:cubicBezTo>
                      <a:pt x="2565" y="3554"/>
                      <a:pt x="3308" y="3058"/>
                      <a:pt x="4108" y="2617"/>
                    </a:cubicBezTo>
                    <a:cubicBezTo>
                      <a:pt x="5651" y="1680"/>
                      <a:pt x="7276" y="853"/>
                      <a:pt x="8874"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8"/>
              <p:cNvSpPr/>
              <p:nvPr/>
            </p:nvSpPr>
            <p:spPr>
              <a:xfrm>
                <a:off x="-4844005" y="844920"/>
                <a:ext cx="197320" cy="143883"/>
              </a:xfrm>
              <a:custGeom>
                <a:avLst/>
                <a:gdLst/>
                <a:ahLst/>
                <a:cxnLst/>
                <a:rect l="l" t="t" r="r" b="b"/>
                <a:pathLst>
                  <a:path w="10583" h="7717" extrusionOk="0">
                    <a:moveTo>
                      <a:pt x="10583" y="0"/>
                    </a:moveTo>
                    <a:cubicBezTo>
                      <a:pt x="9480" y="194"/>
                      <a:pt x="8488" y="745"/>
                      <a:pt x="7496" y="1241"/>
                    </a:cubicBezTo>
                    <a:cubicBezTo>
                      <a:pt x="6504" y="1737"/>
                      <a:pt x="5539" y="2343"/>
                      <a:pt x="4602" y="2950"/>
                    </a:cubicBezTo>
                    <a:cubicBezTo>
                      <a:pt x="3693" y="3582"/>
                      <a:pt x="2757" y="4217"/>
                      <a:pt x="1956" y="4989"/>
                    </a:cubicBezTo>
                    <a:cubicBezTo>
                      <a:pt x="1130" y="5761"/>
                      <a:pt x="303" y="6614"/>
                      <a:pt x="1" y="7716"/>
                    </a:cubicBezTo>
                    <a:lnTo>
                      <a:pt x="1" y="7716"/>
                    </a:lnTo>
                    <a:cubicBezTo>
                      <a:pt x="442" y="6669"/>
                      <a:pt x="1350" y="5952"/>
                      <a:pt x="2177" y="5265"/>
                    </a:cubicBezTo>
                    <a:cubicBezTo>
                      <a:pt x="3032" y="4548"/>
                      <a:pt x="3914" y="3913"/>
                      <a:pt x="4851" y="3307"/>
                    </a:cubicBezTo>
                    <a:cubicBezTo>
                      <a:pt x="5759" y="2674"/>
                      <a:pt x="6696" y="2094"/>
                      <a:pt x="7662" y="1517"/>
                    </a:cubicBezTo>
                    <a:cubicBezTo>
                      <a:pt x="8129" y="1241"/>
                      <a:pt x="8599" y="966"/>
                      <a:pt x="9095" y="690"/>
                    </a:cubicBezTo>
                    <a:cubicBezTo>
                      <a:pt x="9562" y="441"/>
                      <a:pt x="10058" y="139"/>
                      <a:pt x="1058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8"/>
              <p:cNvSpPr/>
              <p:nvPr/>
            </p:nvSpPr>
            <p:spPr>
              <a:xfrm>
                <a:off x="-4880997" y="818724"/>
                <a:ext cx="167525" cy="176233"/>
              </a:xfrm>
              <a:custGeom>
                <a:avLst/>
                <a:gdLst/>
                <a:ahLst/>
                <a:cxnLst/>
                <a:rect l="l" t="t" r="r" b="b"/>
                <a:pathLst>
                  <a:path w="8985" h="9452" extrusionOk="0">
                    <a:moveTo>
                      <a:pt x="8984" y="1"/>
                    </a:moveTo>
                    <a:lnTo>
                      <a:pt x="8984" y="1"/>
                    </a:lnTo>
                    <a:cubicBezTo>
                      <a:pt x="7909" y="331"/>
                      <a:pt x="6945" y="964"/>
                      <a:pt x="6008" y="1570"/>
                    </a:cubicBezTo>
                    <a:cubicBezTo>
                      <a:pt x="5071" y="2205"/>
                      <a:pt x="4189" y="2922"/>
                      <a:pt x="3334" y="3665"/>
                    </a:cubicBezTo>
                    <a:cubicBezTo>
                      <a:pt x="2536" y="4465"/>
                      <a:pt x="1736" y="5292"/>
                      <a:pt x="1130" y="6255"/>
                    </a:cubicBezTo>
                    <a:cubicBezTo>
                      <a:pt x="497" y="7192"/>
                      <a:pt x="1" y="8294"/>
                      <a:pt x="82" y="9452"/>
                    </a:cubicBezTo>
                    <a:cubicBezTo>
                      <a:pt x="166" y="8323"/>
                      <a:pt x="744" y="7331"/>
                      <a:pt x="1405" y="6449"/>
                    </a:cubicBezTo>
                    <a:cubicBezTo>
                      <a:pt x="2066" y="5567"/>
                      <a:pt x="2812" y="4741"/>
                      <a:pt x="3638" y="3995"/>
                    </a:cubicBezTo>
                    <a:cubicBezTo>
                      <a:pt x="4465" y="3224"/>
                      <a:pt x="5318" y="2536"/>
                      <a:pt x="6200" y="1846"/>
                    </a:cubicBezTo>
                    <a:cubicBezTo>
                      <a:pt x="7110" y="1213"/>
                      <a:pt x="7992" y="468"/>
                      <a:pt x="8984"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8"/>
              <p:cNvSpPr/>
              <p:nvPr/>
            </p:nvSpPr>
            <p:spPr>
              <a:xfrm>
                <a:off x="-4919555" y="843876"/>
                <a:ext cx="75568" cy="151080"/>
              </a:xfrm>
              <a:custGeom>
                <a:avLst/>
                <a:gdLst/>
                <a:ahLst/>
                <a:cxnLst/>
                <a:rect l="l" t="t" r="r" b="b"/>
                <a:pathLst>
                  <a:path w="4053" h="8103" extrusionOk="0">
                    <a:moveTo>
                      <a:pt x="4053" y="1"/>
                    </a:moveTo>
                    <a:lnTo>
                      <a:pt x="4053" y="1"/>
                    </a:lnTo>
                    <a:cubicBezTo>
                      <a:pt x="2922" y="1048"/>
                      <a:pt x="2014" y="2316"/>
                      <a:pt x="1213" y="3638"/>
                    </a:cubicBezTo>
                    <a:cubicBezTo>
                      <a:pt x="856" y="4328"/>
                      <a:pt x="497" y="5045"/>
                      <a:pt x="305" y="5788"/>
                    </a:cubicBezTo>
                    <a:cubicBezTo>
                      <a:pt x="85" y="6533"/>
                      <a:pt x="1" y="7386"/>
                      <a:pt x="332" y="8103"/>
                    </a:cubicBezTo>
                    <a:cubicBezTo>
                      <a:pt x="166" y="7331"/>
                      <a:pt x="360" y="6588"/>
                      <a:pt x="607" y="5898"/>
                    </a:cubicBezTo>
                    <a:cubicBezTo>
                      <a:pt x="883" y="5182"/>
                      <a:pt x="1213" y="4520"/>
                      <a:pt x="1599" y="3859"/>
                    </a:cubicBezTo>
                    <a:cubicBezTo>
                      <a:pt x="2316" y="2536"/>
                      <a:pt x="3198" y="1297"/>
                      <a:pt x="4053"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8"/>
              <p:cNvSpPr/>
              <p:nvPr/>
            </p:nvSpPr>
            <p:spPr>
              <a:xfrm>
                <a:off x="-4941127" y="876281"/>
                <a:ext cx="27278" cy="164430"/>
              </a:xfrm>
              <a:custGeom>
                <a:avLst/>
                <a:gdLst/>
                <a:ahLst/>
                <a:cxnLst/>
                <a:rect l="l" t="t" r="r" b="b"/>
                <a:pathLst>
                  <a:path w="1463" h="8819" extrusionOk="0">
                    <a:moveTo>
                      <a:pt x="1462" y="0"/>
                    </a:moveTo>
                    <a:lnTo>
                      <a:pt x="1462" y="0"/>
                    </a:lnTo>
                    <a:cubicBezTo>
                      <a:pt x="882" y="1378"/>
                      <a:pt x="525" y="2866"/>
                      <a:pt x="221" y="4354"/>
                    </a:cubicBezTo>
                    <a:cubicBezTo>
                      <a:pt x="111" y="5097"/>
                      <a:pt x="1" y="5842"/>
                      <a:pt x="1" y="6614"/>
                    </a:cubicBezTo>
                    <a:cubicBezTo>
                      <a:pt x="1" y="7357"/>
                      <a:pt x="29" y="8183"/>
                      <a:pt x="441" y="8818"/>
                    </a:cubicBezTo>
                    <a:cubicBezTo>
                      <a:pt x="166" y="8128"/>
                      <a:pt x="276" y="7357"/>
                      <a:pt x="331" y="6640"/>
                    </a:cubicBezTo>
                    <a:cubicBezTo>
                      <a:pt x="415" y="5897"/>
                      <a:pt x="525" y="5152"/>
                      <a:pt x="662" y="4409"/>
                    </a:cubicBezTo>
                    <a:cubicBezTo>
                      <a:pt x="882" y="2948"/>
                      <a:pt x="1242" y="1488"/>
                      <a:pt x="1462"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8"/>
              <p:cNvSpPr/>
              <p:nvPr/>
            </p:nvSpPr>
            <p:spPr>
              <a:xfrm>
                <a:off x="-4173997" y="414874"/>
                <a:ext cx="388935" cy="1445864"/>
              </a:xfrm>
              <a:custGeom>
                <a:avLst/>
                <a:gdLst/>
                <a:ahLst/>
                <a:cxnLst/>
                <a:rect l="l" t="t" r="r" b="b"/>
                <a:pathLst>
                  <a:path w="20860" h="77547" extrusionOk="0">
                    <a:moveTo>
                      <a:pt x="827" y="1"/>
                    </a:moveTo>
                    <a:lnTo>
                      <a:pt x="0" y="1324"/>
                    </a:lnTo>
                    <a:cubicBezTo>
                      <a:pt x="19125" y="13228"/>
                      <a:pt x="17112" y="33786"/>
                      <a:pt x="8873" y="49079"/>
                    </a:cubicBezTo>
                    <a:cubicBezTo>
                      <a:pt x="1984" y="61755"/>
                      <a:pt x="6283" y="76911"/>
                      <a:pt x="6475" y="77546"/>
                    </a:cubicBezTo>
                    <a:lnTo>
                      <a:pt x="7963" y="77132"/>
                    </a:lnTo>
                    <a:cubicBezTo>
                      <a:pt x="7908" y="76967"/>
                      <a:pt x="3664" y="61949"/>
                      <a:pt x="10223" y="49795"/>
                    </a:cubicBezTo>
                    <a:cubicBezTo>
                      <a:pt x="18820" y="33923"/>
                      <a:pt x="20860" y="12483"/>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8"/>
              <p:cNvSpPr/>
              <p:nvPr/>
            </p:nvSpPr>
            <p:spPr>
              <a:xfrm>
                <a:off x="-4203811" y="777798"/>
                <a:ext cx="301602" cy="168122"/>
              </a:xfrm>
              <a:custGeom>
                <a:avLst/>
                <a:gdLst/>
                <a:ahLst/>
                <a:cxnLst/>
                <a:rect l="l" t="t" r="r" b="b"/>
                <a:pathLst>
                  <a:path w="16176" h="9017" extrusionOk="0">
                    <a:moveTo>
                      <a:pt x="8413" y="0"/>
                    </a:moveTo>
                    <a:cubicBezTo>
                      <a:pt x="4020" y="0"/>
                      <a:pt x="1" y="2443"/>
                      <a:pt x="1" y="2443"/>
                    </a:cubicBezTo>
                    <a:cubicBezTo>
                      <a:pt x="1" y="2443"/>
                      <a:pt x="4051" y="8450"/>
                      <a:pt x="9535" y="8975"/>
                    </a:cubicBezTo>
                    <a:cubicBezTo>
                      <a:pt x="9796" y="9002"/>
                      <a:pt x="10059" y="9016"/>
                      <a:pt x="10326" y="9016"/>
                    </a:cubicBezTo>
                    <a:cubicBezTo>
                      <a:pt x="11386" y="9016"/>
                      <a:pt x="12495" y="8792"/>
                      <a:pt x="13640" y="8285"/>
                    </a:cubicBezTo>
                    <a:cubicBezTo>
                      <a:pt x="15874" y="7293"/>
                      <a:pt x="16176" y="3518"/>
                      <a:pt x="14191" y="1920"/>
                    </a:cubicBezTo>
                    <a:cubicBezTo>
                      <a:pt x="13199" y="1120"/>
                      <a:pt x="12126" y="624"/>
                      <a:pt x="11024" y="322"/>
                    </a:cubicBezTo>
                    <a:cubicBezTo>
                      <a:pt x="10157" y="95"/>
                      <a:pt x="9278" y="0"/>
                      <a:pt x="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8"/>
              <p:cNvSpPr/>
              <p:nvPr/>
            </p:nvSpPr>
            <p:spPr>
              <a:xfrm>
                <a:off x="-3988013" y="851614"/>
                <a:ext cx="113063" cy="65780"/>
              </a:xfrm>
              <a:custGeom>
                <a:avLst/>
                <a:gdLst/>
                <a:ahLst/>
                <a:cxnLst/>
                <a:rect l="l" t="t" r="r" b="b"/>
                <a:pathLst>
                  <a:path w="6064" h="3528" extrusionOk="0">
                    <a:moveTo>
                      <a:pt x="1" y="0"/>
                    </a:moveTo>
                    <a:lnTo>
                      <a:pt x="1" y="1103"/>
                    </a:lnTo>
                    <a:cubicBezTo>
                      <a:pt x="2701" y="1103"/>
                      <a:pt x="5263" y="3528"/>
                      <a:pt x="5292" y="3528"/>
                    </a:cubicBezTo>
                    <a:lnTo>
                      <a:pt x="6063" y="2727"/>
                    </a:lnTo>
                    <a:cubicBezTo>
                      <a:pt x="5953" y="2617"/>
                      <a:pt x="314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8"/>
              <p:cNvSpPr/>
              <p:nvPr/>
            </p:nvSpPr>
            <p:spPr>
              <a:xfrm>
                <a:off x="-4304512" y="532001"/>
                <a:ext cx="285380" cy="205878"/>
              </a:xfrm>
              <a:custGeom>
                <a:avLst/>
                <a:gdLst/>
                <a:ahLst/>
                <a:cxnLst/>
                <a:rect l="l" t="t" r="r" b="b"/>
                <a:pathLst>
                  <a:path w="15306" h="11042" extrusionOk="0">
                    <a:moveTo>
                      <a:pt x="11579" y="0"/>
                    </a:moveTo>
                    <a:cubicBezTo>
                      <a:pt x="11550" y="0"/>
                      <a:pt x="11520" y="1"/>
                      <a:pt x="11491" y="2"/>
                    </a:cubicBezTo>
                    <a:cubicBezTo>
                      <a:pt x="10307" y="28"/>
                      <a:pt x="9205" y="388"/>
                      <a:pt x="8157" y="910"/>
                    </a:cubicBezTo>
                    <a:cubicBezTo>
                      <a:pt x="3197" y="3445"/>
                      <a:pt x="1" y="10390"/>
                      <a:pt x="1" y="10390"/>
                    </a:cubicBezTo>
                    <a:cubicBezTo>
                      <a:pt x="1" y="10390"/>
                      <a:pt x="1862" y="11042"/>
                      <a:pt x="4337" y="11042"/>
                    </a:cubicBezTo>
                    <a:cubicBezTo>
                      <a:pt x="6330" y="11042"/>
                      <a:pt x="8720" y="10619"/>
                      <a:pt x="10858" y="9096"/>
                    </a:cubicBezTo>
                    <a:cubicBezTo>
                      <a:pt x="11987" y="8295"/>
                      <a:pt x="13034" y="7167"/>
                      <a:pt x="13944" y="5650"/>
                    </a:cubicBezTo>
                    <a:cubicBezTo>
                      <a:pt x="15305" y="3283"/>
                      <a:pt x="13924" y="0"/>
                      <a:pt x="11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8"/>
              <p:cNvSpPr/>
              <p:nvPr/>
            </p:nvSpPr>
            <p:spPr>
              <a:xfrm>
                <a:off x="-4428352" y="290288"/>
                <a:ext cx="295971" cy="180241"/>
              </a:xfrm>
              <a:custGeom>
                <a:avLst/>
                <a:gdLst/>
                <a:ahLst/>
                <a:cxnLst/>
                <a:rect l="l" t="t" r="r" b="b"/>
                <a:pathLst>
                  <a:path w="15874" h="9667" extrusionOk="0">
                    <a:moveTo>
                      <a:pt x="5999" y="1"/>
                    </a:moveTo>
                    <a:cubicBezTo>
                      <a:pt x="2710" y="1"/>
                      <a:pt x="0" y="1033"/>
                      <a:pt x="0" y="1033"/>
                    </a:cubicBezTo>
                    <a:cubicBezTo>
                      <a:pt x="0" y="1033"/>
                      <a:pt x="3252" y="7757"/>
                      <a:pt x="8627" y="9328"/>
                    </a:cubicBezTo>
                    <a:cubicBezTo>
                      <a:pt x="9341" y="9546"/>
                      <a:pt x="10091" y="9667"/>
                      <a:pt x="10876" y="9667"/>
                    </a:cubicBezTo>
                    <a:cubicBezTo>
                      <a:pt x="11483" y="9667"/>
                      <a:pt x="12111" y="9594"/>
                      <a:pt x="12760" y="9439"/>
                    </a:cubicBezTo>
                    <a:cubicBezTo>
                      <a:pt x="15101" y="8888"/>
                      <a:pt x="15873" y="5221"/>
                      <a:pt x="14083" y="3266"/>
                    </a:cubicBezTo>
                    <a:cubicBezTo>
                      <a:pt x="13201" y="2274"/>
                      <a:pt x="12209" y="1584"/>
                      <a:pt x="11162" y="1061"/>
                    </a:cubicBezTo>
                    <a:cubicBezTo>
                      <a:pt x="9477" y="265"/>
                      <a:pt x="7663" y="1"/>
                      <a:pt x="5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8"/>
              <p:cNvSpPr/>
              <p:nvPr/>
            </p:nvSpPr>
            <p:spPr>
              <a:xfrm>
                <a:off x="-4114930" y="561181"/>
                <a:ext cx="116662" cy="52542"/>
              </a:xfrm>
              <a:custGeom>
                <a:avLst/>
                <a:gdLst/>
                <a:ahLst/>
                <a:cxnLst/>
                <a:rect l="l" t="t" r="r" b="b"/>
                <a:pathLst>
                  <a:path w="6257" h="2818" extrusionOk="0">
                    <a:moveTo>
                      <a:pt x="5925" y="0"/>
                    </a:moveTo>
                    <a:cubicBezTo>
                      <a:pt x="4968" y="0"/>
                      <a:pt x="2159" y="154"/>
                      <a:pt x="0" y="1991"/>
                    </a:cubicBezTo>
                    <a:lnTo>
                      <a:pt x="690" y="2817"/>
                    </a:lnTo>
                    <a:cubicBezTo>
                      <a:pt x="2570" y="1236"/>
                      <a:pt x="5099" y="1103"/>
                      <a:pt x="5911" y="1103"/>
                    </a:cubicBezTo>
                    <a:cubicBezTo>
                      <a:pt x="6074" y="1103"/>
                      <a:pt x="6168" y="1109"/>
                      <a:pt x="6173" y="1109"/>
                    </a:cubicBezTo>
                    <a:lnTo>
                      <a:pt x="6257" y="7"/>
                    </a:lnTo>
                    <a:cubicBezTo>
                      <a:pt x="6233" y="7"/>
                      <a:pt x="6116" y="0"/>
                      <a:pt x="5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8"/>
              <p:cNvSpPr/>
              <p:nvPr/>
            </p:nvSpPr>
            <p:spPr>
              <a:xfrm>
                <a:off x="-3925515" y="443121"/>
                <a:ext cx="241154" cy="267724"/>
              </a:xfrm>
              <a:custGeom>
                <a:avLst/>
                <a:gdLst/>
                <a:ahLst/>
                <a:cxnLst/>
                <a:rect l="l" t="t" r="r" b="b"/>
                <a:pathLst>
                  <a:path w="12934" h="14359" extrusionOk="0">
                    <a:moveTo>
                      <a:pt x="12934" y="0"/>
                    </a:moveTo>
                    <a:cubicBezTo>
                      <a:pt x="12933" y="1"/>
                      <a:pt x="6540" y="1048"/>
                      <a:pt x="2793" y="5816"/>
                    </a:cubicBezTo>
                    <a:cubicBezTo>
                      <a:pt x="1995" y="6808"/>
                      <a:pt x="1333" y="7966"/>
                      <a:pt x="864" y="9315"/>
                    </a:cubicBezTo>
                    <a:cubicBezTo>
                      <a:pt x="1" y="11760"/>
                      <a:pt x="1459" y="14358"/>
                      <a:pt x="3436" y="14358"/>
                    </a:cubicBezTo>
                    <a:cubicBezTo>
                      <a:pt x="3666" y="14358"/>
                      <a:pt x="3903" y="14323"/>
                      <a:pt x="4144" y="14249"/>
                    </a:cubicBezTo>
                    <a:cubicBezTo>
                      <a:pt x="5604" y="13808"/>
                      <a:pt x="6845" y="13007"/>
                      <a:pt x="7863" y="12015"/>
                    </a:cubicBezTo>
                    <a:cubicBezTo>
                      <a:pt x="12217" y="7800"/>
                      <a:pt x="12934" y="1"/>
                      <a:pt x="12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8"/>
              <p:cNvSpPr/>
              <p:nvPr/>
            </p:nvSpPr>
            <p:spPr>
              <a:xfrm>
                <a:off x="-3924303" y="615755"/>
                <a:ext cx="83250" cy="123859"/>
              </a:xfrm>
              <a:custGeom>
                <a:avLst/>
                <a:gdLst/>
                <a:ahLst/>
                <a:cxnLst/>
                <a:rect l="l" t="t" r="r" b="b"/>
                <a:pathLst>
                  <a:path w="4465" h="6643" extrusionOk="0">
                    <a:moveTo>
                      <a:pt x="3775" y="1"/>
                    </a:moveTo>
                    <a:cubicBezTo>
                      <a:pt x="1185" y="2124"/>
                      <a:pt x="56" y="6173"/>
                      <a:pt x="1" y="6339"/>
                    </a:cubicBezTo>
                    <a:lnTo>
                      <a:pt x="1048" y="6643"/>
                    </a:lnTo>
                    <a:cubicBezTo>
                      <a:pt x="1074" y="6588"/>
                      <a:pt x="2150" y="2756"/>
                      <a:pt x="4465" y="856"/>
                    </a:cubicBez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8"/>
              <p:cNvSpPr/>
              <p:nvPr/>
            </p:nvSpPr>
            <p:spPr>
              <a:xfrm>
                <a:off x="-3877560" y="974559"/>
                <a:ext cx="295971" cy="189545"/>
              </a:xfrm>
              <a:custGeom>
                <a:avLst/>
                <a:gdLst/>
                <a:ahLst/>
                <a:cxnLst/>
                <a:rect l="l" t="t" r="r" b="b"/>
                <a:pathLst>
                  <a:path w="15874" h="10166" extrusionOk="0">
                    <a:moveTo>
                      <a:pt x="9827" y="1"/>
                    </a:moveTo>
                    <a:cubicBezTo>
                      <a:pt x="8269" y="1"/>
                      <a:pt x="6576" y="300"/>
                      <a:pt x="4961" y="1177"/>
                    </a:cubicBezTo>
                    <a:cubicBezTo>
                      <a:pt x="3777" y="1810"/>
                      <a:pt x="2619" y="2776"/>
                      <a:pt x="1627" y="4180"/>
                    </a:cubicBezTo>
                    <a:cubicBezTo>
                      <a:pt x="0" y="6385"/>
                      <a:pt x="1158" y="9885"/>
                      <a:pt x="3528" y="10132"/>
                    </a:cubicBezTo>
                    <a:cubicBezTo>
                      <a:pt x="3770" y="10155"/>
                      <a:pt x="4010" y="10166"/>
                      <a:pt x="4247" y="10166"/>
                    </a:cubicBezTo>
                    <a:cubicBezTo>
                      <a:pt x="5173" y="10166"/>
                      <a:pt x="6067" y="9999"/>
                      <a:pt x="6945" y="9691"/>
                    </a:cubicBezTo>
                    <a:cubicBezTo>
                      <a:pt x="12099" y="7846"/>
                      <a:pt x="15873" y="1369"/>
                      <a:pt x="15873" y="1369"/>
                    </a:cubicBezTo>
                    <a:cubicBezTo>
                      <a:pt x="15873" y="1369"/>
                      <a:pt x="13160" y="1"/>
                      <a:pt x="9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8"/>
              <p:cNvSpPr/>
              <p:nvPr/>
            </p:nvSpPr>
            <p:spPr>
              <a:xfrm>
                <a:off x="-3900662" y="1083315"/>
                <a:ext cx="119701" cy="41131"/>
              </a:xfrm>
              <a:custGeom>
                <a:avLst/>
                <a:gdLst/>
                <a:ahLst/>
                <a:cxnLst/>
                <a:rect l="l" t="t" r="r" b="b"/>
                <a:pathLst>
                  <a:path w="6420" h="2206" extrusionOk="0">
                    <a:moveTo>
                      <a:pt x="5814" y="0"/>
                    </a:moveTo>
                    <a:cubicBezTo>
                      <a:pt x="4476" y="893"/>
                      <a:pt x="2898" y="1090"/>
                      <a:pt x="1759" y="1090"/>
                    </a:cubicBezTo>
                    <a:cubicBezTo>
                      <a:pt x="858" y="1090"/>
                      <a:pt x="232" y="966"/>
                      <a:pt x="221" y="966"/>
                    </a:cubicBezTo>
                    <a:lnTo>
                      <a:pt x="0" y="2040"/>
                    </a:lnTo>
                    <a:cubicBezTo>
                      <a:pt x="55" y="2068"/>
                      <a:pt x="772" y="2205"/>
                      <a:pt x="1764" y="2205"/>
                    </a:cubicBezTo>
                    <a:cubicBezTo>
                      <a:pt x="3058" y="2205"/>
                      <a:pt x="4850" y="1958"/>
                      <a:pt x="6420" y="937"/>
                    </a:cubicBezTo>
                    <a:lnTo>
                      <a:pt x="5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4108721" y="114298"/>
                <a:ext cx="189582" cy="334678"/>
              </a:xfrm>
              <a:custGeom>
                <a:avLst/>
                <a:gdLst/>
                <a:ahLst/>
                <a:cxnLst/>
                <a:rect l="l" t="t" r="r" b="b"/>
                <a:pathLst>
                  <a:path w="10168" h="17950" extrusionOk="0">
                    <a:moveTo>
                      <a:pt x="8540" y="0"/>
                    </a:moveTo>
                    <a:lnTo>
                      <a:pt x="8540" y="0"/>
                    </a:lnTo>
                    <a:cubicBezTo>
                      <a:pt x="8540" y="0"/>
                      <a:pt x="2919" y="3887"/>
                      <a:pt x="824" y="10059"/>
                    </a:cubicBezTo>
                    <a:cubicBezTo>
                      <a:pt x="383" y="11353"/>
                      <a:pt x="108" y="12731"/>
                      <a:pt x="81" y="14193"/>
                    </a:cubicBezTo>
                    <a:cubicBezTo>
                      <a:pt x="1" y="16376"/>
                      <a:pt x="1402" y="17950"/>
                      <a:pt x="2926" y="17950"/>
                    </a:cubicBezTo>
                    <a:cubicBezTo>
                      <a:pt x="3480" y="17950"/>
                      <a:pt x="4051" y="17742"/>
                      <a:pt x="4572" y="17279"/>
                    </a:cubicBezTo>
                    <a:cubicBezTo>
                      <a:pt x="5813" y="16204"/>
                      <a:pt x="6722" y="14881"/>
                      <a:pt x="7383" y="13503"/>
                    </a:cubicBezTo>
                    <a:cubicBezTo>
                      <a:pt x="10167" y="7579"/>
                      <a:pt x="8540" y="0"/>
                      <a:pt x="8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8"/>
              <p:cNvSpPr/>
              <p:nvPr/>
            </p:nvSpPr>
            <p:spPr>
              <a:xfrm>
                <a:off x="-4089256" y="351667"/>
                <a:ext cx="50379" cy="141329"/>
              </a:xfrm>
              <a:custGeom>
                <a:avLst/>
                <a:gdLst/>
                <a:ahLst/>
                <a:cxnLst/>
                <a:rect l="l" t="t" r="r" b="b"/>
                <a:pathLst>
                  <a:path w="2702" h="7580" extrusionOk="0">
                    <a:moveTo>
                      <a:pt x="1738" y="0"/>
                    </a:moveTo>
                    <a:cubicBezTo>
                      <a:pt x="1" y="3142"/>
                      <a:pt x="111" y="7414"/>
                      <a:pt x="140" y="7580"/>
                    </a:cubicBezTo>
                    <a:lnTo>
                      <a:pt x="1242" y="7551"/>
                    </a:lnTo>
                    <a:cubicBezTo>
                      <a:pt x="1242" y="7524"/>
                      <a:pt x="1103" y="3417"/>
                      <a:pt x="2701" y="551"/>
                    </a:cubicBezTo>
                    <a:lnTo>
                      <a:pt x="1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8"/>
              <p:cNvSpPr/>
              <p:nvPr/>
            </p:nvSpPr>
            <p:spPr>
              <a:xfrm>
                <a:off x="-3865236" y="1018077"/>
                <a:ext cx="216357" cy="95183"/>
              </a:xfrm>
              <a:custGeom>
                <a:avLst/>
                <a:gdLst/>
                <a:ahLst/>
                <a:cxnLst/>
                <a:rect l="l" t="t" r="r" b="b"/>
                <a:pathLst>
                  <a:path w="11604" h="5105" extrusionOk="0">
                    <a:moveTo>
                      <a:pt x="11603" y="1"/>
                    </a:moveTo>
                    <a:lnTo>
                      <a:pt x="11603" y="1"/>
                    </a:lnTo>
                    <a:cubicBezTo>
                      <a:pt x="10777" y="717"/>
                      <a:pt x="9895" y="1379"/>
                      <a:pt x="9013" y="1985"/>
                    </a:cubicBezTo>
                    <a:cubicBezTo>
                      <a:pt x="8131" y="2591"/>
                      <a:pt x="7221" y="3197"/>
                      <a:pt x="6229" y="3638"/>
                    </a:cubicBezTo>
                    <a:cubicBezTo>
                      <a:pt x="4805" y="4360"/>
                      <a:pt x="3225" y="4867"/>
                      <a:pt x="1618" y="4867"/>
                    </a:cubicBezTo>
                    <a:cubicBezTo>
                      <a:pt x="1080" y="4867"/>
                      <a:pt x="540" y="4810"/>
                      <a:pt x="1" y="4686"/>
                    </a:cubicBezTo>
                    <a:lnTo>
                      <a:pt x="1" y="4686"/>
                    </a:lnTo>
                    <a:cubicBezTo>
                      <a:pt x="724" y="4978"/>
                      <a:pt x="1515" y="5105"/>
                      <a:pt x="2307" y="5105"/>
                    </a:cubicBezTo>
                    <a:cubicBezTo>
                      <a:pt x="2633" y="5105"/>
                      <a:pt x="2960" y="5083"/>
                      <a:pt x="3281" y="5043"/>
                    </a:cubicBezTo>
                    <a:cubicBezTo>
                      <a:pt x="4383" y="4906"/>
                      <a:pt x="5430" y="4492"/>
                      <a:pt x="6423" y="4024"/>
                    </a:cubicBezTo>
                    <a:cubicBezTo>
                      <a:pt x="8407" y="3032"/>
                      <a:pt x="10170" y="1654"/>
                      <a:pt x="1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4166316" y="818090"/>
                <a:ext cx="238954" cy="55115"/>
              </a:xfrm>
              <a:custGeom>
                <a:avLst/>
                <a:gdLst/>
                <a:ahLst/>
                <a:cxnLst/>
                <a:rect l="l" t="t" r="r" b="b"/>
                <a:pathLst>
                  <a:path w="12816" h="2956" extrusionOk="0">
                    <a:moveTo>
                      <a:pt x="2295" y="0"/>
                    </a:moveTo>
                    <a:cubicBezTo>
                      <a:pt x="1524" y="0"/>
                      <a:pt x="756" y="81"/>
                      <a:pt x="0" y="282"/>
                    </a:cubicBezTo>
                    <a:cubicBezTo>
                      <a:pt x="357" y="237"/>
                      <a:pt x="714" y="219"/>
                      <a:pt x="1069" y="219"/>
                    </a:cubicBezTo>
                    <a:cubicBezTo>
                      <a:pt x="1813" y="219"/>
                      <a:pt x="2553" y="299"/>
                      <a:pt x="3281" y="392"/>
                    </a:cubicBezTo>
                    <a:cubicBezTo>
                      <a:pt x="4354" y="531"/>
                      <a:pt x="5430" y="751"/>
                      <a:pt x="6504" y="1027"/>
                    </a:cubicBezTo>
                    <a:cubicBezTo>
                      <a:pt x="8627" y="1549"/>
                      <a:pt x="10721" y="2239"/>
                      <a:pt x="12815" y="2956"/>
                    </a:cubicBezTo>
                    <a:cubicBezTo>
                      <a:pt x="10858" y="1909"/>
                      <a:pt x="8763" y="1163"/>
                      <a:pt x="6614" y="612"/>
                    </a:cubicBezTo>
                    <a:cubicBezTo>
                      <a:pt x="5210" y="288"/>
                      <a:pt x="3748" y="0"/>
                      <a:pt x="2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4262375" y="571566"/>
                <a:ext cx="208619" cy="139278"/>
              </a:xfrm>
              <a:custGeom>
                <a:avLst/>
                <a:gdLst/>
                <a:ahLst/>
                <a:cxnLst/>
                <a:rect l="l" t="t" r="r" b="b"/>
                <a:pathLst>
                  <a:path w="11189" h="7470" extrusionOk="0">
                    <a:moveTo>
                      <a:pt x="11188" y="1"/>
                    </a:moveTo>
                    <a:lnTo>
                      <a:pt x="11188" y="1"/>
                    </a:lnTo>
                    <a:cubicBezTo>
                      <a:pt x="8955" y="525"/>
                      <a:pt x="6890" y="1544"/>
                      <a:pt x="4961" y="2785"/>
                    </a:cubicBezTo>
                    <a:cubicBezTo>
                      <a:pt x="3995" y="3418"/>
                      <a:pt x="3087" y="4108"/>
                      <a:pt x="2231" y="4879"/>
                    </a:cubicBezTo>
                    <a:cubicBezTo>
                      <a:pt x="1378" y="5651"/>
                      <a:pt x="662" y="6559"/>
                      <a:pt x="0" y="7470"/>
                    </a:cubicBezTo>
                    <a:cubicBezTo>
                      <a:pt x="798" y="6643"/>
                      <a:pt x="1599" y="5843"/>
                      <a:pt x="2480" y="5155"/>
                    </a:cubicBezTo>
                    <a:cubicBezTo>
                      <a:pt x="3334" y="4439"/>
                      <a:pt x="4244" y="3748"/>
                      <a:pt x="5181" y="3142"/>
                    </a:cubicBezTo>
                    <a:cubicBezTo>
                      <a:pt x="6118" y="2510"/>
                      <a:pt x="7110" y="1958"/>
                      <a:pt x="8102" y="1434"/>
                    </a:cubicBezTo>
                    <a:cubicBezTo>
                      <a:pt x="9094" y="911"/>
                      <a:pt x="10141" y="415"/>
                      <a:pt x="1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8"/>
              <p:cNvSpPr/>
              <p:nvPr/>
            </p:nvSpPr>
            <p:spPr>
              <a:xfrm>
                <a:off x="-4391361" y="326701"/>
                <a:ext cx="212721" cy="95891"/>
              </a:xfrm>
              <a:custGeom>
                <a:avLst/>
                <a:gdLst/>
                <a:ahLst/>
                <a:cxnLst/>
                <a:rect l="l" t="t" r="r" b="b"/>
                <a:pathLst>
                  <a:path w="11409" h="5143" extrusionOk="0">
                    <a:moveTo>
                      <a:pt x="619" y="0"/>
                    </a:moveTo>
                    <a:cubicBezTo>
                      <a:pt x="411" y="0"/>
                      <a:pt x="205" y="6"/>
                      <a:pt x="0" y="17"/>
                    </a:cubicBezTo>
                    <a:cubicBezTo>
                      <a:pt x="2123" y="211"/>
                      <a:pt x="4134" y="843"/>
                      <a:pt x="6036" y="1780"/>
                    </a:cubicBezTo>
                    <a:cubicBezTo>
                      <a:pt x="6973" y="2250"/>
                      <a:pt x="7882" y="2772"/>
                      <a:pt x="8792" y="3352"/>
                    </a:cubicBezTo>
                    <a:cubicBezTo>
                      <a:pt x="9674" y="3903"/>
                      <a:pt x="10556" y="4509"/>
                      <a:pt x="11409" y="5142"/>
                    </a:cubicBezTo>
                    <a:cubicBezTo>
                      <a:pt x="9950" y="3599"/>
                      <a:pt x="8131" y="2386"/>
                      <a:pt x="6228" y="1394"/>
                    </a:cubicBezTo>
                    <a:cubicBezTo>
                      <a:pt x="5236" y="927"/>
                      <a:pt x="4244" y="568"/>
                      <a:pt x="3197" y="292"/>
                    </a:cubicBezTo>
                    <a:cubicBezTo>
                      <a:pt x="2354" y="93"/>
                      <a:pt x="1476"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a:off x="-4077416" y="142563"/>
                <a:ext cx="111012" cy="280029"/>
              </a:xfrm>
              <a:custGeom>
                <a:avLst/>
                <a:gdLst/>
                <a:ahLst/>
                <a:cxnLst/>
                <a:rect l="l" t="t" r="r" b="b"/>
                <a:pathLst>
                  <a:path w="5954" h="15019" extrusionOk="0">
                    <a:moveTo>
                      <a:pt x="5953" y="1"/>
                    </a:moveTo>
                    <a:lnTo>
                      <a:pt x="5953" y="1"/>
                    </a:lnTo>
                    <a:cubicBezTo>
                      <a:pt x="4134" y="2066"/>
                      <a:pt x="2728" y="4465"/>
                      <a:pt x="1626" y="7000"/>
                    </a:cubicBezTo>
                    <a:cubicBezTo>
                      <a:pt x="1103" y="8268"/>
                      <a:pt x="689" y="9591"/>
                      <a:pt x="387" y="10940"/>
                    </a:cubicBezTo>
                    <a:cubicBezTo>
                      <a:pt x="82" y="12262"/>
                      <a:pt x="1" y="13669"/>
                      <a:pt x="56" y="15018"/>
                    </a:cubicBezTo>
                    <a:cubicBezTo>
                      <a:pt x="166" y="13669"/>
                      <a:pt x="358" y="12318"/>
                      <a:pt x="717" y="10995"/>
                    </a:cubicBezTo>
                    <a:cubicBezTo>
                      <a:pt x="1074" y="9701"/>
                      <a:pt x="1489" y="8405"/>
                      <a:pt x="2040" y="7166"/>
                    </a:cubicBezTo>
                    <a:cubicBezTo>
                      <a:pt x="2562" y="5898"/>
                      <a:pt x="3169" y="4685"/>
                      <a:pt x="3830" y="3499"/>
                    </a:cubicBezTo>
                    <a:cubicBezTo>
                      <a:pt x="4491" y="2287"/>
                      <a:pt x="5181" y="1129"/>
                      <a:pt x="5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a:off x="-3865236" y="486284"/>
                <a:ext cx="152647" cy="159284"/>
              </a:xfrm>
              <a:custGeom>
                <a:avLst/>
                <a:gdLst/>
                <a:ahLst/>
                <a:cxnLst/>
                <a:rect l="l" t="t" r="r" b="b"/>
                <a:pathLst>
                  <a:path w="8187" h="8543" extrusionOk="0">
                    <a:moveTo>
                      <a:pt x="8186" y="0"/>
                    </a:moveTo>
                    <a:lnTo>
                      <a:pt x="8186" y="0"/>
                    </a:lnTo>
                    <a:cubicBezTo>
                      <a:pt x="6478" y="1047"/>
                      <a:pt x="4934" y="2315"/>
                      <a:pt x="3501" y="3693"/>
                    </a:cubicBezTo>
                    <a:cubicBezTo>
                      <a:pt x="2095" y="5126"/>
                      <a:pt x="746" y="6669"/>
                      <a:pt x="1" y="8543"/>
                    </a:cubicBezTo>
                    <a:cubicBezTo>
                      <a:pt x="525" y="7690"/>
                      <a:pt x="1132" y="6918"/>
                      <a:pt x="1764" y="6173"/>
                    </a:cubicBezTo>
                    <a:cubicBezTo>
                      <a:pt x="2399" y="5401"/>
                      <a:pt x="3087" y="4714"/>
                      <a:pt x="3804" y="4024"/>
                    </a:cubicBezTo>
                    <a:cubicBezTo>
                      <a:pt x="4494" y="3307"/>
                      <a:pt x="5236" y="2646"/>
                      <a:pt x="5953" y="1984"/>
                    </a:cubicBezTo>
                    <a:lnTo>
                      <a:pt x="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598557" y="1149393"/>
                <a:ext cx="1079490" cy="1122876"/>
              </a:xfrm>
              <a:custGeom>
                <a:avLst/>
                <a:gdLst/>
                <a:ahLst/>
                <a:cxnLst/>
                <a:rect l="l" t="t" r="r" b="b"/>
                <a:pathLst>
                  <a:path w="57897" h="60224" extrusionOk="0">
                    <a:moveTo>
                      <a:pt x="22775" y="1"/>
                    </a:moveTo>
                    <a:cubicBezTo>
                      <a:pt x="18622" y="1"/>
                      <a:pt x="10728" y="1852"/>
                      <a:pt x="2618" y="13707"/>
                    </a:cubicBezTo>
                    <a:cubicBezTo>
                      <a:pt x="7055" y="18145"/>
                      <a:pt x="11134" y="20707"/>
                      <a:pt x="12924" y="21727"/>
                    </a:cubicBezTo>
                    <a:cubicBezTo>
                      <a:pt x="10609" y="26798"/>
                      <a:pt x="8378" y="31207"/>
                      <a:pt x="6861" y="32722"/>
                    </a:cubicBezTo>
                    <a:cubicBezTo>
                      <a:pt x="2701" y="36855"/>
                      <a:pt x="1" y="50387"/>
                      <a:pt x="1" y="50387"/>
                    </a:cubicBezTo>
                    <a:cubicBezTo>
                      <a:pt x="1" y="50387"/>
                      <a:pt x="12582" y="60224"/>
                      <a:pt x="26265" y="60224"/>
                    </a:cubicBezTo>
                    <a:cubicBezTo>
                      <a:pt x="29764" y="60224"/>
                      <a:pt x="33336" y="59580"/>
                      <a:pt x="36788" y="57964"/>
                    </a:cubicBezTo>
                    <a:cubicBezTo>
                      <a:pt x="42218" y="44600"/>
                      <a:pt x="45276" y="33246"/>
                      <a:pt x="51587" y="26935"/>
                    </a:cubicBezTo>
                    <a:cubicBezTo>
                      <a:pt x="57897" y="20625"/>
                      <a:pt x="51587" y="14673"/>
                      <a:pt x="51587" y="14673"/>
                    </a:cubicBezTo>
                    <a:cubicBezTo>
                      <a:pt x="43739" y="3448"/>
                      <a:pt x="31519" y="314"/>
                      <a:pt x="25619" y="314"/>
                    </a:cubicBezTo>
                    <a:cubicBezTo>
                      <a:pt x="25594" y="314"/>
                      <a:pt x="25570" y="314"/>
                      <a:pt x="25545" y="314"/>
                    </a:cubicBezTo>
                    <a:cubicBezTo>
                      <a:pt x="25119" y="205"/>
                      <a:pt x="24153" y="1"/>
                      <a:pt x="22775"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3719805" y="3608669"/>
                <a:ext cx="153616" cy="64213"/>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2999455" y="354803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8"/>
              <p:cNvSpPr/>
              <p:nvPr/>
            </p:nvSpPr>
            <p:spPr>
              <a:xfrm>
                <a:off x="-3759892" y="2088840"/>
                <a:ext cx="1008601" cy="1519847"/>
              </a:xfrm>
              <a:custGeom>
                <a:avLst/>
                <a:gdLst/>
                <a:ahLst/>
                <a:cxnLst/>
                <a:rect l="l" t="t" r="r" b="b"/>
                <a:pathLst>
                  <a:path w="54095" h="81515" extrusionOk="0">
                    <a:moveTo>
                      <a:pt x="8654" y="1"/>
                    </a:moveTo>
                    <a:lnTo>
                      <a:pt x="12953" y="43541"/>
                    </a:lnTo>
                    <a:lnTo>
                      <a:pt x="1" y="81514"/>
                    </a:lnTo>
                    <a:lnTo>
                      <a:pt x="13310" y="81514"/>
                    </a:lnTo>
                    <a:lnTo>
                      <a:pt x="25849" y="46517"/>
                    </a:lnTo>
                    <a:lnTo>
                      <a:pt x="29211" y="17664"/>
                    </a:lnTo>
                    <a:lnTo>
                      <a:pt x="41832" y="48336"/>
                    </a:lnTo>
                    <a:lnTo>
                      <a:pt x="39764" y="78263"/>
                    </a:lnTo>
                    <a:lnTo>
                      <a:pt x="52000" y="78263"/>
                    </a:lnTo>
                    <a:lnTo>
                      <a:pt x="54094" y="40756"/>
                    </a:lnTo>
                    <a:lnTo>
                      <a:pt x="43292" y="3969"/>
                    </a:lnTo>
                    <a:lnTo>
                      <a:pt x="8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8"/>
              <p:cNvSpPr/>
              <p:nvPr/>
            </p:nvSpPr>
            <p:spPr>
              <a:xfrm>
                <a:off x="-2650738" y="875741"/>
                <a:ext cx="235468" cy="232261"/>
              </a:xfrm>
              <a:custGeom>
                <a:avLst/>
                <a:gdLst/>
                <a:ahLst/>
                <a:cxnLst/>
                <a:rect l="l" t="t" r="r" b="b"/>
                <a:pathLst>
                  <a:path w="12629" h="12457" extrusionOk="0">
                    <a:moveTo>
                      <a:pt x="10893" y="0"/>
                    </a:moveTo>
                    <a:cubicBezTo>
                      <a:pt x="10893" y="1"/>
                      <a:pt x="0" y="12456"/>
                      <a:pt x="4580" y="12456"/>
                    </a:cubicBezTo>
                    <a:cubicBezTo>
                      <a:pt x="4590" y="12456"/>
                      <a:pt x="4600" y="12456"/>
                      <a:pt x="4610" y="12456"/>
                    </a:cubicBezTo>
                    <a:cubicBezTo>
                      <a:pt x="9295" y="12401"/>
                      <a:pt x="12628" y="5126"/>
                      <a:pt x="10893" y="0"/>
                    </a:cubicBezTo>
                    <a:close/>
                  </a:path>
                </a:pathLst>
              </a:custGeom>
              <a:solidFill>
                <a:srgbClr val="6745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8"/>
              <p:cNvSpPr/>
              <p:nvPr/>
            </p:nvSpPr>
            <p:spPr>
              <a:xfrm>
                <a:off x="-3681284" y="1382885"/>
                <a:ext cx="563676" cy="524092"/>
              </a:xfrm>
              <a:custGeom>
                <a:avLst/>
                <a:gdLst/>
                <a:ahLst/>
                <a:cxnLst/>
                <a:rect l="l" t="t" r="r" b="b"/>
                <a:pathLst>
                  <a:path w="30232" h="28109" extrusionOk="0">
                    <a:moveTo>
                      <a:pt x="9865" y="0"/>
                    </a:moveTo>
                    <a:lnTo>
                      <a:pt x="1378" y="12566"/>
                    </a:lnTo>
                    <a:cubicBezTo>
                      <a:pt x="0" y="14606"/>
                      <a:pt x="855" y="17416"/>
                      <a:pt x="3142" y="18353"/>
                    </a:cubicBezTo>
                    <a:lnTo>
                      <a:pt x="26814" y="28108"/>
                    </a:lnTo>
                    <a:lnTo>
                      <a:pt x="30231" y="24691"/>
                    </a:lnTo>
                    <a:lnTo>
                      <a:pt x="13201" y="12703"/>
                    </a:lnTo>
                    <a:lnTo>
                      <a:pt x="19208" y="5071"/>
                    </a:lnTo>
                    <a:lnTo>
                      <a:pt x="986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8"/>
              <p:cNvSpPr/>
              <p:nvPr/>
            </p:nvSpPr>
            <p:spPr>
              <a:xfrm>
                <a:off x="-2832490" y="1933378"/>
                <a:ext cx="213746" cy="700120"/>
              </a:xfrm>
              <a:custGeom>
                <a:avLst/>
                <a:gdLst/>
                <a:ahLst/>
                <a:cxnLst/>
                <a:rect l="l" t="t" r="r" b="b"/>
                <a:pathLst>
                  <a:path w="11464" h="37550" extrusionOk="0">
                    <a:moveTo>
                      <a:pt x="3198" y="0"/>
                    </a:moveTo>
                    <a:cubicBezTo>
                      <a:pt x="2357" y="0"/>
                      <a:pt x="3031" y="14703"/>
                      <a:pt x="3031" y="14703"/>
                    </a:cubicBezTo>
                    <a:lnTo>
                      <a:pt x="0" y="34297"/>
                    </a:lnTo>
                    <a:lnTo>
                      <a:pt x="3527" y="37549"/>
                    </a:lnTo>
                    <a:lnTo>
                      <a:pt x="10141" y="17102"/>
                    </a:lnTo>
                    <a:cubicBezTo>
                      <a:pt x="10141" y="17102"/>
                      <a:pt x="11464" y="1229"/>
                      <a:pt x="11464" y="484"/>
                    </a:cubicBezTo>
                    <a:lnTo>
                      <a:pt x="11464" y="484"/>
                    </a:lnTo>
                    <a:cubicBezTo>
                      <a:pt x="11464" y="484"/>
                      <a:pt x="9505" y="626"/>
                      <a:pt x="7493" y="626"/>
                    </a:cubicBezTo>
                    <a:cubicBezTo>
                      <a:pt x="5641" y="626"/>
                      <a:pt x="3742" y="506"/>
                      <a:pt x="3280" y="43"/>
                    </a:cubicBezTo>
                    <a:cubicBezTo>
                      <a:pt x="3252" y="14"/>
                      <a:pt x="3224" y="0"/>
                      <a:pt x="3198"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8"/>
              <p:cNvSpPr/>
              <p:nvPr/>
            </p:nvSpPr>
            <p:spPr>
              <a:xfrm>
                <a:off x="-2956833" y="2572846"/>
                <a:ext cx="190123" cy="188147"/>
              </a:xfrm>
              <a:custGeom>
                <a:avLst/>
                <a:gdLst/>
                <a:ahLst/>
                <a:cxnLst/>
                <a:rect l="l" t="t" r="r" b="b"/>
                <a:pathLst>
                  <a:path w="10197" h="10091" extrusionOk="0">
                    <a:moveTo>
                      <a:pt x="6669" y="0"/>
                    </a:moveTo>
                    <a:cubicBezTo>
                      <a:pt x="4218" y="2480"/>
                      <a:pt x="0" y="4850"/>
                      <a:pt x="4218" y="9065"/>
                    </a:cubicBezTo>
                    <a:cubicBezTo>
                      <a:pt x="4947" y="9791"/>
                      <a:pt x="5604" y="10091"/>
                      <a:pt x="6190" y="10091"/>
                    </a:cubicBezTo>
                    <a:cubicBezTo>
                      <a:pt x="8991" y="10091"/>
                      <a:pt x="10196" y="3252"/>
                      <a:pt x="10196" y="3252"/>
                    </a:cubicBezTo>
                    <a:lnTo>
                      <a:pt x="6669"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8"/>
              <p:cNvSpPr/>
              <p:nvPr/>
            </p:nvSpPr>
            <p:spPr>
              <a:xfrm>
                <a:off x="-3019518" y="2080096"/>
                <a:ext cx="519972" cy="1641096"/>
              </a:xfrm>
              <a:custGeom>
                <a:avLst/>
                <a:gdLst/>
                <a:ahLst/>
                <a:cxnLst/>
                <a:rect l="l" t="t" r="r" b="b"/>
                <a:pathLst>
                  <a:path w="27888" h="88018" extrusionOk="0">
                    <a:moveTo>
                      <a:pt x="3170" y="0"/>
                    </a:moveTo>
                    <a:lnTo>
                      <a:pt x="0" y="911"/>
                    </a:lnTo>
                    <a:lnTo>
                      <a:pt x="24720" y="88017"/>
                    </a:lnTo>
                    <a:lnTo>
                      <a:pt x="27888" y="87109"/>
                    </a:lnTo>
                    <a:lnTo>
                      <a:pt x="317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8"/>
              <p:cNvSpPr/>
              <p:nvPr/>
            </p:nvSpPr>
            <p:spPr>
              <a:xfrm>
                <a:off x="-2844833" y="3292170"/>
                <a:ext cx="547734" cy="443937"/>
              </a:xfrm>
              <a:custGeom>
                <a:avLst/>
                <a:gdLst/>
                <a:ahLst/>
                <a:cxnLst/>
                <a:rect l="l" t="t" r="r" b="b"/>
                <a:pathLst>
                  <a:path w="29377" h="23810" extrusionOk="0">
                    <a:moveTo>
                      <a:pt x="19981" y="0"/>
                    </a:moveTo>
                    <a:lnTo>
                      <a:pt x="1" y="1268"/>
                    </a:lnTo>
                    <a:cubicBezTo>
                      <a:pt x="1" y="1268"/>
                      <a:pt x="4494" y="23809"/>
                      <a:pt x="16921" y="23809"/>
                    </a:cubicBezTo>
                    <a:cubicBezTo>
                      <a:pt x="29376" y="23809"/>
                      <a:pt x="19981" y="0"/>
                      <a:pt x="19981"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8"/>
              <p:cNvSpPr/>
              <p:nvPr/>
            </p:nvSpPr>
            <p:spPr>
              <a:xfrm>
                <a:off x="-3003073" y="1881918"/>
                <a:ext cx="91994" cy="260881"/>
              </a:xfrm>
              <a:custGeom>
                <a:avLst/>
                <a:gdLst/>
                <a:ahLst/>
                <a:cxnLst/>
                <a:rect l="l" t="t" r="r" b="b"/>
                <a:pathLst>
                  <a:path w="4934" h="13992" extrusionOk="0">
                    <a:moveTo>
                      <a:pt x="3758" y="1"/>
                    </a:moveTo>
                    <a:cubicBezTo>
                      <a:pt x="3251" y="1"/>
                      <a:pt x="2771" y="341"/>
                      <a:pt x="2674" y="874"/>
                    </a:cubicBezTo>
                    <a:lnTo>
                      <a:pt x="139" y="12642"/>
                    </a:lnTo>
                    <a:cubicBezTo>
                      <a:pt x="0" y="13248"/>
                      <a:pt x="386" y="13826"/>
                      <a:pt x="992" y="13965"/>
                    </a:cubicBezTo>
                    <a:cubicBezTo>
                      <a:pt x="1076" y="13965"/>
                      <a:pt x="1131" y="13991"/>
                      <a:pt x="1213" y="13991"/>
                    </a:cubicBezTo>
                    <a:cubicBezTo>
                      <a:pt x="1737" y="13991"/>
                      <a:pt x="2178" y="13634"/>
                      <a:pt x="2288" y="13109"/>
                    </a:cubicBezTo>
                    <a:lnTo>
                      <a:pt x="4824" y="1315"/>
                    </a:lnTo>
                    <a:cubicBezTo>
                      <a:pt x="4934" y="737"/>
                      <a:pt x="4575" y="157"/>
                      <a:pt x="3968" y="21"/>
                    </a:cubicBezTo>
                    <a:cubicBezTo>
                      <a:pt x="3898" y="7"/>
                      <a:pt x="3828" y="1"/>
                      <a:pt x="3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8"/>
              <p:cNvSpPr/>
              <p:nvPr/>
            </p:nvSpPr>
            <p:spPr>
              <a:xfrm>
                <a:off x="-3159280" y="1875597"/>
                <a:ext cx="225605" cy="116046"/>
              </a:xfrm>
              <a:custGeom>
                <a:avLst/>
                <a:gdLst/>
                <a:ahLst/>
                <a:cxnLst/>
                <a:rect l="l" t="t" r="r" b="b"/>
                <a:pathLst>
                  <a:path w="12100" h="6224" extrusionOk="0">
                    <a:moveTo>
                      <a:pt x="10693" y="0"/>
                    </a:moveTo>
                    <a:cubicBezTo>
                      <a:pt x="7386" y="1158"/>
                      <a:pt x="4079" y="2344"/>
                      <a:pt x="772" y="3528"/>
                    </a:cubicBezTo>
                    <a:cubicBezTo>
                      <a:pt x="111" y="3803"/>
                      <a:pt x="1" y="4575"/>
                      <a:pt x="250" y="5291"/>
                    </a:cubicBezTo>
                    <a:cubicBezTo>
                      <a:pt x="464" y="5912"/>
                      <a:pt x="948" y="6224"/>
                      <a:pt x="1487" y="6224"/>
                    </a:cubicBezTo>
                    <a:cubicBezTo>
                      <a:pt x="1570" y="6224"/>
                      <a:pt x="1654" y="6216"/>
                      <a:pt x="1738" y="6202"/>
                    </a:cubicBezTo>
                    <a:lnTo>
                      <a:pt x="11659" y="2675"/>
                    </a:lnTo>
                    <a:cubicBezTo>
                      <a:pt x="11714" y="2591"/>
                      <a:pt x="12099" y="1929"/>
                      <a:pt x="11824" y="1131"/>
                    </a:cubicBezTo>
                    <a:cubicBezTo>
                      <a:pt x="11548" y="305"/>
                      <a:pt x="10803" y="29"/>
                      <a:pt x="10693"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8"/>
              <p:cNvSpPr/>
              <p:nvPr/>
            </p:nvSpPr>
            <p:spPr>
              <a:xfrm>
                <a:off x="-3144886" y="1875597"/>
                <a:ext cx="211211" cy="115636"/>
              </a:xfrm>
              <a:custGeom>
                <a:avLst/>
                <a:gdLst/>
                <a:ahLst/>
                <a:cxnLst/>
                <a:rect l="l" t="t" r="r" b="b"/>
                <a:pathLst>
                  <a:path w="11328" h="6202" extrusionOk="0">
                    <a:moveTo>
                      <a:pt x="9921" y="0"/>
                    </a:moveTo>
                    <a:cubicBezTo>
                      <a:pt x="6614" y="1158"/>
                      <a:pt x="3307" y="2344"/>
                      <a:pt x="0" y="3528"/>
                    </a:cubicBezTo>
                    <a:cubicBezTo>
                      <a:pt x="166" y="3638"/>
                      <a:pt x="690" y="3997"/>
                      <a:pt x="937" y="4714"/>
                    </a:cubicBezTo>
                    <a:cubicBezTo>
                      <a:pt x="1186" y="5402"/>
                      <a:pt x="1021" y="6008"/>
                      <a:pt x="966" y="6202"/>
                    </a:cubicBezTo>
                    <a:lnTo>
                      <a:pt x="10887" y="2675"/>
                    </a:lnTo>
                    <a:cubicBezTo>
                      <a:pt x="10942" y="2591"/>
                      <a:pt x="11327" y="1929"/>
                      <a:pt x="11052" y="1131"/>
                    </a:cubicBezTo>
                    <a:cubicBezTo>
                      <a:pt x="10776" y="305"/>
                      <a:pt x="10031" y="29"/>
                      <a:pt x="9921"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8"/>
              <p:cNvSpPr/>
              <p:nvPr/>
            </p:nvSpPr>
            <p:spPr>
              <a:xfrm>
                <a:off x="-3179827" y="1948518"/>
                <a:ext cx="222509" cy="194281"/>
              </a:xfrm>
              <a:custGeom>
                <a:avLst/>
                <a:gdLst/>
                <a:ahLst/>
                <a:cxnLst/>
                <a:rect l="l" t="t" r="r" b="b"/>
                <a:pathLst>
                  <a:path w="11934" h="10420" extrusionOk="0">
                    <a:moveTo>
                      <a:pt x="1226" y="0"/>
                    </a:moveTo>
                    <a:cubicBezTo>
                      <a:pt x="921" y="0"/>
                      <a:pt x="613" y="133"/>
                      <a:pt x="386" y="388"/>
                    </a:cubicBezTo>
                    <a:cubicBezTo>
                      <a:pt x="1" y="829"/>
                      <a:pt x="29" y="1546"/>
                      <a:pt x="497" y="1931"/>
                    </a:cubicBezTo>
                    <a:lnTo>
                      <a:pt x="9976" y="10143"/>
                    </a:lnTo>
                    <a:cubicBezTo>
                      <a:pt x="10170" y="10309"/>
                      <a:pt x="10446" y="10419"/>
                      <a:pt x="10693" y="10419"/>
                    </a:cubicBezTo>
                    <a:cubicBezTo>
                      <a:pt x="10997" y="10419"/>
                      <a:pt x="11299" y="10282"/>
                      <a:pt x="11519" y="10033"/>
                    </a:cubicBezTo>
                    <a:cubicBezTo>
                      <a:pt x="11934" y="9566"/>
                      <a:pt x="11879" y="8876"/>
                      <a:pt x="11409" y="8464"/>
                    </a:cubicBezTo>
                    <a:lnTo>
                      <a:pt x="1930" y="278"/>
                    </a:lnTo>
                    <a:cubicBezTo>
                      <a:pt x="1730" y="91"/>
                      <a:pt x="1479"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8"/>
              <p:cNvSpPr/>
              <p:nvPr/>
            </p:nvSpPr>
            <p:spPr>
              <a:xfrm>
                <a:off x="-2946019" y="1089487"/>
                <a:ext cx="224523" cy="255455"/>
              </a:xfrm>
              <a:custGeom>
                <a:avLst/>
                <a:gdLst/>
                <a:ahLst/>
                <a:cxnLst/>
                <a:rect l="l" t="t" r="r" b="b"/>
                <a:pathLst>
                  <a:path w="12042" h="13701" extrusionOk="0">
                    <a:moveTo>
                      <a:pt x="4105" y="0"/>
                    </a:moveTo>
                    <a:lnTo>
                      <a:pt x="0" y="8818"/>
                    </a:lnTo>
                    <a:cubicBezTo>
                      <a:pt x="2470" y="11412"/>
                      <a:pt x="5680" y="13701"/>
                      <a:pt x="9223" y="13701"/>
                    </a:cubicBezTo>
                    <a:cubicBezTo>
                      <a:pt x="9671" y="13701"/>
                      <a:pt x="10124" y="13664"/>
                      <a:pt x="10582" y="13587"/>
                    </a:cubicBezTo>
                    <a:lnTo>
                      <a:pt x="12041" y="6338"/>
                    </a:lnTo>
                    <a:lnTo>
                      <a:pt x="410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8"/>
              <p:cNvSpPr/>
              <p:nvPr/>
            </p:nvSpPr>
            <p:spPr>
              <a:xfrm>
                <a:off x="-2936286" y="702640"/>
                <a:ext cx="498399" cy="590319"/>
              </a:xfrm>
              <a:custGeom>
                <a:avLst/>
                <a:gdLst/>
                <a:ahLst/>
                <a:cxnLst/>
                <a:rect l="l" t="t" r="r" b="b"/>
                <a:pathLst>
                  <a:path w="26731" h="31661" extrusionOk="0">
                    <a:moveTo>
                      <a:pt x="14169" y="1"/>
                    </a:moveTo>
                    <a:cubicBezTo>
                      <a:pt x="9216" y="1"/>
                      <a:pt x="4247" y="3035"/>
                      <a:pt x="2315" y="11709"/>
                    </a:cubicBezTo>
                    <a:cubicBezTo>
                      <a:pt x="1" y="17386"/>
                      <a:pt x="56" y="28768"/>
                      <a:pt x="10942" y="31440"/>
                    </a:cubicBezTo>
                    <a:cubicBezTo>
                      <a:pt x="11554" y="31588"/>
                      <a:pt x="12137" y="31660"/>
                      <a:pt x="12694" y="31660"/>
                    </a:cubicBezTo>
                    <a:cubicBezTo>
                      <a:pt x="18566" y="31660"/>
                      <a:pt x="21594" y="23708"/>
                      <a:pt x="25243" y="13363"/>
                    </a:cubicBezTo>
                    <a:cubicBezTo>
                      <a:pt x="26731" y="9148"/>
                      <a:pt x="25216" y="4324"/>
                      <a:pt x="21358" y="2038"/>
                    </a:cubicBezTo>
                    <a:cubicBezTo>
                      <a:pt x="19239" y="796"/>
                      <a:pt x="16706" y="1"/>
                      <a:pt x="14169"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8"/>
              <p:cNvSpPr/>
              <p:nvPr/>
            </p:nvSpPr>
            <p:spPr>
              <a:xfrm>
                <a:off x="-2951165" y="673890"/>
                <a:ext cx="543800" cy="349351"/>
              </a:xfrm>
              <a:custGeom>
                <a:avLst/>
                <a:gdLst/>
                <a:ahLst/>
                <a:cxnLst/>
                <a:rect l="l" t="t" r="r" b="b"/>
                <a:pathLst>
                  <a:path w="29166" h="18737" extrusionOk="0">
                    <a:moveTo>
                      <a:pt x="16417" y="0"/>
                    </a:moveTo>
                    <a:cubicBezTo>
                      <a:pt x="14249" y="0"/>
                      <a:pt x="11709" y="461"/>
                      <a:pt x="8735" y="1541"/>
                    </a:cubicBezTo>
                    <a:cubicBezTo>
                      <a:pt x="0" y="4730"/>
                      <a:pt x="763" y="17007"/>
                      <a:pt x="2785" y="17007"/>
                    </a:cubicBezTo>
                    <a:cubicBezTo>
                      <a:pt x="3104" y="17007"/>
                      <a:pt x="3454" y="16702"/>
                      <a:pt x="3803" y="16007"/>
                    </a:cubicBezTo>
                    <a:lnTo>
                      <a:pt x="3803" y="16007"/>
                    </a:lnTo>
                    <a:cubicBezTo>
                      <a:pt x="3484" y="17300"/>
                      <a:pt x="3746" y="18737"/>
                      <a:pt x="4371" y="18737"/>
                    </a:cubicBezTo>
                    <a:cubicBezTo>
                      <a:pt x="4933" y="18737"/>
                      <a:pt x="5788" y="17576"/>
                      <a:pt x="6779" y="14107"/>
                    </a:cubicBezTo>
                    <a:cubicBezTo>
                      <a:pt x="6947" y="15123"/>
                      <a:pt x="7645" y="15476"/>
                      <a:pt x="8534" y="15476"/>
                    </a:cubicBezTo>
                    <a:cubicBezTo>
                      <a:pt x="10561" y="15476"/>
                      <a:pt x="13585" y="13637"/>
                      <a:pt x="13585" y="13637"/>
                    </a:cubicBezTo>
                    <a:cubicBezTo>
                      <a:pt x="17608" y="15566"/>
                      <a:pt x="20723" y="16367"/>
                      <a:pt x="23038" y="16613"/>
                    </a:cubicBezTo>
                    <a:cubicBezTo>
                      <a:pt x="23214" y="16632"/>
                      <a:pt x="23388" y="16641"/>
                      <a:pt x="23559" y="16641"/>
                    </a:cubicBezTo>
                    <a:cubicBezTo>
                      <a:pt x="26751" y="16641"/>
                      <a:pt x="29166" y="13551"/>
                      <a:pt x="28329" y="10386"/>
                    </a:cubicBezTo>
                    <a:cubicBezTo>
                      <a:pt x="27167" y="5865"/>
                      <a:pt x="24155" y="0"/>
                      <a:pt x="16417"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8"/>
              <p:cNvSpPr/>
              <p:nvPr/>
            </p:nvSpPr>
            <p:spPr>
              <a:xfrm>
                <a:off x="-2973576" y="950153"/>
                <a:ext cx="92796" cy="132491"/>
              </a:xfrm>
              <a:custGeom>
                <a:avLst/>
                <a:gdLst/>
                <a:ahLst/>
                <a:cxnLst/>
                <a:rect l="l" t="t" r="r" b="b"/>
                <a:pathLst>
                  <a:path w="4977" h="7106" extrusionOk="0">
                    <a:moveTo>
                      <a:pt x="2782" y="0"/>
                    </a:moveTo>
                    <a:cubicBezTo>
                      <a:pt x="219" y="0"/>
                      <a:pt x="1" y="7105"/>
                      <a:pt x="4359" y="7105"/>
                    </a:cubicBezTo>
                    <a:cubicBezTo>
                      <a:pt x="4556" y="7105"/>
                      <a:pt x="4762" y="7091"/>
                      <a:pt x="4977" y="7061"/>
                    </a:cubicBezTo>
                    <a:lnTo>
                      <a:pt x="4895" y="1300"/>
                    </a:lnTo>
                    <a:cubicBezTo>
                      <a:pt x="4085" y="376"/>
                      <a:pt x="3371" y="0"/>
                      <a:pt x="2782"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8"/>
              <p:cNvSpPr/>
              <p:nvPr/>
            </p:nvSpPr>
            <p:spPr>
              <a:xfrm>
                <a:off x="-2802173" y="961843"/>
                <a:ext cx="138215" cy="121715"/>
              </a:xfrm>
              <a:custGeom>
                <a:avLst/>
                <a:gdLst/>
                <a:ahLst/>
                <a:cxnLst/>
                <a:rect l="l" t="t" r="r" b="b"/>
                <a:pathLst>
                  <a:path w="7413" h="6528" extrusionOk="0">
                    <a:moveTo>
                      <a:pt x="3718" y="1"/>
                    </a:moveTo>
                    <a:cubicBezTo>
                      <a:pt x="2419" y="1"/>
                      <a:pt x="1193" y="770"/>
                      <a:pt x="689" y="2051"/>
                    </a:cubicBezTo>
                    <a:cubicBezTo>
                      <a:pt x="1" y="3705"/>
                      <a:pt x="828" y="5607"/>
                      <a:pt x="2481" y="6295"/>
                    </a:cubicBezTo>
                    <a:cubicBezTo>
                      <a:pt x="2880" y="6452"/>
                      <a:pt x="3292" y="6527"/>
                      <a:pt x="3697" y="6527"/>
                    </a:cubicBezTo>
                    <a:cubicBezTo>
                      <a:pt x="4995" y="6527"/>
                      <a:pt x="6221" y="5758"/>
                      <a:pt x="6725" y="4476"/>
                    </a:cubicBezTo>
                    <a:cubicBezTo>
                      <a:pt x="7413" y="2823"/>
                      <a:pt x="6586" y="923"/>
                      <a:pt x="4933" y="232"/>
                    </a:cubicBezTo>
                    <a:cubicBezTo>
                      <a:pt x="4534" y="75"/>
                      <a:pt x="4122"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8"/>
              <p:cNvSpPr/>
              <p:nvPr/>
            </p:nvSpPr>
            <p:spPr>
              <a:xfrm>
                <a:off x="-2636717" y="1025852"/>
                <a:ext cx="115599" cy="118508"/>
              </a:xfrm>
              <a:custGeom>
                <a:avLst/>
                <a:gdLst/>
                <a:ahLst/>
                <a:cxnLst/>
                <a:rect l="l" t="t" r="r" b="b"/>
                <a:pathLst>
                  <a:path w="6200" h="6356" extrusionOk="0">
                    <a:moveTo>
                      <a:pt x="3502" y="1"/>
                    </a:moveTo>
                    <a:cubicBezTo>
                      <a:pt x="2371" y="1"/>
                      <a:pt x="1219" y="853"/>
                      <a:pt x="688" y="2201"/>
                    </a:cubicBezTo>
                    <a:cubicBezTo>
                      <a:pt x="0" y="3854"/>
                      <a:pt x="551" y="5646"/>
                      <a:pt x="1874" y="6198"/>
                    </a:cubicBezTo>
                    <a:cubicBezTo>
                      <a:pt x="2137" y="6305"/>
                      <a:pt x="2411" y="6356"/>
                      <a:pt x="2686" y="6356"/>
                    </a:cubicBezTo>
                    <a:cubicBezTo>
                      <a:pt x="3821" y="6356"/>
                      <a:pt x="4979" y="5489"/>
                      <a:pt x="5512" y="4158"/>
                    </a:cubicBezTo>
                    <a:cubicBezTo>
                      <a:pt x="6200" y="2476"/>
                      <a:pt x="5648" y="686"/>
                      <a:pt x="4326" y="161"/>
                    </a:cubicBezTo>
                    <a:cubicBezTo>
                      <a:pt x="4059" y="52"/>
                      <a:pt x="3781" y="1"/>
                      <a:pt x="3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a:off x="-2786753" y="990929"/>
                <a:ext cx="123821" cy="109707"/>
              </a:xfrm>
              <a:custGeom>
                <a:avLst/>
                <a:gdLst/>
                <a:ahLst/>
                <a:cxnLst/>
                <a:rect l="l" t="t" r="r" b="b"/>
                <a:pathLst>
                  <a:path w="6641" h="5884" extrusionOk="0">
                    <a:moveTo>
                      <a:pt x="3316" y="1"/>
                    </a:moveTo>
                    <a:cubicBezTo>
                      <a:pt x="2163" y="1"/>
                      <a:pt x="1067" y="691"/>
                      <a:pt x="607" y="1843"/>
                    </a:cubicBezTo>
                    <a:cubicBezTo>
                      <a:pt x="1" y="3331"/>
                      <a:pt x="717" y="5066"/>
                      <a:pt x="2205" y="5672"/>
                    </a:cubicBezTo>
                    <a:cubicBezTo>
                      <a:pt x="2565" y="5816"/>
                      <a:pt x="2935" y="5884"/>
                      <a:pt x="3299" y="5884"/>
                    </a:cubicBezTo>
                    <a:cubicBezTo>
                      <a:pt x="4469" y="5884"/>
                      <a:pt x="5572" y="5182"/>
                      <a:pt x="6035" y="4047"/>
                    </a:cubicBezTo>
                    <a:cubicBezTo>
                      <a:pt x="6641" y="2530"/>
                      <a:pt x="5924" y="822"/>
                      <a:pt x="4410" y="216"/>
                    </a:cubicBezTo>
                    <a:cubicBezTo>
                      <a:pt x="4052" y="70"/>
                      <a:pt x="3681" y="1"/>
                      <a:pt x="3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a:off x="-2619247" y="1056224"/>
                <a:ext cx="103797" cy="106631"/>
              </a:xfrm>
              <a:custGeom>
                <a:avLst/>
                <a:gdLst/>
                <a:ahLst/>
                <a:cxnLst/>
                <a:rect l="l" t="t" r="r" b="b"/>
                <a:pathLst>
                  <a:path w="5567" h="5719" extrusionOk="0">
                    <a:moveTo>
                      <a:pt x="3177" y="0"/>
                    </a:moveTo>
                    <a:cubicBezTo>
                      <a:pt x="2150" y="0"/>
                      <a:pt x="1098" y="772"/>
                      <a:pt x="607" y="1978"/>
                    </a:cubicBezTo>
                    <a:cubicBezTo>
                      <a:pt x="0" y="3493"/>
                      <a:pt x="496" y="5091"/>
                      <a:pt x="1680" y="5587"/>
                    </a:cubicBezTo>
                    <a:cubicBezTo>
                      <a:pt x="1910" y="5676"/>
                      <a:pt x="2150" y="5719"/>
                      <a:pt x="2390" y="5719"/>
                    </a:cubicBezTo>
                    <a:cubicBezTo>
                      <a:pt x="3417" y="5719"/>
                      <a:pt x="4469" y="4947"/>
                      <a:pt x="4960" y="3742"/>
                    </a:cubicBezTo>
                    <a:cubicBezTo>
                      <a:pt x="5567" y="2225"/>
                      <a:pt x="5071" y="627"/>
                      <a:pt x="3885" y="131"/>
                    </a:cubicBezTo>
                    <a:cubicBezTo>
                      <a:pt x="3655" y="42"/>
                      <a:pt x="3417"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a:off x="-2679880" y="1031445"/>
                <a:ext cx="48309" cy="118881"/>
              </a:xfrm>
              <a:custGeom>
                <a:avLst/>
                <a:gdLst/>
                <a:ahLst/>
                <a:cxnLst/>
                <a:rect l="l" t="t" r="r" b="b"/>
                <a:pathLst>
                  <a:path w="2591" h="6376" extrusionOk="0">
                    <a:moveTo>
                      <a:pt x="2426" y="0"/>
                    </a:moveTo>
                    <a:lnTo>
                      <a:pt x="2426" y="0"/>
                    </a:lnTo>
                    <a:cubicBezTo>
                      <a:pt x="1985" y="633"/>
                      <a:pt x="1599" y="1350"/>
                      <a:pt x="1378" y="2150"/>
                    </a:cubicBezTo>
                    <a:cubicBezTo>
                      <a:pt x="1268" y="2536"/>
                      <a:pt x="1213" y="2921"/>
                      <a:pt x="1184" y="3334"/>
                    </a:cubicBezTo>
                    <a:cubicBezTo>
                      <a:pt x="1184" y="3748"/>
                      <a:pt x="1184" y="4160"/>
                      <a:pt x="1405" y="4601"/>
                    </a:cubicBezTo>
                    <a:lnTo>
                      <a:pt x="1460" y="4711"/>
                    </a:lnTo>
                    <a:lnTo>
                      <a:pt x="1599" y="4711"/>
                    </a:lnTo>
                    <a:cubicBezTo>
                      <a:pt x="1901" y="4711"/>
                      <a:pt x="2150" y="4822"/>
                      <a:pt x="2150" y="5042"/>
                    </a:cubicBezTo>
                    <a:cubicBezTo>
                      <a:pt x="2176" y="5291"/>
                      <a:pt x="2040" y="5593"/>
                      <a:pt x="1819" y="5787"/>
                    </a:cubicBezTo>
                    <a:cubicBezTo>
                      <a:pt x="1556" y="6050"/>
                      <a:pt x="1185" y="6176"/>
                      <a:pt x="793" y="6176"/>
                    </a:cubicBezTo>
                    <a:cubicBezTo>
                      <a:pt x="529" y="6176"/>
                      <a:pt x="256" y="6119"/>
                      <a:pt x="1" y="6008"/>
                    </a:cubicBezTo>
                    <a:lnTo>
                      <a:pt x="1" y="6008"/>
                    </a:lnTo>
                    <a:cubicBezTo>
                      <a:pt x="300" y="6232"/>
                      <a:pt x="689" y="6375"/>
                      <a:pt x="1083" y="6375"/>
                    </a:cubicBezTo>
                    <a:cubicBezTo>
                      <a:pt x="1414" y="6375"/>
                      <a:pt x="1750" y="6274"/>
                      <a:pt x="2040" y="6034"/>
                    </a:cubicBezTo>
                    <a:cubicBezTo>
                      <a:pt x="2315" y="5814"/>
                      <a:pt x="2591" y="5457"/>
                      <a:pt x="2562" y="5016"/>
                    </a:cubicBezTo>
                    <a:cubicBezTo>
                      <a:pt x="2536" y="4795"/>
                      <a:pt x="2397" y="4546"/>
                      <a:pt x="2205" y="4436"/>
                    </a:cubicBezTo>
                    <a:cubicBezTo>
                      <a:pt x="2063" y="4355"/>
                      <a:pt x="1907" y="4319"/>
                      <a:pt x="1758" y="4295"/>
                    </a:cubicBezTo>
                    <a:lnTo>
                      <a:pt x="1758" y="4295"/>
                    </a:lnTo>
                    <a:cubicBezTo>
                      <a:pt x="1665" y="4028"/>
                      <a:pt x="1599" y="3684"/>
                      <a:pt x="1599" y="3362"/>
                    </a:cubicBezTo>
                    <a:cubicBezTo>
                      <a:pt x="1599" y="2976"/>
                      <a:pt x="1654" y="2591"/>
                      <a:pt x="1736" y="2231"/>
                    </a:cubicBezTo>
                    <a:cubicBezTo>
                      <a:pt x="1874" y="1460"/>
                      <a:pt x="2150" y="717"/>
                      <a:pt x="2426"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a:off x="-2738985" y="1152693"/>
                <a:ext cx="74543" cy="45195"/>
              </a:xfrm>
              <a:custGeom>
                <a:avLst/>
                <a:gdLst/>
                <a:ahLst/>
                <a:cxnLst/>
                <a:rect l="l" t="t" r="r" b="b"/>
                <a:pathLst>
                  <a:path w="3998" h="2424" extrusionOk="0">
                    <a:moveTo>
                      <a:pt x="139" y="1"/>
                    </a:moveTo>
                    <a:lnTo>
                      <a:pt x="139" y="1"/>
                    </a:lnTo>
                    <a:cubicBezTo>
                      <a:pt x="1255" y="646"/>
                      <a:pt x="2216" y="1224"/>
                      <a:pt x="3181" y="1755"/>
                    </a:cubicBezTo>
                    <a:lnTo>
                      <a:pt x="3181" y="1755"/>
                    </a:lnTo>
                    <a:cubicBezTo>
                      <a:pt x="2873" y="1924"/>
                      <a:pt x="2536" y="2027"/>
                      <a:pt x="2198" y="2027"/>
                    </a:cubicBezTo>
                    <a:cubicBezTo>
                      <a:pt x="1931" y="2027"/>
                      <a:pt x="1663" y="1963"/>
                      <a:pt x="1407" y="1820"/>
                    </a:cubicBezTo>
                    <a:cubicBezTo>
                      <a:pt x="746" y="1489"/>
                      <a:pt x="194" y="799"/>
                      <a:pt x="139" y="1"/>
                    </a:cubicBezTo>
                    <a:lnTo>
                      <a:pt x="139" y="1"/>
                    </a:lnTo>
                    <a:cubicBezTo>
                      <a:pt x="0" y="828"/>
                      <a:pt x="496" y="1681"/>
                      <a:pt x="1242" y="2150"/>
                    </a:cubicBezTo>
                    <a:cubicBezTo>
                      <a:pt x="1551" y="2337"/>
                      <a:pt x="1908" y="2423"/>
                      <a:pt x="2269" y="2423"/>
                    </a:cubicBezTo>
                    <a:cubicBezTo>
                      <a:pt x="2807" y="2423"/>
                      <a:pt x="3352" y="2231"/>
                      <a:pt x="3748" y="1901"/>
                    </a:cubicBezTo>
                    <a:lnTo>
                      <a:pt x="3997" y="1681"/>
                    </a:lnTo>
                    <a:lnTo>
                      <a:pt x="3693" y="1544"/>
                    </a:lnTo>
                    <a:cubicBezTo>
                      <a:pt x="2481" y="938"/>
                      <a:pt x="1213" y="442"/>
                      <a:pt x="139"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8"/>
              <p:cNvSpPr/>
              <p:nvPr/>
            </p:nvSpPr>
            <p:spPr>
              <a:xfrm>
                <a:off x="-2866908" y="1191755"/>
                <a:ext cx="134636" cy="94549"/>
              </a:xfrm>
              <a:custGeom>
                <a:avLst/>
                <a:gdLst/>
                <a:ahLst/>
                <a:cxnLst/>
                <a:rect l="l" t="t" r="r" b="b"/>
                <a:pathLst>
                  <a:path w="7221" h="5071" extrusionOk="0">
                    <a:moveTo>
                      <a:pt x="1" y="0"/>
                    </a:moveTo>
                    <a:lnTo>
                      <a:pt x="1" y="0"/>
                    </a:lnTo>
                    <a:cubicBezTo>
                      <a:pt x="717" y="1349"/>
                      <a:pt x="1791" y="2480"/>
                      <a:pt x="2977" y="3417"/>
                    </a:cubicBezTo>
                    <a:cubicBezTo>
                      <a:pt x="3610" y="3858"/>
                      <a:pt x="4271" y="4244"/>
                      <a:pt x="4988" y="4546"/>
                    </a:cubicBezTo>
                    <a:cubicBezTo>
                      <a:pt x="5704" y="4850"/>
                      <a:pt x="6449" y="5015"/>
                      <a:pt x="7221" y="5071"/>
                    </a:cubicBezTo>
                    <a:cubicBezTo>
                      <a:pt x="6476" y="4850"/>
                      <a:pt x="5788" y="4601"/>
                      <a:pt x="5126" y="4244"/>
                    </a:cubicBezTo>
                    <a:cubicBezTo>
                      <a:pt x="4465" y="3885"/>
                      <a:pt x="3830" y="3527"/>
                      <a:pt x="3253" y="3058"/>
                    </a:cubicBezTo>
                    <a:cubicBezTo>
                      <a:pt x="2646" y="2617"/>
                      <a:pt x="2095" y="2121"/>
                      <a:pt x="1544" y="1625"/>
                    </a:cubicBezTo>
                    <a:cubicBezTo>
                      <a:pt x="1019" y="1102"/>
                      <a:pt x="497" y="578"/>
                      <a:pt x="1"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a:off x="-2685548" y="872664"/>
                <a:ext cx="230191" cy="52448"/>
              </a:xfrm>
              <a:custGeom>
                <a:avLst/>
                <a:gdLst/>
                <a:ahLst/>
                <a:cxnLst/>
                <a:rect l="l" t="t" r="r" b="b"/>
                <a:pathLst>
                  <a:path w="12346" h="2813" extrusionOk="0">
                    <a:moveTo>
                      <a:pt x="0" y="0"/>
                    </a:moveTo>
                    <a:lnTo>
                      <a:pt x="1352" y="966"/>
                    </a:lnTo>
                    <a:cubicBezTo>
                      <a:pt x="1848" y="1213"/>
                      <a:pt x="2315" y="1517"/>
                      <a:pt x="2811" y="1764"/>
                    </a:cubicBezTo>
                    <a:cubicBezTo>
                      <a:pt x="3832" y="2205"/>
                      <a:pt x="4905" y="2564"/>
                      <a:pt x="6008" y="2729"/>
                    </a:cubicBezTo>
                    <a:cubicBezTo>
                      <a:pt x="6442" y="2784"/>
                      <a:pt x="6885" y="2812"/>
                      <a:pt x="7329" y="2812"/>
                    </a:cubicBezTo>
                    <a:cubicBezTo>
                      <a:pt x="9140" y="2812"/>
                      <a:pt x="10974" y="2337"/>
                      <a:pt x="12346" y="1186"/>
                    </a:cubicBezTo>
                    <a:lnTo>
                      <a:pt x="12346" y="1186"/>
                    </a:lnTo>
                    <a:cubicBezTo>
                      <a:pt x="11409" y="1764"/>
                      <a:pt x="10362" y="2094"/>
                      <a:pt x="9288" y="2260"/>
                    </a:cubicBezTo>
                    <a:cubicBezTo>
                      <a:pt x="8744" y="2361"/>
                      <a:pt x="8184" y="2409"/>
                      <a:pt x="7625" y="2409"/>
                    </a:cubicBezTo>
                    <a:cubicBezTo>
                      <a:pt x="7110" y="2409"/>
                      <a:pt x="6594" y="2368"/>
                      <a:pt x="6091" y="2288"/>
                    </a:cubicBezTo>
                    <a:cubicBezTo>
                      <a:pt x="5016" y="2150"/>
                      <a:pt x="3969" y="1819"/>
                      <a:pt x="2950" y="1433"/>
                    </a:cubicBezTo>
                    <a:cubicBezTo>
                      <a:pt x="1958" y="1047"/>
                      <a:pt x="966" y="525"/>
                      <a:pt x="0"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8"/>
              <p:cNvSpPr/>
              <p:nvPr/>
            </p:nvSpPr>
            <p:spPr>
              <a:xfrm>
                <a:off x="-2685548" y="792006"/>
                <a:ext cx="225586" cy="65481"/>
              </a:xfrm>
              <a:custGeom>
                <a:avLst/>
                <a:gdLst/>
                <a:ahLst/>
                <a:cxnLst/>
                <a:rect l="l" t="t" r="r" b="b"/>
                <a:pathLst>
                  <a:path w="12099" h="3512" extrusionOk="0">
                    <a:moveTo>
                      <a:pt x="0" y="1"/>
                    </a:moveTo>
                    <a:lnTo>
                      <a:pt x="0" y="1"/>
                    </a:lnTo>
                    <a:cubicBezTo>
                      <a:pt x="801" y="744"/>
                      <a:pt x="1627" y="1434"/>
                      <a:pt x="2591" y="1956"/>
                    </a:cubicBezTo>
                    <a:cubicBezTo>
                      <a:pt x="3556" y="2507"/>
                      <a:pt x="4575" y="2867"/>
                      <a:pt x="5651" y="3142"/>
                    </a:cubicBezTo>
                    <a:cubicBezTo>
                      <a:pt x="6671" y="3381"/>
                      <a:pt x="7725" y="3511"/>
                      <a:pt x="8773" y="3511"/>
                    </a:cubicBezTo>
                    <a:cubicBezTo>
                      <a:pt x="9902" y="3511"/>
                      <a:pt x="11026" y="3360"/>
                      <a:pt x="12099" y="3032"/>
                    </a:cubicBezTo>
                    <a:lnTo>
                      <a:pt x="12099" y="3032"/>
                    </a:lnTo>
                    <a:cubicBezTo>
                      <a:pt x="11351" y="3147"/>
                      <a:pt x="10605" y="3195"/>
                      <a:pt x="9868" y="3195"/>
                    </a:cubicBezTo>
                    <a:cubicBezTo>
                      <a:pt x="9544" y="3195"/>
                      <a:pt x="9222" y="3186"/>
                      <a:pt x="8902" y="3169"/>
                    </a:cubicBezTo>
                    <a:cubicBezTo>
                      <a:pt x="7826" y="3114"/>
                      <a:pt x="6779" y="2977"/>
                      <a:pt x="5761" y="2728"/>
                    </a:cubicBezTo>
                    <a:cubicBezTo>
                      <a:pt x="4714" y="2481"/>
                      <a:pt x="3722" y="2122"/>
                      <a:pt x="2756" y="1654"/>
                    </a:cubicBezTo>
                    <a:cubicBezTo>
                      <a:pt x="1793" y="1213"/>
                      <a:pt x="911" y="607"/>
                      <a:pt x="0"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8"/>
              <p:cNvSpPr/>
              <p:nvPr/>
            </p:nvSpPr>
            <p:spPr>
              <a:xfrm>
                <a:off x="-2721514" y="728874"/>
                <a:ext cx="224560" cy="6775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8"/>
              <p:cNvSpPr/>
              <p:nvPr/>
            </p:nvSpPr>
            <p:spPr>
              <a:xfrm>
                <a:off x="-2844833" y="875741"/>
                <a:ext cx="119216" cy="25711"/>
              </a:xfrm>
              <a:custGeom>
                <a:avLst/>
                <a:gdLst/>
                <a:ahLst/>
                <a:cxnLst/>
                <a:rect l="l" t="t" r="r" b="b"/>
                <a:pathLst>
                  <a:path w="6394" h="1379" extrusionOk="0">
                    <a:moveTo>
                      <a:pt x="1" y="0"/>
                    </a:moveTo>
                    <a:lnTo>
                      <a:pt x="1" y="0"/>
                    </a:lnTo>
                    <a:cubicBezTo>
                      <a:pt x="360" y="441"/>
                      <a:pt x="827" y="827"/>
                      <a:pt x="1352" y="1048"/>
                    </a:cubicBezTo>
                    <a:cubicBezTo>
                      <a:pt x="1903" y="1297"/>
                      <a:pt x="2509" y="1352"/>
                      <a:pt x="3087" y="1378"/>
                    </a:cubicBezTo>
                    <a:cubicBezTo>
                      <a:pt x="3667" y="1352"/>
                      <a:pt x="4244" y="1268"/>
                      <a:pt x="4796" y="1131"/>
                    </a:cubicBezTo>
                    <a:cubicBezTo>
                      <a:pt x="5347" y="993"/>
                      <a:pt x="5871" y="746"/>
                      <a:pt x="6394" y="580"/>
                    </a:cubicBezTo>
                    <a:lnTo>
                      <a:pt x="6394" y="580"/>
                    </a:lnTo>
                    <a:cubicBezTo>
                      <a:pt x="5284" y="633"/>
                      <a:pt x="4252" y="939"/>
                      <a:pt x="3221" y="939"/>
                    </a:cubicBezTo>
                    <a:cubicBezTo>
                      <a:pt x="3176" y="939"/>
                      <a:pt x="3132" y="939"/>
                      <a:pt x="3087" y="937"/>
                    </a:cubicBezTo>
                    <a:cubicBezTo>
                      <a:pt x="3040" y="939"/>
                      <a:pt x="2992" y="939"/>
                      <a:pt x="2945" y="939"/>
                    </a:cubicBezTo>
                    <a:cubicBezTo>
                      <a:pt x="1895" y="939"/>
                      <a:pt x="897" y="633"/>
                      <a:pt x="1"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8"/>
              <p:cNvSpPr/>
              <p:nvPr/>
            </p:nvSpPr>
            <p:spPr>
              <a:xfrm>
                <a:off x="-2872036" y="794020"/>
                <a:ext cx="83735" cy="92554"/>
              </a:xfrm>
              <a:custGeom>
                <a:avLst/>
                <a:gdLst/>
                <a:ahLst/>
                <a:cxnLst/>
                <a:rect l="l" t="t" r="r" b="b"/>
                <a:pathLst>
                  <a:path w="4491" h="4964" extrusionOk="0">
                    <a:moveTo>
                      <a:pt x="3217" y="1"/>
                    </a:moveTo>
                    <a:cubicBezTo>
                      <a:pt x="2979" y="1"/>
                      <a:pt x="2741" y="19"/>
                      <a:pt x="2507" y="58"/>
                    </a:cubicBezTo>
                    <a:cubicBezTo>
                      <a:pt x="1845" y="168"/>
                      <a:pt x="1158" y="499"/>
                      <a:pt x="688" y="1050"/>
                    </a:cubicBezTo>
                    <a:cubicBezTo>
                      <a:pt x="247" y="1601"/>
                      <a:pt x="27" y="2318"/>
                      <a:pt x="0" y="2979"/>
                    </a:cubicBezTo>
                    <a:cubicBezTo>
                      <a:pt x="0" y="3336"/>
                      <a:pt x="27" y="3667"/>
                      <a:pt x="55" y="3998"/>
                    </a:cubicBezTo>
                    <a:lnTo>
                      <a:pt x="302" y="4963"/>
                    </a:lnTo>
                    <a:cubicBezTo>
                      <a:pt x="276" y="4302"/>
                      <a:pt x="247" y="3641"/>
                      <a:pt x="331" y="3006"/>
                    </a:cubicBezTo>
                    <a:cubicBezTo>
                      <a:pt x="441" y="2399"/>
                      <a:pt x="633" y="1793"/>
                      <a:pt x="1019" y="1326"/>
                    </a:cubicBezTo>
                    <a:cubicBezTo>
                      <a:pt x="1405" y="856"/>
                      <a:pt x="1984" y="554"/>
                      <a:pt x="2591" y="389"/>
                    </a:cubicBezTo>
                    <a:cubicBezTo>
                      <a:pt x="3118" y="245"/>
                      <a:pt x="3666" y="163"/>
                      <a:pt x="4235" y="163"/>
                    </a:cubicBezTo>
                    <a:cubicBezTo>
                      <a:pt x="4320" y="163"/>
                      <a:pt x="4405" y="165"/>
                      <a:pt x="4491" y="168"/>
                    </a:cubicBezTo>
                    <a:cubicBezTo>
                      <a:pt x="4082" y="62"/>
                      <a:pt x="3650" y="1"/>
                      <a:pt x="321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8"/>
              <p:cNvSpPr/>
              <p:nvPr/>
            </p:nvSpPr>
            <p:spPr>
              <a:xfrm>
                <a:off x="-2844833" y="735493"/>
                <a:ext cx="61678" cy="28266"/>
              </a:xfrm>
              <a:custGeom>
                <a:avLst/>
                <a:gdLst/>
                <a:ahLst/>
                <a:cxnLst/>
                <a:rect l="l" t="t" r="r" b="b"/>
                <a:pathLst>
                  <a:path w="3308" h="1516" extrusionOk="0">
                    <a:moveTo>
                      <a:pt x="3307" y="1"/>
                    </a:moveTo>
                    <a:lnTo>
                      <a:pt x="3307" y="1"/>
                    </a:lnTo>
                    <a:cubicBezTo>
                      <a:pt x="2701" y="82"/>
                      <a:pt x="2124" y="331"/>
                      <a:pt x="1573" y="552"/>
                    </a:cubicBezTo>
                    <a:cubicBezTo>
                      <a:pt x="1021" y="827"/>
                      <a:pt x="470" y="1103"/>
                      <a:pt x="1" y="1515"/>
                    </a:cubicBezTo>
                    <a:cubicBezTo>
                      <a:pt x="636" y="1433"/>
                      <a:pt x="1187" y="1184"/>
                      <a:pt x="1738" y="964"/>
                    </a:cubicBezTo>
                    <a:cubicBezTo>
                      <a:pt x="2289" y="688"/>
                      <a:pt x="2840" y="413"/>
                      <a:pt x="330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8"/>
              <p:cNvSpPr/>
              <p:nvPr/>
            </p:nvSpPr>
            <p:spPr>
              <a:xfrm>
                <a:off x="-3181337" y="1820818"/>
                <a:ext cx="247662" cy="169520"/>
              </a:xfrm>
              <a:custGeom>
                <a:avLst/>
                <a:gdLst/>
                <a:ahLst/>
                <a:cxnLst/>
                <a:rect l="l" t="t" r="r" b="b"/>
                <a:pathLst>
                  <a:path w="13283" h="9092" extrusionOk="0">
                    <a:moveTo>
                      <a:pt x="4673" y="0"/>
                    </a:moveTo>
                    <a:cubicBezTo>
                      <a:pt x="3982" y="0"/>
                      <a:pt x="3280" y="135"/>
                      <a:pt x="2590" y="458"/>
                    </a:cubicBezTo>
                    <a:lnTo>
                      <a:pt x="0" y="4620"/>
                    </a:lnTo>
                    <a:cubicBezTo>
                      <a:pt x="0" y="4620"/>
                      <a:pt x="2617" y="5859"/>
                      <a:pt x="4050" y="7899"/>
                    </a:cubicBezTo>
                    <a:cubicBezTo>
                      <a:pt x="4641" y="8755"/>
                      <a:pt x="5591" y="9092"/>
                      <a:pt x="6597" y="9092"/>
                    </a:cubicBezTo>
                    <a:cubicBezTo>
                      <a:pt x="7985" y="9092"/>
                      <a:pt x="9479" y="8451"/>
                      <a:pt x="10278" y="7652"/>
                    </a:cubicBezTo>
                    <a:cubicBezTo>
                      <a:pt x="13282" y="7652"/>
                      <a:pt x="9810" y="3820"/>
                      <a:pt x="9810" y="3820"/>
                    </a:cubicBezTo>
                    <a:lnTo>
                      <a:pt x="11133" y="3187"/>
                    </a:lnTo>
                    <a:cubicBezTo>
                      <a:pt x="11133" y="3187"/>
                      <a:pt x="8040" y="0"/>
                      <a:pt x="4673"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8"/>
              <p:cNvSpPr/>
              <p:nvPr/>
            </p:nvSpPr>
            <p:spPr>
              <a:xfrm>
                <a:off x="-2928250" y="2599210"/>
                <a:ext cx="116587" cy="156282"/>
              </a:xfrm>
              <a:custGeom>
                <a:avLst/>
                <a:gdLst/>
                <a:ahLst/>
                <a:cxnLst/>
                <a:rect l="l" t="t" r="r" b="b"/>
                <a:pathLst>
                  <a:path w="6253" h="8382" extrusionOk="0">
                    <a:moveTo>
                      <a:pt x="2638" y="0"/>
                    </a:moveTo>
                    <a:cubicBezTo>
                      <a:pt x="2433" y="0"/>
                      <a:pt x="2086" y="279"/>
                      <a:pt x="1582" y="928"/>
                    </a:cubicBezTo>
                    <a:cubicBezTo>
                      <a:pt x="1" y="2937"/>
                      <a:pt x="1754" y="8382"/>
                      <a:pt x="4232" y="8382"/>
                    </a:cubicBezTo>
                    <a:cubicBezTo>
                      <a:pt x="4304" y="8382"/>
                      <a:pt x="4376" y="8377"/>
                      <a:pt x="4448" y="8368"/>
                    </a:cubicBezTo>
                    <a:cubicBezTo>
                      <a:pt x="4448" y="8368"/>
                      <a:pt x="6252" y="5009"/>
                      <a:pt x="5491" y="5009"/>
                    </a:cubicBezTo>
                    <a:cubicBezTo>
                      <a:pt x="5239" y="5009"/>
                      <a:pt x="4705" y="5377"/>
                      <a:pt x="3732" y="6357"/>
                    </a:cubicBezTo>
                    <a:cubicBezTo>
                      <a:pt x="4870" y="4114"/>
                      <a:pt x="4866" y="2908"/>
                      <a:pt x="4392" y="2908"/>
                    </a:cubicBezTo>
                    <a:cubicBezTo>
                      <a:pt x="4159" y="2908"/>
                      <a:pt x="3814" y="3197"/>
                      <a:pt x="3436" y="3796"/>
                    </a:cubicBezTo>
                    <a:lnTo>
                      <a:pt x="3436" y="3796"/>
                    </a:lnTo>
                    <a:cubicBezTo>
                      <a:pt x="4150" y="2405"/>
                      <a:pt x="4254" y="1164"/>
                      <a:pt x="3774" y="1164"/>
                    </a:cubicBezTo>
                    <a:cubicBezTo>
                      <a:pt x="3455" y="1164"/>
                      <a:pt x="2877" y="1713"/>
                      <a:pt x="2050" y="3132"/>
                    </a:cubicBezTo>
                    <a:cubicBezTo>
                      <a:pt x="2848" y="1382"/>
                      <a:pt x="3096" y="0"/>
                      <a:pt x="2638" y="0"/>
                    </a:cubicBez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8"/>
              <p:cNvSpPr/>
              <p:nvPr/>
            </p:nvSpPr>
            <p:spPr>
              <a:xfrm>
                <a:off x="-2898754" y="2598110"/>
                <a:ext cx="84275" cy="157121"/>
              </a:xfrm>
              <a:custGeom>
                <a:avLst/>
                <a:gdLst/>
                <a:ahLst/>
                <a:cxnLst/>
                <a:rect l="l" t="t" r="r" b="b"/>
                <a:pathLst>
                  <a:path w="4520" h="8427" extrusionOk="0">
                    <a:moveTo>
                      <a:pt x="1043" y="0"/>
                    </a:moveTo>
                    <a:cubicBezTo>
                      <a:pt x="957" y="0"/>
                      <a:pt x="885" y="39"/>
                      <a:pt x="827" y="78"/>
                    </a:cubicBezTo>
                    <a:cubicBezTo>
                      <a:pt x="468" y="325"/>
                      <a:pt x="221" y="656"/>
                      <a:pt x="0" y="987"/>
                    </a:cubicBezTo>
                    <a:cubicBezTo>
                      <a:pt x="247" y="685"/>
                      <a:pt x="523" y="354"/>
                      <a:pt x="853" y="160"/>
                    </a:cubicBezTo>
                    <a:cubicBezTo>
                      <a:pt x="913" y="126"/>
                      <a:pt x="966" y="111"/>
                      <a:pt x="1013" y="111"/>
                    </a:cubicBezTo>
                    <a:cubicBezTo>
                      <a:pt x="1118" y="111"/>
                      <a:pt x="1184" y="192"/>
                      <a:pt x="1184" y="325"/>
                    </a:cubicBezTo>
                    <a:cubicBezTo>
                      <a:pt x="1213" y="519"/>
                      <a:pt x="1184" y="711"/>
                      <a:pt x="1158" y="905"/>
                    </a:cubicBezTo>
                    <a:cubicBezTo>
                      <a:pt x="964" y="1677"/>
                      <a:pt x="688" y="2420"/>
                      <a:pt x="331" y="3136"/>
                    </a:cubicBezTo>
                    <a:cubicBezTo>
                      <a:pt x="302" y="3220"/>
                      <a:pt x="331" y="3301"/>
                      <a:pt x="413" y="3330"/>
                    </a:cubicBezTo>
                    <a:cubicBezTo>
                      <a:pt x="432" y="3349"/>
                      <a:pt x="458" y="3358"/>
                      <a:pt x="485" y="3358"/>
                    </a:cubicBezTo>
                    <a:cubicBezTo>
                      <a:pt x="535" y="3358"/>
                      <a:pt x="588" y="3328"/>
                      <a:pt x="607" y="3275"/>
                    </a:cubicBezTo>
                    <a:cubicBezTo>
                      <a:pt x="882" y="2834"/>
                      <a:pt x="1158" y="2420"/>
                      <a:pt x="1488" y="2034"/>
                    </a:cubicBezTo>
                    <a:cubicBezTo>
                      <a:pt x="1676" y="1762"/>
                      <a:pt x="2057" y="1425"/>
                      <a:pt x="2204" y="1425"/>
                    </a:cubicBezTo>
                    <a:cubicBezTo>
                      <a:pt x="2250" y="1425"/>
                      <a:pt x="2273" y="1459"/>
                      <a:pt x="2260" y="1538"/>
                    </a:cubicBezTo>
                    <a:cubicBezTo>
                      <a:pt x="2342" y="1952"/>
                      <a:pt x="2176" y="2475"/>
                      <a:pt x="2011" y="2944"/>
                    </a:cubicBezTo>
                    <a:cubicBezTo>
                      <a:pt x="1918" y="3206"/>
                      <a:pt x="1808" y="3460"/>
                      <a:pt x="1681" y="3706"/>
                    </a:cubicBezTo>
                    <a:lnTo>
                      <a:pt x="1681" y="3706"/>
                    </a:lnTo>
                    <a:cubicBezTo>
                      <a:pt x="1582" y="3857"/>
                      <a:pt x="1494" y="4013"/>
                      <a:pt x="1411" y="4172"/>
                    </a:cubicBezTo>
                    <a:lnTo>
                      <a:pt x="1411" y="4172"/>
                    </a:lnTo>
                    <a:cubicBezTo>
                      <a:pt x="1391" y="4204"/>
                      <a:pt x="1370" y="4235"/>
                      <a:pt x="1349" y="4267"/>
                    </a:cubicBezTo>
                    <a:lnTo>
                      <a:pt x="1360" y="4273"/>
                    </a:lnTo>
                    <a:lnTo>
                      <a:pt x="1360" y="4273"/>
                    </a:lnTo>
                    <a:cubicBezTo>
                      <a:pt x="1356" y="4280"/>
                      <a:pt x="1353" y="4287"/>
                      <a:pt x="1349" y="4293"/>
                    </a:cubicBezTo>
                    <a:cubicBezTo>
                      <a:pt x="1294" y="4404"/>
                      <a:pt x="1323" y="4514"/>
                      <a:pt x="1433" y="4569"/>
                    </a:cubicBezTo>
                    <a:cubicBezTo>
                      <a:pt x="1462" y="4598"/>
                      <a:pt x="1497" y="4611"/>
                      <a:pt x="1535" y="4611"/>
                    </a:cubicBezTo>
                    <a:cubicBezTo>
                      <a:pt x="1605" y="4611"/>
                      <a:pt x="1682" y="4568"/>
                      <a:pt x="1735" y="4514"/>
                    </a:cubicBezTo>
                    <a:cubicBezTo>
                      <a:pt x="1825" y="4346"/>
                      <a:pt x="1914" y="4177"/>
                      <a:pt x="2000" y="4007"/>
                    </a:cubicBezTo>
                    <a:lnTo>
                      <a:pt x="2000" y="4007"/>
                    </a:lnTo>
                    <a:cubicBezTo>
                      <a:pt x="2142" y="3766"/>
                      <a:pt x="2296" y="3541"/>
                      <a:pt x="2480" y="3356"/>
                    </a:cubicBezTo>
                    <a:cubicBezTo>
                      <a:pt x="2611" y="3249"/>
                      <a:pt x="2757" y="3174"/>
                      <a:pt x="2801" y="3174"/>
                    </a:cubicBezTo>
                    <a:cubicBezTo>
                      <a:pt x="2812" y="3174"/>
                      <a:pt x="2817" y="3179"/>
                      <a:pt x="2811" y="3191"/>
                    </a:cubicBezTo>
                    <a:cubicBezTo>
                      <a:pt x="2893" y="3246"/>
                      <a:pt x="2921" y="3495"/>
                      <a:pt x="2893" y="3687"/>
                    </a:cubicBezTo>
                    <a:cubicBezTo>
                      <a:pt x="2782" y="4598"/>
                      <a:pt x="2370" y="5479"/>
                      <a:pt x="1984" y="6333"/>
                    </a:cubicBezTo>
                    <a:cubicBezTo>
                      <a:pt x="1956" y="6388"/>
                      <a:pt x="1956" y="6472"/>
                      <a:pt x="2011" y="6527"/>
                    </a:cubicBezTo>
                    <a:cubicBezTo>
                      <a:pt x="2041" y="6557"/>
                      <a:pt x="2088" y="6578"/>
                      <a:pt x="2137" y="6578"/>
                    </a:cubicBezTo>
                    <a:cubicBezTo>
                      <a:pt x="2179" y="6578"/>
                      <a:pt x="2222" y="6564"/>
                      <a:pt x="2260" y="6527"/>
                    </a:cubicBezTo>
                    <a:cubicBezTo>
                      <a:pt x="2646" y="6196"/>
                      <a:pt x="3058" y="5837"/>
                      <a:pt x="3472" y="5561"/>
                    </a:cubicBezTo>
                    <a:cubicBezTo>
                      <a:pt x="3693" y="5396"/>
                      <a:pt x="3913" y="5259"/>
                      <a:pt x="4134" y="5204"/>
                    </a:cubicBezTo>
                    <a:cubicBezTo>
                      <a:pt x="4175" y="5193"/>
                      <a:pt x="4200" y="5187"/>
                      <a:pt x="4218" y="5187"/>
                    </a:cubicBezTo>
                    <a:cubicBezTo>
                      <a:pt x="4248" y="5187"/>
                      <a:pt x="4254" y="5206"/>
                      <a:pt x="4271" y="5259"/>
                    </a:cubicBezTo>
                    <a:cubicBezTo>
                      <a:pt x="4299" y="5341"/>
                      <a:pt x="4271" y="5479"/>
                      <a:pt x="4244" y="5590"/>
                    </a:cubicBezTo>
                    <a:cubicBezTo>
                      <a:pt x="3940" y="6582"/>
                      <a:pt x="3389" y="7519"/>
                      <a:pt x="2866" y="8427"/>
                    </a:cubicBezTo>
                    <a:cubicBezTo>
                      <a:pt x="3444" y="7545"/>
                      <a:pt x="4050" y="6692"/>
                      <a:pt x="4436" y="5671"/>
                    </a:cubicBezTo>
                    <a:cubicBezTo>
                      <a:pt x="4491" y="5535"/>
                      <a:pt x="4520" y="5396"/>
                      <a:pt x="4520" y="5230"/>
                    </a:cubicBezTo>
                    <a:cubicBezTo>
                      <a:pt x="4491" y="5149"/>
                      <a:pt x="4436" y="5039"/>
                      <a:pt x="4354" y="4955"/>
                    </a:cubicBezTo>
                    <a:cubicBezTo>
                      <a:pt x="4299" y="4942"/>
                      <a:pt x="4251" y="4935"/>
                      <a:pt x="4206" y="4935"/>
                    </a:cubicBezTo>
                    <a:cubicBezTo>
                      <a:pt x="4161" y="4935"/>
                      <a:pt x="4120" y="4942"/>
                      <a:pt x="4079" y="4955"/>
                    </a:cubicBezTo>
                    <a:cubicBezTo>
                      <a:pt x="3774" y="5010"/>
                      <a:pt x="3554" y="5175"/>
                      <a:pt x="3307" y="5314"/>
                    </a:cubicBezTo>
                    <a:cubicBezTo>
                      <a:pt x="3075" y="5473"/>
                      <a:pt x="2843" y="5640"/>
                      <a:pt x="2614" y="5811"/>
                    </a:cubicBezTo>
                    <a:lnTo>
                      <a:pt x="2614" y="5811"/>
                    </a:lnTo>
                    <a:cubicBezTo>
                      <a:pt x="2921" y="5160"/>
                      <a:pt x="3177" y="4482"/>
                      <a:pt x="3278" y="3742"/>
                    </a:cubicBezTo>
                    <a:cubicBezTo>
                      <a:pt x="3307" y="3495"/>
                      <a:pt x="3362" y="3220"/>
                      <a:pt x="3113" y="2889"/>
                    </a:cubicBezTo>
                    <a:cubicBezTo>
                      <a:pt x="3019" y="2795"/>
                      <a:pt x="2890" y="2763"/>
                      <a:pt x="2770" y="2763"/>
                    </a:cubicBezTo>
                    <a:cubicBezTo>
                      <a:pt x="2679" y="2763"/>
                      <a:pt x="2595" y="2782"/>
                      <a:pt x="2536" y="2805"/>
                    </a:cubicBezTo>
                    <a:cubicBezTo>
                      <a:pt x="2514" y="2818"/>
                      <a:pt x="2493" y="2831"/>
                      <a:pt x="2473" y="2844"/>
                    </a:cubicBezTo>
                    <a:lnTo>
                      <a:pt x="2473" y="2844"/>
                    </a:lnTo>
                    <a:cubicBezTo>
                      <a:pt x="2614" y="2405"/>
                      <a:pt x="2739" y="1970"/>
                      <a:pt x="2646" y="1456"/>
                    </a:cubicBezTo>
                    <a:cubicBezTo>
                      <a:pt x="2617" y="1317"/>
                      <a:pt x="2507" y="1070"/>
                      <a:pt x="2231" y="1042"/>
                    </a:cubicBezTo>
                    <a:cubicBezTo>
                      <a:pt x="2209" y="1039"/>
                      <a:pt x="2187" y="1038"/>
                      <a:pt x="2166" y="1038"/>
                    </a:cubicBezTo>
                    <a:cubicBezTo>
                      <a:pt x="1983" y="1038"/>
                      <a:pt x="1863" y="1134"/>
                      <a:pt x="1764" y="1207"/>
                    </a:cubicBezTo>
                    <a:cubicBezTo>
                      <a:pt x="1515" y="1401"/>
                      <a:pt x="1349" y="1593"/>
                      <a:pt x="1184" y="1813"/>
                    </a:cubicBezTo>
                    <a:cubicBezTo>
                      <a:pt x="1156" y="1848"/>
                      <a:pt x="1129" y="1884"/>
                      <a:pt x="1102" y="1919"/>
                    </a:cubicBezTo>
                    <a:lnTo>
                      <a:pt x="1102" y="1919"/>
                    </a:lnTo>
                    <a:cubicBezTo>
                      <a:pt x="1199" y="1599"/>
                      <a:pt x="1278" y="1272"/>
                      <a:pt x="1323" y="931"/>
                    </a:cubicBezTo>
                    <a:cubicBezTo>
                      <a:pt x="1349" y="740"/>
                      <a:pt x="1378" y="519"/>
                      <a:pt x="1323" y="299"/>
                    </a:cubicBezTo>
                    <a:cubicBezTo>
                      <a:pt x="1323" y="215"/>
                      <a:pt x="1268" y="78"/>
                      <a:pt x="1158" y="23"/>
                    </a:cubicBezTo>
                    <a:cubicBezTo>
                      <a:pt x="1117" y="7"/>
                      <a:pt x="1079" y="0"/>
                      <a:pt x="1043"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8"/>
              <p:cNvSpPr/>
              <p:nvPr/>
            </p:nvSpPr>
            <p:spPr>
              <a:xfrm>
                <a:off x="-2879233" y="2593896"/>
                <a:ext cx="95593" cy="96357"/>
              </a:xfrm>
              <a:custGeom>
                <a:avLst/>
                <a:gdLst/>
                <a:ahLst/>
                <a:cxnLst/>
                <a:rect l="l" t="t" r="r" b="b"/>
                <a:pathLst>
                  <a:path w="5127" h="5168" extrusionOk="0">
                    <a:moveTo>
                      <a:pt x="3803" y="0"/>
                    </a:moveTo>
                    <a:cubicBezTo>
                      <a:pt x="2066" y="1709"/>
                      <a:pt x="3197" y="2866"/>
                      <a:pt x="3197" y="2866"/>
                    </a:cubicBezTo>
                    <a:cubicBezTo>
                      <a:pt x="3197" y="2866"/>
                      <a:pt x="0" y="4244"/>
                      <a:pt x="1268" y="4905"/>
                    </a:cubicBezTo>
                    <a:cubicBezTo>
                      <a:pt x="1604" y="5092"/>
                      <a:pt x="1954" y="5167"/>
                      <a:pt x="2300" y="5167"/>
                    </a:cubicBezTo>
                    <a:cubicBezTo>
                      <a:pt x="3745" y="5167"/>
                      <a:pt x="5126" y="3858"/>
                      <a:pt x="5126" y="3858"/>
                    </a:cubicBezTo>
                    <a:lnTo>
                      <a:pt x="3803"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8"/>
              <p:cNvSpPr/>
              <p:nvPr/>
            </p:nvSpPr>
            <p:spPr>
              <a:xfrm>
                <a:off x="-2864839" y="2593896"/>
                <a:ext cx="81199" cy="99956"/>
              </a:xfrm>
              <a:custGeom>
                <a:avLst/>
                <a:gdLst/>
                <a:ahLst/>
                <a:cxnLst/>
                <a:rect l="l" t="t" r="r" b="b"/>
                <a:pathLst>
                  <a:path w="4355" h="5361" extrusionOk="0">
                    <a:moveTo>
                      <a:pt x="3031" y="0"/>
                    </a:moveTo>
                    <a:lnTo>
                      <a:pt x="3031" y="0"/>
                    </a:lnTo>
                    <a:cubicBezTo>
                      <a:pt x="2617" y="331"/>
                      <a:pt x="2231" y="772"/>
                      <a:pt x="2039" y="1296"/>
                    </a:cubicBezTo>
                    <a:cubicBezTo>
                      <a:pt x="1872" y="1771"/>
                      <a:pt x="1870" y="2329"/>
                      <a:pt x="2137" y="2791"/>
                    </a:cubicBezTo>
                    <a:lnTo>
                      <a:pt x="2137" y="2791"/>
                    </a:lnTo>
                    <a:cubicBezTo>
                      <a:pt x="1627" y="3022"/>
                      <a:pt x="1119" y="3297"/>
                      <a:pt x="633" y="3638"/>
                    </a:cubicBezTo>
                    <a:cubicBezTo>
                      <a:pt x="386" y="3858"/>
                      <a:pt x="55" y="4023"/>
                      <a:pt x="0" y="4548"/>
                    </a:cubicBezTo>
                    <a:cubicBezTo>
                      <a:pt x="0" y="4824"/>
                      <a:pt x="221" y="4989"/>
                      <a:pt x="357" y="5071"/>
                    </a:cubicBezTo>
                    <a:cubicBezTo>
                      <a:pt x="523" y="5154"/>
                      <a:pt x="688" y="5236"/>
                      <a:pt x="853" y="5265"/>
                    </a:cubicBezTo>
                    <a:cubicBezTo>
                      <a:pt x="1062" y="5331"/>
                      <a:pt x="1271" y="5360"/>
                      <a:pt x="1476" y="5360"/>
                    </a:cubicBezTo>
                    <a:cubicBezTo>
                      <a:pt x="1950" y="5360"/>
                      <a:pt x="2407" y="5208"/>
                      <a:pt x="2811" y="5015"/>
                    </a:cubicBezTo>
                    <a:cubicBezTo>
                      <a:pt x="3417" y="4740"/>
                      <a:pt x="3913" y="4299"/>
                      <a:pt x="4354" y="3858"/>
                    </a:cubicBezTo>
                    <a:lnTo>
                      <a:pt x="4354" y="3858"/>
                    </a:lnTo>
                    <a:cubicBezTo>
                      <a:pt x="3858" y="4244"/>
                      <a:pt x="3278" y="4519"/>
                      <a:pt x="2701" y="4769"/>
                    </a:cubicBezTo>
                    <a:cubicBezTo>
                      <a:pt x="2332" y="4909"/>
                      <a:pt x="1952" y="4993"/>
                      <a:pt x="1583" y="4993"/>
                    </a:cubicBezTo>
                    <a:cubicBezTo>
                      <a:pt x="1372" y="4993"/>
                      <a:pt x="1164" y="4965"/>
                      <a:pt x="963" y="4905"/>
                    </a:cubicBezTo>
                    <a:cubicBezTo>
                      <a:pt x="717" y="4824"/>
                      <a:pt x="386" y="4630"/>
                      <a:pt x="412" y="4548"/>
                    </a:cubicBezTo>
                    <a:cubicBezTo>
                      <a:pt x="412" y="4383"/>
                      <a:pt x="688" y="4162"/>
                      <a:pt x="882" y="3968"/>
                    </a:cubicBezTo>
                    <a:cubicBezTo>
                      <a:pt x="1378" y="3611"/>
                      <a:pt x="1929" y="3307"/>
                      <a:pt x="2507" y="3031"/>
                    </a:cubicBezTo>
                    <a:lnTo>
                      <a:pt x="2727" y="2921"/>
                    </a:lnTo>
                    <a:lnTo>
                      <a:pt x="2562" y="2756"/>
                    </a:lnTo>
                    <a:cubicBezTo>
                      <a:pt x="2260" y="2399"/>
                      <a:pt x="2121" y="1874"/>
                      <a:pt x="2260" y="1378"/>
                    </a:cubicBezTo>
                    <a:cubicBezTo>
                      <a:pt x="2370" y="882"/>
                      <a:pt x="2672" y="386"/>
                      <a:pt x="303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8"/>
              <p:cNvSpPr/>
              <p:nvPr/>
            </p:nvSpPr>
            <p:spPr>
              <a:xfrm>
                <a:off x="-2791396" y="1484276"/>
                <a:ext cx="237388" cy="518760"/>
              </a:xfrm>
              <a:custGeom>
                <a:avLst/>
                <a:gdLst/>
                <a:ahLst/>
                <a:cxnLst/>
                <a:rect l="l" t="t" r="r" b="b"/>
                <a:pathLst>
                  <a:path w="12732" h="27823" extrusionOk="0">
                    <a:moveTo>
                      <a:pt x="9226" y="1"/>
                    </a:moveTo>
                    <a:cubicBezTo>
                      <a:pt x="5438" y="1"/>
                      <a:pt x="1" y="18839"/>
                      <a:pt x="1" y="18839"/>
                    </a:cubicBezTo>
                    <a:lnTo>
                      <a:pt x="1" y="27823"/>
                    </a:lnTo>
                    <a:cubicBezTo>
                      <a:pt x="1" y="27823"/>
                      <a:pt x="10446" y="27135"/>
                      <a:pt x="10997" y="27135"/>
                    </a:cubicBezTo>
                    <a:cubicBezTo>
                      <a:pt x="11548" y="27135"/>
                      <a:pt x="12732" y="6246"/>
                      <a:pt x="10997" y="1864"/>
                    </a:cubicBezTo>
                    <a:cubicBezTo>
                      <a:pt x="10479" y="558"/>
                      <a:pt x="9877" y="1"/>
                      <a:pt x="9226"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8"/>
              <p:cNvSpPr/>
              <p:nvPr/>
            </p:nvSpPr>
            <p:spPr>
              <a:xfrm>
                <a:off x="-3330889" y="1239020"/>
                <a:ext cx="216357" cy="318046"/>
              </a:xfrm>
              <a:custGeom>
                <a:avLst/>
                <a:gdLst/>
                <a:ahLst/>
                <a:cxnLst/>
                <a:rect l="l" t="t" r="r" b="b"/>
                <a:pathLst>
                  <a:path w="11604" h="17058" extrusionOk="0">
                    <a:moveTo>
                      <a:pt x="11438" y="0"/>
                    </a:moveTo>
                    <a:cubicBezTo>
                      <a:pt x="11438" y="1764"/>
                      <a:pt x="10803" y="3444"/>
                      <a:pt x="10032" y="4987"/>
                    </a:cubicBezTo>
                    <a:cubicBezTo>
                      <a:pt x="9234" y="6559"/>
                      <a:pt x="8268" y="8018"/>
                      <a:pt x="7166" y="9370"/>
                    </a:cubicBezTo>
                    <a:cubicBezTo>
                      <a:pt x="6118" y="10774"/>
                      <a:pt x="4961" y="12070"/>
                      <a:pt x="3749" y="13364"/>
                    </a:cubicBezTo>
                    <a:cubicBezTo>
                      <a:pt x="2536" y="14632"/>
                      <a:pt x="1297" y="15873"/>
                      <a:pt x="1" y="17057"/>
                    </a:cubicBezTo>
                    <a:cubicBezTo>
                      <a:pt x="2785" y="14936"/>
                      <a:pt x="5320" y="12427"/>
                      <a:pt x="7525" y="9645"/>
                    </a:cubicBezTo>
                    <a:cubicBezTo>
                      <a:pt x="8599" y="8239"/>
                      <a:pt x="9591" y="6751"/>
                      <a:pt x="10336" y="5152"/>
                    </a:cubicBezTo>
                    <a:cubicBezTo>
                      <a:pt x="11079" y="3528"/>
                      <a:pt x="11603" y="1764"/>
                      <a:pt x="11438"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8"/>
              <p:cNvSpPr/>
              <p:nvPr/>
            </p:nvSpPr>
            <p:spPr>
              <a:xfrm>
                <a:off x="-2798052" y="1519012"/>
                <a:ext cx="151565" cy="414143"/>
              </a:xfrm>
              <a:custGeom>
                <a:avLst/>
                <a:gdLst/>
                <a:ahLst/>
                <a:cxnLst/>
                <a:rect l="l" t="t" r="r" b="b"/>
                <a:pathLst>
                  <a:path w="8129" h="22212" extrusionOk="0">
                    <a:moveTo>
                      <a:pt x="8129" y="1"/>
                    </a:moveTo>
                    <a:cubicBezTo>
                      <a:pt x="6585" y="3638"/>
                      <a:pt x="5236" y="7360"/>
                      <a:pt x="3858" y="11052"/>
                    </a:cubicBezTo>
                    <a:cubicBezTo>
                      <a:pt x="2536" y="14745"/>
                      <a:pt x="1184" y="18464"/>
                      <a:pt x="0" y="22212"/>
                    </a:cubicBezTo>
                    <a:cubicBezTo>
                      <a:pt x="1515" y="18574"/>
                      <a:pt x="2893" y="14882"/>
                      <a:pt x="4271" y="11189"/>
                    </a:cubicBezTo>
                    <a:cubicBezTo>
                      <a:pt x="5593" y="7470"/>
                      <a:pt x="6945" y="3749"/>
                      <a:pt x="8129"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8"/>
              <p:cNvSpPr/>
              <p:nvPr/>
            </p:nvSpPr>
            <p:spPr>
              <a:xfrm>
                <a:off x="-448465" y="1166901"/>
                <a:ext cx="487082" cy="833860"/>
              </a:xfrm>
              <a:custGeom>
                <a:avLst/>
                <a:gdLst/>
                <a:ahLst/>
                <a:cxnLst/>
                <a:rect l="l" t="t" r="r" b="b"/>
                <a:pathLst>
                  <a:path w="26124" h="44723" extrusionOk="0">
                    <a:moveTo>
                      <a:pt x="11337" y="1"/>
                    </a:moveTo>
                    <a:cubicBezTo>
                      <a:pt x="8199" y="1"/>
                      <a:pt x="4960" y="3840"/>
                      <a:pt x="4960" y="3840"/>
                    </a:cubicBezTo>
                    <a:cubicBezTo>
                      <a:pt x="4960" y="3840"/>
                      <a:pt x="4630" y="8388"/>
                      <a:pt x="3803" y="12135"/>
                    </a:cubicBezTo>
                    <a:cubicBezTo>
                      <a:pt x="3005" y="15883"/>
                      <a:pt x="0" y="17398"/>
                      <a:pt x="2425" y="22332"/>
                    </a:cubicBezTo>
                    <a:cubicBezTo>
                      <a:pt x="4824" y="27263"/>
                      <a:pt x="5567" y="26851"/>
                      <a:pt x="6918" y="37845"/>
                    </a:cubicBezTo>
                    <a:cubicBezTo>
                      <a:pt x="7570" y="43174"/>
                      <a:pt x="9924" y="44723"/>
                      <a:pt x="12477" y="44723"/>
                    </a:cubicBezTo>
                    <a:cubicBezTo>
                      <a:pt x="15204" y="44723"/>
                      <a:pt x="18159" y="42956"/>
                      <a:pt x="19510" y="42144"/>
                    </a:cubicBezTo>
                    <a:cubicBezTo>
                      <a:pt x="22129" y="40574"/>
                      <a:pt x="19841" y="37543"/>
                      <a:pt x="22983" y="36386"/>
                    </a:cubicBezTo>
                    <a:cubicBezTo>
                      <a:pt x="26124" y="35228"/>
                      <a:pt x="22129" y="26410"/>
                      <a:pt x="23507" y="20649"/>
                    </a:cubicBezTo>
                    <a:cubicBezTo>
                      <a:pt x="24856" y="14891"/>
                      <a:pt x="19319" y="14477"/>
                      <a:pt x="19319" y="9655"/>
                    </a:cubicBezTo>
                    <a:cubicBezTo>
                      <a:pt x="19319" y="4805"/>
                      <a:pt x="13917" y="1113"/>
                      <a:pt x="13917" y="1113"/>
                    </a:cubicBezTo>
                    <a:cubicBezTo>
                      <a:pt x="13117" y="312"/>
                      <a:pt x="12231" y="1"/>
                      <a:pt x="11337"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a:off x="-1140046" y="1968077"/>
                <a:ext cx="182926" cy="144909"/>
              </a:xfrm>
              <a:custGeom>
                <a:avLst/>
                <a:gdLst/>
                <a:ahLst/>
                <a:cxnLst/>
                <a:rect l="l" t="t" r="r" b="b"/>
                <a:pathLst>
                  <a:path w="9811" h="7772" extrusionOk="0">
                    <a:moveTo>
                      <a:pt x="7110" y="1"/>
                    </a:moveTo>
                    <a:lnTo>
                      <a:pt x="0" y="5210"/>
                    </a:lnTo>
                    <a:lnTo>
                      <a:pt x="3942" y="7772"/>
                    </a:lnTo>
                    <a:lnTo>
                      <a:pt x="9811" y="4685"/>
                    </a:lnTo>
                    <a:cubicBezTo>
                      <a:pt x="8984" y="3032"/>
                      <a:pt x="8131" y="1434"/>
                      <a:pt x="711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a:off x="-684287" y="3679035"/>
                <a:ext cx="150055" cy="156749"/>
              </a:xfrm>
              <a:custGeom>
                <a:avLst/>
                <a:gdLst/>
                <a:ahLst/>
                <a:cxnLst/>
                <a:rect l="l" t="t" r="r" b="b"/>
                <a:pathLst>
                  <a:path w="8048" h="8407" extrusionOk="0">
                    <a:moveTo>
                      <a:pt x="1" y="0"/>
                    </a:moveTo>
                    <a:lnTo>
                      <a:pt x="1323" y="8406"/>
                    </a:lnTo>
                    <a:lnTo>
                      <a:pt x="8047" y="8323"/>
                    </a:lnTo>
                    <a:lnTo>
                      <a:pt x="5071" y="1572"/>
                    </a:lnTo>
                    <a:lnTo>
                      <a:pt x="1"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a:off x="-297422" y="3684703"/>
                <a:ext cx="142373" cy="192677"/>
              </a:xfrm>
              <a:custGeom>
                <a:avLst/>
                <a:gdLst/>
                <a:ahLst/>
                <a:cxnLst/>
                <a:rect l="l" t="t" r="r" b="b"/>
                <a:pathLst>
                  <a:path w="7636" h="10334" extrusionOk="0">
                    <a:moveTo>
                      <a:pt x="4824" y="1"/>
                    </a:moveTo>
                    <a:lnTo>
                      <a:pt x="1" y="854"/>
                    </a:lnTo>
                    <a:lnTo>
                      <a:pt x="1518" y="6751"/>
                    </a:lnTo>
                    <a:lnTo>
                      <a:pt x="1709" y="10333"/>
                    </a:lnTo>
                    <a:lnTo>
                      <a:pt x="7635" y="7386"/>
                    </a:lnTo>
                    <a:lnTo>
                      <a:pt x="482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a:off x="-405283" y="3756095"/>
                <a:ext cx="304697" cy="263379"/>
              </a:xfrm>
              <a:custGeom>
                <a:avLst/>
                <a:gdLst/>
                <a:ahLst/>
                <a:cxnLst/>
                <a:rect l="l" t="t" r="r" b="b"/>
                <a:pathLst>
                  <a:path w="16342" h="14126" extrusionOk="0">
                    <a:moveTo>
                      <a:pt x="12399" y="1"/>
                    </a:moveTo>
                    <a:cubicBezTo>
                      <a:pt x="12399" y="1"/>
                      <a:pt x="11461" y="3153"/>
                      <a:pt x="8675" y="3153"/>
                    </a:cubicBezTo>
                    <a:cubicBezTo>
                      <a:pt x="8260" y="3153"/>
                      <a:pt x="7803" y="3083"/>
                      <a:pt x="7303" y="2922"/>
                    </a:cubicBezTo>
                    <a:cubicBezTo>
                      <a:pt x="7303" y="2922"/>
                      <a:pt x="4298" y="7250"/>
                      <a:pt x="2673" y="8489"/>
                    </a:cubicBezTo>
                    <a:cubicBezTo>
                      <a:pt x="0" y="10515"/>
                      <a:pt x="1542" y="14126"/>
                      <a:pt x="5268" y="14126"/>
                    </a:cubicBezTo>
                    <a:cubicBezTo>
                      <a:pt x="6306" y="14126"/>
                      <a:pt x="7513" y="13846"/>
                      <a:pt x="8846" y="13173"/>
                    </a:cubicBezTo>
                    <a:cubicBezTo>
                      <a:pt x="14963" y="10116"/>
                      <a:pt x="16341" y="3749"/>
                      <a:pt x="14853" y="1875"/>
                    </a:cubicBezTo>
                    <a:cubicBezTo>
                      <a:pt x="13336" y="1"/>
                      <a:pt x="12399" y="1"/>
                      <a:pt x="12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p:nvPr/>
            </p:nvSpPr>
            <p:spPr>
              <a:xfrm>
                <a:off x="-389342" y="3787959"/>
                <a:ext cx="288755" cy="231534"/>
              </a:xfrm>
              <a:custGeom>
                <a:avLst/>
                <a:gdLst/>
                <a:ahLst/>
                <a:cxnLst/>
                <a:rect l="l" t="t" r="r" b="b"/>
                <a:pathLst>
                  <a:path w="15487" h="12418" extrusionOk="0">
                    <a:moveTo>
                      <a:pt x="13859" y="1"/>
                    </a:moveTo>
                    <a:cubicBezTo>
                      <a:pt x="13447" y="3722"/>
                      <a:pt x="10195" y="10335"/>
                      <a:pt x="4490" y="11217"/>
                    </a:cubicBezTo>
                    <a:cubicBezTo>
                      <a:pt x="4003" y="9389"/>
                      <a:pt x="2567" y="8381"/>
                      <a:pt x="1156" y="8381"/>
                    </a:cubicBezTo>
                    <a:cubicBezTo>
                      <a:pt x="971" y="8381"/>
                      <a:pt x="787" y="8398"/>
                      <a:pt x="605" y="8433"/>
                    </a:cubicBezTo>
                    <a:cubicBezTo>
                      <a:pt x="0" y="10329"/>
                      <a:pt x="1565" y="12417"/>
                      <a:pt x="4403" y="12417"/>
                    </a:cubicBezTo>
                    <a:cubicBezTo>
                      <a:pt x="5442" y="12417"/>
                      <a:pt x="6653" y="12137"/>
                      <a:pt x="7991" y="11464"/>
                    </a:cubicBezTo>
                    <a:cubicBezTo>
                      <a:pt x="14108" y="8407"/>
                      <a:pt x="15486" y="2040"/>
                      <a:pt x="13998" y="166"/>
                    </a:cubicBezTo>
                    <a:cubicBezTo>
                      <a:pt x="13943" y="111"/>
                      <a:pt x="13914" y="56"/>
                      <a:pt x="1385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8"/>
              <p:cNvSpPr/>
              <p:nvPr/>
            </p:nvSpPr>
            <p:spPr>
              <a:xfrm>
                <a:off x="-778333" y="2217286"/>
                <a:ext cx="601693" cy="1587137"/>
              </a:xfrm>
              <a:custGeom>
                <a:avLst/>
                <a:gdLst/>
                <a:ahLst/>
                <a:cxnLst/>
                <a:rect l="l" t="t" r="r" b="b"/>
                <a:pathLst>
                  <a:path w="32271" h="85124" extrusionOk="0">
                    <a:moveTo>
                      <a:pt x="5291" y="1"/>
                    </a:moveTo>
                    <a:cubicBezTo>
                      <a:pt x="5291" y="1"/>
                      <a:pt x="5100" y="1103"/>
                      <a:pt x="4961" y="2812"/>
                    </a:cubicBezTo>
                    <a:lnTo>
                      <a:pt x="331" y="41694"/>
                    </a:lnTo>
                    <a:cubicBezTo>
                      <a:pt x="1" y="44284"/>
                      <a:pt x="3969" y="85123"/>
                      <a:pt x="3969" y="85123"/>
                    </a:cubicBezTo>
                    <a:lnTo>
                      <a:pt x="12401" y="83415"/>
                    </a:lnTo>
                    <a:cubicBezTo>
                      <a:pt x="12401" y="83415"/>
                      <a:pt x="12871" y="49575"/>
                      <a:pt x="12871" y="48417"/>
                    </a:cubicBezTo>
                    <a:cubicBezTo>
                      <a:pt x="12871" y="47921"/>
                      <a:pt x="13889" y="41418"/>
                      <a:pt x="15047" y="34392"/>
                    </a:cubicBezTo>
                    <a:lnTo>
                      <a:pt x="18713" y="49134"/>
                    </a:lnTo>
                    <a:lnTo>
                      <a:pt x="24195" y="83113"/>
                    </a:lnTo>
                    <a:lnTo>
                      <a:pt x="32271" y="81045"/>
                    </a:lnTo>
                    <a:lnTo>
                      <a:pt x="29597" y="46654"/>
                    </a:lnTo>
                    <a:cubicBezTo>
                      <a:pt x="29597" y="46654"/>
                      <a:pt x="32242" y="19372"/>
                      <a:pt x="29872" y="5678"/>
                    </a:cubicBezTo>
                    <a:cubicBezTo>
                      <a:pt x="30093" y="3775"/>
                      <a:pt x="30121" y="2481"/>
                      <a:pt x="30121" y="2481"/>
                    </a:cubicBezTo>
                    <a:lnTo>
                      <a:pt x="529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a:off x="-1035727" y="1319753"/>
                <a:ext cx="1039944" cy="1010335"/>
              </a:xfrm>
              <a:custGeom>
                <a:avLst/>
                <a:gdLst/>
                <a:ahLst/>
                <a:cxnLst/>
                <a:rect l="l" t="t" r="r" b="b"/>
                <a:pathLst>
                  <a:path w="55776" h="54188" extrusionOk="0">
                    <a:moveTo>
                      <a:pt x="36418" y="0"/>
                    </a:moveTo>
                    <a:cubicBezTo>
                      <a:pt x="31394" y="0"/>
                      <a:pt x="27695" y="2414"/>
                      <a:pt x="26180" y="5426"/>
                    </a:cubicBezTo>
                    <a:lnTo>
                      <a:pt x="12015" y="27085"/>
                    </a:lnTo>
                    <a:lnTo>
                      <a:pt x="1" y="35463"/>
                    </a:lnTo>
                    <a:cubicBezTo>
                      <a:pt x="1048" y="36896"/>
                      <a:pt x="3142" y="39376"/>
                      <a:pt x="3969" y="41029"/>
                    </a:cubicBezTo>
                    <a:lnTo>
                      <a:pt x="18215" y="31660"/>
                    </a:lnTo>
                    <a:lnTo>
                      <a:pt x="24857" y="23834"/>
                    </a:lnTo>
                    <a:lnTo>
                      <a:pt x="24857" y="23834"/>
                    </a:lnTo>
                    <a:cubicBezTo>
                      <a:pt x="24002" y="31907"/>
                      <a:pt x="22017" y="41497"/>
                      <a:pt x="17333" y="49407"/>
                    </a:cubicBezTo>
                    <a:cubicBezTo>
                      <a:pt x="23372" y="53223"/>
                      <a:pt x="30186" y="54187"/>
                      <a:pt x="35530" y="54187"/>
                    </a:cubicBezTo>
                    <a:cubicBezTo>
                      <a:pt x="40991" y="54187"/>
                      <a:pt x="44918" y="53181"/>
                      <a:pt x="44918" y="53181"/>
                    </a:cubicBezTo>
                    <a:cubicBezTo>
                      <a:pt x="44918" y="53181"/>
                      <a:pt x="46102" y="33725"/>
                      <a:pt x="48997" y="23999"/>
                    </a:cubicBezTo>
                    <a:cubicBezTo>
                      <a:pt x="51918" y="14270"/>
                      <a:pt x="55776" y="4625"/>
                      <a:pt x="41116" y="657"/>
                    </a:cubicBezTo>
                    <a:cubicBezTo>
                      <a:pt x="39452" y="204"/>
                      <a:pt x="37879" y="0"/>
                      <a:pt x="3641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8"/>
              <p:cNvSpPr/>
              <p:nvPr/>
            </p:nvSpPr>
            <p:spPr>
              <a:xfrm>
                <a:off x="-646792" y="1447620"/>
                <a:ext cx="150577" cy="315977"/>
              </a:xfrm>
              <a:custGeom>
                <a:avLst/>
                <a:gdLst/>
                <a:ahLst/>
                <a:cxnLst/>
                <a:rect l="l" t="t" r="r" b="b"/>
                <a:pathLst>
                  <a:path w="8076" h="16947" extrusionOk="0">
                    <a:moveTo>
                      <a:pt x="8075" y="1"/>
                    </a:moveTo>
                    <a:cubicBezTo>
                      <a:pt x="8075" y="2"/>
                      <a:pt x="6669" y="5071"/>
                      <a:pt x="4548" y="7192"/>
                    </a:cubicBezTo>
                    <a:cubicBezTo>
                      <a:pt x="1874" y="9866"/>
                      <a:pt x="0" y="15984"/>
                      <a:pt x="5265" y="16947"/>
                    </a:cubicBezTo>
                    <a:lnTo>
                      <a:pt x="807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a:off x="-616997" y="1447620"/>
                <a:ext cx="120782" cy="315977"/>
              </a:xfrm>
              <a:custGeom>
                <a:avLst/>
                <a:gdLst/>
                <a:ahLst/>
                <a:cxnLst/>
                <a:rect l="l" t="t" r="r" b="b"/>
                <a:pathLst>
                  <a:path w="6478" h="16947" extrusionOk="0">
                    <a:moveTo>
                      <a:pt x="6477" y="1"/>
                    </a:moveTo>
                    <a:cubicBezTo>
                      <a:pt x="5926" y="1599"/>
                      <a:pt x="5265" y="3168"/>
                      <a:pt x="4493" y="4657"/>
                    </a:cubicBezTo>
                    <a:cubicBezTo>
                      <a:pt x="4079" y="5373"/>
                      <a:pt x="3667" y="6118"/>
                      <a:pt x="3115" y="6724"/>
                    </a:cubicBezTo>
                    <a:cubicBezTo>
                      <a:pt x="2564" y="7331"/>
                      <a:pt x="1929" y="7992"/>
                      <a:pt x="1488" y="8735"/>
                    </a:cubicBezTo>
                    <a:cubicBezTo>
                      <a:pt x="635" y="10197"/>
                      <a:pt x="0" y="11905"/>
                      <a:pt x="194" y="13669"/>
                    </a:cubicBezTo>
                    <a:cubicBezTo>
                      <a:pt x="276" y="14522"/>
                      <a:pt x="662" y="15404"/>
                      <a:pt x="1323" y="15984"/>
                    </a:cubicBezTo>
                    <a:cubicBezTo>
                      <a:pt x="1984" y="16561"/>
                      <a:pt x="2840" y="16837"/>
                      <a:pt x="3667" y="16947"/>
                    </a:cubicBezTo>
                    <a:cubicBezTo>
                      <a:pt x="2840" y="16755"/>
                      <a:pt x="2040" y="16424"/>
                      <a:pt x="1462" y="15818"/>
                    </a:cubicBezTo>
                    <a:cubicBezTo>
                      <a:pt x="882" y="15238"/>
                      <a:pt x="580" y="14440"/>
                      <a:pt x="525" y="13640"/>
                    </a:cubicBezTo>
                    <a:cubicBezTo>
                      <a:pt x="415" y="11987"/>
                      <a:pt x="1021" y="10362"/>
                      <a:pt x="1874" y="8955"/>
                    </a:cubicBezTo>
                    <a:cubicBezTo>
                      <a:pt x="2289" y="8239"/>
                      <a:pt x="2811" y="7633"/>
                      <a:pt x="3417" y="7000"/>
                    </a:cubicBezTo>
                    <a:cubicBezTo>
                      <a:pt x="3969" y="6310"/>
                      <a:pt x="4409" y="5593"/>
                      <a:pt x="4795" y="4822"/>
                    </a:cubicBezTo>
                    <a:cubicBezTo>
                      <a:pt x="5540" y="3279"/>
                      <a:pt x="6092" y="1654"/>
                      <a:pt x="6477"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a:off x="-487527" y="1749203"/>
                <a:ext cx="168047" cy="61715"/>
              </a:xfrm>
              <a:custGeom>
                <a:avLst/>
                <a:gdLst/>
                <a:ahLst/>
                <a:cxnLst/>
                <a:rect l="l" t="t" r="r" b="b"/>
                <a:pathLst>
                  <a:path w="9013" h="3310" extrusionOk="0">
                    <a:moveTo>
                      <a:pt x="1" y="0"/>
                    </a:moveTo>
                    <a:cubicBezTo>
                      <a:pt x="855" y="2157"/>
                      <a:pt x="3158" y="3310"/>
                      <a:pt x="5259" y="3310"/>
                    </a:cubicBezTo>
                    <a:cubicBezTo>
                      <a:pt x="6889" y="3310"/>
                      <a:pt x="8398" y="2615"/>
                      <a:pt x="9013" y="1158"/>
                    </a:cubicBezTo>
                    <a:lnTo>
                      <a:pt x="1"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a:off x="-487527" y="1749203"/>
                <a:ext cx="168047" cy="65519"/>
              </a:xfrm>
              <a:custGeom>
                <a:avLst/>
                <a:gdLst/>
                <a:ahLst/>
                <a:cxnLst/>
                <a:rect l="l" t="t" r="r" b="b"/>
                <a:pathLst>
                  <a:path w="9013" h="3514" extrusionOk="0">
                    <a:moveTo>
                      <a:pt x="1" y="0"/>
                    </a:moveTo>
                    <a:lnTo>
                      <a:pt x="1" y="0"/>
                    </a:lnTo>
                    <a:cubicBezTo>
                      <a:pt x="276" y="911"/>
                      <a:pt x="856" y="1709"/>
                      <a:pt x="1628" y="2315"/>
                    </a:cubicBezTo>
                    <a:cubicBezTo>
                      <a:pt x="2371" y="2895"/>
                      <a:pt x="3281" y="3252"/>
                      <a:pt x="4244" y="3446"/>
                    </a:cubicBezTo>
                    <a:cubicBezTo>
                      <a:pt x="4544" y="3490"/>
                      <a:pt x="4849" y="3514"/>
                      <a:pt x="5155" y="3514"/>
                    </a:cubicBezTo>
                    <a:cubicBezTo>
                      <a:pt x="5807" y="3514"/>
                      <a:pt x="6464" y="3404"/>
                      <a:pt x="7084" y="3142"/>
                    </a:cubicBezTo>
                    <a:cubicBezTo>
                      <a:pt x="7966" y="2785"/>
                      <a:pt x="8737" y="2068"/>
                      <a:pt x="9013" y="1158"/>
                    </a:cubicBezTo>
                    <a:lnTo>
                      <a:pt x="9013" y="1158"/>
                    </a:lnTo>
                    <a:cubicBezTo>
                      <a:pt x="8572" y="1984"/>
                      <a:pt x="7800" y="2564"/>
                      <a:pt x="6945" y="2840"/>
                    </a:cubicBezTo>
                    <a:cubicBezTo>
                      <a:pt x="6428" y="3012"/>
                      <a:pt x="5869" y="3098"/>
                      <a:pt x="5306" y="3098"/>
                    </a:cubicBezTo>
                    <a:cubicBezTo>
                      <a:pt x="4969" y="3098"/>
                      <a:pt x="4630" y="3067"/>
                      <a:pt x="4300" y="3005"/>
                    </a:cubicBezTo>
                    <a:cubicBezTo>
                      <a:pt x="2536" y="2730"/>
                      <a:pt x="856" y="1682"/>
                      <a:pt x="1"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8"/>
              <p:cNvSpPr/>
              <p:nvPr/>
            </p:nvSpPr>
            <p:spPr>
              <a:xfrm>
                <a:off x="-606183" y="2526066"/>
                <a:ext cx="103256" cy="311912"/>
              </a:xfrm>
              <a:custGeom>
                <a:avLst/>
                <a:gdLst/>
                <a:ahLst/>
                <a:cxnLst/>
                <a:rect l="l" t="t" r="r" b="b"/>
                <a:pathLst>
                  <a:path w="5538" h="16729" extrusionOk="0">
                    <a:moveTo>
                      <a:pt x="0" y="1"/>
                    </a:moveTo>
                    <a:lnTo>
                      <a:pt x="0" y="1"/>
                    </a:lnTo>
                    <a:cubicBezTo>
                      <a:pt x="1142" y="899"/>
                      <a:pt x="2285" y="1796"/>
                      <a:pt x="3453" y="2667"/>
                    </a:cubicBezTo>
                    <a:lnTo>
                      <a:pt x="3453" y="2667"/>
                    </a:lnTo>
                    <a:cubicBezTo>
                      <a:pt x="4002" y="7381"/>
                      <a:pt x="4661" y="12069"/>
                      <a:pt x="5538" y="16729"/>
                    </a:cubicBezTo>
                    <a:cubicBezTo>
                      <a:pt x="5126" y="11989"/>
                      <a:pt x="4491" y="7276"/>
                      <a:pt x="3719" y="2564"/>
                    </a:cubicBezTo>
                    <a:lnTo>
                      <a:pt x="3719" y="2509"/>
                    </a:lnTo>
                    <a:lnTo>
                      <a:pt x="3664" y="2454"/>
                    </a:lnTo>
                    <a:cubicBezTo>
                      <a:pt x="2452" y="1628"/>
                      <a:pt x="1239" y="827"/>
                      <a:pt x="0"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8"/>
              <p:cNvSpPr/>
              <p:nvPr/>
            </p:nvSpPr>
            <p:spPr>
              <a:xfrm>
                <a:off x="-420721" y="1168598"/>
                <a:ext cx="169073" cy="224467"/>
              </a:xfrm>
              <a:custGeom>
                <a:avLst/>
                <a:gdLst/>
                <a:ahLst/>
                <a:cxnLst/>
                <a:rect l="l" t="t" r="r" b="b"/>
                <a:pathLst>
                  <a:path w="9068" h="12039" extrusionOk="0">
                    <a:moveTo>
                      <a:pt x="8020" y="1"/>
                    </a:moveTo>
                    <a:lnTo>
                      <a:pt x="0" y="3638"/>
                    </a:lnTo>
                    <a:lnTo>
                      <a:pt x="800" y="11520"/>
                    </a:lnTo>
                    <a:cubicBezTo>
                      <a:pt x="800" y="11520"/>
                      <a:pt x="1975" y="12039"/>
                      <a:pt x="3733" y="12039"/>
                    </a:cubicBezTo>
                    <a:cubicBezTo>
                      <a:pt x="5215" y="12039"/>
                      <a:pt x="7112" y="11669"/>
                      <a:pt x="9067" y="10307"/>
                    </a:cubicBezTo>
                    <a:lnTo>
                      <a:pt x="8020"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8"/>
              <p:cNvSpPr/>
              <p:nvPr/>
            </p:nvSpPr>
            <p:spPr>
              <a:xfrm>
                <a:off x="-620577" y="800415"/>
                <a:ext cx="433123" cy="517417"/>
              </a:xfrm>
              <a:custGeom>
                <a:avLst/>
                <a:gdLst/>
                <a:ahLst/>
                <a:cxnLst/>
                <a:rect l="l" t="t" r="r" b="b"/>
                <a:pathLst>
                  <a:path w="23230" h="27751" extrusionOk="0">
                    <a:moveTo>
                      <a:pt x="13867" y="0"/>
                    </a:moveTo>
                    <a:cubicBezTo>
                      <a:pt x="11379" y="0"/>
                      <a:pt x="8660" y="827"/>
                      <a:pt x="6228" y="1754"/>
                    </a:cubicBezTo>
                    <a:cubicBezTo>
                      <a:pt x="2205" y="3298"/>
                      <a:pt x="1" y="7623"/>
                      <a:pt x="744" y="11895"/>
                    </a:cubicBezTo>
                    <a:cubicBezTo>
                      <a:pt x="2634" y="22712"/>
                      <a:pt x="3574" y="27750"/>
                      <a:pt x="9689" y="27750"/>
                    </a:cubicBezTo>
                    <a:cubicBezTo>
                      <a:pt x="9992" y="27750"/>
                      <a:pt x="10308" y="27738"/>
                      <a:pt x="10638" y="27713"/>
                    </a:cubicBezTo>
                    <a:cubicBezTo>
                      <a:pt x="21385" y="26941"/>
                      <a:pt x="23230" y="16139"/>
                      <a:pt x="21962" y="10379"/>
                    </a:cubicBezTo>
                    <a:cubicBezTo>
                      <a:pt x="21548" y="2321"/>
                      <a:pt x="18033" y="0"/>
                      <a:pt x="13867"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8"/>
              <p:cNvSpPr/>
              <p:nvPr/>
            </p:nvSpPr>
            <p:spPr>
              <a:xfrm>
                <a:off x="-432524" y="1039220"/>
                <a:ext cx="127923" cy="117016"/>
              </a:xfrm>
              <a:custGeom>
                <a:avLst/>
                <a:gdLst/>
                <a:ahLst/>
                <a:cxnLst/>
                <a:rect l="l" t="t" r="r" b="b"/>
                <a:pathLst>
                  <a:path w="6861" h="6276" extrusionOk="0">
                    <a:moveTo>
                      <a:pt x="3456" y="1"/>
                    </a:moveTo>
                    <a:cubicBezTo>
                      <a:pt x="3226" y="1"/>
                      <a:pt x="2991" y="26"/>
                      <a:pt x="2756" y="79"/>
                    </a:cubicBezTo>
                    <a:cubicBezTo>
                      <a:pt x="1074" y="437"/>
                      <a:pt x="0" y="2119"/>
                      <a:pt x="386" y="3798"/>
                    </a:cubicBezTo>
                    <a:cubicBezTo>
                      <a:pt x="694" y="5272"/>
                      <a:pt x="1988" y="6275"/>
                      <a:pt x="3417" y="6275"/>
                    </a:cubicBezTo>
                    <a:cubicBezTo>
                      <a:pt x="3644" y="6275"/>
                      <a:pt x="3875" y="6250"/>
                      <a:pt x="4105" y="6197"/>
                    </a:cubicBezTo>
                    <a:cubicBezTo>
                      <a:pt x="5814" y="5811"/>
                      <a:pt x="6861" y="4158"/>
                      <a:pt x="6504" y="2449"/>
                    </a:cubicBezTo>
                    <a:cubicBezTo>
                      <a:pt x="6171" y="999"/>
                      <a:pt x="4896" y="1"/>
                      <a:pt x="3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a:off x="-576929" y="1074179"/>
                <a:ext cx="104841" cy="115916"/>
              </a:xfrm>
              <a:custGeom>
                <a:avLst/>
                <a:gdLst/>
                <a:ahLst/>
                <a:cxnLst/>
                <a:rect l="l" t="t" r="r" b="b"/>
                <a:pathLst>
                  <a:path w="5623" h="6217" extrusionOk="0">
                    <a:moveTo>
                      <a:pt x="2566" y="1"/>
                    </a:moveTo>
                    <a:cubicBezTo>
                      <a:pt x="2419" y="1"/>
                      <a:pt x="2271" y="17"/>
                      <a:pt x="2124" y="50"/>
                    </a:cubicBezTo>
                    <a:cubicBezTo>
                      <a:pt x="772" y="354"/>
                      <a:pt x="1" y="1952"/>
                      <a:pt x="360" y="3661"/>
                    </a:cubicBezTo>
                    <a:cubicBezTo>
                      <a:pt x="704" y="5156"/>
                      <a:pt x="1833" y="6217"/>
                      <a:pt x="3029" y="6217"/>
                    </a:cubicBezTo>
                    <a:cubicBezTo>
                      <a:pt x="3177" y="6217"/>
                      <a:pt x="3325" y="6201"/>
                      <a:pt x="3473" y="6167"/>
                    </a:cubicBezTo>
                    <a:cubicBezTo>
                      <a:pt x="4824" y="5865"/>
                      <a:pt x="5622" y="4267"/>
                      <a:pt x="5265" y="2558"/>
                    </a:cubicBezTo>
                    <a:cubicBezTo>
                      <a:pt x="4922" y="1060"/>
                      <a:pt x="376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a:off x="-440746" y="1064633"/>
                <a:ext cx="115114" cy="105195"/>
              </a:xfrm>
              <a:custGeom>
                <a:avLst/>
                <a:gdLst/>
                <a:ahLst/>
                <a:cxnLst/>
                <a:rect l="l" t="t" r="r" b="b"/>
                <a:pathLst>
                  <a:path w="6174" h="5642" extrusionOk="0">
                    <a:moveTo>
                      <a:pt x="3081" y="1"/>
                    </a:moveTo>
                    <a:cubicBezTo>
                      <a:pt x="2882" y="1"/>
                      <a:pt x="2681" y="22"/>
                      <a:pt x="2481" y="66"/>
                    </a:cubicBezTo>
                    <a:cubicBezTo>
                      <a:pt x="964" y="396"/>
                      <a:pt x="1" y="1913"/>
                      <a:pt x="331" y="3428"/>
                    </a:cubicBezTo>
                    <a:cubicBezTo>
                      <a:pt x="618" y="4743"/>
                      <a:pt x="1795" y="5642"/>
                      <a:pt x="3092" y="5642"/>
                    </a:cubicBezTo>
                    <a:cubicBezTo>
                      <a:pt x="3290" y="5642"/>
                      <a:pt x="3492" y="5621"/>
                      <a:pt x="3693" y="5577"/>
                    </a:cubicBezTo>
                    <a:cubicBezTo>
                      <a:pt x="5208" y="5246"/>
                      <a:pt x="6173" y="3732"/>
                      <a:pt x="5843" y="2215"/>
                    </a:cubicBezTo>
                    <a:cubicBezTo>
                      <a:pt x="5556" y="901"/>
                      <a:pt x="4377" y="1"/>
                      <a:pt x="30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a:off x="-580006" y="1098026"/>
                <a:ext cx="94549" cy="104319"/>
              </a:xfrm>
              <a:custGeom>
                <a:avLst/>
                <a:gdLst/>
                <a:ahLst/>
                <a:cxnLst/>
                <a:rect l="l" t="t" r="r" b="b"/>
                <a:pathLst>
                  <a:path w="5071" h="5595" extrusionOk="0">
                    <a:moveTo>
                      <a:pt x="2303" y="1"/>
                    </a:moveTo>
                    <a:cubicBezTo>
                      <a:pt x="2179" y="1"/>
                      <a:pt x="2054" y="13"/>
                      <a:pt x="1929" y="38"/>
                    </a:cubicBezTo>
                    <a:cubicBezTo>
                      <a:pt x="717" y="314"/>
                      <a:pt x="0" y="1775"/>
                      <a:pt x="331" y="3290"/>
                    </a:cubicBezTo>
                    <a:cubicBezTo>
                      <a:pt x="625" y="4640"/>
                      <a:pt x="1661" y="5595"/>
                      <a:pt x="2740" y="5595"/>
                    </a:cubicBezTo>
                    <a:cubicBezTo>
                      <a:pt x="2874" y="5595"/>
                      <a:pt x="3008" y="5580"/>
                      <a:pt x="3142" y="5550"/>
                    </a:cubicBezTo>
                    <a:cubicBezTo>
                      <a:pt x="4354" y="5274"/>
                      <a:pt x="5071" y="3841"/>
                      <a:pt x="4740" y="2327"/>
                    </a:cubicBezTo>
                    <a:cubicBezTo>
                      <a:pt x="4444" y="942"/>
                      <a:pt x="3392" y="1"/>
                      <a:pt x="2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a:off x="-484431" y="1169642"/>
                <a:ext cx="30839" cy="39155"/>
              </a:xfrm>
              <a:custGeom>
                <a:avLst/>
                <a:gdLst/>
                <a:ahLst/>
                <a:cxnLst/>
                <a:rect l="l" t="t" r="r" b="b"/>
                <a:pathLst>
                  <a:path w="1654" h="2100" extrusionOk="0">
                    <a:moveTo>
                      <a:pt x="1433" y="0"/>
                    </a:moveTo>
                    <a:cubicBezTo>
                      <a:pt x="1102" y="0"/>
                      <a:pt x="772" y="29"/>
                      <a:pt x="496" y="249"/>
                    </a:cubicBezTo>
                    <a:cubicBezTo>
                      <a:pt x="194" y="470"/>
                      <a:pt x="0" y="827"/>
                      <a:pt x="29" y="1213"/>
                    </a:cubicBezTo>
                    <a:cubicBezTo>
                      <a:pt x="84" y="1598"/>
                      <a:pt x="331" y="1958"/>
                      <a:pt x="717" y="2068"/>
                    </a:cubicBezTo>
                    <a:cubicBezTo>
                      <a:pt x="793" y="2090"/>
                      <a:pt x="867" y="2100"/>
                      <a:pt x="938" y="2100"/>
                    </a:cubicBezTo>
                    <a:cubicBezTo>
                      <a:pt x="1229" y="2100"/>
                      <a:pt x="1477" y="1935"/>
                      <a:pt x="1653" y="1737"/>
                    </a:cubicBezTo>
                    <a:lnTo>
                      <a:pt x="1653" y="1737"/>
                    </a:lnTo>
                    <a:cubicBezTo>
                      <a:pt x="1494" y="1795"/>
                      <a:pt x="1335" y="1830"/>
                      <a:pt x="1187" y="1830"/>
                    </a:cubicBezTo>
                    <a:cubicBezTo>
                      <a:pt x="1054" y="1830"/>
                      <a:pt x="931" y="1802"/>
                      <a:pt x="827" y="1737"/>
                    </a:cubicBezTo>
                    <a:cubicBezTo>
                      <a:pt x="606" y="1627"/>
                      <a:pt x="470" y="1407"/>
                      <a:pt x="441" y="1186"/>
                    </a:cubicBezTo>
                    <a:cubicBezTo>
                      <a:pt x="415" y="937"/>
                      <a:pt x="525" y="717"/>
                      <a:pt x="717" y="525"/>
                    </a:cubicBezTo>
                    <a:cubicBezTo>
                      <a:pt x="882" y="304"/>
                      <a:pt x="1157" y="165"/>
                      <a:pt x="1433"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a:off x="-452586" y="1221549"/>
                <a:ext cx="67346" cy="37327"/>
              </a:xfrm>
              <a:custGeom>
                <a:avLst/>
                <a:gdLst/>
                <a:ahLst/>
                <a:cxnLst/>
                <a:rect l="l" t="t" r="r" b="b"/>
                <a:pathLst>
                  <a:path w="3612" h="2002" extrusionOk="0">
                    <a:moveTo>
                      <a:pt x="3557" y="0"/>
                    </a:moveTo>
                    <a:lnTo>
                      <a:pt x="3557" y="0"/>
                    </a:lnTo>
                    <a:cubicBezTo>
                      <a:pt x="3446" y="358"/>
                      <a:pt x="3226" y="662"/>
                      <a:pt x="2950" y="937"/>
                    </a:cubicBezTo>
                    <a:cubicBezTo>
                      <a:pt x="2701" y="1184"/>
                      <a:pt x="2399" y="1378"/>
                      <a:pt x="2068" y="1489"/>
                    </a:cubicBezTo>
                    <a:cubicBezTo>
                      <a:pt x="1861" y="1571"/>
                      <a:pt x="1652" y="1609"/>
                      <a:pt x="1442" y="1609"/>
                    </a:cubicBezTo>
                    <a:cubicBezTo>
                      <a:pt x="953" y="1609"/>
                      <a:pt x="463" y="1403"/>
                      <a:pt x="1" y="1074"/>
                    </a:cubicBezTo>
                    <a:lnTo>
                      <a:pt x="1" y="1074"/>
                    </a:lnTo>
                    <a:cubicBezTo>
                      <a:pt x="221" y="1405"/>
                      <a:pt x="525" y="1735"/>
                      <a:pt x="938" y="1874"/>
                    </a:cubicBezTo>
                    <a:cubicBezTo>
                      <a:pt x="1139" y="1961"/>
                      <a:pt x="1363" y="2002"/>
                      <a:pt x="1590" y="2002"/>
                    </a:cubicBezTo>
                    <a:cubicBezTo>
                      <a:pt x="1798" y="2002"/>
                      <a:pt x="2008" y="1967"/>
                      <a:pt x="2205" y="1901"/>
                    </a:cubicBezTo>
                    <a:cubicBezTo>
                      <a:pt x="2591" y="1735"/>
                      <a:pt x="2950" y="1489"/>
                      <a:pt x="3226" y="1158"/>
                    </a:cubicBezTo>
                    <a:cubicBezTo>
                      <a:pt x="3473" y="827"/>
                      <a:pt x="3612" y="386"/>
                      <a:pt x="3557"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a:off x="-429447" y="1277037"/>
                <a:ext cx="121770" cy="42641"/>
              </a:xfrm>
              <a:custGeom>
                <a:avLst/>
                <a:gdLst/>
                <a:ahLst/>
                <a:cxnLst/>
                <a:rect l="l" t="t" r="r" b="b"/>
                <a:pathLst>
                  <a:path w="6531" h="2287" extrusionOk="0">
                    <a:moveTo>
                      <a:pt x="6531" y="1"/>
                    </a:moveTo>
                    <a:cubicBezTo>
                      <a:pt x="5483" y="578"/>
                      <a:pt x="4465" y="1103"/>
                      <a:pt x="3389" y="1460"/>
                    </a:cubicBezTo>
                    <a:cubicBezTo>
                      <a:pt x="2287" y="1846"/>
                      <a:pt x="1158" y="2011"/>
                      <a:pt x="1" y="2232"/>
                    </a:cubicBezTo>
                    <a:cubicBezTo>
                      <a:pt x="310" y="2268"/>
                      <a:pt x="624" y="2286"/>
                      <a:pt x="938" y="2286"/>
                    </a:cubicBezTo>
                    <a:cubicBezTo>
                      <a:pt x="2997" y="2286"/>
                      <a:pt x="5096" y="1506"/>
                      <a:pt x="653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a:off x="-1235620" y="2037231"/>
                <a:ext cx="522582" cy="457921"/>
              </a:xfrm>
              <a:custGeom>
                <a:avLst/>
                <a:gdLst/>
                <a:ahLst/>
                <a:cxnLst/>
                <a:rect l="l" t="t" r="r" b="b"/>
                <a:pathLst>
                  <a:path w="28028" h="24560" extrusionOk="0">
                    <a:moveTo>
                      <a:pt x="14000" y="1267"/>
                    </a:moveTo>
                    <a:cubicBezTo>
                      <a:pt x="17784" y="1267"/>
                      <a:pt x="21475" y="3214"/>
                      <a:pt x="23534" y="6708"/>
                    </a:cubicBezTo>
                    <a:cubicBezTo>
                      <a:pt x="26594" y="11944"/>
                      <a:pt x="24831" y="18723"/>
                      <a:pt x="19595" y="21783"/>
                    </a:cubicBezTo>
                    <a:cubicBezTo>
                      <a:pt x="17854" y="22800"/>
                      <a:pt x="15942" y="23284"/>
                      <a:pt x="14053" y="23284"/>
                    </a:cubicBezTo>
                    <a:cubicBezTo>
                      <a:pt x="10261" y="23284"/>
                      <a:pt x="6562" y="21336"/>
                      <a:pt x="4520" y="17841"/>
                    </a:cubicBezTo>
                    <a:cubicBezTo>
                      <a:pt x="1434" y="12605"/>
                      <a:pt x="3197" y="5855"/>
                      <a:pt x="8462" y="2769"/>
                    </a:cubicBezTo>
                    <a:cubicBezTo>
                      <a:pt x="10204" y="1751"/>
                      <a:pt x="12113" y="1267"/>
                      <a:pt x="14000" y="1267"/>
                    </a:cubicBezTo>
                    <a:close/>
                    <a:moveTo>
                      <a:pt x="13995" y="0"/>
                    </a:moveTo>
                    <a:cubicBezTo>
                      <a:pt x="11884" y="0"/>
                      <a:pt x="9748" y="545"/>
                      <a:pt x="7801" y="1693"/>
                    </a:cubicBezTo>
                    <a:cubicBezTo>
                      <a:pt x="1959" y="5110"/>
                      <a:pt x="1" y="12634"/>
                      <a:pt x="3418" y="18476"/>
                    </a:cubicBezTo>
                    <a:cubicBezTo>
                      <a:pt x="5700" y="22378"/>
                      <a:pt x="9827" y="24559"/>
                      <a:pt x="14056" y="24559"/>
                    </a:cubicBezTo>
                    <a:cubicBezTo>
                      <a:pt x="16159" y="24559"/>
                      <a:pt x="18288" y="24020"/>
                      <a:pt x="20228" y="22885"/>
                    </a:cubicBezTo>
                    <a:cubicBezTo>
                      <a:pt x="26070" y="19440"/>
                      <a:pt x="28027" y="11918"/>
                      <a:pt x="24610" y="6075"/>
                    </a:cubicBezTo>
                    <a:cubicBezTo>
                      <a:pt x="22332" y="2180"/>
                      <a:pt x="18216" y="0"/>
                      <a:pt x="13995"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a:off x="-1213003" y="2216260"/>
                <a:ext cx="525118" cy="554390"/>
              </a:xfrm>
              <a:custGeom>
                <a:avLst/>
                <a:gdLst/>
                <a:ahLst/>
                <a:cxnLst/>
                <a:rect l="l" t="t" r="r" b="b"/>
                <a:pathLst>
                  <a:path w="28164" h="29734" extrusionOk="0">
                    <a:moveTo>
                      <a:pt x="16369" y="1"/>
                    </a:moveTo>
                    <a:lnTo>
                      <a:pt x="0" y="9591"/>
                    </a:lnTo>
                    <a:lnTo>
                      <a:pt x="11795" y="29734"/>
                    </a:lnTo>
                    <a:lnTo>
                      <a:pt x="28164" y="20144"/>
                    </a:lnTo>
                    <a:lnTo>
                      <a:pt x="16369"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a:off x="-1465252" y="2475221"/>
                <a:ext cx="388935" cy="153131"/>
              </a:xfrm>
              <a:custGeom>
                <a:avLst/>
                <a:gdLst/>
                <a:ahLst/>
                <a:cxnLst/>
                <a:rect l="l" t="t" r="r" b="b"/>
                <a:pathLst>
                  <a:path w="20860" h="8213" extrusionOk="0">
                    <a:moveTo>
                      <a:pt x="16038" y="0"/>
                    </a:moveTo>
                    <a:lnTo>
                      <a:pt x="0" y="3638"/>
                    </a:lnTo>
                    <a:lnTo>
                      <a:pt x="1239" y="5787"/>
                    </a:lnTo>
                    <a:lnTo>
                      <a:pt x="20860" y="8212"/>
                    </a:lnTo>
                    <a:lnTo>
                      <a:pt x="160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1555680" y="2521460"/>
                <a:ext cx="112504" cy="150055"/>
              </a:xfrm>
              <a:custGeom>
                <a:avLst/>
                <a:gdLst/>
                <a:ahLst/>
                <a:cxnLst/>
                <a:rect l="l" t="t" r="r" b="b"/>
                <a:pathLst>
                  <a:path w="6034" h="8048" extrusionOk="0">
                    <a:moveTo>
                      <a:pt x="0" y="1"/>
                    </a:moveTo>
                    <a:lnTo>
                      <a:pt x="4711" y="8047"/>
                    </a:lnTo>
                    <a:lnTo>
                      <a:pt x="6034" y="3197"/>
                    </a:lnTo>
                    <a:lnTo>
                      <a:pt x="4850" y="1158"/>
                    </a:lnTo>
                    <a:lnTo>
                      <a:pt x="0"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a:off x="-1568545" y="2521460"/>
                <a:ext cx="100720" cy="157737"/>
              </a:xfrm>
              <a:custGeom>
                <a:avLst/>
                <a:gdLst/>
                <a:ahLst/>
                <a:cxnLst/>
                <a:rect l="l" t="t" r="r" b="b"/>
                <a:pathLst>
                  <a:path w="5402" h="8460" extrusionOk="0">
                    <a:moveTo>
                      <a:pt x="690" y="1"/>
                    </a:moveTo>
                    <a:lnTo>
                      <a:pt x="0" y="413"/>
                    </a:lnTo>
                    <a:lnTo>
                      <a:pt x="4713" y="8460"/>
                    </a:lnTo>
                    <a:lnTo>
                      <a:pt x="5401" y="8047"/>
                    </a:lnTo>
                    <a:lnTo>
                      <a:pt x="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a:off x="-1197062" y="2243482"/>
                <a:ext cx="305219" cy="178824"/>
              </a:xfrm>
              <a:custGeom>
                <a:avLst/>
                <a:gdLst/>
                <a:ahLst/>
                <a:cxnLst/>
                <a:rect l="l" t="t" r="r" b="b"/>
                <a:pathLst>
                  <a:path w="16370" h="9591" extrusionOk="0">
                    <a:moveTo>
                      <a:pt x="16370" y="0"/>
                    </a:moveTo>
                    <a:lnTo>
                      <a:pt x="16370" y="0"/>
                    </a:lnTo>
                    <a:cubicBezTo>
                      <a:pt x="13559" y="1433"/>
                      <a:pt x="10803" y="3031"/>
                      <a:pt x="8074" y="4603"/>
                    </a:cubicBezTo>
                    <a:cubicBezTo>
                      <a:pt x="5347" y="6228"/>
                      <a:pt x="2618" y="7826"/>
                      <a:pt x="1" y="9590"/>
                    </a:cubicBezTo>
                    <a:cubicBezTo>
                      <a:pt x="2812" y="8157"/>
                      <a:pt x="5539" y="6559"/>
                      <a:pt x="8294" y="4989"/>
                    </a:cubicBezTo>
                    <a:cubicBezTo>
                      <a:pt x="10995" y="3362"/>
                      <a:pt x="13724" y="1764"/>
                      <a:pt x="163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1009549" y="2564083"/>
                <a:ext cx="305219" cy="178824"/>
              </a:xfrm>
              <a:custGeom>
                <a:avLst/>
                <a:gdLst/>
                <a:ahLst/>
                <a:cxnLst/>
                <a:rect l="l" t="t" r="r" b="b"/>
                <a:pathLst>
                  <a:path w="16370" h="9591" extrusionOk="0">
                    <a:moveTo>
                      <a:pt x="16370" y="1"/>
                    </a:moveTo>
                    <a:cubicBezTo>
                      <a:pt x="13559" y="1434"/>
                      <a:pt x="10832" y="3032"/>
                      <a:pt x="8076" y="4604"/>
                    </a:cubicBezTo>
                    <a:cubicBezTo>
                      <a:pt x="5376" y="6229"/>
                      <a:pt x="2646" y="7827"/>
                      <a:pt x="1" y="9591"/>
                    </a:cubicBezTo>
                    <a:cubicBezTo>
                      <a:pt x="2840" y="8158"/>
                      <a:pt x="5567" y="6559"/>
                      <a:pt x="8297" y="4990"/>
                    </a:cubicBezTo>
                    <a:cubicBezTo>
                      <a:pt x="11024" y="3363"/>
                      <a:pt x="13753" y="1764"/>
                      <a:pt x="1637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a:off x="-1062948" y="1952657"/>
                <a:ext cx="281558" cy="166071"/>
              </a:xfrm>
              <a:custGeom>
                <a:avLst/>
                <a:gdLst/>
                <a:ahLst/>
                <a:cxnLst/>
                <a:rect l="l" t="t" r="r" b="b"/>
                <a:pathLst>
                  <a:path w="15101" h="8907" extrusionOk="0">
                    <a:moveTo>
                      <a:pt x="14137" y="1"/>
                    </a:moveTo>
                    <a:lnTo>
                      <a:pt x="7468" y="1242"/>
                    </a:lnTo>
                    <a:cubicBezTo>
                      <a:pt x="7343" y="1240"/>
                      <a:pt x="7219" y="1239"/>
                      <a:pt x="7099" y="1239"/>
                    </a:cubicBezTo>
                    <a:cubicBezTo>
                      <a:pt x="1" y="1239"/>
                      <a:pt x="826" y="5182"/>
                      <a:pt x="826" y="5182"/>
                    </a:cubicBezTo>
                    <a:cubicBezTo>
                      <a:pt x="826" y="5182"/>
                      <a:pt x="1733" y="4835"/>
                      <a:pt x="2303" y="4835"/>
                    </a:cubicBezTo>
                    <a:cubicBezTo>
                      <a:pt x="2414" y="4835"/>
                      <a:pt x="2513" y="4848"/>
                      <a:pt x="2589" y="4880"/>
                    </a:cubicBezTo>
                    <a:cubicBezTo>
                      <a:pt x="3114" y="5071"/>
                      <a:pt x="3279" y="5788"/>
                      <a:pt x="1156" y="6394"/>
                    </a:cubicBezTo>
                    <a:cubicBezTo>
                      <a:pt x="965" y="6670"/>
                      <a:pt x="1046" y="7386"/>
                      <a:pt x="1267" y="7635"/>
                    </a:cubicBezTo>
                    <a:cubicBezTo>
                      <a:pt x="1487" y="7827"/>
                      <a:pt x="2204" y="7746"/>
                      <a:pt x="2479" y="7911"/>
                    </a:cubicBezTo>
                    <a:cubicBezTo>
                      <a:pt x="3524" y="8571"/>
                      <a:pt x="4920" y="8906"/>
                      <a:pt x="6147" y="8906"/>
                    </a:cubicBezTo>
                    <a:cubicBezTo>
                      <a:pt x="7121" y="8906"/>
                      <a:pt x="7987" y="8695"/>
                      <a:pt x="8487" y="8268"/>
                    </a:cubicBezTo>
                    <a:cubicBezTo>
                      <a:pt x="9452" y="7441"/>
                      <a:pt x="10360" y="5100"/>
                      <a:pt x="10360" y="5100"/>
                    </a:cubicBezTo>
                    <a:lnTo>
                      <a:pt x="15100" y="4134"/>
                    </a:lnTo>
                    <a:lnTo>
                      <a:pt x="14137"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a:off x="-886231" y="1527234"/>
                <a:ext cx="731182" cy="528213"/>
              </a:xfrm>
              <a:custGeom>
                <a:avLst/>
                <a:gdLst/>
                <a:ahLst/>
                <a:cxnLst/>
                <a:rect l="l" t="t" r="r" b="b"/>
                <a:pathLst>
                  <a:path w="39216" h="28330" extrusionOk="0">
                    <a:moveTo>
                      <a:pt x="32407" y="1"/>
                    </a:moveTo>
                    <a:lnTo>
                      <a:pt x="19897" y="17858"/>
                    </a:lnTo>
                    <a:lnTo>
                      <a:pt x="1" y="23288"/>
                    </a:lnTo>
                    <a:lnTo>
                      <a:pt x="1544" y="28329"/>
                    </a:lnTo>
                    <a:cubicBezTo>
                      <a:pt x="1544" y="28329"/>
                      <a:pt x="19346" y="27586"/>
                      <a:pt x="23673" y="25713"/>
                    </a:cubicBezTo>
                    <a:cubicBezTo>
                      <a:pt x="28027" y="23839"/>
                      <a:pt x="39215" y="12816"/>
                      <a:pt x="39215" y="12816"/>
                    </a:cubicBezTo>
                    <a:lnTo>
                      <a:pt x="32407"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a:off x="-588713" y="1527234"/>
                <a:ext cx="306729" cy="353024"/>
              </a:xfrm>
              <a:custGeom>
                <a:avLst/>
                <a:gdLst/>
                <a:ahLst/>
                <a:cxnLst/>
                <a:rect l="l" t="t" r="r" b="b"/>
                <a:pathLst>
                  <a:path w="16451" h="18934" extrusionOk="0">
                    <a:moveTo>
                      <a:pt x="16450" y="1"/>
                    </a:moveTo>
                    <a:lnTo>
                      <a:pt x="16450" y="1"/>
                    </a:lnTo>
                    <a:cubicBezTo>
                      <a:pt x="12082" y="5801"/>
                      <a:pt x="7930" y="11737"/>
                      <a:pt x="3890" y="17754"/>
                    </a:cubicBezTo>
                    <a:lnTo>
                      <a:pt x="3890" y="17754"/>
                    </a:lnTo>
                    <a:lnTo>
                      <a:pt x="0" y="18933"/>
                    </a:lnTo>
                    <a:lnTo>
                      <a:pt x="0" y="18933"/>
                    </a:lnTo>
                    <a:lnTo>
                      <a:pt x="3968" y="17997"/>
                    </a:lnTo>
                    <a:lnTo>
                      <a:pt x="4023" y="17968"/>
                    </a:lnTo>
                    <a:lnTo>
                      <a:pt x="4050" y="17941"/>
                    </a:lnTo>
                    <a:cubicBezTo>
                      <a:pt x="8322" y="12071"/>
                      <a:pt x="12511" y="6118"/>
                      <a:pt x="16450"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a:off x="-625705" y="1766170"/>
                <a:ext cx="470656" cy="272832"/>
              </a:xfrm>
              <a:custGeom>
                <a:avLst/>
                <a:gdLst/>
                <a:ahLst/>
                <a:cxnLst/>
                <a:rect l="l" t="t" r="r" b="b"/>
                <a:pathLst>
                  <a:path w="25243" h="14633" extrusionOk="0">
                    <a:moveTo>
                      <a:pt x="25242" y="1"/>
                    </a:moveTo>
                    <a:lnTo>
                      <a:pt x="25242" y="1"/>
                    </a:lnTo>
                    <a:cubicBezTo>
                      <a:pt x="23395" y="1709"/>
                      <a:pt x="21521" y="3363"/>
                      <a:pt x="19647" y="5043"/>
                    </a:cubicBezTo>
                    <a:cubicBezTo>
                      <a:pt x="17747" y="6696"/>
                      <a:pt x="15873" y="8350"/>
                      <a:pt x="13889" y="9866"/>
                    </a:cubicBezTo>
                    <a:cubicBezTo>
                      <a:pt x="11905" y="11409"/>
                      <a:pt x="9921" y="12979"/>
                      <a:pt x="7412" y="13394"/>
                    </a:cubicBezTo>
                    <a:cubicBezTo>
                      <a:pt x="4987" y="13945"/>
                      <a:pt x="2480" y="14275"/>
                      <a:pt x="0" y="14633"/>
                    </a:cubicBezTo>
                    <a:lnTo>
                      <a:pt x="0" y="14633"/>
                    </a:lnTo>
                    <a:cubicBezTo>
                      <a:pt x="2507" y="14441"/>
                      <a:pt x="5015" y="14220"/>
                      <a:pt x="7496" y="13724"/>
                    </a:cubicBezTo>
                    <a:cubicBezTo>
                      <a:pt x="8734" y="13504"/>
                      <a:pt x="9976" y="13089"/>
                      <a:pt x="11049" y="12401"/>
                    </a:cubicBezTo>
                    <a:cubicBezTo>
                      <a:pt x="12152" y="11740"/>
                      <a:pt x="13144" y="10969"/>
                      <a:pt x="14164" y="10223"/>
                    </a:cubicBezTo>
                    <a:cubicBezTo>
                      <a:pt x="18077" y="7055"/>
                      <a:pt x="21770" y="3638"/>
                      <a:pt x="25242"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a:off x="-1029071" y="2082147"/>
                <a:ext cx="36526" cy="18142"/>
              </a:xfrm>
              <a:custGeom>
                <a:avLst/>
                <a:gdLst/>
                <a:ahLst/>
                <a:cxnLst/>
                <a:rect l="l" t="t" r="r" b="b"/>
                <a:pathLst>
                  <a:path w="1959" h="973" extrusionOk="0">
                    <a:moveTo>
                      <a:pt x="1958" y="0"/>
                    </a:moveTo>
                    <a:lnTo>
                      <a:pt x="1958" y="0"/>
                    </a:lnTo>
                    <a:cubicBezTo>
                      <a:pt x="1323" y="470"/>
                      <a:pt x="772" y="525"/>
                      <a:pt x="1" y="827"/>
                    </a:cubicBezTo>
                    <a:cubicBezTo>
                      <a:pt x="195" y="911"/>
                      <a:pt x="387" y="966"/>
                      <a:pt x="581" y="966"/>
                    </a:cubicBezTo>
                    <a:cubicBezTo>
                      <a:pt x="615" y="971"/>
                      <a:pt x="650" y="973"/>
                      <a:pt x="685" y="973"/>
                    </a:cubicBezTo>
                    <a:cubicBezTo>
                      <a:pt x="850" y="973"/>
                      <a:pt x="1027" y="927"/>
                      <a:pt x="1187" y="882"/>
                    </a:cubicBezTo>
                    <a:cubicBezTo>
                      <a:pt x="1544" y="717"/>
                      <a:pt x="1930" y="415"/>
                      <a:pt x="195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a:off x="-987436" y="2093986"/>
                <a:ext cx="25711" cy="19223"/>
              </a:xfrm>
              <a:custGeom>
                <a:avLst/>
                <a:gdLst/>
                <a:ahLst/>
                <a:cxnLst/>
                <a:rect l="l" t="t" r="r" b="b"/>
                <a:pathLst>
                  <a:path w="1379" h="1031" extrusionOk="0">
                    <a:moveTo>
                      <a:pt x="1379" y="0"/>
                    </a:moveTo>
                    <a:cubicBezTo>
                      <a:pt x="799" y="302"/>
                      <a:pt x="413" y="523"/>
                      <a:pt x="1" y="1019"/>
                    </a:cubicBezTo>
                    <a:cubicBezTo>
                      <a:pt x="50" y="1027"/>
                      <a:pt x="99" y="1031"/>
                      <a:pt x="147" y="1031"/>
                    </a:cubicBezTo>
                    <a:cubicBezTo>
                      <a:pt x="261" y="1031"/>
                      <a:pt x="372" y="1011"/>
                      <a:pt x="468" y="992"/>
                    </a:cubicBezTo>
                    <a:cubicBezTo>
                      <a:pt x="634" y="937"/>
                      <a:pt x="744" y="853"/>
                      <a:pt x="883" y="772"/>
                    </a:cubicBezTo>
                    <a:cubicBezTo>
                      <a:pt x="1130" y="578"/>
                      <a:pt x="1350" y="357"/>
                      <a:pt x="137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a:off x="-948916" y="2101668"/>
                <a:ext cx="25227" cy="19260"/>
              </a:xfrm>
              <a:custGeom>
                <a:avLst/>
                <a:gdLst/>
                <a:ahLst/>
                <a:cxnLst/>
                <a:rect l="l" t="t" r="r" b="b"/>
                <a:pathLst>
                  <a:path w="1353" h="1033" extrusionOk="0">
                    <a:moveTo>
                      <a:pt x="1352" y="0"/>
                    </a:moveTo>
                    <a:lnTo>
                      <a:pt x="1352" y="0"/>
                    </a:lnTo>
                    <a:cubicBezTo>
                      <a:pt x="801" y="276"/>
                      <a:pt x="415" y="496"/>
                      <a:pt x="1" y="1021"/>
                    </a:cubicBezTo>
                    <a:cubicBezTo>
                      <a:pt x="49" y="1029"/>
                      <a:pt x="97" y="1032"/>
                      <a:pt x="144" y="1032"/>
                    </a:cubicBezTo>
                    <a:cubicBezTo>
                      <a:pt x="260" y="1032"/>
                      <a:pt x="372" y="1013"/>
                      <a:pt x="470" y="993"/>
                    </a:cubicBezTo>
                    <a:cubicBezTo>
                      <a:pt x="607" y="937"/>
                      <a:pt x="746" y="856"/>
                      <a:pt x="882" y="772"/>
                    </a:cubicBezTo>
                    <a:cubicBezTo>
                      <a:pt x="1103" y="580"/>
                      <a:pt x="1352" y="331"/>
                      <a:pt x="1352"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a:off x="-1176497" y="2030649"/>
                <a:ext cx="139763" cy="172541"/>
              </a:xfrm>
              <a:custGeom>
                <a:avLst/>
                <a:gdLst/>
                <a:ahLst/>
                <a:cxnLst/>
                <a:rect l="l" t="t" r="r" b="b"/>
                <a:pathLst>
                  <a:path w="7496" h="9254" extrusionOk="0">
                    <a:moveTo>
                      <a:pt x="3844" y="1"/>
                    </a:moveTo>
                    <a:cubicBezTo>
                      <a:pt x="3199" y="1"/>
                      <a:pt x="2569" y="248"/>
                      <a:pt x="2094" y="723"/>
                    </a:cubicBezTo>
                    <a:lnTo>
                      <a:pt x="1378" y="1854"/>
                    </a:lnTo>
                    <a:cubicBezTo>
                      <a:pt x="633" y="2597"/>
                      <a:pt x="853" y="2791"/>
                      <a:pt x="467" y="4720"/>
                    </a:cubicBezTo>
                    <a:cubicBezTo>
                      <a:pt x="0" y="7035"/>
                      <a:pt x="882" y="8964"/>
                      <a:pt x="882" y="8964"/>
                    </a:cubicBezTo>
                    <a:cubicBezTo>
                      <a:pt x="1000" y="9166"/>
                      <a:pt x="1194" y="9254"/>
                      <a:pt x="1442" y="9254"/>
                    </a:cubicBezTo>
                    <a:cubicBezTo>
                      <a:pt x="2748" y="9254"/>
                      <a:pt x="5548" y="6804"/>
                      <a:pt x="6614" y="5738"/>
                    </a:cubicBezTo>
                    <a:cubicBezTo>
                      <a:pt x="7496" y="4857"/>
                      <a:pt x="6669" y="2681"/>
                      <a:pt x="6063" y="1413"/>
                    </a:cubicBezTo>
                    <a:cubicBezTo>
                      <a:pt x="5758" y="807"/>
                      <a:pt x="5236" y="337"/>
                      <a:pt x="4601" y="117"/>
                    </a:cubicBezTo>
                    <a:cubicBezTo>
                      <a:pt x="4352" y="39"/>
                      <a:pt x="4097" y="1"/>
                      <a:pt x="3844"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a:off x="-1082507" y="2046889"/>
                <a:ext cx="31380" cy="73293"/>
              </a:xfrm>
              <a:custGeom>
                <a:avLst/>
                <a:gdLst/>
                <a:ahLst/>
                <a:cxnLst/>
                <a:rect l="l" t="t" r="r" b="b"/>
                <a:pathLst>
                  <a:path w="1683" h="3931" extrusionOk="0">
                    <a:moveTo>
                      <a:pt x="770" y="1"/>
                    </a:moveTo>
                    <a:cubicBezTo>
                      <a:pt x="633" y="1"/>
                      <a:pt x="495" y="50"/>
                      <a:pt x="415" y="156"/>
                    </a:cubicBezTo>
                    <a:cubicBezTo>
                      <a:pt x="1" y="818"/>
                      <a:pt x="1" y="1450"/>
                      <a:pt x="1" y="2085"/>
                    </a:cubicBezTo>
                    <a:cubicBezTo>
                      <a:pt x="1" y="2718"/>
                      <a:pt x="111" y="3324"/>
                      <a:pt x="250" y="3931"/>
                    </a:cubicBezTo>
                    <a:cubicBezTo>
                      <a:pt x="276" y="3298"/>
                      <a:pt x="276" y="2692"/>
                      <a:pt x="332" y="2085"/>
                    </a:cubicBezTo>
                    <a:cubicBezTo>
                      <a:pt x="387" y="1505"/>
                      <a:pt x="470" y="818"/>
                      <a:pt x="746" y="458"/>
                    </a:cubicBezTo>
                    <a:cubicBezTo>
                      <a:pt x="774" y="431"/>
                      <a:pt x="774" y="417"/>
                      <a:pt x="777" y="417"/>
                    </a:cubicBezTo>
                    <a:cubicBezTo>
                      <a:pt x="780" y="417"/>
                      <a:pt x="787" y="431"/>
                      <a:pt x="828" y="458"/>
                    </a:cubicBezTo>
                    <a:cubicBezTo>
                      <a:pt x="911" y="513"/>
                      <a:pt x="993" y="624"/>
                      <a:pt x="1022" y="763"/>
                    </a:cubicBezTo>
                    <a:cubicBezTo>
                      <a:pt x="1132" y="1038"/>
                      <a:pt x="1213" y="1340"/>
                      <a:pt x="1268" y="1616"/>
                    </a:cubicBezTo>
                    <a:cubicBezTo>
                      <a:pt x="1407" y="2222"/>
                      <a:pt x="1462" y="2828"/>
                      <a:pt x="1573" y="3434"/>
                    </a:cubicBezTo>
                    <a:cubicBezTo>
                      <a:pt x="1628" y="2828"/>
                      <a:pt x="1683" y="2196"/>
                      <a:pt x="1599" y="1561"/>
                    </a:cubicBezTo>
                    <a:cubicBezTo>
                      <a:pt x="1573" y="1259"/>
                      <a:pt x="1518" y="928"/>
                      <a:pt x="1407" y="624"/>
                    </a:cubicBezTo>
                    <a:cubicBezTo>
                      <a:pt x="1352" y="458"/>
                      <a:pt x="1268" y="293"/>
                      <a:pt x="1132" y="156"/>
                    </a:cubicBezTo>
                    <a:cubicBezTo>
                      <a:pt x="1060" y="56"/>
                      <a:pt x="916" y="1"/>
                      <a:pt x="770"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a:off x="-1110251" y="2061619"/>
                <a:ext cx="34475" cy="79111"/>
              </a:xfrm>
              <a:custGeom>
                <a:avLst/>
                <a:gdLst/>
                <a:ahLst/>
                <a:cxnLst/>
                <a:rect l="l" t="t" r="r" b="b"/>
                <a:pathLst>
                  <a:path w="1849" h="4243" extrusionOk="0">
                    <a:moveTo>
                      <a:pt x="981" y="0"/>
                    </a:moveTo>
                    <a:cubicBezTo>
                      <a:pt x="932" y="0"/>
                      <a:pt x="880" y="8"/>
                      <a:pt x="827" y="28"/>
                    </a:cubicBezTo>
                    <a:cubicBezTo>
                      <a:pt x="607" y="138"/>
                      <a:pt x="525" y="330"/>
                      <a:pt x="415" y="469"/>
                    </a:cubicBezTo>
                    <a:cubicBezTo>
                      <a:pt x="166" y="1101"/>
                      <a:pt x="56" y="1736"/>
                      <a:pt x="29" y="2369"/>
                    </a:cubicBezTo>
                    <a:cubicBezTo>
                      <a:pt x="1" y="2975"/>
                      <a:pt x="29" y="3610"/>
                      <a:pt x="111" y="4243"/>
                    </a:cubicBezTo>
                    <a:lnTo>
                      <a:pt x="360" y="2398"/>
                    </a:lnTo>
                    <a:cubicBezTo>
                      <a:pt x="470" y="1791"/>
                      <a:pt x="581" y="1185"/>
                      <a:pt x="801" y="660"/>
                    </a:cubicBezTo>
                    <a:cubicBezTo>
                      <a:pt x="883" y="550"/>
                      <a:pt x="938" y="440"/>
                      <a:pt x="993" y="413"/>
                    </a:cubicBezTo>
                    <a:cubicBezTo>
                      <a:pt x="993" y="440"/>
                      <a:pt x="1048" y="385"/>
                      <a:pt x="1132" y="524"/>
                    </a:cubicBezTo>
                    <a:cubicBezTo>
                      <a:pt x="1268" y="744"/>
                      <a:pt x="1323" y="1046"/>
                      <a:pt x="1407" y="1322"/>
                    </a:cubicBezTo>
                    <a:cubicBezTo>
                      <a:pt x="1544" y="1902"/>
                      <a:pt x="1628" y="2534"/>
                      <a:pt x="1738" y="3141"/>
                    </a:cubicBezTo>
                    <a:cubicBezTo>
                      <a:pt x="1793" y="2534"/>
                      <a:pt x="1848" y="1902"/>
                      <a:pt x="1738" y="1267"/>
                    </a:cubicBezTo>
                    <a:cubicBezTo>
                      <a:pt x="1709" y="936"/>
                      <a:pt x="1654" y="634"/>
                      <a:pt x="1462" y="303"/>
                    </a:cubicBezTo>
                    <a:cubicBezTo>
                      <a:pt x="1393" y="189"/>
                      <a:pt x="1213" y="0"/>
                      <a:pt x="98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a:off x="-1142097" y="2080842"/>
                <a:ext cx="34456" cy="86606"/>
              </a:xfrm>
              <a:custGeom>
                <a:avLst/>
                <a:gdLst/>
                <a:ahLst/>
                <a:cxnLst/>
                <a:rect l="l" t="t" r="r" b="b"/>
                <a:pathLst>
                  <a:path w="1848" h="4645" extrusionOk="0">
                    <a:moveTo>
                      <a:pt x="909" y="0"/>
                    </a:moveTo>
                    <a:cubicBezTo>
                      <a:pt x="780" y="0"/>
                      <a:pt x="630" y="86"/>
                      <a:pt x="606" y="154"/>
                    </a:cubicBezTo>
                    <a:cubicBezTo>
                      <a:pt x="415" y="319"/>
                      <a:pt x="386" y="485"/>
                      <a:pt x="304" y="677"/>
                    </a:cubicBezTo>
                    <a:cubicBezTo>
                      <a:pt x="0" y="2028"/>
                      <a:pt x="139" y="3377"/>
                      <a:pt x="441" y="4645"/>
                    </a:cubicBezTo>
                    <a:lnTo>
                      <a:pt x="496" y="2689"/>
                    </a:lnTo>
                    <a:cubicBezTo>
                      <a:pt x="525" y="2054"/>
                      <a:pt x="551" y="1393"/>
                      <a:pt x="745" y="787"/>
                    </a:cubicBezTo>
                    <a:cubicBezTo>
                      <a:pt x="772" y="677"/>
                      <a:pt x="827" y="511"/>
                      <a:pt x="882" y="456"/>
                    </a:cubicBezTo>
                    <a:cubicBezTo>
                      <a:pt x="912" y="442"/>
                      <a:pt x="909" y="419"/>
                      <a:pt x="919" y="419"/>
                    </a:cubicBezTo>
                    <a:cubicBezTo>
                      <a:pt x="926" y="419"/>
                      <a:pt x="942" y="435"/>
                      <a:pt x="992" y="485"/>
                    </a:cubicBezTo>
                    <a:cubicBezTo>
                      <a:pt x="1158" y="677"/>
                      <a:pt x="1268" y="1007"/>
                      <a:pt x="1378" y="1283"/>
                    </a:cubicBezTo>
                    <a:cubicBezTo>
                      <a:pt x="1572" y="1918"/>
                      <a:pt x="1682" y="2550"/>
                      <a:pt x="1819" y="3212"/>
                    </a:cubicBezTo>
                    <a:cubicBezTo>
                      <a:pt x="1848" y="2550"/>
                      <a:pt x="1848" y="1863"/>
                      <a:pt x="1709" y="1201"/>
                    </a:cubicBezTo>
                    <a:cubicBezTo>
                      <a:pt x="1627" y="871"/>
                      <a:pt x="1543" y="540"/>
                      <a:pt x="1297" y="209"/>
                    </a:cubicBezTo>
                    <a:cubicBezTo>
                      <a:pt x="1241" y="125"/>
                      <a:pt x="1158" y="44"/>
                      <a:pt x="992" y="15"/>
                    </a:cubicBezTo>
                    <a:cubicBezTo>
                      <a:pt x="967" y="5"/>
                      <a:pt x="938" y="0"/>
                      <a:pt x="90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a:off x="-1174986" y="2117181"/>
                <a:ext cx="41131" cy="80602"/>
              </a:xfrm>
              <a:custGeom>
                <a:avLst/>
                <a:gdLst/>
                <a:ahLst/>
                <a:cxnLst/>
                <a:rect l="l" t="t" r="r" b="b"/>
                <a:pathLst>
                  <a:path w="2206" h="4323" extrusionOk="0">
                    <a:moveTo>
                      <a:pt x="1039" y="0"/>
                    </a:moveTo>
                    <a:cubicBezTo>
                      <a:pt x="863" y="0"/>
                      <a:pt x="683" y="75"/>
                      <a:pt x="607" y="189"/>
                    </a:cubicBezTo>
                    <a:cubicBezTo>
                      <a:pt x="442" y="326"/>
                      <a:pt x="415" y="491"/>
                      <a:pt x="331" y="657"/>
                    </a:cubicBezTo>
                    <a:cubicBezTo>
                      <a:pt x="1" y="1924"/>
                      <a:pt x="250" y="3220"/>
                      <a:pt x="801" y="4323"/>
                    </a:cubicBezTo>
                    <a:cubicBezTo>
                      <a:pt x="691" y="3716"/>
                      <a:pt x="607" y="3110"/>
                      <a:pt x="580" y="2530"/>
                    </a:cubicBezTo>
                    <a:cubicBezTo>
                      <a:pt x="580" y="1924"/>
                      <a:pt x="580" y="1318"/>
                      <a:pt x="746" y="795"/>
                    </a:cubicBezTo>
                    <a:cubicBezTo>
                      <a:pt x="843" y="575"/>
                      <a:pt x="961" y="400"/>
                      <a:pt x="1045" y="400"/>
                    </a:cubicBezTo>
                    <a:cubicBezTo>
                      <a:pt x="1056" y="400"/>
                      <a:pt x="1067" y="403"/>
                      <a:pt x="1076" y="410"/>
                    </a:cubicBezTo>
                    <a:cubicBezTo>
                      <a:pt x="1242" y="520"/>
                      <a:pt x="1407" y="767"/>
                      <a:pt x="1544" y="1016"/>
                    </a:cubicBezTo>
                    <a:cubicBezTo>
                      <a:pt x="1819" y="1538"/>
                      <a:pt x="1985" y="2145"/>
                      <a:pt x="2205" y="2696"/>
                    </a:cubicBezTo>
                    <a:cubicBezTo>
                      <a:pt x="2150" y="2090"/>
                      <a:pt x="2095" y="1483"/>
                      <a:pt x="1848" y="877"/>
                    </a:cubicBezTo>
                    <a:cubicBezTo>
                      <a:pt x="1738" y="601"/>
                      <a:pt x="1599" y="271"/>
                      <a:pt x="1268" y="50"/>
                    </a:cubicBezTo>
                    <a:cubicBezTo>
                      <a:pt x="1199" y="16"/>
                      <a:pt x="1120" y="0"/>
                      <a:pt x="103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a:off x="-1186789" y="2022315"/>
                <a:ext cx="97644" cy="104039"/>
              </a:xfrm>
              <a:custGeom>
                <a:avLst/>
                <a:gdLst/>
                <a:ahLst/>
                <a:cxnLst/>
                <a:rect l="l" t="t" r="r" b="b"/>
                <a:pathLst>
                  <a:path w="5237" h="5580" extrusionOk="0">
                    <a:moveTo>
                      <a:pt x="3396" y="1"/>
                    </a:moveTo>
                    <a:cubicBezTo>
                      <a:pt x="2421" y="1"/>
                      <a:pt x="1476" y="574"/>
                      <a:pt x="1130" y="1364"/>
                    </a:cubicBezTo>
                    <a:cubicBezTo>
                      <a:pt x="552" y="2713"/>
                      <a:pt x="1" y="5553"/>
                      <a:pt x="1019" y="5579"/>
                    </a:cubicBezTo>
                    <a:cubicBezTo>
                      <a:pt x="2040" y="5579"/>
                      <a:pt x="1846" y="4808"/>
                      <a:pt x="2673" y="2879"/>
                    </a:cubicBezTo>
                    <a:cubicBezTo>
                      <a:pt x="3804" y="2411"/>
                      <a:pt x="3996" y="1280"/>
                      <a:pt x="3996" y="1280"/>
                    </a:cubicBezTo>
                    <a:lnTo>
                      <a:pt x="5237" y="895"/>
                    </a:lnTo>
                    <a:cubicBezTo>
                      <a:pt x="4726" y="262"/>
                      <a:pt x="4054" y="1"/>
                      <a:pt x="339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a:off x="-1182183" y="2020264"/>
                <a:ext cx="93039" cy="109483"/>
              </a:xfrm>
              <a:custGeom>
                <a:avLst/>
                <a:gdLst/>
                <a:ahLst/>
                <a:cxnLst/>
                <a:rect l="l" t="t" r="r" b="b"/>
                <a:pathLst>
                  <a:path w="4990" h="5872" extrusionOk="0">
                    <a:moveTo>
                      <a:pt x="2998" y="0"/>
                    </a:moveTo>
                    <a:cubicBezTo>
                      <a:pt x="2663" y="0"/>
                      <a:pt x="2326" y="66"/>
                      <a:pt x="2014" y="206"/>
                    </a:cubicBezTo>
                    <a:cubicBezTo>
                      <a:pt x="1518" y="427"/>
                      <a:pt x="1022" y="784"/>
                      <a:pt x="746" y="1309"/>
                    </a:cubicBezTo>
                    <a:cubicBezTo>
                      <a:pt x="497" y="1831"/>
                      <a:pt x="360" y="2356"/>
                      <a:pt x="221" y="2878"/>
                    </a:cubicBezTo>
                    <a:cubicBezTo>
                      <a:pt x="111" y="3403"/>
                      <a:pt x="1" y="3954"/>
                      <a:pt x="1" y="4505"/>
                    </a:cubicBezTo>
                    <a:cubicBezTo>
                      <a:pt x="1" y="4781"/>
                      <a:pt x="29" y="5083"/>
                      <a:pt x="140" y="5387"/>
                    </a:cubicBezTo>
                    <a:cubicBezTo>
                      <a:pt x="195" y="5524"/>
                      <a:pt x="276" y="5689"/>
                      <a:pt x="470" y="5799"/>
                    </a:cubicBezTo>
                    <a:cubicBezTo>
                      <a:pt x="575" y="5852"/>
                      <a:pt x="701" y="5872"/>
                      <a:pt x="808" y="5872"/>
                    </a:cubicBezTo>
                    <a:cubicBezTo>
                      <a:pt x="870" y="5872"/>
                      <a:pt x="926" y="5865"/>
                      <a:pt x="966" y="5855"/>
                    </a:cubicBezTo>
                    <a:cubicBezTo>
                      <a:pt x="1297" y="5855"/>
                      <a:pt x="1628" y="5608"/>
                      <a:pt x="1764" y="5332"/>
                    </a:cubicBezTo>
                    <a:cubicBezTo>
                      <a:pt x="1903" y="5056"/>
                      <a:pt x="1958" y="4807"/>
                      <a:pt x="2040" y="4532"/>
                    </a:cubicBezTo>
                    <a:cubicBezTo>
                      <a:pt x="2174" y="4053"/>
                      <a:pt x="2333" y="3550"/>
                      <a:pt x="2516" y="3069"/>
                    </a:cubicBezTo>
                    <a:lnTo>
                      <a:pt x="2516" y="3069"/>
                    </a:lnTo>
                    <a:cubicBezTo>
                      <a:pt x="3198" y="2728"/>
                      <a:pt x="3642" y="2060"/>
                      <a:pt x="3749" y="1390"/>
                    </a:cubicBezTo>
                    <a:lnTo>
                      <a:pt x="3749" y="1390"/>
                    </a:lnTo>
                    <a:cubicBezTo>
                      <a:pt x="3557" y="2080"/>
                      <a:pt x="3032" y="2658"/>
                      <a:pt x="2371" y="2878"/>
                    </a:cubicBezTo>
                    <a:lnTo>
                      <a:pt x="2344" y="2878"/>
                    </a:lnTo>
                    <a:lnTo>
                      <a:pt x="2316" y="2933"/>
                    </a:lnTo>
                    <a:cubicBezTo>
                      <a:pt x="2095" y="3430"/>
                      <a:pt x="1903" y="3926"/>
                      <a:pt x="1709" y="4450"/>
                    </a:cubicBezTo>
                    <a:cubicBezTo>
                      <a:pt x="1518" y="4946"/>
                      <a:pt x="1379" y="5469"/>
                      <a:pt x="938" y="5469"/>
                    </a:cubicBezTo>
                    <a:cubicBezTo>
                      <a:pt x="899" y="5478"/>
                      <a:pt x="864" y="5483"/>
                      <a:pt x="831" y="5483"/>
                    </a:cubicBezTo>
                    <a:cubicBezTo>
                      <a:pt x="488" y="5483"/>
                      <a:pt x="442" y="4982"/>
                      <a:pt x="442" y="4505"/>
                    </a:cubicBezTo>
                    <a:cubicBezTo>
                      <a:pt x="442" y="4009"/>
                      <a:pt x="525" y="3485"/>
                      <a:pt x="636" y="2962"/>
                    </a:cubicBezTo>
                    <a:cubicBezTo>
                      <a:pt x="746" y="2466"/>
                      <a:pt x="883" y="1941"/>
                      <a:pt x="1103" y="1474"/>
                    </a:cubicBezTo>
                    <a:cubicBezTo>
                      <a:pt x="1297" y="1060"/>
                      <a:pt x="1683" y="702"/>
                      <a:pt x="2150" y="482"/>
                    </a:cubicBezTo>
                    <a:cubicBezTo>
                      <a:pt x="2484" y="310"/>
                      <a:pt x="2859" y="223"/>
                      <a:pt x="3235" y="223"/>
                    </a:cubicBezTo>
                    <a:cubicBezTo>
                      <a:pt x="3884" y="223"/>
                      <a:pt x="4536" y="481"/>
                      <a:pt x="4990" y="1005"/>
                    </a:cubicBezTo>
                    <a:cubicBezTo>
                      <a:pt x="4564" y="367"/>
                      <a:pt x="3786" y="0"/>
                      <a:pt x="299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723647" y="761876"/>
                <a:ext cx="606074" cy="476622"/>
              </a:xfrm>
              <a:custGeom>
                <a:avLst/>
                <a:gdLst/>
                <a:ahLst/>
                <a:cxnLst/>
                <a:rect l="l" t="t" r="r" b="b"/>
                <a:pathLst>
                  <a:path w="32506" h="25563" extrusionOk="0">
                    <a:moveTo>
                      <a:pt x="19095" y="1"/>
                    </a:moveTo>
                    <a:cubicBezTo>
                      <a:pt x="10907" y="1"/>
                      <a:pt x="1" y="6728"/>
                      <a:pt x="6631" y="15946"/>
                    </a:cubicBezTo>
                    <a:cubicBezTo>
                      <a:pt x="8505" y="14073"/>
                      <a:pt x="11618" y="10076"/>
                      <a:pt x="11618" y="10076"/>
                    </a:cubicBezTo>
                    <a:cubicBezTo>
                      <a:pt x="11618" y="10076"/>
                      <a:pt x="14553" y="14085"/>
                      <a:pt x="19782" y="14085"/>
                    </a:cubicBezTo>
                    <a:cubicBezTo>
                      <a:pt x="20821" y="14085"/>
                      <a:pt x="21950" y="13927"/>
                      <a:pt x="23165" y="13548"/>
                    </a:cubicBezTo>
                    <a:cubicBezTo>
                      <a:pt x="23798" y="18563"/>
                      <a:pt x="23275" y="23607"/>
                      <a:pt x="26196" y="25563"/>
                    </a:cubicBezTo>
                    <a:cubicBezTo>
                      <a:pt x="32506" y="21705"/>
                      <a:pt x="31763" y="5060"/>
                      <a:pt x="25314" y="2058"/>
                    </a:cubicBezTo>
                    <a:cubicBezTo>
                      <a:pt x="23901" y="645"/>
                      <a:pt x="21628" y="1"/>
                      <a:pt x="19095"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496234" y="914783"/>
                <a:ext cx="280551" cy="61957"/>
              </a:xfrm>
              <a:custGeom>
                <a:avLst/>
                <a:gdLst/>
                <a:ahLst/>
                <a:cxnLst/>
                <a:rect l="l" t="t" r="r" b="b"/>
                <a:pathLst>
                  <a:path w="15047" h="3323" extrusionOk="0">
                    <a:moveTo>
                      <a:pt x="0" y="1"/>
                    </a:moveTo>
                    <a:cubicBezTo>
                      <a:pt x="24" y="10"/>
                      <a:pt x="48" y="19"/>
                      <a:pt x="72" y="29"/>
                    </a:cubicBezTo>
                    <a:lnTo>
                      <a:pt x="72" y="29"/>
                    </a:lnTo>
                    <a:cubicBezTo>
                      <a:pt x="48" y="19"/>
                      <a:pt x="25" y="10"/>
                      <a:pt x="0" y="1"/>
                    </a:cubicBezTo>
                    <a:close/>
                    <a:moveTo>
                      <a:pt x="72" y="29"/>
                    </a:moveTo>
                    <a:cubicBezTo>
                      <a:pt x="644" y="263"/>
                      <a:pt x="1096" y="760"/>
                      <a:pt x="1625" y="1103"/>
                    </a:cubicBezTo>
                    <a:cubicBezTo>
                      <a:pt x="2176" y="1462"/>
                      <a:pt x="2756" y="1793"/>
                      <a:pt x="3362" y="2095"/>
                    </a:cubicBezTo>
                    <a:cubicBezTo>
                      <a:pt x="4575" y="2675"/>
                      <a:pt x="5869" y="3032"/>
                      <a:pt x="7192" y="3226"/>
                    </a:cubicBezTo>
                    <a:cubicBezTo>
                      <a:pt x="7810" y="3289"/>
                      <a:pt x="8428" y="3323"/>
                      <a:pt x="9044" y="3323"/>
                    </a:cubicBezTo>
                    <a:cubicBezTo>
                      <a:pt x="9773" y="3323"/>
                      <a:pt x="10498" y="3275"/>
                      <a:pt x="11215" y="3171"/>
                    </a:cubicBezTo>
                    <a:cubicBezTo>
                      <a:pt x="11876" y="3087"/>
                      <a:pt x="12511" y="2922"/>
                      <a:pt x="13173" y="2785"/>
                    </a:cubicBezTo>
                    <a:lnTo>
                      <a:pt x="15046" y="2179"/>
                    </a:lnTo>
                    <a:lnTo>
                      <a:pt x="15046" y="2179"/>
                    </a:lnTo>
                    <a:cubicBezTo>
                      <a:pt x="13750" y="2481"/>
                      <a:pt x="12456" y="2730"/>
                      <a:pt x="11160" y="2840"/>
                    </a:cubicBezTo>
                    <a:cubicBezTo>
                      <a:pt x="10577" y="2902"/>
                      <a:pt x="9988" y="2930"/>
                      <a:pt x="9399" y="2930"/>
                    </a:cubicBezTo>
                    <a:cubicBezTo>
                      <a:pt x="8679" y="2930"/>
                      <a:pt x="7959" y="2888"/>
                      <a:pt x="7247" y="2812"/>
                    </a:cubicBezTo>
                    <a:cubicBezTo>
                      <a:pt x="5953" y="2646"/>
                      <a:pt x="4711" y="2289"/>
                      <a:pt x="3499" y="1793"/>
                    </a:cubicBezTo>
                    <a:cubicBezTo>
                      <a:pt x="2284" y="1361"/>
                      <a:pt x="1279" y="504"/>
                      <a:pt x="72" y="29"/>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a:off x="-496234" y="850048"/>
                <a:ext cx="291850" cy="100385"/>
              </a:xfrm>
              <a:custGeom>
                <a:avLst/>
                <a:gdLst/>
                <a:ahLst/>
                <a:cxnLst/>
                <a:rect l="l" t="t" r="r" b="b"/>
                <a:pathLst>
                  <a:path w="15653" h="5384" extrusionOk="0">
                    <a:moveTo>
                      <a:pt x="0" y="1"/>
                    </a:moveTo>
                    <a:lnTo>
                      <a:pt x="0" y="1"/>
                    </a:lnTo>
                    <a:cubicBezTo>
                      <a:pt x="2011" y="2150"/>
                      <a:pt x="4491" y="3969"/>
                      <a:pt x="7357" y="4906"/>
                    </a:cubicBezTo>
                    <a:cubicBezTo>
                      <a:pt x="8331" y="5200"/>
                      <a:pt x="9342" y="5384"/>
                      <a:pt x="10348" y="5384"/>
                    </a:cubicBezTo>
                    <a:cubicBezTo>
                      <a:pt x="10852" y="5384"/>
                      <a:pt x="11354" y="5338"/>
                      <a:pt x="11850" y="5236"/>
                    </a:cubicBezTo>
                    <a:cubicBezTo>
                      <a:pt x="13338" y="4879"/>
                      <a:pt x="14606" y="3997"/>
                      <a:pt x="15653" y="2922"/>
                    </a:cubicBezTo>
                    <a:lnTo>
                      <a:pt x="15653" y="2922"/>
                    </a:lnTo>
                    <a:cubicBezTo>
                      <a:pt x="14495" y="3887"/>
                      <a:pt x="13199" y="4630"/>
                      <a:pt x="11795" y="4906"/>
                    </a:cubicBezTo>
                    <a:cubicBezTo>
                      <a:pt x="11389" y="4968"/>
                      <a:pt x="10979" y="4998"/>
                      <a:pt x="10568" y="4998"/>
                    </a:cubicBezTo>
                    <a:cubicBezTo>
                      <a:pt x="9528" y="4998"/>
                      <a:pt x="8483" y="4810"/>
                      <a:pt x="7496" y="4494"/>
                    </a:cubicBezTo>
                    <a:cubicBezTo>
                      <a:pt x="6118" y="4079"/>
                      <a:pt x="4795" y="3391"/>
                      <a:pt x="3554" y="2620"/>
                    </a:cubicBezTo>
                    <a:cubicBezTo>
                      <a:pt x="2315" y="1848"/>
                      <a:pt x="1103" y="966"/>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a:off x="-406831" y="863938"/>
                <a:ext cx="155182" cy="34493"/>
              </a:xfrm>
              <a:custGeom>
                <a:avLst/>
                <a:gdLst/>
                <a:ahLst/>
                <a:cxnLst/>
                <a:rect l="l" t="t" r="r" b="b"/>
                <a:pathLst>
                  <a:path w="8323" h="1850" extrusionOk="0">
                    <a:moveTo>
                      <a:pt x="0" y="1"/>
                    </a:moveTo>
                    <a:lnTo>
                      <a:pt x="0" y="1"/>
                    </a:lnTo>
                    <a:cubicBezTo>
                      <a:pt x="1129" y="1048"/>
                      <a:pt x="2617" y="1709"/>
                      <a:pt x="4189" y="1846"/>
                    </a:cubicBezTo>
                    <a:cubicBezTo>
                      <a:pt x="4257" y="1848"/>
                      <a:pt x="4325" y="1850"/>
                      <a:pt x="4392" y="1850"/>
                    </a:cubicBezTo>
                    <a:cubicBezTo>
                      <a:pt x="5122" y="1850"/>
                      <a:pt x="5848" y="1708"/>
                      <a:pt x="6504" y="1405"/>
                    </a:cubicBezTo>
                    <a:cubicBezTo>
                      <a:pt x="7247" y="1103"/>
                      <a:pt x="7798" y="552"/>
                      <a:pt x="8322" y="1"/>
                    </a:cubicBezTo>
                    <a:lnTo>
                      <a:pt x="8322" y="1"/>
                    </a:lnTo>
                    <a:cubicBezTo>
                      <a:pt x="7688" y="442"/>
                      <a:pt x="7081" y="883"/>
                      <a:pt x="6365" y="1103"/>
                    </a:cubicBezTo>
                    <a:cubicBezTo>
                      <a:pt x="5780" y="1290"/>
                      <a:pt x="5154" y="1417"/>
                      <a:pt x="4539" y="1417"/>
                    </a:cubicBezTo>
                    <a:cubicBezTo>
                      <a:pt x="4431" y="1417"/>
                      <a:pt x="4323" y="1413"/>
                      <a:pt x="4215" y="1405"/>
                    </a:cubicBezTo>
                    <a:cubicBezTo>
                      <a:pt x="3472" y="1379"/>
                      <a:pt x="2756" y="1185"/>
                      <a:pt x="2039" y="938"/>
                    </a:cubicBezTo>
                    <a:cubicBezTo>
                      <a:pt x="1349" y="689"/>
                      <a:pt x="662" y="387"/>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a:off x="-435115" y="800564"/>
                <a:ext cx="115636" cy="22299"/>
              </a:xfrm>
              <a:custGeom>
                <a:avLst/>
                <a:gdLst/>
                <a:ahLst/>
                <a:cxnLst/>
                <a:rect l="l" t="t" r="r" b="b"/>
                <a:pathLst>
                  <a:path w="6202" h="1196" extrusionOk="0">
                    <a:moveTo>
                      <a:pt x="3470" y="1"/>
                    </a:moveTo>
                    <a:cubicBezTo>
                      <a:pt x="3352" y="1"/>
                      <a:pt x="3234" y="4"/>
                      <a:pt x="3116" y="9"/>
                    </a:cubicBezTo>
                    <a:cubicBezTo>
                      <a:pt x="1985" y="119"/>
                      <a:pt x="911" y="534"/>
                      <a:pt x="1" y="1195"/>
                    </a:cubicBezTo>
                    <a:cubicBezTo>
                      <a:pt x="525" y="1001"/>
                      <a:pt x="1048" y="865"/>
                      <a:pt x="1572" y="726"/>
                    </a:cubicBezTo>
                    <a:cubicBezTo>
                      <a:pt x="2095" y="589"/>
                      <a:pt x="2620" y="479"/>
                      <a:pt x="3171" y="450"/>
                    </a:cubicBezTo>
                    <a:cubicBezTo>
                      <a:pt x="3367" y="424"/>
                      <a:pt x="3564" y="411"/>
                      <a:pt x="3760" y="411"/>
                    </a:cubicBezTo>
                    <a:cubicBezTo>
                      <a:pt x="4614" y="411"/>
                      <a:pt x="5462" y="658"/>
                      <a:pt x="6202" y="1195"/>
                    </a:cubicBezTo>
                    <a:cubicBezTo>
                      <a:pt x="5871" y="754"/>
                      <a:pt x="5375" y="395"/>
                      <a:pt x="4824" y="203"/>
                    </a:cubicBezTo>
                    <a:cubicBezTo>
                      <a:pt x="4386" y="49"/>
                      <a:pt x="3929" y="1"/>
                      <a:pt x="347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a:off x="-582560" y="894237"/>
                <a:ext cx="75531" cy="105866"/>
              </a:xfrm>
              <a:custGeom>
                <a:avLst/>
                <a:gdLst/>
                <a:ahLst/>
                <a:cxnLst/>
                <a:rect l="l" t="t" r="r" b="b"/>
                <a:pathLst>
                  <a:path w="4051" h="5678" extrusionOk="0">
                    <a:moveTo>
                      <a:pt x="4051" y="1"/>
                    </a:moveTo>
                    <a:cubicBezTo>
                      <a:pt x="3059" y="662"/>
                      <a:pt x="2232" y="1517"/>
                      <a:pt x="1460" y="2426"/>
                    </a:cubicBezTo>
                    <a:cubicBezTo>
                      <a:pt x="1103" y="2922"/>
                      <a:pt x="772" y="3391"/>
                      <a:pt x="497" y="3942"/>
                    </a:cubicBezTo>
                    <a:cubicBezTo>
                      <a:pt x="221" y="4465"/>
                      <a:pt x="1" y="5071"/>
                      <a:pt x="82" y="5677"/>
                    </a:cubicBezTo>
                    <a:cubicBezTo>
                      <a:pt x="166" y="5100"/>
                      <a:pt x="468" y="4604"/>
                      <a:pt x="772" y="4108"/>
                    </a:cubicBezTo>
                    <a:cubicBezTo>
                      <a:pt x="1103" y="3638"/>
                      <a:pt x="1434" y="3142"/>
                      <a:pt x="1820" y="2701"/>
                    </a:cubicBezTo>
                    <a:cubicBezTo>
                      <a:pt x="2536" y="1793"/>
                      <a:pt x="3308" y="937"/>
                      <a:pt x="405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a:off x="-612895" y="840800"/>
                <a:ext cx="92516" cy="114611"/>
              </a:xfrm>
              <a:custGeom>
                <a:avLst/>
                <a:gdLst/>
                <a:ahLst/>
                <a:cxnLst/>
                <a:rect l="l" t="t" r="r" b="b"/>
                <a:pathLst>
                  <a:path w="4962" h="6147" extrusionOk="0">
                    <a:moveTo>
                      <a:pt x="4961" y="1"/>
                    </a:moveTo>
                    <a:cubicBezTo>
                      <a:pt x="3667" y="497"/>
                      <a:pt x="2510" y="1323"/>
                      <a:pt x="1518" y="2344"/>
                    </a:cubicBezTo>
                    <a:cubicBezTo>
                      <a:pt x="1077" y="2867"/>
                      <a:pt x="636" y="3418"/>
                      <a:pt x="360" y="4079"/>
                    </a:cubicBezTo>
                    <a:cubicBezTo>
                      <a:pt x="85" y="4740"/>
                      <a:pt x="1" y="5486"/>
                      <a:pt x="111" y="6147"/>
                    </a:cubicBezTo>
                    <a:cubicBezTo>
                      <a:pt x="221" y="4769"/>
                      <a:pt x="911" y="3583"/>
                      <a:pt x="1848" y="2620"/>
                    </a:cubicBezTo>
                    <a:cubicBezTo>
                      <a:pt x="2289" y="2124"/>
                      <a:pt x="2812" y="1683"/>
                      <a:pt x="3336" y="1242"/>
                    </a:cubicBezTo>
                    <a:cubicBezTo>
                      <a:pt x="3859" y="827"/>
                      <a:pt x="4383" y="386"/>
                      <a:pt x="496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a:off x="-263992" y="1008307"/>
                <a:ext cx="25171" cy="147985"/>
              </a:xfrm>
              <a:custGeom>
                <a:avLst/>
                <a:gdLst/>
                <a:ahLst/>
                <a:cxnLst/>
                <a:rect l="l" t="t" r="r" b="b"/>
                <a:pathLst>
                  <a:path w="1350" h="7937" extrusionOk="0">
                    <a:moveTo>
                      <a:pt x="661" y="0"/>
                    </a:moveTo>
                    <a:cubicBezTo>
                      <a:pt x="496" y="662"/>
                      <a:pt x="302" y="1323"/>
                      <a:pt x="192" y="2013"/>
                    </a:cubicBezTo>
                    <a:cubicBezTo>
                      <a:pt x="82" y="2701"/>
                      <a:pt x="27" y="3391"/>
                      <a:pt x="0" y="4079"/>
                    </a:cubicBezTo>
                    <a:cubicBezTo>
                      <a:pt x="27" y="4769"/>
                      <a:pt x="82" y="5485"/>
                      <a:pt x="276" y="6146"/>
                    </a:cubicBezTo>
                    <a:cubicBezTo>
                      <a:pt x="467" y="6834"/>
                      <a:pt x="798" y="7496"/>
                      <a:pt x="1349" y="7937"/>
                    </a:cubicBezTo>
                    <a:cubicBezTo>
                      <a:pt x="908" y="7385"/>
                      <a:pt x="717" y="6724"/>
                      <a:pt x="606" y="6063"/>
                    </a:cubicBezTo>
                    <a:cubicBezTo>
                      <a:pt x="496" y="5430"/>
                      <a:pt x="441" y="4740"/>
                      <a:pt x="441" y="4079"/>
                    </a:cubicBezTo>
                    <a:cubicBezTo>
                      <a:pt x="412" y="2729"/>
                      <a:pt x="606" y="1378"/>
                      <a:pt x="661"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a:off x="-215701" y="1022197"/>
                <a:ext cx="22094" cy="134095"/>
              </a:xfrm>
              <a:custGeom>
                <a:avLst/>
                <a:gdLst/>
                <a:ahLst/>
                <a:cxnLst/>
                <a:rect l="l" t="t" r="r" b="b"/>
                <a:pathLst>
                  <a:path w="1185" h="7192" extrusionOk="0">
                    <a:moveTo>
                      <a:pt x="0" y="0"/>
                    </a:moveTo>
                    <a:cubicBezTo>
                      <a:pt x="137" y="1213"/>
                      <a:pt x="358" y="2397"/>
                      <a:pt x="496" y="3609"/>
                    </a:cubicBezTo>
                    <a:cubicBezTo>
                      <a:pt x="578" y="4189"/>
                      <a:pt x="633" y="4795"/>
                      <a:pt x="662" y="5401"/>
                    </a:cubicBezTo>
                    <a:cubicBezTo>
                      <a:pt x="717" y="5979"/>
                      <a:pt x="743" y="6585"/>
                      <a:pt x="607" y="7192"/>
                    </a:cubicBezTo>
                    <a:cubicBezTo>
                      <a:pt x="1184" y="6063"/>
                      <a:pt x="1019" y="4740"/>
                      <a:pt x="937" y="3554"/>
                    </a:cubicBezTo>
                    <a:cubicBezTo>
                      <a:pt x="743" y="2342"/>
                      <a:pt x="496" y="1129"/>
                      <a:pt x="0"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a:off x="-3792278" y="3630745"/>
                <a:ext cx="390501" cy="197059"/>
              </a:xfrm>
              <a:custGeom>
                <a:avLst/>
                <a:gdLst/>
                <a:ahLst/>
                <a:cxnLst/>
                <a:rect l="l" t="t" r="r" b="b"/>
                <a:pathLst>
                  <a:path w="20944" h="10569" extrusionOk="0">
                    <a:moveTo>
                      <a:pt x="4659" y="0"/>
                    </a:moveTo>
                    <a:cubicBezTo>
                      <a:pt x="4659" y="0"/>
                      <a:pt x="1" y="4023"/>
                      <a:pt x="1352" y="8543"/>
                    </a:cubicBezTo>
                    <a:cubicBezTo>
                      <a:pt x="3958" y="9965"/>
                      <a:pt x="8426" y="10568"/>
                      <a:pt x="12466" y="10568"/>
                    </a:cubicBezTo>
                    <a:cubicBezTo>
                      <a:pt x="16413" y="10568"/>
                      <a:pt x="19950" y="9992"/>
                      <a:pt x="20944" y="9039"/>
                    </a:cubicBezTo>
                    <a:cubicBezTo>
                      <a:pt x="20944" y="3225"/>
                      <a:pt x="12320" y="5181"/>
                      <a:pt x="11879" y="1186"/>
                    </a:cubicBezTo>
                    <a:cubicBezTo>
                      <a:pt x="9535" y="800"/>
                      <a:pt x="4659" y="0"/>
                      <a:pt x="465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a:off x="-3771191" y="3713976"/>
                <a:ext cx="369413" cy="113828"/>
              </a:xfrm>
              <a:custGeom>
                <a:avLst/>
                <a:gdLst/>
                <a:ahLst/>
                <a:cxnLst/>
                <a:rect l="l" t="t" r="r" b="b"/>
                <a:pathLst>
                  <a:path w="19813" h="6105" extrusionOk="0">
                    <a:moveTo>
                      <a:pt x="15955" y="0"/>
                    </a:moveTo>
                    <a:cubicBezTo>
                      <a:pt x="14136" y="1158"/>
                      <a:pt x="13144" y="3556"/>
                      <a:pt x="13420" y="4989"/>
                    </a:cubicBezTo>
                    <a:cubicBezTo>
                      <a:pt x="12811" y="5048"/>
                      <a:pt x="12199" y="5075"/>
                      <a:pt x="11589" y="5075"/>
                    </a:cubicBezTo>
                    <a:cubicBezTo>
                      <a:pt x="6809" y="5075"/>
                      <a:pt x="2126" y="3419"/>
                      <a:pt x="1" y="2564"/>
                    </a:cubicBezTo>
                    <a:lnTo>
                      <a:pt x="1" y="2564"/>
                    </a:lnTo>
                    <a:cubicBezTo>
                      <a:pt x="1" y="3060"/>
                      <a:pt x="82" y="3556"/>
                      <a:pt x="221" y="4079"/>
                    </a:cubicBezTo>
                    <a:cubicBezTo>
                      <a:pt x="2827" y="5501"/>
                      <a:pt x="7295" y="6104"/>
                      <a:pt x="11335" y="6104"/>
                    </a:cubicBezTo>
                    <a:cubicBezTo>
                      <a:pt x="15282" y="6104"/>
                      <a:pt x="18819" y="5528"/>
                      <a:pt x="19813" y="4575"/>
                    </a:cubicBezTo>
                    <a:cubicBezTo>
                      <a:pt x="19813" y="1544"/>
                      <a:pt x="17884" y="690"/>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a:off x="-3071388" y="3578855"/>
                <a:ext cx="389960" cy="196873"/>
              </a:xfrm>
              <a:custGeom>
                <a:avLst/>
                <a:gdLst/>
                <a:ahLst/>
                <a:cxnLst/>
                <a:rect l="l" t="t" r="r" b="b"/>
                <a:pathLst>
                  <a:path w="20915" h="10559" extrusionOk="0">
                    <a:moveTo>
                      <a:pt x="4630" y="1"/>
                    </a:moveTo>
                    <a:cubicBezTo>
                      <a:pt x="4630" y="1"/>
                      <a:pt x="0" y="3996"/>
                      <a:pt x="1323" y="8544"/>
                    </a:cubicBezTo>
                    <a:cubicBezTo>
                      <a:pt x="3921" y="9961"/>
                      <a:pt x="8371" y="10558"/>
                      <a:pt x="12401" y="10558"/>
                    </a:cubicBezTo>
                    <a:cubicBezTo>
                      <a:pt x="16362" y="10558"/>
                      <a:pt x="19918" y="9982"/>
                      <a:pt x="20915" y="9040"/>
                    </a:cubicBezTo>
                    <a:cubicBezTo>
                      <a:pt x="20915" y="3198"/>
                      <a:pt x="12291" y="5182"/>
                      <a:pt x="11850" y="1158"/>
                    </a:cubicBezTo>
                    <a:cubicBezTo>
                      <a:pt x="9506" y="773"/>
                      <a:pt x="4630" y="1"/>
                      <a:pt x="4630"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a:off x="-3050841" y="3662105"/>
                <a:ext cx="369413" cy="113623"/>
              </a:xfrm>
              <a:custGeom>
                <a:avLst/>
                <a:gdLst/>
                <a:ahLst/>
                <a:cxnLst/>
                <a:rect l="l" t="t" r="r" b="b"/>
                <a:pathLst>
                  <a:path w="19813" h="6094" extrusionOk="0">
                    <a:moveTo>
                      <a:pt x="15955" y="0"/>
                    </a:moveTo>
                    <a:cubicBezTo>
                      <a:pt x="14136" y="1129"/>
                      <a:pt x="13144" y="3554"/>
                      <a:pt x="13448" y="4960"/>
                    </a:cubicBezTo>
                    <a:cubicBezTo>
                      <a:pt x="12833" y="5020"/>
                      <a:pt x="12213" y="5048"/>
                      <a:pt x="11596" y="5048"/>
                    </a:cubicBezTo>
                    <a:cubicBezTo>
                      <a:pt x="6822" y="5048"/>
                      <a:pt x="2148" y="3414"/>
                      <a:pt x="0" y="2535"/>
                    </a:cubicBezTo>
                    <a:lnTo>
                      <a:pt x="0" y="2535"/>
                    </a:lnTo>
                    <a:cubicBezTo>
                      <a:pt x="0" y="3031"/>
                      <a:pt x="82" y="3554"/>
                      <a:pt x="221" y="4079"/>
                    </a:cubicBezTo>
                    <a:cubicBezTo>
                      <a:pt x="2819" y="5496"/>
                      <a:pt x="7269" y="6093"/>
                      <a:pt x="11299" y="6093"/>
                    </a:cubicBezTo>
                    <a:cubicBezTo>
                      <a:pt x="15260" y="6093"/>
                      <a:pt x="18816" y="5517"/>
                      <a:pt x="19813" y="4575"/>
                    </a:cubicBezTo>
                    <a:cubicBezTo>
                      <a:pt x="19813" y="1543"/>
                      <a:pt x="17884" y="688"/>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a:off x="-4692944" y="3759190"/>
                <a:ext cx="340644" cy="172093"/>
              </a:xfrm>
              <a:custGeom>
                <a:avLst/>
                <a:gdLst/>
                <a:ahLst/>
                <a:cxnLst/>
                <a:rect l="l" t="t" r="r" b="b"/>
                <a:pathLst>
                  <a:path w="18270" h="9230" extrusionOk="0">
                    <a:moveTo>
                      <a:pt x="4050" y="0"/>
                    </a:moveTo>
                    <a:cubicBezTo>
                      <a:pt x="4050" y="0"/>
                      <a:pt x="1" y="3501"/>
                      <a:pt x="1158" y="7469"/>
                    </a:cubicBezTo>
                    <a:cubicBezTo>
                      <a:pt x="3426" y="8708"/>
                      <a:pt x="7319" y="9229"/>
                      <a:pt x="10844" y="9229"/>
                    </a:cubicBezTo>
                    <a:cubicBezTo>
                      <a:pt x="14297" y="9229"/>
                      <a:pt x="17397" y="8729"/>
                      <a:pt x="18270" y="7910"/>
                    </a:cubicBezTo>
                    <a:cubicBezTo>
                      <a:pt x="18270" y="2811"/>
                      <a:pt x="10748" y="4548"/>
                      <a:pt x="10362" y="1021"/>
                    </a:cubicBezTo>
                    <a:cubicBezTo>
                      <a:pt x="8323" y="690"/>
                      <a:pt x="4050" y="0"/>
                      <a:pt x="4050"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a:off x="-4674988" y="3832148"/>
                <a:ext cx="322689" cy="99135"/>
              </a:xfrm>
              <a:custGeom>
                <a:avLst/>
                <a:gdLst/>
                <a:ahLst/>
                <a:cxnLst/>
                <a:rect l="l" t="t" r="r" b="b"/>
                <a:pathLst>
                  <a:path w="17307" h="5317" extrusionOk="0">
                    <a:moveTo>
                      <a:pt x="13945" y="0"/>
                    </a:moveTo>
                    <a:cubicBezTo>
                      <a:pt x="12346" y="992"/>
                      <a:pt x="11493" y="3087"/>
                      <a:pt x="11740" y="4354"/>
                    </a:cubicBezTo>
                    <a:cubicBezTo>
                      <a:pt x="11220" y="4403"/>
                      <a:pt x="10696" y="4426"/>
                      <a:pt x="10173" y="4426"/>
                    </a:cubicBezTo>
                    <a:cubicBezTo>
                      <a:pt x="5989" y="4426"/>
                      <a:pt x="1863" y="2989"/>
                      <a:pt x="1" y="2205"/>
                    </a:cubicBezTo>
                    <a:lnTo>
                      <a:pt x="1" y="2205"/>
                    </a:lnTo>
                    <a:cubicBezTo>
                      <a:pt x="1" y="2646"/>
                      <a:pt x="56" y="3087"/>
                      <a:pt x="195" y="3556"/>
                    </a:cubicBezTo>
                    <a:cubicBezTo>
                      <a:pt x="2463" y="4795"/>
                      <a:pt x="6356" y="5316"/>
                      <a:pt x="9881" y="5316"/>
                    </a:cubicBezTo>
                    <a:cubicBezTo>
                      <a:pt x="13334" y="5316"/>
                      <a:pt x="16434" y="4816"/>
                      <a:pt x="17307" y="3997"/>
                    </a:cubicBezTo>
                    <a:cubicBezTo>
                      <a:pt x="17307" y="1352"/>
                      <a:pt x="15627" y="607"/>
                      <a:pt x="13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a:off x="-812733" y="3799258"/>
                <a:ext cx="341185" cy="172093"/>
              </a:xfrm>
              <a:custGeom>
                <a:avLst/>
                <a:gdLst/>
                <a:ahLst/>
                <a:cxnLst/>
                <a:rect l="l" t="t" r="r" b="b"/>
                <a:pathLst>
                  <a:path w="18299" h="9230" extrusionOk="0">
                    <a:moveTo>
                      <a:pt x="14246" y="1"/>
                    </a:moveTo>
                    <a:cubicBezTo>
                      <a:pt x="14246" y="1"/>
                      <a:pt x="9976" y="691"/>
                      <a:pt x="7937" y="1021"/>
                    </a:cubicBezTo>
                    <a:cubicBezTo>
                      <a:pt x="7551" y="4520"/>
                      <a:pt x="0" y="2812"/>
                      <a:pt x="0" y="7911"/>
                    </a:cubicBezTo>
                    <a:cubicBezTo>
                      <a:pt x="873" y="8729"/>
                      <a:pt x="3973" y="9230"/>
                      <a:pt x="7430" y="9230"/>
                    </a:cubicBezTo>
                    <a:cubicBezTo>
                      <a:pt x="10958" y="9230"/>
                      <a:pt x="14858" y="8708"/>
                      <a:pt x="17141" y="7470"/>
                    </a:cubicBezTo>
                    <a:cubicBezTo>
                      <a:pt x="18298" y="3502"/>
                      <a:pt x="14246" y="1"/>
                      <a:pt x="14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a:off x="-812733" y="3871731"/>
                <a:ext cx="323174" cy="99620"/>
              </a:xfrm>
              <a:custGeom>
                <a:avLst/>
                <a:gdLst/>
                <a:ahLst/>
                <a:cxnLst/>
                <a:rect l="l" t="t" r="r" b="b"/>
                <a:pathLst>
                  <a:path w="17333" h="5343" extrusionOk="0">
                    <a:moveTo>
                      <a:pt x="3389" y="0"/>
                    </a:moveTo>
                    <a:cubicBezTo>
                      <a:pt x="1709" y="607"/>
                      <a:pt x="0" y="1350"/>
                      <a:pt x="0" y="4024"/>
                    </a:cubicBezTo>
                    <a:cubicBezTo>
                      <a:pt x="873" y="4842"/>
                      <a:pt x="3973" y="5343"/>
                      <a:pt x="7430" y="5343"/>
                    </a:cubicBezTo>
                    <a:cubicBezTo>
                      <a:pt x="10958" y="5343"/>
                      <a:pt x="14858" y="4821"/>
                      <a:pt x="17141" y="3583"/>
                    </a:cubicBezTo>
                    <a:cubicBezTo>
                      <a:pt x="17277" y="3113"/>
                      <a:pt x="17333" y="2672"/>
                      <a:pt x="17333" y="2231"/>
                    </a:cubicBezTo>
                    <a:lnTo>
                      <a:pt x="17333" y="2231"/>
                    </a:lnTo>
                    <a:cubicBezTo>
                      <a:pt x="15457" y="2988"/>
                      <a:pt x="11379" y="4433"/>
                      <a:pt x="7221" y="4433"/>
                    </a:cubicBezTo>
                    <a:cubicBezTo>
                      <a:pt x="6678" y="4433"/>
                      <a:pt x="6134" y="4408"/>
                      <a:pt x="5593" y="4354"/>
                    </a:cubicBezTo>
                    <a:cubicBezTo>
                      <a:pt x="5842" y="3113"/>
                      <a:pt x="4987" y="1019"/>
                      <a:pt x="33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449;p35">
            <a:extLst>
              <a:ext uri="{FF2B5EF4-FFF2-40B4-BE49-F238E27FC236}">
                <a16:creationId xmlns:a16="http://schemas.microsoft.com/office/drawing/2014/main" id="{C15F72C8-9CED-4028-8CBE-3F237EB1EB1B}"/>
              </a:ext>
            </a:extLst>
          </p:cNvPr>
          <p:cNvGrpSpPr/>
          <p:nvPr/>
        </p:nvGrpSpPr>
        <p:grpSpPr>
          <a:xfrm>
            <a:off x="2178577" y="116501"/>
            <a:ext cx="1261398" cy="876656"/>
            <a:chOff x="4648200" y="3200222"/>
            <a:chExt cx="1261398" cy="876656"/>
          </a:xfrm>
        </p:grpSpPr>
        <p:sp>
          <p:nvSpPr>
            <p:cNvPr id="210" name="Google Shape;450;p35" descr="Slidesgo" title="Background">
              <a:extLst>
                <a:ext uri="{FF2B5EF4-FFF2-40B4-BE49-F238E27FC236}">
                  <a16:creationId xmlns:a16="http://schemas.microsoft.com/office/drawing/2014/main" id="{55CD9E17-6208-4978-B46E-8489DEBC5FDA}"/>
                </a:ext>
              </a:extLst>
            </p:cNvPr>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451;p35">
              <a:extLst>
                <a:ext uri="{FF2B5EF4-FFF2-40B4-BE49-F238E27FC236}">
                  <a16:creationId xmlns:a16="http://schemas.microsoft.com/office/drawing/2014/main" id="{9944284C-4E6F-40CA-A909-5BC6235D1A70}"/>
                </a:ext>
              </a:extLst>
            </p:cNvPr>
            <p:cNvGrpSpPr/>
            <p:nvPr/>
          </p:nvGrpSpPr>
          <p:grpSpPr>
            <a:xfrm>
              <a:off x="4953200" y="3222484"/>
              <a:ext cx="687423" cy="832131"/>
              <a:chOff x="4228800" y="1718875"/>
              <a:chExt cx="697750" cy="844975"/>
            </a:xfrm>
          </p:grpSpPr>
          <p:sp>
            <p:nvSpPr>
              <p:cNvPr id="212" name="Google Shape;452;p35">
                <a:extLst>
                  <a:ext uri="{FF2B5EF4-FFF2-40B4-BE49-F238E27FC236}">
                    <a16:creationId xmlns:a16="http://schemas.microsoft.com/office/drawing/2014/main" id="{1480FDC5-1A52-4147-BB2B-A7050B17C170}"/>
                  </a:ext>
                </a:extLst>
              </p:cNvPr>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53;p35">
                <a:extLst>
                  <a:ext uri="{FF2B5EF4-FFF2-40B4-BE49-F238E27FC236}">
                    <a16:creationId xmlns:a16="http://schemas.microsoft.com/office/drawing/2014/main" id="{F5AE9A74-6B82-41D9-BECD-5CCD42B04C5E}"/>
                  </a:ext>
                </a:extLst>
              </p:cNvPr>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 name="Google Shape;428;p35">
            <a:extLst>
              <a:ext uri="{FF2B5EF4-FFF2-40B4-BE49-F238E27FC236}">
                <a16:creationId xmlns:a16="http://schemas.microsoft.com/office/drawing/2014/main" id="{C42B4186-E2AA-43DB-85BF-EA926BF49578}"/>
              </a:ext>
            </a:extLst>
          </p:cNvPr>
          <p:cNvSpPr txBox="1">
            <a:spLocks/>
          </p:cNvSpPr>
          <p:nvPr/>
        </p:nvSpPr>
        <p:spPr>
          <a:xfrm>
            <a:off x="831026" y="1521412"/>
            <a:ext cx="3861716"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1pPr>
            <a:lvl2pPr marL="914400" marR="0" lvl="1"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2pPr>
            <a:lvl3pPr marL="1371600" marR="0" lvl="2"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3pPr>
            <a:lvl4pPr marL="1828800" marR="0" lvl="3"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4pPr>
            <a:lvl5pPr marL="2286000" marR="0" lvl="4"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5pPr>
            <a:lvl6pPr marL="2743200" marR="0" lvl="5"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6pPr>
            <a:lvl7pPr marL="3200400" marR="0" lvl="6"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7pPr>
            <a:lvl8pPr marL="3657600" marR="0" lvl="7"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8pPr>
            <a:lvl9pPr marL="4114800" marR="0" lvl="8"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9pPr>
          </a:lstStyle>
          <a:p>
            <a:pPr marL="0" indent="0"/>
            <a:r>
              <a:rPr lang="en-US" sz="3200" dirty="0"/>
              <a:t>QUÁ TRÌNH SSRS</a:t>
            </a:r>
          </a:p>
        </p:txBody>
      </p:sp>
    </p:spTree>
    <p:extLst>
      <p:ext uri="{BB962C8B-B14F-4D97-AF65-F5344CB8AC3E}">
        <p14:creationId xmlns:p14="http://schemas.microsoft.com/office/powerpoint/2010/main" val="4172173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08"/>
                                        </p:tgtEl>
                                        <p:attrNameLst>
                                          <p:attrName>style.visibility</p:attrName>
                                        </p:attrNameLst>
                                      </p:cBhvr>
                                      <p:to>
                                        <p:strVal val="visible"/>
                                      </p:to>
                                    </p:set>
                                    <p:animEffect transition="in" filter="barn(inVertical)">
                                      <p:cBhvr>
                                        <p:cTn id="7" dur="500"/>
                                        <p:tgtEl>
                                          <p:spTgt spid="1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36F1B679-94A2-4998-A022-46629B1A995F}"/>
              </a:ext>
            </a:extLst>
          </p:cNvPr>
          <p:cNvSpPr txBox="1">
            <a:spLocks/>
          </p:cNvSpPr>
          <p:nvPr/>
        </p:nvSpPr>
        <p:spPr>
          <a:xfrm>
            <a:off x="780896" y="549474"/>
            <a:ext cx="3711011"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a:latin typeface="Montserrat Medium" panose="00000600000000000000" pitchFamily="2" charset="0"/>
              </a:rPr>
              <a:t>3 report </a:t>
            </a:r>
            <a:r>
              <a:rPr lang="en-US" dirty="0" err="1">
                <a:latin typeface="Montserrat Medium" panose="00000600000000000000" pitchFamily="2" charset="0"/>
              </a:rPr>
              <a:t>bằng</a:t>
            </a:r>
            <a:r>
              <a:rPr lang="en-US" dirty="0">
                <a:latin typeface="Montserrat Medium" panose="00000600000000000000" pitchFamily="2" charset="0"/>
              </a:rPr>
              <a:t> </a:t>
            </a:r>
            <a:r>
              <a:rPr lang="en-US" dirty="0" err="1">
                <a:latin typeface="Montserrat Medium" panose="00000600000000000000" pitchFamily="2" charset="0"/>
              </a:rPr>
              <a:t>công</a:t>
            </a:r>
            <a:r>
              <a:rPr lang="en-US" dirty="0">
                <a:latin typeface="Montserrat Medium" panose="00000600000000000000" pitchFamily="2" charset="0"/>
              </a:rPr>
              <a:t> </a:t>
            </a:r>
            <a:r>
              <a:rPr lang="en-US" dirty="0" err="1">
                <a:latin typeface="Montserrat Medium" panose="00000600000000000000" pitchFamily="2" charset="0"/>
              </a:rPr>
              <a:t>cụ</a:t>
            </a:r>
            <a:r>
              <a:rPr lang="en-US" dirty="0">
                <a:latin typeface="Montserrat Medium" panose="00000600000000000000" pitchFamily="2" charset="0"/>
              </a:rPr>
              <a:t> SSRS</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sp>
        <p:nvSpPr>
          <p:cNvPr id="12" name="Rectangle: Rounded Corners 11">
            <a:extLst>
              <a:ext uri="{FF2B5EF4-FFF2-40B4-BE49-F238E27FC236}">
                <a16:creationId xmlns:a16="http://schemas.microsoft.com/office/drawing/2014/main" id="{2ADD85D4-E964-4622-8707-39E5E4321C17}"/>
              </a:ext>
            </a:extLst>
          </p:cNvPr>
          <p:cNvSpPr/>
          <p:nvPr/>
        </p:nvSpPr>
        <p:spPr>
          <a:xfrm>
            <a:off x="1025388" y="1162113"/>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Report 1:</a:t>
            </a:r>
          </a:p>
          <a:p>
            <a:pPr algn="ctr"/>
            <a:r>
              <a:rPr lang="en-US" sz="1600" dirty="0" err="1">
                <a:solidFill>
                  <a:schemeClr val="tx1"/>
                </a:solidFill>
              </a:rPr>
              <a:t>Thống</a:t>
            </a:r>
            <a:r>
              <a:rPr lang="en-US" sz="1600" dirty="0">
                <a:solidFill>
                  <a:schemeClr val="tx1"/>
                </a:solidFill>
              </a:rPr>
              <a:t> </a:t>
            </a:r>
            <a:r>
              <a:rPr lang="en-US" sz="1600" dirty="0" err="1">
                <a:solidFill>
                  <a:schemeClr val="tx1"/>
                </a:solidFill>
              </a:rPr>
              <a:t>kê</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mẫu</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tỉ</a:t>
            </a:r>
            <a:r>
              <a:rPr lang="en-US" sz="1600" dirty="0">
                <a:solidFill>
                  <a:schemeClr val="tx1"/>
                </a:solidFill>
              </a:rPr>
              <a:t> </a:t>
            </a:r>
            <a:r>
              <a:rPr lang="en-US" sz="1600" dirty="0" err="1">
                <a:solidFill>
                  <a:schemeClr val="tx1"/>
                </a:solidFill>
              </a:rPr>
              <a:t>lệ</a:t>
            </a:r>
            <a:r>
              <a:rPr lang="en-US" sz="1600" dirty="0">
                <a:solidFill>
                  <a:schemeClr val="tx1"/>
                </a:solidFill>
              </a:rPr>
              <a:t> </a:t>
            </a:r>
            <a:r>
              <a:rPr lang="en-US" sz="1600" dirty="0" err="1">
                <a:solidFill>
                  <a:schemeClr val="tx1"/>
                </a:solidFill>
              </a:rPr>
              <a:t>nhiễm</a:t>
            </a:r>
            <a:r>
              <a:rPr lang="en-US" sz="1600" dirty="0">
                <a:solidFill>
                  <a:schemeClr val="tx1"/>
                </a:solidFill>
              </a:rPr>
              <a:t> </a:t>
            </a:r>
            <a:r>
              <a:rPr lang="en-US" sz="1600" dirty="0" err="1">
                <a:solidFill>
                  <a:schemeClr val="tx1"/>
                </a:solidFill>
              </a:rPr>
              <a:t>kim</a:t>
            </a:r>
            <a:r>
              <a:rPr lang="en-US" sz="1600" dirty="0">
                <a:solidFill>
                  <a:schemeClr val="tx1"/>
                </a:solidFill>
              </a:rPr>
              <a:t> </a:t>
            </a:r>
            <a:r>
              <a:rPr lang="en-US" sz="1600" dirty="0" err="1">
                <a:solidFill>
                  <a:schemeClr val="tx1"/>
                </a:solidFill>
              </a:rPr>
              <a:t>loại</a:t>
            </a:r>
            <a:r>
              <a:rPr lang="en-US" sz="1600" dirty="0">
                <a:solidFill>
                  <a:schemeClr val="tx1"/>
                </a:solidFill>
              </a:rPr>
              <a:t> </a:t>
            </a:r>
            <a:r>
              <a:rPr lang="en-US" sz="1600" dirty="0" err="1">
                <a:solidFill>
                  <a:schemeClr val="tx1"/>
                </a:solidFill>
              </a:rPr>
              <a:t>cao</a:t>
            </a:r>
            <a:r>
              <a:rPr lang="en-US" sz="1600" dirty="0">
                <a:solidFill>
                  <a:schemeClr val="tx1"/>
                </a:solidFill>
              </a:rPr>
              <a:t> </a:t>
            </a:r>
            <a:r>
              <a:rPr lang="en-US" sz="1600" dirty="0" err="1">
                <a:solidFill>
                  <a:schemeClr val="tx1"/>
                </a:solidFill>
              </a:rPr>
              <a:t>nhất</a:t>
            </a:r>
            <a:r>
              <a:rPr lang="en-US" sz="1600" dirty="0">
                <a:solidFill>
                  <a:schemeClr val="tx1"/>
                </a:solidFill>
              </a:rPr>
              <a:t> </a:t>
            </a:r>
            <a:r>
              <a:rPr lang="en-US" sz="1600" dirty="0" err="1">
                <a:solidFill>
                  <a:schemeClr val="tx1"/>
                </a:solidFill>
              </a:rPr>
              <a:t>theo</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năm</a:t>
            </a:r>
            <a:endParaRPr lang="en-US" sz="1600" dirty="0">
              <a:solidFill>
                <a:schemeClr val="tx1"/>
              </a:solidFill>
            </a:endParaRPr>
          </a:p>
          <a:p>
            <a:pPr algn="ctr"/>
            <a:endParaRPr lang="en-US" sz="1600" dirty="0">
              <a:solidFill>
                <a:schemeClr val="tx1"/>
              </a:solidFill>
            </a:endParaRPr>
          </a:p>
        </p:txBody>
      </p:sp>
      <p:sp>
        <p:nvSpPr>
          <p:cNvPr id="13" name="Rectangle: Rounded Corners 12">
            <a:extLst>
              <a:ext uri="{FF2B5EF4-FFF2-40B4-BE49-F238E27FC236}">
                <a16:creationId xmlns:a16="http://schemas.microsoft.com/office/drawing/2014/main" id="{B0CFE037-6BC2-431D-ADF5-B45A8F0B60B8}"/>
              </a:ext>
            </a:extLst>
          </p:cNvPr>
          <p:cNvSpPr/>
          <p:nvPr/>
        </p:nvSpPr>
        <p:spPr>
          <a:xfrm>
            <a:off x="4862591" y="1989745"/>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sz="1600" dirty="0">
                <a:solidFill>
                  <a:schemeClr val="tx1"/>
                </a:solidFill>
              </a:rPr>
              <a:t>Report 3:</a:t>
            </a:r>
          </a:p>
          <a:p>
            <a:pPr algn="ctr"/>
            <a:r>
              <a:rPr lang="en-US" sz="1600" dirty="0" err="1">
                <a:solidFill>
                  <a:schemeClr val="tx1"/>
                </a:solidFill>
              </a:rPr>
              <a:t>Thống</a:t>
            </a:r>
            <a:r>
              <a:rPr lang="en-US" sz="1600" dirty="0">
                <a:solidFill>
                  <a:schemeClr val="tx1"/>
                </a:solidFill>
              </a:rPr>
              <a:t> </a:t>
            </a:r>
            <a:r>
              <a:rPr lang="en-US" sz="1600" dirty="0" err="1">
                <a:solidFill>
                  <a:schemeClr val="tx1"/>
                </a:solidFill>
              </a:rPr>
              <a:t>kê</a:t>
            </a:r>
            <a:r>
              <a:rPr lang="en-US" sz="1600" dirty="0">
                <a:solidFill>
                  <a:schemeClr val="tx1"/>
                </a:solidFill>
              </a:rPr>
              <a:t> 2 </a:t>
            </a:r>
            <a:r>
              <a:rPr lang="en-US" sz="1600" dirty="0" err="1">
                <a:solidFill>
                  <a:schemeClr val="tx1"/>
                </a:solidFill>
              </a:rPr>
              <a:t>mẫu</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số</a:t>
            </a:r>
            <a:r>
              <a:rPr lang="en-US" sz="1600" dirty="0">
                <a:solidFill>
                  <a:schemeClr val="tx1"/>
                </a:solidFill>
              </a:rPr>
              <a:t> </a:t>
            </a:r>
            <a:r>
              <a:rPr lang="en-US" sz="1600" dirty="0" err="1">
                <a:solidFill>
                  <a:schemeClr val="tx1"/>
                </a:solidFill>
              </a:rPr>
              <a:t>lần</a:t>
            </a:r>
            <a:r>
              <a:rPr lang="en-US" sz="1600" dirty="0">
                <a:solidFill>
                  <a:schemeClr val="tx1"/>
                </a:solidFill>
              </a:rPr>
              <a:t> </a:t>
            </a:r>
            <a:r>
              <a:rPr lang="en-US" sz="1600" dirty="0" err="1">
                <a:solidFill>
                  <a:schemeClr val="tx1"/>
                </a:solidFill>
              </a:rPr>
              <a:t>xét</a:t>
            </a:r>
            <a:r>
              <a:rPr lang="en-US" sz="1600" dirty="0">
                <a:solidFill>
                  <a:schemeClr val="tx1"/>
                </a:solidFill>
              </a:rPr>
              <a:t> </a:t>
            </a:r>
            <a:r>
              <a:rPr lang="en-US" sz="1600" dirty="0" err="1">
                <a:solidFill>
                  <a:schemeClr val="tx1"/>
                </a:solidFill>
              </a:rPr>
              <a:t>nghiệm</a:t>
            </a:r>
            <a:r>
              <a:rPr lang="en-US" sz="1600" dirty="0">
                <a:solidFill>
                  <a:schemeClr val="tx1"/>
                </a:solidFill>
              </a:rPr>
              <a:t> </a:t>
            </a:r>
            <a:r>
              <a:rPr lang="en-US" sz="1600" dirty="0" err="1">
                <a:solidFill>
                  <a:schemeClr val="tx1"/>
                </a:solidFill>
              </a:rPr>
              <a:t>nhiều</a:t>
            </a:r>
            <a:r>
              <a:rPr lang="en-US" sz="1600" dirty="0">
                <a:solidFill>
                  <a:schemeClr val="tx1"/>
                </a:solidFill>
              </a:rPr>
              <a:t> </a:t>
            </a:r>
            <a:r>
              <a:rPr lang="en-US" sz="1600" dirty="0" err="1">
                <a:solidFill>
                  <a:schemeClr val="tx1"/>
                </a:solidFill>
              </a:rPr>
              <a:t>nhất</a:t>
            </a:r>
            <a:r>
              <a:rPr lang="en-US" sz="1600" dirty="0">
                <a:solidFill>
                  <a:schemeClr val="tx1"/>
                </a:solidFill>
              </a:rPr>
              <a:t> </a:t>
            </a:r>
            <a:r>
              <a:rPr lang="en-US" sz="1600" dirty="0" err="1">
                <a:solidFill>
                  <a:schemeClr val="tx1"/>
                </a:solidFill>
              </a:rPr>
              <a:t>trong</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năm</a:t>
            </a:r>
            <a:r>
              <a:rPr lang="en-US" sz="1600" dirty="0">
                <a:solidFill>
                  <a:schemeClr val="tx1"/>
                </a:solidFill>
              </a:rPr>
              <a:t> </a:t>
            </a:r>
            <a:r>
              <a:rPr lang="en-US" sz="1600" dirty="0" err="1">
                <a:solidFill>
                  <a:schemeClr val="tx1"/>
                </a:solidFill>
              </a:rPr>
              <a:t>ứng</a:t>
            </a:r>
            <a:r>
              <a:rPr lang="en-US" sz="1600" dirty="0">
                <a:solidFill>
                  <a:schemeClr val="tx1"/>
                </a:solidFill>
              </a:rPr>
              <a:t> </a:t>
            </a:r>
            <a:r>
              <a:rPr lang="en-US" sz="1600" dirty="0" err="1">
                <a:solidFill>
                  <a:schemeClr val="tx1"/>
                </a:solidFill>
              </a:rPr>
              <a:t>với</a:t>
            </a:r>
            <a:r>
              <a:rPr lang="en-US" sz="1600" dirty="0">
                <a:solidFill>
                  <a:schemeClr val="tx1"/>
                </a:solidFill>
              </a:rPr>
              <a:t> </a:t>
            </a:r>
            <a:r>
              <a:rPr lang="en-US" sz="1600" dirty="0" err="1">
                <a:solidFill>
                  <a:schemeClr val="tx1"/>
                </a:solidFill>
              </a:rPr>
              <a:t>mỗi</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endParaRPr lang="en-US" sz="1600" dirty="0">
              <a:solidFill>
                <a:schemeClr val="tx1"/>
              </a:solidFill>
            </a:endParaRPr>
          </a:p>
          <a:p>
            <a:pPr algn="ctr"/>
            <a:endParaRPr lang="en-US" dirty="0"/>
          </a:p>
        </p:txBody>
      </p:sp>
      <p:sp>
        <p:nvSpPr>
          <p:cNvPr id="14" name="Rectangle: Rounded Corners 13">
            <a:extLst>
              <a:ext uri="{FF2B5EF4-FFF2-40B4-BE49-F238E27FC236}">
                <a16:creationId xmlns:a16="http://schemas.microsoft.com/office/drawing/2014/main" id="{3A6671B6-3703-4AF3-8429-B3FC30735C6A}"/>
              </a:ext>
            </a:extLst>
          </p:cNvPr>
          <p:cNvSpPr/>
          <p:nvPr/>
        </p:nvSpPr>
        <p:spPr>
          <a:xfrm>
            <a:off x="1025388" y="2888294"/>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Report 2: </a:t>
            </a:r>
          </a:p>
          <a:p>
            <a:pPr algn="ctr"/>
            <a:r>
              <a:rPr lang="en-US" sz="1600" dirty="0" err="1">
                <a:solidFill>
                  <a:schemeClr val="tx1"/>
                </a:solidFill>
              </a:rPr>
              <a:t>Thống</a:t>
            </a:r>
            <a:r>
              <a:rPr lang="en-US" sz="1600" dirty="0">
                <a:solidFill>
                  <a:schemeClr val="tx1"/>
                </a:solidFill>
              </a:rPr>
              <a:t> </a:t>
            </a:r>
            <a:r>
              <a:rPr lang="en-US" sz="1600" dirty="0" err="1">
                <a:solidFill>
                  <a:schemeClr val="tx1"/>
                </a:solidFill>
              </a:rPr>
              <a:t>kê</a:t>
            </a:r>
            <a:r>
              <a:rPr lang="en-US" sz="1600" dirty="0">
                <a:solidFill>
                  <a:schemeClr val="tx1"/>
                </a:solidFill>
              </a:rPr>
              <a:t> </a:t>
            </a:r>
            <a:r>
              <a:rPr lang="en-US" sz="1600" dirty="0" err="1">
                <a:solidFill>
                  <a:schemeClr val="tx1"/>
                </a:solidFill>
              </a:rPr>
              <a:t>số</a:t>
            </a:r>
            <a:r>
              <a:rPr lang="en-US" sz="1600" dirty="0">
                <a:solidFill>
                  <a:schemeClr val="tx1"/>
                </a:solidFill>
              </a:rPr>
              <a:t> </a:t>
            </a:r>
            <a:r>
              <a:rPr lang="en-US" sz="1600" dirty="0" err="1">
                <a:solidFill>
                  <a:schemeClr val="tx1"/>
                </a:solidFill>
              </a:rPr>
              <a:t>lượng</a:t>
            </a:r>
            <a:r>
              <a:rPr lang="en-US" sz="1600" dirty="0">
                <a:solidFill>
                  <a:schemeClr val="tx1"/>
                </a:solidFill>
              </a:rPr>
              <a:t> </a:t>
            </a:r>
            <a:r>
              <a:rPr lang="en-US" sz="1600" dirty="0" err="1">
                <a:solidFill>
                  <a:schemeClr val="tx1"/>
                </a:solidFill>
              </a:rPr>
              <a:t>mẫu</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của</a:t>
            </a:r>
            <a:r>
              <a:rPr lang="en-US" sz="1600" dirty="0">
                <a:solidFill>
                  <a:schemeClr val="tx1"/>
                </a:solidFill>
              </a:rPr>
              <a:t> </a:t>
            </a:r>
            <a:r>
              <a:rPr lang="en-US" sz="1600" dirty="0" err="1">
                <a:solidFill>
                  <a:schemeClr val="tx1"/>
                </a:solidFill>
              </a:rPr>
              <a:t>Pháp</a:t>
            </a:r>
            <a:r>
              <a:rPr lang="en-US" sz="1600" dirty="0">
                <a:solidFill>
                  <a:schemeClr val="tx1"/>
                </a:solidFill>
              </a:rPr>
              <a:t>, Anh qua </a:t>
            </a:r>
            <a:r>
              <a:rPr lang="en-US" sz="1600" dirty="0" err="1">
                <a:solidFill>
                  <a:schemeClr val="tx1"/>
                </a:solidFill>
              </a:rPr>
              <a:t>từng</a:t>
            </a:r>
            <a:r>
              <a:rPr lang="en-US" sz="1600" dirty="0">
                <a:solidFill>
                  <a:schemeClr val="tx1"/>
                </a:solidFill>
              </a:rPr>
              <a:t> </a:t>
            </a:r>
            <a:r>
              <a:rPr lang="en-US" sz="1600" dirty="0" err="1">
                <a:solidFill>
                  <a:schemeClr val="tx1"/>
                </a:solidFill>
              </a:rPr>
              <a:t>năm</a:t>
            </a:r>
            <a:endParaRPr lang="en-US" sz="1600" dirty="0">
              <a:solidFill>
                <a:schemeClr val="tx1"/>
              </a:solidFill>
            </a:endParaRPr>
          </a:p>
        </p:txBody>
      </p:sp>
    </p:spTree>
    <p:extLst>
      <p:ext uri="{BB962C8B-B14F-4D97-AF65-F5344CB8AC3E}">
        <p14:creationId xmlns:p14="http://schemas.microsoft.com/office/powerpoint/2010/main" val="2675287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D2CBE708-7DAD-47B0-88E2-5E379DAE7F82}"/>
              </a:ext>
            </a:extLst>
          </p:cNvPr>
          <p:cNvSpPr txBox="1">
            <a:spLocks/>
          </p:cNvSpPr>
          <p:nvPr/>
        </p:nvSpPr>
        <p:spPr>
          <a:xfrm>
            <a:off x="780896" y="549474"/>
            <a:ext cx="3711011"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Quá</a:t>
            </a:r>
            <a:r>
              <a:rPr lang="en-US" dirty="0">
                <a:latin typeface="Montserrat Medium" panose="00000600000000000000" pitchFamily="2" charset="0"/>
              </a:rPr>
              <a:t> </a:t>
            </a:r>
            <a:r>
              <a:rPr lang="en-US" dirty="0" err="1">
                <a:latin typeface="Montserrat Medium" panose="00000600000000000000" pitchFamily="2" charset="0"/>
              </a:rPr>
              <a:t>trình</a:t>
            </a:r>
            <a:r>
              <a:rPr lang="en-US" dirty="0">
                <a:latin typeface="Montserrat Medium" panose="00000600000000000000" pitchFamily="2" charset="0"/>
              </a:rPr>
              <a:t> deploy SSRS</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2" name="Picture 11" descr="Graphical user interface, text, application&#10;&#10;Description automatically generated">
            <a:extLst>
              <a:ext uri="{FF2B5EF4-FFF2-40B4-BE49-F238E27FC236}">
                <a16:creationId xmlns:a16="http://schemas.microsoft.com/office/drawing/2014/main" id="{73E47E72-02D1-47B5-BB64-E6D141B57763}"/>
              </a:ext>
            </a:extLst>
          </p:cNvPr>
          <p:cNvPicPr>
            <a:picLocks noChangeAspect="1"/>
          </p:cNvPicPr>
          <p:nvPr/>
        </p:nvPicPr>
        <p:blipFill>
          <a:blip r:embed="rId3"/>
          <a:stretch>
            <a:fillRect/>
          </a:stretch>
        </p:blipFill>
        <p:spPr>
          <a:xfrm>
            <a:off x="1042525" y="950434"/>
            <a:ext cx="7052436" cy="3966631"/>
          </a:xfrm>
          <a:prstGeom prst="rect">
            <a:avLst/>
          </a:prstGeom>
        </p:spPr>
      </p:pic>
    </p:spTree>
    <p:extLst>
      <p:ext uri="{BB962C8B-B14F-4D97-AF65-F5344CB8AC3E}">
        <p14:creationId xmlns:p14="http://schemas.microsoft.com/office/powerpoint/2010/main" val="3786296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719AFE4F-2EA0-48A4-A8BA-EB2892571BFF}"/>
              </a:ext>
            </a:extLst>
          </p:cNvPr>
          <p:cNvSpPr txBox="1">
            <a:spLocks/>
          </p:cNvSpPr>
          <p:nvPr/>
        </p:nvSpPr>
        <p:spPr>
          <a:xfrm>
            <a:off x="780896" y="549474"/>
            <a:ext cx="3711011"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a:latin typeface="Montserrat Medium" panose="00000600000000000000" pitchFamily="2" charset="0"/>
              </a:rPr>
              <a:t>3 report </a:t>
            </a:r>
            <a:r>
              <a:rPr lang="en-US" dirty="0" err="1">
                <a:latin typeface="Montserrat Medium" panose="00000600000000000000" pitchFamily="2" charset="0"/>
              </a:rPr>
              <a:t>bằng</a:t>
            </a:r>
            <a:r>
              <a:rPr lang="en-US" dirty="0">
                <a:latin typeface="Montserrat Medium" panose="00000600000000000000" pitchFamily="2" charset="0"/>
              </a:rPr>
              <a:t> </a:t>
            </a:r>
            <a:r>
              <a:rPr lang="en-US" dirty="0" err="1">
                <a:latin typeface="Montserrat Medium" panose="00000600000000000000" pitchFamily="2" charset="0"/>
              </a:rPr>
              <a:t>công</a:t>
            </a:r>
            <a:r>
              <a:rPr lang="en-US" dirty="0">
                <a:latin typeface="Montserrat Medium" panose="00000600000000000000" pitchFamily="2" charset="0"/>
              </a:rPr>
              <a:t> </a:t>
            </a:r>
            <a:r>
              <a:rPr lang="en-US" dirty="0" err="1">
                <a:latin typeface="Montserrat Medium" panose="00000600000000000000" pitchFamily="2" charset="0"/>
              </a:rPr>
              <a:t>cụ</a:t>
            </a:r>
            <a:r>
              <a:rPr lang="en-US" dirty="0">
                <a:latin typeface="Montserrat Medium" panose="00000600000000000000" pitchFamily="2" charset="0"/>
              </a:rPr>
              <a:t> </a:t>
            </a:r>
            <a:r>
              <a:rPr lang="en-US" dirty="0" err="1">
                <a:latin typeface="Montserrat Medium" panose="00000600000000000000" pitchFamily="2" charset="0"/>
              </a:rPr>
              <a:t>PowerBI</a:t>
            </a: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grpSp>
        <p:nvGrpSpPr>
          <p:cNvPr id="12" name="Google Shape;1452;p54">
            <a:extLst>
              <a:ext uri="{FF2B5EF4-FFF2-40B4-BE49-F238E27FC236}">
                <a16:creationId xmlns:a16="http://schemas.microsoft.com/office/drawing/2014/main" id="{4C46CDE2-C865-4405-A726-C2A2C051D80B}"/>
              </a:ext>
            </a:extLst>
          </p:cNvPr>
          <p:cNvGrpSpPr/>
          <p:nvPr/>
        </p:nvGrpSpPr>
        <p:grpSpPr>
          <a:xfrm>
            <a:off x="1042525" y="1162113"/>
            <a:ext cx="535300" cy="194950"/>
            <a:chOff x="5054325" y="1441125"/>
            <a:chExt cx="535300" cy="194950"/>
          </a:xfrm>
        </p:grpSpPr>
        <p:sp>
          <p:nvSpPr>
            <p:cNvPr id="13" name="Google Shape;1453;p54">
              <a:extLst>
                <a:ext uri="{FF2B5EF4-FFF2-40B4-BE49-F238E27FC236}">
                  <a16:creationId xmlns:a16="http://schemas.microsoft.com/office/drawing/2014/main" id="{D698218A-F0C7-4028-A7F8-77DF1AC68359}"/>
                </a:ext>
              </a:extLst>
            </p:cNvPr>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4;p54">
              <a:extLst>
                <a:ext uri="{FF2B5EF4-FFF2-40B4-BE49-F238E27FC236}">
                  <a16:creationId xmlns:a16="http://schemas.microsoft.com/office/drawing/2014/main" id="{3E79A4DC-E253-4191-B1CC-6F1CD819391E}"/>
                </a:ext>
              </a:extLst>
            </p:cNvPr>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455;p54">
            <a:extLst>
              <a:ext uri="{FF2B5EF4-FFF2-40B4-BE49-F238E27FC236}">
                <a16:creationId xmlns:a16="http://schemas.microsoft.com/office/drawing/2014/main" id="{9A04A61D-8CD6-4382-B1D9-4715880A80ED}"/>
              </a:ext>
            </a:extLst>
          </p:cNvPr>
          <p:cNvGrpSpPr/>
          <p:nvPr/>
        </p:nvGrpSpPr>
        <p:grpSpPr>
          <a:xfrm>
            <a:off x="1789750" y="1579788"/>
            <a:ext cx="535300" cy="194950"/>
            <a:chOff x="5054325" y="1441125"/>
            <a:chExt cx="535300" cy="194950"/>
          </a:xfrm>
        </p:grpSpPr>
        <p:sp>
          <p:nvSpPr>
            <p:cNvPr id="16" name="Google Shape;1456;p54">
              <a:extLst>
                <a:ext uri="{FF2B5EF4-FFF2-40B4-BE49-F238E27FC236}">
                  <a16:creationId xmlns:a16="http://schemas.microsoft.com/office/drawing/2014/main" id="{26F1760A-9ADD-40A7-BE8C-899967B58AF8}"/>
                </a:ext>
              </a:extLst>
            </p:cNvPr>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57;p54">
              <a:extLst>
                <a:ext uri="{FF2B5EF4-FFF2-40B4-BE49-F238E27FC236}">
                  <a16:creationId xmlns:a16="http://schemas.microsoft.com/office/drawing/2014/main" id="{6DEFA66F-3D0E-49A1-B34B-D73599472B2B}"/>
                </a:ext>
              </a:extLst>
            </p:cNvPr>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Rectangle: Rounded Corners 17">
            <a:extLst>
              <a:ext uri="{FF2B5EF4-FFF2-40B4-BE49-F238E27FC236}">
                <a16:creationId xmlns:a16="http://schemas.microsoft.com/office/drawing/2014/main" id="{C99CDE59-6C03-4DB0-ADA7-560AB63B24F6}"/>
              </a:ext>
            </a:extLst>
          </p:cNvPr>
          <p:cNvSpPr/>
          <p:nvPr/>
        </p:nvSpPr>
        <p:spPr>
          <a:xfrm>
            <a:off x="1025388" y="1162113"/>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Matrix:</a:t>
            </a:r>
          </a:p>
          <a:p>
            <a:pPr algn="ctr"/>
            <a:r>
              <a:rPr lang="en-US" sz="1600" dirty="0" err="1">
                <a:solidFill>
                  <a:schemeClr val="tx1"/>
                </a:solidFill>
              </a:rPr>
              <a:t>Thống</a:t>
            </a:r>
            <a:r>
              <a:rPr lang="en-US" sz="1600" dirty="0">
                <a:solidFill>
                  <a:schemeClr val="tx1"/>
                </a:solidFill>
              </a:rPr>
              <a:t> </a:t>
            </a:r>
            <a:r>
              <a:rPr lang="en-US" sz="1600" dirty="0" err="1">
                <a:solidFill>
                  <a:schemeClr val="tx1"/>
                </a:solidFill>
              </a:rPr>
              <a:t>kê</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mẫu</a:t>
            </a:r>
            <a:r>
              <a:rPr lang="en-US" sz="1600" dirty="0">
                <a:solidFill>
                  <a:schemeClr val="tx1"/>
                </a:solidFill>
              </a:rPr>
              <a:t> </a:t>
            </a:r>
            <a:r>
              <a:rPr lang="en-US" sz="1600" dirty="0" err="1">
                <a:solidFill>
                  <a:schemeClr val="tx1"/>
                </a:solidFill>
              </a:rPr>
              <a:t>nước</a:t>
            </a:r>
            <a:r>
              <a:rPr lang="en-US" sz="1600" dirty="0">
                <a:solidFill>
                  <a:schemeClr val="tx1"/>
                </a:solidFill>
              </a:rPr>
              <a:t> </a:t>
            </a:r>
            <a:r>
              <a:rPr lang="en-US" sz="1600" dirty="0" err="1">
                <a:solidFill>
                  <a:schemeClr val="tx1"/>
                </a:solidFill>
              </a:rPr>
              <a:t>có</a:t>
            </a:r>
            <a:r>
              <a:rPr lang="en-US" sz="1600" dirty="0">
                <a:solidFill>
                  <a:schemeClr val="tx1"/>
                </a:solidFill>
              </a:rPr>
              <a:t> </a:t>
            </a:r>
            <a:r>
              <a:rPr lang="en-US" sz="1600" dirty="0" err="1">
                <a:solidFill>
                  <a:schemeClr val="tx1"/>
                </a:solidFill>
              </a:rPr>
              <a:t>tỉ</a:t>
            </a:r>
            <a:r>
              <a:rPr lang="en-US" sz="1600" dirty="0">
                <a:solidFill>
                  <a:schemeClr val="tx1"/>
                </a:solidFill>
              </a:rPr>
              <a:t> </a:t>
            </a:r>
            <a:r>
              <a:rPr lang="en-US" sz="1600" dirty="0" err="1">
                <a:solidFill>
                  <a:schemeClr val="tx1"/>
                </a:solidFill>
              </a:rPr>
              <a:t>lệ</a:t>
            </a:r>
            <a:r>
              <a:rPr lang="en-US" sz="1600" dirty="0">
                <a:solidFill>
                  <a:schemeClr val="tx1"/>
                </a:solidFill>
              </a:rPr>
              <a:t> </a:t>
            </a:r>
            <a:r>
              <a:rPr lang="en-US" sz="1600" dirty="0" err="1">
                <a:solidFill>
                  <a:schemeClr val="tx1"/>
                </a:solidFill>
              </a:rPr>
              <a:t>nhiễm</a:t>
            </a:r>
            <a:r>
              <a:rPr lang="en-US" sz="1600" dirty="0">
                <a:solidFill>
                  <a:schemeClr val="tx1"/>
                </a:solidFill>
              </a:rPr>
              <a:t> </a:t>
            </a:r>
            <a:r>
              <a:rPr lang="en-US" sz="1600" dirty="0" err="1">
                <a:solidFill>
                  <a:schemeClr val="tx1"/>
                </a:solidFill>
              </a:rPr>
              <a:t>kim</a:t>
            </a:r>
            <a:r>
              <a:rPr lang="en-US" sz="1600" dirty="0">
                <a:solidFill>
                  <a:schemeClr val="tx1"/>
                </a:solidFill>
              </a:rPr>
              <a:t> </a:t>
            </a:r>
            <a:r>
              <a:rPr lang="en-US" sz="1600" dirty="0" err="1">
                <a:solidFill>
                  <a:schemeClr val="tx1"/>
                </a:solidFill>
              </a:rPr>
              <a:t>loại</a:t>
            </a:r>
            <a:r>
              <a:rPr lang="en-US" sz="1600" dirty="0">
                <a:solidFill>
                  <a:schemeClr val="tx1"/>
                </a:solidFill>
              </a:rPr>
              <a:t> </a:t>
            </a:r>
            <a:r>
              <a:rPr lang="en-US" sz="1600" dirty="0" err="1">
                <a:solidFill>
                  <a:schemeClr val="tx1"/>
                </a:solidFill>
              </a:rPr>
              <a:t>cao</a:t>
            </a:r>
            <a:r>
              <a:rPr lang="en-US" sz="1600" dirty="0">
                <a:solidFill>
                  <a:schemeClr val="tx1"/>
                </a:solidFill>
              </a:rPr>
              <a:t> </a:t>
            </a:r>
            <a:r>
              <a:rPr lang="en-US" sz="1600" dirty="0" err="1">
                <a:solidFill>
                  <a:schemeClr val="tx1"/>
                </a:solidFill>
              </a:rPr>
              <a:t>nhất</a:t>
            </a:r>
            <a:r>
              <a:rPr lang="en-US" sz="1600" dirty="0">
                <a:solidFill>
                  <a:schemeClr val="tx1"/>
                </a:solidFill>
              </a:rPr>
              <a:t> </a:t>
            </a:r>
            <a:r>
              <a:rPr lang="en-US" sz="1600" dirty="0" err="1">
                <a:solidFill>
                  <a:schemeClr val="tx1"/>
                </a:solidFill>
              </a:rPr>
              <a:t>theo</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năm</a:t>
            </a:r>
            <a:endParaRPr lang="en-US" sz="1600" dirty="0">
              <a:solidFill>
                <a:schemeClr val="tx1"/>
              </a:solidFill>
            </a:endParaRPr>
          </a:p>
          <a:p>
            <a:pPr algn="ctr"/>
            <a:endParaRPr lang="en-US" sz="1600" dirty="0">
              <a:solidFill>
                <a:schemeClr val="tx1"/>
              </a:solidFill>
            </a:endParaRPr>
          </a:p>
        </p:txBody>
      </p:sp>
      <p:sp>
        <p:nvSpPr>
          <p:cNvPr id="19" name="Rectangle: Rounded Corners 18">
            <a:extLst>
              <a:ext uri="{FF2B5EF4-FFF2-40B4-BE49-F238E27FC236}">
                <a16:creationId xmlns:a16="http://schemas.microsoft.com/office/drawing/2014/main" id="{A64EF470-2398-4721-BD29-AF613468E4E7}"/>
              </a:ext>
            </a:extLst>
          </p:cNvPr>
          <p:cNvSpPr/>
          <p:nvPr/>
        </p:nvSpPr>
        <p:spPr>
          <a:xfrm>
            <a:off x="4862591" y="1989745"/>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marL="0" marR="0">
              <a:lnSpc>
                <a:spcPct val="107000"/>
              </a:lnSpc>
              <a:spcBef>
                <a:spcPts val="0"/>
              </a:spcBef>
              <a:spcAft>
                <a:spcPts val="800"/>
              </a:spcAft>
            </a:pPr>
            <a:r>
              <a:rPr lang="en-US" sz="1600" dirty="0" err="1">
                <a:solidFill>
                  <a:schemeClr val="tx1"/>
                </a:solidFill>
              </a:rPr>
              <a:t>Dạng</a:t>
            </a:r>
            <a:r>
              <a:rPr lang="en-US" sz="1600" dirty="0">
                <a:solidFill>
                  <a:schemeClr val="tx1"/>
                </a:solidFill>
              </a:rPr>
              <a:t> </a:t>
            </a:r>
            <a:r>
              <a:rPr lang="en-US" sz="1600" dirty="0" err="1">
                <a:solidFill>
                  <a:schemeClr val="tx1"/>
                </a:solidFill>
              </a:rPr>
              <a:t>cột</a:t>
            </a:r>
            <a:r>
              <a:rPr lang="en-US" sz="1600" dirty="0">
                <a:solidFill>
                  <a:schemeClr val="tx1"/>
                </a:solidFill>
              </a:rPr>
              <a:t>: </a:t>
            </a:r>
            <a:r>
              <a:rPr lang="en-US" sz="1600" dirty="0" err="1">
                <a:solidFill>
                  <a:schemeClr val="tx1"/>
                </a:solidFill>
              </a:rPr>
              <a:t>Số</a:t>
            </a:r>
            <a:r>
              <a:rPr lang="en-US" sz="1600" dirty="0">
                <a:solidFill>
                  <a:schemeClr val="tx1"/>
                </a:solidFill>
              </a:rPr>
              <a:t> </a:t>
            </a:r>
            <a:r>
              <a:rPr lang="en-US" sz="1600" dirty="0" err="1">
                <a:solidFill>
                  <a:schemeClr val="tx1"/>
                </a:solidFill>
              </a:rPr>
              <a:t>lần</a:t>
            </a:r>
            <a:r>
              <a:rPr lang="en-US" sz="1600" dirty="0">
                <a:solidFill>
                  <a:schemeClr val="tx1"/>
                </a:solidFill>
              </a:rPr>
              <a:t> </a:t>
            </a:r>
            <a:r>
              <a:rPr lang="en-US" sz="1600" dirty="0" err="1">
                <a:solidFill>
                  <a:schemeClr val="tx1"/>
                </a:solidFill>
              </a:rPr>
              <a:t>xét</a:t>
            </a:r>
            <a:r>
              <a:rPr lang="en-US" sz="1600" dirty="0">
                <a:solidFill>
                  <a:schemeClr val="tx1"/>
                </a:solidFill>
              </a:rPr>
              <a:t> </a:t>
            </a:r>
            <a:r>
              <a:rPr lang="en-US" sz="1600" dirty="0" err="1">
                <a:solidFill>
                  <a:schemeClr val="tx1"/>
                </a:solidFill>
              </a:rPr>
              <a:t>nghiệm</a:t>
            </a:r>
            <a:r>
              <a:rPr lang="en-US" sz="1600" dirty="0">
                <a:solidFill>
                  <a:schemeClr val="tx1"/>
                </a:solidFill>
              </a:rPr>
              <a:t> </a:t>
            </a:r>
            <a:r>
              <a:rPr lang="en-US" sz="1600" dirty="0" err="1">
                <a:solidFill>
                  <a:schemeClr val="tx1"/>
                </a:solidFill>
              </a:rPr>
              <a:t>của</a:t>
            </a:r>
            <a:r>
              <a:rPr lang="en-US" sz="1600" dirty="0">
                <a:solidFill>
                  <a:schemeClr val="tx1"/>
                </a:solidFill>
              </a:rPr>
              <a:t> </a:t>
            </a:r>
            <a:r>
              <a:rPr lang="en-US" sz="1600" dirty="0" err="1">
                <a:solidFill>
                  <a:schemeClr val="tx1"/>
                </a:solidFill>
              </a:rPr>
              <a:t>mỗi</a:t>
            </a:r>
            <a:r>
              <a:rPr lang="en-US" sz="1600" dirty="0">
                <a:solidFill>
                  <a:schemeClr val="tx1"/>
                </a:solidFill>
              </a:rPr>
              <a:t> </a:t>
            </a:r>
            <a:r>
              <a:rPr lang="en-US" sz="1600" dirty="0" err="1">
                <a:solidFill>
                  <a:schemeClr val="tx1"/>
                </a:solidFill>
              </a:rPr>
              <a:t>mẫu</a:t>
            </a:r>
            <a:r>
              <a:rPr lang="en-US" sz="1600" dirty="0">
                <a:solidFill>
                  <a:schemeClr val="tx1"/>
                </a:solidFill>
              </a:rPr>
              <a:t> </a:t>
            </a:r>
            <a:r>
              <a:rPr lang="en-US" sz="1600" dirty="0" err="1">
                <a:solidFill>
                  <a:schemeClr val="tx1"/>
                </a:solidFill>
              </a:rPr>
              <a:t>nước</a:t>
            </a:r>
            <a:endParaRPr lang="en-US" sz="1600" dirty="0">
              <a:solidFill>
                <a:schemeClr val="tx1"/>
              </a:solidFill>
            </a:endParaRPr>
          </a:p>
          <a:p>
            <a:pPr algn="ctr"/>
            <a:endParaRPr lang="en-US" dirty="0"/>
          </a:p>
        </p:txBody>
      </p:sp>
      <p:sp>
        <p:nvSpPr>
          <p:cNvPr id="20" name="Rectangle: Rounded Corners 19">
            <a:extLst>
              <a:ext uri="{FF2B5EF4-FFF2-40B4-BE49-F238E27FC236}">
                <a16:creationId xmlns:a16="http://schemas.microsoft.com/office/drawing/2014/main" id="{B3F93647-F2BB-48C6-8921-207E87C3AA86}"/>
              </a:ext>
            </a:extLst>
          </p:cNvPr>
          <p:cNvSpPr/>
          <p:nvPr/>
        </p:nvSpPr>
        <p:spPr>
          <a:xfrm>
            <a:off x="1025388" y="2888294"/>
            <a:ext cx="3238884" cy="149591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Dạng</a:t>
            </a:r>
            <a:r>
              <a:rPr lang="en-US" sz="1600" dirty="0">
                <a:solidFill>
                  <a:schemeClr val="tx1"/>
                </a:solidFill>
              </a:rPr>
              <a:t> </a:t>
            </a:r>
            <a:r>
              <a:rPr lang="en-US" sz="1600" dirty="0" err="1">
                <a:solidFill>
                  <a:schemeClr val="tx1"/>
                </a:solidFill>
              </a:rPr>
              <a:t>vòng</a:t>
            </a:r>
            <a:r>
              <a:rPr lang="en-US" sz="1600" dirty="0">
                <a:solidFill>
                  <a:schemeClr val="tx1"/>
                </a:solidFill>
              </a:rPr>
              <a:t>:</a:t>
            </a:r>
          </a:p>
          <a:p>
            <a:pPr algn="ctr"/>
            <a:r>
              <a:rPr lang="en-US" sz="1600" dirty="0" err="1">
                <a:solidFill>
                  <a:schemeClr val="tx1"/>
                </a:solidFill>
              </a:rPr>
              <a:t>Thống</a:t>
            </a:r>
            <a:r>
              <a:rPr lang="en-US" sz="1600" dirty="0">
                <a:solidFill>
                  <a:schemeClr val="tx1"/>
                </a:solidFill>
              </a:rPr>
              <a:t> </a:t>
            </a:r>
            <a:r>
              <a:rPr lang="en-US" sz="1600" dirty="0" err="1">
                <a:solidFill>
                  <a:schemeClr val="tx1"/>
                </a:solidFill>
              </a:rPr>
              <a:t>kê</a:t>
            </a:r>
            <a:r>
              <a:rPr lang="en-US" sz="1600" dirty="0">
                <a:solidFill>
                  <a:schemeClr val="tx1"/>
                </a:solidFill>
              </a:rPr>
              <a:t> </a:t>
            </a:r>
            <a:r>
              <a:rPr lang="en-US" sz="1600" dirty="0" err="1">
                <a:solidFill>
                  <a:schemeClr val="tx1"/>
                </a:solidFill>
              </a:rPr>
              <a:t>số</a:t>
            </a:r>
            <a:r>
              <a:rPr lang="en-US" sz="1600" dirty="0">
                <a:solidFill>
                  <a:schemeClr val="tx1"/>
                </a:solidFill>
              </a:rPr>
              <a:t> </a:t>
            </a:r>
            <a:r>
              <a:rPr lang="en-US" sz="1600" dirty="0" err="1">
                <a:solidFill>
                  <a:schemeClr val="tx1"/>
                </a:solidFill>
              </a:rPr>
              <a:t>lượng</a:t>
            </a:r>
            <a:r>
              <a:rPr lang="en-US" sz="1600" dirty="0">
                <a:solidFill>
                  <a:schemeClr val="tx1"/>
                </a:solidFill>
              </a:rPr>
              <a:t> </a:t>
            </a:r>
            <a:r>
              <a:rPr lang="en-US" sz="1600" dirty="0" err="1">
                <a:solidFill>
                  <a:schemeClr val="tx1"/>
                </a:solidFill>
              </a:rPr>
              <a:t>xét</a:t>
            </a:r>
            <a:r>
              <a:rPr lang="en-US" sz="1600" dirty="0">
                <a:solidFill>
                  <a:schemeClr val="tx1"/>
                </a:solidFill>
              </a:rPr>
              <a:t> </a:t>
            </a:r>
            <a:r>
              <a:rPr lang="en-US" sz="1600" dirty="0" err="1">
                <a:solidFill>
                  <a:schemeClr val="tx1"/>
                </a:solidFill>
              </a:rPr>
              <a:t>nghiệm</a:t>
            </a:r>
            <a:r>
              <a:rPr lang="en-US" sz="1600" dirty="0">
                <a:solidFill>
                  <a:schemeClr val="tx1"/>
                </a:solidFill>
              </a:rPr>
              <a:t> </a:t>
            </a:r>
            <a:r>
              <a:rPr lang="en-US" sz="1600" dirty="0" err="1">
                <a:solidFill>
                  <a:schemeClr val="tx1"/>
                </a:solidFill>
              </a:rPr>
              <a:t>của</a:t>
            </a:r>
            <a:r>
              <a:rPr lang="en-US" sz="1600" dirty="0">
                <a:solidFill>
                  <a:schemeClr val="tx1"/>
                </a:solidFill>
              </a:rPr>
              <a:t> </a:t>
            </a:r>
            <a:r>
              <a:rPr lang="en-US" sz="1600" dirty="0" err="1">
                <a:solidFill>
                  <a:schemeClr val="tx1"/>
                </a:solidFill>
              </a:rPr>
              <a:t>mỗi</a:t>
            </a:r>
            <a:r>
              <a:rPr lang="en-US" sz="1600" dirty="0">
                <a:solidFill>
                  <a:schemeClr val="tx1"/>
                </a:solidFill>
              </a:rPr>
              <a:t> </a:t>
            </a:r>
            <a:r>
              <a:rPr lang="en-US" sz="1600" dirty="0" err="1">
                <a:solidFill>
                  <a:schemeClr val="tx1"/>
                </a:solidFill>
              </a:rPr>
              <a:t>quốc</a:t>
            </a:r>
            <a:r>
              <a:rPr lang="en-US" sz="1600" dirty="0">
                <a:solidFill>
                  <a:schemeClr val="tx1"/>
                </a:solidFill>
              </a:rPr>
              <a:t> </a:t>
            </a:r>
            <a:r>
              <a:rPr lang="en-US" sz="1600" dirty="0" err="1">
                <a:solidFill>
                  <a:schemeClr val="tx1"/>
                </a:solidFill>
              </a:rPr>
              <a:t>gia</a:t>
            </a:r>
            <a:endParaRPr lang="en-US" sz="1600" dirty="0">
              <a:solidFill>
                <a:schemeClr val="tx1"/>
              </a:solidFill>
            </a:endParaRPr>
          </a:p>
        </p:txBody>
      </p:sp>
    </p:spTree>
    <p:extLst>
      <p:ext uri="{BB962C8B-B14F-4D97-AF65-F5344CB8AC3E}">
        <p14:creationId xmlns:p14="http://schemas.microsoft.com/office/powerpoint/2010/main" val="2716624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8"/>
          <p:cNvSpPr txBox="1">
            <a:spLocks noGrp="1"/>
          </p:cNvSpPr>
          <p:nvPr>
            <p:ph type="title" idx="2"/>
          </p:nvPr>
        </p:nvSpPr>
        <p:spPr>
          <a:xfrm>
            <a:off x="828459" y="585836"/>
            <a:ext cx="90678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610" name="Google Shape;1610;p58"/>
          <p:cNvGrpSpPr/>
          <p:nvPr/>
        </p:nvGrpSpPr>
        <p:grpSpPr>
          <a:xfrm>
            <a:off x="4258525" y="2116163"/>
            <a:ext cx="5723675" cy="4056038"/>
            <a:chOff x="4258525" y="2116163"/>
            <a:chExt cx="5723675" cy="4056038"/>
          </a:xfrm>
        </p:grpSpPr>
        <p:grpSp>
          <p:nvGrpSpPr>
            <p:cNvPr id="1611" name="Google Shape;1611;p58"/>
            <p:cNvGrpSpPr/>
            <p:nvPr/>
          </p:nvGrpSpPr>
          <p:grpSpPr>
            <a:xfrm>
              <a:off x="6139550" y="2261138"/>
              <a:ext cx="773425" cy="282025"/>
              <a:chOff x="6139550" y="2261138"/>
              <a:chExt cx="773425" cy="282025"/>
            </a:xfrm>
          </p:grpSpPr>
          <p:grpSp>
            <p:nvGrpSpPr>
              <p:cNvPr id="1612" name="Google Shape;1612;p58"/>
              <p:cNvGrpSpPr/>
              <p:nvPr/>
            </p:nvGrpSpPr>
            <p:grpSpPr>
              <a:xfrm>
                <a:off x="6139550" y="2261138"/>
                <a:ext cx="535300" cy="194950"/>
                <a:chOff x="5054325" y="1441125"/>
                <a:chExt cx="535300" cy="194950"/>
              </a:xfrm>
            </p:grpSpPr>
            <p:sp>
              <p:nvSpPr>
                <p:cNvPr id="1613" name="Google Shape;1613;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58"/>
              <p:cNvGrpSpPr/>
              <p:nvPr/>
            </p:nvGrpSpPr>
            <p:grpSpPr>
              <a:xfrm>
                <a:off x="6377675" y="2348213"/>
                <a:ext cx="535300" cy="194950"/>
                <a:chOff x="5054325" y="1441125"/>
                <a:chExt cx="535300" cy="194950"/>
              </a:xfrm>
            </p:grpSpPr>
            <p:sp>
              <p:nvSpPr>
                <p:cNvPr id="1616" name="Google Shape;1616;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58"/>
            <p:cNvGrpSpPr/>
            <p:nvPr/>
          </p:nvGrpSpPr>
          <p:grpSpPr>
            <a:xfrm>
              <a:off x="7657350" y="2614913"/>
              <a:ext cx="535300" cy="194950"/>
              <a:chOff x="5054325" y="1441125"/>
              <a:chExt cx="535300" cy="194950"/>
            </a:xfrm>
          </p:grpSpPr>
          <p:sp>
            <p:nvSpPr>
              <p:cNvPr id="1619" name="Google Shape;1619;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58"/>
            <p:cNvGrpSpPr/>
            <p:nvPr/>
          </p:nvGrpSpPr>
          <p:grpSpPr>
            <a:xfrm>
              <a:off x="5244200" y="2116163"/>
              <a:ext cx="535300" cy="194950"/>
              <a:chOff x="5054325" y="1441125"/>
              <a:chExt cx="535300" cy="194950"/>
            </a:xfrm>
          </p:grpSpPr>
          <p:sp>
            <p:nvSpPr>
              <p:cNvPr id="1622" name="Google Shape;1622;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8"/>
            <p:cNvGrpSpPr/>
            <p:nvPr/>
          </p:nvGrpSpPr>
          <p:grpSpPr>
            <a:xfrm>
              <a:off x="4258525" y="4283850"/>
              <a:ext cx="5723675" cy="1888350"/>
              <a:chOff x="2315700" y="3585450"/>
              <a:chExt cx="5723675" cy="1888350"/>
            </a:xfrm>
          </p:grpSpPr>
          <p:sp>
            <p:nvSpPr>
              <p:cNvPr id="1625" name="Google Shape;1625;p58"/>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8"/>
            <p:cNvGrpSpPr/>
            <p:nvPr/>
          </p:nvGrpSpPr>
          <p:grpSpPr>
            <a:xfrm>
              <a:off x="4976671" y="2159934"/>
              <a:ext cx="3454094" cy="2571571"/>
              <a:chOff x="-5206781" y="114298"/>
              <a:chExt cx="5245398" cy="3905195"/>
            </a:xfrm>
          </p:grpSpPr>
          <p:sp>
            <p:nvSpPr>
              <p:cNvPr id="1628" name="Google Shape;1628;p58"/>
              <p:cNvSpPr/>
              <p:nvPr/>
            </p:nvSpPr>
            <p:spPr>
              <a:xfrm>
                <a:off x="-4635918" y="371398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rot="2425001">
                <a:off x="-5127844" y="3546358"/>
                <a:ext cx="166409" cy="78007"/>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2214370" y="2583604"/>
                <a:ext cx="722419" cy="1171484"/>
              </a:xfrm>
              <a:custGeom>
                <a:avLst/>
                <a:gdLst/>
                <a:ahLst/>
                <a:cxnLst/>
                <a:rect l="l" t="t" r="r" b="b"/>
                <a:pathLst>
                  <a:path w="38746" h="62831" extrusionOk="0">
                    <a:moveTo>
                      <a:pt x="36706" y="1"/>
                    </a:moveTo>
                    <a:cubicBezTo>
                      <a:pt x="8900" y="8297"/>
                      <a:pt x="0" y="62831"/>
                      <a:pt x="0" y="62831"/>
                    </a:cubicBezTo>
                    <a:lnTo>
                      <a:pt x="26536" y="61949"/>
                    </a:lnTo>
                    <a:cubicBezTo>
                      <a:pt x="26510" y="7911"/>
                      <a:pt x="38745" y="2510"/>
                      <a:pt x="38745" y="2510"/>
                    </a:cubicBezTo>
                    <a:lnTo>
                      <a:pt x="36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2557103" y="3701148"/>
                <a:ext cx="1038918" cy="63188"/>
              </a:xfrm>
              <a:custGeom>
                <a:avLst/>
                <a:gdLst/>
                <a:ahLst/>
                <a:cxnLst/>
                <a:rect l="l" t="t" r="r" b="b"/>
                <a:pathLst>
                  <a:path w="55721" h="3389" extrusionOk="0">
                    <a:moveTo>
                      <a:pt x="27862" y="0"/>
                    </a:moveTo>
                    <a:cubicBezTo>
                      <a:pt x="12456" y="0"/>
                      <a:pt x="1" y="743"/>
                      <a:pt x="1" y="1680"/>
                    </a:cubicBezTo>
                    <a:cubicBezTo>
                      <a:pt x="1" y="2617"/>
                      <a:pt x="12456" y="3389"/>
                      <a:pt x="27862" y="3389"/>
                    </a:cubicBezTo>
                    <a:cubicBezTo>
                      <a:pt x="43238" y="3389"/>
                      <a:pt x="55721" y="2617"/>
                      <a:pt x="55721" y="1680"/>
                    </a:cubicBezTo>
                    <a:cubicBezTo>
                      <a:pt x="55721" y="743"/>
                      <a:pt x="43238" y="0"/>
                      <a:pt x="27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8"/>
              <p:cNvSpPr/>
              <p:nvPr/>
            </p:nvSpPr>
            <p:spPr>
              <a:xfrm>
                <a:off x="-2224159" y="906561"/>
                <a:ext cx="493794" cy="2857775"/>
              </a:xfrm>
              <a:custGeom>
                <a:avLst/>
                <a:gdLst/>
                <a:ahLst/>
                <a:cxnLst/>
                <a:rect l="l" t="t" r="r" b="b"/>
                <a:pathLst>
                  <a:path w="26484" h="153273" extrusionOk="0">
                    <a:moveTo>
                      <a:pt x="8461" y="1"/>
                    </a:moveTo>
                    <a:lnTo>
                      <a:pt x="7359" y="1103"/>
                    </a:lnTo>
                    <a:cubicBezTo>
                      <a:pt x="12485" y="6229"/>
                      <a:pt x="24500" y="41391"/>
                      <a:pt x="12264" y="53627"/>
                    </a:cubicBezTo>
                    <a:cubicBezTo>
                      <a:pt x="0" y="65917"/>
                      <a:pt x="305" y="88157"/>
                      <a:pt x="13036" y="111717"/>
                    </a:cubicBezTo>
                    <a:cubicBezTo>
                      <a:pt x="24306" y="132524"/>
                      <a:pt x="7496" y="152060"/>
                      <a:pt x="7331" y="152254"/>
                    </a:cubicBezTo>
                    <a:lnTo>
                      <a:pt x="8488" y="153273"/>
                    </a:lnTo>
                    <a:cubicBezTo>
                      <a:pt x="8653" y="153081"/>
                      <a:pt x="26179" y="132744"/>
                      <a:pt x="14414" y="111000"/>
                    </a:cubicBezTo>
                    <a:cubicBezTo>
                      <a:pt x="2013" y="88047"/>
                      <a:pt x="1599" y="66497"/>
                      <a:pt x="13367" y="54729"/>
                    </a:cubicBezTo>
                    <a:cubicBezTo>
                      <a:pt x="26484" y="41612"/>
                      <a:pt x="13944" y="5486"/>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8"/>
              <p:cNvSpPr/>
              <p:nvPr/>
            </p:nvSpPr>
            <p:spPr>
              <a:xfrm>
                <a:off x="-1920488" y="3186807"/>
                <a:ext cx="270781" cy="263100"/>
              </a:xfrm>
              <a:custGeom>
                <a:avLst/>
                <a:gdLst/>
                <a:ahLst/>
                <a:cxnLst/>
                <a:rect l="l" t="t" r="r" b="b"/>
                <a:pathLst>
                  <a:path w="14523" h="14111" extrusionOk="0">
                    <a:moveTo>
                      <a:pt x="13007" y="1"/>
                    </a:moveTo>
                    <a:cubicBezTo>
                      <a:pt x="11354" y="7856"/>
                      <a:pt x="111" y="12622"/>
                      <a:pt x="1" y="12677"/>
                    </a:cubicBezTo>
                    <a:lnTo>
                      <a:pt x="607" y="14110"/>
                    </a:lnTo>
                    <a:cubicBezTo>
                      <a:pt x="1103" y="13918"/>
                      <a:pt x="12703" y="8958"/>
                      <a:pt x="14522" y="305"/>
                    </a:cubicBezTo>
                    <a:lnTo>
                      <a:pt x="13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2275004" y="3006491"/>
                <a:ext cx="369413" cy="165456"/>
              </a:xfrm>
              <a:custGeom>
                <a:avLst/>
                <a:gdLst/>
                <a:ahLst/>
                <a:cxnLst/>
                <a:rect l="l" t="t" r="r" b="b"/>
                <a:pathLst>
                  <a:path w="19813" h="8874" extrusionOk="0">
                    <a:moveTo>
                      <a:pt x="1460" y="0"/>
                    </a:moveTo>
                    <a:lnTo>
                      <a:pt x="0" y="468"/>
                    </a:lnTo>
                    <a:cubicBezTo>
                      <a:pt x="1790" y="5953"/>
                      <a:pt x="7247" y="8874"/>
                      <a:pt x="15542" y="8874"/>
                    </a:cubicBezTo>
                    <a:cubicBezTo>
                      <a:pt x="16755" y="8874"/>
                      <a:pt x="18049" y="8819"/>
                      <a:pt x="19427" y="8680"/>
                    </a:cubicBezTo>
                    <a:cubicBezTo>
                      <a:pt x="19621" y="8653"/>
                      <a:pt x="19758" y="8653"/>
                      <a:pt x="19813" y="8653"/>
                    </a:cubicBezTo>
                    <a:lnTo>
                      <a:pt x="19813" y="7081"/>
                    </a:lnTo>
                    <a:cubicBezTo>
                      <a:pt x="19731" y="7081"/>
                      <a:pt x="19537" y="7110"/>
                      <a:pt x="19262" y="7137"/>
                    </a:cubicBezTo>
                    <a:cubicBezTo>
                      <a:pt x="17948" y="7264"/>
                      <a:pt x="16697" y="7327"/>
                      <a:pt x="15510" y="7327"/>
                    </a:cubicBezTo>
                    <a:cubicBezTo>
                      <a:pt x="7981" y="7327"/>
                      <a:pt x="3056" y="4784"/>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8"/>
              <p:cNvSpPr/>
              <p:nvPr/>
            </p:nvSpPr>
            <p:spPr>
              <a:xfrm>
                <a:off x="-2021730" y="2593896"/>
                <a:ext cx="195810" cy="309321"/>
              </a:xfrm>
              <a:custGeom>
                <a:avLst/>
                <a:gdLst/>
                <a:ahLst/>
                <a:cxnLst/>
                <a:rect l="l" t="t" r="r" b="b"/>
                <a:pathLst>
                  <a:path w="10502" h="16590" extrusionOk="0">
                    <a:moveTo>
                      <a:pt x="8297" y="0"/>
                    </a:moveTo>
                    <a:lnTo>
                      <a:pt x="6753" y="304"/>
                    </a:lnTo>
                    <a:cubicBezTo>
                      <a:pt x="8764" y="10306"/>
                      <a:pt x="360" y="15046"/>
                      <a:pt x="1" y="15240"/>
                    </a:cubicBezTo>
                    <a:lnTo>
                      <a:pt x="746" y="16589"/>
                    </a:lnTo>
                    <a:cubicBezTo>
                      <a:pt x="856" y="16563"/>
                      <a:pt x="10501" y="11133"/>
                      <a:pt x="8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8"/>
              <p:cNvSpPr/>
              <p:nvPr/>
            </p:nvSpPr>
            <p:spPr>
              <a:xfrm>
                <a:off x="-2363922" y="2088840"/>
                <a:ext cx="220458" cy="279526"/>
              </a:xfrm>
              <a:custGeom>
                <a:avLst/>
                <a:gdLst/>
                <a:ahLst/>
                <a:cxnLst/>
                <a:rect l="l" t="t" r="r" b="b"/>
                <a:pathLst>
                  <a:path w="11824" h="14992" extrusionOk="0">
                    <a:moveTo>
                      <a:pt x="1489" y="1"/>
                    </a:moveTo>
                    <a:lnTo>
                      <a:pt x="1" y="523"/>
                    </a:lnTo>
                    <a:cubicBezTo>
                      <a:pt x="4355" y="12869"/>
                      <a:pt x="11134" y="14908"/>
                      <a:pt x="11409" y="14992"/>
                    </a:cubicBezTo>
                    <a:lnTo>
                      <a:pt x="11824" y="13475"/>
                    </a:lnTo>
                    <a:cubicBezTo>
                      <a:pt x="11769" y="13475"/>
                      <a:pt x="5541" y="11519"/>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8"/>
              <p:cNvSpPr/>
              <p:nvPr/>
            </p:nvSpPr>
            <p:spPr>
              <a:xfrm>
                <a:off x="-1966243" y="1632597"/>
                <a:ext cx="424957" cy="280551"/>
              </a:xfrm>
              <a:custGeom>
                <a:avLst/>
                <a:gdLst/>
                <a:ahLst/>
                <a:cxnLst/>
                <a:rect l="l" t="t" r="r" b="b"/>
                <a:pathLst>
                  <a:path w="22792" h="15047" extrusionOk="0">
                    <a:moveTo>
                      <a:pt x="21248" y="0"/>
                    </a:moveTo>
                    <a:cubicBezTo>
                      <a:pt x="21248" y="4380"/>
                      <a:pt x="19650" y="7771"/>
                      <a:pt x="16509" y="10112"/>
                    </a:cubicBezTo>
                    <a:cubicBezTo>
                      <a:pt x="12971" y="12729"/>
                      <a:pt x="8079" y="13497"/>
                      <a:pt x="4500" y="13497"/>
                    </a:cubicBezTo>
                    <a:cubicBezTo>
                      <a:pt x="2726" y="13497"/>
                      <a:pt x="1274" y="13308"/>
                      <a:pt x="471" y="13062"/>
                    </a:cubicBezTo>
                    <a:lnTo>
                      <a:pt x="1" y="14550"/>
                    </a:lnTo>
                    <a:cubicBezTo>
                      <a:pt x="911" y="14852"/>
                      <a:pt x="2536" y="15046"/>
                      <a:pt x="4465" y="15046"/>
                    </a:cubicBezTo>
                    <a:cubicBezTo>
                      <a:pt x="8352" y="15046"/>
                      <a:pt x="13559" y="14219"/>
                      <a:pt x="17417" y="11354"/>
                    </a:cubicBezTo>
                    <a:cubicBezTo>
                      <a:pt x="20973" y="8708"/>
                      <a:pt x="22792" y="4905"/>
                      <a:pt x="22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8"/>
              <p:cNvSpPr/>
              <p:nvPr/>
            </p:nvSpPr>
            <p:spPr>
              <a:xfrm>
                <a:off x="-2185116" y="1328907"/>
                <a:ext cx="298022" cy="148526"/>
              </a:xfrm>
              <a:custGeom>
                <a:avLst/>
                <a:gdLst/>
                <a:ahLst/>
                <a:cxnLst/>
                <a:rect l="l" t="t" r="r" b="b"/>
                <a:pathLst>
                  <a:path w="15984" h="7966" extrusionOk="0">
                    <a:moveTo>
                      <a:pt x="1517" y="1"/>
                    </a:moveTo>
                    <a:lnTo>
                      <a:pt x="1" y="276"/>
                    </a:lnTo>
                    <a:cubicBezTo>
                      <a:pt x="552" y="3418"/>
                      <a:pt x="1958" y="5651"/>
                      <a:pt x="4244" y="6890"/>
                    </a:cubicBezTo>
                    <a:cubicBezTo>
                      <a:pt x="5706" y="7690"/>
                      <a:pt x="7386" y="7966"/>
                      <a:pt x="8984" y="7966"/>
                    </a:cubicBezTo>
                    <a:cubicBezTo>
                      <a:pt x="12540" y="7966"/>
                      <a:pt x="15792" y="6588"/>
                      <a:pt x="15984" y="6504"/>
                    </a:cubicBezTo>
                    <a:lnTo>
                      <a:pt x="15351" y="5071"/>
                    </a:lnTo>
                    <a:cubicBezTo>
                      <a:pt x="15312" y="5091"/>
                      <a:pt x="12217" y="6407"/>
                      <a:pt x="8955" y="6407"/>
                    </a:cubicBezTo>
                    <a:cubicBezTo>
                      <a:pt x="7581" y="6407"/>
                      <a:pt x="6178" y="6174"/>
                      <a:pt x="4961" y="5512"/>
                    </a:cubicBezTo>
                    <a:cubicBezTo>
                      <a:pt x="3142" y="4520"/>
                      <a:pt x="1985" y="2675"/>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8"/>
              <p:cNvSpPr/>
              <p:nvPr/>
            </p:nvSpPr>
            <p:spPr>
              <a:xfrm>
                <a:off x="-1942601" y="984180"/>
                <a:ext cx="216841" cy="241490"/>
              </a:xfrm>
              <a:custGeom>
                <a:avLst/>
                <a:gdLst/>
                <a:ahLst/>
                <a:cxnLst/>
                <a:rect l="l" t="t" r="r" b="b"/>
                <a:pathLst>
                  <a:path w="11630" h="12952" extrusionOk="0">
                    <a:moveTo>
                      <a:pt x="10582" y="0"/>
                    </a:moveTo>
                    <a:lnTo>
                      <a:pt x="9123" y="467"/>
                    </a:lnTo>
                    <a:cubicBezTo>
                      <a:pt x="9976" y="3307"/>
                      <a:pt x="9729" y="5703"/>
                      <a:pt x="8351" y="7577"/>
                    </a:cubicBezTo>
                    <a:cubicBezTo>
                      <a:pt x="6284" y="10362"/>
                      <a:pt x="2124" y="11409"/>
                      <a:pt x="1" y="11409"/>
                    </a:cubicBezTo>
                    <a:lnTo>
                      <a:pt x="1" y="12952"/>
                    </a:lnTo>
                    <a:cubicBezTo>
                      <a:pt x="2536" y="12952"/>
                      <a:pt x="7194" y="11766"/>
                      <a:pt x="9619" y="8488"/>
                    </a:cubicBezTo>
                    <a:cubicBezTo>
                      <a:pt x="11299" y="6199"/>
                      <a:pt x="11630" y="3362"/>
                      <a:pt x="10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8"/>
              <p:cNvSpPr/>
              <p:nvPr/>
            </p:nvSpPr>
            <p:spPr>
              <a:xfrm>
                <a:off x="-1765324" y="3041432"/>
                <a:ext cx="325467" cy="288158"/>
              </a:xfrm>
              <a:custGeom>
                <a:avLst/>
                <a:gdLst/>
                <a:ahLst/>
                <a:cxnLst/>
                <a:rect l="l" t="t" r="r" b="b"/>
                <a:pathLst>
                  <a:path w="17456" h="15455" extrusionOk="0">
                    <a:moveTo>
                      <a:pt x="8929" y="0"/>
                    </a:moveTo>
                    <a:cubicBezTo>
                      <a:pt x="1" y="0"/>
                      <a:pt x="883" y="15348"/>
                      <a:pt x="883" y="15348"/>
                    </a:cubicBezTo>
                    <a:cubicBezTo>
                      <a:pt x="1234" y="15420"/>
                      <a:pt x="1588" y="15455"/>
                      <a:pt x="1943" y="15455"/>
                    </a:cubicBezTo>
                    <a:cubicBezTo>
                      <a:pt x="9470" y="15455"/>
                      <a:pt x="17456" y="0"/>
                      <a:pt x="8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8"/>
              <p:cNvSpPr/>
              <p:nvPr/>
            </p:nvSpPr>
            <p:spPr>
              <a:xfrm>
                <a:off x="-1718581" y="3084595"/>
                <a:ext cx="122293" cy="228625"/>
              </a:xfrm>
              <a:custGeom>
                <a:avLst/>
                <a:gdLst/>
                <a:ahLst/>
                <a:cxnLst/>
                <a:rect l="l" t="t" r="r" b="b"/>
                <a:pathLst>
                  <a:path w="6559" h="12262" extrusionOk="0">
                    <a:moveTo>
                      <a:pt x="6422" y="0"/>
                    </a:moveTo>
                    <a:lnTo>
                      <a:pt x="6422" y="0"/>
                    </a:lnTo>
                    <a:cubicBezTo>
                      <a:pt x="6312" y="1157"/>
                      <a:pt x="6008" y="2286"/>
                      <a:pt x="5622" y="3389"/>
                    </a:cubicBezTo>
                    <a:cubicBezTo>
                      <a:pt x="5210" y="4491"/>
                      <a:pt x="4685" y="5538"/>
                      <a:pt x="4079" y="6530"/>
                    </a:cubicBezTo>
                    <a:cubicBezTo>
                      <a:pt x="3528" y="7551"/>
                      <a:pt x="2866" y="8514"/>
                      <a:pt x="2178" y="9480"/>
                    </a:cubicBezTo>
                    <a:cubicBezTo>
                      <a:pt x="1488" y="10417"/>
                      <a:pt x="772" y="11354"/>
                      <a:pt x="0" y="12262"/>
                    </a:cubicBezTo>
                    <a:cubicBezTo>
                      <a:pt x="1793" y="10692"/>
                      <a:pt x="3252" y="8790"/>
                      <a:pt x="4465" y="6750"/>
                    </a:cubicBezTo>
                    <a:cubicBezTo>
                      <a:pt x="5651" y="4711"/>
                      <a:pt x="6559" y="2370"/>
                      <a:pt x="6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8"/>
              <p:cNvSpPr/>
              <p:nvPr/>
            </p:nvSpPr>
            <p:spPr>
              <a:xfrm>
                <a:off x="-2523001" y="2914441"/>
                <a:ext cx="380041" cy="233324"/>
              </a:xfrm>
              <a:custGeom>
                <a:avLst/>
                <a:gdLst/>
                <a:ahLst/>
                <a:cxnLst/>
                <a:rect l="l" t="t" r="r" b="b"/>
                <a:pathLst>
                  <a:path w="20383" h="12514" extrusionOk="0">
                    <a:moveTo>
                      <a:pt x="9477" y="1"/>
                    </a:moveTo>
                    <a:cubicBezTo>
                      <a:pt x="8658" y="1"/>
                      <a:pt x="7800" y="172"/>
                      <a:pt x="6908" y="555"/>
                    </a:cubicBezTo>
                    <a:cubicBezTo>
                      <a:pt x="1" y="3531"/>
                      <a:pt x="9697" y="12513"/>
                      <a:pt x="16817" y="12513"/>
                    </a:cubicBezTo>
                    <a:cubicBezTo>
                      <a:pt x="18134" y="12513"/>
                      <a:pt x="19363" y="12206"/>
                      <a:pt x="20382" y="11496"/>
                    </a:cubicBezTo>
                    <a:cubicBezTo>
                      <a:pt x="20382" y="11496"/>
                      <a:pt x="16202" y="1"/>
                      <a:pt x="9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8"/>
              <p:cNvSpPr/>
              <p:nvPr/>
            </p:nvSpPr>
            <p:spPr>
              <a:xfrm>
                <a:off x="-2377272" y="2964354"/>
                <a:ext cx="200396" cy="162883"/>
              </a:xfrm>
              <a:custGeom>
                <a:avLst/>
                <a:gdLst/>
                <a:ahLst/>
                <a:cxnLst/>
                <a:rect l="l" t="t" r="r" b="b"/>
                <a:pathLst>
                  <a:path w="10748" h="8736" extrusionOk="0">
                    <a:moveTo>
                      <a:pt x="0" y="1"/>
                    </a:moveTo>
                    <a:cubicBezTo>
                      <a:pt x="827" y="2260"/>
                      <a:pt x="2591" y="4024"/>
                      <a:pt x="4493" y="5457"/>
                    </a:cubicBezTo>
                    <a:cubicBezTo>
                      <a:pt x="6394" y="6835"/>
                      <a:pt x="8517" y="7992"/>
                      <a:pt x="10748" y="8735"/>
                    </a:cubicBezTo>
                    <a:cubicBezTo>
                      <a:pt x="9700" y="8213"/>
                      <a:pt x="8682" y="7633"/>
                      <a:pt x="7661" y="7055"/>
                    </a:cubicBezTo>
                    <a:cubicBezTo>
                      <a:pt x="6669" y="6449"/>
                      <a:pt x="5677" y="5814"/>
                      <a:pt x="4740" y="5098"/>
                    </a:cubicBezTo>
                    <a:cubicBezTo>
                      <a:pt x="3803" y="4410"/>
                      <a:pt x="2895" y="3665"/>
                      <a:pt x="2095" y="2812"/>
                    </a:cubicBezTo>
                    <a:cubicBezTo>
                      <a:pt x="1297" y="1985"/>
                      <a:pt x="580" y="104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8"/>
              <p:cNvSpPr/>
              <p:nvPr/>
            </p:nvSpPr>
            <p:spPr>
              <a:xfrm>
                <a:off x="-2583206" y="1930582"/>
                <a:ext cx="325150" cy="290433"/>
              </a:xfrm>
              <a:custGeom>
                <a:avLst/>
                <a:gdLst/>
                <a:ahLst/>
                <a:cxnLst/>
                <a:rect l="l" t="t" r="r" b="b"/>
                <a:pathLst>
                  <a:path w="17439" h="15577" extrusionOk="0">
                    <a:moveTo>
                      <a:pt x="8424" y="1"/>
                    </a:moveTo>
                    <a:cubicBezTo>
                      <a:pt x="1" y="1"/>
                      <a:pt x="7833" y="15577"/>
                      <a:pt x="15369" y="15577"/>
                    </a:cubicBezTo>
                    <a:cubicBezTo>
                      <a:pt x="15692" y="15577"/>
                      <a:pt x="16015" y="15548"/>
                      <a:pt x="16336" y="15488"/>
                    </a:cubicBezTo>
                    <a:cubicBezTo>
                      <a:pt x="16336" y="15488"/>
                      <a:pt x="17439" y="111"/>
                      <a:pt x="8510" y="1"/>
                    </a:cubicBezTo>
                    <a:cubicBezTo>
                      <a:pt x="8481" y="1"/>
                      <a:pt x="8453" y="1"/>
                      <a:pt x="8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8"/>
              <p:cNvSpPr/>
              <p:nvPr/>
            </p:nvSpPr>
            <p:spPr>
              <a:xfrm>
                <a:off x="-2428117" y="1973745"/>
                <a:ext cx="119216" cy="230210"/>
              </a:xfrm>
              <a:custGeom>
                <a:avLst/>
                <a:gdLst/>
                <a:ahLst/>
                <a:cxnLst/>
                <a:rect l="l" t="t" r="r" b="b"/>
                <a:pathLst>
                  <a:path w="6394" h="12347" extrusionOk="0">
                    <a:moveTo>
                      <a:pt x="166" y="1"/>
                    </a:moveTo>
                    <a:lnTo>
                      <a:pt x="166" y="1"/>
                    </a:lnTo>
                    <a:cubicBezTo>
                      <a:pt x="0" y="2371"/>
                      <a:pt x="882" y="4741"/>
                      <a:pt x="2011" y="6780"/>
                    </a:cubicBezTo>
                    <a:cubicBezTo>
                      <a:pt x="3197" y="8846"/>
                      <a:pt x="4656" y="10748"/>
                      <a:pt x="6394" y="12346"/>
                    </a:cubicBezTo>
                    <a:cubicBezTo>
                      <a:pt x="5648" y="11436"/>
                      <a:pt x="4932" y="10499"/>
                      <a:pt x="4271" y="9536"/>
                    </a:cubicBezTo>
                    <a:cubicBezTo>
                      <a:pt x="3609" y="8570"/>
                      <a:pt x="2948" y="7607"/>
                      <a:pt x="2397" y="6586"/>
                    </a:cubicBezTo>
                    <a:cubicBezTo>
                      <a:pt x="1819" y="5567"/>
                      <a:pt x="1294" y="4520"/>
                      <a:pt x="909" y="3418"/>
                    </a:cubicBezTo>
                    <a:cubicBezTo>
                      <a:pt x="523" y="2316"/>
                      <a:pt x="247" y="1185"/>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8"/>
              <p:cNvSpPr/>
              <p:nvPr/>
            </p:nvSpPr>
            <p:spPr>
              <a:xfrm>
                <a:off x="-2347608" y="1196882"/>
                <a:ext cx="251428" cy="224784"/>
              </a:xfrm>
              <a:custGeom>
                <a:avLst/>
                <a:gdLst/>
                <a:ahLst/>
                <a:cxnLst/>
                <a:rect l="l" t="t" r="r" b="b"/>
                <a:pathLst>
                  <a:path w="13485" h="12056" extrusionOk="0">
                    <a:moveTo>
                      <a:pt x="6501" y="0"/>
                    </a:moveTo>
                    <a:cubicBezTo>
                      <a:pt x="0" y="0"/>
                      <a:pt x="6069" y="12056"/>
                      <a:pt x="11882" y="12056"/>
                    </a:cubicBezTo>
                    <a:cubicBezTo>
                      <a:pt x="12132" y="12056"/>
                      <a:pt x="12381" y="12033"/>
                      <a:pt x="12629" y="11987"/>
                    </a:cubicBezTo>
                    <a:cubicBezTo>
                      <a:pt x="12629" y="11987"/>
                      <a:pt x="13484" y="111"/>
                      <a:pt x="6566" y="1"/>
                    </a:cubicBezTo>
                    <a:cubicBezTo>
                      <a:pt x="6544" y="0"/>
                      <a:pt x="6523" y="0"/>
                      <a:pt x="6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8"/>
              <p:cNvSpPr/>
              <p:nvPr/>
            </p:nvSpPr>
            <p:spPr>
              <a:xfrm>
                <a:off x="-2228764" y="1230257"/>
                <a:ext cx="93523" cy="178339"/>
              </a:xfrm>
              <a:custGeom>
                <a:avLst/>
                <a:gdLst/>
                <a:ahLst/>
                <a:cxnLst/>
                <a:rect l="l" t="t" r="r" b="b"/>
                <a:pathLst>
                  <a:path w="5016" h="9565" extrusionOk="0">
                    <a:moveTo>
                      <a:pt x="192" y="1"/>
                    </a:moveTo>
                    <a:lnTo>
                      <a:pt x="192" y="1"/>
                    </a:lnTo>
                    <a:cubicBezTo>
                      <a:pt x="0" y="1848"/>
                      <a:pt x="688" y="3693"/>
                      <a:pt x="1570" y="5292"/>
                    </a:cubicBezTo>
                    <a:cubicBezTo>
                      <a:pt x="2507" y="6890"/>
                      <a:pt x="3638" y="8352"/>
                      <a:pt x="5016" y="9564"/>
                    </a:cubicBezTo>
                    <a:cubicBezTo>
                      <a:pt x="4436" y="8848"/>
                      <a:pt x="3914" y="8103"/>
                      <a:pt x="3389" y="7360"/>
                    </a:cubicBezTo>
                    <a:cubicBezTo>
                      <a:pt x="2893" y="6614"/>
                      <a:pt x="2397" y="5872"/>
                      <a:pt x="1956" y="5071"/>
                    </a:cubicBezTo>
                    <a:cubicBezTo>
                      <a:pt x="1515" y="4300"/>
                      <a:pt x="1103" y="3473"/>
                      <a:pt x="799" y="2646"/>
                    </a:cubicBezTo>
                    <a:cubicBezTo>
                      <a:pt x="497" y="1793"/>
                      <a:pt x="276" y="938"/>
                      <a:pt x="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8"/>
              <p:cNvSpPr/>
              <p:nvPr/>
            </p:nvSpPr>
            <p:spPr>
              <a:xfrm>
                <a:off x="-1987815" y="2422287"/>
                <a:ext cx="308649" cy="322670"/>
              </a:xfrm>
              <a:custGeom>
                <a:avLst/>
                <a:gdLst/>
                <a:ahLst/>
                <a:cxnLst/>
                <a:rect l="l" t="t" r="r" b="b"/>
                <a:pathLst>
                  <a:path w="16554" h="17306" extrusionOk="0">
                    <a:moveTo>
                      <a:pt x="10022" y="0"/>
                    </a:moveTo>
                    <a:cubicBezTo>
                      <a:pt x="9571" y="0"/>
                      <a:pt x="9069" y="80"/>
                      <a:pt x="8517" y="249"/>
                    </a:cubicBezTo>
                    <a:cubicBezTo>
                      <a:pt x="1" y="2866"/>
                      <a:pt x="5347" y="17306"/>
                      <a:pt x="5347" y="17306"/>
                    </a:cubicBezTo>
                    <a:cubicBezTo>
                      <a:pt x="12770" y="16584"/>
                      <a:pt x="16553" y="0"/>
                      <a:pt x="10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8"/>
              <p:cNvSpPr/>
              <p:nvPr/>
            </p:nvSpPr>
            <p:spPr>
              <a:xfrm>
                <a:off x="-1863472" y="2468024"/>
                <a:ext cx="62703" cy="253833"/>
              </a:xfrm>
              <a:custGeom>
                <a:avLst/>
                <a:gdLst/>
                <a:ahLst/>
                <a:cxnLst/>
                <a:rect l="l" t="t" r="r" b="b"/>
                <a:pathLst>
                  <a:path w="3363" h="13614" extrusionOk="0">
                    <a:moveTo>
                      <a:pt x="2536" y="1"/>
                    </a:moveTo>
                    <a:lnTo>
                      <a:pt x="2536" y="1"/>
                    </a:lnTo>
                    <a:cubicBezTo>
                      <a:pt x="2785" y="1158"/>
                      <a:pt x="2840" y="2342"/>
                      <a:pt x="2756" y="3499"/>
                    </a:cubicBezTo>
                    <a:cubicBezTo>
                      <a:pt x="2701" y="4657"/>
                      <a:pt x="2509" y="5814"/>
                      <a:pt x="2234" y="6945"/>
                    </a:cubicBezTo>
                    <a:cubicBezTo>
                      <a:pt x="1984" y="8102"/>
                      <a:pt x="1654" y="9205"/>
                      <a:pt x="1268" y="10333"/>
                    </a:cubicBezTo>
                    <a:cubicBezTo>
                      <a:pt x="882" y="11436"/>
                      <a:pt x="470" y="12538"/>
                      <a:pt x="0" y="13614"/>
                    </a:cubicBezTo>
                    <a:cubicBezTo>
                      <a:pt x="1242" y="11601"/>
                      <a:pt x="2095" y="9370"/>
                      <a:pt x="2674" y="7055"/>
                    </a:cubicBezTo>
                    <a:cubicBezTo>
                      <a:pt x="3170" y="4767"/>
                      <a:pt x="3362" y="2260"/>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8"/>
              <p:cNvSpPr/>
              <p:nvPr/>
            </p:nvSpPr>
            <p:spPr>
              <a:xfrm>
                <a:off x="-1715505" y="1471225"/>
                <a:ext cx="309134" cy="322708"/>
              </a:xfrm>
              <a:custGeom>
                <a:avLst/>
                <a:gdLst/>
                <a:ahLst/>
                <a:cxnLst/>
                <a:rect l="l" t="t" r="r" b="b"/>
                <a:pathLst>
                  <a:path w="16580" h="17308" extrusionOk="0">
                    <a:moveTo>
                      <a:pt x="10050" y="0"/>
                    </a:moveTo>
                    <a:cubicBezTo>
                      <a:pt x="9598" y="0"/>
                      <a:pt x="9096" y="80"/>
                      <a:pt x="8543" y="249"/>
                    </a:cubicBezTo>
                    <a:cubicBezTo>
                      <a:pt x="1" y="2868"/>
                      <a:pt x="5375" y="17308"/>
                      <a:pt x="5375" y="17308"/>
                    </a:cubicBezTo>
                    <a:cubicBezTo>
                      <a:pt x="12798" y="16559"/>
                      <a:pt x="16580" y="0"/>
                      <a:pt x="10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1590621" y="1516961"/>
                <a:ext cx="62703" cy="253833"/>
              </a:xfrm>
              <a:custGeom>
                <a:avLst/>
                <a:gdLst/>
                <a:ahLst/>
                <a:cxnLst/>
                <a:rect l="l" t="t" r="r" b="b"/>
                <a:pathLst>
                  <a:path w="3363" h="13614" extrusionOk="0">
                    <a:moveTo>
                      <a:pt x="2535" y="1"/>
                    </a:moveTo>
                    <a:lnTo>
                      <a:pt x="2535" y="1"/>
                    </a:lnTo>
                    <a:cubicBezTo>
                      <a:pt x="2782" y="1158"/>
                      <a:pt x="2837" y="2344"/>
                      <a:pt x="2756" y="3501"/>
                    </a:cubicBezTo>
                    <a:cubicBezTo>
                      <a:pt x="2701" y="4659"/>
                      <a:pt x="2507" y="5816"/>
                      <a:pt x="2231" y="6945"/>
                    </a:cubicBezTo>
                    <a:cubicBezTo>
                      <a:pt x="1984" y="8076"/>
                      <a:pt x="1654" y="9205"/>
                      <a:pt x="1268" y="10307"/>
                    </a:cubicBezTo>
                    <a:cubicBezTo>
                      <a:pt x="882" y="11438"/>
                      <a:pt x="468" y="12540"/>
                      <a:pt x="0" y="13614"/>
                    </a:cubicBezTo>
                    <a:cubicBezTo>
                      <a:pt x="1239" y="11575"/>
                      <a:pt x="2094" y="9344"/>
                      <a:pt x="2646" y="7029"/>
                    </a:cubicBezTo>
                    <a:cubicBezTo>
                      <a:pt x="3168" y="4740"/>
                      <a:pt x="3362" y="2234"/>
                      <a:pt x="2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p:nvPr/>
            </p:nvSpPr>
            <p:spPr>
              <a:xfrm>
                <a:off x="-1851632" y="893416"/>
                <a:ext cx="228401" cy="238209"/>
              </a:xfrm>
              <a:custGeom>
                <a:avLst/>
                <a:gdLst/>
                <a:ahLst/>
                <a:cxnLst/>
                <a:rect l="l" t="t" r="r" b="b"/>
                <a:pathLst>
                  <a:path w="12250" h="12776" extrusionOk="0">
                    <a:moveTo>
                      <a:pt x="7419" y="1"/>
                    </a:moveTo>
                    <a:cubicBezTo>
                      <a:pt x="7086" y="1"/>
                      <a:pt x="6717" y="59"/>
                      <a:pt x="6310" y="183"/>
                    </a:cubicBezTo>
                    <a:cubicBezTo>
                      <a:pt x="0" y="2112"/>
                      <a:pt x="3968" y="12776"/>
                      <a:pt x="3968" y="12776"/>
                    </a:cubicBezTo>
                    <a:cubicBezTo>
                      <a:pt x="9458" y="12260"/>
                      <a:pt x="12249" y="1"/>
                      <a:pt x="7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8"/>
              <p:cNvSpPr/>
              <p:nvPr/>
            </p:nvSpPr>
            <p:spPr>
              <a:xfrm>
                <a:off x="-1759153" y="927126"/>
                <a:ext cx="46762" cy="187569"/>
              </a:xfrm>
              <a:custGeom>
                <a:avLst/>
                <a:gdLst/>
                <a:ahLst/>
                <a:cxnLst/>
                <a:rect l="l" t="t" r="r" b="b"/>
                <a:pathLst>
                  <a:path w="2508" h="10060" extrusionOk="0">
                    <a:moveTo>
                      <a:pt x="1846" y="0"/>
                    </a:moveTo>
                    <a:cubicBezTo>
                      <a:pt x="2011" y="882"/>
                      <a:pt x="2040" y="1737"/>
                      <a:pt x="1985" y="2591"/>
                    </a:cubicBezTo>
                    <a:cubicBezTo>
                      <a:pt x="1929" y="3446"/>
                      <a:pt x="1791" y="4299"/>
                      <a:pt x="1570" y="5126"/>
                    </a:cubicBezTo>
                    <a:cubicBezTo>
                      <a:pt x="1405" y="5981"/>
                      <a:pt x="1158" y="6808"/>
                      <a:pt x="882" y="7606"/>
                    </a:cubicBezTo>
                    <a:cubicBezTo>
                      <a:pt x="607" y="8433"/>
                      <a:pt x="303" y="9259"/>
                      <a:pt x="1" y="10060"/>
                    </a:cubicBezTo>
                    <a:cubicBezTo>
                      <a:pt x="937" y="8598"/>
                      <a:pt x="1570" y="6945"/>
                      <a:pt x="2011" y="5236"/>
                    </a:cubicBezTo>
                    <a:cubicBezTo>
                      <a:pt x="2370" y="3527"/>
                      <a:pt x="2507" y="1654"/>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8"/>
              <p:cNvSpPr/>
              <p:nvPr/>
            </p:nvSpPr>
            <p:spPr>
              <a:xfrm>
                <a:off x="-2240063" y="746605"/>
                <a:ext cx="249153" cy="226779"/>
              </a:xfrm>
              <a:custGeom>
                <a:avLst/>
                <a:gdLst/>
                <a:ahLst/>
                <a:cxnLst/>
                <a:rect l="l" t="t" r="r" b="b"/>
                <a:pathLst>
                  <a:path w="13363" h="12163" extrusionOk="0">
                    <a:moveTo>
                      <a:pt x="5292" y="0"/>
                    </a:moveTo>
                    <a:cubicBezTo>
                      <a:pt x="4470" y="0"/>
                      <a:pt x="3706" y="469"/>
                      <a:pt x="3113" y="1580"/>
                    </a:cubicBezTo>
                    <a:cubicBezTo>
                      <a:pt x="0" y="7396"/>
                      <a:pt x="10307" y="12162"/>
                      <a:pt x="10307" y="12162"/>
                    </a:cubicBezTo>
                    <a:cubicBezTo>
                      <a:pt x="13363" y="8503"/>
                      <a:pt x="8795" y="0"/>
                      <a:pt x="5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8"/>
              <p:cNvSpPr/>
              <p:nvPr/>
            </p:nvSpPr>
            <p:spPr>
              <a:xfrm>
                <a:off x="-2154278" y="790980"/>
                <a:ext cx="107917" cy="157737"/>
              </a:xfrm>
              <a:custGeom>
                <a:avLst/>
                <a:gdLst/>
                <a:ahLst/>
                <a:cxnLst/>
                <a:rect l="l" t="t" r="r" b="b"/>
                <a:pathLst>
                  <a:path w="5788" h="8460" extrusionOk="0">
                    <a:moveTo>
                      <a:pt x="0" y="1"/>
                    </a:moveTo>
                    <a:cubicBezTo>
                      <a:pt x="745" y="497"/>
                      <a:pt x="1352" y="1103"/>
                      <a:pt x="1903" y="1736"/>
                    </a:cubicBezTo>
                    <a:cubicBezTo>
                      <a:pt x="2480" y="2397"/>
                      <a:pt x="2976" y="3087"/>
                      <a:pt x="3417" y="3830"/>
                    </a:cubicBezTo>
                    <a:cubicBezTo>
                      <a:pt x="3887" y="4546"/>
                      <a:pt x="4273" y="5318"/>
                      <a:pt x="4685" y="6090"/>
                    </a:cubicBezTo>
                    <a:cubicBezTo>
                      <a:pt x="5071" y="6861"/>
                      <a:pt x="5430" y="7633"/>
                      <a:pt x="5787" y="8460"/>
                    </a:cubicBezTo>
                    <a:cubicBezTo>
                      <a:pt x="5401" y="6725"/>
                      <a:pt x="4685" y="5098"/>
                      <a:pt x="3777" y="3583"/>
                    </a:cubicBezTo>
                    <a:cubicBezTo>
                      <a:pt x="2866" y="2121"/>
                      <a:pt x="1654" y="68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8"/>
              <p:cNvSpPr/>
              <p:nvPr/>
            </p:nvSpPr>
            <p:spPr>
              <a:xfrm>
                <a:off x="-4944204" y="809476"/>
                <a:ext cx="549785" cy="783780"/>
              </a:xfrm>
              <a:custGeom>
                <a:avLst/>
                <a:gdLst/>
                <a:ahLst/>
                <a:cxnLst/>
                <a:rect l="l" t="t" r="r" b="b"/>
                <a:pathLst>
                  <a:path w="29487" h="42037" extrusionOk="0">
                    <a:moveTo>
                      <a:pt x="16949" y="1"/>
                    </a:moveTo>
                    <a:lnTo>
                      <a:pt x="3666" y="12401"/>
                    </a:lnTo>
                    <a:cubicBezTo>
                      <a:pt x="3666" y="12401"/>
                      <a:pt x="2950" y="16396"/>
                      <a:pt x="1517" y="20970"/>
                    </a:cubicBezTo>
                    <a:cubicBezTo>
                      <a:pt x="84" y="25545"/>
                      <a:pt x="0" y="28936"/>
                      <a:pt x="3832" y="36954"/>
                    </a:cubicBezTo>
                    <a:cubicBezTo>
                      <a:pt x="5676" y="40802"/>
                      <a:pt x="9725" y="42037"/>
                      <a:pt x="13676" y="42037"/>
                    </a:cubicBezTo>
                    <a:cubicBezTo>
                      <a:pt x="17931" y="42037"/>
                      <a:pt x="22074" y="40605"/>
                      <a:pt x="23232" y="39462"/>
                    </a:cubicBezTo>
                    <a:cubicBezTo>
                      <a:pt x="25463" y="37284"/>
                      <a:pt x="22872" y="32930"/>
                      <a:pt x="23618" y="29954"/>
                    </a:cubicBezTo>
                    <a:cubicBezTo>
                      <a:pt x="24334" y="26978"/>
                      <a:pt x="19704" y="22899"/>
                      <a:pt x="22736" y="16672"/>
                    </a:cubicBezTo>
                    <a:cubicBezTo>
                      <a:pt x="29486" y="2812"/>
                      <a:pt x="16949" y="1"/>
                      <a:pt x="16949" y="1"/>
                    </a:cubicBezTo>
                    <a:close/>
                  </a:path>
                </a:pathLst>
              </a:custGeom>
              <a:solidFill>
                <a:srgbClr val="543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8"/>
              <p:cNvSpPr/>
              <p:nvPr/>
            </p:nvSpPr>
            <p:spPr>
              <a:xfrm>
                <a:off x="-5206781" y="3541771"/>
                <a:ext cx="249153" cy="302478"/>
              </a:xfrm>
              <a:custGeom>
                <a:avLst/>
                <a:gdLst/>
                <a:ahLst/>
                <a:cxnLst/>
                <a:rect l="l" t="t" r="r" b="b"/>
                <a:pathLst>
                  <a:path w="13363" h="16223" extrusionOk="0">
                    <a:moveTo>
                      <a:pt x="5816" y="1"/>
                    </a:moveTo>
                    <a:cubicBezTo>
                      <a:pt x="5356" y="1"/>
                      <a:pt x="4522" y="142"/>
                      <a:pt x="3254" y="859"/>
                    </a:cubicBezTo>
                    <a:cubicBezTo>
                      <a:pt x="1131" y="2016"/>
                      <a:pt x="0" y="8410"/>
                      <a:pt x="4493" y="13590"/>
                    </a:cubicBezTo>
                    <a:cubicBezTo>
                      <a:pt x="6132" y="15480"/>
                      <a:pt x="7862" y="16222"/>
                      <a:pt x="9292" y="16222"/>
                    </a:cubicBezTo>
                    <a:cubicBezTo>
                      <a:pt x="11783" y="16222"/>
                      <a:pt x="13363" y="13970"/>
                      <a:pt x="11962" y="11606"/>
                    </a:cubicBezTo>
                    <a:cubicBezTo>
                      <a:pt x="10942" y="9843"/>
                      <a:pt x="9813" y="4691"/>
                      <a:pt x="9813" y="4691"/>
                    </a:cubicBezTo>
                    <a:cubicBezTo>
                      <a:pt x="5790" y="4386"/>
                      <a:pt x="6257" y="61"/>
                      <a:pt x="6257" y="61"/>
                    </a:cubicBezTo>
                    <a:cubicBezTo>
                      <a:pt x="6257" y="61"/>
                      <a:pt x="6116" y="1"/>
                      <a:pt x="581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8"/>
              <p:cNvSpPr/>
              <p:nvPr/>
            </p:nvSpPr>
            <p:spPr>
              <a:xfrm>
                <a:off x="-5206781" y="3555717"/>
                <a:ext cx="232783" cy="288177"/>
              </a:xfrm>
              <a:custGeom>
                <a:avLst/>
                <a:gdLst/>
                <a:ahLst/>
                <a:cxnLst/>
                <a:rect l="l" t="t" r="r" b="b"/>
                <a:pathLst>
                  <a:path w="12485" h="15456" extrusionOk="0">
                    <a:moveTo>
                      <a:pt x="3446" y="1"/>
                    </a:moveTo>
                    <a:cubicBezTo>
                      <a:pt x="3391" y="29"/>
                      <a:pt x="3310" y="56"/>
                      <a:pt x="3254" y="111"/>
                    </a:cubicBezTo>
                    <a:cubicBezTo>
                      <a:pt x="1131" y="1268"/>
                      <a:pt x="0" y="7662"/>
                      <a:pt x="4493" y="12842"/>
                    </a:cubicBezTo>
                    <a:cubicBezTo>
                      <a:pt x="6122" y="14718"/>
                      <a:pt x="7845" y="15455"/>
                      <a:pt x="9273" y="15455"/>
                    </a:cubicBezTo>
                    <a:cubicBezTo>
                      <a:pt x="11035" y="15455"/>
                      <a:pt x="12349" y="14334"/>
                      <a:pt x="12485" y="12842"/>
                    </a:cubicBezTo>
                    <a:cubicBezTo>
                      <a:pt x="11992" y="12520"/>
                      <a:pt x="11408" y="12353"/>
                      <a:pt x="10801" y="12353"/>
                    </a:cubicBezTo>
                    <a:cubicBezTo>
                      <a:pt x="9746" y="12353"/>
                      <a:pt x="8623" y="12860"/>
                      <a:pt x="7800" y="13945"/>
                    </a:cubicBezTo>
                    <a:cubicBezTo>
                      <a:pt x="2869" y="10942"/>
                      <a:pt x="2399" y="3583"/>
                      <a:pt x="3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8"/>
              <p:cNvSpPr/>
              <p:nvPr/>
            </p:nvSpPr>
            <p:spPr>
              <a:xfrm>
                <a:off x="-4517214" y="1721459"/>
                <a:ext cx="492731" cy="337493"/>
              </a:xfrm>
              <a:custGeom>
                <a:avLst/>
                <a:gdLst/>
                <a:ahLst/>
                <a:cxnLst/>
                <a:rect l="l" t="t" r="r" b="b"/>
                <a:pathLst>
                  <a:path w="26427" h="18101" extrusionOk="0">
                    <a:moveTo>
                      <a:pt x="6834" y="0"/>
                    </a:moveTo>
                    <a:lnTo>
                      <a:pt x="0" y="1819"/>
                    </a:lnTo>
                    <a:lnTo>
                      <a:pt x="4987" y="13503"/>
                    </a:lnTo>
                    <a:cubicBezTo>
                      <a:pt x="6225" y="16338"/>
                      <a:pt x="9007" y="18101"/>
                      <a:pt x="12017" y="18101"/>
                    </a:cubicBezTo>
                    <a:cubicBezTo>
                      <a:pt x="12490" y="18101"/>
                      <a:pt x="12969" y="18057"/>
                      <a:pt x="13448" y="17967"/>
                    </a:cubicBezTo>
                    <a:cubicBezTo>
                      <a:pt x="14899" y="17705"/>
                      <a:pt x="16649" y="17635"/>
                      <a:pt x="18423" y="17635"/>
                    </a:cubicBezTo>
                    <a:cubicBezTo>
                      <a:pt x="20479" y="17635"/>
                      <a:pt x="22566" y="17730"/>
                      <a:pt x="24256" y="17730"/>
                    </a:cubicBezTo>
                    <a:cubicBezTo>
                      <a:pt x="25094" y="17730"/>
                      <a:pt x="25835" y="17706"/>
                      <a:pt x="26426" y="17637"/>
                    </a:cubicBezTo>
                    <a:cubicBezTo>
                      <a:pt x="26400" y="16094"/>
                      <a:pt x="26206" y="14579"/>
                      <a:pt x="25710" y="13036"/>
                    </a:cubicBezTo>
                    <a:lnTo>
                      <a:pt x="10417" y="11934"/>
                    </a:lnTo>
                    <a:lnTo>
                      <a:pt x="683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8"/>
              <p:cNvSpPr/>
              <p:nvPr/>
            </p:nvSpPr>
            <p:spPr>
              <a:xfrm>
                <a:off x="-5077795" y="2284091"/>
                <a:ext cx="824687" cy="1480245"/>
              </a:xfrm>
              <a:custGeom>
                <a:avLst/>
                <a:gdLst/>
                <a:ahLst/>
                <a:cxnLst/>
                <a:rect l="l" t="t" r="r" b="b"/>
                <a:pathLst>
                  <a:path w="44231" h="79391" extrusionOk="0">
                    <a:moveTo>
                      <a:pt x="39186" y="0"/>
                    </a:moveTo>
                    <a:cubicBezTo>
                      <a:pt x="33526" y="3092"/>
                      <a:pt x="27354" y="3903"/>
                      <a:pt x="22436" y="3903"/>
                    </a:cubicBezTo>
                    <a:cubicBezTo>
                      <a:pt x="18806" y="3903"/>
                      <a:pt x="15859" y="3461"/>
                      <a:pt x="14304" y="3168"/>
                    </a:cubicBezTo>
                    <a:lnTo>
                      <a:pt x="14304" y="3168"/>
                    </a:lnTo>
                    <a:cubicBezTo>
                      <a:pt x="14330" y="3278"/>
                      <a:pt x="14330" y="3389"/>
                      <a:pt x="14330" y="3528"/>
                    </a:cubicBezTo>
                    <a:cubicBezTo>
                      <a:pt x="11989" y="16975"/>
                      <a:pt x="15157" y="37559"/>
                      <a:pt x="15157" y="37559"/>
                    </a:cubicBezTo>
                    <a:lnTo>
                      <a:pt x="0" y="66164"/>
                    </a:lnTo>
                    <a:lnTo>
                      <a:pt x="6669" y="71179"/>
                    </a:lnTo>
                    <a:cubicBezTo>
                      <a:pt x="6669" y="71179"/>
                      <a:pt x="22817" y="51256"/>
                      <a:pt x="26318" y="43732"/>
                    </a:cubicBezTo>
                    <a:cubicBezTo>
                      <a:pt x="27476" y="41281"/>
                      <a:pt x="28715" y="36733"/>
                      <a:pt x="29846" y="32022"/>
                    </a:cubicBezTo>
                    <a:cubicBezTo>
                      <a:pt x="30672" y="37504"/>
                      <a:pt x="31360" y="42244"/>
                      <a:pt x="31360" y="42714"/>
                    </a:cubicBezTo>
                    <a:cubicBezTo>
                      <a:pt x="31360" y="43871"/>
                      <a:pt x="24691" y="77711"/>
                      <a:pt x="24691" y="77711"/>
                    </a:cubicBezTo>
                    <a:lnTo>
                      <a:pt x="25408" y="77848"/>
                    </a:lnTo>
                    <a:lnTo>
                      <a:pt x="31058" y="78979"/>
                    </a:lnTo>
                    <a:lnTo>
                      <a:pt x="33124" y="79391"/>
                    </a:lnTo>
                    <a:lnTo>
                      <a:pt x="42934" y="43651"/>
                    </a:lnTo>
                    <a:cubicBezTo>
                      <a:pt x="43900" y="41197"/>
                      <a:pt x="44230" y="38551"/>
                      <a:pt x="43871" y="35961"/>
                    </a:cubicBezTo>
                    <a:lnTo>
                      <a:pt x="39215" y="55"/>
                    </a:lnTo>
                    <a:cubicBezTo>
                      <a:pt x="39215" y="27"/>
                      <a:pt x="39215" y="0"/>
                      <a:pt x="391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8"/>
              <p:cNvSpPr/>
              <p:nvPr/>
            </p:nvSpPr>
            <p:spPr>
              <a:xfrm>
                <a:off x="-5035657" y="1346322"/>
                <a:ext cx="716788" cy="1010540"/>
              </a:xfrm>
              <a:custGeom>
                <a:avLst/>
                <a:gdLst/>
                <a:ahLst/>
                <a:cxnLst/>
                <a:rect l="l" t="t" r="r" b="b"/>
                <a:pathLst>
                  <a:path w="38444" h="54199" extrusionOk="0">
                    <a:moveTo>
                      <a:pt x="19371" y="0"/>
                    </a:moveTo>
                    <a:cubicBezTo>
                      <a:pt x="17908" y="0"/>
                      <a:pt x="16331" y="207"/>
                      <a:pt x="14660" y="665"/>
                    </a:cubicBezTo>
                    <a:cubicBezTo>
                      <a:pt x="0" y="4633"/>
                      <a:pt x="3858" y="14278"/>
                      <a:pt x="6753" y="24007"/>
                    </a:cubicBezTo>
                    <a:cubicBezTo>
                      <a:pt x="9674" y="33733"/>
                      <a:pt x="10831" y="53189"/>
                      <a:pt x="10831" y="53189"/>
                    </a:cubicBezTo>
                    <a:cubicBezTo>
                      <a:pt x="10831" y="53189"/>
                      <a:pt x="11272" y="53299"/>
                      <a:pt x="12044" y="53464"/>
                    </a:cubicBezTo>
                    <a:cubicBezTo>
                      <a:pt x="13599" y="53757"/>
                      <a:pt x="16546" y="54199"/>
                      <a:pt x="20176" y="54199"/>
                    </a:cubicBezTo>
                    <a:cubicBezTo>
                      <a:pt x="25094" y="54199"/>
                      <a:pt x="31266" y="53388"/>
                      <a:pt x="36926" y="50296"/>
                    </a:cubicBezTo>
                    <a:cubicBezTo>
                      <a:pt x="37451" y="50021"/>
                      <a:pt x="37947" y="49716"/>
                      <a:pt x="38443" y="49414"/>
                    </a:cubicBezTo>
                    <a:cubicBezTo>
                      <a:pt x="34199" y="42276"/>
                      <a:pt x="32160" y="33762"/>
                      <a:pt x="31194" y="26211"/>
                    </a:cubicBezTo>
                    <a:lnTo>
                      <a:pt x="37973" y="22986"/>
                    </a:lnTo>
                    <a:lnTo>
                      <a:pt x="29955" y="6260"/>
                    </a:lnTo>
                    <a:cubicBezTo>
                      <a:pt x="29761" y="5791"/>
                      <a:pt x="29541" y="5323"/>
                      <a:pt x="29265" y="4882"/>
                    </a:cubicBezTo>
                    <a:lnTo>
                      <a:pt x="29265" y="4854"/>
                    </a:lnTo>
                    <a:cubicBezTo>
                      <a:pt x="27585" y="2123"/>
                      <a:pt x="24063" y="0"/>
                      <a:pt x="19371"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8"/>
              <p:cNvSpPr/>
              <p:nvPr/>
            </p:nvSpPr>
            <p:spPr>
              <a:xfrm>
                <a:off x="-4932905" y="1774896"/>
                <a:ext cx="666428" cy="398537"/>
              </a:xfrm>
              <a:custGeom>
                <a:avLst/>
                <a:gdLst/>
                <a:ahLst/>
                <a:cxnLst/>
                <a:rect l="l" t="t" r="r" b="b"/>
                <a:pathLst>
                  <a:path w="35743" h="21375" extrusionOk="0">
                    <a:moveTo>
                      <a:pt x="6724" y="0"/>
                    </a:moveTo>
                    <a:lnTo>
                      <a:pt x="0" y="6889"/>
                    </a:lnTo>
                    <a:lnTo>
                      <a:pt x="5981" y="17967"/>
                    </a:lnTo>
                    <a:cubicBezTo>
                      <a:pt x="7093" y="20487"/>
                      <a:pt x="8126" y="21375"/>
                      <a:pt x="10688" y="21375"/>
                    </a:cubicBezTo>
                    <a:cubicBezTo>
                      <a:pt x="11489" y="21375"/>
                      <a:pt x="12439" y="21288"/>
                      <a:pt x="13587" y="21138"/>
                    </a:cubicBezTo>
                    <a:cubicBezTo>
                      <a:pt x="20587" y="20172"/>
                      <a:pt x="33895" y="19455"/>
                      <a:pt x="33895" y="19455"/>
                    </a:cubicBezTo>
                    <a:lnTo>
                      <a:pt x="35743" y="15101"/>
                    </a:lnTo>
                    <a:lnTo>
                      <a:pt x="12181" y="15240"/>
                    </a:lnTo>
                    <a:lnTo>
                      <a:pt x="672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8"/>
              <p:cNvSpPr/>
              <p:nvPr/>
            </p:nvSpPr>
            <p:spPr>
              <a:xfrm>
                <a:off x="-5168727" y="1421387"/>
                <a:ext cx="442390" cy="495323"/>
              </a:xfrm>
              <a:custGeom>
                <a:avLst/>
                <a:gdLst/>
                <a:ahLst/>
                <a:cxnLst/>
                <a:rect l="l" t="t" r="r" b="b"/>
                <a:pathLst>
                  <a:path w="23727" h="26566" extrusionOk="0">
                    <a:moveTo>
                      <a:pt x="14606" y="1"/>
                    </a:moveTo>
                    <a:cubicBezTo>
                      <a:pt x="1" y="3639"/>
                      <a:pt x="11877" y="26566"/>
                      <a:pt x="11877" y="26566"/>
                    </a:cubicBezTo>
                    <a:lnTo>
                      <a:pt x="23726" y="23453"/>
                    </a:lnTo>
                    <a:lnTo>
                      <a:pt x="14606"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8"/>
              <p:cNvSpPr/>
              <p:nvPr/>
            </p:nvSpPr>
            <p:spPr>
              <a:xfrm>
                <a:off x="-4278335" y="1845299"/>
                <a:ext cx="475802" cy="427511"/>
              </a:xfrm>
              <a:custGeom>
                <a:avLst/>
                <a:gdLst/>
                <a:ahLst/>
                <a:cxnLst/>
                <a:rect l="l" t="t" r="r" b="b"/>
                <a:pathLst>
                  <a:path w="25519" h="22929" extrusionOk="0">
                    <a:moveTo>
                      <a:pt x="12761" y="1"/>
                    </a:moveTo>
                    <a:cubicBezTo>
                      <a:pt x="5596" y="1"/>
                      <a:pt x="1" y="882"/>
                      <a:pt x="221" y="1956"/>
                    </a:cubicBezTo>
                    <a:cubicBezTo>
                      <a:pt x="360" y="2591"/>
                      <a:pt x="4355" y="21826"/>
                      <a:pt x="4410" y="22128"/>
                    </a:cubicBezTo>
                    <a:cubicBezTo>
                      <a:pt x="4520" y="22569"/>
                      <a:pt x="8242" y="22928"/>
                      <a:pt x="12761" y="22928"/>
                    </a:cubicBezTo>
                    <a:cubicBezTo>
                      <a:pt x="17280" y="22928"/>
                      <a:pt x="20999" y="22569"/>
                      <a:pt x="21110" y="22128"/>
                    </a:cubicBezTo>
                    <a:cubicBezTo>
                      <a:pt x="21165" y="21826"/>
                      <a:pt x="25161" y="2591"/>
                      <a:pt x="25298" y="1956"/>
                    </a:cubicBezTo>
                    <a:cubicBezTo>
                      <a:pt x="25519" y="882"/>
                      <a:pt x="19897" y="1"/>
                      <a:pt x="12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8"/>
              <p:cNvSpPr/>
              <p:nvPr/>
            </p:nvSpPr>
            <p:spPr>
              <a:xfrm>
                <a:off x="-4314786" y="1802136"/>
                <a:ext cx="548760" cy="141833"/>
              </a:xfrm>
              <a:custGeom>
                <a:avLst/>
                <a:gdLst/>
                <a:ahLst/>
                <a:cxnLst/>
                <a:rect l="l" t="t" r="r" b="b"/>
                <a:pathLst>
                  <a:path w="29432" h="7607" extrusionOk="0">
                    <a:moveTo>
                      <a:pt x="14716" y="1"/>
                    </a:moveTo>
                    <a:cubicBezTo>
                      <a:pt x="6585" y="1"/>
                      <a:pt x="0" y="634"/>
                      <a:pt x="0" y="1434"/>
                    </a:cubicBezTo>
                    <a:lnTo>
                      <a:pt x="0" y="6174"/>
                    </a:lnTo>
                    <a:cubicBezTo>
                      <a:pt x="0" y="6972"/>
                      <a:pt x="6585" y="7607"/>
                      <a:pt x="14716" y="7607"/>
                    </a:cubicBezTo>
                    <a:cubicBezTo>
                      <a:pt x="22844" y="7607"/>
                      <a:pt x="29431" y="6972"/>
                      <a:pt x="29431" y="6174"/>
                    </a:cubicBezTo>
                    <a:lnTo>
                      <a:pt x="29431" y="1434"/>
                    </a:lnTo>
                    <a:cubicBezTo>
                      <a:pt x="29431" y="634"/>
                      <a:pt x="22844" y="1"/>
                      <a:pt x="14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8"/>
              <p:cNvSpPr/>
              <p:nvPr/>
            </p:nvSpPr>
            <p:spPr>
              <a:xfrm>
                <a:off x="-4314786" y="1802136"/>
                <a:ext cx="548760" cy="53959"/>
              </a:xfrm>
              <a:custGeom>
                <a:avLst/>
                <a:gdLst/>
                <a:ahLst/>
                <a:cxnLst/>
                <a:rect l="l" t="t" r="r" b="b"/>
                <a:pathLst>
                  <a:path w="29432" h="2894" extrusionOk="0">
                    <a:moveTo>
                      <a:pt x="14716" y="1"/>
                    </a:moveTo>
                    <a:cubicBezTo>
                      <a:pt x="6585" y="1"/>
                      <a:pt x="0" y="634"/>
                      <a:pt x="0" y="1434"/>
                    </a:cubicBezTo>
                    <a:cubicBezTo>
                      <a:pt x="0" y="2232"/>
                      <a:pt x="6585" y="2893"/>
                      <a:pt x="14716" y="2893"/>
                    </a:cubicBezTo>
                    <a:cubicBezTo>
                      <a:pt x="22844" y="2893"/>
                      <a:pt x="29431" y="2232"/>
                      <a:pt x="29431" y="1434"/>
                    </a:cubicBezTo>
                    <a:cubicBezTo>
                      <a:pt x="29431" y="634"/>
                      <a:pt x="22844" y="1"/>
                      <a:pt x="14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p:cNvSpPr/>
              <p:nvPr/>
            </p:nvSpPr>
            <p:spPr>
              <a:xfrm>
                <a:off x="-4344096" y="2028076"/>
                <a:ext cx="261608" cy="163442"/>
              </a:xfrm>
              <a:custGeom>
                <a:avLst/>
                <a:gdLst/>
                <a:ahLst/>
                <a:cxnLst/>
                <a:rect l="l" t="t" r="r" b="b"/>
                <a:pathLst>
                  <a:path w="14031" h="8766" extrusionOk="0">
                    <a:moveTo>
                      <a:pt x="8673" y="1"/>
                    </a:moveTo>
                    <a:cubicBezTo>
                      <a:pt x="6291" y="1"/>
                      <a:pt x="1323" y="1357"/>
                      <a:pt x="1323" y="1357"/>
                    </a:cubicBezTo>
                    <a:lnTo>
                      <a:pt x="1" y="6097"/>
                    </a:lnTo>
                    <a:cubicBezTo>
                      <a:pt x="1" y="6097"/>
                      <a:pt x="10" y="6097"/>
                      <a:pt x="28" y="6097"/>
                    </a:cubicBezTo>
                    <a:cubicBezTo>
                      <a:pt x="294" y="6097"/>
                      <a:pt x="2459" y="6145"/>
                      <a:pt x="4575" y="7669"/>
                    </a:cubicBezTo>
                    <a:cubicBezTo>
                      <a:pt x="5524" y="8355"/>
                      <a:pt x="6170" y="8765"/>
                      <a:pt x="6868" y="8765"/>
                    </a:cubicBezTo>
                    <a:cubicBezTo>
                      <a:pt x="7852" y="8765"/>
                      <a:pt x="8941" y="7948"/>
                      <a:pt x="11134" y="5932"/>
                    </a:cubicBezTo>
                    <a:cubicBezTo>
                      <a:pt x="11134" y="5932"/>
                      <a:pt x="12065" y="6163"/>
                      <a:pt x="12858" y="6163"/>
                    </a:cubicBezTo>
                    <a:cubicBezTo>
                      <a:pt x="13488" y="6163"/>
                      <a:pt x="14030" y="6016"/>
                      <a:pt x="13944" y="5491"/>
                    </a:cubicBezTo>
                    <a:cubicBezTo>
                      <a:pt x="13753" y="4333"/>
                      <a:pt x="7911" y="4968"/>
                      <a:pt x="8186" y="2268"/>
                    </a:cubicBezTo>
                    <a:cubicBezTo>
                      <a:pt x="8296" y="1082"/>
                      <a:pt x="10417" y="1606"/>
                      <a:pt x="9895" y="365"/>
                    </a:cubicBezTo>
                    <a:cubicBezTo>
                      <a:pt x="9788" y="104"/>
                      <a:pt x="9328" y="1"/>
                      <a:pt x="867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p:cNvSpPr/>
              <p:nvPr/>
            </p:nvSpPr>
            <p:spPr>
              <a:xfrm>
                <a:off x="-4197154" y="2121189"/>
                <a:ext cx="75046" cy="19726"/>
              </a:xfrm>
              <a:custGeom>
                <a:avLst/>
                <a:gdLst/>
                <a:ahLst/>
                <a:cxnLst/>
                <a:rect l="l" t="t" r="r" b="b"/>
                <a:pathLst>
                  <a:path w="4025" h="1058" extrusionOk="0">
                    <a:moveTo>
                      <a:pt x="1" y="1"/>
                    </a:moveTo>
                    <a:lnTo>
                      <a:pt x="1" y="1"/>
                    </a:lnTo>
                    <a:cubicBezTo>
                      <a:pt x="607" y="386"/>
                      <a:pt x="1269" y="607"/>
                      <a:pt x="1930" y="801"/>
                    </a:cubicBezTo>
                    <a:cubicBezTo>
                      <a:pt x="2464" y="929"/>
                      <a:pt x="2998" y="1057"/>
                      <a:pt x="3544" y="1057"/>
                    </a:cubicBezTo>
                    <a:cubicBezTo>
                      <a:pt x="3703" y="1057"/>
                      <a:pt x="3863" y="1046"/>
                      <a:pt x="4024" y="1021"/>
                    </a:cubicBezTo>
                    <a:cubicBezTo>
                      <a:pt x="2701" y="552"/>
                      <a:pt x="1434" y="140"/>
                      <a:pt x="1"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8"/>
              <p:cNvSpPr/>
              <p:nvPr/>
            </p:nvSpPr>
            <p:spPr>
              <a:xfrm>
                <a:off x="-4206887" y="2140226"/>
                <a:ext cx="52430" cy="15308"/>
              </a:xfrm>
              <a:custGeom>
                <a:avLst/>
                <a:gdLst/>
                <a:ahLst/>
                <a:cxnLst/>
                <a:rect l="l" t="t" r="r" b="b"/>
                <a:pathLst>
                  <a:path w="2812" h="821" extrusionOk="0">
                    <a:moveTo>
                      <a:pt x="0" y="0"/>
                    </a:moveTo>
                    <a:cubicBezTo>
                      <a:pt x="386" y="331"/>
                      <a:pt x="854" y="496"/>
                      <a:pt x="1323" y="662"/>
                    </a:cubicBezTo>
                    <a:cubicBezTo>
                      <a:pt x="1634" y="735"/>
                      <a:pt x="1971" y="820"/>
                      <a:pt x="2307" y="820"/>
                    </a:cubicBezTo>
                    <a:cubicBezTo>
                      <a:pt x="2476" y="820"/>
                      <a:pt x="2645" y="799"/>
                      <a:pt x="2811" y="743"/>
                    </a:cubicBezTo>
                    <a:cubicBezTo>
                      <a:pt x="1901" y="357"/>
                      <a:pt x="1019" y="27"/>
                      <a:pt x="0"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8"/>
              <p:cNvSpPr/>
              <p:nvPr/>
            </p:nvSpPr>
            <p:spPr>
              <a:xfrm>
                <a:off x="-4224357" y="2158106"/>
                <a:ext cx="43667" cy="14040"/>
              </a:xfrm>
              <a:custGeom>
                <a:avLst/>
                <a:gdLst/>
                <a:ahLst/>
                <a:cxnLst/>
                <a:rect l="l" t="t" r="r" b="b"/>
                <a:pathLst>
                  <a:path w="2342" h="753" extrusionOk="0">
                    <a:moveTo>
                      <a:pt x="135" y="1"/>
                    </a:moveTo>
                    <a:cubicBezTo>
                      <a:pt x="91" y="1"/>
                      <a:pt x="46" y="2"/>
                      <a:pt x="0" y="5"/>
                    </a:cubicBezTo>
                    <a:cubicBezTo>
                      <a:pt x="331" y="309"/>
                      <a:pt x="717" y="446"/>
                      <a:pt x="1103" y="611"/>
                    </a:cubicBezTo>
                    <a:cubicBezTo>
                      <a:pt x="1371" y="669"/>
                      <a:pt x="1651" y="753"/>
                      <a:pt x="1945" y="753"/>
                    </a:cubicBezTo>
                    <a:cubicBezTo>
                      <a:pt x="2075" y="753"/>
                      <a:pt x="2207" y="737"/>
                      <a:pt x="2342" y="695"/>
                    </a:cubicBezTo>
                    <a:cubicBezTo>
                      <a:pt x="2150" y="611"/>
                      <a:pt x="1985" y="474"/>
                      <a:pt x="1791" y="419"/>
                    </a:cubicBezTo>
                    <a:cubicBezTo>
                      <a:pt x="1599" y="309"/>
                      <a:pt x="1405" y="254"/>
                      <a:pt x="1213" y="170"/>
                    </a:cubicBezTo>
                    <a:cubicBezTo>
                      <a:pt x="867" y="97"/>
                      <a:pt x="521" y="1"/>
                      <a:pt x="135"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8"/>
              <p:cNvSpPr/>
              <p:nvPr/>
            </p:nvSpPr>
            <p:spPr>
              <a:xfrm>
                <a:off x="-4903110" y="1504637"/>
                <a:ext cx="175244" cy="400774"/>
              </a:xfrm>
              <a:custGeom>
                <a:avLst/>
                <a:gdLst/>
                <a:ahLst/>
                <a:cxnLst/>
                <a:rect l="l" t="t" r="r" b="b"/>
                <a:pathLst>
                  <a:path w="9399" h="21495" extrusionOk="0">
                    <a:moveTo>
                      <a:pt x="2316" y="0"/>
                    </a:moveTo>
                    <a:lnTo>
                      <a:pt x="2316" y="0"/>
                    </a:lnTo>
                    <a:cubicBezTo>
                      <a:pt x="3777" y="2921"/>
                      <a:pt x="5100" y="5926"/>
                      <a:pt x="6284" y="8957"/>
                    </a:cubicBezTo>
                    <a:cubicBezTo>
                      <a:pt x="7430" y="11958"/>
                      <a:pt x="8441" y="15040"/>
                      <a:pt x="8996" y="18203"/>
                    </a:cubicBezTo>
                    <a:lnTo>
                      <a:pt x="8996" y="18203"/>
                    </a:lnTo>
                    <a:cubicBezTo>
                      <a:pt x="8456" y="18719"/>
                      <a:pt x="7769" y="19114"/>
                      <a:pt x="7055" y="19455"/>
                    </a:cubicBezTo>
                    <a:cubicBezTo>
                      <a:pt x="6339" y="19815"/>
                      <a:pt x="5567" y="20090"/>
                      <a:pt x="4769" y="20337"/>
                    </a:cubicBezTo>
                    <a:cubicBezTo>
                      <a:pt x="3226" y="20807"/>
                      <a:pt x="1628" y="21219"/>
                      <a:pt x="1" y="21495"/>
                    </a:cubicBezTo>
                    <a:lnTo>
                      <a:pt x="1" y="21495"/>
                    </a:lnTo>
                    <a:cubicBezTo>
                      <a:pt x="1628" y="21303"/>
                      <a:pt x="3252" y="21027"/>
                      <a:pt x="4851" y="20586"/>
                    </a:cubicBezTo>
                    <a:cubicBezTo>
                      <a:pt x="5651" y="20366"/>
                      <a:pt x="6449" y="20090"/>
                      <a:pt x="7194" y="19760"/>
                    </a:cubicBezTo>
                    <a:cubicBezTo>
                      <a:pt x="7966" y="19400"/>
                      <a:pt x="8709" y="19015"/>
                      <a:pt x="9344" y="18408"/>
                    </a:cubicBezTo>
                    <a:lnTo>
                      <a:pt x="9399" y="18327"/>
                    </a:lnTo>
                    <a:lnTo>
                      <a:pt x="9399" y="18243"/>
                    </a:lnTo>
                    <a:cubicBezTo>
                      <a:pt x="8903" y="14965"/>
                      <a:pt x="7856" y="11850"/>
                      <a:pt x="6643" y="8792"/>
                    </a:cubicBezTo>
                    <a:cubicBezTo>
                      <a:pt x="5402" y="5761"/>
                      <a:pt x="3969" y="2840"/>
                      <a:pt x="2316"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8"/>
              <p:cNvSpPr/>
              <p:nvPr/>
            </p:nvSpPr>
            <p:spPr>
              <a:xfrm>
                <a:off x="-4535225" y="1474338"/>
                <a:ext cx="120782" cy="315977"/>
              </a:xfrm>
              <a:custGeom>
                <a:avLst/>
                <a:gdLst/>
                <a:ahLst/>
                <a:cxnLst/>
                <a:rect l="l" t="t" r="r" b="b"/>
                <a:pathLst>
                  <a:path w="6478" h="16947" extrusionOk="0">
                    <a:moveTo>
                      <a:pt x="0" y="0"/>
                    </a:moveTo>
                    <a:cubicBezTo>
                      <a:pt x="386" y="1654"/>
                      <a:pt x="937" y="3279"/>
                      <a:pt x="1683" y="4795"/>
                    </a:cubicBezTo>
                    <a:cubicBezTo>
                      <a:pt x="2040" y="5567"/>
                      <a:pt x="2481" y="6310"/>
                      <a:pt x="3060" y="7000"/>
                    </a:cubicBezTo>
                    <a:cubicBezTo>
                      <a:pt x="3638" y="7633"/>
                      <a:pt x="4163" y="8212"/>
                      <a:pt x="4604" y="8955"/>
                    </a:cubicBezTo>
                    <a:cubicBezTo>
                      <a:pt x="5457" y="10333"/>
                      <a:pt x="6063" y="11987"/>
                      <a:pt x="5953" y="13614"/>
                    </a:cubicBezTo>
                    <a:cubicBezTo>
                      <a:pt x="5898" y="14440"/>
                      <a:pt x="5596" y="15238"/>
                      <a:pt x="4989" y="15818"/>
                    </a:cubicBezTo>
                    <a:cubicBezTo>
                      <a:pt x="4410" y="16396"/>
                      <a:pt x="3612" y="16755"/>
                      <a:pt x="2811" y="16947"/>
                    </a:cubicBezTo>
                    <a:cubicBezTo>
                      <a:pt x="3638" y="16810"/>
                      <a:pt x="4465" y="16535"/>
                      <a:pt x="5155" y="15955"/>
                    </a:cubicBezTo>
                    <a:cubicBezTo>
                      <a:pt x="5816" y="15377"/>
                      <a:pt x="6173" y="14522"/>
                      <a:pt x="6283" y="13669"/>
                    </a:cubicBezTo>
                    <a:cubicBezTo>
                      <a:pt x="6477" y="11905"/>
                      <a:pt x="5843" y="10197"/>
                      <a:pt x="4961" y="8708"/>
                    </a:cubicBezTo>
                    <a:cubicBezTo>
                      <a:pt x="4548" y="7992"/>
                      <a:pt x="3914" y="7302"/>
                      <a:pt x="3362" y="6724"/>
                    </a:cubicBezTo>
                    <a:cubicBezTo>
                      <a:pt x="2811" y="6118"/>
                      <a:pt x="2399" y="5373"/>
                      <a:pt x="1985" y="4657"/>
                    </a:cubicBezTo>
                    <a:cubicBezTo>
                      <a:pt x="1187" y="3168"/>
                      <a:pt x="552" y="1599"/>
                      <a:pt x="0"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8"/>
              <p:cNvSpPr/>
              <p:nvPr/>
            </p:nvSpPr>
            <p:spPr>
              <a:xfrm>
                <a:off x="-4711980" y="1775921"/>
                <a:ext cx="168066" cy="65519"/>
              </a:xfrm>
              <a:custGeom>
                <a:avLst/>
                <a:gdLst/>
                <a:ahLst/>
                <a:cxnLst/>
                <a:rect l="l" t="t" r="r" b="b"/>
                <a:pathLst>
                  <a:path w="9014" h="3514" extrusionOk="0">
                    <a:moveTo>
                      <a:pt x="9013" y="0"/>
                    </a:moveTo>
                    <a:lnTo>
                      <a:pt x="9013" y="0"/>
                    </a:lnTo>
                    <a:cubicBezTo>
                      <a:pt x="8131" y="1682"/>
                      <a:pt x="6478" y="2730"/>
                      <a:pt x="4686" y="3005"/>
                    </a:cubicBezTo>
                    <a:cubicBezTo>
                      <a:pt x="4355" y="3067"/>
                      <a:pt x="4020" y="3098"/>
                      <a:pt x="3687" y="3098"/>
                    </a:cubicBezTo>
                    <a:cubicBezTo>
                      <a:pt x="3130" y="3098"/>
                      <a:pt x="2575" y="3012"/>
                      <a:pt x="2040" y="2840"/>
                    </a:cubicBezTo>
                    <a:cubicBezTo>
                      <a:pt x="1213" y="2564"/>
                      <a:pt x="415" y="1984"/>
                      <a:pt x="1" y="1158"/>
                    </a:cubicBezTo>
                    <a:lnTo>
                      <a:pt x="1" y="1158"/>
                    </a:lnTo>
                    <a:cubicBezTo>
                      <a:pt x="276" y="2040"/>
                      <a:pt x="1022" y="2785"/>
                      <a:pt x="1930" y="3142"/>
                    </a:cubicBezTo>
                    <a:cubicBezTo>
                      <a:pt x="2530" y="3404"/>
                      <a:pt x="3195" y="3514"/>
                      <a:pt x="3853" y="3514"/>
                    </a:cubicBezTo>
                    <a:cubicBezTo>
                      <a:pt x="4162" y="3514"/>
                      <a:pt x="4470" y="3490"/>
                      <a:pt x="4769" y="3446"/>
                    </a:cubicBezTo>
                    <a:cubicBezTo>
                      <a:pt x="5706" y="3252"/>
                      <a:pt x="6643" y="2895"/>
                      <a:pt x="7386" y="2289"/>
                    </a:cubicBezTo>
                    <a:cubicBezTo>
                      <a:pt x="8158" y="1709"/>
                      <a:pt x="8738" y="911"/>
                      <a:pt x="901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8"/>
              <p:cNvSpPr/>
              <p:nvPr/>
            </p:nvSpPr>
            <p:spPr>
              <a:xfrm>
                <a:off x="-4523386" y="2552784"/>
                <a:ext cx="98129" cy="356101"/>
              </a:xfrm>
              <a:custGeom>
                <a:avLst/>
                <a:gdLst/>
                <a:ahLst/>
                <a:cxnLst/>
                <a:rect l="l" t="t" r="r" b="b"/>
                <a:pathLst>
                  <a:path w="5263" h="19099" extrusionOk="0">
                    <a:moveTo>
                      <a:pt x="5263" y="1"/>
                    </a:moveTo>
                    <a:lnTo>
                      <a:pt x="5263" y="1"/>
                    </a:lnTo>
                    <a:cubicBezTo>
                      <a:pt x="4024" y="801"/>
                      <a:pt x="2783" y="1627"/>
                      <a:pt x="1599" y="2454"/>
                    </a:cubicBezTo>
                    <a:lnTo>
                      <a:pt x="1544" y="2481"/>
                    </a:lnTo>
                    <a:lnTo>
                      <a:pt x="1515" y="2564"/>
                    </a:lnTo>
                    <a:cubicBezTo>
                      <a:pt x="854" y="8047"/>
                      <a:pt x="302" y="13559"/>
                      <a:pt x="0" y="19099"/>
                    </a:cubicBezTo>
                    <a:cubicBezTo>
                      <a:pt x="795" y="13638"/>
                      <a:pt x="1345" y="8151"/>
                      <a:pt x="1813" y="2665"/>
                    </a:cubicBezTo>
                    <a:lnTo>
                      <a:pt x="1813" y="2665"/>
                    </a:lnTo>
                    <a:cubicBezTo>
                      <a:pt x="2980" y="1794"/>
                      <a:pt x="4121" y="898"/>
                      <a:pt x="5263"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8"/>
              <p:cNvSpPr/>
              <p:nvPr/>
            </p:nvSpPr>
            <p:spPr>
              <a:xfrm>
                <a:off x="-3872377" y="1997331"/>
                <a:ext cx="60596" cy="119701"/>
              </a:xfrm>
              <a:custGeom>
                <a:avLst/>
                <a:gdLst/>
                <a:ahLst/>
                <a:cxnLst/>
                <a:rect l="l" t="t" r="r" b="b"/>
                <a:pathLst>
                  <a:path w="3250" h="6420" extrusionOk="0">
                    <a:moveTo>
                      <a:pt x="1507" y="1"/>
                    </a:moveTo>
                    <a:cubicBezTo>
                      <a:pt x="1173" y="1"/>
                      <a:pt x="1095" y="494"/>
                      <a:pt x="1541" y="1573"/>
                    </a:cubicBezTo>
                    <a:cubicBezTo>
                      <a:pt x="1400" y="1432"/>
                      <a:pt x="1239" y="1355"/>
                      <a:pt x="1098" y="1355"/>
                    </a:cubicBezTo>
                    <a:cubicBezTo>
                      <a:pt x="715" y="1355"/>
                      <a:pt x="479" y="1921"/>
                      <a:pt x="1184" y="3310"/>
                    </a:cubicBezTo>
                    <a:cubicBezTo>
                      <a:pt x="1020" y="3155"/>
                      <a:pt x="818" y="3065"/>
                      <a:pt x="646" y="3065"/>
                    </a:cubicBezTo>
                    <a:cubicBezTo>
                      <a:pt x="238" y="3065"/>
                      <a:pt x="1" y="3571"/>
                      <a:pt x="853" y="4909"/>
                    </a:cubicBezTo>
                    <a:cubicBezTo>
                      <a:pt x="724" y="4779"/>
                      <a:pt x="605" y="4724"/>
                      <a:pt x="507" y="4724"/>
                    </a:cubicBezTo>
                    <a:cubicBezTo>
                      <a:pt x="143" y="4724"/>
                      <a:pt x="41" y="5474"/>
                      <a:pt x="604" y="6037"/>
                    </a:cubicBezTo>
                    <a:cubicBezTo>
                      <a:pt x="869" y="6302"/>
                      <a:pt x="1077" y="6420"/>
                      <a:pt x="1229" y="6420"/>
                    </a:cubicBezTo>
                    <a:cubicBezTo>
                      <a:pt x="1554" y="6420"/>
                      <a:pt x="1627" y="5888"/>
                      <a:pt x="1459" y="5100"/>
                    </a:cubicBezTo>
                    <a:cubicBezTo>
                      <a:pt x="1459" y="5100"/>
                      <a:pt x="2341" y="4660"/>
                      <a:pt x="1790" y="3696"/>
                    </a:cubicBezTo>
                    <a:cubicBezTo>
                      <a:pt x="1790" y="3696"/>
                      <a:pt x="2864" y="3337"/>
                      <a:pt x="2341" y="2153"/>
                    </a:cubicBezTo>
                    <a:cubicBezTo>
                      <a:pt x="2919" y="2153"/>
                      <a:pt x="3250" y="1436"/>
                      <a:pt x="2341" y="526"/>
                    </a:cubicBezTo>
                    <a:cubicBezTo>
                      <a:pt x="2008" y="183"/>
                      <a:pt x="1710" y="1"/>
                      <a:pt x="1507" y="1"/>
                    </a:cubicBezTo>
                    <a:close/>
                  </a:path>
                </a:pathLst>
              </a:custGeom>
              <a:solidFill>
                <a:srgbClr val="EDC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8"/>
              <p:cNvSpPr/>
              <p:nvPr/>
            </p:nvSpPr>
            <p:spPr>
              <a:xfrm>
                <a:off x="-4821389" y="1200462"/>
                <a:ext cx="155182" cy="215890"/>
              </a:xfrm>
              <a:custGeom>
                <a:avLst/>
                <a:gdLst/>
                <a:ahLst/>
                <a:cxnLst/>
                <a:rect l="l" t="t" r="r" b="b"/>
                <a:pathLst>
                  <a:path w="8323" h="11579" extrusionOk="0">
                    <a:moveTo>
                      <a:pt x="0" y="0"/>
                    </a:moveTo>
                    <a:lnTo>
                      <a:pt x="0" y="10362"/>
                    </a:lnTo>
                    <a:cubicBezTo>
                      <a:pt x="1676" y="11286"/>
                      <a:pt x="3246" y="11578"/>
                      <a:pt x="4562" y="11578"/>
                    </a:cubicBezTo>
                    <a:cubicBezTo>
                      <a:pt x="6817" y="11578"/>
                      <a:pt x="8323" y="10721"/>
                      <a:pt x="8323" y="10721"/>
                    </a:cubicBezTo>
                    <a:lnTo>
                      <a:pt x="8323" y="2811"/>
                    </a:lnTo>
                    <a:lnTo>
                      <a:pt x="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8"/>
              <p:cNvSpPr/>
              <p:nvPr/>
            </p:nvSpPr>
            <p:spPr>
              <a:xfrm>
                <a:off x="-4956230" y="831030"/>
                <a:ext cx="435939" cy="500450"/>
              </a:xfrm>
              <a:custGeom>
                <a:avLst/>
                <a:gdLst/>
                <a:ahLst/>
                <a:cxnLst/>
                <a:rect l="l" t="t" r="r" b="b"/>
                <a:pathLst>
                  <a:path w="23381" h="26841" extrusionOk="0">
                    <a:moveTo>
                      <a:pt x="10560" y="1"/>
                    </a:moveTo>
                    <a:cubicBezTo>
                      <a:pt x="5001" y="1"/>
                      <a:pt x="0" y="2220"/>
                      <a:pt x="1666" y="12209"/>
                    </a:cubicBezTo>
                    <a:cubicBezTo>
                      <a:pt x="1666" y="17691"/>
                      <a:pt x="5238" y="26840"/>
                      <a:pt x="14307" y="26840"/>
                    </a:cubicBezTo>
                    <a:cubicBezTo>
                      <a:pt x="14994" y="26840"/>
                      <a:pt x="15712" y="26788"/>
                      <a:pt x="16463" y="26677"/>
                    </a:cubicBezTo>
                    <a:cubicBezTo>
                      <a:pt x="23381" y="25685"/>
                      <a:pt x="23215" y="20615"/>
                      <a:pt x="22691" y="9096"/>
                    </a:cubicBezTo>
                    <a:cubicBezTo>
                      <a:pt x="22499" y="4768"/>
                      <a:pt x="19413" y="1021"/>
                      <a:pt x="15140" y="388"/>
                    </a:cubicBezTo>
                    <a:cubicBezTo>
                      <a:pt x="13656" y="168"/>
                      <a:pt x="12087" y="1"/>
                      <a:pt x="1056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8"/>
              <p:cNvSpPr/>
              <p:nvPr/>
            </p:nvSpPr>
            <p:spPr>
              <a:xfrm>
                <a:off x="-5143556" y="784306"/>
                <a:ext cx="602178" cy="875010"/>
              </a:xfrm>
              <a:custGeom>
                <a:avLst/>
                <a:gdLst/>
                <a:ahLst/>
                <a:cxnLst/>
                <a:rect l="l" t="t" r="r" b="b"/>
                <a:pathLst>
                  <a:path w="32297" h="46930" extrusionOk="0">
                    <a:moveTo>
                      <a:pt x="21093" y="0"/>
                    </a:moveTo>
                    <a:cubicBezTo>
                      <a:pt x="13757" y="0"/>
                      <a:pt x="5721" y="4066"/>
                      <a:pt x="6863" y="10224"/>
                    </a:cubicBezTo>
                    <a:cubicBezTo>
                      <a:pt x="7220" y="12208"/>
                      <a:pt x="5926" y="16258"/>
                      <a:pt x="6863" y="18326"/>
                    </a:cubicBezTo>
                    <a:cubicBezTo>
                      <a:pt x="7771" y="20365"/>
                      <a:pt x="5677" y="26813"/>
                      <a:pt x="2840" y="30367"/>
                    </a:cubicBezTo>
                    <a:cubicBezTo>
                      <a:pt x="0" y="33923"/>
                      <a:pt x="6477" y="40784"/>
                      <a:pt x="6477" y="40784"/>
                    </a:cubicBezTo>
                    <a:lnTo>
                      <a:pt x="10390" y="35934"/>
                    </a:lnTo>
                    <a:cubicBezTo>
                      <a:pt x="10390" y="35934"/>
                      <a:pt x="12650" y="39269"/>
                      <a:pt x="14303" y="39626"/>
                    </a:cubicBezTo>
                    <a:cubicBezTo>
                      <a:pt x="15957" y="39986"/>
                      <a:pt x="18767" y="45193"/>
                      <a:pt x="19125" y="46930"/>
                    </a:cubicBezTo>
                    <a:cubicBezTo>
                      <a:pt x="19925" y="44587"/>
                      <a:pt x="18518" y="40784"/>
                      <a:pt x="17747" y="38442"/>
                    </a:cubicBezTo>
                    <a:cubicBezTo>
                      <a:pt x="17004" y="36238"/>
                      <a:pt x="15516" y="34390"/>
                      <a:pt x="14440" y="32351"/>
                    </a:cubicBezTo>
                    <a:cubicBezTo>
                      <a:pt x="14054" y="31635"/>
                      <a:pt x="13723" y="30863"/>
                      <a:pt x="13668" y="30036"/>
                    </a:cubicBezTo>
                    <a:cubicBezTo>
                      <a:pt x="13558" y="28577"/>
                      <a:pt x="14799" y="27530"/>
                      <a:pt x="15185" y="26152"/>
                    </a:cubicBezTo>
                    <a:cubicBezTo>
                      <a:pt x="15571" y="24746"/>
                      <a:pt x="15597" y="23257"/>
                      <a:pt x="15708" y="21824"/>
                    </a:cubicBezTo>
                    <a:cubicBezTo>
                      <a:pt x="15873" y="19620"/>
                      <a:pt x="15902" y="17389"/>
                      <a:pt x="15681" y="15184"/>
                    </a:cubicBezTo>
                    <a:lnTo>
                      <a:pt x="15681" y="15184"/>
                    </a:lnTo>
                    <a:cubicBezTo>
                      <a:pt x="16425" y="15220"/>
                      <a:pt x="17136" y="15236"/>
                      <a:pt x="17816" y="15236"/>
                    </a:cubicBezTo>
                    <a:cubicBezTo>
                      <a:pt x="31423" y="15236"/>
                      <a:pt x="32297" y="8487"/>
                      <a:pt x="32297" y="8487"/>
                    </a:cubicBezTo>
                    <a:cubicBezTo>
                      <a:pt x="32188" y="2510"/>
                      <a:pt x="26857" y="0"/>
                      <a:pt x="21093"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8"/>
              <p:cNvSpPr/>
              <p:nvPr/>
            </p:nvSpPr>
            <p:spPr>
              <a:xfrm>
                <a:off x="-4808039" y="1067411"/>
                <a:ext cx="117165" cy="116624"/>
              </a:xfrm>
              <a:custGeom>
                <a:avLst/>
                <a:gdLst/>
                <a:ahLst/>
                <a:cxnLst/>
                <a:rect l="l" t="t" r="r" b="b"/>
                <a:pathLst>
                  <a:path w="6284" h="6255" extrusionOk="0">
                    <a:moveTo>
                      <a:pt x="3142" y="0"/>
                    </a:moveTo>
                    <a:cubicBezTo>
                      <a:pt x="1405" y="0"/>
                      <a:pt x="1" y="1405"/>
                      <a:pt x="1" y="3142"/>
                    </a:cubicBezTo>
                    <a:cubicBezTo>
                      <a:pt x="1" y="4877"/>
                      <a:pt x="1405" y="6255"/>
                      <a:pt x="3142" y="6255"/>
                    </a:cubicBezTo>
                    <a:cubicBezTo>
                      <a:pt x="4877" y="6255"/>
                      <a:pt x="6284" y="4877"/>
                      <a:pt x="6284" y="3142"/>
                    </a:cubicBezTo>
                    <a:cubicBezTo>
                      <a:pt x="6284" y="1405"/>
                      <a:pt x="4877" y="0"/>
                      <a:pt x="3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8"/>
              <p:cNvSpPr/>
              <p:nvPr/>
            </p:nvSpPr>
            <p:spPr>
              <a:xfrm>
                <a:off x="-4635927" y="1067411"/>
                <a:ext cx="93039" cy="116624"/>
              </a:xfrm>
              <a:custGeom>
                <a:avLst/>
                <a:gdLst/>
                <a:ahLst/>
                <a:cxnLst/>
                <a:rect l="l" t="t" r="r" b="b"/>
                <a:pathLst>
                  <a:path w="4990" h="6255" extrusionOk="0">
                    <a:moveTo>
                      <a:pt x="2480" y="0"/>
                    </a:moveTo>
                    <a:cubicBezTo>
                      <a:pt x="1103" y="0"/>
                      <a:pt x="0" y="1405"/>
                      <a:pt x="0" y="3142"/>
                    </a:cubicBezTo>
                    <a:cubicBezTo>
                      <a:pt x="0" y="4877"/>
                      <a:pt x="1103" y="6255"/>
                      <a:pt x="2480" y="6255"/>
                    </a:cubicBezTo>
                    <a:cubicBezTo>
                      <a:pt x="3887" y="6255"/>
                      <a:pt x="4989" y="4877"/>
                      <a:pt x="4989" y="3142"/>
                    </a:cubicBezTo>
                    <a:cubicBezTo>
                      <a:pt x="4989" y="1405"/>
                      <a:pt x="3887" y="0"/>
                      <a:pt x="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8"/>
              <p:cNvSpPr/>
              <p:nvPr/>
            </p:nvSpPr>
            <p:spPr>
              <a:xfrm>
                <a:off x="-4773098" y="1073042"/>
                <a:ext cx="104841" cy="105363"/>
              </a:xfrm>
              <a:custGeom>
                <a:avLst/>
                <a:gdLst/>
                <a:ahLst/>
                <a:cxnLst/>
                <a:rect l="l" t="t" r="r" b="b"/>
                <a:pathLst>
                  <a:path w="5623" h="5651" extrusionOk="0">
                    <a:moveTo>
                      <a:pt x="2812" y="0"/>
                    </a:moveTo>
                    <a:cubicBezTo>
                      <a:pt x="1268" y="0"/>
                      <a:pt x="1" y="1268"/>
                      <a:pt x="1" y="2840"/>
                    </a:cubicBezTo>
                    <a:cubicBezTo>
                      <a:pt x="1" y="4383"/>
                      <a:pt x="1268" y="5651"/>
                      <a:pt x="2812" y="5651"/>
                    </a:cubicBezTo>
                    <a:cubicBezTo>
                      <a:pt x="4381" y="5651"/>
                      <a:pt x="5622" y="4383"/>
                      <a:pt x="5622" y="2840"/>
                    </a:cubicBezTo>
                    <a:cubicBezTo>
                      <a:pt x="5622" y="1268"/>
                      <a:pt x="4381" y="0"/>
                      <a:pt x="2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8"/>
              <p:cNvSpPr/>
              <p:nvPr/>
            </p:nvSpPr>
            <p:spPr>
              <a:xfrm>
                <a:off x="-4609209" y="1073042"/>
                <a:ext cx="83791" cy="105363"/>
              </a:xfrm>
              <a:custGeom>
                <a:avLst/>
                <a:gdLst/>
                <a:ahLst/>
                <a:cxnLst/>
                <a:rect l="l" t="t" r="r" b="b"/>
                <a:pathLst>
                  <a:path w="4494" h="5651" extrusionOk="0">
                    <a:moveTo>
                      <a:pt x="2233" y="0"/>
                    </a:moveTo>
                    <a:cubicBezTo>
                      <a:pt x="992" y="0"/>
                      <a:pt x="0" y="1268"/>
                      <a:pt x="0" y="2840"/>
                    </a:cubicBezTo>
                    <a:cubicBezTo>
                      <a:pt x="0" y="4383"/>
                      <a:pt x="992" y="5651"/>
                      <a:pt x="2233" y="5651"/>
                    </a:cubicBezTo>
                    <a:cubicBezTo>
                      <a:pt x="3501" y="5651"/>
                      <a:pt x="4493" y="4383"/>
                      <a:pt x="4493" y="2840"/>
                    </a:cubicBezTo>
                    <a:cubicBezTo>
                      <a:pt x="4493" y="1268"/>
                      <a:pt x="3501" y="0"/>
                      <a:pt x="2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8"/>
              <p:cNvSpPr/>
              <p:nvPr/>
            </p:nvSpPr>
            <p:spPr>
              <a:xfrm>
                <a:off x="-4646704" y="1175795"/>
                <a:ext cx="31342" cy="37495"/>
              </a:xfrm>
              <a:custGeom>
                <a:avLst/>
                <a:gdLst/>
                <a:ahLst/>
                <a:cxnLst/>
                <a:rect l="l" t="t" r="r" b="b"/>
                <a:pathLst>
                  <a:path w="1681" h="2011" extrusionOk="0">
                    <a:moveTo>
                      <a:pt x="497" y="1"/>
                    </a:moveTo>
                    <a:cubicBezTo>
                      <a:pt x="331" y="1"/>
                      <a:pt x="166" y="28"/>
                      <a:pt x="1" y="56"/>
                    </a:cubicBezTo>
                    <a:cubicBezTo>
                      <a:pt x="303" y="140"/>
                      <a:pt x="607" y="221"/>
                      <a:pt x="827" y="415"/>
                    </a:cubicBezTo>
                    <a:cubicBezTo>
                      <a:pt x="1048" y="552"/>
                      <a:pt x="1213" y="772"/>
                      <a:pt x="1213" y="993"/>
                    </a:cubicBezTo>
                    <a:cubicBezTo>
                      <a:pt x="1268" y="1242"/>
                      <a:pt x="1158" y="1462"/>
                      <a:pt x="964" y="1628"/>
                    </a:cubicBezTo>
                    <a:cubicBezTo>
                      <a:pt x="840" y="1752"/>
                      <a:pt x="639" y="1814"/>
                      <a:pt x="407" y="1814"/>
                    </a:cubicBezTo>
                    <a:cubicBezTo>
                      <a:pt x="330" y="1814"/>
                      <a:pt x="249" y="1807"/>
                      <a:pt x="166" y="1793"/>
                    </a:cubicBezTo>
                    <a:lnTo>
                      <a:pt x="166" y="1793"/>
                    </a:lnTo>
                    <a:cubicBezTo>
                      <a:pt x="329" y="1919"/>
                      <a:pt x="552" y="2010"/>
                      <a:pt x="788" y="2010"/>
                    </a:cubicBezTo>
                    <a:cubicBezTo>
                      <a:pt x="910" y="2010"/>
                      <a:pt x="1036" y="1986"/>
                      <a:pt x="1158" y="1930"/>
                    </a:cubicBezTo>
                    <a:cubicBezTo>
                      <a:pt x="1515" y="1738"/>
                      <a:pt x="1681" y="1323"/>
                      <a:pt x="1654" y="938"/>
                    </a:cubicBezTo>
                    <a:cubicBezTo>
                      <a:pt x="1599" y="552"/>
                      <a:pt x="1323" y="250"/>
                      <a:pt x="993" y="111"/>
                    </a:cubicBezTo>
                    <a:cubicBezTo>
                      <a:pt x="827" y="28"/>
                      <a:pt x="662" y="1"/>
                      <a:pt x="497"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8"/>
              <p:cNvSpPr/>
              <p:nvPr/>
            </p:nvSpPr>
            <p:spPr>
              <a:xfrm>
                <a:off x="-4705268" y="1242600"/>
                <a:ext cx="69359" cy="29627"/>
              </a:xfrm>
              <a:custGeom>
                <a:avLst/>
                <a:gdLst/>
                <a:ahLst/>
                <a:cxnLst/>
                <a:rect l="l" t="t" r="r" b="b"/>
                <a:pathLst>
                  <a:path w="3720" h="1589" extrusionOk="0">
                    <a:moveTo>
                      <a:pt x="0" y="0"/>
                    </a:moveTo>
                    <a:cubicBezTo>
                      <a:pt x="27" y="415"/>
                      <a:pt x="276" y="800"/>
                      <a:pt x="578" y="1076"/>
                    </a:cubicBezTo>
                    <a:cubicBezTo>
                      <a:pt x="909" y="1352"/>
                      <a:pt x="1323" y="1517"/>
                      <a:pt x="1735" y="1572"/>
                    </a:cubicBezTo>
                    <a:cubicBezTo>
                      <a:pt x="1821" y="1583"/>
                      <a:pt x="1907" y="1588"/>
                      <a:pt x="1993" y="1588"/>
                    </a:cubicBezTo>
                    <a:cubicBezTo>
                      <a:pt x="2345" y="1588"/>
                      <a:pt x="2687" y="1495"/>
                      <a:pt x="2976" y="1296"/>
                    </a:cubicBezTo>
                    <a:cubicBezTo>
                      <a:pt x="3334" y="1047"/>
                      <a:pt x="3583" y="690"/>
                      <a:pt x="3719" y="304"/>
                    </a:cubicBezTo>
                    <a:lnTo>
                      <a:pt x="3719" y="304"/>
                    </a:lnTo>
                    <a:cubicBezTo>
                      <a:pt x="3244" y="803"/>
                      <a:pt x="2686" y="1159"/>
                      <a:pt x="2081" y="1159"/>
                    </a:cubicBezTo>
                    <a:cubicBezTo>
                      <a:pt x="1985" y="1159"/>
                      <a:pt x="1888" y="1150"/>
                      <a:pt x="1790" y="1131"/>
                    </a:cubicBezTo>
                    <a:cubicBezTo>
                      <a:pt x="1433" y="1131"/>
                      <a:pt x="1103" y="966"/>
                      <a:pt x="798" y="800"/>
                    </a:cubicBezTo>
                    <a:cubicBezTo>
                      <a:pt x="496" y="606"/>
                      <a:pt x="192" y="360"/>
                      <a:pt x="0"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8"/>
              <p:cNvSpPr/>
              <p:nvPr/>
            </p:nvSpPr>
            <p:spPr>
              <a:xfrm>
                <a:off x="-4769519" y="1314029"/>
                <a:ext cx="127439" cy="22691"/>
              </a:xfrm>
              <a:custGeom>
                <a:avLst/>
                <a:gdLst/>
                <a:ahLst/>
                <a:cxnLst/>
                <a:rect l="l" t="t" r="r" b="b"/>
                <a:pathLst>
                  <a:path w="6835" h="1217" extrusionOk="0">
                    <a:moveTo>
                      <a:pt x="1" y="1"/>
                    </a:moveTo>
                    <a:cubicBezTo>
                      <a:pt x="1213" y="820"/>
                      <a:pt x="2688" y="1216"/>
                      <a:pt x="4166" y="1216"/>
                    </a:cubicBezTo>
                    <a:cubicBezTo>
                      <a:pt x="5075" y="1216"/>
                      <a:pt x="5985" y="1066"/>
                      <a:pt x="6835" y="772"/>
                    </a:cubicBezTo>
                    <a:lnTo>
                      <a:pt x="6835" y="772"/>
                    </a:lnTo>
                    <a:cubicBezTo>
                      <a:pt x="6204" y="802"/>
                      <a:pt x="5588" y="831"/>
                      <a:pt x="4975" y="831"/>
                    </a:cubicBezTo>
                    <a:cubicBezTo>
                      <a:pt x="4438" y="831"/>
                      <a:pt x="3903" y="808"/>
                      <a:pt x="3362" y="744"/>
                    </a:cubicBezTo>
                    <a:cubicBezTo>
                      <a:pt x="2234" y="633"/>
                      <a:pt x="1131" y="358"/>
                      <a:pt x="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8"/>
              <p:cNvSpPr/>
              <p:nvPr/>
            </p:nvSpPr>
            <p:spPr>
              <a:xfrm>
                <a:off x="-4926211" y="1073042"/>
                <a:ext cx="71429" cy="338630"/>
              </a:xfrm>
              <a:custGeom>
                <a:avLst/>
                <a:gdLst/>
                <a:ahLst/>
                <a:cxnLst/>
                <a:rect l="l" t="t" r="r" b="b"/>
                <a:pathLst>
                  <a:path w="3831" h="18162" extrusionOk="0">
                    <a:moveTo>
                      <a:pt x="2618" y="0"/>
                    </a:moveTo>
                    <a:lnTo>
                      <a:pt x="2618" y="0"/>
                    </a:lnTo>
                    <a:cubicBezTo>
                      <a:pt x="3224" y="1462"/>
                      <a:pt x="3555" y="3060"/>
                      <a:pt x="3418" y="4603"/>
                    </a:cubicBezTo>
                    <a:cubicBezTo>
                      <a:pt x="3308" y="6173"/>
                      <a:pt x="2426" y="7525"/>
                      <a:pt x="1764" y="8957"/>
                    </a:cubicBezTo>
                    <a:cubicBezTo>
                      <a:pt x="1103" y="10417"/>
                      <a:pt x="442" y="11905"/>
                      <a:pt x="166" y="13503"/>
                    </a:cubicBezTo>
                    <a:cubicBezTo>
                      <a:pt x="27" y="14304"/>
                      <a:pt x="1" y="15102"/>
                      <a:pt x="82" y="15902"/>
                    </a:cubicBezTo>
                    <a:cubicBezTo>
                      <a:pt x="221" y="16700"/>
                      <a:pt x="497" y="17471"/>
                      <a:pt x="883" y="18162"/>
                    </a:cubicBezTo>
                    <a:cubicBezTo>
                      <a:pt x="221" y="16700"/>
                      <a:pt x="166" y="15075"/>
                      <a:pt x="497" y="13558"/>
                    </a:cubicBezTo>
                    <a:cubicBezTo>
                      <a:pt x="854" y="12044"/>
                      <a:pt x="1460" y="10582"/>
                      <a:pt x="2150" y="9149"/>
                    </a:cubicBezTo>
                    <a:cubicBezTo>
                      <a:pt x="2756" y="7716"/>
                      <a:pt x="3693" y="6312"/>
                      <a:pt x="3749" y="4630"/>
                    </a:cubicBezTo>
                    <a:cubicBezTo>
                      <a:pt x="3830" y="3005"/>
                      <a:pt x="3389" y="1407"/>
                      <a:pt x="2618"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8"/>
              <p:cNvSpPr/>
              <p:nvPr/>
            </p:nvSpPr>
            <p:spPr>
              <a:xfrm>
                <a:off x="-4917485" y="1040693"/>
                <a:ext cx="37532" cy="191652"/>
              </a:xfrm>
              <a:custGeom>
                <a:avLst/>
                <a:gdLst/>
                <a:ahLst/>
                <a:cxnLst/>
                <a:rect l="l" t="t" r="r" b="b"/>
                <a:pathLst>
                  <a:path w="2013" h="10279" extrusionOk="0">
                    <a:moveTo>
                      <a:pt x="415" y="0"/>
                    </a:moveTo>
                    <a:lnTo>
                      <a:pt x="415" y="0"/>
                    </a:lnTo>
                    <a:cubicBezTo>
                      <a:pt x="0" y="827"/>
                      <a:pt x="29" y="1819"/>
                      <a:pt x="276" y="2701"/>
                    </a:cubicBezTo>
                    <a:cubicBezTo>
                      <a:pt x="496" y="3609"/>
                      <a:pt x="1158" y="4326"/>
                      <a:pt x="1352" y="5152"/>
                    </a:cubicBezTo>
                    <a:cubicBezTo>
                      <a:pt x="1598" y="5953"/>
                      <a:pt x="1543" y="6835"/>
                      <a:pt x="1323" y="7688"/>
                    </a:cubicBezTo>
                    <a:cubicBezTo>
                      <a:pt x="1158" y="8543"/>
                      <a:pt x="800" y="9396"/>
                      <a:pt x="635" y="10278"/>
                    </a:cubicBezTo>
                    <a:cubicBezTo>
                      <a:pt x="966" y="9451"/>
                      <a:pt x="1407" y="8653"/>
                      <a:pt x="1654" y="7771"/>
                    </a:cubicBezTo>
                    <a:cubicBezTo>
                      <a:pt x="1929" y="6916"/>
                      <a:pt x="2013" y="5953"/>
                      <a:pt x="1764" y="5016"/>
                    </a:cubicBezTo>
                    <a:cubicBezTo>
                      <a:pt x="1488" y="4079"/>
                      <a:pt x="855" y="3417"/>
                      <a:pt x="606" y="2591"/>
                    </a:cubicBezTo>
                    <a:cubicBezTo>
                      <a:pt x="304" y="1790"/>
                      <a:pt x="165" y="882"/>
                      <a:pt x="415"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8"/>
              <p:cNvSpPr/>
              <p:nvPr/>
            </p:nvSpPr>
            <p:spPr>
              <a:xfrm>
                <a:off x="-4956006" y="1059674"/>
                <a:ext cx="47787" cy="394137"/>
              </a:xfrm>
              <a:custGeom>
                <a:avLst/>
                <a:gdLst/>
                <a:ahLst/>
                <a:cxnLst/>
                <a:rect l="l" t="t" r="r" b="b"/>
                <a:pathLst>
                  <a:path w="2563" h="21139" extrusionOk="0">
                    <a:moveTo>
                      <a:pt x="688" y="1"/>
                    </a:moveTo>
                    <a:lnTo>
                      <a:pt x="688" y="1"/>
                    </a:lnTo>
                    <a:cubicBezTo>
                      <a:pt x="772" y="911"/>
                      <a:pt x="964" y="1820"/>
                      <a:pt x="1323" y="2675"/>
                    </a:cubicBezTo>
                    <a:cubicBezTo>
                      <a:pt x="1489" y="3116"/>
                      <a:pt x="1791" y="3473"/>
                      <a:pt x="1901" y="3914"/>
                    </a:cubicBezTo>
                    <a:cubicBezTo>
                      <a:pt x="2011" y="4328"/>
                      <a:pt x="2066" y="4769"/>
                      <a:pt x="2095" y="5237"/>
                    </a:cubicBezTo>
                    <a:cubicBezTo>
                      <a:pt x="2176" y="7029"/>
                      <a:pt x="1901" y="8874"/>
                      <a:pt x="1103" y="10473"/>
                    </a:cubicBezTo>
                    <a:cubicBezTo>
                      <a:pt x="331" y="12210"/>
                      <a:pt x="56" y="14055"/>
                      <a:pt x="27" y="15902"/>
                    </a:cubicBezTo>
                    <a:cubicBezTo>
                      <a:pt x="0" y="17721"/>
                      <a:pt x="247" y="19732"/>
                      <a:pt x="1489" y="21138"/>
                    </a:cubicBezTo>
                    <a:cubicBezTo>
                      <a:pt x="909" y="20422"/>
                      <a:pt x="633" y="19511"/>
                      <a:pt x="496" y="18629"/>
                    </a:cubicBezTo>
                    <a:cubicBezTo>
                      <a:pt x="331" y="17748"/>
                      <a:pt x="302" y="16839"/>
                      <a:pt x="358" y="15929"/>
                    </a:cubicBezTo>
                    <a:cubicBezTo>
                      <a:pt x="468" y="14139"/>
                      <a:pt x="743" y="12265"/>
                      <a:pt x="1489" y="10667"/>
                    </a:cubicBezTo>
                    <a:cubicBezTo>
                      <a:pt x="2315" y="8958"/>
                      <a:pt x="2562" y="7055"/>
                      <a:pt x="2425" y="5210"/>
                    </a:cubicBezTo>
                    <a:cubicBezTo>
                      <a:pt x="2397" y="4741"/>
                      <a:pt x="2315" y="4273"/>
                      <a:pt x="2150" y="3832"/>
                    </a:cubicBezTo>
                    <a:cubicBezTo>
                      <a:pt x="2011" y="3336"/>
                      <a:pt x="1680" y="2977"/>
                      <a:pt x="1515" y="2591"/>
                    </a:cubicBezTo>
                    <a:cubicBezTo>
                      <a:pt x="1103" y="1793"/>
                      <a:pt x="854" y="911"/>
                      <a:pt x="68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8"/>
              <p:cNvSpPr/>
              <p:nvPr/>
            </p:nvSpPr>
            <p:spPr>
              <a:xfrm>
                <a:off x="-5026409" y="1165521"/>
                <a:ext cx="82747" cy="301117"/>
              </a:xfrm>
              <a:custGeom>
                <a:avLst/>
                <a:gdLst/>
                <a:ahLst/>
                <a:cxnLst/>
                <a:rect l="l" t="t" r="r" b="b"/>
                <a:pathLst>
                  <a:path w="4438" h="16150" extrusionOk="0">
                    <a:moveTo>
                      <a:pt x="4328" y="1"/>
                    </a:moveTo>
                    <a:cubicBezTo>
                      <a:pt x="4272" y="1407"/>
                      <a:pt x="4107" y="2840"/>
                      <a:pt x="3858" y="4218"/>
                    </a:cubicBezTo>
                    <a:cubicBezTo>
                      <a:pt x="3556" y="5596"/>
                      <a:pt x="3197" y="7000"/>
                      <a:pt x="2288" y="8047"/>
                    </a:cubicBezTo>
                    <a:cubicBezTo>
                      <a:pt x="1323" y="9094"/>
                      <a:pt x="551" y="10417"/>
                      <a:pt x="276" y="11879"/>
                    </a:cubicBezTo>
                    <a:cubicBezTo>
                      <a:pt x="0" y="13283"/>
                      <a:pt x="139" y="14771"/>
                      <a:pt x="580" y="16149"/>
                    </a:cubicBezTo>
                    <a:cubicBezTo>
                      <a:pt x="304" y="14745"/>
                      <a:pt x="276" y="13283"/>
                      <a:pt x="606" y="11934"/>
                    </a:cubicBezTo>
                    <a:cubicBezTo>
                      <a:pt x="937" y="10583"/>
                      <a:pt x="1653" y="9344"/>
                      <a:pt x="2619" y="8323"/>
                    </a:cubicBezTo>
                    <a:cubicBezTo>
                      <a:pt x="3582" y="7165"/>
                      <a:pt x="3942" y="5677"/>
                      <a:pt x="4189" y="4273"/>
                    </a:cubicBezTo>
                    <a:cubicBezTo>
                      <a:pt x="4383" y="2867"/>
                      <a:pt x="4438" y="1407"/>
                      <a:pt x="432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8"/>
              <p:cNvSpPr/>
              <p:nvPr/>
            </p:nvSpPr>
            <p:spPr>
              <a:xfrm>
                <a:off x="-4844005" y="901956"/>
                <a:ext cx="275909" cy="142970"/>
              </a:xfrm>
              <a:custGeom>
                <a:avLst/>
                <a:gdLst/>
                <a:ahLst/>
                <a:cxnLst/>
                <a:rect l="l" t="t" r="r" b="b"/>
                <a:pathLst>
                  <a:path w="14798" h="7668" extrusionOk="0">
                    <a:moveTo>
                      <a:pt x="14798" y="1"/>
                    </a:moveTo>
                    <a:lnTo>
                      <a:pt x="1" y="7441"/>
                    </a:lnTo>
                    <a:cubicBezTo>
                      <a:pt x="444" y="7596"/>
                      <a:pt x="923" y="7667"/>
                      <a:pt x="1429" y="7667"/>
                    </a:cubicBezTo>
                    <a:cubicBezTo>
                      <a:pt x="6405" y="7667"/>
                      <a:pt x="13973" y="825"/>
                      <a:pt x="14798"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8"/>
              <p:cNvSpPr/>
              <p:nvPr/>
            </p:nvSpPr>
            <p:spPr>
              <a:xfrm>
                <a:off x="-4767468" y="876281"/>
                <a:ext cx="165474" cy="112523"/>
              </a:xfrm>
              <a:custGeom>
                <a:avLst/>
                <a:gdLst/>
                <a:ahLst/>
                <a:cxnLst/>
                <a:rect l="l" t="t" r="r" b="b"/>
                <a:pathLst>
                  <a:path w="8875" h="6035" extrusionOk="0">
                    <a:moveTo>
                      <a:pt x="8874" y="0"/>
                    </a:moveTo>
                    <a:lnTo>
                      <a:pt x="8874" y="0"/>
                    </a:lnTo>
                    <a:cubicBezTo>
                      <a:pt x="7139" y="523"/>
                      <a:pt x="5486" y="1323"/>
                      <a:pt x="3887" y="2231"/>
                    </a:cubicBezTo>
                    <a:cubicBezTo>
                      <a:pt x="3087" y="2727"/>
                      <a:pt x="2316" y="3223"/>
                      <a:pt x="1628" y="3829"/>
                    </a:cubicBezTo>
                    <a:cubicBezTo>
                      <a:pt x="938" y="4409"/>
                      <a:pt x="276" y="5126"/>
                      <a:pt x="1" y="6034"/>
                    </a:cubicBezTo>
                    <a:cubicBezTo>
                      <a:pt x="415" y="5207"/>
                      <a:pt x="1132" y="4630"/>
                      <a:pt x="1848" y="4079"/>
                    </a:cubicBezTo>
                    <a:cubicBezTo>
                      <a:pt x="2565" y="3554"/>
                      <a:pt x="3308" y="3058"/>
                      <a:pt x="4108" y="2617"/>
                    </a:cubicBezTo>
                    <a:cubicBezTo>
                      <a:pt x="5651" y="1680"/>
                      <a:pt x="7276" y="853"/>
                      <a:pt x="8874"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8"/>
              <p:cNvSpPr/>
              <p:nvPr/>
            </p:nvSpPr>
            <p:spPr>
              <a:xfrm>
                <a:off x="-4844005" y="844920"/>
                <a:ext cx="197320" cy="143883"/>
              </a:xfrm>
              <a:custGeom>
                <a:avLst/>
                <a:gdLst/>
                <a:ahLst/>
                <a:cxnLst/>
                <a:rect l="l" t="t" r="r" b="b"/>
                <a:pathLst>
                  <a:path w="10583" h="7717" extrusionOk="0">
                    <a:moveTo>
                      <a:pt x="10583" y="0"/>
                    </a:moveTo>
                    <a:cubicBezTo>
                      <a:pt x="9480" y="194"/>
                      <a:pt x="8488" y="745"/>
                      <a:pt x="7496" y="1241"/>
                    </a:cubicBezTo>
                    <a:cubicBezTo>
                      <a:pt x="6504" y="1737"/>
                      <a:pt x="5539" y="2343"/>
                      <a:pt x="4602" y="2950"/>
                    </a:cubicBezTo>
                    <a:cubicBezTo>
                      <a:pt x="3693" y="3582"/>
                      <a:pt x="2757" y="4217"/>
                      <a:pt x="1956" y="4989"/>
                    </a:cubicBezTo>
                    <a:cubicBezTo>
                      <a:pt x="1130" y="5761"/>
                      <a:pt x="303" y="6614"/>
                      <a:pt x="1" y="7716"/>
                    </a:cubicBezTo>
                    <a:lnTo>
                      <a:pt x="1" y="7716"/>
                    </a:lnTo>
                    <a:cubicBezTo>
                      <a:pt x="442" y="6669"/>
                      <a:pt x="1350" y="5952"/>
                      <a:pt x="2177" y="5265"/>
                    </a:cubicBezTo>
                    <a:cubicBezTo>
                      <a:pt x="3032" y="4548"/>
                      <a:pt x="3914" y="3913"/>
                      <a:pt x="4851" y="3307"/>
                    </a:cubicBezTo>
                    <a:cubicBezTo>
                      <a:pt x="5759" y="2674"/>
                      <a:pt x="6696" y="2094"/>
                      <a:pt x="7662" y="1517"/>
                    </a:cubicBezTo>
                    <a:cubicBezTo>
                      <a:pt x="8129" y="1241"/>
                      <a:pt x="8599" y="966"/>
                      <a:pt x="9095" y="690"/>
                    </a:cubicBezTo>
                    <a:cubicBezTo>
                      <a:pt x="9562" y="441"/>
                      <a:pt x="10058" y="139"/>
                      <a:pt x="1058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8"/>
              <p:cNvSpPr/>
              <p:nvPr/>
            </p:nvSpPr>
            <p:spPr>
              <a:xfrm>
                <a:off x="-4880997" y="818724"/>
                <a:ext cx="167525" cy="176233"/>
              </a:xfrm>
              <a:custGeom>
                <a:avLst/>
                <a:gdLst/>
                <a:ahLst/>
                <a:cxnLst/>
                <a:rect l="l" t="t" r="r" b="b"/>
                <a:pathLst>
                  <a:path w="8985" h="9452" extrusionOk="0">
                    <a:moveTo>
                      <a:pt x="8984" y="1"/>
                    </a:moveTo>
                    <a:lnTo>
                      <a:pt x="8984" y="1"/>
                    </a:lnTo>
                    <a:cubicBezTo>
                      <a:pt x="7909" y="331"/>
                      <a:pt x="6945" y="964"/>
                      <a:pt x="6008" y="1570"/>
                    </a:cubicBezTo>
                    <a:cubicBezTo>
                      <a:pt x="5071" y="2205"/>
                      <a:pt x="4189" y="2922"/>
                      <a:pt x="3334" y="3665"/>
                    </a:cubicBezTo>
                    <a:cubicBezTo>
                      <a:pt x="2536" y="4465"/>
                      <a:pt x="1736" y="5292"/>
                      <a:pt x="1130" y="6255"/>
                    </a:cubicBezTo>
                    <a:cubicBezTo>
                      <a:pt x="497" y="7192"/>
                      <a:pt x="1" y="8294"/>
                      <a:pt x="82" y="9452"/>
                    </a:cubicBezTo>
                    <a:cubicBezTo>
                      <a:pt x="166" y="8323"/>
                      <a:pt x="744" y="7331"/>
                      <a:pt x="1405" y="6449"/>
                    </a:cubicBezTo>
                    <a:cubicBezTo>
                      <a:pt x="2066" y="5567"/>
                      <a:pt x="2812" y="4741"/>
                      <a:pt x="3638" y="3995"/>
                    </a:cubicBezTo>
                    <a:cubicBezTo>
                      <a:pt x="4465" y="3224"/>
                      <a:pt x="5318" y="2536"/>
                      <a:pt x="6200" y="1846"/>
                    </a:cubicBezTo>
                    <a:cubicBezTo>
                      <a:pt x="7110" y="1213"/>
                      <a:pt x="7992" y="468"/>
                      <a:pt x="8984"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8"/>
              <p:cNvSpPr/>
              <p:nvPr/>
            </p:nvSpPr>
            <p:spPr>
              <a:xfrm>
                <a:off x="-4919555" y="843876"/>
                <a:ext cx="75568" cy="151080"/>
              </a:xfrm>
              <a:custGeom>
                <a:avLst/>
                <a:gdLst/>
                <a:ahLst/>
                <a:cxnLst/>
                <a:rect l="l" t="t" r="r" b="b"/>
                <a:pathLst>
                  <a:path w="4053" h="8103" extrusionOk="0">
                    <a:moveTo>
                      <a:pt x="4053" y="1"/>
                    </a:moveTo>
                    <a:lnTo>
                      <a:pt x="4053" y="1"/>
                    </a:lnTo>
                    <a:cubicBezTo>
                      <a:pt x="2922" y="1048"/>
                      <a:pt x="2014" y="2316"/>
                      <a:pt x="1213" y="3638"/>
                    </a:cubicBezTo>
                    <a:cubicBezTo>
                      <a:pt x="856" y="4328"/>
                      <a:pt x="497" y="5045"/>
                      <a:pt x="305" y="5788"/>
                    </a:cubicBezTo>
                    <a:cubicBezTo>
                      <a:pt x="85" y="6533"/>
                      <a:pt x="1" y="7386"/>
                      <a:pt x="332" y="8103"/>
                    </a:cubicBezTo>
                    <a:cubicBezTo>
                      <a:pt x="166" y="7331"/>
                      <a:pt x="360" y="6588"/>
                      <a:pt x="607" y="5898"/>
                    </a:cubicBezTo>
                    <a:cubicBezTo>
                      <a:pt x="883" y="5182"/>
                      <a:pt x="1213" y="4520"/>
                      <a:pt x="1599" y="3859"/>
                    </a:cubicBezTo>
                    <a:cubicBezTo>
                      <a:pt x="2316" y="2536"/>
                      <a:pt x="3198" y="1297"/>
                      <a:pt x="4053"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8"/>
              <p:cNvSpPr/>
              <p:nvPr/>
            </p:nvSpPr>
            <p:spPr>
              <a:xfrm>
                <a:off x="-4941127" y="876281"/>
                <a:ext cx="27278" cy="164430"/>
              </a:xfrm>
              <a:custGeom>
                <a:avLst/>
                <a:gdLst/>
                <a:ahLst/>
                <a:cxnLst/>
                <a:rect l="l" t="t" r="r" b="b"/>
                <a:pathLst>
                  <a:path w="1463" h="8819" extrusionOk="0">
                    <a:moveTo>
                      <a:pt x="1462" y="0"/>
                    </a:moveTo>
                    <a:lnTo>
                      <a:pt x="1462" y="0"/>
                    </a:lnTo>
                    <a:cubicBezTo>
                      <a:pt x="882" y="1378"/>
                      <a:pt x="525" y="2866"/>
                      <a:pt x="221" y="4354"/>
                    </a:cubicBezTo>
                    <a:cubicBezTo>
                      <a:pt x="111" y="5097"/>
                      <a:pt x="1" y="5842"/>
                      <a:pt x="1" y="6614"/>
                    </a:cubicBezTo>
                    <a:cubicBezTo>
                      <a:pt x="1" y="7357"/>
                      <a:pt x="29" y="8183"/>
                      <a:pt x="441" y="8818"/>
                    </a:cubicBezTo>
                    <a:cubicBezTo>
                      <a:pt x="166" y="8128"/>
                      <a:pt x="276" y="7357"/>
                      <a:pt x="331" y="6640"/>
                    </a:cubicBezTo>
                    <a:cubicBezTo>
                      <a:pt x="415" y="5897"/>
                      <a:pt x="525" y="5152"/>
                      <a:pt x="662" y="4409"/>
                    </a:cubicBezTo>
                    <a:cubicBezTo>
                      <a:pt x="882" y="2948"/>
                      <a:pt x="1242" y="1488"/>
                      <a:pt x="1462"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8"/>
              <p:cNvSpPr/>
              <p:nvPr/>
            </p:nvSpPr>
            <p:spPr>
              <a:xfrm>
                <a:off x="-4173997" y="414874"/>
                <a:ext cx="388935" cy="1445864"/>
              </a:xfrm>
              <a:custGeom>
                <a:avLst/>
                <a:gdLst/>
                <a:ahLst/>
                <a:cxnLst/>
                <a:rect l="l" t="t" r="r" b="b"/>
                <a:pathLst>
                  <a:path w="20860" h="77547" extrusionOk="0">
                    <a:moveTo>
                      <a:pt x="827" y="1"/>
                    </a:moveTo>
                    <a:lnTo>
                      <a:pt x="0" y="1324"/>
                    </a:lnTo>
                    <a:cubicBezTo>
                      <a:pt x="19125" y="13228"/>
                      <a:pt x="17112" y="33786"/>
                      <a:pt x="8873" y="49079"/>
                    </a:cubicBezTo>
                    <a:cubicBezTo>
                      <a:pt x="1984" y="61755"/>
                      <a:pt x="6283" y="76911"/>
                      <a:pt x="6475" y="77546"/>
                    </a:cubicBezTo>
                    <a:lnTo>
                      <a:pt x="7963" y="77132"/>
                    </a:lnTo>
                    <a:cubicBezTo>
                      <a:pt x="7908" y="76967"/>
                      <a:pt x="3664" y="61949"/>
                      <a:pt x="10223" y="49795"/>
                    </a:cubicBezTo>
                    <a:cubicBezTo>
                      <a:pt x="18820" y="33923"/>
                      <a:pt x="20860" y="12483"/>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8"/>
              <p:cNvSpPr/>
              <p:nvPr/>
            </p:nvSpPr>
            <p:spPr>
              <a:xfrm>
                <a:off x="-4203811" y="777798"/>
                <a:ext cx="301602" cy="168122"/>
              </a:xfrm>
              <a:custGeom>
                <a:avLst/>
                <a:gdLst/>
                <a:ahLst/>
                <a:cxnLst/>
                <a:rect l="l" t="t" r="r" b="b"/>
                <a:pathLst>
                  <a:path w="16176" h="9017" extrusionOk="0">
                    <a:moveTo>
                      <a:pt x="8413" y="0"/>
                    </a:moveTo>
                    <a:cubicBezTo>
                      <a:pt x="4020" y="0"/>
                      <a:pt x="1" y="2443"/>
                      <a:pt x="1" y="2443"/>
                    </a:cubicBezTo>
                    <a:cubicBezTo>
                      <a:pt x="1" y="2443"/>
                      <a:pt x="4051" y="8450"/>
                      <a:pt x="9535" y="8975"/>
                    </a:cubicBezTo>
                    <a:cubicBezTo>
                      <a:pt x="9796" y="9002"/>
                      <a:pt x="10059" y="9016"/>
                      <a:pt x="10326" y="9016"/>
                    </a:cubicBezTo>
                    <a:cubicBezTo>
                      <a:pt x="11386" y="9016"/>
                      <a:pt x="12495" y="8792"/>
                      <a:pt x="13640" y="8285"/>
                    </a:cubicBezTo>
                    <a:cubicBezTo>
                      <a:pt x="15874" y="7293"/>
                      <a:pt x="16176" y="3518"/>
                      <a:pt x="14191" y="1920"/>
                    </a:cubicBezTo>
                    <a:cubicBezTo>
                      <a:pt x="13199" y="1120"/>
                      <a:pt x="12126" y="624"/>
                      <a:pt x="11024" y="322"/>
                    </a:cubicBezTo>
                    <a:cubicBezTo>
                      <a:pt x="10157" y="95"/>
                      <a:pt x="9278" y="0"/>
                      <a:pt x="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8"/>
              <p:cNvSpPr/>
              <p:nvPr/>
            </p:nvSpPr>
            <p:spPr>
              <a:xfrm>
                <a:off x="-3988013" y="851614"/>
                <a:ext cx="113063" cy="65780"/>
              </a:xfrm>
              <a:custGeom>
                <a:avLst/>
                <a:gdLst/>
                <a:ahLst/>
                <a:cxnLst/>
                <a:rect l="l" t="t" r="r" b="b"/>
                <a:pathLst>
                  <a:path w="6064" h="3528" extrusionOk="0">
                    <a:moveTo>
                      <a:pt x="1" y="0"/>
                    </a:moveTo>
                    <a:lnTo>
                      <a:pt x="1" y="1103"/>
                    </a:lnTo>
                    <a:cubicBezTo>
                      <a:pt x="2701" y="1103"/>
                      <a:pt x="5263" y="3528"/>
                      <a:pt x="5292" y="3528"/>
                    </a:cubicBezTo>
                    <a:lnTo>
                      <a:pt x="6063" y="2727"/>
                    </a:lnTo>
                    <a:cubicBezTo>
                      <a:pt x="5953" y="2617"/>
                      <a:pt x="314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8"/>
              <p:cNvSpPr/>
              <p:nvPr/>
            </p:nvSpPr>
            <p:spPr>
              <a:xfrm>
                <a:off x="-4304512" y="532001"/>
                <a:ext cx="285380" cy="205878"/>
              </a:xfrm>
              <a:custGeom>
                <a:avLst/>
                <a:gdLst/>
                <a:ahLst/>
                <a:cxnLst/>
                <a:rect l="l" t="t" r="r" b="b"/>
                <a:pathLst>
                  <a:path w="15306" h="11042" extrusionOk="0">
                    <a:moveTo>
                      <a:pt x="11579" y="0"/>
                    </a:moveTo>
                    <a:cubicBezTo>
                      <a:pt x="11550" y="0"/>
                      <a:pt x="11520" y="1"/>
                      <a:pt x="11491" y="2"/>
                    </a:cubicBezTo>
                    <a:cubicBezTo>
                      <a:pt x="10307" y="28"/>
                      <a:pt x="9205" y="388"/>
                      <a:pt x="8157" y="910"/>
                    </a:cubicBezTo>
                    <a:cubicBezTo>
                      <a:pt x="3197" y="3445"/>
                      <a:pt x="1" y="10390"/>
                      <a:pt x="1" y="10390"/>
                    </a:cubicBezTo>
                    <a:cubicBezTo>
                      <a:pt x="1" y="10390"/>
                      <a:pt x="1862" y="11042"/>
                      <a:pt x="4337" y="11042"/>
                    </a:cubicBezTo>
                    <a:cubicBezTo>
                      <a:pt x="6330" y="11042"/>
                      <a:pt x="8720" y="10619"/>
                      <a:pt x="10858" y="9096"/>
                    </a:cubicBezTo>
                    <a:cubicBezTo>
                      <a:pt x="11987" y="8295"/>
                      <a:pt x="13034" y="7167"/>
                      <a:pt x="13944" y="5650"/>
                    </a:cubicBezTo>
                    <a:cubicBezTo>
                      <a:pt x="15305" y="3283"/>
                      <a:pt x="13924" y="0"/>
                      <a:pt x="11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8"/>
              <p:cNvSpPr/>
              <p:nvPr/>
            </p:nvSpPr>
            <p:spPr>
              <a:xfrm>
                <a:off x="-4428352" y="290288"/>
                <a:ext cx="295971" cy="180241"/>
              </a:xfrm>
              <a:custGeom>
                <a:avLst/>
                <a:gdLst/>
                <a:ahLst/>
                <a:cxnLst/>
                <a:rect l="l" t="t" r="r" b="b"/>
                <a:pathLst>
                  <a:path w="15874" h="9667" extrusionOk="0">
                    <a:moveTo>
                      <a:pt x="5999" y="1"/>
                    </a:moveTo>
                    <a:cubicBezTo>
                      <a:pt x="2710" y="1"/>
                      <a:pt x="0" y="1033"/>
                      <a:pt x="0" y="1033"/>
                    </a:cubicBezTo>
                    <a:cubicBezTo>
                      <a:pt x="0" y="1033"/>
                      <a:pt x="3252" y="7757"/>
                      <a:pt x="8627" y="9328"/>
                    </a:cubicBezTo>
                    <a:cubicBezTo>
                      <a:pt x="9341" y="9546"/>
                      <a:pt x="10091" y="9667"/>
                      <a:pt x="10876" y="9667"/>
                    </a:cubicBezTo>
                    <a:cubicBezTo>
                      <a:pt x="11483" y="9667"/>
                      <a:pt x="12111" y="9594"/>
                      <a:pt x="12760" y="9439"/>
                    </a:cubicBezTo>
                    <a:cubicBezTo>
                      <a:pt x="15101" y="8888"/>
                      <a:pt x="15873" y="5221"/>
                      <a:pt x="14083" y="3266"/>
                    </a:cubicBezTo>
                    <a:cubicBezTo>
                      <a:pt x="13201" y="2274"/>
                      <a:pt x="12209" y="1584"/>
                      <a:pt x="11162" y="1061"/>
                    </a:cubicBezTo>
                    <a:cubicBezTo>
                      <a:pt x="9477" y="265"/>
                      <a:pt x="7663" y="1"/>
                      <a:pt x="5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8"/>
              <p:cNvSpPr/>
              <p:nvPr/>
            </p:nvSpPr>
            <p:spPr>
              <a:xfrm>
                <a:off x="-4114930" y="561181"/>
                <a:ext cx="116662" cy="52542"/>
              </a:xfrm>
              <a:custGeom>
                <a:avLst/>
                <a:gdLst/>
                <a:ahLst/>
                <a:cxnLst/>
                <a:rect l="l" t="t" r="r" b="b"/>
                <a:pathLst>
                  <a:path w="6257" h="2818" extrusionOk="0">
                    <a:moveTo>
                      <a:pt x="5925" y="0"/>
                    </a:moveTo>
                    <a:cubicBezTo>
                      <a:pt x="4968" y="0"/>
                      <a:pt x="2159" y="154"/>
                      <a:pt x="0" y="1991"/>
                    </a:cubicBezTo>
                    <a:lnTo>
                      <a:pt x="690" y="2817"/>
                    </a:lnTo>
                    <a:cubicBezTo>
                      <a:pt x="2570" y="1236"/>
                      <a:pt x="5099" y="1103"/>
                      <a:pt x="5911" y="1103"/>
                    </a:cubicBezTo>
                    <a:cubicBezTo>
                      <a:pt x="6074" y="1103"/>
                      <a:pt x="6168" y="1109"/>
                      <a:pt x="6173" y="1109"/>
                    </a:cubicBezTo>
                    <a:lnTo>
                      <a:pt x="6257" y="7"/>
                    </a:lnTo>
                    <a:cubicBezTo>
                      <a:pt x="6233" y="7"/>
                      <a:pt x="6116" y="0"/>
                      <a:pt x="5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8"/>
              <p:cNvSpPr/>
              <p:nvPr/>
            </p:nvSpPr>
            <p:spPr>
              <a:xfrm>
                <a:off x="-3925515" y="443121"/>
                <a:ext cx="241154" cy="267724"/>
              </a:xfrm>
              <a:custGeom>
                <a:avLst/>
                <a:gdLst/>
                <a:ahLst/>
                <a:cxnLst/>
                <a:rect l="l" t="t" r="r" b="b"/>
                <a:pathLst>
                  <a:path w="12934" h="14359" extrusionOk="0">
                    <a:moveTo>
                      <a:pt x="12934" y="0"/>
                    </a:moveTo>
                    <a:cubicBezTo>
                      <a:pt x="12933" y="1"/>
                      <a:pt x="6540" y="1048"/>
                      <a:pt x="2793" y="5816"/>
                    </a:cubicBezTo>
                    <a:cubicBezTo>
                      <a:pt x="1995" y="6808"/>
                      <a:pt x="1333" y="7966"/>
                      <a:pt x="864" y="9315"/>
                    </a:cubicBezTo>
                    <a:cubicBezTo>
                      <a:pt x="1" y="11760"/>
                      <a:pt x="1459" y="14358"/>
                      <a:pt x="3436" y="14358"/>
                    </a:cubicBezTo>
                    <a:cubicBezTo>
                      <a:pt x="3666" y="14358"/>
                      <a:pt x="3903" y="14323"/>
                      <a:pt x="4144" y="14249"/>
                    </a:cubicBezTo>
                    <a:cubicBezTo>
                      <a:pt x="5604" y="13808"/>
                      <a:pt x="6845" y="13007"/>
                      <a:pt x="7863" y="12015"/>
                    </a:cubicBezTo>
                    <a:cubicBezTo>
                      <a:pt x="12217" y="7800"/>
                      <a:pt x="12934" y="1"/>
                      <a:pt x="12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8"/>
              <p:cNvSpPr/>
              <p:nvPr/>
            </p:nvSpPr>
            <p:spPr>
              <a:xfrm>
                <a:off x="-3924303" y="615755"/>
                <a:ext cx="83250" cy="123859"/>
              </a:xfrm>
              <a:custGeom>
                <a:avLst/>
                <a:gdLst/>
                <a:ahLst/>
                <a:cxnLst/>
                <a:rect l="l" t="t" r="r" b="b"/>
                <a:pathLst>
                  <a:path w="4465" h="6643" extrusionOk="0">
                    <a:moveTo>
                      <a:pt x="3775" y="1"/>
                    </a:moveTo>
                    <a:cubicBezTo>
                      <a:pt x="1185" y="2124"/>
                      <a:pt x="56" y="6173"/>
                      <a:pt x="1" y="6339"/>
                    </a:cubicBezTo>
                    <a:lnTo>
                      <a:pt x="1048" y="6643"/>
                    </a:lnTo>
                    <a:cubicBezTo>
                      <a:pt x="1074" y="6588"/>
                      <a:pt x="2150" y="2756"/>
                      <a:pt x="4465" y="856"/>
                    </a:cubicBez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8"/>
              <p:cNvSpPr/>
              <p:nvPr/>
            </p:nvSpPr>
            <p:spPr>
              <a:xfrm>
                <a:off x="-3877560" y="974559"/>
                <a:ext cx="295971" cy="189545"/>
              </a:xfrm>
              <a:custGeom>
                <a:avLst/>
                <a:gdLst/>
                <a:ahLst/>
                <a:cxnLst/>
                <a:rect l="l" t="t" r="r" b="b"/>
                <a:pathLst>
                  <a:path w="15874" h="10166" extrusionOk="0">
                    <a:moveTo>
                      <a:pt x="9827" y="1"/>
                    </a:moveTo>
                    <a:cubicBezTo>
                      <a:pt x="8269" y="1"/>
                      <a:pt x="6576" y="300"/>
                      <a:pt x="4961" y="1177"/>
                    </a:cubicBezTo>
                    <a:cubicBezTo>
                      <a:pt x="3777" y="1810"/>
                      <a:pt x="2619" y="2776"/>
                      <a:pt x="1627" y="4180"/>
                    </a:cubicBezTo>
                    <a:cubicBezTo>
                      <a:pt x="0" y="6385"/>
                      <a:pt x="1158" y="9885"/>
                      <a:pt x="3528" y="10132"/>
                    </a:cubicBezTo>
                    <a:cubicBezTo>
                      <a:pt x="3770" y="10155"/>
                      <a:pt x="4010" y="10166"/>
                      <a:pt x="4247" y="10166"/>
                    </a:cubicBezTo>
                    <a:cubicBezTo>
                      <a:pt x="5173" y="10166"/>
                      <a:pt x="6067" y="9999"/>
                      <a:pt x="6945" y="9691"/>
                    </a:cubicBezTo>
                    <a:cubicBezTo>
                      <a:pt x="12099" y="7846"/>
                      <a:pt x="15873" y="1369"/>
                      <a:pt x="15873" y="1369"/>
                    </a:cubicBezTo>
                    <a:cubicBezTo>
                      <a:pt x="15873" y="1369"/>
                      <a:pt x="13160" y="1"/>
                      <a:pt x="9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8"/>
              <p:cNvSpPr/>
              <p:nvPr/>
            </p:nvSpPr>
            <p:spPr>
              <a:xfrm>
                <a:off x="-3900662" y="1083315"/>
                <a:ext cx="119701" cy="41131"/>
              </a:xfrm>
              <a:custGeom>
                <a:avLst/>
                <a:gdLst/>
                <a:ahLst/>
                <a:cxnLst/>
                <a:rect l="l" t="t" r="r" b="b"/>
                <a:pathLst>
                  <a:path w="6420" h="2206" extrusionOk="0">
                    <a:moveTo>
                      <a:pt x="5814" y="0"/>
                    </a:moveTo>
                    <a:cubicBezTo>
                      <a:pt x="4476" y="893"/>
                      <a:pt x="2898" y="1090"/>
                      <a:pt x="1759" y="1090"/>
                    </a:cubicBezTo>
                    <a:cubicBezTo>
                      <a:pt x="858" y="1090"/>
                      <a:pt x="232" y="966"/>
                      <a:pt x="221" y="966"/>
                    </a:cubicBezTo>
                    <a:lnTo>
                      <a:pt x="0" y="2040"/>
                    </a:lnTo>
                    <a:cubicBezTo>
                      <a:pt x="55" y="2068"/>
                      <a:pt x="772" y="2205"/>
                      <a:pt x="1764" y="2205"/>
                    </a:cubicBezTo>
                    <a:cubicBezTo>
                      <a:pt x="3058" y="2205"/>
                      <a:pt x="4850" y="1958"/>
                      <a:pt x="6420" y="937"/>
                    </a:cubicBezTo>
                    <a:lnTo>
                      <a:pt x="5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4108721" y="114298"/>
                <a:ext cx="189582" cy="334678"/>
              </a:xfrm>
              <a:custGeom>
                <a:avLst/>
                <a:gdLst/>
                <a:ahLst/>
                <a:cxnLst/>
                <a:rect l="l" t="t" r="r" b="b"/>
                <a:pathLst>
                  <a:path w="10168" h="17950" extrusionOk="0">
                    <a:moveTo>
                      <a:pt x="8540" y="0"/>
                    </a:moveTo>
                    <a:lnTo>
                      <a:pt x="8540" y="0"/>
                    </a:lnTo>
                    <a:cubicBezTo>
                      <a:pt x="8540" y="0"/>
                      <a:pt x="2919" y="3887"/>
                      <a:pt x="824" y="10059"/>
                    </a:cubicBezTo>
                    <a:cubicBezTo>
                      <a:pt x="383" y="11353"/>
                      <a:pt x="108" y="12731"/>
                      <a:pt x="81" y="14193"/>
                    </a:cubicBezTo>
                    <a:cubicBezTo>
                      <a:pt x="1" y="16376"/>
                      <a:pt x="1402" y="17950"/>
                      <a:pt x="2926" y="17950"/>
                    </a:cubicBezTo>
                    <a:cubicBezTo>
                      <a:pt x="3480" y="17950"/>
                      <a:pt x="4051" y="17742"/>
                      <a:pt x="4572" y="17279"/>
                    </a:cubicBezTo>
                    <a:cubicBezTo>
                      <a:pt x="5813" y="16204"/>
                      <a:pt x="6722" y="14881"/>
                      <a:pt x="7383" y="13503"/>
                    </a:cubicBezTo>
                    <a:cubicBezTo>
                      <a:pt x="10167" y="7579"/>
                      <a:pt x="8540" y="0"/>
                      <a:pt x="8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8"/>
              <p:cNvSpPr/>
              <p:nvPr/>
            </p:nvSpPr>
            <p:spPr>
              <a:xfrm>
                <a:off x="-4089256" y="351667"/>
                <a:ext cx="50379" cy="141329"/>
              </a:xfrm>
              <a:custGeom>
                <a:avLst/>
                <a:gdLst/>
                <a:ahLst/>
                <a:cxnLst/>
                <a:rect l="l" t="t" r="r" b="b"/>
                <a:pathLst>
                  <a:path w="2702" h="7580" extrusionOk="0">
                    <a:moveTo>
                      <a:pt x="1738" y="0"/>
                    </a:moveTo>
                    <a:cubicBezTo>
                      <a:pt x="1" y="3142"/>
                      <a:pt x="111" y="7414"/>
                      <a:pt x="140" y="7580"/>
                    </a:cubicBezTo>
                    <a:lnTo>
                      <a:pt x="1242" y="7551"/>
                    </a:lnTo>
                    <a:cubicBezTo>
                      <a:pt x="1242" y="7524"/>
                      <a:pt x="1103" y="3417"/>
                      <a:pt x="2701" y="551"/>
                    </a:cubicBezTo>
                    <a:lnTo>
                      <a:pt x="1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8"/>
              <p:cNvSpPr/>
              <p:nvPr/>
            </p:nvSpPr>
            <p:spPr>
              <a:xfrm>
                <a:off x="-3865236" y="1018077"/>
                <a:ext cx="216357" cy="95183"/>
              </a:xfrm>
              <a:custGeom>
                <a:avLst/>
                <a:gdLst/>
                <a:ahLst/>
                <a:cxnLst/>
                <a:rect l="l" t="t" r="r" b="b"/>
                <a:pathLst>
                  <a:path w="11604" h="5105" extrusionOk="0">
                    <a:moveTo>
                      <a:pt x="11603" y="1"/>
                    </a:moveTo>
                    <a:lnTo>
                      <a:pt x="11603" y="1"/>
                    </a:lnTo>
                    <a:cubicBezTo>
                      <a:pt x="10777" y="717"/>
                      <a:pt x="9895" y="1379"/>
                      <a:pt x="9013" y="1985"/>
                    </a:cubicBezTo>
                    <a:cubicBezTo>
                      <a:pt x="8131" y="2591"/>
                      <a:pt x="7221" y="3197"/>
                      <a:pt x="6229" y="3638"/>
                    </a:cubicBezTo>
                    <a:cubicBezTo>
                      <a:pt x="4805" y="4360"/>
                      <a:pt x="3225" y="4867"/>
                      <a:pt x="1618" y="4867"/>
                    </a:cubicBezTo>
                    <a:cubicBezTo>
                      <a:pt x="1080" y="4867"/>
                      <a:pt x="540" y="4810"/>
                      <a:pt x="1" y="4686"/>
                    </a:cubicBezTo>
                    <a:lnTo>
                      <a:pt x="1" y="4686"/>
                    </a:lnTo>
                    <a:cubicBezTo>
                      <a:pt x="724" y="4978"/>
                      <a:pt x="1515" y="5105"/>
                      <a:pt x="2307" y="5105"/>
                    </a:cubicBezTo>
                    <a:cubicBezTo>
                      <a:pt x="2633" y="5105"/>
                      <a:pt x="2960" y="5083"/>
                      <a:pt x="3281" y="5043"/>
                    </a:cubicBezTo>
                    <a:cubicBezTo>
                      <a:pt x="4383" y="4906"/>
                      <a:pt x="5430" y="4492"/>
                      <a:pt x="6423" y="4024"/>
                    </a:cubicBezTo>
                    <a:cubicBezTo>
                      <a:pt x="8407" y="3032"/>
                      <a:pt x="10170" y="1654"/>
                      <a:pt x="1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4166316" y="818090"/>
                <a:ext cx="238954" cy="55115"/>
              </a:xfrm>
              <a:custGeom>
                <a:avLst/>
                <a:gdLst/>
                <a:ahLst/>
                <a:cxnLst/>
                <a:rect l="l" t="t" r="r" b="b"/>
                <a:pathLst>
                  <a:path w="12816" h="2956" extrusionOk="0">
                    <a:moveTo>
                      <a:pt x="2295" y="0"/>
                    </a:moveTo>
                    <a:cubicBezTo>
                      <a:pt x="1524" y="0"/>
                      <a:pt x="756" y="81"/>
                      <a:pt x="0" y="282"/>
                    </a:cubicBezTo>
                    <a:cubicBezTo>
                      <a:pt x="357" y="237"/>
                      <a:pt x="714" y="219"/>
                      <a:pt x="1069" y="219"/>
                    </a:cubicBezTo>
                    <a:cubicBezTo>
                      <a:pt x="1813" y="219"/>
                      <a:pt x="2553" y="299"/>
                      <a:pt x="3281" y="392"/>
                    </a:cubicBezTo>
                    <a:cubicBezTo>
                      <a:pt x="4354" y="531"/>
                      <a:pt x="5430" y="751"/>
                      <a:pt x="6504" y="1027"/>
                    </a:cubicBezTo>
                    <a:cubicBezTo>
                      <a:pt x="8627" y="1549"/>
                      <a:pt x="10721" y="2239"/>
                      <a:pt x="12815" y="2956"/>
                    </a:cubicBezTo>
                    <a:cubicBezTo>
                      <a:pt x="10858" y="1909"/>
                      <a:pt x="8763" y="1163"/>
                      <a:pt x="6614" y="612"/>
                    </a:cubicBezTo>
                    <a:cubicBezTo>
                      <a:pt x="5210" y="288"/>
                      <a:pt x="3748" y="0"/>
                      <a:pt x="2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4262375" y="571566"/>
                <a:ext cx="208619" cy="139278"/>
              </a:xfrm>
              <a:custGeom>
                <a:avLst/>
                <a:gdLst/>
                <a:ahLst/>
                <a:cxnLst/>
                <a:rect l="l" t="t" r="r" b="b"/>
                <a:pathLst>
                  <a:path w="11189" h="7470" extrusionOk="0">
                    <a:moveTo>
                      <a:pt x="11188" y="1"/>
                    </a:moveTo>
                    <a:lnTo>
                      <a:pt x="11188" y="1"/>
                    </a:lnTo>
                    <a:cubicBezTo>
                      <a:pt x="8955" y="525"/>
                      <a:pt x="6890" y="1544"/>
                      <a:pt x="4961" y="2785"/>
                    </a:cubicBezTo>
                    <a:cubicBezTo>
                      <a:pt x="3995" y="3418"/>
                      <a:pt x="3087" y="4108"/>
                      <a:pt x="2231" y="4879"/>
                    </a:cubicBezTo>
                    <a:cubicBezTo>
                      <a:pt x="1378" y="5651"/>
                      <a:pt x="662" y="6559"/>
                      <a:pt x="0" y="7470"/>
                    </a:cubicBezTo>
                    <a:cubicBezTo>
                      <a:pt x="798" y="6643"/>
                      <a:pt x="1599" y="5843"/>
                      <a:pt x="2480" y="5155"/>
                    </a:cubicBezTo>
                    <a:cubicBezTo>
                      <a:pt x="3334" y="4439"/>
                      <a:pt x="4244" y="3748"/>
                      <a:pt x="5181" y="3142"/>
                    </a:cubicBezTo>
                    <a:cubicBezTo>
                      <a:pt x="6118" y="2510"/>
                      <a:pt x="7110" y="1958"/>
                      <a:pt x="8102" y="1434"/>
                    </a:cubicBezTo>
                    <a:cubicBezTo>
                      <a:pt x="9094" y="911"/>
                      <a:pt x="10141" y="415"/>
                      <a:pt x="1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8"/>
              <p:cNvSpPr/>
              <p:nvPr/>
            </p:nvSpPr>
            <p:spPr>
              <a:xfrm>
                <a:off x="-4391361" y="326701"/>
                <a:ext cx="212721" cy="95891"/>
              </a:xfrm>
              <a:custGeom>
                <a:avLst/>
                <a:gdLst/>
                <a:ahLst/>
                <a:cxnLst/>
                <a:rect l="l" t="t" r="r" b="b"/>
                <a:pathLst>
                  <a:path w="11409" h="5143" extrusionOk="0">
                    <a:moveTo>
                      <a:pt x="619" y="0"/>
                    </a:moveTo>
                    <a:cubicBezTo>
                      <a:pt x="411" y="0"/>
                      <a:pt x="205" y="6"/>
                      <a:pt x="0" y="17"/>
                    </a:cubicBezTo>
                    <a:cubicBezTo>
                      <a:pt x="2123" y="211"/>
                      <a:pt x="4134" y="843"/>
                      <a:pt x="6036" y="1780"/>
                    </a:cubicBezTo>
                    <a:cubicBezTo>
                      <a:pt x="6973" y="2250"/>
                      <a:pt x="7882" y="2772"/>
                      <a:pt x="8792" y="3352"/>
                    </a:cubicBezTo>
                    <a:cubicBezTo>
                      <a:pt x="9674" y="3903"/>
                      <a:pt x="10556" y="4509"/>
                      <a:pt x="11409" y="5142"/>
                    </a:cubicBezTo>
                    <a:cubicBezTo>
                      <a:pt x="9950" y="3599"/>
                      <a:pt x="8131" y="2386"/>
                      <a:pt x="6228" y="1394"/>
                    </a:cubicBezTo>
                    <a:cubicBezTo>
                      <a:pt x="5236" y="927"/>
                      <a:pt x="4244" y="568"/>
                      <a:pt x="3197" y="292"/>
                    </a:cubicBezTo>
                    <a:cubicBezTo>
                      <a:pt x="2354" y="93"/>
                      <a:pt x="1476"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a:off x="-4077416" y="142563"/>
                <a:ext cx="111012" cy="280029"/>
              </a:xfrm>
              <a:custGeom>
                <a:avLst/>
                <a:gdLst/>
                <a:ahLst/>
                <a:cxnLst/>
                <a:rect l="l" t="t" r="r" b="b"/>
                <a:pathLst>
                  <a:path w="5954" h="15019" extrusionOk="0">
                    <a:moveTo>
                      <a:pt x="5953" y="1"/>
                    </a:moveTo>
                    <a:lnTo>
                      <a:pt x="5953" y="1"/>
                    </a:lnTo>
                    <a:cubicBezTo>
                      <a:pt x="4134" y="2066"/>
                      <a:pt x="2728" y="4465"/>
                      <a:pt x="1626" y="7000"/>
                    </a:cubicBezTo>
                    <a:cubicBezTo>
                      <a:pt x="1103" y="8268"/>
                      <a:pt x="689" y="9591"/>
                      <a:pt x="387" y="10940"/>
                    </a:cubicBezTo>
                    <a:cubicBezTo>
                      <a:pt x="82" y="12262"/>
                      <a:pt x="1" y="13669"/>
                      <a:pt x="56" y="15018"/>
                    </a:cubicBezTo>
                    <a:cubicBezTo>
                      <a:pt x="166" y="13669"/>
                      <a:pt x="358" y="12318"/>
                      <a:pt x="717" y="10995"/>
                    </a:cubicBezTo>
                    <a:cubicBezTo>
                      <a:pt x="1074" y="9701"/>
                      <a:pt x="1489" y="8405"/>
                      <a:pt x="2040" y="7166"/>
                    </a:cubicBezTo>
                    <a:cubicBezTo>
                      <a:pt x="2562" y="5898"/>
                      <a:pt x="3169" y="4685"/>
                      <a:pt x="3830" y="3499"/>
                    </a:cubicBezTo>
                    <a:cubicBezTo>
                      <a:pt x="4491" y="2287"/>
                      <a:pt x="5181" y="1129"/>
                      <a:pt x="5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a:off x="-3865236" y="486284"/>
                <a:ext cx="152647" cy="159284"/>
              </a:xfrm>
              <a:custGeom>
                <a:avLst/>
                <a:gdLst/>
                <a:ahLst/>
                <a:cxnLst/>
                <a:rect l="l" t="t" r="r" b="b"/>
                <a:pathLst>
                  <a:path w="8187" h="8543" extrusionOk="0">
                    <a:moveTo>
                      <a:pt x="8186" y="0"/>
                    </a:moveTo>
                    <a:lnTo>
                      <a:pt x="8186" y="0"/>
                    </a:lnTo>
                    <a:cubicBezTo>
                      <a:pt x="6478" y="1047"/>
                      <a:pt x="4934" y="2315"/>
                      <a:pt x="3501" y="3693"/>
                    </a:cubicBezTo>
                    <a:cubicBezTo>
                      <a:pt x="2095" y="5126"/>
                      <a:pt x="746" y="6669"/>
                      <a:pt x="1" y="8543"/>
                    </a:cubicBezTo>
                    <a:cubicBezTo>
                      <a:pt x="525" y="7690"/>
                      <a:pt x="1132" y="6918"/>
                      <a:pt x="1764" y="6173"/>
                    </a:cubicBezTo>
                    <a:cubicBezTo>
                      <a:pt x="2399" y="5401"/>
                      <a:pt x="3087" y="4714"/>
                      <a:pt x="3804" y="4024"/>
                    </a:cubicBezTo>
                    <a:cubicBezTo>
                      <a:pt x="4494" y="3307"/>
                      <a:pt x="5236" y="2646"/>
                      <a:pt x="5953" y="1984"/>
                    </a:cubicBezTo>
                    <a:lnTo>
                      <a:pt x="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598557" y="1149393"/>
                <a:ext cx="1079490" cy="1122876"/>
              </a:xfrm>
              <a:custGeom>
                <a:avLst/>
                <a:gdLst/>
                <a:ahLst/>
                <a:cxnLst/>
                <a:rect l="l" t="t" r="r" b="b"/>
                <a:pathLst>
                  <a:path w="57897" h="60224" extrusionOk="0">
                    <a:moveTo>
                      <a:pt x="22775" y="1"/>
                    </a:moveTo>
                    <a:cubicBezTo>
                      <a:pt x="18622" y="1"/>
                      <a:pt x="10728" y="1852"/>
                      <a:pt x="2618" y="13707"/>
                    </a:cubicBezTo>
                    <a:cubicBezTo>
                      <a:pt x="7055" y="18145"/>
                      <a:pt x="11134" y="20707"/>
                      <a:pt x="12924" y="21727"/>
                    </a:cubicBezTo>
                    <a:cubicBezTo>
                      <a:pt x="10609" y="26798"/>
                      <a:pt x="8378" y="31207"/>
                      <a:pt x="6861" y="32722"/>
                    </a:cubicBezTo>
                    <a:cubicBezTo>
                      <a:pt x="2701" y="36855"/>
                      <a:pt x="1" y="50387"/>
                      <a:pt x="1" y="50387"/>
                    </a:cubicBezTo>
                    <a:cubicBezTo>
                      <a:pt x="1" y="50387"/>
                      <a:pt x="12582" y="60224"/>
                      <a:pt x="26265" y="60224"/>
                    </a:cubicBezTo>
                    <a:cubicBezTo>
                      <a:pt x="29764" y="60224"/>
                      <a:pt x="33336" y="59580"/>
                      <a:pt x="36788" y="57964"/>
                    </a:cubicBezTo>
                    <a:cubicBezTo>
                      <a:pt x="42218" y="44600"/>
                      <a:pt x="45276" y="33246"/>
                      <a:pt x="51587" y="26935"/>
                    </a:cubicBezTo>
                    <a:cubicBezTo>
                      <a:pt x="57897" y="20625"/>
                      <a:pt x="51587" y="14673"/>
                      <a:pt x="51587" y="14673"/>
                    </a:cubicBezTo>
                    <a:cubicBezTo>
                      <a:pt x="43739" y="3448"/>
                      <a:pt x="31519" y="314"/>
                      <a:pt x="25619" y="314"/>
                    </a:cubicBezTo>
                    <a:cubicBezTo>
                      <a:pt x="25594" y="314"/>
                      <a:pt x="25570" y="314"/>
                      <a:pt x="25545" y="314"/>
                    </a:cubicBezTo>
                    <a:cubicBezTo>
                      <a:pt x="25119" y="205"/>
                      <a:pt x="24153" y="1"/>
                      <a:pt x="22775"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3719805" y="3608669"/>
                <a:ext cx="153616" cy="64213"/>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2999455" y="354803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8"/>
              <p:cNvSpPr/>
              <p:nvPr/>
            </p:nvSpPr>
            <p:spPr>
              <a:xfrm>
                <a:off x="-3759892" y="2088840"/>
                <a:ext cx="1008601" cy="1519847"/>
              </a:xfrm>
              <a:custGeom>
                <a:avLst/>
                <a:gdLst/>
                <a:ahLst/>
                <a:cxnLst/>
                <a:rect l="l" t="t" r="r" b="b"/>
                <a:pathLst>
                  <a:path w="54095" h="81515" extrusionOk="0">
                    <a:moveTo>
                      <a:pt x="8654" y="1"/>
                    </a:moveTo>
                    <a:lnTo>
                      <a:pt x="12953" y="43541"/>
                    </a:lnTo>
                    <a:lnTo>
                      <a:pt x="1" y="81514"/>
                    </a:lnTo>
                    <a:lnTo>
                      <a:pt x="13310" y="81514"/>
                    </a:lnTo>
                    <a:lnTo>
                      <a:pt x="25849" y="46517"/>
                    </a:lnTo>
                    <a:lnTo>
                      <a:pt x="29211" y="17664"/>
                    </a:lnTo>
                    <a:lnTo>
                      <a:pt x="41832" y="48336"/>
                    </a:lnTo>
                    <a:lnTo>
                      <a:pt x="39764" y="78263"/>
                    </a:lnTo>
                    <a:lnTo>
                      <a:pt x="52000" y="78263"/>
                    </a:lnTo>
                    <a:lnTo>
                      <a:pt x="54094" y="40756"/>
                    </a:lnTo>
                    <a:lnTo>
                      <a:pt x="43292" y="3969"/>
                    </a:lnTo>
                    <a:lnTo>
                      <a:pt x="8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8"/>
              <p:cNvSpPr/>
              <p:nvPr/>
            </p:nvSpPr>
            <p:spPr>
              <a:xfrm>
                <a:off x="-2650738" y="875741"/>
                <a:ext cx="235468" cy="232261"/>
              </a:xfrm>
              <a:custGeom>
                <a:avLst/>
                <a:gdLst/>
                <a:ahLst/>
                <a:cxnLst/>
                <a:rect l="l" t="t" r="r" b="b"/>
                <a:pathLst>
                  <a:path w="12629" h="12457" extrusionOk="0">
                    <a:moveTo>
                      <a:pt x="10893" y="0"/>
                    </a:moveTo>
                    <a:cubicBezTo>
                      <a:pt x="10893" y="1"/>
                      <a:pt x="0" y="12456"/>
                      <a:pt x="4580" y="12456"/>
                    </a:cubicBezTo>
                    <a:cubicBezTo>
                      <a:pt x="4590" y="12456"/>
                      <a:pt x="4600" y="12456"/>
                      <a:pt x="4610" y="12456"/>
                    </a:cubicBezTo>
                    <a:cubicBezTo>
                      <a:pt x="9295" y="12401"/>
                      <a:pt x="12628" y="5126"/>
                      <a:pt x="10893" y="0"/>
                    </a:cubicBezTo>
                    <a:close/>
                  </a:path>
                </a:pathLst>
              </a:custGeom>
              <a:solidFill>
                <a:srgbClr val="6745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8"/>
              <p:cNvSpPr/>
              <p:nvPr/>
            </p:nvSpPr>
            <p:spPr>
              <a:xfrm>
                <a:off x="-3681284" y="1382885"/>
                <a:ext cx="563676" cy="524092"/>
              </a:xfrm>
              <a:custGeom>
                <a:avLst/>
                <a:gdLst/>
                <a:ahLst/>
                <a:cxnLst/>
                <a:rect l="l" t="t" r="r" b="b"/>
                <a:pathLst>
                  <a:path w="30232" h="28109" extrusionOk="0">
                    <a:moveTo>
                      <a:pt x="9865" y="0"/>
                    </a:moveTo>
                    <a:lnTo>
                      <a:pt x="1378" y="12566"/>
                    </a:lnTo>
                    <a:cubicBezTo>
                      <a:pt x="0" y="14606"/>
                      <a:pt x="855" y="17416"/>
                      <a:pt x="3142" y="18353"/>
                    </a:cubicBezTo>
                    <a:lnTo>
                      <a:pt x="26814" y="28108"/>
                    </a:lnTo>
                    <a:lnTo>
                      <a:pt x="30231" y="24691"/>
                    </a:lnTo>
                    <a:lnTo>
                      <a:pt x="13201" y="12703"/>
                    </a:lnTo>
                    <a:lnTo>
                      <a:pt x="19208" y="5071"/>
                    </a:lnTo>
                    <a:lnTo>
                      <a:pt x="986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8"/>
              <p:cNvSpPr/>
              <p:nvPr/>
            </p:nvSpPr>
            <p:spPr>
              <a:xfrm>
                <a:off x="-2832490" y="1933378"/>
                <a:ext cx="213746" cy="700120"/>
              </a:xfrm>
              <a:custGeom>
                <a:avLst/>
                <a:gdLst/>
                <a:ahLst/>
                <a:cxnLst/>
                <a:rect l="l" t="t" r="r" b="b"/>
                <a:pathLst>
                  <a:path w="11464" h="37550" extrusionOk="0">
                    <a:moveTo>
                      <a:pt x="3198" y="0"/>
                    </a:moveTo>
                    <a:cubicBezTo>
                      <a:pt x="2357" y="0"/>
                      <a:pt x="3031" y="14703"/>
                      <a:pt x="3031" y="14703"/>
                    </a:cubicBezTo>
                    <a:lnTo>
                      <a:pt x="0" y="34297"/>
                    </a:lnTo>
                    <a:lnTo>
                      <a:pt x="3527" y="37549"/>
                    </a:lnTo>
                    <a:lnTo>
                      <a:pt x="10141" y="17102"/>
                    </a:lnTo>
                    <a:cubicBezTo>
                      <a:pt x="10141" y="17102"/>
                      <a:pt x="11464" y="1229"/>
                      <a:pt x="11464" y="484"/>
                    </a:cubicBezTo>
                    <a:lnTo>
                      <a:pt x="11464" y="484"/>
                    </a:lnTo>
                    <a:cubicBezTo>
                      <a:pt x="11464" y="484"/>
                      <a:pt x="9505" y="626"/>
                      <a:pt x="7493" y="626"/>
                    </a:cubicBezTo>
                    <a:cubicBezTo>
                      <a:pt x="5641" y="626"/>
                      <a:pt x="3742" y="506"/>
                      <a:pt x="3280" y="43"/>
                    </a:cubicBezTo>
                    <a:cubicBezTo>
                      <a:pt x="3252" y="14"/>
                      <a:pt x="3224" y="0"/>
                      <a:pt x="3198"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8"/>
              <p:cNvSpPr/>
              <p:nvPr/>
            </p:nvSpPr>
            <p:spPr>
              <a:xfrm>
                <a:off x="-2956833" y="2572846"/>
                <a:ext cx="190123" cy="188147"/>
              </a:xfrm>
              <a:custGeom>
                <a:avLst/>
                <a:gdLst/>
                <a:ahLst/>
                <a:cxnLst/>
                <a:rect l="l" t="t" r="r" b="b"/>
                <a:pathLst>
                  <a:path w="10197" h="10091" extrusionOk="0">
                    <a:moveTo>
                      <a:pt x="6669" y="0"/>
                    </a:moveTo>
                    <a:cubicBezTo>
                      <a:pt x="4218" y="2480"/>
                      <a:pt x="0" y="4850"/>
                      <a:pt x="4218" y="9065"/>
                    </a:cubicBezTo>
                    <a:cubicBezTo>
                      <a:pt x="4947" y="9791"/>
                      <a:pt x="5604" y="10091"/>
                      <a:pt x="6190" y="10091"/>
                    </a:cubicBezTo>
                    <a:cubicBezTo>
                      <a:pt x="8991" y="10091"/>
                      <a:pt x="10196" y="3252"/>
                      <a:pt x="10196" y="3252"/>
                    </a:cubicBezTo>
                    <a:lnTo>
                      <a:pt x="6669"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8"/>
              <p:cNvSpPr/>
              <p:nvPr/>
            </p:nvSpPr>
            <p:spPr>
              <a:xfrm>
                <a:off x="-3019518" y="2080096"/>
                <a:ext cx="519972" cy="1641096"/>
              </a:xfrm>
              <a:custGeom>
                <a:avLst/>
                <a:gdLst/>
                <a:ahLst/>
                <a:cxnLst/>
                <a:rect l="l" t="t" r="r" b="b"/>
                <a:pathLst>
                  <a:path w="27888" h="88018" extrusionOk="0">
                    <a:moveTo>
                      <a:pt x="3170" y="0"/>
                    </a:moveTo>
                    <a:lnTo>
                      <a:pt x="0" y="911"/>
                    </a:lnTo>
                    <a:lnTo>
                      <a:pt x="24720" y="88017"/>
                    </a:lnTo>
                    <a:lnTo>
                      <a:pt x="27888" y="87109"/>
                    </a:lnTo>
                    <a:lnTo>
                      <a:pt x="317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8"/>
              <p:cNvSpPr/>
              <p:nvPr/>
            </p:nvSpPr>
            <p:spPr>
              <a:xfrm>
                <a:off x="-2844833" y="3292170"/>
                <a:ext cx="547734" cy="443937"/>
              </a:xfrm>
              <a:custGeom>
                <a:avLst/>
                <a:gdLst/>
                <a:ahLst/>
                <a:cxnLst/>
                <a:rect l="l" t="t" r="r" b="b"/>
                <a:pathLst>
                  <a:path w="29377" h="23810" extrusionOk="0">
                    <a:moveTo>
                      <a:pt x="19981" y="0"/>
                    </a:moveTo>
                    <a:lnTo>
                      <a:pt x="1" y="1268"/>
                    </a:lnTo>
                    <a:cubicBezTo>
                      <a:pt x="1" y="1268"/>
                      <a:pt x="4494" y="23809"/>
                      <a:pt x="16921" y="23809"/>
                    </a:cubicBezTo>
                    <a:cubicBezTo>
                      <a:pt x="29376" y="23809"/>
                      <a:pt x="19981" y="0"/>
                      <a:pt x="19981"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8"/>
              <p:cNvSpPr/>
              <p:nvPr/>
            </p:nvSpPr>
            <p:spPr>
              <a:xfrm>
                <a:off x="-3003073" y="1881918"/>
                <a:ext cx="91994" cy="260881"/>
              </a:xfrm>
              <a:custGeom>
                <a:avLst/>
                <a:gdLst/>
                <a:ahLst/>
                <a:cxnLst/>
                <a:rect l="l" t="t" r="r" b="b"/>
                <a:pathLst>
                  <a:path w="4934" h="13992" extrusionOk="0">
                    <a:moveTo>
                      <a:pt x="3758" y="1"/>
                    </a:moveTo>
                    <a:cubicBezTo>
                      <a:pt x="3251" y="1"/>
                      <a:pt x="2771" y="341"/>
                      <a:pt x="2674" y="874"/>
                    </a:cubicBezTo>
                    <a:lnTo>
                      <a:pt x="139" y="12642"/>
                    </a:lnTo>
                    <a:cubicBezTo>
                      <a:pt x="0" y="13248"/>
                      <a:pt x="386" y="13826"/>
                      <a:pt x="992" y="13965"/>
                    </a:cubicBezTo>
                    <a:cubicBezTo>
                      <a:pt x="1076" y="13965"/>
                      <a:pt x="1131" y="13991"/>
                      <a:pt x="1213" y="13991"/>
                    </a:cubicBezTo>
                    <a:cubicBezTo>
                      <a:pt x="1737" y="13991"/>
                      <a:pt x="2178" y="13634"/>
                      <a:pt x="2288" y="13109"/>
                    </a:cubicBezTo>
                    <a:lnTo>
                      <a:pt x="4824" y="1315"/>
                    </a:lnTo>
                    <a:cubicBezTo>
                      <a:pt x="4934" y="737"/>
                      <a:pt x="4575" y="157"/>
                      <a:pt x="3968" y="21"/>
                    </a:cubicBezTo>
                    <a:cubicBezTo>
                      <a:pt x="3898" y="7"/>
                      <a:pt x="3828" y="1"/>
                      <a:pt x="3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8"/>
              <p:cNvSpPr/>
              <p:nvPr/>
            </p:nvSpPr>
            <p:spPr>
              <a:xfrm>
                <a:off x="-3159280" y="1875597"/>
                <a:ext cx="225605" cy="116046"/>
              </a:xfrm>
              <a:custGeom>
                <a:avLst/>
                <a:gdLst/>
                <a:ahLst/>
                <a:cxnLst/>
                <a:rect l="l" t="t" r="r" b="b"/>
                <a:pathLst>
                  <a:path w="12100" h="6224" extrusionOk="0">
                    <a:moveTo>
                      <a:pt x="10693" y="0"/>
                    </a:moveTo>
                    <a:cubicBezTo>
                      <a:pt x="7386" y="1158"/>
                      <a:pt x="4079" y="2344"/>
                      <a:pt x="772" y="3528"/>
                    </a:cubicBezTo>
                    <a:cubicBezTo>
                      <a:pt x="111" y="3803"/>
                      <a:pt x="1" y="4575"/>
                      <a:pt x="250" y="5291"/>
                    </a:cubicBezTo>
                    <a:cubicBezTo>
                      <a:pt x="464" y="5912"/>
                      <a:pt x="948" y="6224"/>
                      <a:pt x="1487" y="6224"/>
                    </a:cubicBezTo>
                    <a:cubicBezTo>
                      <a:pt x="1570" y="6224"/>
                      <a:pt x="1654" y="6216"/>
                      <a:pt x="1738" y="6202"/>
                    </a:cubicBezTo>
                    <a:lnTo>
                      <a:pt x="11659" y="2675"/>
                    </a:lnTo>
                    <a:cubicBezTo>
                      <a:pt x="11714" y="2591"/>
                      <a:pt x="12099" y="1929"/>
                      <a:pt x="11824" y="1131"/>
                    </a:cubicBezTo>
                    <a:cubicBezTo>
                      <a:pt x="11548" y="305"/>
                      <a:pt x="10803" y="29"/>
                      <a:pt x="10693"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8"/>
              <p:cNvSpPr/>
              <p:nvPr/>
            </p:nvSpPr>
            <p:spPr>
              <a:xfrm>
                <a:off x="-3144886" y="1875597"/>
                <a:ext cx="211211" cy="115636"/>
              </a:xfrm>
              <a:custGeom>
                <a:avLst/>
                <a:gdLst/>
                <a:ahLst/>
                <a:cxnLst/>
                <a:rect l="l" t="t" r="r" b="b"/>
                <a:pathLst>
                  <a:path w="11328" h="6202" extrusionOk="0">
                    <a:moveTo>
                      <a:pt x="9921" y="0"/>
                    </a:moveTo>
                    <a:cubicBezTo>
                      <a:pt x="6614" y="1158"/>
                      <a:pt x="3307" y="2344"/>
                      <a:pt x="0" y="3528"/>
                    </a:cubicBezTo>
                    <a:cubicBezTo>
                      <a:pt x="166" y="3638"/>
                      <a:pt x="690" y="3997"/>
                      <a:pt x="937" y="4714"/>
                    </a:cubicBezTo>
                    <a:cubicBezTo>
                      <a:pt x="1186" y="5402"/>
                      <a:pt x="1021" y="6008"/>
                      <a:pt x="966" y="6202"/>
                    </a:cubicBezTo>
                    <a:lnTo>
                      <a:pt x="10887" y="2675"/>
                    </a:lnTo>
                    <a:cubicBezTo>
                      <a:pt x="10942" y="2591"/>
                      <a:pt x="11327" y="1929"/>
                      <a:pt x="11052" y="1131"/>
                    </a:cubicBezTo>
                    <a:cubicBezTo>
                      <a:pt x="10776" y="305"/>
                      <a:pt x="10031" y="29"/>
                      <a:pt x="9921"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8"/>
              <p:cNvSpPr/>
              <p:nvPr/>
            </p:nvSpPr>
            <p:spPr>
              <a:xfrm>
                <a:off x="-3179827" y="1948518"/>
                <a:ext cx="222509" cy="194281"/>
              </a:xfrm>
              <a:custGeom>
                <a:avLst/>
                <a:gdLst/>
                <a:ahLst/>
                <a:cxnLst/>
                <a:rect l="l" t="t" r="r" b="b"/>
                <a:pathLst>
                  <a:path w="11934" h="10420" extrusionOk="0">
                    <a:moveTo>
                      <a:pt x="1226" y="0"/>
                    </a:moveTo>
                    <a:cubicBezTo>
                      <a:pt x="921" y="0"/>
                      <a:pt x="613" y="133"/>
                      <a:pt x="386" y="388"/>
                    </a:cubicBezTo>
                    <a:cubicBezTo>
                      <a:pt x="1" y="829"/>
                      <a:pt x="29" y="1546"/>
                      <a:pt x="497" y="1931"/>
                    </a:cubicBezTo>
                    <a:lnTo>
                      <a:pt x="9976" y="10143"/>
                    </a:lnTo>
                    <a:cubicBezTo>
                      <a:pt x="10170" y="10309"/>
                      <a:pt x="10446" y="10419"/>
                      <a:pt x="10693" y="10419"/>
                    </a:cubicBezTo>
                    <a:cubicBezTo>
                      <a:pt x="10997" y="10419"/>
                      <a:pt x="11299" y="10282"/>
                      <a:pt x="11519" y="10033"/>
                    </a:cubicBezTo>
                    <a:cubicBezTo>
                      <a:pt x="11934" y="9566"/>
                      <a:pt x="11879" y="8876"/>
                      <a:pt x="11409" y="8464"/>
                    </a:cubicBezTo>
                    <a:lnTo>
                      <a:pt x="1930" y="278"/>
                    </a:lnTo>
                    <a:cubicBezTo>
                      <a:pt x="1730" y="91"/>
                      <a:pt x="1479"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8"/>
              <p:cNvSpPr/>
              <p:nvPr/>
            </p:nvSpPr>
            <p:spPr>
              <a:xfrm>
                <a:off x="-2946019" y="1089487"/>
                <a:ext cx="224523" cy="255455"/>
              </a:xfrm>
              <a:custGeom>
                <a:avLst/>
                <a:gdLst/>
                <a:ahLst/>
                <a:cxnLst/>
                <a:rect l="l" t="t" r="r" b="b"/>
                <a:pathLst>
                  <a:path w="12042" h="13701" extrusionOk="0">
                    <a:moveTo>
                      <a:pt x="4105" y="0"/>
                    </a:moveTo>
                    <a:lnTo>
                      <a:pt x="0" y="8818"/>
                    </a:lnTo>
                    <a:cubicBezTo>
                      <a:pt x="2470" y="11412"/>
                      <a:pt x="5680" y="13701"/>
                      <a:pt x="9223" y="13701"/>
                    </a:cubicBezTo>
                    <a:cubicBezTo>
                      <a:pt x="9671" y="13701"/>
                      <a:pt x="10124" y="13664"/>
                      <a:pt x="10582" y="13587"/>
                    </a:cubicBezTo>
                    <a:lnTo>
                      <a:pt x="12041" y="6338"/>
                    </a:lnTo>
                    <a:lnTo>
                      <a:pt x="410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8"/>
              <p:cNvSpPr/>
              <p:nvPr/>
            </p:nvSpPr>
            <p:spPr>
              <a:xfrm>
                <a:off x="-2936286" y="702640"/>
                <a:ext cx="498399" cy="590319"/>
              </a:xfrm>
              <a:custGeom>
                <a:avLst/>
                <a:gdLst/>
                <a:ahLst/>
                <a:cxnLst/>
                <a:rect l="l" t="t" r="r" b="b"/>
                <a:pathLst>
                  <a:path w="26731" h="31661" extrusionOk="0">
                    <a:moveTo>
                      <a:pt x="14169" y="1"/>
                    </a:moveTo>
                    <a:cubicBezTo>
                      <a:pt x="9216" y="1"/>
                      <a:pt x="4247" y="3035"/>
                      <a:pt x="2315" y="11709"/>
                    </a:cubicBezTo>
                    <a:cubicBezTo>
                      <a:pt x="1" y="17386"/>
                      <a:pt x="56" y="28768"/>
                      <a:pt x="10942" y="31440"/>
                    </a:cubicBezTo>
                    <a:cubicBezTo>
                      <a:pt x="11554" y="31588"/>
                      <a:pt x="12137" y="31660"/>
                      <a:pt x="12694" y="31660"/>
                    </a:cubicBezTo>
                    <a:cubicBezTo>
                      <a:pt x="18566" y="31660"/>
                      <a:pt x="21594" y="23708"/>
                      <a:pt x="25243" y="13363"/>
                    </a:cubicBezTo>
                    <a:cubicBezTo>
                      <a:pt x="26731" y="9148"/>
                      <a:pt x="25216" y="4324"/>
                      <a:pt x="21358" y="2038"/>
                    </a:cubicBezTo>
                    <a:cubicBezTo>
                      <a:pt x="19239" y="796"/>
                      <a:pt x="16706" y="1"/>
                      <a:pt x="14169"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8"/>
              <p:cNvSpPr/>
              <p:nvPr/>
            </p:nvSpPr>
            <p:spPr>
              <a:xfrm>
                <a:off x="-2951165" y="673890"/>
                <a:ext cx="543800" cy="349351"/>
              </a:xfrm>
              <a:custGeom>
                <a:avLst/>
                <a:gdLst/>
                <a:ahLst/>
                <a:cxnLst/>
                <a:rect l="l" t="t" r="r" b="b"/>
                <a:pathLst>
                  <a:path w="29166" h="18737" extrusionOk="0">
                    <a:moveTo>
                      <a:pt x="16417" y="0"/>
                    </a:moveTo>
                    <a:cubicBezTo>
                      <a:pt x="14249" y="0"/>
                      <a:pt x="11709" y="461"/>
                      <a:pt x="8735" y="1541"/>
                    </a:cubicBezTo>
                    <a:cubicBezTo>
                      <a:pt x="0" y="4730"/>
                      <a:pt x="763" y="17007"/>
                      <a:pt x="2785" y="17007"/>
                    </a:cubicBezTo>
                    <a:cubicBezTo>
                      <a:pt x="3104" y="17007"/>
                      <a:pt x="3454" y="16702"/>
                      <a:pt x="3803" y="16007"/>
                    </a:cubicBezTo>
                    <a:lnTo>
                      <a:pt x="3803" y="16007"/>
                    </a:lnTo>
                    <a:cubicBezTo>
                      <a:pt x="3484" y="17300"/>
                      <a:pt x="3746" y="18737"/>
                      <a:pt x="4371" y="18737"/>
                    </a:cubicBezTo>
                    <a:cubicBezTo>
                      <a:pt x="4933" y="18737"/>
                      <a:pt x="5788" y="17576"/>
                      <a:pt x="6779" y="14107"/>
                    </a:cubicBezTo>
                    <a:cubicBezTo>
                      <a:pt x="6947" y="15123"/>
                      <a:pt x="7645" y="15476"/>
                      <a:pt x="8534" y="15476"/>
                    </a:cubicBezTo>
                    <a:cubicBezTo>
                      <a:pt x="10561" y="15476"/>
                      <a:pt x="13585" y="13637"/>
                      <a:pt x="13585" y="13637"/>
                    </a:cubicBezTo>
                    <a:cubicBezTo>
                      <a:pt x="17608" y="15566"/>
                      <a:pt x="20723" y="16367"/>
                      <a:pt x="23038" y="16613"/>
                    </a:cubicBezTo>
                    <a:cubicBezTo>
                      <a:pt x="23214" y="16632"/>
                      <a:pt x="23388" y="16641"/>
                      <a:pt x="23559" y="16641"/>
                    </a:cubicBezTo>
                    <a:cubicBezTo>
                      <a:pt x="26751" y="16641"/>
                      <a:pt x="29166" y="13551"/>
                      <a:pt x="28329" y="10386"/>
                    </a:cubicBezTo>
                    <a:cubicBezTo>
                      <a:pt x="27167" y="5865"/>
                      <a:pt x="24155" y="0"/>
                      <a:pt x="16417"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8"/>
              <p:cNvSpPr/>
              <p:nvPr/>
            </p:nvSpPr>
            <p:spPr>
              <a:xfrm>
                <a:off x="-2973576" y="950153"/>
                <a:ext cx="92796" cy="132491"/>
              </a:xfrm>
              <a:custGeom>
                <a:avLst/>
                <a:gdLst/>
                <a:ahLst/>
                <a:cxnLst/>
                <a:rect l="l" t="t" r="r" b="b"/>
                <a:pathLst>
                  <a:path w="4977" h="7106" extrusionOk="0">
                    <a:moveTo>
                      <a:pt x="2782" y="0"/>
                    </a:moveTo>
                    <a:cubicBezTo>
                      <a:pt x="219" y="0"/>
                      <a:pt x="1" y="7105"/>
                      <a:pt x="4359" y="7105"/>
                    </a:cubicBezTo>
                    <a:cubicBezTo>
                      <a:pt x="4556" y="7105"/>
                      <a:pt x="4762" y="7091"/>
                      <a:pt x="4977" y="7061"/>
                    </a:cubicBezTo>
                    <a:lnTo>
                      <a:pt x="4895" y="1300"/>
                    </a:lnTo>
                    <a:cubicBezTo>
                      <a:pt x="4085" y="376"/>
                      <a:pt x="3371" y="0"/>
                      <a:pt x="2782"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8"/>
              <p:cNvSpPr/>
              <p:nvPr/>
            </p:nvSpPr>
            <p:spPr>
              <a:xfrm>
                <a:off x="-2802173" y="961843"/>
                <a:ext cx="138215" cy="121715"/>
              </a:xfrm>
              <a:custGeom>
                <a:avLst/>
                <a:gdLst/>
                <a:ahLst/>
                <a:cxnLst/>
                <a:rect l="l" t="t" r="r" b="b"/>
                <a:pathLst>
                  <a:path w="7413" h="6528" extrusionOk="0">
                    <a:moveTo>
                      <a:pt x="3718" y="1"/>
                    </a:moveTo>
                    <a:cubicBezTo>
                      <a:pt x="2419" y="1"/>
                      <a:pt x="1193" y="770"/>
                      <a:pt x="689" y="2051"/>
                    </a:cubicBezTo>
                    <a:cubicBezTo>
                      <a:pt x="1" y="3705"/>
                      <a:pt x="828" y="5607"/>
                      <a:pt x="2481" y="6295"/>
                    </a:cubicBezTo>
                    <a:cubicBezTo>
                      <a:pt x="2880" y="6452"/>
                      <a:pt x="3292" y="6527"/>
                      <a:pt x="3697" y="6527"/>
                    </a:cubicBezTo>
                    <a:cubicBezTo>
                      <a:pt x="4995" y="6527"/>
                      <a:pt x="6221" y="5758"/>
                      <a:pt x="6725" y="4476"/>
                    </a:cubicBezTo>
                    <a:cubicBezTo>
                      <a:pt x="7413" y="2823"/>
                      <a:pt x="6586" y="923"/>
                      <a:pt x="4933" y="232"/>
                    </a:cubicBezTo>
                    <a:cubicBezTo>
                      <a:pt x="4534" y="75"/>
                      <a:pt x="4122"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8"/>
              <p:cNvSpPr/>
              <p:nvPr/>
            </p:nvSpPr>
            <p:spPr>
              <a:xfrm>
                <a:off x="-2636717" y="1025852"/>
                <a:ext cx="115599" cy="118508"/>
              </a:xfrm>
              <a:custGeom>
                <a:avLst/>
                <a:gdLst/>
                <a:ahLst/>
                <a:cxnLst/>
                <a:rect l="l" t="t" r="r" b="b"/>
                <a:pathLst>
                  <a:path w="6200" h="6356" extrusionOk="0">
                    <a:moveTo>
                      <a:pt x="3502" y="1"/>
                    </a:moveTo>
                    <a:cubicBezTo>
                      <a:pt x="2371" y="1"/>
                      <a:pt x="1219" y="853"/>
                      <a:pt x="688" y="2201"/>
                    </a:cubicBezTo>
                    <a:cubicBezTo>
                      <a:pt x="0" y="3854"/>
                      <a:pt x="551" y="5646"/>
                      <a:pt x="1874" y="6198"/>
                    </a:cubicBezTo>
                    <a:cubicBezTo>
                      <a:pt x="2137" y="6305"/>
                      <a:pt x="2411" y="6356"/>
                      <a:pt x="2686" y="6356"/>
                    </a:cubicBezTo>
                    <a:cubicBezTo>
                      <a:pt x="3821" y="6356"/>
                      <a:pt x="4979" y="5489"/>
                      <a:pt x="5512" y="4158"/>
                    </a:cubicBezTo>
                    <a:cubicBezTo>
                      <a:pt x="6200" y="2476"/>
                      <a:pt x="5648" y="686"/>
                      <a:pt x="4326" y="161"/>
                    </a:cubicBezTo>
                    <a:cubicBezTo>
                      <a:pt x="4059" y="52"/>
                      <a:pt x="3781" y="1"/>
                      <a:pt x="3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8"/>
              <p:cNvSpPr/>
              <p:nvPr/>
            </p:nvSpPr>
            <p:spPr>
              <a:xfrm>
                <a:off x="-2786753" y="990929"/>
                <a:ext cx="123821" cy="109707"/>
              </a:xfrm>
              <a:custGeom>
                <a:avLst/>
                <a:gdLst/>
                <a:ahLst/>
                <a:cxnLst/>
                <a:rect l="l" t="t" r="r" b="b"/>
                <a:pathLst>
                  <a:path w="6641" h="5884" extrusionOk="0">
                    <a:moveTo>
                      <a:pt x="3316" y="1"/>
                    </a:moveTo>
                    <a:cubicBezTo>
                      <a:pt x="2163" y="1"/>
                      <a:pt x="1067" y="691"/>
                      <a:pt x="607" y="1843"/>
                    </a:cubicBezTo>
                    <a:cubicBezTo>
                      <a:pt x="1" y="3331"/>
                      <a:pt x="717" y="5066"/>
                      <a:pt x="2205" y="5672"/>
                    </a:cubicBezTo>
                    <a:cubicBezTo>
                      <a:pt x="2565" y="5816"/>
                      <a:pt x="2935" y="5884"/>
                      <a:pt x="3299" y="5884"/>
                    </a:cubicBezTo>
                    <a:cubicBezTo>
                      <a:pt x="4469" y="5884"/>
                      <a:pt x="5572" y="5182"/>
                      <a:pt x="6035" y="4047"/>
                    </a:cubicBezTo>
                    <a:cubicBezTo>
                      <a:pt x="6641" y="2530"/>
                      <a:pt x="5924" y="822"/>
                      <a:pt x="4410" y="216"/>
                    </a:cubicBezTo>
                    <a:cubicBezTo>
                      <a:pt x="4052" y="70"/>
                      <a:pt x="3681" y="1"/>
                      <a:pt x="3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8"/>
              <p:cNvSpPr/>
              <p:nvPr/>
            </p:nvSpPr>
            <p:spPr>
              <a:xfrm>
                <a:off x="-2619247" y="1056224"/>
                <a:ext cx="103797" cy="106631"/>
              </a:xfrm>
              <a:custGeom>
                <a:avLst/>
                <a:gdLst/>
                <a:ahLst/>
                <a:cxnLst/>
                <a:rect l="l" t="t" r="r" b="b"/>
                <a:pathLst>
                  <a:path w="5567" h="5719" extrusionOk="0">
                    <a:moveTo>
                      <a:pt x="3177" y="0"/>
                    </a:moveTo>
                    <a:cubicBezTo>
                      <a:pt x="2150" y="0"/>
                      <a:pt x="1098" y="772"/>
                      <a:pt x="607" y="1978"/>
                    </a:cubicBezTo>
                    <a:cubicBezTo>
                      <a:pt x="0" y="3493"/>
                      <a:pt x="496" y="5091"/>
                      <a:pt x="1680" y="5587"/>
                    </a:cubicBezTo>
                    <a:cubicBezTo>
                      <a:pt x="1910" y="5676"/>
                      <a:pt x="2150" y="5719"/>
                      <a:pt x="2390" y="5719"/>
                    </a:cubicBezTo>
                    <a:cubicBezTo>
                      <a:pt x="3417" y="5719"/>
                      <a:pt x="4469" y="4947"/>
                      <a:pt x="4960" y="3742"/>
                    </a:cubicBezTo>
                    <a:cubicBezTo>
                      <a:pt x="5567" y="2225"/>
                      <a:pt x="5071" y="627"/>
                      <a:pt x="3885" y="131"/>
                    </a:cubicBezTo>
                    <a:cubicBezTo>
                      <a:pt x="3655" y="42"/>
                      <a:pt x="3417"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8"/>
              <p:cNvSpPr/>
              <p:nvPr/>
            </p:nvSpPr>
            <p:spPr>
              <a:xfrm>
                <a:off x="-2679880" y="1031445"/>
                <a:ext cx="48309" cy="118881"/>
              </a:xfrm>
              <a:custGeom>
                <a:avLst/>
                <a:gdLst/>
                <a:ahLst/>
                <a:cxnLst/>
                <a:rect l="l" t="t" r="r" b="b"/>
                <a:pathLst>
                  <a:path w="2591" h="6376" extrusionOk="0">
                    <a:moveTo>
                      <a:pt x="2426" y="0"/>
                    </a:moveTo>
                    <a:lnTo>
                      <a:pt x="2426" y="0"/>
                    </a:lnTo>
                    <a:cubicBezTo>
                      <a:pt x="1985" y="633"/>
                      <a:pt x="1599" y="1350"/>
                      <a:pt x="1378" y="2150"/>
                    </a:cubicBezTo>
                    <a:cubicBezTo>
                      <a:pt x="1268" y="2536"/>
                      <a:pt x="1213" y="2921"/>
                      <a:pt x="1184" y="3334"/>
                    </a:cubicBezTo>
                    <a:cubicBezTo>
                      <a:pt x="1184" y="3748"/>
                      <a:pt x="1184" y="4160"/>
                      <a:pt x="1405" y="4601"/>
                    </a:cubicBezTo>
                    <a:lnTo>
                      <a:pt x="1460" y="4711"/>
                    </a:lnTo>
                    <a:lnTo>
                      <a:pt x="1599" y="4711"/>
                    </a:lnTo>
                    <a:cubicBezTo>
                      <a:pt x="1901" y="4711"/>
                      <a:pt x="2150" y="4822"/>
                      <a:pt x="2150" y="5042"/>
                    </a:cubicBezTo>
                    <a:cubicBezTo>
                      <a:pt x="2176" y="5291"/>
                      <a:pt x="2040" y="5593"/>
                      <a:pt x="1819" y="5787"/>
                    </a:cubicBezTo>
                    <a:cubicBezTo>
                      <a:pt x="1556" y="6050"/>
                      <a:pt x="1185" y="6176"/>
                      <a:pt x="793" y="6176"/>
                    </a:cubicBezTo>
                    <a:cubicBezTo>
                      <a:pt x="529" y="6176"/>
                      <a:pt x="256" y="6119"/>
                      <a:pt x="1" y="6008"/>
                    </a:cubicBezTo>
                    <a:lnTo>
                      <a:pt x="1" y="6008"/>
                    </a:lnTo>
                    <a:cubicBezTo>
                      <a:pt x="300" y="6232"/>
                      <a:pt x="689" y="6375"/>
                      <a:pt x="1083" y="6375"/>
                    </a:cubicBezTo>
                    <a:cubicBezTo>
                      <a:pt x="1414" y="6375"/>
                      <a:pt x="1750" y="6274"/>
                      <a:pt x="2040" y="6034"/>
                    </a:cubicBezTo>
                    <a:cubicBezTo>
                      <a:pt x="2315" y="5814"/>
                      <a:pt x="2591" y="5457"/>
                      <a:pt x="2562" y="5016"/>
                    </a:cubicBezTo>
                    <a:cubicBezTo>
                      <a:pt x="2536" y="4795"/>
                      <a:pt x="2397" y="4546"/>
                      <a:pt x="2205" y="4436"/>
                    </a:cubicBezTo>
                    <a:cubicBezTo>
                      <a:pt x="2063" y="4355"/>
                      <a:pt x="1907" y="4319"/>
                      <a:pt x="1758" y="4295"/>
                    </a:cubicBezTo>
                    <a:lnTo>
                      <a:pt x="1758" y="4295"/>
                    </a:lnTo>
                    <a:cubicBezTo>
                      <a:pt x="1665" y="4028"/>
                      <a:pt x="1599" y="3684"/>
                      <a:pt x="1599" y="3362"/>
                    </a:cubicBezTo>
                    <a:cubicBezTo>
                      <a:pt x="1599" y="2976"/>
                      <a:pt x="1654" y="2591"/>
                      <a:pt x="1736" y="2231"/>
                    </a:cubicBezTo>
                    <a:cubicBezTo>
                      <a:pt x="1874" y="1460"/>
                      <a:pt x="2150" y="717"/>
                      <a:pt x="2426"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8"/>
              <p:cNvSpPr/>
              <p:nvPr/>
            </p:nvSpPr>
            <p:spPr>
              <a:xfrm>
                <a:off x="-2738985" y="1152693"/>
                <a:ext cx="74543" cy="45195"/>
              </a:xfrm>
              <a:custGeom>
                <a:avLst/>
                <a:gdLst/>
                <a:ahLst/>
                <a:cxnLst/>
                <a:rect l="l" t="t" r="r" b="b"/>
                <a:pathLst>
                  <a:path w="3998" h="2424" extrusionOk="0">
                    <a:moveTo>
                      <a:pt x="139" y="1"/>
                    </a:moveTo>
                    <a:lnTo>
                      <a:pt x="139" y="1"/>
                    </a:lnTo>
                    <a:cubicBezTo>
                      <a:pt x="1255" y="646"/>
                      <a:pt x="2216" y="1224"/>
                      <a:pt x="3181" y="1755"/>
                    </a:cubicBezTo>
                    <a:lnTo>
                      <a:pt x="3181" y="1755"/>
                    </a:lnTo>
                    <a:cubicBezTo>
                      <a:pt x="2873" y="1924"/>
                      <a:pt x="2536" y="2027"/>
                      <a:pt x="2198" y="2027"/>
                    </a:cubicBezTo>
                    <a:cubicBezTo>
                      <a:pt x="1931" y="2027"/>
                      <a:pt x="1663" y="1963"/>
                      <a:pt x="1407" y="1820"/>
                    </a:cubicBezTo>
                    <a:cubicBezTo>
                      <a:pt x="746" y="1489"/>
                      <a:pt x="194" y="799"/>
                      <a:pt x="139" y="1"/>
                    </a:cubicBezTo>
                    <a:lnTo>
                      <a:pt x="139" y="1"/>
                    </a:lnTo>
                    <a:cubicBezTo>
                      <a:pt x="0" y="828"/>
                      <a:pt x="496" y="1681"/>
                      <a:pt x="1242" y="2150"/>
                    </a:cubicBezTo>
                    <a:cubicBezTo>
                      <a:pt x="1551" y="2337"/>
                      <a:pt x="1908" y="2423"/>
                      <a:pt x="2269" y="2423"/>
                    </a:cubicBezTo>
                    <a:cubicBezTo>
                      <a:pt x="2807" y="2423"/>
                      <a:pt x="3352" y="2231"/>
                      <a:pt x="3748" y="1901"/>
                    </a:cubicBezTo>
                    <a:lnTo>
                      <a:pt x="3997" y="1681"/>
                    </a:lnTo>
                    <a:lnTo>
                      <a:pt x="3693" y="1544"/>
                    </a:lnTo>
                    <a:cubicBezTo>
                      <a:pt x="2481" y="938"/>
                      <a:pt x="1213" y="442"/>
                      <a:pt x="139"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8"/>
              <p:cNvSpPr/>
              <p:nvPr/>
            </p:nvSpPr>
            <p:spPr>
              <a:xfrm>
                <a:off x="-2866908" y="1191755"/>
                <a:ext cx="134636" cy="94549"/>
              </a:xfrm>
              <a:custGeom>
                <a:avLst/>
                <a:gdLst/>
                <a:ahLst/>
                <a:cxnLst/>
                <a:rect l="l" t="t" r="r" b="b"/>
                <a:pathLst>
                  <a:path w="7221" h="5071" extrusionOk="0">
                    <a:moveTo>
                      <a:pt x="1" y="0"/>
                    </a:moveTo>
                    <a:lnTo>
                      <a:pt x="1" y="0"/>
                    </a:lnTo>
                    <a:cubicBezTo>
                      <a:pt x="717" y="1349"/>
                      <a:pt x="1791" y="2480"/>
                      <a:pt x="2977" y="3417"/>
                    </a:cubicBezTo>
                    <a:cubicBezTo>
                      <a:pt x="3610" y="3858"/>
                      <a:pt x="4271" y="4244"/>
                      <a:pt x="4988" y="4546"/>
                    </a:cubicBezTo>
                    <a:cubicBezTo>
                      <a:pt x="5704" y="4850"/>
                      <a:pt x="6449" y="5015"/>
                      <a:pt x="7221" y="5071"/>
                    </a:cubicBezTo>
                    <a:cubicBezTo>
                      <a:pt x="6476" y="4850"/>
                      <a:pt x="5788" y="4601"/>
                      <a:pt x="5126" y="4244"/>
                    </a:cubicBezTo>
                    <a:cubicBezTo>
                      <a:pt x="4465" y="3885"/>
                      <a:pt x="3830" y="3527"/>
                      <a:pt x="3253" y="3058"/>
                    </a:cubicBezTo>
                    <a:cubicBezTo>
                      <a:pt x="2646" y="2617"/>
                      <a:pt x="2095" y="2121"/>
                      <a:pt x="1544" y="1625"/>
                    </a:cubicBezTo>
                    <a:cubicBezTo>
                      <a:pt x="1019" y="1102"/>
                      <a:pt x="497" y="578"/>
                      <a:pt x="1"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8"/>
              <p:cNvSpPr/>
              <p:nvPr/>
            </p:nvSpPr>
            <p:spPr>
              <a:xfrm>
                <a:off x="-2685548" y="872664"/>
                <a:ext cx="230191" cy="52448"/>
              </a:xfrm>
              <a:custGeom>
                <a:avLst/>
                <a:gdLst/>
                <a:ahLst/>
                <a:cxnLst/>
                <a:rect l="l" t="t" r="r" b="b"/>
                <a:pathLst>
                  <a:path w="12346" h="2813" extrusionOk="0">
                    <a:moveTo>
                      <a:pt x="0" y="0"/>
                    </a:moveTo>
                    <a:lnTo>
                      <a:pt x="1352" y="966"/>
                    </a:lnTo>
                    <a:cubicBezTo>
                      <a:pt x="1848" y="1213"/>
                      <a:pt x="2315" y="1517"/>
                      <a:pt x="2811" y="1764"/>
                    </a:cubicBezTo>
                    <a:cubicBezTo>
                      <a:pt x="3832" y="2205"/>
                      <a:pt x="4905" y="2564"/>
                      <a:pt x="6008" y="2729"/>
                    </a:cubicBezTo>
                    <a:cubicBezTo>
                      <a:pt x="6442" y="2784"/>
                      <a:pt x="6885" y="2812"/>
                      <a:pt x="7329" y="2812"/>
                    </a:cubicBezTo>
                    <a:cubicBezTo>
                      <a:pt x="9140" y="2812"/>
                      <a:pt x="10974" y="2337"/>
                      <a:pt x="12346" y="1186"/>
                    </a:cubicBezTo>
                    <a:lnTo>
                      <a:pt x="12346" y="1186"/>
                    </a:lnTo>
                    <a:cubicBezTo>
                      <a:pt x="11409" y="1764"/>
                      <a:pt x="10362" y="2094"/>
                      <a:pt x="9288" y="2260"/>
                    </a:cubicBezTo>
                    <a:cubicBezTo>
                      <a:pt x="8744" y="2361"/>
                      <a:pt x="8184" y="2409"/>
                      <a:pt x="7625" y="2409"/>
                    </a:cubicBezTo>
                    <a:cubicBezTo>
                      <a:pt x="7110" y="2409"/>
                      <a:pt x="6594" y="2368"/>
                      <a:pt x="6091" y="2288"/>
                    </a:cubicBezTo>
                    <a:cubicBezTo>
                      <a:pt x="5016" y="2150"/>
                      <a:pt x="3969" y="1819"/>
                      <a:pt x="2950" y="1433"/>
                    </a:cubicBezTo>
                    <a:cubicBezTo>
                      <a:pt x="1958" y="1047"/>
                      <a:pt x="966" y="525"/>
                      <a:pt x="0"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8"/>
              <p:cNvSpPr/>
              <p:nvPr/>
            </p:nvSpPr>
            <p:spPr>
              <a:xfrm>
                <a:off x="-2685548" y="792006"/>
                <a:ext cx="225586" cy="65481"/>
              </a:xfrm>
              <a:custGeom>
                <a:avLst/>
                <a:gdLst/>
                <a:ahLst/>
                <a:cxnLst/>
                <a:rect l="l" t="t" r="r" b="b"/>
                <a:pathLst>
                  <a:path w="12099" h="3512" extrusionOk="0">
                    <a:moveTo>
                      <a:pt x="0" y="1"/>
                    </a:moveTo>
                    <a:lnTo>
                      <a:pt x="0" y="1"/>
                    </a:lnTo>
                    <a:cubicBezTo>
                      <a:pt x="801" y="744"/>
                      <a:pt x="1627" y="1434"/>
                      <a:pt x="2591" y="1956"/>
                    </a:cubicBezTo>
                    <a:cubicBezTo>
                      <a:pt x="3556" y="2507"/>
                      <a:pt x="4575" y="2867"/>
                      <a:pt x="5651" y="3142"/>
                    </a:cubicBezTo>
                    <a:cubicBezTo>
                      <a:pt x="6671" y="3381"/>
                      <a:pt x="7725" y="3511"/>
                      <a:pt x="8773" y="3511"/>
                    </a:cubicBezTo>
                    <a:cubicBezTo>
                      <a:pt x="9902" y="3511"/>
                      <a:pt x="11026" y="3360"/>
                      <a:pt x="12099" y="3032"/>
                    </a:cubicBezTo>
                    <a:lnTo>
                      <a:pt x="12099" y="3032"/>
                    </a:lnTo>
                    <a:cubicBezTo>
                      <a:pt x="11351" y="3147"/>
                      <a:pt x="10605" y="3195"/>
                      <a:pt x="9868" y="3195"/>
                    </a:cubicBezTo>
                    <a:cubicBezTo>
                      <a:pt x="9544" y="3195"/>
                      <a:pt x="9222" y="3186"/>
                      <a:pt x="8902" y="3169"/>
                    </a:cubicBezTo>
                    <a:cubicBezTo>
                      <a:pt x="7826" y="3114"/>
                      <a:pt x="6779" y="2977"/>
                      <a:pt x="5761" y="2728"/>
                    </a:cubicBezTo>
                    <a:cubicBezTo>
                      <a:pt x="4714" y="2481"/>
                      <a:pt x="3722" y="2122"/>
                      <a:pt x="2756" y="1654"/>
                    </a:cubicBezTo>
                    <a:cubicBezTo>
                      <a:pt x="1793" y="1213"/>
                      <a:pt x="911" y="607"/>
                      <a:pt x="0"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8"/>
              <p:cNvSpPr/>
              <p:nvPr/>
            </p:nvSpPr>
            <p:spPr>
              <a:xfrm>
                <a:off x="-2721514" y="728874"/>
                <a:ext cx="224560" cy="6775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8"/>
              <p:cNvSpPr/>
              <p:nvPr/>
            </p:nvSpPr>
            <p:spPr>
              <a:xfrm>
                <a:off x="-2844833" y="875741"/>
                <a:ext cx="119216" cy="25711"/>
              </a:xfrm>
              <a:custGeom>
                <a:avLst/>
                <a:gdLst/>
                <a:ahLst/>
                <a:cxnLst/>
                <a:rect l="l" t="t" r="r" b="b"/>
                <a:pathLst>
                  <a:path w="6394" h="1379" extrusionOk="0">
                    <a:moveTo>
                      <a:pt x="1" y="0"/>
                    </a:moveTo>
                    <a:lnTo>
                      <a:pt x="1" y="0"/>
                    </a:lnTo>
                    <a:cubicBezTo>
                      <a:pt x="360" y="441"/>
                      <a:pt x="827" y="827"/>
                      <a:pt x="1352" y="1048"/>
                    </a:cubicBezTo>
                    <a:cubicBezTo>
                      <a:pt x="1903" y="1297"/>
                      <a:pt x="2509" y="1352"/>
                      <a:pt x="3087" y="1378"/>
                    </a:cubicBezTo>
                    <a:cubicBezTo>
                      <a:pt x="3667" y="1352"/>
                      <a:pt x="4244" y="1268"/>
                      <a:pt x="4796" y="1131"/>
                    </a:cubicBezTo>
                    <a:cubicBezTo>
                      <a:pt x="5347" y="993"/>
                      <a:pt x="5871" y="746"/>
                      <a:pt x="6394" y="580"/>
                    </a:cubicBezTo>
                    <a:lnTo>
                      <a:pt x="6394" y="580"/>
                    </a:lnTo>
                    <a:cubicBezTo>
                      <a:pt x="5284" y="633"/>
                      <a:pt x="4252" y="939"/>
                      <a:pt x="3221" y="939"/>
                    </a:cubicBezTo>
                    <a:cubicBezTo>
                      <a:pt x="3176" y="939"/>
                      <a:pt x="3132" y="939"/>
                      <a:pt x="3087" y="937"/>
                    </a:cubicBezTo>
                    <a:cubicBezTo>
                      <a:pt x="3040" y="939"/>
                      <a:pt x="2992" y="939"/>
                      <a:pt x="2945" y="939"/>
                    </a:cubicBezTo>
                    <a:cubicBezTo>
                      <a:pt x="1895" y="939"/>
                      <a:pt x="897" y="633"/>
                      <a:pt x="1"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8"/>
              <p:cNvSpPr/>
              <p:nvPr/>
            </p:nvSpPr>
            <p:spPr>
              <a:xfrm>
                <a:off x="-2872036" y="794020"/>
                <a:ext cx="83735" cy="92554"/>
              </a:xfrm>
              <a:custGeom>
                <a:avLst/>
                <a:gdLst/>
                <a:ahLst/>
                <a:cxnLst/>
                <a:rect l="l" t="t" r="r" b="b"/>
                <a:pathLst>
                  <a:path w="4491" h="4964" extrusionOk="0">
                    <a:moveTo>
                      <a:pt x="3217" y="1"/>
                    </a:moveTo>
                    <a:cubicBezTo>
                      <a:pt x="2979" y="1"/>
                      <a:pt x="2741" y="19"/>
                      <a:pt x="2507" y="58"/>
                    </a:cubicBezTo>
                    <a:cubicBezTo>
                      <a:pt x="1845" y="168"/>
                      <a:pt x="1158" y="499"/>
                      <a:pt x="688" y="1050"/>
                    </a:cubicBezTo>
                    <a:cubicBezTo>
                      <a:pt x="247" y="1601"/>
                      <a:pt x="27" y="2318"/>
                      <a:pt x="0" y="2979"/>
                    </a:cubicBezTo>
                    <a:cubicBezTo>
                      <a:pt x="0" y="3336"/>
                      <a:pt x="27" y="3667"/>
                      <a:pt x="55" y="3998"/>
                    </a:cubicBezTo>
                    <a:lnTo>
                      <a:pt x="302" y="4963"/>
                    </a:lnTo>
                    <a:cubicBezTo>
                      <a:pt x="276" y="4302"/>
                      <a:pt x="247" y="3641"/>
                      <a:pt x="331" y="3006"/>
                    </a:cubicBezTo>
                    <a:cubicBezTo>
                      <a:pt x="441" y="2399"/>
                      <a:pt x="633" y="1793"/>
                      <a:pt x="1019" y="1326"/>
                    </a:cubicBezTo>
                    <a:cubicBezTo>
                      <a:pt x="1405" y="856"/>
                      <a:pt x="1984" y="554"/>
                      <a:pt x="2591" y="389"/>
                    </a:cubicBezTo>
                    <a:cubicBezTo>
                      <a:pt x="3118" y="245"/>
                      <a:pt x="3666" y="163"/>
                      <a:pt x="4235" y="163"/>
                    </a:cubicBezTo>
                    <a:cubicBezTo>
                      <a:pt x="4320" y="163"/>
                      <a:pt x="4405" y="165"/>
                      <a:pt x="4491" y="168"/>
                    </a:cubicBezTo>
                    <a:cubicBezTo>
                      <a:pt x="4082" y="62"/>
                      <a:pt x="3650" y="1"/>
                      <a:pt x="321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8"/>
              <p:cNvSpPr/>
              <p:nvPr/>
            </p:nvSpPr>
            <p:spPr>
              <a:xfrm>
                <a:off x="-2844833" y="735493"/>
                <a:ext cx="61678" cy="28266"/>
              </a:xfrm>
              <a:custGeom>
                <a:avLst/>
                <a:gdLst/>
                <a:ahLst/>
                <a:cxnLst/>
                <a:rect l="l" t="t" r="r" b="b"/>
                <a:pathLst>
                  <a:path w="3308" h="1516" extrusionOk="0">
                    <a:moveTo>
                      <a:pt x="3307" y="1"/>
                    </a:moveTo>
                    <a:lnTo>
                      <a:pt x="3307" y="1"/>
                    </a:lnTo>
                    <a:cubicBezTo>
                      <a:pt x="2701" y="82"/>
                      <a:pt x="2124" y="331"/>
                      <a:pt x="1573" y="552"/>
                    </a:cubicBezTo>
                    <a:cubicBezTo>
                      <a:pt x="1021" y="827"/>
                      <a:pt x="470" y="1103"/>
                      <a:pt x="1" y="1515"/>
                    </a:cubicBezTo>
                    <a:cubicBezTo>
                      <a:pt x="636" y="1433"/>
                      <a:pt x="1187" y="1184"/>
                      <a:pt x="1738" y="964"/>
                    </a:cubicBezTo>
                    <a:cubicBezTo>
                      <a:pt x="2289" y="688"/>
                      <a:pt x="2840" y="413"/>
                      <a:pt x="330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8"/>
              <p:cNvSpPr/>
              <p:nvPr/>
            </p:nvSpPr>
            <p:spPr>
              <a:xfrm>
                <a:off x="-3181337" y="1820818"/>
                <a:ext cx="247662" cy="169520"/>
              </a:xfrm>
              <a:custGeom>
                <a:avLst/>
                <a:gdLst/>
                <a:ahLst/>
                <a:cxnLst/>
                <a:rect l="l" t="t" r="r" b="b"/>
                <a:pathLst>
                  <a:path w="13283" h="9092" extrusionOk="0">
                    <a:moveTo>
                      <a:pt x="4673" y="0"/>
                    </a:moveTo>
                    <a:cubicBezTo>
                      <a:pt x="3982" y="0"/>
                      <a:pt x="3280" y="135"/>
                      <a:pt x="2590" y="458"/>
                    </a:cubicBezTo>
                    <a:lnTo>
                      <a:pt x="0" y="4620"/>
                    </a:lnTo>
                    <a:cubicBezTo>
                      <a:pt x="0" y="4620"/>
                      <a:pt x="2617" y="5859"/>
                      <a:pt x="4050" y="7899"/>
                    </a:cubicBezTo>
                    <a:cubicBezTo>
                      <a:pt x="4641" y="8755"/>
                      <a:pt x="5591" y="9092"/>
                      <a:pt x="6597" y="9092"/>
                    </a:cubicBezTo>
                    <a:cubicBezTo>
                      <a:pt x="7985" y="9092"/>
                      <a:pt x="9479" y="8451"/>
                      <a:pt x="10278" y="7652"/>
                    </a:cubicBezTo>
                    <a:cubicBezTo>
                      <a:pt x="13282" y="7652"/>
                      <a:pt x="9810" y="3820"/>
                      <a:pt x="9810" y="3820"/>
                    </a:cubicBezTo>
                    <a:lnTo>
                      <a:pt x="11133" y="3187"/>
                    </a:lnTo>
                    <a:cubicBezTo>
                      <a:pt x="11133" y="3187"/>
                      <a:pt x="8040" y="0"/>
                      <a:pt x="4673"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8"/>
              <p:cNvSpPr/>
              <p:nvPr/>
            </p:nvSpPr>
            <p:spPr>
              <a:xfrm>
                <a:off x="-2928250" y="2599210"/>
                <a:ext cx="116587" cy="156282"/>
              </a:xfrm>
              <a:custGeom>
                <a:avLst/>
                <a:gdLst/>
                <a:ahLst/>
                <a:cxnLst/>
                <a:rect l="l" t="t" r="r" b="b"/>
                <a:pathLst>
                  <a:path w="6253" h="8382" extrusionOk="0">
                    <a:moveTo>
                      <a:pt x="2638" y="0"/>
                    </a:moveTo>
                    <a:cubicBezTo>
                      <a:pt x="2433" y="0"/>
                      <a:pt x="2086" y="279"/>
                      <a:pt x="1582" y="928"/>
                    </a:cubicBezTo>
                    <a:cubicBezTo>
                      <a:pt x="1" y="2937"/>
                      <a:pt x="1754" y="8382"/>
                      <a:pt x="4232" y="8382"/>
                    </a:cubicBezTo>
                    <a:cubicBezTo>
                      <a:pt x="4304" y="8382"/>
                      <a:pt x="4376" y="8377"/>
                      <a:pt x="4448" y="8368"/>
                    </a:cubicBezTo>
                    <a:cubicBezTo>
                      <a:pt x="4448" y="8368"/>
                      <a:pt x="6252" y="5009"/>
                      <a:pt x="5491" y="5009"/>
                    </a:cubicBezTo>
                    <a:cubicBezTo>
                      <a:pt x="5239" y="5009"/>
                      <a:pt x="4705" y="5377"/>
                      <a:pt x="3732" y="6357"/>
                    </a:cubicBezTo>
                    <a:cubicBezTo>
                      <a:pt x="4870" y="4114"/>
                      <a:pt x="4866" y="2908"/>
                      <a:pt x="4392" y="2908"/>
                    </a:cubicBezTo>
                    <a:cubicBezTo>
                      <a:pt x="4159" y="2908"/>
                      <a:pt x="3814" y="3197"/>
                      <a:pt x="3436" y="3796"/>
                    </a:cubicBezTo>
                    <a:lnTo>
                      <a:pt x="3436" y="3796"/>
                    </a:lnTo>
                    <a:cubicBezTo>
                      <a:pt x="4150" y="2405"/>
                      <a:pt x="4254" y="1164"/>
                      <a:pt x="3774" y="1164"/>
                    </a:cubicBezTo>
                    <a:cubicBezTo>
                      <a:pt x="3455" y="1164"/>
                      <a:pt x="2877" y="1713"/>
                      <a:pt x="2050" y="3132"/>
                    </a:cubicBezTo>
                    <a:cubicBezTo>
                      <a:pt x="2848" y="1382"/>
                      <a:pt x="3096" y="0"/>
                      <a:pt x="2638" y="0"/>
                    </a:cubicBez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8"/>
              <p:cNvSpPr/>
              <p:nvPr/>
            </p:nvSpPr>
            <p:spPr>
              <a:xfrm>
                <a:off x="-2898754" y="2598110"/>
                <a:ext cx="84275" cy="157121"/>
              </a:xfrm>
              <a:custGeom>
                <a:avLst/>
                <a:gdLst/>
                <a:ahLst/>
                <a:cxnLst/>
                <a:rect l="l" t="t" r="r" b="b"/>
                <a:pathLst>
                  <a:path w="4520" h="8427" extrusionOk="0">
                    <a:moveTo>
                      <a:pt x="1043" y="0"/>
                    </a:moveTo>
                    <a:cubicBezTo>
                      <a:pt x="957" y="0"/>
                      <a:pt x="885" y="39"/>
                      <a:pt x="827" y="78"/>
                    </a:cubicBezTo>
                    <a:cubicBezTo>
                      <a:pt x="468" y="325"/>
                      <a:pt x="221" y="656"/>
                      <a:pt x="0" y="987"/>
                    </a:cubicBezTo>
                    <a:cubicBezTo>
                      <a:pt x="247" y="685"/>
                      <a:pt x="523" y="354"/>
                      <a:pt x="853" y="160"/>
                    </a:cubicBezTo>
                    <a:cubicBezTo>
                      <a:pt x="913" y="126"/>
                      <a:pt x="966" y="111"/>
                      <a:pt x="1013" y="111"/>
                    </a:cubicBezTo>
                    <a:cubicBezTo>
                      <a:pt x="1118" y="111"/>
                      <a:pt x="1184" y="192"/>
                      <a:pt x="1184" y="325"/>
                    </a:cubicBezTo>
                    <a:cubicBezTo>
                      <a:pt x="1213" y="519"/>
                      <a:pt x="1184" y="711"/>
                      <a:pt x="1158" y="905"/>
                    </a:cubicBezTo>
                    <a:cubicBezTo>
                      <a:pt x="964" y="1677"/>
                      <a:pt x="688" y="2420"/>
                      <a:pt x="331" y="3136"/>
                    </a:cubicBezTo>
                    <a:cubicBezTo>
                      <a:pt x="302" y="3220"/>
                      <a:pt x="331" y="3301"/>
                      <a:pt x="413" y="3330"/>
                    </a:cubicBezTo>
                    <a:cubicBezTo>
                      <a:pt x="432" y="3349"/>
                      <a:pt x="458" y="3358"/>
                      <a:pt x="485" y="3358"/>
                    </a:cubicBezTo>
                    <a:cubicBezTo>
                      <a:pt x="535" y="3358"/>
                      <a:pt x="588" y="3328"/>
                      <a:pt x="607" y="3275"/>
                    </a:cubicBezTo>
                    <a:cubicBezTo>
                      <a:pt x="882" y="2834"/>
                      <a:pt x="1158" y="2420"/>
                      <a:pt x="1488" y="2034"/>
                    </a:cubicBezTo>
                    <a:cubicBezTo>
                      <a:pt x="1676" y="1762"/>
                      <a:pt x="2057" y="1425"/>
                      <a:pt x="2204" y="1425"/>
                    </a:cubicBezTo>
                    <a:cubicBezTo>
                      <a:pt x="2250" y="1425"/>
                      <a:pt x="2273" y="1459"/>
                      <a:pt x="2260" y="1538"/>
                    </a:cubicBezTo>
                    <a:cubicBezTo>
                      <a:pt x="2342" y="1952"/>
                      <a:pt x="2176" y="2475"/>
                      <a:pt x="2011" y="2944"/>
                    </a:cubicBezTo>
                    <a:cubicBezTo>
                      <a:pt x="1918" y="3206"/>
                      <a:pt x="1808" y="3460"/>
                      <a:pt x="1681" y="3706"/>
                    </a:cubicBezTo>
                    <a:lnTo>
                      <a:pt x="1681" y="3706"/>
                    </a:lnTo>
                    <a:cubicBezTo>
                      <a:pt x="1582" y="3857"/>
                      <a:pt x="1494" y="4013"/>
                      <a:pt x="1411" y="4172"/>
                    </a:cubicBezTo>
                    <a:lnTo>
                      <a:pt x="1411" y="4172"/>
                    </a:lnTo>
                    <a:cubicBezTo>
                      <a:pt x="1391" y="4204"/>
                      <a:pt x="1370" y="4235"/>
                      <a:pt x="1349" y="4267"/>
                    </a:cubicBezTo>
                    <a:lnTo>
                      <a:pt x="1360" y="4273"/>
                    </a:lnTo>
                    <a:lnTo>
                      <a:pt x="1360" y="4273"/>
                    </a:lnTo>
                    <a:cubicBezTo>
                      <a:pt x="1356" y="4280"/>
                      <a:pt x="1353" y="4287"/>
                      <a:pt x="1349" y="4293"/>
                    </a:cubicBezTo>
                    <a:cubicBezTo>
                      <a:pt x="1294" y="4404"/>
                      <a:pt x="1323" y="4514"/>
                      <a:pt x="1433" y="4569"/>
                    </a:cubicBezTo>
                    <a:cubicBezTo>
                      <a:pt x="1462" y="4598"/>
                      <a:pt x="1497" y="4611"/>
                      <a:pt x="1535" y="4611"/>
                    </a:cubicBezTo>
                    <a:cubicBezTo>
                      <a:pt x="1605" y="4611"/>
                      <a:pt x="1682" y="4568"/>
                      <a:pt x="1735" y="4514"/>
                    </a:cubicBezTo>
                    <a:cubicBezTo>
                      <a:pt x="1825" y="4346"/>
                      <a:pt x="1914" y="4177"/>
                      <a:pt x="2000" y="4007"/>
                    </a:cubicBezTo>
                    <a:lnTo>
                      <a:pt x="2000" y="4007"/>
                    </a:lnTo>
                    <a:cubicBezTo>
                      <a:pt x="2142" y="3766"/>
                      <a:pt x="2296" y="3541"/>
                      <a:pt x="2480" y="3356"/>
                    </a:cubicBezTo>
                    <a:cubicBezTo>
                      <a:pt x="2611" y="3249"/>
                      <a:pt x="2757" y="3174"/>
                      <a:pt x="2801" y="3174"/>
                    </a:cubicBezTo>
                    <a:cubicBezTo>
                      <a:pt x="2812" y="3174"/>
                      <a:pt x="2817" y="3179"/>
                      <a:pt x="2811" y="3191"/>
                    </a:cubicBezTo>
                    <a:cubicBezTo>
                      <a:pt x="2893" y="3246"/>
                      <a:pt x="2921" y="3495"/>
                      <a:pt x="2893" y="3687"/>
                    </a:cubicBezTo>
                    <a:cubicBezTo>
                      <a:pt x="2782" y="4598"/>
                      <a:pt x="2370" y="5479"/>
                      <a:pt x="1984" y="6333"/>
                    </a:cubicBezTo>
                    <a:cubicBezTo>
                      <a:pt x="1956" y="6388"/>
                      <a:pt x="1956" y="6472"/>
                      <a:pt x="2011" y="6527"/>
                    </a:cubicBezTo>
                    <a:cubicBezTo>
                      <a:pt x="2041" y="6557"/>
                      <a:pt x="2088" y="6578"/>
                      <a:pt x="2137" y="6578"/>
                    </a:cubicBezTo>
                    <a:cubicBezTo>
                      <a:pt x="2179" y="6578"/>
                      <a:pt x="2222" y="6564"/>
                      <a:pt x="2260" y="6527"/>
                    </a:cubicBezTo>
                    <a:cubicBezTo>
                      <a:pt x="2646" y="6196"/>
                      <a:pt x="3058" y="5837"/>
                      <a:pt x="3472" y="5561"/>
                    </a:cubicBezTo>
                    <a:cubicBezTo>
                      <a:pt x="3693" y="5396"/>
                      <a:pt x="3913" y="5259"/>
                      <a:pt x="4134" y="5204"/>
                    </a:cubicBezTo>
                    <a:cubicBezTo>
                      <a:pt x="4175" y="5193"/>
                      <a:pt x="4200" y="5187"/>
                      <a:pt x="4218" y="5187"/>
                    </a:cubicBezTo>
                    <a:cubicBezTo>
                      <a:pt x="4248" y="5187"/>
                      <a:pt x="4254" y="5206"/>
                      <a:pt x="4271" y="5259"/>
                    </a:cubicBezTo>
                    <a:cubicBezTo>
                      <a:pt x="4299" y="5341"/>
                      <a:pt x="4271" y="5479"/>
                      <a:pt x="4244" y="5590"/>
                    </a:cubicBezTo>
                    <a:cubicBezTo>
                      <a:pt x="3940" y="6582"/>
                      <a:pt x="3389" y="7519"/>
                      <a:pt x="2866" y="8427"/>
                    </a:cubicBezTo>
                    <a:cubicBezTo>
                      <a:pt x="3444" y="7545"/>
                      <a:pt x="4050" y="6692"/>
                      <a:pt x="4436" y="5671"/>
                    </a:cubicBezTo>
                    <a:cubicBezTo>
                      <a:pt x="4491" y="5535"/>
                      <a:pt x="4520" y="5396"/>
                      <a:pt x="4520" y="5230"/>
                    </a:cubicBezTo>
                    <a:cubicBezTo>
                      <a:pt x="4491" y="5149"/>
                      <a:pt x="4436" y="5039"/>
                      <a:pt x="4354" y="4955"/>
                    </a:cubicBezTo>
                    <a:cubicBezTo>
                      <a:pt x="4299" y="4942"/>
                      <a:pt x="4251" y="4935"/>
                      <a:pt x="4206" y="4935"/>
                    </a:cubicBezTo>
                    <a:cubicBezTo>
                      <a:pt x="4161" y="4935"/>
                      <a:pt x="4120" y="4942"/>
                      <a:pt x="4079" y="4955"/>
                    </a:cubicBezTo>
                    <a:cubicBezTo>
                      <a:pt x="3774" y="5010"/>
                      <a:pt x="3554" y="5175"/>
                      <a:pt x="3307" y="5314"/>
                    </a:cubicBezTo>
                    <a:cubicBezTo>
                      <a:pt x="3075" y="5473"/>
                      <a:pt x="2843" y="5640"/>
                      <a:pt x="2614" y="5811"/>
                    </a:cubicBezTo>
                    <a:lnTo>
                      <a:pt x="2614" y="5811"/>
                    </a:lnTo>
                    <a:cubicBezTo>
                      <a:pt x="2921" y="5160"/>
                      <a:pt x="3177" y="4482"/>
                      <a:pt x="3278" y="3742"/>
                    </a:cubicBezTo>
                    <a:cubicBezTo>
                      <a:pt x="3307" y="3495"/>
                      <a:pt x="3362" y="3220"/>
                      <a:pt x="3113" y="2889"/>
                    </a:cubicBezTo>
                    <a:cubicBezTo>
                      <a:pt x="3019" y="2795"/>
                      <a:pt x="2890" y="2763"/>
                      <a:pt x="2770" y="2763"/>
                    </a:cubicBezTo>
                    <a:cubicBezTo>
                      <a:pt x="2679" y="2763"/>
                      <a:pt x="2595" y="2782"/>
                      <a:pt x="2536" y="2805"/>
                    </a:cubicBezTo>
                    <a:cubicBezTo>
                      <a:pt x="2514" y="2818"/>
                      <a:pt x="2493" y="2831"/>
                      <a:pt x="2473" y="2844"/>
                    </a:cubicBezTo>
                    <a:lnTo>
                      <a:pt x="2473" y="2844"/>
                    </a:lnTo>
                    <a:cubicBezTo>
                      <a:pt x="2614" y="2405"/>
                      <a:pt x="2739" y="1970"/>
                      <a:pt x="2646" y="1456"/>
                    </a:cubicBezTo>
                    <a:cubicBezTo>
                      <a:pt x="2617" y="1317"/>
                      <a:pt x="2507" y="1070"/>
                      <a:pt x="2231" y="1042"/>
                    </a:cubicBezTo>
                    <a:cubicBezTo>
                      <a:pt x="2209" y="1039"/>
                      <a:pt x="2187" y="1038"/>
                      <a:pt x="2166" y="1038"/>
                    </a:cubicBezTo>
                    <a:cubicBezTo>
                      <a:pt x="1983" y="1038"/>
                      <a:pt x="1863" y="1134"/>
                      <a:pt x="1764" y="1207"/>
                    </a:cubicBezTo>
                    <a:cubicBezTo>
                      <a:pt x="1515" y="1401"/>
                      <a:pt x="1349" y="1593"/>
                      <a:pt x="1184" y="1813"/>
                    </a:cubicBezTo>
                    <a:cubicBezTo>
                      <a:pt x="1156" y="1848"/>
                      <a:pt x="1129" y="1884"/>
                      <a:pt x="1102" y="1919"/>
                    </a:cubicBezTo>
                    <a:lnTo>
                      <a:pt x="1102" y="1919"/>
                    </a:lnTo>
                    <a:cubicBezTo>
                      <a:pt x="1199" y="1599"/>
                      <a:pt x="1278" y="1272"/>
                      <a:pt x="1323" y="931"/>
                    </a:cubicBezTo>
                    <a:cubicBezTo>
                      <a:pt x="1349" y="740"/>
                      <a:pt x="1378" y="519"/>
                      <a:pt x="1323" y="299"/>
                    </a:cubicBezTo>
                    <a:cubicBezTo>
                      <a:pt x="1323" y="215"/>
                      <a:pt x="1268" y="78"/>
                      <a:pt x="1158" y="23"/>
                    </a:cubicBezTo>
                    <a:cubicBezTo>
                      <a:pt x="1117" y="7"/>
                      <a:pt x="1079" y="0"/>
                      <a:pt x="1043"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8"/>
              <p:cNvSpPr/>
              <p:nvPr/>
            </p:nvSpPr>
            <p:spPr>
              <a:xfrm>
                <a:off x="-2879233" y="2593896"/>
                <a:ext cx="95593" cy="96357"/>
              </a:xfrm>
              <a:custGeom>
                <a:avLst/>
                <a:gdLst/>
                <a:ahLst/>
                <a:cxnLst/>
                <a:rect l="l" t="t" r="r" b="b"/>
                <a:pathLst>
                  <a:path w="5127" h="5168" extrusionOk="0">
                    <a:moveTo>
                      <a:pt x="3803" y="0"/>
                    </a:moveTo>
                    <a:cubicBezTo>
                      <a:pt x="2066" y="1709"/>
                      <a:pt x="3197" y="2866"/>
                      <a:pt x="3197" y="2866"/>
                    </a:cubicBezTo>
                    <a:cubicBezTo>
                      <a:pt x="3197" y="2866"/>
                      <a:pt x="0" y="4244"/>
                      <a:pt x="1268" y="4905"/>
                    </a:cubicBezTo>
                    <a:cubicBezTo>
                      <a:pt x="1604" y="5092"/>
                      <a:pt x="1954" y="5167"/>
                      <a:pt x="2300" y="5167"/>
                    </a:cubicBezTo>
                    <a:cubicBezTo>
                      <a:pt x="3745" y="5167"/>
                      <a:pt x="5126" y="3858"/>
                      <a:pt x="5126" y="3858"/>
                    </a:cubicBezTo>
                    <a:lnTo>
                      <a:pt x="3803"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8"/>
              <p:cNvSpPr/>
              <p:nvPr/>
            </p:nvSpPr>
            <p:spPr>
              <a:xfrm>
                <a:off x="-2864839" y="2593896"/>
                <a:ext cx="81199" cy="99956"/>
              </a:xfrm>
              <a:custGeom>
                <a:avLst/>
                <a:gdLst/>
                <a:ahLst/>
                <a:cxnLst/>
                <a:rect l="l" t="t" r="r" b="b"/>
                <a:pathLst>
                  <a:path w="4355" h="5361" extrusionOk="0">
                    <a:moveTo>
                      <a:pt x="3031" y="0"/>
                    </a:moveTo>
                    <a:lnTo>
                      <a:pt x="3031" y="0"/>
                    </a:lnTo>
                    <a:cubicBezTo>
                      <a:pt x="2617" y="331"/>
                      <a:pt x="2231" y="772"/>
                      <a:pt x="2039" y="1296"/>
                    </a:cubicBezTo>
                    <a:cubicBezTo>
                      <a:pt x="1872" y="1771"/>
                      <a:pt x="1870" y="2329"/>
                      <a:pt x="2137" y="2791"/>
                    </a:cubicBezTo>
                    <a:lnTo>
                      <a:pt x="2137" y="2791"/>
                    </a:lnTo>
                    <a:cubicBezTo>
                      <a:pt x="1627" y="3022"/>
                      <a:pt x="1119" y="3297"/>
                      <a:pt x="633" y="3638"/>
                    </a:cubicBezTo>
                    <a:cubicBezTo>
                      <a:pt x="386" y="3858"/>
                      <a:pt x="55" y="4023"/>
                      <a:pt x="0" y="4548"/>
                    </a:cubicBezTo>
                    <a:cubicBezTo>
                      <a:pt x="0" y="4824"/>
                      <a:pt x="221" y="4989"/>
                      <a:pt x="357" y="5071"/>
                    </a:cubicBezTo>
                    <a:cubicBezTo>
                      <a:pt x="523" y="5154"/>
                      <a:pt x="688" y="5236"/>
                      <a:pt x="853" y="5265"/>
                    </a:cubicBezTo>
                    <a:cubicBezTo>
                      <a:pt x="1062" y="5331"/>
                      <a:pt x="1271" y="5360"/>
                      <a:pt x="1476" y="5360"/>
                    </a:cubicBezTo>
                    <a:cubicBezTo>
                      <a:pt x="1950" y="5360"/>
                      <a:pt x="2407" y="5208"/>
                      <a:pt x="2811" y="5015"/>
                    </a:cubicBezTo>
                    <a:cubicBezTo>
                      <a:pt x="3417" y="4740"/>
                      <a:pt x="3913" y="4299"/>
                      <a:pt x="4354" y="3858"/>
                    </a:cubicBezTo>
                    <a:lnTo>
                      <a:pt x="4354" y="3858"/>
                    </a:lnTo>
                    <a:cubicBezTo>
                      <a:pt x="3858" y="4244"/>
                      <a:pt x="3278" y="4519"/>
                      <a:pt x="2701" y="4769"/>
                    </a:cubicBezTo>
                    <a:cubicBezTo>
                      <a:pt x="2332" y="4909"/>
                      <a:pt x="1952" y="4993"/>
                      <a:pt x="1583" y="4993"/>
                    </a:cubicBezTo>
                    <a:cubicBezTo>
                      <a:pt x="1372" y="4993"/>
                      <a:pt x="1164" y="4965"/>
                      <a:pt x="963" y="4905"/>
                    </a:cubicBezTo>
                    <a:cubicBezTo>
                      <a:pt x="717" y="4824"/>
                      <a:pt x="386" y="4630"/>
                      <a:pt x="412" y="4548"/>
                    </a:cubicBezTo>
                    <a:cubicBezTo>
                      <a:pt x="412" y="4383"/>
                      <a:pt x="688" y="4162"/>
                      <a:pt x="882" y="3968"/>
                    </a:cubicBezTo>
                    <a:cubicBezTo>
                      <a:pt x="1378" y="3611"/>
                      <a:pt x="1929" y="3307"/>
                      <a:pt x="2507" y="3031"/>
                    </a:cubicBezTo>
                    <a:lnTo>
                      <a:pt x="2727" y="2921"/>
                    </a:lnTo>
                    <a:lnTo>
                      <a:pt x="2562" y="2756"/>
                    </a:lnTo>
                    <a:cubicBezTo>
                      <a:pt x="2260" y="2399"/>
                      <a:pt x="2121" y="1874"/>
                      <a:pt x="2260" y="1378"/>
                    </a:cubicBezTo>
                    <a:cubicBezTo>
                      <a:pt x="2370" y="882"/>
                      <a:pt x="2672" y="386"/>
                      <a:pt x="303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8"/>
              <p:cNvSpPr/>
              <p:nvPr/>
            </p:nvSpPr>
            <p:spPr>
              <a:xfrm>
                <a:off x="-2791396" y="1484276"/>
                <a:ext cx="237388" cy="518760"/>
              </a:xfrm>
              <a:custGeom>
                <a:avLst/>
                <a:gdLst/>
                <a:ahLst/>
                <a:cxnLst/>
                <a:rect l="l" t="t" r="r" b="b"/>
                <a:pathLst>
                  <a:path w="12732" h="27823" extrusionOk="0">
                    <a:moveTo>
                      <a:pt x="9226" y="1"/>
                    </a:moveTo>
                    <a:cubicBezTo>
                      <a:pt x="5438" y="1"/>
                      <a:pt x="1" y="18839"/>
                      <a:pt x="1" y="18839"/>
                    </a:cubicBezTo>
                    <a:lnTo>
                      <a:pt x="1" y="27823"/>
                    </a:lnTo>
                    <a:cubicBezTo>
                      <a:pt x="1" y="27823"/>
                      <a:pt x="10446" y="27135"/>
                      <a:pt x="10997" y="27135"/>
                    </a:cubicBezTo>
                    <a:cubicBezTo>
                      <a:pt x="11548" y="27135"/>
                      <a:pt x="12732" y="6246"/>
                      <a:pt x="10997" y="1864"/>
                    </a:cubicBezTo>
                    <a:cubicBezTo>
                      <a:pt x="10479" y="558"/>
                      <a:pt x="9877" y="1"/>
                      <a:pt x="9226"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8"/>
              <p:cNvSpPr/>
              <p:nvPr/>
            </p:nvSpPr>
            <p:spPr>
              <a:xfrm>
                <a:off x="-3330889" y="1239020"/>
                <a:ext cx="216357" cy="318046"/>
              </a:xfrm>
              <a:custGeom>
                <a:avLst/>
                <a:gdLst/>
                <a:ahLst/>
                <a:cxnLst/>
                <a:rect l="l" t="t" r="r" b="b"/>
                <a:pathLst>
                  <a:path w="11604" h="17058" extrusionOk="0">
                    <a:moveTo>
                      <a:pt x="11438" y="0"/>
                    </a:moveTo>
                    <a:cubicBezTo>
                      <a:pt x="11438" y="1764"/>
                      <a:pt x="10803" y="3444"/>
                      <a:pt x="10032" y="4987"/>
                    </a:cubicBezTo>
                    <a:cubicBezTo>
                      <a:pt x="9234" y="6559"/>
                      <a:pt x="8268" y="8018"/>
                      <a:pt x="7166" y="9370"/>
                    </a:cubicBezTo>
                    <a:cubicBezTo>
                      <a:pt x="6118" y="10774"/>
                      <a:pt x="4961" y="12070"/>
                      <a:pt x="3749" y="13364"/>
                    </a:cubicBezTo>
                    <a:cubicBezTo>
                      <a:pt x="2536" y="14632"/>
                      <a:pt x="1297" y="15873"/>
                      <a:pt x="1" y="17057"/>
                    </a:cubicBezTo>
                    <a:cubicBezTo>
                      <a:pt x="2785" y="14936"/>
                      <a:pt x="5320" y="12427"/>
                      <a:pt x="7525" y="9645"/>
                    </a:cubicBezTo>
                    <a:cubicBezTo>
                      <a:pt x="8599" y="8239"/>
                      <a:pt x="9591" y="6751"/>
                      <a:pt x="10336" y="5152"/>
                    </a:cubicBezTo>
                    <a:cubicBezTo>
                      <a:pt x="11079" y="3528"/>
                      <a:pt x="11603" y="1764"/>
                      <a:pt x="11438"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8"/>
              <p:cNvSpPr/>
              <p:nvPr/>
            </p:nvSpPr>
            <p:spPr>
              <a:xfrm>
                <a:off x="-2798052" y="1519012"/>
                <a:ext cx="151565" cy="414143"/>
              </a:xfrm>
              <a:custGeom>
                <a:avLst/>
                <a:gdLst/>
                <a:ahLst/>
                <a:cxnLst/>
                <a:rect l="l" t="t" r="r" b="b"/>
                <a:pathLst>
                  <a:path w="8129" h="22212" extrusionOk="0">
                    <a:moveTo>
                      <a:pt x="8129" y="1"/>
                    </a:moveTo>
                    <a:cubicBezTo>
                      <a:pt x="6585" y="3638"/>
                      <a:pt x="5236" y="7360"/>
                      <a:pt x="3858" y="11052"/>
                    </a:cubicBezTo>
                    <a:cubicBezTo>
                      <a:pt x="2536" y="14745"/>
                      <a:pt x="1184" y="18464"/>
                      <a:pt x="0" y="22212"/>
                    </a:cubicBezTo>
                    <a:cubicBezTo>
                      <a:pt x="1515" y="18574"/>
                      <a:pt x="2893" y="14882"/>
                      <a:pt x="4271" y="11189"/>
                    </a:cubicBezTo>
                    <a:cubicBezTo>
                      <a:pt x="5593" y="7470"/>
                      <a:pt x="6945" y="3749"/>
                      <a:pt x="8129"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8"/>
              <p:cNvSpPr/>
              <p:nvPr/>
            </p:nvSpPr>
            <p:spPr>
              <a:xfrm>
                <a:off x="-448465" y="1166901"/>
                <a:ext cx="487082" cy="833860"/>
              </a:xfrm>
              <a:custGeom>
                <a:avLst/>
                <a:gdLst/>
                <a:ahLst/>
                <a:cxnLst/>
                <a:rect l="l" t="t" r="r" b="b"/>
                <a:pathLst>
                  <a:path w="26124" h="44723" extrusionOk="0">
                    <a:moveTo>
                      <a:pt x="11337" y="1"/>
                    </a:moveTo>
                    <a:cubicBezTo>
                      <a:pt x="8199" y="1"/>
                      <a:pt x="4960" y="3840"/>
                      <a:pt x="4960" y="3840"/>
                    </a:cubicBezTo>
                    <a:cubicBezTo>
                      <a:pt x="4960" y="3840"/>
                      <a:pt x="4630" y="8388"/>
                      <a:pt x="3803" y="12135"/>
                    </a:cubicBezTo>
                    <a:cubicBezTo>
                      <a:pt x="3005" y="15883"/>
                      <a:pt x="0" y="17398"/>
                      <a:pt x="2425" y="22332"/>
                    </a:cubicBezTo>
                    <a:cubicBezTo>
                      <a:pt x="4824" y="27263"/>
                      <a:pt x="5567" y="26851"/>
                      <a:pt x="6918" y="37845"/>
                    </a:cubicBezTo>
                    <a:cubicBezTo>
                      <a:pt x="7570" y="43174"/>
                      <a:pt x="9924" y="44723"/>
                      <a:pt x="12477" y="44723"/>
                    </a:cubicBezTo>
                    <a:cubicBezTo>
                      <a:pt x="15204" y="44723"/>
                      <a:pt x="18159" y="42956"/>
                      <a:pt x="19510" y="42144"/>
                    </a:cubicBezTo>
                    <a:cubicBezTo>
                      <a:pt x="22129" y="40574"/>
                      <a:pt x="19841" y="37543"/>
                      <a:pt x="22983" y="36386"/>
                    </a:cubicBezTo>
                    <a:cubicBezTo>
                      <a:pt x="26124" y="35228"/>
                      <a:pt x="22129" y="26410"/>
                      <a:pt x="23507" y="20649"/>
                    </a:cubicBezTo>
                    <a:cubicBezTo>
                      <a:pt x="24856" y="14891"/>
                      <a:pt x="19319" y="14477"/>
                      <a:pt x="19319" y="9655"/>
                    </a:cubicBezTo>
                    <a:cubicBezTo>
                      <a:pt x="19319" y="4805"/>
                      <a:pt x="13917" y="1113"/>
                      <a:pt x="13917" y="1113"/>
                    </a:cubicBezTo>
                    <a:cubicBezTo>
                      <a:pt x="13117" y="312"/>
                      <a:pt x="12231" y="1"/>
                      <a:pt x="11337"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a:off x="-1140046" y="1968077"/>
                <a:ext cx="182926" cy="144909"/>
              </a:xfrm>
              <a:custGeom>
                <a:avLst/>
                <a:gdLst/>
                <a:ahLst/>
                <a:cxnLst/>
                <a:rect l="l" t="t" r="r" b="b"/>
                <a:pathLst>
                  <a:path w="9811" h="7772" extrusionOk="0">
                    <a:moveTo>
                      <a:pt x="7110" y="1"/>
                    </a:moveTo>
                    <a:lnTo>
                      <a:pt x="0" y="5210"/>
                    </a:lnTo>
                    <a:lnTo>
                      <a:pt x="3942" y="7772"/>
                    </a:lnTo>
                    <a:lnTo>
                      <a:pt x="9811" y="4685"/>
                    </a:lnTo>
                    <a:cubicBezTo>
                      <a:pt x="8984" y="3032"/>
                      <a:pt x="8131" y="1434"/>
                      <a:pt x="711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a:off x="-684287" y="3679035"/>
                <a:ext cx="150055" cy="156749"/>
              </a:xfrm>
              <a:custGeom>
                <a:avLst/>
                <a:gdLst/>
                <a:ahLst/>
                <a:cxnLst/>
                <a:rect l="l" t="t" r="r" b="b"/>
                <a:pathLst>
                  <a:path w="8048" h="8407" extrusionOk="0">
                    <a:moveTo>
                      <a:pt x="1" y="0"/>
                    </a:moveTo>
                    <a:lnTo>
                      <a:pt x="1323" y="8406"/>
                    </a:lnTo>
                    <a:lnTo>
                      <a:pt x="8047" y="8323"/>
                    </a:lnTo>
                    <a:lnTo>
                      <a:pt x="5071" y="1572"/>
                    </a:lnTo>
                    <a:lnTo>
                      <a:pt x="1"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a:off x="-297422" y="3684703"/>
                <a:ext cx="142373" cy="192677"/>
              </a:xfrm>
              <a:custGeom>
                <a:avLst/>
                <a:gdLst/>
                <a:ahLst/>
                <a:cxnLst/>
                <a:rect l="l" t="t" r="r" b="b"/>
                <a:pathLst>
                  <a:path w="7636" h="10334" extrusionOk="0">
                    <a:moveTo>
                      <a:pt x="4824" y="1"/>
                    </a:moveTo>
                    <a:lnTo>
                      <a:pt x="1" y="854"/>
                    </a:lnTo>
                    <a:lnTo>
                      <a:pt x="1518" y="6751"/>
                    </a:lnTo>
                    <a:lnTo>
                      <a:pt x="1709" y="10333"/>
                    </a:lnTo>
                    <a:lnTo>
                      <a:pt x="7635" y="7386"/>
                    </a:lnTo>
                    <a:lnTo>
                      <a:pt x="482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a:off x="-405283" y="3756095"/>
                <a:ext cx="304697" cy="263379"/>
              </a:xfrm>
              <a:custGeom>
                <a:avLst/>
                <a:gdLst/>
                <a:ahLst/>
                <a:cxnLst/>
                <a:rect l="l" t="t" r="r" b="b"/>
                <a:pathLst>
                  <a:path w="16342" h="14126" extrusionOk="0">
                    <a:moveTo>
                      <a:pt x="12399" y="1"/>
                    </a:moveTo>
                    <a:cubicBezTo>
                      <a:pt x="12399" y="1"/>
                      <a:pt x="11461" y="3153"/>
                      <a:pt x="8675" y="3153"/>
                    </a:cubicBezTo>
                    <a:cubicBezTo>
                      <a:pt x="8260" y="3153"/>
                      <a:pt x="7803" y="3083"/>
                      <a:pt x="7303" y="2922"/>
                    </a:cubicBezTo>
                    <a:cubicBezTo>
                      <a:pt x="7303" y="2922"/>
                      <a:pt x="4298" y="7250"/>
                      <a:pt x="2673" y="8489"/>
                    </a:cubicBezTo>
                    <a:cubicBezTo>
                      <a:pt x="0" y="10515"/>
                      <a:pt x="1542" y="14126"/>
                      <a:pt x="5268" y="14126"/>
                    </a:cubicBezTo>
                    <a:cubicBezTo>
                      <a:pt x="6306" y="14126"/>
                      <a:pt x="7513" y="13846"/>
                      <a:pt x="8846" y="13173"/>
                    </a:cubicBezTo>
                    <a:cubicBezTo>
                      <a:pt x="14963" y="10116"/>
                      <a:pt x="16341" y="3749"/>
                      <a:pt x="14853" y="1875"/>
                    </a:cubicBezTo>
                    <a:cubicBezTo>
                      <a:pt x="13336" y="1"/>
                      <a:pt x="12399" y="1"/>
                      <a:pt x="12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p:nvPr/>
            </p:nvSpPr>
            <p:spPr>
              <a:xfrm>
                <a:off x="-389342" y="3787959"/>
                <a:ext cx="288755" cy="231534"/>
              </a:xfrm>
              <a:custGeom>
                <a:avLst/>
                <a:gdLst/>
                <a:ahLst/>
                <a:cxnLst/>
                <a:rect l="l" t="t" r="r" b="b"/>
                <a:pathLst>
                  <a:path w="15487" h="12418" extrusionOk="0">
                    <a:moveTo>
                      <a:pt x="13859" y="1"/>
                    </a:moveTo>
                    <a:cubicBezTo>
                      <a:pt x="13447" y="3722"/>
                      <a:pt x="10195" y="10335"/>
                      <a:pt x="4490" y="11217"/>
                    </a:cubicBezTo>
                    <a:cubicBezTo>
                      <a:pt x="4003" y="9389"/>
                      <a:pt x="2567" y="8381"/>
                      <a:pt x="1156" y="8381"/>
                    </a:cubicBezTo>
                    <a:cubicBezTo>
                      <a:pt x="971" y="8381"/>
                      <a:pt x="787" y="8398"/>
                      <a:pt x="605" y="8433"/>
                    </a:cubicBezTo>
                    <a:cubicBezTo>
                      <a:pt x="0" y="10329"/>
                      <a:pt x="1565" y="12417"/>
                      <a:pt x="4403" y="12417"/>
                    </a:cubicBezTo>
                    <a:cubicBezTo>
                      <a:pt x="5442" y="12417"/>
                      <a:pt x="6653" y="12137"/>
                      <a:pt x="7991" y="11464"/>
                    </a:cubicBezTo>
                    <a:cubicBezTo>
                      <a:pt x="14108" y="8407"/>
                      <a:pt x="15486" y="2040"/>
                      <a:pt x="13998" y="166"/>
                    </a:cubicBezTo>
                    <a:cubicBezTo>
                      <a:pt x="13943" y="111"/>
                      <a:pt x="13914" y="56"/>
                      <a:pt x="1385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8"/>
              <p:cNvSpPr/>
              <p:nvPr/>
            </p:nvSpPr>
            <p:spPr>
              <a:xfrm>
                <a:off x="-778333" y="2217286"/>
                <a:ext cx="601693" cy="1587137"/>
              </a:xfrm>
              <a:custGeom>
                <a:avLst/>
                <a:gdLst/>
                <a:ahLst/>
                <a:cxnLst/>
                <a:rect l="l" t="t" r="r" b="b"/>
                <a:pathLst>
                  <a:path w="32271" h="85124" extrusionOk="0">
                    <a:moveTo>
                      <a:pt x="5291" y="1"/>
                    </a:moveTo>
                    <a:cubicBezTo>
                      <a:pt x="5291" y="1"/>
                      <a:pt x="5100" y="1103"/>
                      <a:pt x="4961" y="2812"/>
                    </a:cubicBezTo>
                    <a:lnTo>
                      <a:pt x="331" y="41694"/>
                    </a:lnTo>
                    <a:cubicBezTo>
                      <a:pt x="1" y="44284"/>
                      <a:pt x="3969" y="85123"/>
                      <a:pt x="3969" y="85123"/>
                    </a:cubicBezTo>
                    <a:lnTo>
                      <a:pt x="12401" y="83415"/>
                    </a:lnTo>
                    <a:cubicBezTo>
                      <a:pt x="12401" y="83415"/>
                      <a:pt x="12871" y="49575"/>
                      <a:pt x="12871" y="48417"/>
                    </a:cubicBezTo>
                    <a:cubicBezTo>
                      <a:pt x="12871" y="47921"/>
                      <a:pt x="13889" y="41418"/>
                      <a:pt x="15047" y="34392"/>
                    </a:cubicBezTo>
                    <a:lnTo>
                      <a:pt x="18713" y="49134"/>
                    </a:lnTo>
                    <a:lnTo>
                      <a:pt x="24195" y="83113"/>
                    </a:lnTo>
                    <a:lnTo>
                      <a:pt x="32271" y="81045"/>
                    </a:lnTo>
                    <a:lnTo>
                      <a:pt x="29597" y="46654"/>
                    </a:lnTo>
                    <a:cubicBezTo>
                      <a:pt x="29597" y="46654"/>
                      <a:pt x="32242" y="19372"/>
                      <a:pt x="29872" y="5678"/>
                    </a:cubicBezTo>
                    <a:cubicBezTo>
                      <a:pt x="30093" y="3775"/>
                      <a:pt x="30121" y="2481"/>
                      <a:pt x="30121" y="2481"/>
                    </a:cubicBezTo>
                    <a:lnTo>
                      <a:pt x="529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a:off x="-1035727" y="1319753"/>
                <a:ext cx="1039944" cy="1010335"/>
              </a:xfrm>
              <a:custGeom>
                <a:avLst/>
                <a:gdLst/>
                <a:ahLst/>
                <a:cxnLst/>
                <a:rect l="l" t="t" r="r" b="b"/>
                <a:pathLst>
                  <a:path w="55776" h="54188" extrusionOk="0">
                    <a:moveTo>
                      <a:pt x="36418" y="0"/>
                    </a:moveTo>
                    <a:cubicBezTo>
                      <a:pt x="31394" y="0"/>
                      <a:pt x="27695" y="2414"/>
                      <a:pt x="26180" y="5426"/>
                    </a:cubicBezTo>
                    <a:lnTo>
                      <a:pt x="12015" y="27085"/>
                    </a:lnTo>
                    <a:lnTo>
                      <a:pt x="1" y="35463"/>
                    </a:lnTo>
                    <a:cubicBezTo>
                      <a:pt x="1048" y="36896"/>
                      <a:pt x="3142" y="39376"/>
                      <a:pt x="3969" y="41029"/>
                    </a:cubicBezTo>
                    <a:lnTo>
                      <a:pt x="18215" y="31660"/>
                    </a:lnTo>
                    <a:lnTo>
                      <a:pt x="24857" y="23834"/>
                    </a:lnTo>
                    <a:lnTo>
                      <a:pt x="24857" y="23834"/>
                    </a:lnTo>
                    <a:cubicBezTo>
                      <a:pt x="24002" y="31907"/>
                      <a:pt x="22017" y="41497"/>
                      <a:pt x="17333" y="49407"/>
                    </a:cubicBezTo>
                    <a:cubicBezTo>
                      <a:pt x="23372" y="53223"/>
                      <a:pt x="30186" y="54187"/>
                      <a:pt x="35530" y="54187"/>
                    </a:cubicBezTo>
                    <a:cubicBezTo>
                      <a:pt x="40991" y="54187"/>
                      <a:pt x="44918" y="53181"/>
                      <a:pt x="44918" y="53181"/>
                    </a:cubicBezTo>
                    <a:cubicBezTo>
                      <a:pt x="44918" y="53181"/>
                      <a:pt x="46102" y="33725"/>
                      <a:pt x="48997" y="23999"/>
                    </a:cubicBezTo>
                    <a:cubicBezTo>
                      <a:pt x="51918" y="14270"/>
                      <a:pt x="55776" y="4625"/>
                      <a:pt x="41116" y="657"/>
                    </a:cubicBezTo>
                    <a:cubicBezTo>
                      <a:pt x="39452" y="204"/>
                      <a:pt x="37879" y="0"/>
                      <a:pt x="3641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8"/>
              <p:cNvSpPr/>
              <p:nvPr/>
            </p:nvSpPr>
            <p:spPr>
              <a:xfrm>
                <a:off x="-646792" y="1447620"/>
                <a:ext cx="150577" cy="315977"/>
              </a:xfrm>
              <a:custGeom>
                <a:avLst/>
                <a:gdLst/>
                <a:ahLst/>
                <a:cxnLst/>
                <a:rect l="l" t="t" r="r" b="b"/>
                <a:pathLst>
                  <a:path w="8076" h="16947" extrusionOk="0">
                    <a:moveTo>
                      <a:pt x="8075" y="1"/>
                    </a:moveTo>
                    <a:cubicBezTo>
                      <a:pt x="8075" y="2"/>
                      <a:pt x="6669" y="5071"/>
                      <a:pt x="4548" y="7192"/>
                    </a:cubicBezTo>
                    <a:cubicBezTo>
                      <a:pt x="1874" y="9866"/>
                      <a:pt x="0" y="15984"/>
                      <a:pt x="5265" y="16947"/>
                    </a:cubicBezTo>
                    <a:lnTo>
                      <a:pt x="807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8"/>
              <p:cNvSpPr/>
              <p:nvPr/>
            </p:nvSpPr>
            <p:spPr>
              <a:xfrm>
                <a:off x="-616997" y="1447620"/>
                <a:ext cx="120782" cy="315977"/>
              </a:xfrm>
              <a:custGeom>
                <a:avLst/>
                <a:gdLst/>
                <a:ahLst/>
                <a:cxnLst/>
                <a:rect l="l" t="t" r="r" b="b"/>
                <a:pathLst>
                  <a:path w="6478" h="16947" extrusionOk="0">
                    <a:moveTo>
                      <a:pt x="6477" y="1"/>
                    </a:moveTo>
                    <a:cubicBezTo>
                      <a:pt x="5926" y="1599"/>
                      <a:pt x="5265" y="3168"/>
                      <a:pt x="4493" y="4657"/>
                    </a:cubicBezTo>
                    <a:cubicBezTo>
                      <a:pt x="4079" y="5373"/>
                      <a:pt x="3667" y="6118"/>
                      <a:pt x="3115" y="6724"/>
                    </a:cubicBezTo>
                    <a:cubicBezTo>
                      <a:pt x="2564" y="7331"/>
                      <a:pt x="1929" y="7992"/>
                      <a:pt x="1488" y="8735"/>
                    </a:cubicBezTo>
                    <a:cubicBezTo>
                      <a:pt x="635" y="10197"/>
                      <a:pt x="0" y="11905"/>
                      <a:pt x="194" y="13669"/>
                    </a:cubicBezTo>
                    <a:cubicBezTo>
                      <a:pt x="276" y="14522"/>
                      <a:pt x="662" y="15404"/>
                      <a:pt x="1323" y="15984"/>
                    </a:cubicBezTo>
                    <a:cubicBezTo>
                      <a:pt x="1984" y="16561"/>
                      <a:pt x="2840" y="16837"/>
                      <a:pt x="3667" y="16947"/>
                    </a:cubicBezTo>
                    <a:cubicBezTo>
                      <a:pt x="2840" y="16755"/>
                      <a:pt x="2040" y="16424"/>
                      <a:pt x="1462" y="15818"/>
                    </a:cubicBezTo>
                    <a:cubicBezTo>
                      <a:pt x="882" y="15238"/>
                      <a:pt x="580" y="14440"/>
                      <a:pt x="525" y="13640"/>
                    </a:cubicBezTo>
                    <a:cubicBezTo>
                      <a:pt x="415" y="11987"/>
                      <a:pt x="1021" y="10362"/>
                      <a:pt x="1874" y="8955"/>
                    </a:cubicBezTo>
                    <a:cubicBezTo>
                      <a:pt x="2289" y="8239"/>
                      <a:pt x="2811" y="7633"/>
                      <a:pt x="3417" y="7000"/>
                    </a:cubicBezTo>
                    <a:cubicBezTo>
                      <a:pt x="3969" y="6310"/>
                      <a:pt x="4409" y="5593"/>
                      <a:pt x="4795" y="4822"/>
                    </a:cubicBezTo>
                    <a:cubicBezTo>
                      <a:pt x="5540" y="3279"/>
                      <a:pt x="6092" y="1654"/>
                      <a:pt x="6477"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8"/>
              <p:cNvSpPr/>
              <p:nvPr/>
            </p:nvSpPr>
            <p:spPr>
              <a:xfrm>
                <a:off x="-487527" y="1749203"/>
                <a:ext cx="168047" cy="61715"/>
              </a:xfrm>
              <a:custGeom>
                <a:avLst/>
                <a:gdLst/>
                <a:ahLst/>
                <a:cxnLst/>
                <a:rect l="l" t="t" r="r" b="b"/>
                <a:pathLst>
                  <a:path w="9013" h="3310" extrusionOk="0">
                    <a:moveTo>
                      <a:pt x="1" y="0"/>
                    </a:moveTo>
                    <a:cubicBezTo>
                      <a:pt x="855" y="2157"/>
                      <a:pt x="3158" y="3310"/>
                      <a:pt x="5259" y="3310"/>
                    </a:cubicBezTo>
                    <a:cubicBezTo>
                      <a:pt x="6889" y="3310"/>
                      <a:pt x="8398" y="2615"/>
                      <a:pt x="9013" y="1158"/>
                    </a:cubicBezTo>
                    <a:lnTo>
                      <a:pt x="1"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8"/>
              <p:cNvSpPr/>
              <p:nvPr/>
            </p:nvSpPr>
            <p:spPr>
              <a:xfrm>
                <a:off x="-487527" y="1749203"/>
                <a:ext cx="168047" cy="65519"/>
              </a:xfrm>
              <a:custGeom>
                <a:avLst/>
                <a:gdLst/>
                <a:ahLst/>
                <a:cxnLst/>
                <a:rect l="l" t="t" r="r" b="b"/>
                <a:pathLst>
                  <a:path w="9013" h="3514" extrusionOk="0">
                    <a:moveTo>
                      <a:pt x="1" y="0"/>
                    </a:moveTo>
                    <a:lnTo>
                      <a:pt x="1" y="0"/>
                    </a:lnTo>
                    <a:cubicBezTo>
                      <a:pt x="276" y="911"/>
                      <a:pt x="856" y="1709"/>
                      <a:pt x="1628" y="2315"/>
                    </a:cubicBezTo>
                    <a:cubicBezTo>
                      <a:pt x="2371" y="2895"/>
                      <a:pt x="3281" y="3252"/>
                      <a:pt x="4244" y="3446"/>
                    </a:cubicBezTo>
                    <a:cubicBezTo>
                      <a:pt x="4544" y="3490"/>
                      <a:pt x="4849" y="3514"/>
                      <a:pt x="5155" y="3514"/>
                    </a:cubicBezTo>
                    <a:cubicBezTo>
                      <a:pt x="5807" y="3514"/>
                      <a:pt x="6464" y="3404"/>
                      <a:pt x="7084" y="3142"/>
                    </a:cubicBezTo>
                    <a:cubicBezTo>
                      <a:pt x="7966" y="2785"/>
                      <a:pt x="8737" y="2068"/>
                      <a:pt x="9013" y="1158"/>
                    </a:cubicBezTo>
                    <a:lnTo>
                      <a:pt x="9013" y="1158"/>
                    </a:lnTo>
                    <a:cubicBezTo>
                      <a:pt x="8572" y="1984"/>
                      <a:pt x="7800" y="2564"/>
                      <a:pt x="6945" y="2840"/>
                    </a:cubicBezTo>
                    <a:cubicBezTo>
                      <a:pt x="6428" y="3012"/>
                      <a:pt x="5869" y="3098"/>
                      <a:pt x="5306" y="3098"/>
                    </a:cubicBezTo>
                    <a:cubicBezTo>
                      <a:pt x="4969" y="3098"/>
                      <a:pt x="4630" y="3067"/>
                      <a:pt x="4300" y="3005"/>
                    </a:cubicBezTo>
                    <a:cubicBezTo>
                      <a:pt x="2536" y="2730"/>
                      <a:pt x="856" y="1682"/>
                      <a:pt x="1"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8"/>
              <p:cNvSpPr/>
              <p:nvPr/>
            </p:nvSpPr>
            <p:spPr>
              <a:xfrm>
                <a:off x="-606183" y="2526066"/>
                <a:ext cx="103256" cy="311912"/>
              </a:xfrm>
              <a:custGeom>
                <a:avLst/>
                <a:gdLst/>
                <a:ahLst/>
                <a:cxnLst/>
                <a:rect l="l" t="t" r="r" b="b"/>
                <a:pathLst>
                  <a:path w="5538" h="16729" extrusionOk="0">
                    <a:moveTo>
                      <a:pt x="0" y="1"/>
                    </a:moveTo>
                    <a:lnTo>
                      <a:pt x="0" y="1"/>
                    </a:lnTo>
                    <a:cubicBezTo>
                      <a:pt x="1142" y="899"/>
                      <a:pt x="2285" y="1796"/>
                      <a:pt x="3453" y="2667"/>
                    </a:cubicBezTo>
                    <a:lnTo>
                      <a:pt x="3453" y="2667"/>
                    </a:lnTo>
                    <a:cubicBezTo>
                      <a:pt x="4002" y="7381"/>
                      <a:pt x="4661" y="12069"/>
                      <a:pt x="5538" y="16729"/>
                    </a:cubicBezTo>
                    <a:cubicBezTo>
                      <a:pt x="5126" y="11989"/>
                      <a:pt x="4491" y="7276"/>
                      <a:pt x="3719" y="2564"/>
                    </a:cubicBezTo>
                    <a:lnTo>
                      <a:pt x="3719" y="2509"/>
                    </a:lnTo>
                    <a:lnTo>
                      <a:pt x="3664" y="2454"/>
                    </a:lnTo>
                    <a:cubicBezTo>
                      <a:pt x="2452" y="1628"/>
                      <a:pt x="1239" y="827"/>
                      <a:pt x="0"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8"/>
              <p:cNvSpPr/>
              <p:nvPr/>
            </p:nvSpPr>
            <p:spPr>
              <a:xfrm>
                <a:off x="-420721" y="1168598"/>
                <a:ext cx="169073" cy="224467"/>
              </a:xfrm>
              <a:custGeom>
                <a:avLst/>
                <a:gdLst/>
                <a:ahLst/>
                <a:cxnLst/>
                <a:rect l="l" t="t" r="r" b="b"/>
                <a:pathLst>
                  <a:path w="9068" h="12039" extrusionOk="0">
                    <a:moveTo>
                      <a:pt x="8020" y="1"/>
                    </a:moveTo>
                    <a:lnTo>
                      <a:pt x="0" y="3638"/>
                    </a:lnTo>
                    <a:lnTo>
                      <a:pt x="800" y="11520"/>
                    </a:lnTo>
                    <a:cubicBezTo>
                      <a:pt x="800" y="11520"/>
                      <a:pt x="1975" y="12039"/>
                      <a:pt x="3733" y="12039"/>
                    </a:cubicBezTo>
                    <a:cubicBezTo>
                      <a:pt x="5215" y="12039"/>
                      <a:pt x="7112" y="11669"/>
                      <a:pt x="9067" y="10307"/>
                    </a:cubicBezTo>
                    <a:lnTo>
                      <a:pt x="8020"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8"/>
              <p:cNvSpPr/>
              <p:nvPr/>
            </p:nvSpPr>
            <p:spPr>
              <a:xfrm>
                <a:off x="-620577" y="800415"/>
                <a:ext cx="433123" cy="517417"/>
              </a:xfrm>
              <a:custGeom>
                <a:avLst/>
                <a:gdLst/>
                <a:ahLst/>
                <a:cxnLst/>
                <a:rect l="l" t="t" r="r" b="b"/>
                <a:pathLst>
                  <a:path w="23230" h="27751" extrusionOk="0">
                    <a:moveTo>
                      <a:pt x="13867" y="0"/>
                    </a:moveTo>
                    <a:cubicBezTo>
                      <a:pt x="11379" y="0"/>
                      <a:pt x="8660" y="827"/>
                      <a:pt x="6228" y="1754"/>
                    </a:cubicBezTo>
                    <a:cubicBezTo>
                      <a:pt x="2205" y="3298"/>
                      <a:pt x="1" y="7623"/>
                      <a:pt x="744" y="11895"/>
                    </a:cubicBezTo>
                    <a:cubicBezTo>
                      <a:pt x="2634" y="22712"/>
                      <a:pt x="3574" y="27750"/>
                      <a:pt x="9689" y="27750"/>
                    </a:cubicBezTo>
                    <a:cubicBezTo>
                      <a:pt x="9992" y="27750"/>
                      <a:pt x="10308" y="27738"/>
                      <a:pt x="10638" y="27713"/>
                    </a:cubicBezTo>
                    <a:cubicBezTo>
                      <a:pt x="21385" y="26941"/>
                      <a:pt x="23230" y="16139"/>
                      <a:pt x="21962" y="10379"/>
                    </a:cubicBezTo>
                    <a:cubicBezTo>
                      <a:pt x="21548" y="2321"/>
                      <a:pt x="18033" y="0"/>
                      <a:pt x="13867"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8"/>
              <p:cNvSpPr/>
              <p:nvPr/>
            </p:nvSpPr>
            <p:spPr>
              <a:xfrm>
                <a:off x="-432524" y="1039220"/>
                <a:ext cx="127923" cy="117016"/>
              </a:xfrm>
              <a:custGeom>
                <a:avLst/>
                <a:gdLst/>
                <a:ahLst/>
                <a:cxnLst/>
                <a:rect l="l" t="t" r="r" b="b"/>
                <a:pathLst>
                  <a:path w="6861" h="6276" extrusionOk="0">
                    <a:moveTo>
                      <a:pt x="3456" y="1"/>
                    </a:moveTo>
                    <a:cubicBezTo>
                      <a:pt x="3226" y="1"/>
                      <a:pt x="2991" y="26"/>
                      <a:pt x="2756" y="79"/>
                    </a:cubicBezTo>
                    <a:cubicBezTo>
                      <a:pt x="1074" y="437"/>
                      <a:pt x="0" y="2119"/>
                      <a:pt x="386" y="3798"/>
                    </a:cubicBezTo>
                    <a:cubicBezTo>
                      <a:pt x="694" y="5272"/>
                      <a:pt x="1988" y="6275"/>
                      <a:pt x="3417" y="6275"/>
                    </a:cubicBezTo>
                    <a:cubicBezTo>
                      <a:pt x="3644" y="6275"/>
                      <a:pt x="3875" y="6250"/>
                      <a:pt x="4105" y="6197"/>
                    </a:cubicBezTo>
                    <a:cubicBezTo>
                      <a:pt x="5814" y="5811"/>
                      <a:pt x="6861" y="4158"/>
                      <a:pt x="6504" y="2449"/>
                    </a:cubicBezTo>
                    <a:cubicBezTo>
                      <a:pt x="6171" y="999"/>
                      <a:pt x="4896" y="1"/>
                      <a:pt x="3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8"/>
              <p:cNvSpPr/>
              <p:nvPr/>
            </p:nvSpPr>
            <p:spPr>
              <a:xfrm>
                <a:off x="-576929" y="1074179"/>
                <a:ext cx="104841" cy="115916"/>
              </a:xfrm>
              <a:custGeom>
                <a:avLst/>
                <a:gdLst/>
                <a:ahLst/>
                <a:cxnLst/>
                <a:rect l="l" t="t" r="r" b="b"/>
                <a:pathLst>
                  <a:path w="5623" h="6217" extrusionOk="0">
                    <a:moveTo>
                      <a:pt x="2566" y="1"/>
                    </a:moveTo>
                    <a:cubicBezTo>
                      <a:pt x="2419" y="1"/>
                      <a:pt x="2271" y="17"/>
                      <a:pt x="2124" y="50"/>
                    </a:cubicBezTo>
                    <a:cubicBezTo>
                      <a:pt x="772" y="354"/>
                      <a:pt x="1" y="1952"/>
                      <a:pt x="360" y="3661"/>
                    </a:cubicBezTo>
                    <a:cubicBezTo>
                      <a:pt x="704" y="5156"/>
                      <a:pt x="1833" y="6217"/>
                      <a:pt x="3029" y="6217"/>
                    </a:cubicBezTo>
                    <a:cubicBezTo>
                      <a:pt x="3177" y="6217"/>
                      <a:pt x="3325" y="6201"/>
                      <a:pt x="3473" y="6167"/>
                    </a:cubicBezTo>
                    <a:cubicBezTo>
                      <a:pt x="4824" y="5865"/>
                      <a:pt x="5622" y="4267"/>
                      <a:pt x="5265" y="2558"/>
                    </a:cubicBezTo>
                    <a:cubicBezTo>
                      <a:pt x="4922" y="1060"/>
                      <a:pt x="376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8"/>
              <p:cNvSpPr/>
              <p:nvPr/>
            </p:nvSpPr>
            <p:spPr>
              <a:xfrm>
                <a:off x="-440746" y="1064633"/>
                <a:ext cx="115114" cy="105195"/>
              </a:xfrm>
              <a:custGeom>
                <a:avLst/>
                <a:gdLst/>
                <a:ahLst/>
                <a:cxnLst/>
                <a:rect l="l" t="t" r="r" b="b"/>
                <a:pathLst>
                  <a:path w="6174" h="5642" extrusionOk="0">
                    <a:moveTo>
                      <a:pt x="3081" y="1"/>
                    </a:moveTo>
                    <a:cubicBezTo>
                      <a:pt x="2882" y="1"/>
                      <a:pt x="2681" y="22"/>
                      <a:pt x="2481" y="66"/>
                    </a:cubicBezTo>
                    <a:cubicBezTo>
                      <a:pt x="964" y="396"/>
                      <a:pt x="1" y="1913"/>
                      <a:pt x="331" y="3428"/>
                    </a:cubicBezTo>
                    <a:cubicBezTo>
                      <a:pt x="618" y="4743"/>
                      <a:pt x="1795" y="5642"/>
                      <a:pt x="3092" y="5642"/>
                    </a:cubicBezTo>
                    <a:cubicBezTo>
                      <a:pt x="3290" y="5642"/>
                      <a:pt x="3492" y="5621"/>
                      <a:pt x="3693" y="5577"/>
                    </a:cubicBezTo>
                    <a:cubicBezTo>
                      <a:pt x="5208" y="5246"/>
                      <a:pt x="6173" y="3732"/>
                      <a:pt x="5843" y="2215"/>
                    </a:cubicBezTo>
                    <a:cubicBezTo>
                      <a:pt x="5556" y="901"/>
                      <a:pt x="4377" y="1"/>
                      <a:pt x="30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8"/>
              <p:cNvSpPr/>
              <p:nvPr/>
            </p:nvSpPr>
            <p:spPr>
              <a:xfrm>
                <a:off x="-580006" y="1098026"/>
                <a:ext cx="94549" cy="104319"/>
              </a:xfrm>
              <a:custGeom>
                <a:avLst/>
                <a:gdLst/>
                <a:ahLst/>
                <a:cxnLst/>
                <a:rect l="l" t="t" r="r" b="b"/>
                <a:pathLst>
                  <a:path w="5071" h="5595" extrusionOk="0">
                    <a:moveTo>
                      <a:pt x="2303" y="1"/>
                    </a:moveTo>
                    <a:cubicBezTo>
                      <a:pt x="2179" y="1"/>
                      <a:pt x="2054" y="13"/>
                      <a:pt x="1929" y="38"/>
                    </a:cubicBezTo>
                    <a:cubicBezTo>
                      <a:pt x="717" y="314"/>
                      <a:pt x="0" y="1775"/>
                      <a:pt x="331" y="3290"/>
                    </a:cubicBezTo>
                    <a:cubicBezTo>
                      <a:pt x="625" y="4640"/>
                      <a:pt x="1661" y="5595"/>
                      <a:pt x="2740" y="5595"/>
                    </a:cubicBezTo>
                    <a:cubicBezTo>
                      <a:pt x="2874" y="5595"/>
                      <a:pt x="3008" y="5580"/>
                      <a:pt x="3142" y="5550"/>
                    </a:cubicBezTo>
                    <a:cubicBezTo>
                      <a:pt x="4354" y="5274"/>
                      <a:pt x="5071" y="3841"/>
                      <a:pt x="4740" y="2327"/>
                    </a:cubicBezTo>
                    <a:cubicBezTo>
                      <a:pt x="4444" y="942"/>
                      <a:pt x="3392" y="1"/>
                      <a:pt x="2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8"/>
              <p:cNvSpPr/>
              <p:nvPr/>
            </p:nvSpPr>
            <p:spPr>
              <a:xfrm>
                <a:off x="-484431" y="1169642"/>
                <a:ext cx="30839" cy="39155"/>
              </a:xfrm>
              <a:custGeom>
                <a:avLst/>
                <a:gdLst/>
                <a:ahLst/>
                <a:cxnLst/>
                <a:rect l="l" t="t" r="r" b="b"/>
                <a:pathLst>
                  <a:path w="1654" h="2100" extrusionOk="0">
                    <a:moveTo>
                      <a:pt x="1433" y="0"/>
                    </a:moveTo>
                    <a:cubicBezTo>
                      <a:pt x="1102" y="0"/>
                      <a:pt x="772" y="29"/>
                      <a:pt x="496" y="249"/>
                    </a:cubicBezTo>
                    <a:cubicBezTo>
                      <a:pt x="194" y="470"/>
                      <a:pt x="0" y="827"/>
                      <a:pt x="29" y="1213"/>
                    </a:cubicBezTo>
                    <a:cubicBezTo>
                      <a:pt x="84" y="1598"/>
                      <a:pt x="331" y="1958"/>
                      <a:pt x="717" y="2068"/>
                    </a:cubicBezTo>
                    <a:cubicBezTo>
                      <a:pt x="793" y="2090"/>
                      <a:pt x="867" y="2100"/>
                      <a:pt x="938" y="2100"/>
                    </a:cubicBezTo>
                    <a:cubicBezTo>
                      <a:pt x="1229" y="2100"/>
                      <a:pt x="1477" y="1935"/>
                      <a:pt x="1653" y="1737"/>
                    </a:cubicBezTo>
                    <a:lnTo>
                      <a:pt x="1653" y="1737"/>
                    </a:lnTo>
                    <a:cubicBezTo>
                      <a:pt x="1494" y="1795"/>
                      <a:pt x="1335" y="1830"/>
                      <a:pt x="1187" y="1830"/>
                    </a:cubicBezTo>
                    <a:cubicBezTo>
                      <a:pt x="1054" y="1830"/>
                      <a:pt x="931" y="1802"/>
                      <a:pt x="827" y="1737"/>
                    </a:cubicBezTo>
                    <a:cubicBezTo>
                      <a:pt x="606" y="1627"/>
                      <a:pt x="470" y="1407"/>
                      <a:pt x="441" y="1186"/>
                    </a:cubicBezTo>
                    <a:cubicBezTo>
                      <a:pt x="415" y="937"/>
                      <a:pt x="525" y="717"/>
                      <a:pt x="717" y="525"/>
                    </a:cubicBezTo>
                    <a:cubicBezTo>
                      <a:pt x="882" y="304"/>
                      <a:pt x="1157" y="165"/>
                      <a:pt x="1433"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8"/>
              <p:cNvSpPr/>
              <p:nvPr/>
            </p:nvSpPr>
            <p:spPr>
              <a:xfrm>
                <a:off x="-452586" y="1221549"/>
                <a:ext cx="67346" cy="37327"/>
              </a:xfrm>
              <a:custGeom>
                <a:avLst/>
                <a:gdLst/>
                <a:ahLst/>
                <a:cxnLst/>
                <a:rect l="l" t="t" r="r" b="b"/>
                <a:pathLst>
                  <a:path w="3612" h="2002" extrusionOk="0">
                    <a:moveTo>
                      <a:pt x="3557" y="0"/>
                    </a:moveTo>
                    <a:lnTo>
                      <a:pt x="3557" y="0"/>
                    </a:lnTo>
                    <a:cubicBezTo>
                      <a:pt x="3446" y="358"/>
                      <a:pt x="3226" y="662"/>
                      <a:pt x="2950" y="937"/>
                    </a:cubicBezTo>
                    <a:cubicBezTo>
                      <a:pt x="2701" y="1184"/>
                      <a:pt x="2399" y="1378"/>
                      <a:pt x="2068" y="1489"/>
                    </a:cubicBezTo>
                    <a:cubicBezTo>
                      <a:pt x="1861" y="1571"/>
                      <a:pt x="1652" y="1609"/>
                      <a:pt x="1442" y="1609"/>
                    </a:cubicBezTo>
                    <a:cubicBezTo>
                      <a:pt x="953" y="1609"/>
                      <a:pt x="463" y="1403"/>
                      <a:pt x="1" y="1074"/>
                    </a:cubicBezTo>
                    <a:lnTo>
                      <a:pt x="1" y="1074"/>
                    </a:lnTo>
                    <a:cubicBezTo>
                      <a:pt x="221" y="1405"/>
                      <a:pt x="525" y="1735"/>
                      <a:pt x="938" y="1874"/>
                    </a:cubicBezTo>
                    <a:cubicBezTo>
                      <a:pt x="1139" y="1961"/>
                      <a:pt x="1363" y="2002"/>
                      <a:pt x="1590" y="2002"/>
                    </a:cubicBezTo>
                    <a:cubicBezTo>
                      <a:pt x="1798" y="2002"/>
                      <a:pt x="2008" y="1967"/>
                      <a:pt x="2205" y="1901"/>
                    </a:cubicBezTo>
                    <a:cubicBezTo>
                      <a:pt x="2591" y="1735"/>
                      <a:pt x="2950" y="1489"/>
                      <a:pt x="3226" y="1158"/>
                    </a:cubicBezTo>
                    <a:cubicBezTo>
                      <a:pt x="3473" y="827"/>
                      <a:pt x="3612" y="386"/>
                      <a:pt x="3557"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8"/>
              <p:cNvSpPr/>
              <p:nvPr/>
            </p:nvSpPr>
            <p:spPr>
              <a:xfrm>
                <a:off x="-429447" y="1277037"/>
                <a:ext cx="121770" cy="42641"/>
              </a:xfrm>
              <a:custGeom>
                <a:avLst/>
                <a:gdLst/>
                <a:ahLst/>
                <a:cxnLst/>
                <a:rect l="l" t="t" r="r" b="b"/>
                <a:pathLst>
                  <a:path w="6531" h="2287" extrusionOk="0">
                    <a:moveTo>
                      <a:pt x="6531" y="1"/>
                    </a:moveTo>
                    <a:cubicBezTo>
                      <a:pt x="5483" y="578"/>
                      <a:pt x="4465" y="1103"/>
                      <a:pt x="3389" y="1460"/>
                    </a:cubicBezTo>
                    <a:cubicBezTo>
                      <a:pt x="2287" y="1846"/>
                      <a:pt x="1158" y="2011"/>
                      <a:pt x="1" y="2232"/>
                    </a:cubicBezTo>
                    <a:cubicBezTo>
                      <a:pt x="310" y="2268"/>
                      <a:pt x="624" y="2286"/>
                      <a:pt x="938" y="2286"/>
                    </a:cubicBezTo>
                    <a:cubicBezTo>
                      <a:pt x="2997" y="2286"/>
                      <a:pt x="5096" y="1506"/>
                      <a:pt x="653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8"/>
              <p:cNvSpPr/>
              <p:nvPr/>
            </p:nvSpPr>
            <p:spPr>
              <a:xfrm>
                <a:off x="-1235620" y="2037231"/>
                <a:ext cx="522582" cy="457921"/>
              </a:xfrm>
              <a:custGeom>
                <a:avLst/>
                <a:gdLst/>
                <a:ahLst/>
                <a:cxnLst/>
                <a:rect l="l" t="t" r="r" b="b"/>
                <a:pathLst>
                  <a:path w="28028" h="24560" extrusionOk="0">
                    <a:moveTo>
                      <a:pt x="14000" y="1267"/>
                    </a:moveTo>
                    <a:cubicBezTo>
                      <a:pt x="17784" y="1267"/>
                      <a:pt x="21475" y="3214"/>
                      <a:pt x="23534" y="6708"/>
                    </a:cubicBezTo>
                    <a:cubicBezTo>
                      <a:pt x="26594" y="11944"/>
                      <a:pt x="24831" y="18723"/>
                      <a:pt x="19595" y="21783"/>
                    </a:cubicBezTo>
                    <a:cubicBezTo>
                      <a:pt x="17854" y="22800"/>
                      <a:pt x="15942" y="23284"/>
                      <a:pt x="14053" y="23284"/>
                    </a:cubicBezTo>
                    <a:cubicBezTo>
                      <a:pt x="10261" y="23284"/>
                      <a:pt x="6562" y="21336"/>
                      <a:pt x="4520" y="17841"/>
                    </a:cubicBezTo>
                    <a:cubicBezTo>
                      <a:pt x="1434" y="12605"/>
                      <a:pt x="3197" y="5855"/>
                      <a:pt x="8462" y="2769"/>
                    </a:cubicBezTo>
                    <a:cubicBezTo>
                      <a:pt x="10204" y="1751"/>
                      <a:pt x="12113" y="1267"/>
                      <a:pt x="14000" y="1267"/>
                    </a:cubicBezTo>
                    <a:close/>
                    <a:moveTo>
                      <a:pt x="13995" y="0"/>
                    </a:moveTo>
                    <a:cubicBezTo>
                      <a:pt x="11884" y="0"/>
                      <a:pt x="9748" y="545"/>
                      <a:pt x="7801" y="1693"/>
                    </a:cubicBezTo>
                    <a:cubicBezTo>
                      <a:pt x="1959" y="5110"/>
                      <a:pt x="1" y="12634"/>
                      <a:pt x="3418" y="18476"/>
                    </a:cubicBezTo>
                    <a:cubicBezTo>
                      <a:pt x="5700" y="22378"/>
                      <a:pt x="9827" y="24559"/>
                      <a:pt x="14056" y="24559"/>
                    </a:cubicBezTo>
                    <a:cubicBezTo>
                      <a:pt x="16159" y="24559"/>
                      <a:pt x="18288" y="24020"/>
                      <a:pt x="20228" y="22885"/>
                    </a:cubicBezTo>
                    <a:cubicBezTo>
                      <a:pt x="26070" y="19440"/>
                      <a:pt x="28027" y="11918"/>
                      <a:pt x="24610" y="6075"/>
                    </a:cubicBezTo>
                    <a:cubicBezTo>
                      <a:pt x="22332" y="2180"/>
                      <a:pt x="18216" y="0"/>
                      <a:pt x="13995"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8"/>
              <p:cNvSpPr/>
              <p:nvPr/>
            </p:nvSpPr>
            <p:spPr>
              <a:xfrm>
                <a:off x="-1213003" y="2216260"/>
                <a:ext cx="525118" cy="554390"/>
              </a:xfrm>
              <a:custGeom>
                <a:avLst/>
                <a:gdLst/>
                <a:ahLst/>
                <a:cxnLst/>
                <a:rect l="l" t="t" r="r" b="b"/>
                <a:pathLst>
                  <a:path w="28164" h="29734" extrusionOk="0">
                    <a:moveTo>
                      <a:pt x="16369" y="1"/>
                    </a:moveTo>
                    <a:lnTo>
                      <a:pt x="0" y="9591"/>
                    </a:lnTo>
                    <a:lnTo>
                      <a:pt x="11795" y="29734"/>
                    </a:lnTo>
                    <a:lnTo>
                      <a:pt x="28164" y="20144"/>
                    </a:lnTo>
                    <a:lnTo>
                      <a:pt x="16369"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8"/>
              <p:cNvSpPr/>
              <p:nvPr/>
            </p:nvSpPr>
            <p:spPr>
              <a:xfrm>
                <a:off x="-1465252" y="2475221"/>
                <a:ext cx="388935" cy="153131"/>
              </a:xfrm>
              <a:custGeom>
                <a:avLst/>
                <a:gdLst/>
                <a:ahLst/>
                <a:cxnLst/>
                <a:rect l="l" t="t" r="r" b="b"/>
                <a:pathLst>
                  <a:path w="20860" h="8213" extrusionOk="0">
                    <a:moveTo>
                      <a:pt x="16038" y="0"/>
                    </a:moveTo>
                    <a:lnTo>
                      <a:pt x="0" y="3638"/>
                    </a:lnTo>
                    <a:lnTo>
                      <a:pt x="1239" y="5787"/>
                    </a:lnTo>
                    <a:lnTo>
                      <a:pt x="20860" y="8212"/>
                    </a:lnTo>
                    <a:lnTo>
                      <a:pt x="160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1555680" y="2521460"/>
                <a:ext cx="112504" cy="150055"/>
              </a:xfrm>
              <a:custGeom>
                <a:avLst/>
                <a:gdLst/>
                <a:ahLst/>
                <a:cxnLst/>
                <a:rect l="l" t="t" r="r" b="b"/>
                <a:pathLst>
                  <a:path w="6034" h="8048" extrusionOk="0">
                    <a:moveTo>
                      <a:pt x="0" y="1"/>
                    </a:moveTo>
                    <a:lnTo>
                      <a:pt x="4711" y="8047"/>
                    </a:lnTo>
                    <a:lnTo>
                      <a:pt x="6034" y="3197"/>
                    </a:lnTo>
                    <a:lnTo>
                      <a:pt x="4850" y="1158"/>
                    </a:lnTo>
                    <a:lnTo>
                      <a:pt x="0"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8"/>
              <p:cNvSpPr/>
              <p:nvPr/>
            </p:nvSpPr>
            <p:spPr>
              <a:xfrm>
                <a:off x="-1568545" y="2521460"/>
                <a:ext cx="100720" cy="157737"/>
              </a:xfrm>
              <a:custGeom>
                <a:avLst/>
                <a:gdLst/>
                <a:ahLst/>
                <a:cxnLst/>
                <a:rect l="l" t="t" r="r" b="b"/>
                <a:pathLst>
                  <a:path w="5402" h="8460" extrusionOk="0">
                    <a:moveTo>
                      <a:pt x="690" y="1"/>
                    </a:moveTo>
                    <a:lnTo>
                      <a:pt x="0" y="413"/>
                    </a:lnTo>
                    <a:lnTo>
                      <a:pt x="4713" y="8460"/>
                    </a:lnTo>
                    <a:lnTo>
                      <a:pt x="5401" y="8047"/>
                    </a:lnTo>
                    <a:lnTo>
                      <a:pt x="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8"/>
              <p:cNvSpPr/>
              <p:nvPr/>
            </p:nvSpPr>
            <p:spPr>
              <a:xfrm>
                <a:off x="-1197062" y="2243482"/>
                <a:ext cx="305219" cy="178824"/>
              </a:xfrm>
              <a:custGeom>
                <a:avLst/>
                <a:gdLst/>
                <a:ahLst/>
                <a:cxnLst/>
                <a:rect l="l" t="t" r="r" b="b"/>
                <a:pathLst>
                  <a:path w="16370" h="9591" extrusionOk="0">
                    <a:moveTo>
                      <a:pt x="16370" y="0"/>
                    </a:moveTo>
                    <a:lnTo>
                      <a:pt x="16370" y="0"/>
                    </a:lnTo>
                    <a:cubicBezTo>
                      <a:pt x="13559" y="1433"/>
                      <a:pt x="10803" y="3031"/>
                      <a:pt x="8074" y="4603"/>
                    </a:cubicBezTo>
                    <a:cubicBezTo>
                      <a:pt x="5347" y="6228"/>
                      <a:pt x="2618" y="7826"/>
                      <a:pt x="1" y="9590"/>
                    </a:cubicBezTo>
                    <a:cubicBezTo>
                      <a:pt x="2812" y="8157"/>
                      <a:pt x="5539" y="6559"/>
                      <a:pt x="8294" y="4989"/>
                    </a:cubicBezTo>
                    <a:cubicBezTo>
                      <a:pt x="10995" y="3362"/>
                      <a:pt x="13724" y="1764"/>
                      <a:pt x="163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1009549" y="2564083"/>
                <a:ext cx="305219" cy="178824"/>
              </a:xfrm>
              <a:custGeom>
                <a:avLst/>
                <a:gdLst/>
                <a:ahLst/>
                <a:cxnLst/>
                <a:rect l="l" t="t" r="r" b="b"/>
                <a:pathLst>
                  <a:path w="16370" h="9591" extrusionOk="0">
                    <a:moveTo>
                      <a:pt x="16370" y="1"/>
                    </a:moveTo>
                    <a:cubicBezTo>
                      <a:pt x="13559" y="1434"/>
                      <a:pt x="10832" y="3032"/>
                      <a:pt x="8076" y="4604"/>
                    </a:cubicBezTo>
                    <a:cubicBezTo>
                      <a:pt x="5376" y="6229"/>
                      <a:pt x="2646" y="7827"/>
                      <a:pt x="1" y="9591"/>
                    </a:cubicBezTo>
                    <a:cubicBezTo>
                      <a:pt x="2840" y="8158"/>
                      <a:pt x="5567" y="6559"/>
                      <a:pt x="8297" y="4990"/>
                    </a:cubicBezTo>
                    <a:cubicBezTo>
                      <a:pt x="11024" y="3363"/>
                      <a:pt x="13753" y="1764"/>
                      <a:pt x="1637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8"/>
              <p:cNvSpPr/>
              <p:nvPr/>
            </p:nvSpPr>
            <p:spPr>
              <a:xfrm>
                <a:off x="-1062948" y="1952657"/>
                <a:ext cx="281558" cy="166071"/>
              </a:xfrm>
              <a:custGeom>
                <a:avLst/>
                <a:gdLst/>
                <a:ahLst/>
                <a:cxnLst/>
                <a:rect l="l" t="t" r="r" b="b"/>
                <a:pathLst>
                  <a:path w="15101" h="8907" extrusionOk="0">
                    <a:moveTo>
                      <a:pt x="14137" y="1"/>
                    </a:moveTo>
                    <a:lnTo>
                      <a:pt x="7468" y="1242"/>
                    </a:lnTo>
                    <a:cubicBezTo>
                      <a:pt x="7343" y="1240"/>
                      <a:pt x="7219" y="1239"/>
                      <a:pt x="7099" y="1239"/>
                    </a:cubicBezTo>
                    <a:cubicBezTo>
                      <a:pt x="1" y="1239"/>
                      <a:pt x="826" y="5182"/>
                      <a:pt x="826" y="5182"/>
                    </a:cubicBezTo>
                    <a:cubicBezTo>
                      <a:pt x="826" y="5182"/>
                      <a:pt x="1733" y="4835"/>
                      <a:pt x="2303" y="4835"/>
                    </a:cubicBezTo>
                    <a:cubicBezTo>
                      <a:pt x="2414" y="4835"/>
                      <a:pt x="2513" y="4848"/>
                      <a:pt x="2589" y="4880"/>
                    </a:cubicBezTo>
                    <a:cubicBezTo>
                      <a:pt x="3114" y="5071"/>
                      <a:pt x="3279" y="5788"/>
                      <a:pt x="1156" y="6394"/>
                    </a:cubicBezTo>
                    <a:cubicBezTo>
                      <a:pt x="965" y="6670"/>
                      <a:pt x="1046" y="7386"/>
                      <a:pt x="1267" y="7635"/>
                    </a:cubicBezTo>
                    <a:cubicBezTo>
                      <a:pt x="1487" y="7827"/>
                      <a:pt x="2204" y="7746"/>
                      <a:pt x="2479" y="7911"/>
                    </a:cubicBezTo>
                    <a:cubicBezTo>
                      <a:pt x="3524" y="8571"/>
                      <a:pt x="4920" y="8906"/>
                      <a:pt x="6147" y="8906"/>
                    </a:cubicBezTo>
                    <a:cubicBezTo>
                      <a:pt x="7121" y="8906"/>
                      <a:pt x="7987" y="8695"/>
                      <a:pt x="8487" y="8268"/>
                    </a:cubicBezTo>
                    <a:cubicBezTo>
                      <a:pt x="9452" y="7441"/>
                      <a:pt x="10360" y="5100"/>
                      <a:pt x="10360" y="5100"/>
                    </a:cubicBezTo>
                    <a:lnTo>
                      <a:pt x="15100" y="4134"/>
                    </a:lnTo>
                    <a:lnTo>
                      <a:pt x="14137"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8"/>
              <p:cNvSpPr/>
              <p:nvPr/>
            </p:nvSpPr>
            <p:spPr>
              <a:xfrm>
                <a:off x="-886231" y="1527234"/>
                <a:ext cx="731182" cy="528213"/>
              </a:xfrm>
              <a:custGeom>
                <a:avLst/>
                <a:gdLst/>
                <a:ahLst/>
                <a:cxnLst/>
                <a:rect l="l" t="t" r="r" b="b"/>
                <a:pathLst>
                  <a:path w="39216" h="28330" extrusionOk="0">
                    <a:moveTo>
                      <a:pt x="32407" y="1"/>
                    </a:moveTo>
                    <a:lnTo>
                      <a:pt x="19897" y="17858"/>
                    </a:lnTo>
                    <a:lnTo>
                      <a:pt x="1" y="23288"/>
                    </a:lnTo>
                    <a:lnTo>
                      <a:pt x="1544" y="28329"/>
                    </a:lnTo>
                    <a:cubicBezTo>
                      <a:pt x="1544" y="28329"/>
                      <a:pt x="19346" y="27586"/>
                      <a:pt x="23673" y="25713"/>
                    </a:cubicBezTo>
                    <a:cubicBezTo>
                      <a:pt x="28027" y="23839"/>
                      <a:pt x="39215" y="12816"/>
                      <a:pt x="39215" y="12816"/>
                    </a:cubicBezTo>
                    <a:lnTo>
                      <a:pt x="32407"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8"/>
              <p:cNvSpPr/>
              <p:nvPr/>
            </p:nvSpPr>
            <p:spPr>
              <a:xfrm>
                <a:off x="-588713" y="1527234"/>
                <a:ext cx="306729" cy="353024"/>
              </a:xfrm>
              <a:custGeom>
                <a:avLst/>
                <a:gdLst/>
                <a:ahLst/>
                <a:cxnLst/>
                <a:rect l="l" t="t" r="r" b="b"/>
                <a:pathLst>
                  <a:path w="16451" h="18934" extrusionOk="0">
                    <a:moveTo>
                      <a:pt x="16450" y="1"/>
                    </a:moveTo>
                    <a:lnTo>
                      <a:pt x="16450" y="1"/>
                    </a:lnTo>
                    <a:cubicBezTo>
                      <a:pt x="12082" y="5801"/>
                      <a:pt x="7930" y="11737"/>
                      <a:pt x="3890" y="17754"/>
                    </a:cubicBezTo>
                    <a:lnTo>
                      <a:pt x="3890" y="17754"/>
                    </a:lnTo>
                    <a:lnTo>
                      <a:pt x="0" y="18933"/>
                    </a:lnTo>
                    <a:lnTo>
                      <a:pt x="0" y="18933"/>
                    </a:lnTo>
                    <a:lnTo>
                      <a:pt x="3968" y="17997"/>
                    </a:lnTo>
                    <a:lnTo>
                      <a:pt x="4023" y="17968"/>
                    </a:lnTo>
                    <a:lnTo>
                      <a:pt x="4050" y="17941"/>
                    </a:lnTo>
                    <a:cubicBezTo>
                      <a:pt x="8322" y="12071"/>
                      <a:pt x="12511" y="6118"/>
                      <a:pt x="16450"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8"/>
              <p:cNvSpPr/>
              <p:nvPr/>
            </p:nvSpPr>
            <p:spPr>
              <a:xfrm>
                <a:off x="-625705" y="1766170"/>
                <a:ext cx="470656" cy="272832"/>
              </a:xfrm>
              <a:custGeom>
                <a:avLst/>
                <a:gdLst/>
                <a:ahLst/>
                <a:cxnLst/>
                <a:rect l="l" t="t" r="r" b="b"/>
                <a:pathLst>
                  <a:path w="25243" h="14633" extrusionOk="0">
                    <a:moveTo>
                      <a:pt x="25242" y="1"/>
                    </a:moveTo>
                    <a:lnTo>
                      <a:pt x="25242" y="1"/>
                    </a:lnTo>
                    <a:cubicBezTo>
                      <a:pt x="23395" y="1709"/>
                      <a:pt x="21521" y="3363"/>
                      <a:pt x="19647" y="5043"/>
                    </a:cubicBezTo>
                    <a:cubicBezTo>
                      <a:pt x="17747" y="6696"/>
                      <a:pt x="15873" y="8350"/>
                      <a:pt x="13889" y="9866"/>
                    </a:cubicBezTo>
                    <a:cubicBezTo>
                      <a:pt x="11905" y="11409"/>
                      <a:pt x="9921" y="12979"/>
                      <a:pt x="7412" y="13394"/>
                    </a:cubicBezTo>
                    <a:cubicBezTo>
                      <a:pt x="4987" y="13945"/>
                      <a:pt x="2480" y="14275"/>
                      <a:pt x="0" y="14633"/>
                    </a:cubicBezTo>
                    <a:lnTo>
                      <a:pt x="0" y="14633"/>
                    </a:lnTo>
                    <a:cubicBezTo>
                      <a:pt x="2507" y="14441"/>
                      <a:pt x="5015" y="14220"/>
                      <a:pt x="7496" y="13724"/>
                    </a:cubicBezTo>
                    <a:cubicBezTo>
                      <a:pt x="8734" y="13504"/>
                      <a:pt x="9976" y="13089"/>
                      <a:pt x="11049" y="12401"/>
                    </a:cubicBezTo>
                    <a:cubicBezTo>
                      <a:pt x="12152" y="11740"/>
                      <a:pt x="13144" y="10969"/>
                      <a:pt x="14164" y="10223"/>
                    </a:cubicBezTo>
                    <a:cubicBezTo>
                      <a:pt x="18077" y="7055"/>
                      <a:pt x="21770" y="3638"/>
                      <a:pt x="25242"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8"/>
              <p:cNvSpPr/>
              <p:nvPr/>
            </p:nvSpPr>
            <p:spPr>
              <a:xfrm>
                <a:off x="-1029071" y="2082147"/>
                <a:ext cx="36526" cy="18142"/>
              </a:xfrm>
              <a:custGeom>
                <a:avLst/>
                <a:gdLst/>
                <a:ahLst/>
                <a:cxnLst/>
                <a:rect l="l" t="t" r="r" b="b"/>
                <a:pathLst>
                  <a:path w="1959" h="973" extrusionOk="0">
                    <a:moveTo>
                      <a:pt x="1958" y="0"/>
                    </a:moveTo>
                    <a:lnTo>
                      <a:pt x="1958" y="0"/>
                    </a:lnTo>
                    <a:cubicBezTo>
                      <a:pt x="1323" y="470"/>
                      <a:pt x="772" y="525"/>
                      <a:pt x="1" y="827"/>
                    </a:cubicBezTo>
                    <a:cubicBezTo>
                      <a:pt x="195" y="911"/>
                      <a:pt x="387" y="966"/>
                      <a:pt x="581" y="966"/>
                    </a:cubicBezTo>
                    <a:cubicBezTo>
                      <a:pt x="615" y="971"/>
                      <a:pt x="650" y="973"/>
                      <a:pt x="685" y="973"/>
                    </a:cubicBezTo>
                    <a:cubicBezTo>
                      <a:pt x="850" y="973"/>
                      <a:pt x="1027" y="927"/>
                      <a:pt x="1187" y="882"/>
                    </a:cubicBezTo>
                    <a:cubicBezTo>
                      <a:pt x="1544" y="717"/>
                      <a:pt x="1930" y="415"/>
                      <a:pt x="195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8"/>
              <p:cNvSpPr/>
              <p:nvPr/>
            </p:nvSpPr>
            <p:spPr>
              <a:xfrm>
                <a:off x="-987436" y="2093986"/>
                <a:ext cx="25711" cy="19223"/>
              </a:xfrm>
              <a:custGeom>
                <a:avLst/>
                <a:gdLst/>
                <a:ahLst/>
                <a:cxnLst/>
                <a:rect l="l" t="t" r="r" b="b"/>
                <a:pathLst>
                  <a:path w="1379" h="1031" extrusionOk="0">
                    <a:moveTo>
                      <a:pt x="1379" y="0"/>
                    </a:moveTo>
                    <a:cubicBezTo>
                      <a:pt x="799" y="302"/>
                      <a:pt x="413" y="523"/>
                      <a:pt x="1" y="1019"/>
                    </a:cubicBezTo>
                    <a:cubicBezTo>
                      <a:pt x="50" y="1027"/>
                      <a:pt x="99" y="1031"/>
                      <a:pt x="147" y="1031"/>
                    </a:cubicBezTo>
                    <a:cubicBezTo>
                      <a:pt x="261" y="1031"/>
                      <a:pt x="372" y="1011"/>
                      <a:pt x="468" y="992"/>
                    </a:cubicBezTo>
                    <a:cubicBezTo>
                      <a:pt x="634" y="937"/>
                      <a:pt x="744" y="853"/>
                      <a:pt x="883" y="772"/>
                    </a:cubicBezTo>
                    <a:cubicBezTo>
                      <a:pt x="1130" y="578"/>
                      <a:pt x="1350" y="357"/>
                      <a:pt x="137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8"/>
              <p:cNvSpPr/>
              <p:nvPr/>
            </p:nvSpPr>
            <p:spPr>
              <a:xfrm>
                <a:off x="-948916" y="2101668"/>
                <a:ext cx="25227" cy="19260"/>
              </a:xfrm>
              <a:custGeom>
                <a:avLst/>
                <a:gdLst/>
                <a:ahLst/>
                <a:cxnLst/>
                <a:rect l="l" t="t" r="r" b="b"/>
                <a:pathLst>
                  <a:path w="1353" h="1033" extrusionOk="0">
                    <a:moveTo>
                      <a:pt x="1352" y="0"/>
                    </a:moveTo>
                    <a:lnTo>
                      <a:pt x="1352" y="0"/>
                    </a:lnTo>
                    <a:cubicBezTo>
                      <a:pt x="801" y="276"/>
                      <a:pt x="415" y="496"/>
                      <a:pt x="1" y="1021"/>
                    </a:cubicBezTo>
                    <a:cubicBezTo>
                      <a:pt x="49" y="1029"/>
                      <a:pt x="97" y="1032"/>
                      <a:pt x="144" y="1032"/>
                    </a:cubicBezTo>
                    <a:cubicBezTo>
                      <a:pt x="260" y="1032"/>
                      <a:pt x="372" y="1013"/>
                      <a:pt x="470" y="993"/>
                    </a:cubicBezTo>
                    <a:cubicBezTo>
                      <a:pt x="607" y="937"/>
                      <a:pt x="746" y="856"/>
                      <a:pt x="882" y="772"/>
                    </a:cubicBezTo>
                    <a:cubicBezTo>
                      <a:pt x="1103" y="580"/>
                      <a:pt x="1352" y="331"/>
                      <a:pt x="1352"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8"/>
              <p:cNvSpPr/>
              <p:nvPr/>
            </p:nvSpPr>
            <p:spPr>
              <a:xfrm>
                <a:off x="-1176497" y="2030649"/>
                <a:ext cx="139763" cy="172541"/>
              </a:xfrm>
              <a:custGeom>
                <a:avLst/>
                <a:gdLst/>
                <a:ahLst/>
                <a:cxnLst/>
                <a:rect l="l" t="t" r="r" b="b"/>
                <a:pathLst>
                  <a:path w="7496" h="9254" extrusionOk="0">
                    <a:moveTo>
                      <a:pt x="3844" y="1"/>
                    </a:moveTo>
                    <a:cubicBezTo>
                      <a:pt x="3199" y="1"/>
                      <a:pt x="2569" y="248"/>
                      <a:pt x="2094" y="723"/>
                    </a:cubicBezTo>
                    <a:lnTo>
                      <a:pt x="1378" y="1854"/>
                    </a:lnTo>
                    <a:cubicBezTo>
                      <a:pt x="633" y="2597"/>
                      <a:pt x="853" y="2791"/>
                      <a:pt x="467" y="4720"/>
                    </a:cubicBezTo>
                    <a:cubicBezTo>
                      <a:pt x="0" y="7035"/>
                      <a:pt x="882" y="8964"/>
                      <a:pt x="882" y="8964"/>
                    </a:cubicBezTo>
                    <a:cubicBezTo>
                      <a:pt x="1000" y="9166"/>
                      <a:pt x="1194" y="9254"/>
                      <a:pt x="1442" y="9254"/>
                    </a:cubicBezTo>
                    <a:cubicBezTo>
                      <a:pt x="2748" y="9254"/>
                      <a:pt x="5548" y="6804"/>
                      <a:pt x="6614" y="5738"/>
                    </a:cubicBezTo>
                    <a:cubicBezTo>
                      <a:pt x="7496" y="4857"/>
                      <a:pt x="6669" y="2681"/>
                      <a:pt x="6063" y="1413"/>
                    </a:cubicBezTo>
                    <a:cubicBezTo>
                      <a:pt x="5758" y="807"/>
                      <a:pt x="5236" y="337"/>
                      <a:pt x="4601" y="117"/>
                    </a:cubicBezTo>
                    <a:cubicBezTo>
                      <a:pt x="4352" y="39"/>
                      <a:pt x="4097" y="1"/>
                      <a:pt x="3844"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8"/>
              <p:cNvSpPr/>
              <p:nvPr/>
            </p:nvSpPr>
            <p:spPr>
              <a:xfrm>
                <a:off x="-1082507" y="2046889"/>
                <a:ext cx="31380" cy="73293"/>
              </a:xfrm>
              <a:custGeom>
                <a:avLst/>
                <a:gdLst/>
                <a:ahLst/>
                <a:cxnLst/>
                <a:rect l="l" t="t" r="r" b="b"/>
                <a:pathLst>
                  <a:path w="1683" h="3931" extrusionOk="0">
                    <a:moveTo>
                      <a:pt x="770" y="1"/>
                    </a:moveTo>
                    <a:cubicBezTo>
                      <a:pt x="633" y="1"/>
                      <a:pt x="495" y="50"/>
                      <a:pt x="415" y="156"/>
                    </a:cubicBezTo>
                    <a:cubicBezTo>
                      <a:pt x="1" y="818"/>
                      <a:pt x="1" y="1450"/>
                      <a:pt x="1" y="2085"/>
                    </a:cubicBezTo>
                    <a:cubicBezTo>
                      <a:pt x="1" y="2718"/>
                      <a:pt x="111" y="3324"/>
                      <a:pt x="250" y="3931"/>
                    </a:cubicBezTo>
                    <a:cubicBezTo>
                      <a:pt x="276" y="3298"/>
                      <a:pt x="276" y="2692"/>
                      <a:pt x="332" y="2085"/>
                    </a:cubicBezTo>
                    <a:cubicBezTo>
                      <a:pt x="387" y="1505"/>
                      <a:pt x="470" y="818"/>
                      <a:pt x="746" y="458"/>
                    </a:cubicBezTo>
                    <a:cubicBezTo>
                      <a:pt x="774" y="431"/>
                      <a:pt x="774" y="417"/>
                      <a:pt x="777" y="417"/>
                    </a:cubicBezTo>
                    <a:cubicBezTo>
                      <a:pt x="780" y="417"/>
                      <a:pt x="787" y="431"/>
                      <a:pt x="828" y="458"/>
                    </a:cubicBezTo>
                    <a:cubicBezTo>
                      <a:pt x="911" y="513"/>
                      <a:pt x="993" y="624"/>
                      <a:pt x="1022" y="763"/>
                    </a:cubicBezTo>
                    <a:cubicBezTo>
                      <a:pt x="1132" y="1038"/>
                      <a:pt x="1213" y="1340"/>
                      <a:pt x="1268" y="1616"/>
                    </a:cubicBezTo>
                    <a:cubicBezTo>
                      <a:pt x="1407" y="2222"/>
                      <a:pt x="1462" y="2828"/>
                      <a:pt x="1573" y="3434"/>
                    </a:cubicBezTo>
                    <a:cubicBezTo>
                      <a:pt x="1628" y="2828"/>
                      <a:pt x="1683" y="2196"/>
                      <a:pt x="1599" y="1561"/>
                    </a:cubicBezTo>
                    <a:cubicBezTo>
                      <a:pt x="1573" y="1259"/>
                      <a:pt x="1518" y="928"/>
                      <a:pt x="1407" y="624"/>
                    </a:cubicBezTo>
                    <a:cubicBezTo>
                      <a:pt x="1352" y="458"/>
                      <a:pt x="1268" y="293"/>
                      <a:pt x="1132" y="156"/>
                    </a:cubicBezTo>
                    <a:cubicBezTo>
                      <a:pt x="1060" y="56"/>
                      <a:pt x="916" y="1"/>
                      <a:pt x="770"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8"/>
              <p:cNvSpPr/>
              <p:nvPr/>
            </p:nvSpPr>
            <p:spPr>
              <a:xfrm>
                <a:off x="-1110251" y="2061619"/>
                <a:ext cx="34475" cy="79111"/>
              </a:xfrm>
              <a:custGeom>
                <a:avLst/>
                <a:gdLst/>
                <a:ahLst/>
                <a:cxnLst/>
                <a:rect l="l" t="t" r="r" b="b"/>
                <a:pathLst>
                  <a:path w="1849" h="4243" extrusionOk="0">
                    <a:moveTo>
                      <a:pt x="981" y="0"/>
                    </a:moveTo>
                    <a:cubicBezTo>
                      <a:pt x="932" y="0"/>
                      <a:pt x="880" y="8"/>
                      <a:pt x="827" y="28"/>
                    </a:cubicBezTo>
                    <a:cubicBezTo>
                      <a:pt x="607" y="138"/>
                      <a:pt x="525" y="330"/>
                      <a:pt x="415" y="469"/>
                    </a:cubicBezTo>
                    <a:cubicBezTo>
                      <a:pt x="166" y="1101"/>
                      <a:pt x="56" y="1736"/>
                      <a:pt x="29" y="2369"/>
                    </a:cubicBezTo>
                    <a:cubicBezTo>
                      <a:pt x="1" y="2975"/>
                      <a:pt x="29" y="3610"/>
                      <a:pt x="111" y="4243"/>
                    </a:cubicBezTo>
                    <a:lnTo>
                      <a:pt x="360" y="2398"/>
                    </a:lnTo>
                    <a:cubicBezTo>
                      <a:pt x="470" y="1791"/>
                      <a:pt x="581" y="1185"/>
                      <a:pt x="801" y="660"/>
                    </a:cubicBezTo>
                    <a:cubicBezTo>
                      <a:pt x="883" y="550"/>
                      <a:pt x="938" y="440"/>
                      <a:pt x="993" y="413"/>
                    </a:cubicBezTo>
                    <a:cubicBezTo>
                      <a:pt x="993" y="440"/>
                      <a:pt x="1048" y="385"/>
                      <a:pt x="1132" y="524"/>
                    </a:cubicBezTo>
                    <a:cubicBezTo>
                      <a:pt x="1268" y="744"/>
                      <a:pt x="1323" y="1046"/>
                      <a:pt x="1407" y="1322"/>
                    </a:cubicBezTo>
                    <a:cubicBezTo>
                      <a:pt x="1544" y="1902"/>
                      <a:pt x="1628" y="2534"/>
                      <a:pt x="1738" y="3141"/>
                    </a:cubicBezTo>
                    <a:cubicBezTo>
                      <a:pt x="1793" y="2534"/>
                      <a:pt x="1848" y="1902"/>
                      <a:pt x="1738" y="1267"/>
                    </a:cubicBezTo>
                    <a:cubicBezTo>
                      <a:pt x="1709" y="936"/>
                      <a:pt x="1654" y="634"/>
                      <a:pt x="1462" y="303"/>
                    </a:cubicBezTo>
                    <a:cubicBezTo>
                      <a:pt x="1393" y="189"/>
                      <a:pt x="1213" y="0"/>
                      <a:pt x="98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8"/>
              <p:cNvSpPr/>
              <p:nvPr/>
            </p:nvSpPr>
            <p:spPr>
              <a:xfrm>
                <a:off x="-1142097" y="2080842"/>
                <a:ext cx="34456" cy="86606"/>
              </a:xfrm>
              <a:custGeom>
                <a:avLst/>
                <a:gdLst/>
                <a:ahLst/>
                <a:cxnLst/>
                <a:rect l="l" t="t" r="r" b="b"/>
                <a:pathLst>
                  <a:path w="1848" h="4645" extrusionOk="0">
                    <a:moveTo>
                      <a:pt x="909" y="0"/>
                    </a:moveTo>
                    <a:cubicBezTo>
                      <a:pt x="780" y="0"/>
                      <a:pt x="630" y="86"/>
                      <a:pt x="606" y="154"/>
                    </a:cubicBezTo>
                    <a:cubicBezTo>
                      <a:pt x="415" y="319"/>
                      <a:pt x="386" y="485"/>
                      <a:pt x="304" y="677"/>
                    </a:cubicBezTo>
                    <a:cubicBezTo>
                      <a:pt x="0" y="2028"/>
                      <a:pt x="139" y="3377"/>
                      <a:pt x="441" y="4645"/>
                    </a:cubicBezTo>
                    <a:lnTo>
                      <a:pt x="496" y="2689"/>
                    </a:lnTo>
                    <a:cubicBezTo>
                      <a:pt x="525" y="2054"/>
                      <a:pt x="551" y="1393"/>
                      <a:pt x="745" y="787"/>
                    </a:cubicBezTo>
                    <a:cubicBezTo>
                      <a:pt x="772" y="677"/>
                      <a:pt x="827" y="511"/>
                      <a:pt x="882" y="456"/>
                    </a:cubicBezTo>
                    <a:cubicBezTo>
                      <a:pt x="912" y="442"/>
                      <a:pt x="909" y="419"/>
                      <a:pt x="919" y="419"/>
                    </a:cubicBezTo>
                    <a:cubicBezTo>
                      <a:pt x="926" y="419"/>
                      <a:pt x="942" y="435"/>
                      <a:pt x="992" y="485"/>
                    </a:cubicBezTo>
                    <a:cubicBezTo>
                      <a:pt x="1158" y="677"/>
                      <a:pt x="1268" y="1007"/>
                      <a:pt x="1378" y="1283"/>
                    </a:cubicBezTo>
                    <a:cubicBezTo>
                      <a:pt x="1572" y="1918"/>
                      <a:pt x="1682" y="2550"/>
                      <a:pt x="1819" y="3212"/>
                    </a:cubicBezTo>
                    <a:cubicBezTo>
                      <a:pt x="1848" y="2550"/>
                      <a:pt x="1848" y="1863"/>
                      <a:pt x="1709" y="1201"/>
                    </a:cubicBezTo>
                    <a:cubicBezTo>
                      <a:pt x="1627" y="871"/>
                      <a:pt x="1543" y="540"/>
                      <a:pt x="1297" y="209"/>
                    </a:cubicBezTo>
                    <a:cubicBezTo>
                      <a:pt x="1241" y="125"/>
                      <a:pt x="1158" y="44"/>
                      <a:pt x="992" y="15"/>
                    </a:cubicBezTo>
                    <a:cubicBezTo>
                      <a:pt x="967" y="5"/>
                      <a:pt x="938" y="0"/>
                      <a:pt x="90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8"/>
              <p:cNvSpPr/>
              <p:nvPr/>
            </p:nvSpPr>
            <p:spPr>
              <a:xfrm>
                <a:off x="-1174986" y="2117181"/>
                <a:ext cx="41131" cy="80602"/>
              </a:xfrm>
              <a:custGeom>
                <a:avLst/>
                <a:gdLst/>
                <a:ahLst/>
                <a:cxnLst/>
                <a:rect l="l" t="t" r="r" b="b"/>
                <a:pathLst>
                  <a:path w="2206" h="4323" extrusionOk="0">
                    <a:moveTo>
                      <a:pt x="1039" y="0"/>
                    </a:moveTo>
                    <a:cubicBezTo>
                      <a:pt x="863" y="0"/>
                      <a:pt x="683" y="75"/>
                      <a:pt x="607" y="189"/>
                    </a:cubicBezTo>
                    <a:cubicBezTo>
                      <a:pt x="442" y="326"/>
                      <a:pt x="415" y="491"/>
                      <a:pt x="331" y="657"/>
                    </a:cubicBezTo>
                    <a:cubicBezTo>
                      <a:pt x="1" y="1924"/>
                      <a:pt x="250" y="3220"/>
                      <a:pt x="801" y="4323"/>
                    </a:cubicBezTo>
                    <a:cubicBezTo>
                      <a:pt x="691" y="3716"/>
                      <a:pt x="607" y="3110"/>
                      <a:pt x="580" y="2530"/>
                    </a:cubicBezTo>
                    <a:cubicBezTo>
                      <a:pt x="580" y="1924"/>
                      <a:pt x="580" y="1318"/>
                      <a:pt x="746" y="795"/>
                    </a:cubicBezTo>
                    <a:cubicBezTo>
                      <a:pt x="843" y="575"/>
                      <a:pt x="961" y="400"/>
                      <a:pt x="1045" y="400"/>
                    </a:cubicBezTo>
                    <a:cubicBezTo>
                      <a:pt x="1056" y="400"/>
                      <a:pt x="1067" y="403"/>
                      <a:pt x="1076" y="410"/>
                    </a:cubicBezTo>
                    <a:cubicBezTo>
                      <a:pt x="1242" y="520"/>
                      <a:pt x="1407" y="767"/>
                      <a:pt x="1544" y="1016"/>
                    </a:cubicBezTo>
                    <a:cubicBezTo>
                      <a:pt x="1819" y="1538"/>
                      <a:pt x="1985" y="2145"/>
                      <a:pt x="2205" y="2696"/>
                    </a:cubicBezTo>
                    <a:cubicBezTo>
                      <a:pt x="2150" y="2090"/>
                      <a:pt x="2095" y="1483"/>
                      <a:pt x="1848" y="877"/>
                    </a:cubicBezTo>
                    <a:cubicBezTo>
                      <a:pt x="1738" y="601"/>
                      <a:pt x="1599" y="271"/>
                      <a:pt x="1268" y="50"/>
                    </a:cubicBezTo>
                    <a:cubicBezTo>
                      <a:pt x="1199" y="16"/>
                      <a:pt x="1120" y="0"/>
                      <a:pt x="103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8"/>
              <p:cNvSpPr/>
              <p:nvPr/>
            </p:nvSpPr>
            <p:spPr>
              <a:xfrm>
                <a:off x="-1186789" y="2022315"/>
                <a:ext cx="97644" cy="104039"/>
              </a:xfrm>
              <a:custGeom>
                <a:avLst/>
                <a:gdLst/>
                <a:ahLst/>
                <a:cxnLst/>
                <a:rect l="l" t="t" r="r" b="b"/>
                <a:pathLst>
                  <a:path w="5237" h="5580" extrusionOk="0">
                    <a:moveTo>
                      <a:pt x="3396" y="1"/>
                    </a:moveTo>
                    <a:cubicBezTo>
                      <a:pt x="2421" y="1"/>
                      <a:pt x="1476" y="574"/>
                      <a:pt x="1130" y="1364"/>
                    </a:cubicBezTo>
                    <a:cubicBezTo>
                      <a:pt x="552" y="2713"/>
                      <a:pt x="1" y="5553"/>
                      <a:pt x="1019" y="5579"/>
                    </a:cubicBezTo>
                    <a:cubicBezTo>
                      <a:pt x="2040" y="5579"/>
                      <a:pt x="1846" y="4808"/>
                      <a:pt x="2673" y="2879"/>
                    </a:cubicBezTo>
                    <a:cubicBezTo>
                      <a:pt x="3804" y="2411"/>
                      <a:pt x="3996" y="1280"/>
                      <a:pt x="3996" y="1280"/>
                    </a:cubicBezTo>
                    <a:lnTo>
                      <a:pt x="5237" y="895"/>
                    </a:lnTo>
                    <a:cubicBezTo>
                      <a:pt x="4726" y="262"/>
                      <a:pt x="4054" y="1"/>
                      <a:pt x="339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8"/>
              <p:cNvSpPr/>
              <p:nvPr/>
            </p:nvSpPr>
            <p:spPr>
              <a:xfrm>
                <a:off x="-1182183" y="2020264"/>
                <a:ext cx="93039" cy="109483"/>
              </a:xfrm>
              <a:custGeom>
                <a:avLst/>
                <a:gdLst/>
                <a:ahLst/>
                <a:cxnLst/>
                <a:rect l="l" t="t" r="r" b="b"/>
                <a:pathLst>
                  <a:path w="4990" h="5872" extrusionOk="0">
                    <a:moveTo>
                      <a:pt x="2998" y="0"/>
                    </a:moveTo>
                    <a:cubicBezTo>
                      <a:pt x="2663" y="0"/>
                      <a:pt x="2326" y="66"/>
                      <a:pt x="2014" y="206"/>
                    </a:cubicBezTo>
                    <a:cubicBezTo>
                      <a:pt x="1518" y="427"/>
                      <a:pt x="1022" y="784"/>
                      <a:pt x="746" y="1309"/>
                    </a:cubicBezTo>
                    <a:cubicBezTo>
                      <a:pt x="497" y="1831"/>
                      <a:pt x="360" y="2356"/>
                      <a:pt x="221" y="2878"/>
                    </a:cubicBezTo>
                    <a:cubicBezTo>
                      <a:pt x="111" y="3403"/>
                      <a:pt x="1" y="3954"/>
                      <a:pt x="1" y="4505"/>
                    </a:cubicBezTo>
                    <a:cubicBezTo>
                      <a:pt x="1" y="4781"/>
                      <a:pt x="29" y="5083"/>
                      <a:pt x="140" y="5387"/>
                    </a:cubicBezTo>
                    <a:cubicBezTo>
                      <a:pt x="195" y="5524"/>
                      <a:pt x="276" y="5689"/>
                      <a:pt x="470" y="5799"/>
                    </a:cubicBezTo>
                    <a:cubicBezTo>
                      <a:pt x="575" y="5852"/>
                      <a:pt x="701" y="5872"/>
                      <a:pt x="808" y="5872"/>
                    </a:cubicBezTo>
                    <a:cubicBezTo>
                      <a:pt x="870" y="5872"/>
                      <a:pt x="926" y="5865"/>
                      <a:pt x="966" y="5855"/>
                    </a:cubicBezTo>
                    <a:cubicBezTo>
                      <a:pt x="1297" y="5855"/>
                      <a:pt x="1628" y="5608"/>
                      <a:pt x="1764" y="5332"/>
                    </a:cubicBezTo>
                    <a:cubicBezTo>
                      <a:pt x="1903" y="5056"/>
                      <a:pt x="1958" y="4807"/>
                      <a:pt x="2040" y="4532"/>
                    </a:cubicBezTo>
                    <a:cubicBezTo>
                      <a:pt x="2174" y="4053"/>
                      <a:pt x="2333" y="3550"/>
                      <a:pt x="2516" y="3069"/>
                    </a:cubicBezTo>
                    <a:lnTo>
                      <a:pt x="2516" y="3069"/>
                    </a:lnTo>
                    <a:cubicBezTo>
                      <a:pt x="3198" y="2728"/>
                      <a:pt x="3642" y="2060"/>
                      <a:pt x="3749" y="1390"/>
                    </a:cubicBezTo>
                    <a:lnTo>
                      <a:pt x="3749" y="1390"/>
                    </a:lnTo>
                    <a:cubicBezTo>
                      <a:pt x="3557" y="2080"/>
                      <a:pt x="3032" y="2658"/>
                      <a:pt x="2371" y="2878"/>
                    </a:cubicBezTo>
                    <a:lnTo>
                      <a:pt x="2344" y="2878"/>
                    </a:lnTo>
                    <a:lnTo>
                      <a:pt x="2316" y="2933"/>
                    </a:lnTo>
                    <a:cubicBezTo>
                      <a:pt x="2095" y="3430"/>
                      <a:pt x="1903" y="3926"/>
                      <a:pt x="1709" y="4450"/>
                    </a:cubicBezTo>
                    <a:cubicBezTo>
                      <a:pt x="1518" y="4946"/>
                      <a:pt x="1379" y="5469"/>
                      <a:pt x="938" y="5469"/>
                    </a:cubicBezTo>
                    <a:cubicBezTo>
                      <a:pt x="899" y="5478"/>
                      <a:pt x="864" y="5483"/>
                      <a:pt x="831" y="5483"/>
                    </a:cubicBezTo>
                    <a:cubicBezTo>
                      <a:pt x="488" y="5483"/>
                      <a:pt x="442" y="4982"/>
                      <a:pt x="442" y="4505"/>
                    </a:cubicBezTo>
                    <a:cubicBezTo>
                      <a:pt x="442" y="4009"/>
                      <a:pt x="525" y="3485"/>
                      <a:pt x="636" y="2962"/>
                    </a:cubicBezTo>
                    <a:cubicBezTo>
                      <a:pt x="746" y="2466"/>
                      <a:pt x="883" y="1941"/>
                      <a:pt x="1103" y="1474"/>
                    </a:cubicBezTo>
                    <a:cubicBezTo>
                      <a:pt x="1297" y="1060"/>
                      <a:pt x="1683" y="702"/>
                      <a:pt x="2150" y="482"/>
                    </a:cubicBezTo>
                    <a:cubicBezTo>
                      <a:pt x="2484" y="310"/>
                      <a:pt x="2859" y="223"/>
                      <a:pt x="3235" y="223"/>
                    </a:cubicBezTo>
                    <a:cubicBezTo>
                      <a:pt x="3884" y="223"/>
                      <a:pt x="4536" y="481"/>
                      <a:pt x="4990" y="1005"/>
                    </a:cubicBezTo>
                    <a:cubicBezTo>
                      <a:pt x="4564" y="367"/>
                      <a:pt x="3786" y="0"/>
                      <a:pt x="299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8"/>
              <p:cNvSpPr/>
              <p:nvPr/>
            </p:nvSpPr>
            <p:spPr>
              <a:xfrm>
                <a:off x="-723647" y="761876"/>
                <a:ext cx="606074" cy="476622"/>
              </a:xfrm>
              <a:custGeom>
                <a:avLst/>
                <a:gdLst/>
                <a:ahLst/>
                <a:cxnLst/>
                <a:rect l="l" t="t" r="r" b="b"/>
                <a:pathLst>
                  <a:path w="32506" h="25563" extrusionOk="0">
                    <a:moveTo>
                      <a:pt x="19095" y="1"/>
                    </a:moveTo>
                    <a:cubicBezTo>
                      <a:pt x="10907" y="1"/>
                      <a:pt x="1" y="6728"/>
                      <a:pt x="6631" y="15946"/>
                    </a:cubicBezTo>
                    <a:cubicBezTo>
                      <a:pt x="8505" y="14073"/>
                      <a:pt x="11618" y="10076"/>
                      <a:pt x="11618" y="10076"/>
                    </a:cubicBezTo>
                    <a:cubicBezTo>
                      <a:pt x="11618" y="10076"/>
                      <a:pt x="14553" y="14085"/>
                      <a:pt x="19782" y="14085"/>
                    </a:cubicBezTo>
                    <a:cubicBezTo>
                      <a:pt x="20821" y="14085"/>
                      <a:pt x="21950" y="13927"/>
                      <a:pt x="23165" y="13548"/>
                    </a:cubicBezTo>
                    <a:cubicBezTo>
                      <a:pt x="23798" y="18563"/>
                      <a:pt x="23275" y="23607"/>
                      <a:pt x="26196" y="25563"/>
                    </a:cubicBezTo>
                    <a:cubicBezTo>
                      <a:pt x="32506" y="21705"/>
                      <a:pt x="31763" y="5060"/>
                      <a:pt x="25314" y="2058"/>
                    </a:cubicBezTo>
                    <a:cubicBezTo>
                      <a:pt x="23901" y="645"/>
                      <a:pt x="21628" y="1"/>
                      <a:pt x="19095"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8"/>
              <p:cNvSpPr/>
              <p:nvPr/>
            </p:nvSpPr>
            <p:spPr>
              <a:xfrm>
                <a:off x="-496234" y="914783"/>
                <a:ext cx="280551" cy="61957"/>
              </a:xfrm>
              <a:custGeom>
                <a:avLst/>
                <a:gdLst/>
                <a:ahLst/>
                <a:cxnLst/>
                <a:rect l="l" t="t" r="r" b="b"/>
                <a:pathLst>
                  <a:path w="15047" h="3323" extrusionOk="0">
                    <a:moveTo>
                      <a:pt x="0" y="1"/>
                    </a:moveTo>
                    <a:cubicBezTo>
                      <a:pt x="24" y="10"/>
                      <a:pt x="48" y="19"/>
                      <a:pt x="72" y="29"/>
                    </a:cubicBezTo>
                    <a:lnTo>
                      <a:pt x="72" y="29"/>
                    </a:lnTo>
                    <a:cubicBezTo>
                      <a:pt x="48" y="19"/>
                      <a:pt x="25" y="10"/>
                      <a:pt x="0" y="1"/>
                    </a:cubicBezTo>
                    <a:close/>
                    <a:moveTo>
                      <a:pt x="72" y="29"/>
                    </a:moveTo>
                    <a:cubicBezTo>
                      <a:pt x="644" y="263"/>
                      <a:pt x="1096" y="760"/>
                      <a:pt x="1625" y="1103"/>
                    </a:cubicBezTo>
                    <a:cubicBezTo>
                      <a:pt x="2176" y="1462"/>
                      <a:pt x="2756" y="1793"/>
                      <a:pt x="3362" y="2095"/>
                    </a:cubicBezTo>
                    <a:cubicBezTo>
                      <a:pt x="4575" y="2675"/>
                      <a:pt x="5869" y="3032"/>
                      <a:pt x="7192" y="3226"/>
                    </a:cubicBezTo>
                    <a:cubicBezTo>
                      <a:pt x="7810" y="3289"/>
                      <a:pt x="8428" y="3323"/>
                      <a:pt x="9044" y="3323"/>
                    </a:cubicBezTo>
                    <a:cubicBezTo>
                      <a:pt x="9773" y="3323"/>
                      <a:pt x="10498" y="3275"/>
                      <a:pt x="11215" y="3171"/>
                    </a:cubicBezTo>
                    <a:cubicBezTo>
                      <a:pt x="11876" y="3087"/>
                      <a:pt x="12511" y="2922"/>
                      <a:pt x="13173" y="2785"/>
                    </a:cubicBezTo>
                    <a:lnTo>
                      <a:pt x="15046" y="2179"/>
                    </a:lnTo>
                    <a:lnTo>
                      <a:pt x="15046" y="2179"/>
                    </a:lnTo>
                    <a:cubicBezTo>
                      <a:pt x="13750" y="2481"/>
                      <a:pt x="12456" y="2730"/>
                      <a:pt x="11160" y="2840"/>
                    </a:cubicBezTo>
                    <a:cubicBezTo>
                      <a:pt x="10577" y="2902"/>
                      <a:pt x="9988" y="2930"/>
                      <a:pt x="9399" y="2930"/>
                    </a:cubicBezTo>
                    <a:cubicBezTo>
                      <a:pt x="8679" y="2930"/>
                      <a:pt x="7959" y="2888"/>
                      <a:pt x="7247" y="2812"/>
                    </a:cubicBezTo>
                    <a:cubicBezTo>
                      <a:pt x="5953" y="2646"/>
                      <a:pt x="4711" y="2289"/>
                      <a:pt x="3499" y="1793"/>
                    </a:cubicBezTo>
                    <a:cubicBezTo>
                      <a:pt x="2284" y="1361"/>
                      <a:pt x="1279" y="504"/>
                      <a:pt x="72" y="29"/>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8"/>
              <p:cNvSpPr/>
              <p:nvPr/>
            </p:nvSpPr>
            <p:spPr>
              <a:xfrm>
                <a:off x="-496234" y="850048"/>
                <a:ext cx="291850" cy="100385"/>
              </a:xfrm>
              <a:custGeom>
                <a:avLst/>
                <a:gdLst/>
                <a:ahLst/>
                <a:cxnLst/>
                <a:rect l="l" t="t" r="r" b="b"/>
                <a:pathLst>
                  <a:path w="15653" h="5384" extrusionOk="0">
                    <a:moveTo>
                      <a:pt x="0" y="1"/>
                    </a:moveTo>
                    <a:lnTo>
                      <a:pt x="0" y="1"/>
                    </a:lnTo>
                    <a:cubicBezTo>
                      <a:pt x="2011" y="2150"/>
                      <a:pt x="4491" y="3969"/>
                      <a:pt x="7357" y="4906"/>
                    </a:cubicBezTo>
                    <a:cubicBezTo>
                      <a:pt x="8331" y="5200"/>
                      <a:pt x="9342" y="5384"/>
                      <a:pt x="10348" y="5384"/>
                    </a:cubicBezTo>
                    <a:cubicBezTo>
                      <a:pt x="10852" y="5384"/>
                      <a:pt x="11354" y="5338"/>
                      <a:pt x="11850" y="5236"/>
                    </a:cubicBezTo>
                    <a:cubicBezTo>
                      <a:pt x="13338" y="4879"/>
                      <a:pt x="14606" y="3997"/>
                      <a:pt x="15653" y="2922"/>
                    </a:cubicBezTo>
                    <a:lnTo>
                      <a:pt x="15653" y="2922"/>
                    </a:lnTo>
                    <a:cubicBezTo>
                      <a:pt x="14495" y="3887"/>
                      <a:pt x="13199" y="4630"/>
                      <a:pt x="11795" y="4906"/>
                    </a:cubicBezTo>
                    <a:cubicBezTo>
                      <a:pt x="11389" y="4968"/>
                      <a:pt x="10979" y="4998"/>
                      <a:pt x="10568" y="4998"/>
                    </a:cubicBezTo>
                    <a:cubicBezTo>
                      <a:pt x="9528" y="4998"/>
                      <a:pt x="8483" y="4810"/>
                      <a:pt x="7496" y="4494"/>
                    </a:cubicBezTo>
                    <a:cubicBezTo>
                      <a:pt x="6118" y="4079"/>
                      <a:pt x="4795" y="3391"/>
                      <a:pt x="3554" y="2620"/>
                    </a:cubicBezTo>
                    <a:cubicBezTo>
                      <a:pt x="2315" y="1848"/>
                      <a:pt x="1103" y="966"/>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8"/>
              <p:cNvSpPr/>
              <p:nvPr/>
            </p:nvSpPr>
            <p:spPr>
              <a:xfrm>
                <a:off x="-406831" y="863938"/>
                <a:ext cx="155182" cy="34493"/>
              </a:xfrm>
              <a:custGeom>
                <a:avLst/>
                <a:gdLst/>
                <a:ahLst/>
                <a:cxnLst/>
                <a:rect l="l" t="t" r="r" b="b"/>
                <a:pathLst>
                  <a:path w="8323" h="1850" extrusionOk="0">
                    <a:moveTo>
                      <a:pt x="0" y="1"/>
                    </a:moveTo>
                    <a:lnTo>
                      <a:pt x="0" y="1"/>
                    </a:lnTo>
                    <a:cubicBezTo>
                      <a:pt x="1129" y="1048"/>
                      <a:pt x="2617" y="1709"/>
                      <a:pt x="4189" y="1846"/>
                    </a:cubicBezTo>
                    <a:cubicBezTo>
                      <a:pt x="4257" y="1848"/>
                      <a:pt x="4325" y="1850"/>
                      <a:pt x="4392" y="1850"/>
                    </a:cubicBezTo>
                    <a:cubicBezTo>
                      <a:pt x="5122" y="1850"/>
                      <a:pt x="5848" y="1708"/>
                      <a:pt x="6504" y="1405"/>
                    </a:cubicBezTo>
                    <a:cubicBezTo>
                      <a:pt x="7247" y="1103"/>
                      <a:pt x="7798" y="552"/>
                      <a:pt x="8322" y="1"/>
                    </a:cubicBezTo>
                    <a:lnTo>
                      <a:pt x="8322" y="1"/>
                    </a:lnTo>
                    <a:cubicBezTo>
                      <a:pt x="7688" y="442"/>
                      <a:pt x="7081" y="883"/>
                      <a:pt x="6365" y="1103"/>
                    </a:cubicBezTo>
                    <a:cubicBezTo>
                      <a:pt x="5780" y="1290"/>
                      <a:pt x="5154" y="1417"/>
                      <a:pt x="4539" y="1417"/>
                    </a:cubicBezTo>
                    <a:cubicBezTo>
                      <a:pt x="4431" y="1417"/>
                      <a:pt x="4323" y="1413"/>
                      <a:pt x="4215" y="1405"/>
                    </a:cubicBezTo>
                    <a:cubicBezTo>
                      <a:pt x="3472" y="1379"/>
                      <a:pt x="2756" y="1185"/>
                      <a:pt x="2039" y="938"/>
                    </a:cubicBezTo>
                    <a:cubicBezTo>
                      <a:pt x="1349" y="689"/>
                      <a:pt x="662" y="387"/>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8"/>
              <p:cNvSpPr/>
              <p:nvPr/>
            </p:nvSpPr>
            <p:spPr>
              <a:xfrm>
                <a:off x="-435115" y="800564"/>
                <a:ext cx="115636" cy="22299"/>
              </a:xfrm>
              <a:custGeom>
                <a:avLst/>
                <a:gdLst/>
                <a:ahLst/>
                <a:cxnLst/>
                <a:rect l="l" t="t" r="r" b="b"/>
                <a:pathLst>
                  <a:path w="6202" h="1196" extrusionOk="0">
                    <a:moveTo>
                      <a:pt x="3470" y="1"/>
                    </a:moveTo>
                    <a:cubicBezTo>
                      <a:pt x="3352" y="1"/>
                      <a:pt x="3234" y="4"/>
                      <a:pt x="3116" y="9"/>
                    </a:cubicBezTo>
                    <a:cubicBezTo>
                      <a:pt x="1985" y="119"/>
                      <a:pt x="911" y="534"/>
                      <a:pt x="1" y="1195"/>
                    </a:cubicBezTo>
                    <a:cubicBezTo>
                      <a:pt x="525" y="1001"/>
                      <a:pt x="1048" y="865"/>
                      <a:pt x="1572" y="726"/>
                    </a:cubicBezTo>
                    <a:cubicBezTo>
                      <a:pt x="2095" y="589"/>
                      <a:pt x="2620" y="479"/>
                      <a:pt x="3171" y="450"/>
                    </a:cubicBezTo>
                    <a:cubicBezTo>
                      <a:pt x="3367" y="424"/>
                      <a:pt x="3564" y="411"/>
                      <a:pt x="3760" y="411"/>
                    </a:cubicBezTo>
                    <a:cubicBezTo>
                      <a:pt x="4614" y="411"/>
                      <a:pt x="5462" y="658"/>
                      <a:pt x="6202" y="1195"/>
                    </a:cubicBezTo>
                    <a:cubicBezTo>
                      <a:pt x="5871" y="754"/>
                      <a:pt x="5375" y="395"/>
                      <a:pt x="4824" y="203"/>
                    </a:cubicBezTo>
                    <a:cubicBezTo>
                      <a:pt x="4386" y="49"/>
                      <a:pt x="3929" y="1"/>
                      <a:pt x="347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8"/>
              <p:cNvSpPr/>
              <p:nvPr/>
            </p:nvSpPr>
            <p:spPr>
              <a:xfrm>
                <a:off x="-582560" y="894237"/>
                <a:ext cx="75531" cy="105866"/>
              </a:xfrm>
              <a:custGeom>
                <a:avLst/>
                <a:gdLst/>
                <a:ahLst/>
                <a:cxnLst/>
                <a:rect l="l" t="t" r="r" b="b"/>
                <a:pathLst>
                  <a:path w="4051" h="5678" extrusionOk="0">
                    <a:moveTo>
                      <a:pt x="4051" y="1"/>
                    </a:moveTo>
                    <a:cubicBezTo>
                      <a:pt x="3059" y="662"/>
                      <a:pt x="2232" y="1517"/>
                      <a:pt x="1460" y="2426"/>
                    </a:cubicBezTo>
                    <a:cubicBezTo>
                      <a:pt x="1103" y="2922"/>
                      <a:pt x="772" y="3391"/>
                      <a:pt x="497" y="3942"/>
                    </a:cubicBezTo>
                    <a:cubicBezTo>
                      <a:pt x="221" y="4465"/>
                      <a:pt x="1" y="5071"/>
                      <a:pt x="82" y="5677"/>
                    </a:cubicBezTo>
                    <a:cubicBezTo>
                      <a:pt x="166" y="5100"/>
                      <a:pt x="468" y="4604"/>
                      <a:pt x="772" y="4108"/>
                    </a:cubicBezTo>
                    <a:cubicBezTo>
                      <a:pt x="1103" y="3638"/>
                      <a:pt x="1434" y="3142"/>
                      <a:pt x="1820" y="2701"/>
                    </a:cubicBezTo>
                    <a:cubicBezTo>
                      <a:pt x="2536" y="1793"/>
                      <a:pt x="3308" y="937"/>
                      <a:pt x="405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8"/>
              <p:cNvSpPr/>
              <p:nvPr/>
            </p:nvSpPr>
            <p:spPr>
              <a:xfrm>
                <a:off x="-612895" y="840800"/>
                <a:ext cx="92516" cy="114611"/>
              </a:xfrm>
              <a:custGeom>
                <a:avLst/>
                <a:gdLst/>
                <a:ahLst/>
                <a:cxnLst/>
                <a:rect l="l" t="t" r="r" b="b"/>
                <a:pathLst>
                  <a:path w="4962" h="6147" extrusionOk="0">
                    <a:moveTo>
                      <a:pt x="4961" y="1"/>
                    </a:moveTo>
                    <a:cubicBezTo>
                      <a:pt x="3667" y="497"/>
                      <a:pt x="2510" y="1323"/>
                      <a:pt x="1518" y="2344"/>
                    </a:cubicBezTo>
                    <a:cubicBezTo>
                      <a:pt x="1077" y="2867"/>
                      <a:pt x="636" y="3418"/>
                      <a:pt x="360" y="4079"/>
                    </a:cubicBezTo>
                    <a:cubicBezTo>
                      <a:pt x="85" y="4740"/>
                      <a:pt x="1" y="5486"/>
                      <a:pt x="111" y="6147"/>
                    </a:cubicBezTo>
                    <a:cubicBezTo>
                      <a:pt x="221" y="4769"/>
                      <a:pt x="911" y="3583"/>
                      <a:pt x="1848" y="2620"/>
                    </a:cubicBezTo>
                    <a:cubicBezTo>
                      <a:pt x="2289" y="2124"/>
                      <a:pt x="2812" y="1683"/>
                      <a:pt x="3336" y="1242"/>
                    </a:cubicBezTo>
                    <a:cubicBezTo>
                      <a:pt x="3859" y="827"/>
                      <a:pt x="4383" y="386"/>
                      <a:pt x="496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8"/>
              <p:cNvSpPr/>
              <p:nvPr/>
            </p:nvSpPr>
            <p:spPr>
              <a:xfrm>
                <a:off x="-263992" y="1008307"/>
                <a:ext cx="25171" cy="147985"/>
              </a:xfrm>
              <a:custGeom>
                <a:avLst/>
                <a:gdLst/>
                <a:ahLst/>
                <a:cxnLst/>
                <a:rect l="l" t="t" r="r" b="b"/>
                <a:pathLst>
                  <a:path w="1350" h="7937" extrusionOk="0">
                    <a:moveTo>
                      <a:pt x="661" y="0"/>
                    </a:moveTo>
                    <a:cubicBezTo>
                      <a:pt x="496" y="662"/>
                      <a:pt x="302" y="1323"/>
                      <a:pt x="192" y="2013"/>
                    </a:cubicBezTo>
                    <a:cubicBezTo>
                      <a:pt x="82" y="2701"/>
                      <a:pt x="27" y="3391"/>
                      <a:pt x="0" y="4079"/>
                    </a:cubicBezTo>
                    <a:cubicBezTo>
                      <a:pt x="27" y="4769"/>
                      <a:pt x="82" y="5485"/>
                      <a:pt x="276" y="6146"/>
                    </a:cubicBezTo>
                    <a:cubicBezTo>
                      <a:pt x="467" y="6834"/>
                      <a:pt x="798" y="7496"/>
                      <a:pt x="1349" y="7937"/>
                    </a:cubicBezTo>
                    <a:cubicBezTo>
                      <a:pt x="908" y="7385"/>
                      <a:pt x="717" y="6724"/>
                      <a:pt x="606" y="6063"/>
                    </a:cubicBezTo>
                    <a:cubicBezTo>
                      <a:pt x="496" y="5430"/>
                      <a:pt x="441" y="4740"/>
                      <a:pt x="441" y="4079"/>
                    </a:cubicBezTo>
                    <a:cubicBezTo>
                      <a:pt x="412" y="2729"/>
                      <a:pt x="606" y="1378"/>
                      <a:pt x="661"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8"/>
              <p:cNvSpPr/>
              <p:nvPr/>
            </p:nvSpPr>
            <p:spPr>
              <a:xfrm>
                <a:off x="-215701" y="1022197"/>
                <a:ext cx="22094" cy="134095"/>
              </a:xfrm>
              <a:custGeom>
                <a:avLst/>
                <a:gdLst/>
                <a:ahLst/>
                <a:cxnLst/>
                <a:rect l="l" t="t" r="r" b="b"/>
                <a:pathLst>
                  <a:path w="1185" h="7192" extrusionOk="0">
                    <a:moveTo>
                      <a:pt x="0" y="0"/>
                    </a:moveTo>
                    <a:cubicBezTo>
                      <a:pt x="137" y="1213"/>
                      <a:pt x="358" y="2397"/>
                      <a:pt x="496" y="3609"/>
                    </a:cubicBezTo>
                    <a:cubicBezTo>
                      <a:pt x="578" y="4189"/>
                      <a:pt x="633" y="4795"/>
                      <a:pt x="662" y="5401"/>
                    </a:cubicBezTo>
                    <a:cubicBezTo>
                      <a:pt x="717" y="5979"/>
                      <a:pt x="743" y="6585"/>
                      <a:pt x="607" y="7192"/>
                    </a:cubicBezTo>
                    <a:cubicBezTo>
                      <a:pt x="1184" y="6063"/>
                      <a:pt x="1019" y="4740"/>
                      <a:pt x="937" y="3554"/>
                    </a:cubicBezTo>
                    <a:cubicBezTo>
                      <a:pt x="743" y="2342"/>
                      <a:pt x="496" y="1129"/>
                      <a:pt x="0"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8"/>
              <p:cNvSpPr/>
              <p:nvPr/>
            </p:nvSpPr>
            <p:spPr>
              <a:xfrm>
                <a:off x="-3792278" y="3630745"/>
                <a:ext cx="390501" cy="197059"/>
              </a:xfrm>
              <a:custGeom>
                <a:avLst/>
                <a:gdLst/>
                <a:ahLst/>
                <a:cxnLst/>
                <a:rect l="l" t="t" r="r" b="b"/>
                <a:pathLst>
                  <a:path w="20944" h="10569" extrusionOk="0">
                    <a:moveTo>
                      <a:pt x="4659" y="0"/>
                    </a:moveTo>
                    <a:cubicBezTo>
                      <a:pt x="4659" y="0"/>
                      <a:pt x="1" y="4023"/>
                      <a:pt x="1352" y="8543"/>
                    </a:cubicBezTo>
                    <a:cubicBezTo>
                      <a:pt x="3958" y="9965"/>
                      <a:pt x="8426" y="10568"/>
                      <a:pt x="12466" y="10568"/>
                    </a:cubicBezTo>
                    <a:cubicBezTo>
                      <a:pt x="16413" y="10568"/>
                      <a:pt x="19950" y="9992"/>
                      <a:pt x="20944" y="9039"/>
                    </a:cubicBezTo>
                    <a:cubicBezTo>
                      <a:pt x="20944" y="3225"/>
                      <a:pt x="12320" y="5181"/>
                      <a:pt x="11879" y="1186"/>
                    </a:cubicBezTo>
                    <a:cubicBezTo>
                      <a:pt x="9535" y="800"/>
                      <a:pt x="4659" y="0"/>
                      <a:pt x="465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8"/>
              <p:cNvSpPr/>
              <p:nvPr/>
            </p:nvSpPr>
            <p:spPr>
              <a:xfrm>
                <a:off x="-3771191" y="3713976"/>
                <a:ext cx="369413" cy="113828"/>
              </a:xfrm>
              <a:custGeom>
                <a:avLst/>
                <a:gdLst/>
                <a:ahLst/>
                <a:cxnLst/>
                <a:rect l="l" t="t" r="r" b="b"/>
                <a:pathLst>
                  <a:path w="19813" h="6105" extrusionOk="0">
                    <a:moveTo>
                      <a:pt x="15955" y="0"/>
                    </a:moveTo>
                    <a:cubicBezTo>
                      <a:pt x="14136" y="1158"/>
                      <a:pt x="13144" y="3556"/>
                      <a:pt x="13420" y="4989"/>
                    </a:cubicBezTo>
                    <a:cubicBezTo>
                      <a:pt x="12811" y="5048"/>
                      <a:pt x="12199" y="5075"/>
                      <a:pt x="11589" y="5075"/>
                    </a:cubicBezTo>
                    <a:cubicBezTo>
                      <a:pt x="6809" y="5075"/>
                      <a:pt x="2126" y="3419"/>
                      <a:pt x="1" y="2564"/>
                    </a:cubicBezTo>
                    <a:lnTo>
                      <a:pt x="1" y="2564"/>
                    </a:lnTo>
                    <a:cubicBezTo>
                      <a:pt x="1" y="3060"/>
                      <a:pt x="82" y="3556"/>
                      <a:pt x="221" y="4079"/>
                    </a:cubicBezTo>
                    <a:cubicBezTo>
                      <a:pt x="2827" y="5501"/>
                      <a:pt x="7295" y="6104"/>
                      <a:pt x="11335" y="6104"/>
                    </a:cubicBezTo>
                    <a:cubicBezTo>
                      <a:pt x="15282" y="6104"/>
                      <a:pt x="18819" y="5528"/>
                      <a:pt x="19813" y="4575"/>
                    </a:cubicBezTo>
                    <a:cubicBezTo>
                      <a:pt x="19813" y="1544"/>
                      <a:pt x="17884" y="690"/>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8"/>
              <p:cNvSpPr/>
              <p:nvPr/>
            </p:nvSpPr>
            <p:spPr>
              <a:xfrm>
                <a:off x="-3071388" y="3578855"/>
                <a:ext cx="389960" cy="196873"/>
              </a:xfrm>
              <a:custGeom>
                <a:avLst/>
                <a:gdLst/>
                <a:ahLst/>
                <a:cxnLst/>
                <a:rect l="l" t="t" r="r" b="b"/>
                <a:pathLst>
                  <a:path w="20915" h="10559" extrusionOk="0">
                    <a:moveTo>
                      <a:pt x="4630" y="1"/>
                    </a:moveTo>
                    <a:cubicBezTo>
                      <a:pt x="4630" y="1"/>
                      <a:pt x="0" y="3996"/>
                      <a:pt x="1323" y="8544"/>
                    </a:cubicBezTo>
                    <a:cubicBezTo>
                      <a:pt x="3921" y="9961"/>
                      <a:pt x="8371" y="10558"/>
                      <a:pt x="12401" y="10558"/>
                    </a:cubicBezTo>
                    <a:cubicBezTo>
                      <a:pt x="16362" y="10558"/>
                      <a:pt x="19918" y="9982"/>
                      <a:pt x="20915" y="9040"/>
                    </a:cubicBezTo>
                    <a:cubicBezTo>
                      <a:pt x="20915" y="3198"/>
                      <a:pt x="12291" y="5182"/>
                      <a:pt x="11850" y="1158"/>
                    </a:cubicBezTo>
                    <a:cubicBezTo>
                      <a:pt x="9506" y="773"/>
                      <a:pt x="4630" y="1"/>
                      <a:pt x="4630"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8"/>
              <p:cNvSpPr/>
              <p:nvPr/>
            </p:nvSpPr>
            <p:spPr>
              <a:xfrm>
                <a:off x="-3050841" y="3662105"/>
                <a:ext cx="369413" cy="113623"/>
              </a:xfrm>
              <a:custGeom>
                <a:avLst/>
                <a:gdLst/>
                <a:ahLst/>
                <a:cxnLst/>
                <a:rect l="l" t="t" r="r" b="b"/>
                <a:pathLst>
                  <a:path w="19813" h="6094" extrusionOk="0">
                    <a:moveTo>
                      <a:pt x="15955" y="0"/>
                    </a:moveTo>
                    <a:cubicBezTo>
                      <a:pt x="14136" y="1129"/>
                      <a:pt x="13144" y="3554"/>
                      <a:pt x="13448" y="4960"/>
                    </a:cubicBezTo>
                    <a:cubicBezTo>
                      <a:pt x="12833" y="5020"/>
                      <a:pt x="12213" y="5048"/>
                      <a:pt x="11596" y="5048"/>
                    </a:cubicBezTo>
                    <a:cubicBezTo>
                      <a:pt x="6822" y="5048"/>
                      <a:pt x="2148" y="3414"/>
                      <a:pt x="0" y="2535"/>
                    </a:cubicBezTo>
                    <a:lnTo>
                      <a:pt x="0" y="2535"/>
                    </a:lnTo>
                    <a:cubicBezTo>
                      <a:pt x="0" y="3031"/>
                      <a:pt x="82" y="3554"/>
                      <a:pt x="221" y="4079"/>
                    </a:cubicBezTo>
                    <a:cubicBezTo>
                      <a:pt x="2819" y="5496"/>
                      <a:pt x="7269" y="6093"/>
                      <a:pt x="11299" y="6093"/>
                    </a:cubicBezTo>
                    <a:cubicBezTo>
                      <a:pt x="15260" y="6093"/>
                      <a:pt x="18816" y="5517"/>
                      <a:pt x="19813" y="4575"/>
                    </a:cubicBezTo>
                    <a:cubicBezTo>
                      <a:pt x="19813" y="1543"/>
                      <a:pt x="17884" y="688"/>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8"/>
              <p:cNvSpPr/>
              <p:nvPr/>
            </p:nvSpPr>
            <p:spPr>
              <a:xfrm>
                <a:off x="-4692944" y="3759190"/>
                <a:ext cx="340644" cy="172093"/>
              </a:xfrm>
              <a:custGeom>
                <a:avLst/>
                <a:gdLst/>
                <a:ahLst/>
                <a:cxnLst/>
                <a:rect l="l" t="t" r="r" b="b"/>
                <a:pathLst>
                  <a:path w="18270" h="9230" extrusionOk="0">
                    <a:moveTo>
                      <a:pt x="4050" y="0"/>
                    </a:moveTo>
                    <a:cubicBezTo>
                      <a:pt x="4050" y="0"/>
                      <a:pt x="1" y="3501"/>
                      <a:pt x="1158" y="7469"/>
                    </a:cubicBezTo>
                    <a:cubicBezTo>
                      <a:pt x="3426" y="8708"/>
                      <a:pt x="7319" y="9229"/>
                      <a:pt x="10844" y="9229"/>
                    </a:cubicBezTo>
                    <a:cubicBezTo>
                      <a:pt x="14297" y="9229"/>
                      <a:pt x="17397" y="8729"/>
                      <a:pt x="18270" y="7910"/>
                    </a:cubicBezTo>
                    <a:cubicBezTo>
                      <a:pt x="18270" y="2811"/>
                      <a:pt x="10748" y="4548"/>
                      <a:pt x="10362" y="1021"/>
                    </a:cubicBezTo>
                    <a:cubicBezTo>
                      <a:pt x="8323" y="690"/>
                      <a:pt x="4050" y="0"/>
                      <a:pt x="4050"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8"/>
              <p:cNvSpPr/>
              <p:nvPr/>
            </p:nvSpPr>
            <p:spPr>
              <a:xfrm>
                <a:off x="-4674988" y="3832148"/>
                <a:ext cx="322689" cy="99135"/>
              </a:xfrm>
              <a:custGeom>
                <a:avLst/>
                <a:gdLst/>
                <a:ahLst/>
                <a:cxnLst/>
                <a:rect l="l" t="t" r="r" b="b"/>
                <a:pathLst>
                  <a:path w="17307" h="5317" extrusionOk="0">
                    <a:moveTo>
                      <a:pt x="13945" y="0"/>
                    </a:moveTo>
                    <a:cubicBezTo>
                      <a:pt x="12346" y="992"/>
                      <a:pt x="11493" y="3087"/>
                      <a:pt x="11740" y="4354"/>
                    </a:cubicBezTo>
                    <a:cubicBezTo>
                      <a:pt x="11220" y="4403"/>
                      <a:pt x="10696" y="4426"/>
                      <a:pt x="10173" y="4426"/>
                    </a:cubicBezTo>
                    <a:cubicBezTo>
                      <a:pt x="5989" y="4426"/>
                      <a:pt x="1863" y="2989"/>
                      <a:pt x="1" y="2205"/>
                    </a:cubicBezTo>
                    <a:lnTo>
                      <a:pt x="1" y="2205"/>
                    </a:lnTo>
                    <a:cubicBezTo>
                      <a:pt x="1" y="2646"/>
                      <a:pt x="56" y="3087"/>
                      <a:pt x="195" y="3556"/>
                    </a:cubicBezTo>
                    <a:cubicBezTo>
                      <a:pt x="2463" y="4795"/>
                      <a:pt x="6356" y="5316"/>
                      <a:pt x="9881" y="5316"/>
                    </a:cubicBezTo>
                    <a:cubicBezTo>
                      <a:pt x="13334" y="5316"/>
                      <a:pt x="16434" y="4816"/>
                      <a:pt x="17307" y="3997"/>
                    </a:cubicBezTo>
                    <a:cubicBezTo>
                      <a:pt x="17307" y="1352"/>
                      <a:pt x="15627" y="607"/>
                      <a:pt x="13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8"/>
              <p:cNvSpPr/>
              <p:nvPr/>
            </p:nvSpPr>
            <p:spPr>
              <a:xfrm>
                <a:off x="-812733" y="3799258"/>
                <a:ext cx="341185" cy="172093"/>
              </a:xfrm>
              <a:custGeom>
                <a:avLst/>
                <a:gdLst/>
                <a:ahLst/>
                <a:cxnLst/>
                <a:rect l="l" t="t" r="r" b="b"/>
                <a:pathLst>
                  <a:path w="18299" h="9230" extrusionOk="0">
                    <a:moveTo>
                      <a:pt x="14246" y="1"/>
                    </a:moveTo>
                    <a:cubicBezTo>
                      <a:pt x="14246" y="1"/>
                      <a:pt x="9976" y="691"/>
                      <a:pt x="7937" y="1021"/>
                    </a:cubicBezTo>
                    <a:cubicBezTo>
                      <a:pt x="7551" y="4520"/>
                      <a:pt x="0" y="2812"/>
                      <a:pt x="0" y="7911"/>
                    </a:cubicBezTo>
                    <a:cubicBezTo>
                      <a:pt x="873" y="8729"/>
                      <a:pt x="3973" y="9230"/>
                      <a:pt x="7430" y="9230"/>
                    </a:cubicBezTo>
                    <a:cubicBezTo>
                      <a:pt x="10958" y="9230"/>
                      <a:pt x="14858" y="8708"/>
                      <a:pt x="17141" y="7470"/>
                    </a:cubicBezTo>
                    <a:cubicBezTo>
                      <a:pt x="18298" y="3502"/>
                      <a:pt x="14246" y="1"/>
                      <a:pt x="14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8"/>
              <p:cNvSpPr/>
              <p:nvPr/>
            </p:nvSpPr>
            <p:spPr>
              <a:xfrm>
                <a:off x="-812733" y="3871731"/>
                <a:ext cx="323174" cy="99620"/>
              </a:xfrm>
              <a:custGeom>
                <a:avLst/>
                <a:gdLst/>
                <a:ahLst/>
                <a:cxnLst/>
                <a:rect l="l" t="t" r="r" b="b"/>
                <a:pathLst>
                  <a:path w="17333" h="5343" extrusionOk="0">
                    <a:moveTo>
                      <a:pt x="3389" y="0"/>
                    </a:moveTo>
                    <a:cubicBezTo>
                      <a:pt x="1709" y="607"/>
                      <a:pt x="0" y="1350"/>
                      <a:pt x="0" y="4024"/>
                    </a:cubicBezTo>
                    <a:cubicBezTo>
                      <a:pt x="873" y="4842"/>
                      <a:pt x="3973" y="5343"/>
                      <a:pt x="7430" y="5343"/>
                    </a:cubicBezTo>
                    <a:cubicBezTo>
                      <a:pt x="10958" y="5343"/>
                      <a:pt x="14858" y="4821"/>
                      <a:pt x="17141" y="3583"/>
                    </a:cubicBezTo>
                    <a:cubicBezTo>
                      <a:pt x="17277" y="3113"/>
                      <a:pt x="17333" y="2672"/>
                      <a:pt x="17333" y="2231"/>
                    </a:cubicBezTo>
                    <a:lnTo>
                      <a:pt x="17333" y="2231"/>
                    </a:lnTo>
                    <a:cubicBezTo>
                      <a:pt x="15457" y="2988"/>
                      <a:pt x="11379" y="4433"/>
                      <a:pt x="7221" y="4433"/>
                    </a:cubicBezTo>
                    <a:cubicBezTo>
                      <a:pt x="6678" y="4433"/>
                      <a:pt x="6134" y="4408"/>
                      <a:pt x="5593" y="4354"/>
                    </a:cubicBezTo>
                    <a:cubicBezTo>
                      <a:pt x="5842" y="3113"/>
                      <a:pt x="4987" y="1019"/>
                      <a:pt x="33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8" name="Google Shape;1608;p58">
            <a:extLst>
              <a:ext uri="{FF2B5EF4-FFF2-40B4-BE49-F238E27FC236}">
                <a16:creationId xmlns:a16="http://schemas.microsoft.com/office/drawing/2014/main" id="{85AE5417-72A7-43D3-8A04-3289371F6179}"/>
              </a:ext>
            </a:extLst>
          </p:cNvPr>
          <p:cNvSpPr txBox="1">
            <a:spLocks/>
          </p:cNvSpPr>
          <p:nvPr/>
        </p:nvSpPr>
        <p:spPr>
          <a:xfrm>
            <a:off x="725846" y="2442755"/>
            <a:ext cx="2280854" cy="1265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Mô</a:t>
            </a:r>
            <a:r>
              <a:rPr lang="en-US" dirty="0">
                <a:latin typeface="Montserrat Medium" panose="00000600000000000000" pitchFamily="2" charset="0"/>
              </a:rPr>
              <a:t> </a:t>
            </a:r>
            <a:r>
              <a:rPr lang="en-US" dirty="0" err="1">
                <a:latin typeface="Montserrat Medium" panose="00000600000000000000" pitchFamily="2" charset="0"/>
              </a:rPr>
              <a:t>tả</a:t>
            </a:r>
            <a:r>
              <a:rPr lang="en-US" dirty="0">
                <a:latin typeface="Montserrat Medium" panose="00000600000000000000" pitchFamily="2" charset="0"/>
              </a:rPr>
              <a:t> dataset </a:t>
            </a:r>
            <a:r>
              <a:rPr lang="en-US" dirty="0" err="1">
                <a:latin typeface="Montserrat Medium" panose="00000600000000000000" pitchFamily="2" charset="0"/>
              </a:rPr>
              <a:t>dùng</a:t>
            </a:r>
            <a:r>
              <a:rPr lang="en-US" dirty="0">
                <a:latin typeface="Montserrat Medium" panose="00000600000000000000" pitchFamily="2" charset="0"/>
              </a:rPr>
              <a:t> mining</a:t>
            </a:r>
          </a:p>
          <a:p>
            <a:pPr marL="285750" indent="-285750" algn="l">
              <a:buFont typeface="Wingdings" panose="05000000000000000000" pitchFamily="2" charset="2"/>
              <a:buChar char="Ø"/>
            </a:pPr>
            <a:r>
              <a:rPr lang="en-US" dirty="0" err="1">
                <a:latin typeface="Montserrat Medium" panose="00000600000000000000" pitchFamily="2" charset="0"/>
              </a:rPr>
              <a:t>Đổ</a:t>
            </a:r>
            <a:r>
              <a:rPr lang="en-US" dirty="0">
                <a:latin typeface="Montserrat Medium" panose="00000600000000000000" pitchFamily="2" charset="0"/>
              </a:rPr>
              <a:t> </a:t>
            </a:r>
            <a:r>
              <a:rPr lang="en-US" dirty="0" err="1">
                <a:latin typeface="Montserrat Medium" panose="00000600000000000000" pitchFamily="2" charset="0"/>
              </a:rPr>
              <a:t>dữ</a:t>
            </a:r>
            <a:r>
              <a:rPr lang="en-US" dirty="0">
                <a:latin typeface="Montserrat Medium" panose="00000600000000000000" pitchFamily="2" charset="0"/>
              </a:rPr>
              <a:t> </a:t>
            </a:r>
            <a:r>
              <a:rPr lang="en-US" dirty="0" err="1">
                <a:latin typeface="Montserrat Medium" panose="00000600000000000000" pitchFamily="2" charset="0"/>
              </a:rPr>
              <a:t>liệu</a:t>
            </a:r>
            <a:r>
              <a:rPr lang="en-US" dirty="0">
                <a:latin typeface="Montserrat Medium" panose="00000600000000000000" pitchFamily="2" charset="0"/>
              </a:rPr>
              <a:t> </a:t>
            </a:r>
            <a:r>
              <a:rPr lang="en-US" dirty="0" err="1">
                <a:latin typeface="Montserrat Medium" panose="00000600000000000000" pitchFamily="2" charset="0"/>
              </a:rPr>
              <a:t>bằng</a:t>
            </a:r>
            <a:r>
              <a:rPr lang="en-US" dirty="0">
                <a:latin typeface="Montserrat Medium" panose="00000600000000000000" pitchFamily="2" charset="0"/>
              </a:rPr>
              <a:t> </a:t>
            </a:r>
            <a:r>
              <a:rPr lang="en-US" dirty="0" err="1">
                <a:latin typeface="Montserrat Medium" panose="00000600000000000000" pitchFamily="2" charset="0"/>
              </a:rPr>
              <a:t>công</a:t>
            </a:r>
            <a:r>
              <a:rPr lang="en-US" dirty="0">
                <a:latin typeface="Montserrat Medium" panose="00000600000000000000" pitchFamily="2" charset="0"/>
              </a:rPr>
              <a:t> </a:t>
            </a:r>
            <a:r>
              <a:rPr lang="en-US" dirty="0" err="1">
                <a:latin typeface="Montserrat Medium" panose="00000600000000000000" pitchFamily="2" charset="0"/>
              </a:rPr>
              <a:t>cụ</a:t>
            </a:r>
            <a:r>
              <a:rPr lang="en-US" dirty="0">
                <a:latin typeface="Montserrat Medium" panose="00000600000000000000" pitchFamily="2" charset="0"/>
              </a:rPr>
              <a:t> SSIS</a:t>
            </a:r>
          </a:p>
          <a:p>
            <a:pPr marL="285750" indent="-285750" algn="l">
              <a:buFont typeface="Wingdings" panose="05000000000000000000" pitchFamily="2" charset="2"/>
              <a:buChar char="Ø"/>
            </a:pPr>
            <a:r>
              <a:rPr lang="en-US" dirty="0" err="1">
                <a:latin typeface="Montserrat Medium" panose="00000600000000000000" pitchFamily="2" charset="0"/>
              </a:rPr>
              <a:t>Thực</a:t>
            </a:r>
            <a:r>
              <a:rPr lang="en-US" dirty="0">
                <a:latin typeface="Montserrat Medium" panose="00000600000000000000" pitchFamily="2" charset="0"/>
              </a:rPr>
              <a:t> </a:t>
            </a:r>
            <a:r>
              <a:rPr lang="en-US" dirty="0" err="1">
                <a:latin typeface="Montserrat Medium" panose="00000600000000000000" pitchFamily="2" charset="0"/>
              </a:rPr>
              <a:t>hiện</a:t>
            </a:r>
            <a:r>
              <a:rPr lang="en-US" dirty="0">
                <a:latin typeface="Montserrat Medium" panose="00000600000000000000" pitchFamily="2" charset="0"/>
              </a:rPr>
              <a:t> data mining </a:t>
            </a:r>
            <a:r>
              <a:rPr lang="en-US" dirty="0" err="1">
                <a:latin typeface="Montserrat Medium" panose="00000600000000000000" pitchFamily="2" charset="0"/>
              </a:rPr>
              <a:t>và</a:t>
            </a:r>
            <a:r>
              <a:rPr lang="en-US" dirty="0">
                <a:latin typeface="Montserrat Medium" panose="00000600000000000000" pitchFamily="2" charset="0"/>
              </a:rPr>
              <a:t> </a:t>
            </a:r>
            <a:r>
              <a:rPr lang="en-US" dirty="0" err="1">
                <a:latin typeface="Montserrat Medium" panose="00000600000000000000" pitchFamily="2" charset="0"/>
              </a:rPr>
              <a:t>rút</a:t>
            </a:r>
            <a:r>
              <a:rPr lang="en-US" dirty="0">
                <a:latin typeface="Montserrat Medium" panose="00000600000000000000" pitchFamily="2" charset="0"/>
              </a:rPr>
              <a:t> ra </a:t>
            </a:r>
            <a:r>
              <a:rPr lang="en-US" dirty="0" err="1">
                <a:latin typeface="Montserrat Medium" panose="00000600000000000000" pitchFamily="2" charset="0"/>
              </a:rPr>
              <a:t>tập</a:t>
            </a:r>
            <a:r>
              <a:rPr lang="en-US" dirty="0">
                <a:latin typeface="Montserrat Medium" panose="00000600000000000000" pitchFamily="2" charset="0"/>
              </a:rPr>
              <a:t> </a:t>
            </a:r>
            <a:r>
              <a:rPr lang="en-US" dirty="0" err="1">
                <a:latin typeface="Montserrat Medium" panose="00000600000000000000" pitchFamily="2" charset="0"/>
              </a:rPr>
              <a:t>luật</a:t>
            </a:r>
            <a:endParaRPr lang="en-US" dirty="0">
              <a:latin typeface="Montserrat Medium" panose="00000600000000000000" pitchFamily="2" charset="0"/>
            </a:endParaRPr>
          </a:p>
          <a:p>
            <a:pPr marL="0" indent="0"/>
            <a:endParaRPr lang="en-US" dirty="0">
              <a:latin typeface="Montserrat Medium" panose="00000600000000000000" pitchFamily="2" charset="0"/>
            </a:endParaRPr>
          </a:p>
        </p:txBody>
      </p:sp>
      <p:grpSp>
        <p:nvGrpSpPr>
          <p:cNvPr id="209" name="Google Shape;449;p35">
            <a:extLst>
              <a:ext uri="{FF2B5EF4-FFF2-40B4-BE49-F238E27FC236}">
                <a16:creationId xmlns:a16="http://schemas.microsoft.com/office/drawing/2014/main" id="{C15F72C8-9CED-4028-8CBE-3F237EB1EB1B}"/>
              </a:ext>
            </a:extLst>
          </p:cNvPr>
          <p:cNvGrpSpPr/>
          <p:nvPr/>
        </p:nvGrpSpPr>
        <p:grpSpPr>
          <a:xfrm>
            <a:off x="2178577" y="116501"/>
            <a:ext cx="1261398" cy="876656"/>
            <a:chOff x="4648200" y="3200222"/>
            <a:chExt cx="1261398" cy="876656"/>
          </a:xfrm>
        </p:grpSpPr>
        <p:sp>
          <p:nvSpPr>
            <p:cNvPr id="210" name="Google Shape;450;p35" descr="Slidesgo" title="Background">
              <a:extLst>
                <a:ext uri="{FF2B5EF4-FFF2-40B4-BE49-F238E27FC236}">
                  <a16:creationId xmlns:a16="http://schemas.microsoft.com/office/drawing/2014/main" id="{55CD9E17-6208-4978-B46E-8489DEBC5FDA}"/>
                </a:ext>
              </a:extLst>
            </p:cNvPr>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451;p35">
              <a:extLst>
                <a:ext uri="{FF2B5EF4-FFF2-40B4-BE49-F238E27FC236}">
                  <a16:creationId xmlns:a16="http://schemas.microsoft.com/office/drawing/2014/main" id="{9944284C-4E6F-40CA-A909-5BC6235D1A70}"/>
                </a:ext>
              </a:extLst>
            </p:cNvPr>
            <p:cNvGrpSpPr/>
            <p:nvPr/>
          </p:nvGrpSpPr>
          <p:grpSpPr>
            <a:xfrm>
              <a:off x="4953200" y="3222484"/>
              <a:ext cx="687423" cy="832131"/>
              <a:chOff x="4228800" y="1718875"/>
              <a:chExt cx="697750" cy="844975"/>
            </a:xfrm>
          </p:grpSpPr>
          <p:sp>
            <p:nvSpPr>
              <p:cNvPr id="212" name="Google Shape;452;p35">
                <a:extLst>
                  <a:ext uri="{FF2B5EF4-FFF2-40B4-BE49-F238E27FC236}">
                    <a16:creationId xmlns:a16="http://schemas.microsoft.com/office/drawing/2014/main" id="{1480FDC5-1A52-4147-BB2B-A7050B17C170}"/>
                  </a:ext>
                </a:extLst>
              </p:cNvPr>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53;p35">
                <a:extLst>
                  <a:ext uri="{FF2B5EF4-FFF2-40B4-BE49-F238E27FC236}">
                    <a16:creationId xmlns:a16="http://schemas.microsoft.com/office/drawing/2014/main" id="{F5AE9A74-6B82-41D9-BECD-5CCD42B04C5E}"/>
                  </a:ext>
                </a:extLst>
              </p:cNvPr>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 name="Google Shape;428;p35">
            <a:extLst>
              <a:ext uri="{FF2B5EF4-FFF2-40B4-BE49-F238E27FC236}">
                <a16:creationId xmlns:a16="http://schemas.microsoft.com/office/drawing/2014/main" id="{C42B4186-E2AA-43DB-85BF-EA926BF49578}"/>
              </a:ext>
            </a:extLst>
          </p:cNvPr>
          <p:cNvSpPr txBox="1">
            <a:spLocks/>
          </p:cNvSpPr>
          <p:nvPr/>
        </p:nvSpPr>
        <p:spPr>
          <a:xfrm>
            <a:off x="831026" y="1521412"/>
            <a:ext cx="3861716"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1pPr>
            <a:lvl2pPr marL="914400" marR="0" lvl="1"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2pPr>
            <a:lvl3pPr marL="1371600" marR="0" lvl="2"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3pPr>
            <a:lvl4pPr marL="1828800" marR="0" lvl="3"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4pPr>
            <a:lvl5pPr marL="2286000" marR="0" lvl="4"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5pPr>
            <a:lvl6pPr marL="2743200" marR="0" lvl="5"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6pPr>
            <a:lvl7pPr marL="3200400" marR="0" lvl="6"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7pPr>
            <a:lvl8pPr marL="3657600" marR="0" lvl="7"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8pPr>
            <a:lvl9pPr marL="4114800" marR="0" lvl="8"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9pPr>
          </a:lstStyle>
          <a:p>
            <a:pPr marL="0" indent="0"/>
            <a:r>
              <a:rPr lang="en-US" sz="3200" dirty="0"/>
              <a:t>DATA MINING</a:t>
            </a:r>
          </a:p>
        </p:txBody>
      </p:sp>
      <p:sp>
        <p:nvSpPr>
          <p:cNvPr id="3" name="Subtitle 2">
            <a:extLst>
              <a:ext uri="{FF2B5EF4-FFF2-40B4-BE49-F238E27FC236}">
                <a16:creationId xmlns:a16="http://schemas.microsoft.com/office/drawing/2014/main" id="{C0016461-7343-4401-8137-5868BE49676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4679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barn(inVertical)">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3"/>
          <p:cNvSpPr txBox="1">
            <a:spLocks noGrp="1"/>
          </p:cNvSpPr>
          <p:nvPr>
            <p:ph type="subTitle" idx="1"/>
          </p:nvPr>
        </p:nvSpPr>
        <p:spPr>
          <a:xfrm>
            <a:off x="5440264" y="3166531"/>
            <a:ext cx="178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Cột thuộc tính</a:t>
            </a:r>
            <a:endParaRPr dirty="0"/>
          </a:p>
        </p:txBody>
      </p:sp>
      <p:sp>
        <p:nvSpPr>
          <p:cNvPr id="808" name="Google Shape;808;p43"/>
          <p:cNvSpPr txBox="1">
            <a:spLocks noGrp="1"/>
          </p:cNvSpPr>
          <p:nvPr>
            <p:ph type="title" idx="3"/>
          </p:nvPr>
        </p:nvSpPr>
        <p:spPr>
          <a:xfrm>
            <a:off x="5203264" y="2747881"/>
            <a:ext cx="2258700"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t>12</a:t>
            </a:r>
            <a:endParaRPr sz="5400" dirty="0"/>
          </a:p>
        </p:txBody>
      </p:sp>
      <p:sp>
        <p:nvSpPr>
          <p:cNvPr id="811" name="Google Shape;811;p43"/>
          <p:cNvSpPr txBox="1">
            <a:spLocks noGrp="1"/>
          </p:cNvSpPr>
          <p:nvPr>
            <p:ph type="title" idx="2"/>
          </p:nvPr>
        </p:nvSpPr>
        <p:spPr>
          <a:xfrm>
            <a:off x="1602287" y="2764145"/>
            <a:ext cx="2258700"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4898</a:t>
            </a:r>
            <a:endParaRPr sz="5400" dirty="0"/>
          </a:p>
        </p:txBody>
      </p:sp>
      <p:sp>
        <p:nvSpPr>
          <p:cNvPr id="812" name="Google Shape;812;p43"/>
          <p:cNvSpPr txBox="1">
            <a:spLocks noGrp="1"/>
          </p:cNvSpPr>
          <p:nvPr>
            <p:ph type="title"/>
          </p:nvPr>
        </p:nvSpPr>
        <p:spPr>
          <a:xfrm>
            <a:off x="1840032" y="3182795"/>
            <a:ext cx="1783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Dòng dữ liệu</a:t>
            </a:r>
            <a:endParaRPr dirty="0"/>
          </a:p>
        </p:txBody>
      </p:sp>
      <p:grpSp>
        <p:nvGrpSpPr>
          <p:cNvPr id="813" name="Google Shape;813;p43"/>
          <p:cNvGrpSpPr/>
          <p:nvPr/>
        </p:nvGrpSpPr>
        <p:grpSpPr>
          <a:xfrm>
            <a:off x="2264587" y="2016733"/>
            <a:ext cx="848275" cy="271150"/>
            <a:chOff x="6940963" y="1023913"/>
            <a:chExt cx="848275" cy="271150"/>
          </a:xfrm>
        </p:grpSpPr>
        <p:grpSp>
          <p:nvGrpSpPr>
            <p:cNvPr id="814" name="Google Shape;814;p43"/>
            <p:cNvGrpSpPr/>
            <p:nvPr/>
          </p:nvGrpSpPr>
          <p:grpSpPr>
            <a:xfrm>
              <a:off x="7253938" y="1023913"/>
              <a:ext cx="535300" cy="194950"/>
              <a:chOff x="5054325" y="1441125"/>
              <a:chExt cx="535300" cy="194950"/>
            </a:xfrm>
          </p:grpSpPr>
          <p:sp>
            <p:nvSpPr>
              <p:cNvPr id="815" name="Google Shape;815;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3"/>
            <p:cNvGrpSpPr/>
            <p:nvPr/>
          </p:nvGrpSpPr>
          <p:grpSpPr>
            <a:xfrm>
              <a:off x="6940963" y="1100113"/>
              <a:ext cx="535300" cy="194950"/>
              <a:chOff x="5054325" y="1441125"/>
              <a:chExt cx="535300" cy="194950"/>
            </a:xfrm>
          </p:grpSpPr>
          <p:sp>
            <p:nvSpPr>
              <p:cNvPr id="818" name="Google Shape;818;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3"/>
          <p:cNvGrpSpPr/>
          <p:nvPr/>
        </p:nvGrpSpPr>
        <p:grpSpPr>
          <a:xfrm flipH="1">
            <a:off x="4246550" y="2494183"/>
            <a:ext cx="848275" cy="271150"/>
            <a:chOff x="6940963" y="1023913"/>
            <a:chExt cx="848275" cy="271150"/>
          </a:xfrm>
        </p:grpSpPr>
        <p:grpSp>
          <p:nvGrpSpPr>
            <p:cNvPr id="821" name="Google Shape;821;p43"/>
            <p:cNvGrpSpPr/>
            <p:nvPr/>
          </p:nvGrpSpPr>
          <p:grpSpPr>
            <a:xfrm>
              <a:off x="7253938" y="1023913"/>
              <a:ext cx="535300" cy="194950"/>
              <a:chOff x="5054325" y="1441125"/>
              <a:chExt cx="535300" cy="194950"/>
            </a:xfrm>
          </p:grpSpPr>
          <p:sp>
            <p:nvSpPr>
              <p:cNvPr id="822" name="Google Shape;822;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3"/>
            <p:cNvGrpSpPr/>
            <p:nvPr/>
          </p:nvGrpSpPr>
          <p:grpSpPr>
            <a:xfrm>
              <a:off x="6940963" y="1100113"/>
              <a:ext cx="535300" cy="194950"/>
              <a:chOff x="5054325" y="1441125"/>
              <a:chExt cx="535300" cy="194950"/>
            </a:xfrm>
          </p:grpSpPr>
          <p:sp>
            <p:nvSpPr>
              <p:cNvPr id="825" name="Google Shape;825;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7" name="Google Shape;827;p43"/>
          <p:cNvGrpSpPr/>
          <p:nvPr/>
        </p:nvGrpSpPr>
        <p:grpSpPr>
          <a:xfrm>
            <a:off x="7031278" y="2102704"/>
            <a:ext cx="535300" cy="194950"/>
            <a:chOff x="5054325" y="1441125"/>
            <a:chExt cx="535300" cy="194950"/>
          </a:xfrm>
        </p:grpSpPr>
        <p:sp>
          <p:nvSpPr>
            <p:cNvPr id="828" name="Google Shape;828;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3"/>
          <p:cNvGrpSpPr/>
          <p:nvPr/>
        </p:nvGrpSpPr>
        <p:grpSpPr>
          <a:xfrm>
            <a:off x="4492058" y="3402079"/>
            <a:ext cx="535300" cy="194950"/>
            <a:chOff x="5054325" y="1441125"/>
            <a:chExt cx="535300" cy="194950"/>
          </a:xfrm>
        </p:grpSpPr>
        <p:sp>
          <p:nvSpPr>
            <p:cNvPr id="831" name="Google Shape;831;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693;p42">
            <a:extLst>
              <a:ext uri="{FF2B5EF4-FFF2-40B4-BE49-F238E27FC236}">
                <a16:creationId xmlns:a16="http://schemas.microsoft.com/office/drawing/2014/main" id="{118E804F-260B-48FC-8933-D1AF7EF9F10F}"/>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v"/>
            </a:pPr>
            <a:r>
              <a:rPr lang="en-US" b="1" dirty="0" err="1">
                <a:latin typeface="Montserrat Medium" panose="00000600000000000000" pitchFamily="2" charset="0"/>
              </a:rPr>
              <a:t>Mô</a:t>
            </a:r>
            <a:r>
              <a:rPr lang="en-US" b="1" dirty="0">
                <a:latin typeface="Montserrat Medium" panose="00000600000000000000" pitchFamily="2" charset="0"/>
              </a:rPr>
              <a:t> </a:t>
            </a:r>
            <a:r>
              <a:rPr lang="en-US" b="1" dirty="0" err="1">
                <a:latin typeface="Montserrat Medium" panose="00000600000000000000" pitchFamily="2" charset="0"/>
              </a:rPr>
              <a:t>tả</a:t>
            </a:r>
            <a:r>
              <a:rPr lang="en-US" b="1" dirty="0">
                <a:latin typeface="Montserrat Medium" panose="00000600000000000000" pitchFamily="2" charset="0"/>
              </a:rPr>
              <a:t> dataset </a:t>
            </a:r>
            <a:r>
              <a:rPr lang="en-US" b="1" dirty="0" err="1">
                <a:latin typeface="Montserrat Medium" panose="00000600000000000000" pitchFamily="2" charset="0"/>
              </a:rPr>
              <a:t>dùng</a:t>
            </a:r>
            <a:r>
              <a:rPr lang="en-US" b="1" dirty="0">
                <a:latin typeface="Montserrat Medium" panose="00000600000000000000" pitchFamily="2" charset="0"/>
              </a:rPr>
              <a:t> mining</a:t>
            </a:r>
          </a:p>
        </p:txBody>
      </p:sp>
      <p:sp>
        <p:nvSpPr>
          <p:cNvPr id="30" name="TextBox 29">
            <a:extLst>
              <a:ext uri="{FF2B5EF4-FFF2-40B4-BE49-F238E27FC236}">
                <a16:creationId xmlns:a16="http://schemas.microsoft.com/office/drawing/2014/main" id="{2F1E9F33-2B98-4C32-890A-97238FB9E295}"/>
              </a:ext>
            </a:extLst>
          </p:cNvPr>
          <p:cNvSpPr txBox="1"/>
          <p:nvPr/>
        </p:nvSpPr>
        <p:spPr>
          <a:xfrm>
            <a:off x="452421" y="991741"/>
            <a:ext cx="4785582" cy="375552"/>
          </a:xfrm>
          <a:prstGeom prst="rect">
            <a:avLst/>
          </a:prstGeom>
          <a:noFill/>
        </p:spPr>
        <p:txBody>
          <a:bodyPr wrap="square">
            <a:spAutoFit/>
          </a:bodyPr>
          <a:lstStyle/>
          <a:p>
            <a:pPr indent="266700">
              <a:lnSpc>
                <a:spcPct val="107000"/>
              </a:lnSpc>
              <a:spcAft>
                <a:spcPts val="800"/>
              </a:spcAft>
            </a:pPr>
            <a:r>
              <a:rPr lang="en-US" sz="1800" dirty="0" err="1">
                <a:solidFill>
                  <a:schemeClr val="tx1"/>
                </a:solidFill>
                <a:latin typeface="Montserrat Medium" panose="00000600000000000000" pitchFamily="2" charset="0"/>
              </a:rPr>
              <a:t>Nguồn</a:t>
            </a:r>
            <a:r>
              <a:rPr lang="en-US" sz="1800" dirty="0">
                <a:solidFill>
                  <a:schemeClr val="tx1"/>
                </a:solidFill>
                <a:latin typeface="Montserrat Medium" panose="00000600000000000000" pitchFamily="2" charset="0"/>
              </a:rPr>
              <a:t> </a:t>
            </a:r>
            <a:r>
              <a:rPr lang="en-US" sz="1800" dirty="0" err="1">
                <a:solidFill>
                  <a:schemeClr val="tx1"/>
                </a:solidFill>
                <a:latin typeface="Montserrat Medium" panose="00000600000000000000" pitchFamily="2" charset="0"/>
              </a:rPr>
              <a:t>dữ</a:t>
            </a:r>
            <a:r>
              <a:rPr lang="en-US" sz="1800" dirty="0">
                <a:solidFill>
                  <a:schemeClr val="tx1"/>
                </a:solidFill>
                <a:latin typeface="Montserrat Medium" panose="00000600000000000000" pitchFamily="2" charset="0"/>
              </a:rPr>
              <a:t> </a:t>
            </a:r>
            <a:r>
              <a:rPr lang="en-US" sz="1800" dirty="0" err="1">
                <a:solidFill>
                  <a:schemeClr val="tx1"/>
                </a:solidFill>
                <a:latin typeface="Montserrat Medium" panose="00000600000000000000" pitchFamily="2" charset="0"/>
              </a:rPr>
              <a:t>liệu</a:t>
            </a:r>
            <a:r>
              <a:rPr lang="en-US" sz="1800" dirty="0">
                <a:solidFill>
                  <a:schemeClr val="tx1"/>
                </a:solidFill>
                <a:latin typeface="Montserrat Medium" panose="00000600000000000000" pitchFamily="2" charset="0"/>
              </a:rPr>
              <a:t>: </a:t>
            </a:r>
            <a:r>
              <a:rPr lang="vi-VN" u="sng" dirty="0">
                <a:solidFill>
                  <a:schemeClr val="tx1"/>
                </a:solidFill>
                <a:latin typeface="Montserrat Medium" panose="00000600000000000000" pitchFamily="2" charset="0"/>
                <a:hlinkClick r:id="rId3">
                  <a:extLst>
                    <a:ext uri="{A12FA001-AC4F-418D-AE19-62706E023703}">
                      <ahyp:hlinkClr xmlns:ahyp="http://schemas.microsoft.com/office/drawing/2018/hyperlinkcolor" val="tx"/>
                    </a:ext>
                  </a:extLst>
                </a:hlinkClick>
              </a:rPr>
              <a:t>Wine Quality | Kaggle</a:t>
            </a:r>
            <a:endParaRPr lang="en-US" sz="1800" dirty="0">
              <a:solidFill>
                <a:schemeClr val="tx1"/>
              </a:solidFill>
              <a:latin typeface="Montserrat Medium" panose="00000600000000000000" pitchFamily="2" charset="0"/>
            </a:endParaRPr>
          </a:p>
        </p:txBody>
      </p:sp>
      <p:sp>
        <p:nvSpPr>
          <p:cNvPr id="35" name="TextBox 34">
            <a:extLst>
              <a:ext uri="{FF2B5EF4-FFF2-40B4-BE49-F238E27FC236}">
                <a16:creationId xmlns:a16="http://schemas.microsoft.com/office/drawing/2014/main" id="{EF639B1D-2E34-41DC-8DE8-677F08E2B33E}"/>
              </a:ext>
            </a:extLst>
          </p:cNvPr>
          <p:cNvSpPr txBox="1"/>
          <p:nvPr/>
        </p:nvSpPr>
        <p:spPr>
          <a:xfrm>
            <a:off x="439896" y="1364950"/>
            <a:ext cx="8617335" cy="371705"/>
          </a:xfrm>
          <a:prstGeom prst="rect">
            <a:avLst/>
          </a:prstGeom>
          <a:noFill/>
        </p:spPr>
        <p:txBody>
          <a:bodyPr wrap="square">
            <a:spAutoFit/>
          </a:bodyPr>
          <a:lstStyle/>
          <a:p>
            <a:pPr indent="266700">
              <a:lnSpc>
                <a:spcPct val="107000"/>
              </a:lnSpc>
              <a:spcAft>
                <a:spcPts val="800"/>
              </a:spcAft>
            </a:pPr>
            <a:r>
              <a:rPr lang="en-US" sz="1800" dirty="0">
                <a:solidFill>
                  <a:schemeClr val="dk1"/>
                </a:solidFill>
                <a:latin typeface="Montserrat Medium" panose="00000600000000000000" pitchFamily="2" charset="0"/>
                <a:sym typeface="Staatliches"/>
              </a:rPr>
              <a:t>Link:  https://www.kaggle.com/danielpanizzo/wine-quality</a:t>
            </a:r>
          </a:p>
        </p:txBody>
      </p:sp>
    </p:spTree>
    <p:extLst>
      <p:ext uri="{BB962C8B-B14F-4D97-AF65-F5344CB8AC3E}">
        <p14:creationId xmlns:p14="http://schemas.microsoft.com/office/powerpoint/2010/main" val="366135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11"/>
                                        </p:tgtEl>
                                        <p:attrNameLst>
                                          <p:attrName>style.visibility</p:attrName>
                                        </p:attrNameLst>
                                      </p:cBhvr>
                                      <p:to>
                                        <p:strVal val="visible"/>
                                      </p:to>
                                    </p:set>
                                    <p:animEffect transition="in" filter="barn(inVertical)">
                                      <p:cBhvr>
                                        <p:cTn id="17" dur="500"/>
                                        <p:tgtEl>
                                          <p:spTgt spid="81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12"/>
                                        </p:tgtEl>
                                        <p:attrNameLst>
                                          <p:attrName>style.visibility</p:attrName>
                                        </p:attrNameLst>
                                      </p:cBhvr>
                                      <p:to>
                                        <p:strVal val="visible"/>
                                      </p:to>
                                    </p:set>
                                    <p:animEffect transition="in" filter="barn(inVertical)">
                                      <p:cBhvr>
                                        <p:cTn id="20" dur="500"/>
                                        <p:tgtEl>
                                          <p:spTgt spid="8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08"/>
                                        </p:tgtEl>
                                        <p:attrNameLst>
                                          <p:attrName>style.visibility</p:attrName>
                                        </p:attrNameLst>
                                      </p:cBhvr>
                                      <p:to>
                                        <p:strVal val="visible"/>
                                      </p:to>
                                    </p:set>
                                    <p:animEffect transition="in" filter="barn(inVertical)">
                                      <p:cBhvr>
                                        <p:cTn id="23" dur="500"/>
                                        <p:tgtEl>
                                          <p:spTgt spid="80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07">
                                            <p:txEl>
                                              <p:pRg st="0" end="0"/>
                                            </p:txEl>
                                          </p:spTgt>
                                        </p:tgtEl>
                                        <p:attrNameLst>
                                          <p:attrName>style.visibility</p:attrName>
                                        </p:attrNameLst>
                                      </p:cBhvr>
                                      <p:to>
                                        <p:strVal val="visible"/>
                                      </p:to>
                                    </p:set>
                                    <p:animEffect transition="in" filter="barn(inVertical)">
                                      <p:cBhvr>
                                        <p:cTn id="26" dur="500"/>
                                        <p:tgtEl>
                                          <p:spTgt spid="8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0" build="p"/>
      <p:bldP spid="808" grpId="0"/>
      <p:bldP spid="811" grpId="0"/>
      <p:bldP spid="812" grpId="0"/>
      <p:bldP spid="30"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D2CBE708-7DAD-47B0-88E2-5E379DAE7F82}"/>
              </a:ext>
            </a:extLst>
          </p:cNvPr>
          <p:cNvSpPr txBox="1">
            <a:spLocks/>
          </p:cNvSpPr>
          <p:nvPr/>
        </p:nvSpPr>
        <p:spPr>
          <a:xfrm>
            <a:off x="780895" y="549474"/>
            <a:ext cx="4365107"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Thuật</a:t>
            </a:r>
            <a:r>
              <a:rPr lang="en-US" dirty="0">
                <a:latin typeface="Montserrat Medium" panose="00000600000000000000" pitchFamily="2" charset="0"/>
              </a:rPr>
              <a:t> </a:t>
            </a:r>
            <a:r>
              <a:rPr lang="en-US" dirty="0" err="1">
                <a:latin typeface="Montserrat Medium" panose="00000600000000000000" pitchFamily="2" charset="0"/>
              </a:rPr>
              <a:t>toán</a:t>
            </a:r>
            <a:r>
              <a:rPr lang="en-US" dirty="0">
                <a:latin typeface="Montserrat Medium" panose="00000600000000000000" pitchFamily="2" charset="0"/>
              </a:rPr>
              <a:t> Microsoft Decision Tree</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4" name="Picture 13" descr="Graphical user interface, website&#10;&#10;Description automatically generated">
            <a:extLst>
              <a:ext uri="{FF2B5EF4-FFF2-40B4-BE49-F238E27FC236}">
                <a16:creationId xmlns:a16="http://schemas.microsoft.com/office/drawing/2014/main" id="{0FCFDAA3-2AB4-4B17-A3C2-07547B388A65}"/>
              </a:ext>
            </a:extLst>
          </p:cNvPr>
          <p:cNvPicPr>
            <a:picLocks noChangeAspect="1"/>
          </p:cNvPicPr>
          <p:nvPr/>
        </p:nvPicPr>
        <p:blipFill rotWithShape="1">
          <a:blip r:embed="rId3"/>
          <a:srcRect l="15475" t="7239" r="24638" b="25070"/>
          <a:stretch/>
        </p:blipFill>
        <p:spPr bwMode="auto">
          <a:xfrm>
            <a:off x="1408112" y="1156334"/>
            <a:ext cx="5980651" cy="38027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0121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D2CBE708-7DAD-47B0-88E2-5E379DAE7F82}"/>
              </a:ext>
            </a:extLst>
          </p:cNvPr>
          <p:cNvSpPr txBox="1">
            <a:spLocks/>
          </p:cNvSpPr>
          <p:nvPr/>
        </p:nvSpPr>
        <p:spPr>
          <a:xfrm>
            <a:off x="780895" y="549474"/>
            <a:ext cx="4365107"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Thuật</a:t>
            </a:r>
            <a:r>
              <a:rPr lang="en-US" dirty="0">
                <a:latin typeface="Montserrat Medium" panose="00000600000000000000" pitchFamily="2" charset="0"/>
              </a:rPr>
              <a:t> </a:t>
            </a:r>
            <a:r>
              <a:rPr lang="en-US" dirty="0" err="1">
                <a:latin typeface="Montserrat Medium" panose="00000600000000000000" pitchFamily="2" charset="0"/>
              </a:rPr>
              <a:t>toán</a:t>
            </a:r>
            <a:r>
              <a:rPr lang="en-US" dirty="0">
                <a:latin typeface="Montserrat Medium" panose="00000600000000000000" pitchFamily="2" charset="0"/>
              </a:rPr>
              <a:t> Microsoft Decision Tree</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3" name="Picture 12" descr="Diagram&#10;&#10;Description automatically generated">
            <a:extLst>
              <a:ext uri="{FF2B5EF4-FFF2-40B4-BE49-F238E27FC236}">
                <a16:creationId xmlns:a16="http://schemas.microsoft.com/office/drawing/2014/main" id="{9D593B44-9FFA-43E4-A715-F6932E5D5D46}"/>
              </a:ext>
            </a:extLst>
          </p:cNvPr>
          <p:cNvPicPr>
            <a:picLocks noChangeAspect="1"/>
          </p:cNvPicPr>
          <p:nvPr/>
        </p:nvPicPr>
        <p:blipFill>
          <a:blip r:embed="rId3"/>
          <a:stretch>
            <a:fillRect/>
          </a:stretch>
        </p:blipFill>
        <p:spPr>
          <a:xfrm>
            <a:off x="1343469" y="1259588"/>
            <a:ext cx="6151880" cy="3312596"/>
          </a:xfrm>
          <a:prstGeom prst="rect">
            <a:avLst/>
          </a:prstGeom>
        </p:spPr>
      </p:pic>
    </p:spTree>
    <p:extLst>
      <p:ext uri="{BB962C8B-B14F-4D97-AF65-F5344CB8AC3E}">
        <p14:creationId xmlns:p14="http://schemas.microsoft.com/office/powerpoint/2010/main" val="82969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80" name="Google Shape;980;p47"/>
          <p:cNvSpPr txBox="1">
            <a:spLocks noGrp="1"/>
          </p:cNvSpPr>
          <p:nvPr>
            <p:ph type="subTitle" idx="1"/>
          </p:nvPr>
        </p:nvSpPr>
        <p:spPr>
          <a:xfrm>
            <a:off x="5131007" y="3319606"/>
            <a:ext cx="36192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Nguồn nước cạnh một con kênh ô nhiễm rác</a:t>
            </a:r>
            <a:endParaRPr sz="1400" dirty="0"/>
          </a:p>
        </p:txBody>
      </p:sp>
      <p:pic>
        <p:nvPicPr>
          <p:cNvPr id="981" name="Google Shape;981;p47"/>
          <p:cNvPicPr preferRelativeResize="0"/>
          <p:nvPr/>
        </p:nvPicPr>
        <p:blipFill rotWithShape="1">
          <a:blip r:embed="rId3"/>
          <a:srcRect l="-208" t="1235" r="19808" b="8882"/>
          <a:stretch/>
        </p:blipFill>
        <p:spPr>
          <a:xfrm>
            <a:off x="4899048" y="941098"/>
            <a:ext cx="3851159" cy="2378508"/>
          </a:xfrm>
          <a:prstGeom prst="cloud">
            <a:avLst/>
          </a:prstGeom>
          <a:noFill/>
          <a:ln>
            <a:noFill/>
          </a:ln>
        </p:spPr>
      </p:pic>
      <p:sp>
        <p:nvSpPr>
          <p:cNvPr id="6" name="Google Shape;986;p48">
            <a:extLst>
              <a:ext uri="{FF2B5EF4-FFF2-40B4-BE49-F238E27FC236}">
                <a16:creationId xmlns:a16="http://schemas.microsoft.com/office/drawing/2014/main" id="{DA0A9045-F36A-41C9-9EB8-FEA2D7FCB045}"/>
              </a:ext>
            </a:extLst>
          </p:cNvPr>
          <p:cNvSpPr txBox="1">
            <a:spLocks/>
          </p:cNvSpPr>
          <p:nvPr/>
        </p:nvSpPr>
        <p:spPr>
          <a:xfrm>
            <a:off x="762000" y="292140"/>
            <a:ext cx="7620000" cy="7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taatliches"/>
              <a:buNone/>
              <a:defRPr sz="75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US" sz="3200" b="1" dirty="0">
                <a:latin typeface="Segoe UI" panose="020B0502040204020203" pitchFamily="34" charset="0"/>
                <a:cs typeface="Segoe UI" panose="020B0502040204020203" pitchFamily="34" charset="0"/>
              </a:rPr>
              <a:t>ĐẶT VẤN ĐỀ</a:t>
            </a:r>
          </a:p>
        </p:txBody>
      </p:sp>
      <p:sp>
        <p:nvSpPr>
          <p:cNvPr id="7" name="Text Placeholder 2">
            <a:extLst>
              <a:ext uri="{FF2B5EF4-FFF2-40B4-BE49-F238E27FC236}">
                <a16:creationId xmlns:a16="http://schemas.microsoft.com/office/drawing/2014/main" id="{B656F9EE-FA08-4212-911A-0542893775CD}"/>
              </a:ext>
            </a:extLst>
          </p:cNvPr>
          <p:cNvSpPr txBox="1">
            <a:spLocks/>
          </p:cNvSpPr>
          <p:nvPr/>
        </p:nvSpPr>
        <p:spPr>
          <a:xfrm>
            <a:off x="513280" y="1374120"/>
            <a:ext cx="3923287" cy="19454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dk1"/>
              </a:buClr>
              <a:buSzPts val="1100"/>
              <a:buFont typeface="Montserrat"/>
              <a:buAutoNum type="arabicPeriod"/>
              <a:defRPr sz="1200" b="0" i="0" u="none" strike="noStrike" cap="none">
                <a:solidFill>
                  <a:srgbClr val="FFFFFF"/>
                </a:solidFill>
                <a:latin typeface="Montserrat"/>
                <a:ea typeface="Montserrat"/>
                <a:cs typeface="Montserrat"/>
                <a:sym typeface="Montserrat"/>
              </a:defRPr>
            </a:lvl1pPr>
            <a:lvl2pPr marL="914400" marR="0" lvl="1" indent="-298450" algn="l" rtl="0">
              <a:lnSpc>
                <a:spcPct val="115000"/>
              </a:lnSpc>
              <a:spcBef>
                <a:spcPts val="0"/>
              </a:spcBef>
              <a:spcAft>
                <a:spcPts val="0"/>
              </a:spcAft>
              <a:buClr>
                <a:schemeClr val="dk1"/>
              </a:buClr>
              <a:buSzPts val="1100"/>
              <a:buFont typeface="Montserrat"/>
              <a:buAutoNum type="alphaLcPeriod"/>
              <a:defRPr sz="1200" b="0" i="0" u="none" strike="noStrike" cap="none">
                <a:solidFill>
                  <a:schemeClr val="dk1"/>
                </a:solidFill>
                <a:latin typeface="Montserrat"/>
                <a:ea typeface="Montserrat"/>
                <a:cs typeface="Montserrat"/>
                <a:sym typeface="Montserrat"/>
              </a:defRPr>
            </a:lvl2pPr>
            <a:lvl3pPr marL="1371600" marR="0" lvl="2" indent="-298450" algn="l" rtl="0">
              <a:lnSpc>
                <a:spcPct val="115000"/>
              </a:lnSpc>
              <a:spcBef>
                <a:spcPts val="1600"/>
              </a:spcBef>
              <a:spcAft>
                <a:spcPts val="0"/>
              </a:spcAft>
              <a:buClr>
                <a:schemeClr val="dk1"/>
              </a:buClr>
              <a:buSzPts val="1100"/>
              <a:buFont typeface="Montserrat"/>
              <a:buAutoNum type="romanLcPeriod"/>
              <a:defRPr sz="1200" b="0" i="0" u="none" strike="noStrike" cap="none">
                <a:solidFill>
                  <a:schemeClr val="dk1"/>
                </a:solidFill>
                <a:latin typeface="Montserrat"/>
                <a:ea typeface="Montserrat"/>
                <a:cs typeface="Montserrat"/>
                <a:sym typeface="Montserrat"/>
              </a:defRPr>
            </a:lvl3pPr>
            <a:lvl4pPr marL="1828800" marR="0" lvl="3" indent="-298450" algn="l" rtl="0">
              <a:lnSpc>
                <a:spcPct val="115000"/>
              </a:lnSpc>
              <a:spcBef>
                <a:spcPts val="1600"/>
              </a:spcBef>
              <a:spcAft>
                <a:spcPts val="0"/>
              </a:spcAft>
              <a:buClr>
                <a:schemeClr val="dk1"/>
              </a:buClr>
              <a:buSzPts val="1100"/>
              <a:buFont typeface="Montserrat"/>
              <a:buAutoNum type="arabicPeriod"/>
              <a:defRPr sz="1200" b="0" i="0" u="none" strike="noStrike" cap="none">
                <a:solidFill>
                  <a:schemeClr val="dk1"/>
                </a:solidFill>
                <a:latin typeface="Montserrat"/>
                <a:ea typeface="Montserrat"/>
                <a:cs typeface="Montserrat"/>
                <a:sym typeface="Montserrat"/>
              </a:defRPr>
            </a:lvl4pPr>
            <a:lvl5pPr marL="2286000" marR="0" lvl="4" indent="-298450" algn="l" rtl="0">
              <a:lnSpc>
                <a:spcPct val="115000"/>
              </a:lnSpc>
              <a:spcBef>
                <a:spcPts val="1600"/>
              </a:spcBef>
              <a:spcAft>
                <a:spcPts val="0"/>
              </a:spcAft>
              <a:buClr>
                <a:schemeClr val="dk1"/>
              </a:buClr>
              <a:buSzPts val="1100"/>
              <a:buFont typeface="Montserrat"/>
              <a:buAutoNum type="alphaLcPeriod"/>
              <a:defRPr sz="1200" b="0" i="0" u="none" strike="noStrike" cap="none">
                <a:solidFill>
                  <a:schemeClr val="dk1"/>
                </a:solidFill>
                <a:latin typeface="Montserrat"/>
                <a:ea typeface="Montserrat"/>
                <a:cs typeface="Montserrat"/>
                <a:sym typeface="Montserrat"/>
              </a:defRPr>
            </a:lvl5pPr>
            <a:lvl6pPr marL="2743200" marR="0" lvl="5" indent="-298450" algn="l" rtl="0">
              <a:lnSpc>
                <a:spcPct val="115000"/>
              </a:lnSpc>
              <a:spcBef>
                <a:spcPts val="1600"/>
              </a:spcBef>
              <a:spcAft>
                <a:spcPts val="0"/>
              </a:spcAft>
              <a:buClr>
                <a:schemeClr val="dk1"/>
              </a:buClr>
              <a:buSzPts val="1100"/>
              <a:buFont typeface="Montserrat"/>
              <a:buAutoNum type="romanLcPeriod"/>
              <a:defRPr sz="1200" b="0" i="0" u="none" strike="noStrike" cap="none">
                <a:solidFill>
                  <a:schemeClr val="dk1"/>
                </a:solidFill>
                <a:latin typeface="Montserrat"/>
                <a:ea typeface="Montserrat"/>
                <a:cs typeface="Montserrat"/>
                <a:sym typeface="Montserrat"/>
              </a:defRPr>
            </a:lvl6pPr>
            <a:lvl7pPr marL="3200400" marR="0" lvl="6" indent="-298450" algn="l" rtl="0">
              <a:lnSpc>
                <a:spcPct val="115000"/>
              </a:lnSpc>
              <a:spcBef>
                <a:spcPts val="1600"/>
              </a:spcBef>
              <a:spcAft>
                <a:spcPts val="0"/>
              </a:spcAft>
              <a:buClr>
                <a:schemeClr val="dk1"/>
              </a:buClr>
              <a:buSzPts val="1100"/>
              <a:buFont typeface="Montserrat"/>
              <a:buAutoNum type="arabicPeriod"/>
              <a:defRPr sz="1200" b="0" i="0" u="none" strike="noStrike" cap="none">
                <a:solidFill>
                  <a:schemeClr val="dk1"/>
                </a:solidFill>
                <a:latin typeface="Montserrat"/>
                <a:ea typeface="Montserrat"/>
                <a:cs typeface="Montserrat"/>
                <a:sym typeface="Montserrat"/>
              </a:defRPr>
            </a:lvl7pPr>
            <a:lvl8pPr marL="3657600" marR="0" lvl="7" indent="-298450" algn="l" rtl="0">
              <a:lnSpc>
                <a:spcPct val="115000"/>
              </a:lnSpc>
              <a:spcBef>
                <a:spcPts val="1600"/>
              </a:spcBef>
              <a:spcAft>
                <a:spcPts val="0"/>
              </a:spcAft>
              <a:buClr>
                <a:schemeClr val="dk1"/>
              </a:buClr>
              <a:buSzPts val="1100"/>
              <a:buFont typeface="Montserrat"/>
              <a:buAutoNum type="alphaLcPeriod"/>
              <a:defRPr sz="1200" b="0" i="0" u="none" strike="noStrike" cap="none">
                <a:solidFill>
                  <a:schemeClr val="dk1"/>
                </a:solidFill>
                <a:latin typeface="Montserrat"/>
                <a:ea typeface="Montserrat"/>
                <a:cs typeface="Montserrat"/>
                <a:sym typeface="Montserrat"/>
              </a:defRPr>
            </a:lvl8pPr>
            <a:lvl9pPr marL="4114800" marR="0" lvl="8" indent="-298450" algn="l" rtl="0">
              <a:lnSpc>
                <a:spcPct val="115000"/>
              </a:lnSpc>
              <a:spcBef>
                <a:spcPts val="1600"/>
              </a:spcBef>
              <a:spcAft>
                <a:spcPts val="1600"/>
              </a:spcAft>
              <a:buClr>
                <a:schemeClr val="dk1"/>
              </a:buClr>
              <a:buSzPts val="1100"/>
              <a:buFont typeface="Montserrat"/>
              <a:buAutoNum type="romanLcPeriod"/>
              <a:defRPr sz="1200" b="0" i="0" u="none" strike="noStrike" cap="none">
                <a:solidFill>
                  <a:schemeClr val="dk1"/>
                </a:solidFill>
                <a:latin typeface="Montserrat"/>
                <a:ea typeface="Montserrat"/>
                <a:cs typeface="Montserrat"/>
                <a:sym typeface="Montserrat"/>
              </a:defRPr>
            </a:lvl9pPr>
          </a:lstStyle>
          <a:p>
            <a:pPr marL="330200" indent="-171450">
              <a:buFont typeface="Wingdings" panose="05000000000000000000" pitchFamily="2" charset="2"/>
              <a:buChar char="v"/>
            </a:pPr>
            <a:r>
              <a:rPr lang="en-US" dirty="0" err="1">
                <a:latin typeface="Montserrat Medium" panose="00000600000000000000" pitchFamily="2" charset="0"/>
              </a:rPr>
              <a:t>Nguồn</a:t>
            </a:r>
            <a:r>
              <a:rPr lang="en-US" dirty="0">
                <a:latin typeface="Montserrat Medium" panose="00000600000000000000" pitchFamily="2" charset="0"/>
              </a:rPr>
              <a:t> </a:t>
            </a:r>
            <a:r>
              <a:rPr lang="en-US" dirty="0" err="1">
                <a:latin typeface="Montserrat Medium" panose="00000600000000000000" pitchFamily="2" charset="0"/>
              </a:rPr>
              <a:t>nước</a:t>
            </a:r>
            <a:r>
              <a:rPr lang="en-US" dirty="0">
                <a:latin typeface="Montserrat Medium" panose="00000600000000000000" pitchFamily="2" charset="0"/>
              </a:rPr>
              <a:t> </a:t>
            </a:r>
            <a:r>
              <a:rPr lang="en-US" dirty="0" err="1">
                <a:latin typeface="Montserrat Medium" panose="00000600000000000000" pitchFamily="2" charset="0"/>
              </a:rPr>
              <a:t>sạch</a:t>
            </a:r>
            <a:r>
              <a:rPr lang="en-US" dirty="0">
                <a:latin typeface="Montserrat Medium" panose="00000600000000000000" pitchFamily="2" charset="0"/>
              </a:rPr>
              <a:t> </a:t>
            </a:r>
            <a:r>
              <a:rPr lang="en-US" dirty="0" err="1">
                <a:latin typeface="Montserrat Medium" panose="00000600000000000000" pitchFamily="2" charset="0"/>
              </a:rPr>
              <a:t>có</a:t>
            </a:r>
            <a:r>
              <a:rPr lang="en-US" dirty="0">
                <a:latin typeface="Montserrat Medium" panose="00000600000000000000" pitchFamily="2" charset="0"/>
              </a:rPr>
              <a:t> ý </a:t>
            </a:r>
            <a:r>
              <a:rPr lang="en-US" dirty="0" err="1">
                <a:latin typeface="Montserrat Medium" panose="00000600000000000000" pitchFamily="2" charset="0"/>
              </a:rPr>
              <a:t>nghĩa</a:t>
            </a:r>
            <a:r>
              <a:rPr lang="en-US" dirty="0">
                <a:latin typeface="Montserrat Medium" panose="00000600000000000000" pitchFamily="2" charset="0"/>
              </a:rPr>
              <a:t> </a:t>
            </a:r>
            <a:r>
              <a:rPr lang="en-US" dirty="0" err="1">
                <a:latin typeface="Montserrat Medium" panose="00000600000000000000" pitchFamily="2" charset="0"/>
              </a:rPr>
              <a:t>quan</a:t>
            </a:r>
            <a:r>
              <a:rPr lang="en-US" dirty="0">
                <a:latin typeface="Montserrat Medium" panose="00000600000000000000" pitchFamily="2" charset="0"/>
              </a:rPr>
              <a:t> </a:t>
            </a:r>
            <a:r>
              <a:rPr lang="en-US" dirty="0" err="1">
                <a:latin typeface="Montserrat Medium" panose="00000600000000000000" pitchFamily="2" charset="0"/>
              </a:rPr>
              <a:t>trọng</a:t>
            </a:r>
            <a:r>
              <a:rPr lang="en-US" dirty="0">
                <a:latin typeface="Montserrat Medium" panose="00000600000000000000" pitchFamily="2" charset="0"/>
              </a:rPr>
              <a:t> </a:t>
            </a:r>
            <a:r>
              <a:rPr lang="en-US" dirty="0" err="1">
                <a:latin typeface="Montserrat Medium" panose="00000600000000000000" pitchFamily="2" charset="0"/>
              </a:rPr>
              <a:t>đến</a:t>
            </a:r>
            <a:r>
              <a:rPr lang="en-US" dirty="0">
                <a:latin typeface="Montserrat Medium" panose="00000600000000000000" pitchFamily="2" charset="0"/>
              </a:rPr>
              <a:t> </a:t>
            </a:r>
            <a:r>
              <a:rPr lang="en-US" dirty="0" err="1">
                <a:latin typeface="Montserrat Medium" panose="00000600000000000000" pitchFamily="2" charset="0"/>
              </a:rPr>
              <a:t>đời</a:t>
            </a:r>
            <a:r>
              <a:rPr lang="en-US" dirty="0">
                <a:latin typeface="Montserrat Medium" panose="00000600000000000000" pitchFamily="2" charset="0"/>
              </a:rPr>
              <a:t> </a:t>
            </a:r>
            <a:r>
              <a:rPr lang="en-US" dirty="0" err="1">
                <a:latin typeface="Montserrat Medium" panose="00000600000000000000" pitchFamily="2" charset="0"/>
              </a:rPr>
              <a:t>sống</a:t>
            </a:r>
            <a:r>
              <a:rPr lang="en-US" dirty="0">
                <a:latin typeface="Montserrat Medium" panose="00000600000000000000" pitchFamily="2" charset="0"/>
              </a:rPr>
              <a:t> </a:t>
            </a:r>
            <a:r>
              <a:rPr lang="en-US" dirty="0" err="1">
                <a:latin typeface="Montserrat Medium" panose="00000600000000000000" pitchFamily="2" charset="0"/>
              </a:rPr>
              <a:t>kinh</a:t>
            </a:r>
            <a:r>
              <a:rPr lang="en-US" dirty="0">
                <a:latin typeface="Montserrat Medium" panose="00000600000000000000" pitchFamily="2" charset="0"/>
              </a:rPr>
              <a:t> </a:t>
            </a:r>
            <a:r>
              <a:rPr lang="en-US" dirty="0" err="1">
                <a:latin typeface="Montserrat Medium" panose="00000600000000000000" pitchFamily="2" charset="0"/>
              </a:rPr>
              <a:t>tế</a:t>
            </a:r>
            <a:r>
              <a:rPr lang="en-US" dirty="0">
                <a:latin typeface="Montserrat Medium" panose="00000600000000000000" pitchFamily="2" charset="0"/>
              </a:rPr>
              <a:t> </a:t>
            </a:r>
            <a:r>
              <a:rPr lang="en-US" dirty="0" err="1">
                <a:latin typeface="Montserrat Medium" panose="00000600000000000000" pitchFamily="2" charset="0"/>
              </a:rPr>
              <a:t>xã</a:t>
            </a:r>
            <a:r>
              <a:rPr lang="en-US" dirty="0">
                <a:latin typeface="Montserrat Medium" panose="00000600000000000000" pitchFamily="2" charset="0"/>
              </a:rPr>
              <a:t> </a:t>
            </a:r>
            <a:r>
              <a:rPr lang="en-US" dirty="0" err="1">
                <a:latin typeface="Montserrat Medium" panose="00000600000000000000" pitchFamily="2" charset="0"/>
              </a:rPr>
              <a:t>hội</a:t>
            </a:r>
            <a:r>
              <a:rPr lang="en-US" dirty="0">
                <a:latin typeface="Montserrat Medium" panose="00000600000000000000" pitchFamily="2" charset="0"/>
              </a:rPr>
              <a:t> </a:t>
            </a:r>
            <a:r>
              <a:rPr lang="en-US" dirty="0" err="1">
                <a:latin typeface="Montserrat Medium" panose="00000600000000000000" pitchFamily="2" charset="0"/>
              </a:rPr>
              <a:t>của</a:t>
            </a:r>
            <a:r>
              <a:rPr lang="en-US" dirty="0">
                <a:latin typeface="Montserrat Medium" panose="00000600000000000000" pitchFamily="2" charset="0"/>
              </a:rPr>
              <a:t> </a:t>
            </a:r>
            <a:r>
              <a:rPr lang="en-US" dirty="0" err="1">
                <a:latin typeface="Montserrat Medium" panose="00000600000000000000" pitchFamily="2" charset="0"/>
              </a:rPr>
              <a:t>một</a:t>
            </a:r>
            <a:r>
              <a:rPr lang="en-US" dirty="0">
                <a:latin typeface="Montserrat Medium" panose="00000600000000000000" pitchFamily="2" charset="0"/>
              </a:rPr>
              <a:t> </a:t>
            </a:r>
            <a:r>
              <a:rPr lang="en-US" dirty="0" err="1">
                <a:latin typeface="Montserrat Medium" panose="00000600000000000000" pitchFamily="2" charset="0"/>
              </a:rPr>
              <a:t>quốc</a:t>
            </a:r>
            <a:r>
              <a:rPr lang="en-US" dirty="0">
                <a:latin typeface="Montserrat Medium" panose="00000600000000000000" pitchFamily="2" charset="0"/>
              </a:rPr>
              <a:t> </a:t>
            </a:r>
            <a:r>
              <a:rPr lang="en-US" dirty="0" err="1">
                <a:latin typeface="Montserrat Medium" panose="00000600000000000000" pitchFamily="2" charset="0"/>
              </a:rPr>
              <a:t>gia</a:t>
            </a:r>
            <a:r>
              <a:rPr lang="en-US" dirty="0">
                <a:latin typeface="Montserrat Medium" panose="00000600000000000000" pitchFamily="2" charset="0"/>
              </a:rPr>
              <a:t> hay </a:t>
            </a:r>
            <a:r>
              <a:rPr lang="en-US" dirty="0" err="1">
                <a:latin typeface="Montserrat Medium" panose="00000600000000000000" pitchFamily="2" charset="0"/>
              </a:rPr>
              <a:t>toàn</a:t>
            </a:r>
            <a:r>
              <a:rPr lang="en-US" dirty="0">
                <a:latin typeface="Montserrat Medium" panose="00000600000000000000" pitchFamily="2" charset="0"/>
              </a:rPr>
              <a:t> </a:t>
            </a:r>
            <a:r>
              <a:rPr lang="en-US" dirty="0" err="1">
                <a:latin typeface="Montserrat Medium" panose="00000600000000000000" pitchFamily="2" charset="0"/>
              </a:rPr>
              <a:t>thể</a:t>
            </a:r>
            <a:r>
              <a:rPr lang="en-US" dirty="0">
                <a:latin typeface="Montserrat Medium" panose="00000600000000000000" pitchFamily="2" charset="0"/>
              </a:rPr>
              <a:t> </a:t>
            </a:r>
            <a:r>
              <a:rPr lang="en-US" dirty="0" err="1">
                <a:latin typeface="Montserrat Medium" panose="00000600000000000000" pitchFamily="2" charset="0"/>
              </a:rPr>
              <a:t>thế</a:t>
            </a:r>
            <a:r>
              <a:rPr lang="en-US" dirty="0">
                <a:latin typeface="Montserrat Medium" panose="00000600000000000000" pitchFamily="2" charset="0"/>
              </a:rPr>
              <a:t> </a:t>
            </a:r>
            <a:r>
              <a:rPr lang="en-US" dirty="0" err="1">
                <a:latin typeface="Montserrat Medium" panose="00000600000000000000" pitchFamily="2" charset="0"/>
              </a:rPr>
              <a:t>giới</a:t>
            </a:r>
            <a:r>
              <a:rPr lang="en-US" dirty="0">
                <a:latin typeface="Montserrat Medium" panose="00000600000000000000" pitchFamily="2" charset="0"/>
              </a:rPr>
              <a:t>.</a:t>
            </a:r>
          </a:p>
          <a:p>
            <a:pPr marL="330200" indent="-171450">
              <a:buFont typeface="Wingdings" panose="05000000000000000000" pitchFamily="2" charset="2"/>
              <a:buChar char="v"/>
            </a:pPr>
            <a:endParaRPr lang="en-US" dirty="0">
              <a:latin typeface="Montserrat Medium" panose="00000600000000000000" pitchFamily="2" charset="0"/>
            </a:endParaRPr>
          </a:p>
          <a:p>
            <a:pPr marL="330200" indent="-171450">
              <a:buFont typeface="Wingdings" panose="05000000000000000000" pitchFamily="2" charset="2"/>
              <a:buChar char="v"/>
            </a:pPr>
            <a:r>
              <a:rPr lang="vi-VN" dirty="0">
                <a:latin typeface="Montserrat Medium" panose="00000600000000000000" pitchFamily="2" charset="0"/>
              </a:rPr>
              <a:t>Với tầm ảnh hưởng quan trọng, WHO luôn đánh giá cao giá trị của nguồn nước.</a:t>
            </a:r>
            <a:endParaRPr lang="en-US" dirty="0">
              <a:latin typeface="Montserrat Medium" panose="00000600000000000000" pitchFamily="2" charset="0"/>
            </a:endParaRPr>
          </a:p>
          <a:p>
            <a:pPr marL="330200" indent="-171450">
              <a:buFont typeface="Wingdings" panose="05000000000000000000" pitchFamily="2" charset="2"/>
              <a:buChar char="v"/>
            </a:pPr>
            <a:endParaRPr lang="en-US" dirty="0">
              <a:latin typeface="Montserrat Medium" panose="00000600000000000000" pitchFamily="2" charset="0"/>
            </a:endParaRPr>
          </a:p>
          <a:p>
            <a:pPr marL="330200" indent="-171450">
              <a:buFont typeface="Wingdings" panose="05000000000000000000" pitchFamily="2" charset="2"/>
              <a:buChar char="v"/>
            </a:pPr>
            <a:r>
              <a:rPr lang="vi-VN" dirty="0">
                <a:latin typeface="Montserrat Medium" panose="00000600000000000000" pitchFamily="2" charset="0"/>
              </a:rPr>
              <a:t>Cùng với sự phát triển của loài người, nhu cầu sử dụng tài nguyên càng lớn hơn, việc đó đã tác động qua lại đối với các nguồn tài nguyên. </a:t>
            </a:r>
            <a:endParaRPr lang="en-US" dirty="0">
              <a:latin typeface="Montserrat Medium" panose="00000600000000000000" pitchFamily="2" charset="0"/>
            </a:endParaRPr>
          </a:p>
        </p:txBody>
      </p:sp>
      <p:sp>
        <p:nvSpPr>
          <p:cNvPr id="9" name="Rectangle 8">
            <a:extLst>
              <a:ext uri="{FF2B5EF4-FFF2-40B4-BE49-F238E27FC236}">
                <a16:creationId xmlns:a16="http://schemas.microsoft.com/office/drawing/2014/main" id="{DD501941-40A9-4FFC-B898-99BC11B31F65}"/>
              </a:ext>
            </a:extLst>
          </p:cNvPr>
          <p:cNvSpPr/>
          <p:nvPr/>
        </p:nvSpPr>
        <p:spPr>
          <a:xfrm>
            <a:off x="-2244452" y="-1163370"/>
            <a:ext cx="13362038" cy="7713406"/>
          </a:xfrm>
          <a:prstGeom prst="rect">
            <a:avLst/>
          </a:prstGeom>
          <a:solidFill>
            <a:schemeClr val="tx2">
              <a:lumMod val="50000"/>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79">
            <a:extLst>
              <a:ext uri="{FF2B5EF4-FFF2-40B4-BE49-F238E27FC236}">
                <a16:creationId xmlns:a16="http://schemas.microsoft.com/office/drawing/2014/main" id="{B236DDAB-80D3-46B3-8C08-B5DC4530541C}"/>
              </a:ext>
            </a:extLst>
          </p:cNvPr>
          <p:cNvSpPr/>
          <p:nvPr/>
        </p:nvSpPr>
        <p:spPr>
          <a:xfrm>
            <a:off x="864017" y="800099"/>
            <a:ext cx="7517983" cy="34023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30200" indent="-171450">
              <a:buClr>
                <a:schemeClr val="dk1"/>
              </a:buClr>
              <a:buSzPts val="1100"/>
              <a:buFont typeface="Wingdings" panose="05000000000000000000" pitchFamily="2" charset="2"/>
              <a:buChar char="v"/>
            </a:pPr>
            <a:r>
              <a:rPr lang="vi-VN" sz="1200" dirty="0">
                <a:solidFill>
                  <a:srgbClr val="FFFFFF"/>
                </a:solidFill>
                <a:latin typeface="Montserrat Medium" panose="00000600000000000000" pitchFamily="2" charset="0"/>
                <a:ea typeface="Montserrat"/>
                <a:cs typeface="Montserrat"/>
                <a:sym typeface="Montserrat"/>
              </a:rPr>
              <a:t>Chính vì thế, việc phân tích dữ liệu là rất cần thiết để nhanh chóng tìm ra giải pháp cải thiện chất lượng nước, cũng là cải thiện chất lượng sống của nhân loại.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D2CBE708-7DAD-47B0-88E2-5E379DAE7F82}"/>
              </a:ext>
            </a:extLst>
          </p:cNvPr>
          <p:cNvSpPr txBox="1">
            <a:spLocks/>
          </p:cNvSpPr>
          <p:nvPr/>
        </p:nvSpPr>
        <p:spPr>
          <a:xfrm>
            <a:off x="780896" y="549474"/>
            <a:ext cx="3711011"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Thuật</a:t>
            </a:r>
            <a:r>
              <a:rPr lang="en-US" dirty="0">
                <a:latin typeface="Montserrat Medium" panose="00000600000000000000" pitchFamily="2" charset="0"/>
              </a:rPr>
              <a:t> </a:t>
            </a:r>
            <a:r>
              <a:rPr lang="en-US" dirty="0" err="1">
                <a:latin typeface="Montserrat Medium" panose="00000600000000000000" pitchFamily="2" charset="0"/>
              </a:rPr>
              <a:t>toán</a:t>
            </a:r>
            <a:r>
              <a:rPr lang="en-US" dirty="0">
                <a:latin typeface="Montserrat Medium" panose="00000600000000000000" pitchFamily="2" charset="0"/>
              </a:rPr>
              <a:t> </a:t>
            </a:r>
            <a:r>
              <a:rPr lang="en-US" dirty="0" err="1">
                <a:latin typeface="Montserrat Medium" panose="00000600000000000000" pitchFamily="2" charset="0"/>
              </a:rPr>
              <a:t>Navie</a:t>
            </a:r>
            <a:r>
              <a:rPr lang="en-US" dirty="0">
                <a:latin typeface="Montserrat Medium" panose="00000600000000000000" pitchFamily="2" charset="0"/>
              </a:rPr>
              <a:t> Bayes</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3" name="Picture 12" descr="A picture containing diagram&#10;&#10;Description automatically generated">
            <a:extLst>
              <a:ext uri="{FF2B5EF4-FFF2-40B4-BE49-F238E27FC236}">
                <a16:creationId xmlns:a16="http://schemas.microsoft.com/office/drawing/2014/main" id="{8E3DD231-4B88-4CB7-8D54-E15744C4B22D}"/>
              </a:ext>
            </a:extLst>
          </p:cNvPr>
          <p:cNvPicPr>
            <a:picLocks noChangeAspect="1"/>
          </p:cNvPicPr>
          <p:nvPr/>
        </p:nvPicPr>
        <p:blipFill>
          <a:blip r:embed="rId3"/>
          <a:stretch>
            <a:fillRect/>
          </a:stretch>
        </p:blipFill>
        <p:spPr>
          <a:xfrm>
            <a:off x="1496060" y="1276984"/>
            <a:ext cx="6031185" cy="3141503"/>
          </a:xfrm>
          <a:prstGeom prst="rect">
            <a:avLst/>
          </a:prstGeom>
        </p:spPr>
      </p:pic>
    </p:spTree>
    <p:extLst>
      <p:ext uri="{BB962C8B-B14F-4D97-AF65-F5344CB8AC3E}">
        <p14:creationId xmlns:p14="http://schemas.microsoft.com/office/powerpoint/2010/main" val="566403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2" name="Google Shape;1452;p54"/>
          <p:cNvGrpSpPr/>
          <p:nvPr/>
        </p:nvGrpSpPr>
        <p:grpSpPr>
          <a:xfrm>
            <a:off x="1042525" y="1162113"/>
            <a:ext cx="535300" cy="194950"/>
            <a:chOff x="5054325" y="1441125"/>
            <a:chExt cx="535300" cy="194950"/>
          </a:xfrm>
        </p:grpSpPr>
        <p:sp>
          <p:nvSpPr>
            <p:cNvPr id="1453" name="Google Shape;1453;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4"/>
          <p:cNvGrpSpPr/>
          <p:nvPr/>
        </p:nvGrpSpPr>
        <p:grpSpPr>
          <a:xfrm>
            <a:off x="1789750" y="1579788"/>
            <a:ext cx="535300" cy="194950"/>
            <a:chOff x="5054325" y="1441125"/>
            <a:chExt cx="535300" cy="194950"/>
          </a:xfrm>
        </p:grpSpPr>
        <p:sp>
          <p:nvSpPr>
            <p:cNvPr id="1456" name="Google Shape;1456;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54"/>
          <p:cNvGrpSpPr/>
          <p:nvPr/>
        </p:nvGrpSpPr>
        <p:grpSpPr>
          <a:xfrm>
            <a:off x="7076025" y="1853913"/>
            <a:ext cx="535300" cy="194950"/>
            <a:chOff x="5054325" y="1441125"/>
            <a:chExt cx="535300" cy="194950"/>
          </a:xfrm>
        </p:grpSpPr>
        <p:sp>
          <p:nvSpPr>
            <p:cNvPr id="1459" name="Google Shape;1459;p54"/>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608;p58">
            <a:extLst>
              <a:ext uri="{FF2B5EF4-FFF2-40B4-BE49-F238E27FC236}">
                <a16:creationId xmlns:a16="http://schemas.microsoft.com/office/drawing/2014/main" id="{D2CBE708-7DAD-47B0-88E2-5E379DAE7F82}"/>
              </a:ext>
            </a:extLst>
          </p:cNvPr>
          <p:cNvSpPr txBox="1">
            <a:spLocks/>
          </p:cNvSpPr>
          <p:nvPr/>
        </p:nvSpPr>
        <p:spPr>
          <a:xfrm>
            <a:off x="780896" y="549474"/>
            <a:ext cx="3711011" cy="563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Char char="●"/>
              <a:defRPr sz="1600" b="0" i="0" u="none" strike="noStrike" cap="none">
                <a:solidFill>
                  <a:schemeClr val="dk1"/>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285750" indent="-285750" algn="l">
              <a:buFont typeface="Wingdings" panose="05000000000000000000" pitchFamily="2" charset="2"/>
              <a:buChar char="Ø"/>
            </a:pPr>
            <a:r>
              <a:rPr lang="en-US" dirty="0" err="1">
                <a:latin typeface="Montserrat Medium" panose="00000600000000000000" pitchFamily="2" charset="0"/>
              </a:rPr>
              <a:t>Thuật</a:t>
            </a:r>
            <a:r>
              <a:rPr lang="en-US" dirty="0">
                <a:latin typeface="Montserrat Medium" panose="00000600000000000000" pitchFamily="2" charset="0"/>
              </a:rPr>
              <a:t> </a:t>
            </a:r>
            <a:r>
              <a:rPr lang="en-US" dirty="0" err="1">
                <a:latin typeface="Montserrat Medium" panose="00000600000000000000" pitchFamily="2" charset="0"/>
              </a:rPr>
              <a:t>toán</a:t>
            </a:r>
            <a:r>
              <a:rPr lang="en-US" dirty="0">
                <a:latin typeface="Montserrat Medium" panose="00000600000000000000" pitchFamily="2" charset="0"/>
              </a:rPr>
              <a:t> Clustering</a:t>
            </a:r>
          </a:p>
          <a:p>
            <a:pPr marL="0" indent="0">
              <a:buFont typeface="Montserrat"/>
              <a:buNone/>
            </a:pPr>
            <a:endParaRPr lang="en-US" dirty="0">
              <a:latin typeface="Montserrat Medium" panose="00000600000000000000" pitchFamily="2" charset="0"/>
            </a:endParaRPr>
          </a:p>
          <a:p>
            <a:pPr marL="0" indent="0">
              <a:buFont typeface="Montserrat"/>
              <a:buNone/>
            </a:pPr>
            <a:endParaRPr lang="en-US" dirty="0">
              <a:latin typeface="Montserrat Medium" panose="00000600000000000000" pitchFamily="2" charset="0"/>
            </a:endParaRPr>
          </a:p>
        </p:txBody>
      </p:sp>
      <p:pic>
        <p:nvPicPr>
          <p:cNvPr id="12" name="Picture 11" descr="Graphical user interface&#10;&#10;Description automatically generated">
            <a:extLst>
              <a:ext uri="{FF2B5EF4-FFF2-40B4-BE49-F238E27FC236}">
                <a16:creationId xmlns:a16="http://schemas.microsoft.com/office/drawing/2014/main" id="{61F28D17-33A0-4ADA-A168-B5534B77A4E3}"/>
              </a:ext>
            </a:extLst>
          </p:cNvPr>
          <p:cNvPicPr>
            <a:picLocks noChangeAspect="1"/>
          </p:cNvPicPr>
          <p:nvPr/>
        </p:nvPicPr>
        <p:blipFill>
          <a:blip r:embed="rId3"/>
          <a:stretch>
            <a:fillRect/>
          </a:stretch>
        </p:blipFill>
        <p:spPr>
          <a:xfrm>
            <a:off x="1336795" y="1064003"/>
            <a:ext cx="6151880" cy="3361160"/>
          </a:xfrm>
          <a:prstGeom prst="rect">
            <a:avLst/>
          </a:prstGeom>
        </p:spPr>
      </p:pic>
    </p:spTree>
    <p:extLst>
      <p:ext uri="{BB962C8B-B14F-4D97-AF65-F5344CB8AC3E}">
        <p14:creationId xmlns:p14="http://schemas.microsoft.com/office/powerpoint/2010/main" val="1638350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DF63E38-9D63-452E-B6AE-BE5A1030A17A}"/>
                  </a:ext>
                </a:extLst>
              </p:cNvPr>
              <p:cNvGraphicFramePr>
                <a:graphicFrameLocks noChangeAspect="1"/>
              </p:cNvGraphicFramePr>
              <p:nvPr>
                <p:extLst>
                  <p:ext uri="{D42A27DB-BD31-4B8C-83A1-F6EECF244321}">
                    <p14:modId xmlns:p14="http://schemas.microsoft.com/office/powerpoint/2010/main" val="3634927576"/>
                  </p:ext>
                </p:extLst>
              </p:nvPr>
            </p:nvGraphicFramePr>
            <p:xfrm>
              <a:off x="1030957" y="1181473"/>
              <a:ext cx="1921538" cy="2702854"/>
            </p:xfrm>
            <a:graphic>
              <a:graphicData uri="http://schemas.microsoft.com/office/powerpoint/2016/slidezoom">
                <pslz:sldZm>
                  <pslz:sldZmObj sldId="319" cId="1682363948">
                    <pslz:zmPr id="{C17AB267-5955-472C-8263-D5E5CA8D817A}" returnToParent="0" imageType="cover" transitionDur="1000" showBg="0">
                      <p166:blipFill xmlns:p166="http://schemas.microsoft.com/office/powerpoint/2016/6/main">
                        <a:blip r:embed="rId3"/>
                        <a:stretch>
                          <a:fillRect/>
                        </a:stretch>
                      </p166:blipFill>
                      <p166:spPr xmlns:p166="http://schemas.microsoft.com/office/powerpoint/2016/6/main">
                        <a:xfrm>
                          <a:off x="0" y="0"/>
                          <a:ext cx="1921538" cy="2702854"/>
                        </a:xfrm>
                        <a:prstGeom prst="rect">
                          <a:avLst/>
                        </a:prstGeom>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DF63E38-9D63-452E-B6AE-BE5A1030A17A}"/>
                  </a:ext>
                </a:extLst>
              </p:cNvPr>
              <p:cNvPicPr>
                <a:picLocks noGrp="1" noRot="1" noChangeAspect="1" noMove="1" noResize="1" noEditPoints="1" noAdjustHandles="1" noChangeArrowheads="1" noChangeShapeType="1"/>
              </p:cNvPicPr>
              <p:nvPr/>
            </p:nvPicPr>
            <p:blipFill>
              <a:blip r:embed="rId5"/>
              <a:stretch>
                <a:fillRect/>
              </a:stretch>
            </p:blipFill>
            <p:spPr>
              <a:xfrm>
                <a:off x="1030957" y="1181473"/>
                <a:ext cx="1921538" cy="2702854"/>
              </a:xfrm>
              <a:prstGeom prst="rect">
                <a:avLst/>
              </a:prstGeom>
            </p:spPr>
          </p:pic>
        </mc:Fallback>
      </mc:AlternateContent>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grpSp>
        <p:nvGrpSpPr>
          <p:cNvPr id="2290" name="Google Shape;2290;p60"/>
          <p:cNvGrpSpPr/>
          <p:nvPr/>
        </p:nvGrpSpPr>
        <p:grpSpPr>
          <a:xfrm>
            <a:off x="0" y="4076700"/>
            <a:ext cx="9144000" cy="373774"/>
            <a:chOff x="0" y="4076700"/>
            <a:chExt cx="9144000" cy="373774"/>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808876" y="4084774"/>
              <a:ext cx="365700" cy="365700"/>
              <a:chOff x="2393925" y="4132399"/>
              <a:chExt cx="365700" cy="365700"/>
            </a:xfrm>
          </p:grpSpPr>
          <p:sp>
            <p:nvSpPr>
              <p:cNvPr id="2293" name="Google Shape;2293;p60"/>
              <p:cNvSpPr/>
              <p:nvPr/>
            </p:nvSpPr>
            <p:spPr>
              <a:xfrm>
                <a:off x="2393925" y="4132399"/>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485275" y="4223749"/>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34AAF76-7463-44DF-BD14-2B029DC5099B}"/>
                  </a:ext>
                </a:extLst>
              </p:cNvPr>
              <p:cNvGraphicFramePr>
                <a:graphicFrameLocks noChangeAspect="1"/>
              </p:cNvGraphicFramePr>
              <p:nvPr>
                <p:extLst>
                  <p:ext uri="{D42A27DB-BD31-4B8C-83A1-F6EECF244321}">
                    <p14:modId xmlns:p14="http://schemas.microsoft.com/office/powerpoint/2010/main" val="4022683060"/>
                  </p:ext>
                </p:extLst>
              </p:nvPr>
            </p:nvGraphicFramePr>
            <p:xfrm>
              <a:off x="3611231" y="1181473"/>
              <a:ext cx="1921537" cy="2702853"/>
            </p:xfrm>
            <a:graphic>
              <a:graphicData uri="http://schemas.microsoft.com/office/powerpoint/2016/slidezoom">
                <pslz:sldZm>
                  <pslz:sldZmObj sldId="322" cId="1074958823">
                    <pslz:zmPr id="{6B9765F6-2D9B-458E-84B8-B3972CD64168}" returnToParent="0" imageType="cover" transitionDur="1000" showBg="0">
                      <p166:blipFill xmlns:p166="http://schemas.microsoft.com/office/powerpoint/2016/6/main">
                        <a:blip r:embed="rId6"/>
                        <a:stretch>
                          <a:fillRect/>
                        </a:stretch>
                      </p166:blipFill>
                      <p166:spPr xmlns:p166="http://schemas.microsoft.com/office/powerpoint/2016/6/main">
                        <a:xfrm>
                          <a:off x="0" y="0"/>
                          <a:ext cx="1921537" cy="2702853"/>
                        </a:xfrm>
                        <a:prstGeom prst="rect">
                          <a:avLst/>
                        </a:prstGeom>
                      </p166:spPr>
                    </pslz:zmPr>
                  </pslz:sldZmObj>
                </pslz:sldZm>
              </a:graphicData>
            </a:graphic>
          </p:graphicFrame>
        </mc:Choice>
        <mc:Fallback xmlns="">
          <p:pic>
            <p:nvPicPr>
              <p:cNvPr id="6" name="Slide Zoom 5">
                <a:hlinkClick r:id="rId7" action="ppaction://hlinksldjump"/>
                <a:extLst>
                  <a:ext uri="{FF2B5EF4-FFF2-40B4-BE49-F238E27FC236}">
                    <a16:creationId xmlns:a16="http://schemas.microsoft.com/office/drawing/2014/main" id="{E34AAF76-7463-44DF-BD14-2B029DC5099B}"/>
                  </a:ext>
                </a:extLst>
              </p:cNvPr>
              <p:cNvPicPr>
                <a:picLocks noGrp="1" noRot="1" noChangeAspect="1" noMove="1" noResize="1" noEditPoints="1" noAdjustHandles="1" noChangeArrowheads="1" noChangeShapeType="1"/>
              </p:cNvPicPr>
              <p:nvPr/>
            </p:nvPicPr>
            <p:blipFill>
              <a:blip r:embed="rId8"/>
              <a:stretch>
                <a:fillRect/>
              </a:stretch>
            </p:blipFill>
            <p:spPr>
              <a:xfrm>
                <a:off x="3611231" y="1181473"/>
                <a:ext cx="1921537" cy="2702853"/>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8D73B714-A90F-4B11-88F8-F8A99D5693B2}"/>
                  </a:ext>
                </a:extLst>
              </p:cNvPr>
              <p:cNvGraphicFramePr>
                <a:graphicFrameLocks noChangeAspect="1"/>
              </p:cNvGraphicFramePr>
              <p:nvPr>
                <p:extLst>
                  <p:ext uri="{D42A27DB-BD31-4B8C-83A1-F6EECF244321}">
                    <p14:modId xmlns:p14="http://schemas.microsoft.com/office/powerpoint/2010/main" val="3065601137"/>
                  </p:ext>
                </p:extLst>
              </p:nvPr>
            </p:nvGraphicFramePr>
            <p:xfrm>
              <a:off x="6179220" y="1181473"/>
              <a:ext cx="1921537" cy="2702852"/>
            </p:xfrm>
            <a:graphic>
              <a:graphicData uri="http://schemas.microsoft.com/office/powerpoint/2016/slidezoom">
                <pslz:sldZm>
                  <pslz:sldZmObj sldId="323" cId="2942043001">
                    <pslz:zmPr id="{BAB3B770-E7C6-4BDB-9A90-8705FDEAF757}" returnToParent="0" imageType="cover" transitionDur="1000" showBg="0">
                      <p166:blipFill xmlns:p166="http://schemas.microsoft.com/office/powerpoint/2016/6/main">
                        <a:blip r:embed="rId9"/>
                        <a:stretch>
                          <a:fillRect/>
                        </a:stretch>
                      </p166:blipFill>
                      <p166:spPr xmlns:p166="http://schemas.microsoft.com/office/powerpoint/2016/6/main">
                        <a:xfrm>
                          <a:off x="0" y="0"/>
                          <a:ext cx="1921537" cy="2702852"/>
                        </a:xfrm>
                        <a:prstGeom prst="rect">
                          <a:avLst/>
                        </a:prstGeom>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8D73B714-A90F-4B11-88F8-F8A99D5693B2}"/>
                  </a:ext>
                </a:extLst>
              </p:cNvPr>
              <p:cNvPicPr>
                <a:picLocks noGrp="1" noRot="1" noChangeAspect="1" noMove="1" noResize="1" noEditPoints="1" noAdjustHandles="1" noChangeArrowheads="1" noChangeShapeType="1"/>
              </p:cNvPicPr>
              <p:nvPr/>
            </p:nvPicPr>
            <p:blipFill>
              <a:blip r:embed="rId11"/>
              <a:stretch>
                <a:fillRect/>
              </a:stretch>
            </p:blipFill>
            <p:spPr>
              <a:xfrm>
                <a:off x="6179220" y="1181473"/>
                <a:ext cx="1921537" cy="2702852"/>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60"/>
          <p:cNvGrpSpPr/>
          <p:nvPr/>
        </p:nvGrpSpPr>
        <p:grpSpPr>
          <a:xfrm>
            <a:off x="711077" y="1191575"/>
            <a:ext cx="1930547" cy="2707768"/>
            <a:chOff x="711077" y="1191575"/>
            <a:chExt cx="1930547" cy="2707768"/>
          </a:xfrm>
        </p:grpSpPr>
        <p:sp>
          <p:nvSpPr>
            <p:cNvPr id="2275" name="Google Shape;2275;p60"/>
            <p:cNvSpPr/>
            <p:nvPr/>
          </p:nvSpPr>
          <p:spPr>
            <a:xfrm>
              <a:off x="711077" y="1494879"/>
              <a:ext cx="1930539"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711085" y="1191575"/>
              <a:ext cx="1930539" cy="44828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sp>
        <p:nvSpPr>
          <p:cNvPr id="2278" name="Google Shape;2278;p60"/>
          <p:cNvSpPr txBox="1"/>
          <p:nvPr/>
        </p:nvSpPr>
        <p:spPr>
          <a:xfrm>
            <a:off x="896051"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Mục đích của môn học</a:t>
            </a:r>
            <a:endParaRPr dirty="0">
              <a:solidFill>
                <a:schemeClr val="lt2"/>
              </a:solidFill>
              <a:latin typeface="Montserrat Medium"/>
              <a:ea typeface="Montserrat Medium"/>
              <a:cs typeface="Montserrat Medium"/>
              <a:sym typeface="Montserrat Medium"/>
            </a:endParaRPr>
          </a:p>
        </p:txBody>
      </p:sp>
      <p:sp>
        <p:nvSpPr>
          <p:cNvPr id="2279" name="Google Shape;2279;p60"/>
          <p:cNvSpPr txBox="1"/>
          <p:nvPr/>
        </p:nvSpPr>
        <p:spPr>
          <a:xfrm>
            <a:off x="1070951"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1</a:t>
            </a:r>
            <a:endParaRPr sz="2000" dirty="0">
              <a:solidFill>
                <a:schemeClr val="lt2"/>
              </a:solidFill>
              <a:latin typeface="Staatliches"/>
              <a:ea typeface="Staatliches"/>
              <a:cs typeface="Staatliches"/>
              <a:sym typeface="Staatliches"/>
            </a:endParaRPr>
          </a:p>
        </p:txBody>
      </p:sp>
      <p:grpSp>
        <p:nvGrpSpPr>
          <p:cNvPr id="2280" name="Google Shape;2280;p60"/>
          <p:cNvGrpSpPr/>
          <p:nvPr/>
        </p:nvGrpSpPr>
        <p:grpSpPr>
          <a:xfrm>
            <a:off x="3607335" y="1191576"/>
            <a:ext cx="1929330" cy="2706621"/>
            <a:chOff x="3607335" y="1191576"/>
            <a:chExt cx="1929330" cy="2706621"/>
          </a:xfrm>
        </p:grpSpPr>
        <p:sp>
          <p:nvSpPr>
            <p:cNvPr id="2281" name="Google Shape;2281;p60"/>
            <p:cNvSpPr/>
            <p:nvPr/>
          </p:nvSpPr>
          <p:spPr>
            <a:xfrm>
              <a:off x="3607335" y="1494761"/>
              <a:ext cx="1929330" cy="2403437"/>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3607335" y="1191576"/>
              <a:ext cx="1929330" cy="447876"/>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60"/>
          <p:cNvSpPr txBox="1"/>
          <p:nvPr/>
        </p:nvSpPr>
        <p:spPr>
          <a:xfrm>
            <a:off x="3791700"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Kỹ năng đạt được</a:t>
            </a:r>
            <a:endParaRPr dirty="0">
              <a:solidFill>
                <a:schemeClr val="lt2"/>
              </a:solidFill>
              <a:latin typeface="Montserrat Medium"/>
              <a:ea typeface="Montserrat Medium"/>
              <a:cs typeface="Montserrat Medium"/>
              <a:sym typeface="Montserrat Medium"/>
            </a:endParaRPr>
          </a:p>
        </p:txBody>
      </p:sp>
      <p:sp>
        <p:nvSpPr>
          <p:cNvPr id="2284" name="Google Shape;2284;p60"/>
          <p:cNvSpPr txBox="1"/>
          <p:nvPr/>
        </p:nvSpPr>
        <p:spPr>
          <a:xfrm>
            <a:off x="3966600"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2</a:t>
            </a:r>
            <a:endParaRPr sz="2000" dirty="0">
              <a:solidFill>
                <a:schemeClr val="lt2"/>
              </a:solidFill>
              <a:latin typeface="Staatliches"/>
              <a:ea typeface="Staatliches"/>
              <a:cs typeface="Staatliches"/>
              <a:sym typeface="Staatliches"/>
            </a:endParaRPr>
          </a:p>
        </p:txBody>
      </p:sp>
      <p:grpSp>
        <p:nvGrpSpPr>
          <p:cNvPr id="2285" name="Google Shape;2285;p60"/>
          <p:cNvGrpSpPr/>
          <p:nvPr/>
        </p:nvGrpSpPr>
        <p:grpSpPr>
          <a:xfrm>
            <a:off x="6175324" y="1191576"/>
            <a:ext cx="1929330" cy="2707767"/>
            <a:chOff x="6175324" y="1191576"/>
            <a:chExt cx="1929330" cy="2707767"/>
          </a:xfrm>
        </p:grpSpPr>
        <p:sp>
          <p:nvSpPr>
            <p:cNvPr id="2286" name="Google Shape;2286;p60"/>
            <p:cNvSpPr/>
            <p:nvPr/>
          </p:nvSpPr>
          <p:spPr>
            <a:xfrm>
              <a:off x="6175324" y="1494879"/>
              <a:ext cx="1929330"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6175324" y="1191576"/>
              <a:ext cx="1929330" cy="44806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60"/>
          <p:cNvSpPr txBox="1"/>
          <p:nvPr/>
        </p:nvSpPr>
        <p:spPr>
          <a:xfrm>
            <a:off x="6359689"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Kinh nghiệm rút ra</a:t>
            </a:r>
            <a:endParaRPr dirty="0">
              <a:solidFill>
                <a:schemeClr val="lt2"/>
              </a:solidFill>
              <a:latin typeface="Montserrat Medium" panose="00000600000000000000" pitchFamily="2" charset="0"/>
              <a:ea typeface="Montserrat"/>
              <a:cs typeface="Montserrat"/>
              <a:sym typeface="Montserrat"/>
            </a:endParaRPr>
          </a:p>
        </p:txBody>
      </p:sp>
      <p:sp>
        <p:nvSpPr>
          <p:cNvPr id="2289" name="Google Shape;2289;p60"/>
          <p:cNvSpPr txBox="1"/>
          <p:nvPr/>
        </p:nvSpPr>
        <p:spPr>
          <a:xfrm>
            <a:off x="6534589"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3</a:t>
            </a:r>
            <a:endParaRPr sz="2000" dirty="0">
              <a:solidFill>
                <a:schemeClr val="lt2"/>
              </a:solidFill>
              <a:latin typeface="Staatliches"/>
              <a:ea typeface="Staatliches"/>
              <a:cs typeface="Staatliches"/>
              <a:sym typeface="Staatliches"/>
            </a:endParaRPr>
          </a:p>
        </p:txBody>
      </p:sp>
      <p:grpSp>
        <p:nvGrpSpPr>
          <p:cNvPr id="2290" name="Google Shape;2290;p60"/>
          <p:cNvGrpSpPr/>
          <p:nvPr/>
        </p:nvGrpSpPr>
        <p:grpSpPr>
          <a:xfrm>
            <a:off x="0" y="4076700"/>
            <a:ext cx="9144000" cy="365700"/>
            <a:chOff x="0" y="4076700"/>
            <a:chExt cx="9144000" cy="365700"/>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493501" y="4076700"/>
              <a:ext cx="365700" cy="365700"/>
              <a:chOff x="2078550" y="4124325"/>
              <a:chExt cx="365700" cy="365700"/>
            </a:xfrm>
          </p:grpSpPr>
          <p:sp>
            <p:nvSpPr>
              <p:cNvPr id="2293" name="Google Shape;2293;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9525;p79">
            <a:extLst>
              <a:ext uri="{FF2B5EF4-FFF2-40B4-BE49-F238E27FC236}">
                <a16:creationId xmlns:a16="http://schemas.microsoft.com/office/drawing/2014/main" id="{C9987C03-901D-4723-8EF5-76B552C94D94}"/>
              </a:ext>
            </a:extLst>
          </p:cNvPr>
          <p:cNvGrpSpPr/>
          <p:nvPr/>
        </p:nvGrpSpPr>
        <p:grpSpPr>
          <a:xfrm>
            <a:off x="6636963" y="2632329"/>
            <a:ext cx="1060708" cy="973514"/>
            <a:chOff x="3542281" y="1505605"/>
            <a:chExt cx="366196" cy="357005"/>
          </a:xfrm>
        </p:grpSpPr>
        <p:sp>
          <p:nvSpPr>
            <p:cNvPr id="108" name="Google Shape;9526;p79">
              <a:extLst>
                <a:ext uri="{FF2B5EF4-FFF2-40B4-BE49-F238E27FC236}">
                  <a16:creationId xmlns:a16="http://schemas.microsoft.com/office/drawing/2014/main" id="{AB8CCB1C-3125-4086-8CA2-45E2C5D535D4}"/>
                </a:ext>
              </a:extLst>
            </p:cNvPr>
            <p:cNvSpPr/>
            <p:nvPr/>
          </p:nvSpPr>
          <p:spPr>
            <a:xfrm>
              <a:off x="3612133" y="1573592"/>
              <a:ext cx="226466" cy="226703"/>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527;p79">
              <a:extLst>
                <a:ext uri="{FF2B5EF4-FFF2-40B4-BE49-F238E27FC236}">
                  <a16:creationId xmlns:a16="http://schemas.microsoft.com/office/drawing/2014/main" id="{D8B5175C-450D-4371-A438-F14939323A72}"/>
                </a:ext>
              </a:extLst>
            </p:cNvPr>
            <p:cNvSpPr/>
            <p:nvPr/>
          </p:nvSpPr>
          <p:spPr>
            <a:xfrm>
              <a:off x="3657379" y="1652740"/>
              <a:ext cx="135974" cy="136001"/>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rgbClr val="FFFFF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528;p79">
              <a:extLst>
                <a:ext uri="{FF2B5EF4-FFF2-40B4-BE49-F238E27FC236}">
                  <a16:creationId xmlns:a16="http://schemas.microsoft.com/office/drawing/2014/main" id="{18836ACF-E056-41D0-821A-1E780B661420}"/>
                </a:ext>
              </a:extLst>
            </p:cNvPr>
            <p:cNvSpPr/>
            <p:nvPr/>
          </p:nvSpPr>
          <p:spPr>
            <a:xfrm>
              <a:off x="3542281" y="1681153"/>
              <a:ext cx="54805" cy="11318"/>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29;p79">
              <a:extLst>
                <a:ext uri="{FF2B5EF4-FFF2-40B4-BE49-F238E27FC236}">
                  <a16:creationId xmlns:a16="http://schemas.microsoft.com/office/drawing/2014/main" id="{3A37DE6E-F31A-499D-9D75-BD080833620A}"/>
                </a:ext>
              </a:extLst>
            </p:cNvPr>
            <p:cNvSpPr/>
            <p:nvPr/>
          </p:nvSpPr>
          <p:spPr>
            <a:xfrm>
              <a:off x="3853909" y="1681153"/>
              <a:ext cx="54568" cy="11318"/>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30;p79">
              <a:extLst>
                <a:ext uri="{FF2B5EF4-FFF2-40B4-BE49-F238E27FC236}">
                  <a16:creationId xmlns:a16="http://schemas.microsoft.com/office/drawing/2014/main" id="{DA00F69B-2A1A-49D9-A84A-6875758321D7}"/>
                </a:ext>
              </a:extLst>
            </p:cNvPr>
            <p:cNvSpPr/>
            <p:nvPr/>
          </p:nvSpPr>
          <p:spPr>
            <a:xfrm>
              <a:off x="3719694" y="1505605"/>
              <a:ext cx="11344" cy="50918"/>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531;p79">
              <a:extLst>
                <a:ext uri="{FF2B5EF4-FFF2-40B4-BE49-F238E27FC236}">
                  <a16:creationId xmlns:a16="http://schemas.microsoft.com/office/drawing/2014/main" id="{65AE09E3-031E-4A43-BF5A-DEA7C392B206}"/>
                </a:ext>
              </a:extLst>
            </p:cNvPr>
            <p:cNvSpPr/>
            <p:nvPr/>
          </p:nvSpPr>
          <p:spPr>
            <a:xfrm>
              <a:off x="3639023" y="1798850"/>
              <a:ext cx="25814" cy="31092"/>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532;p79">
              <a:extLst>
                <a:ext uri="{FF2B5EF4-FFF2-40B4-BE49-F238E27FC236}">
                  <a16:creationId xmlns:a16="http://schemas.microsoft.com/office/drawing/2014/main" id="{A270E7AF-2AB0-4683-AEF2-D77507D57B03}"/>
                </a:ext>
              </a:extLst>
            </p:cNvPr>
            <p:cNvSpPr/>
            <p:nvPr/>
          </p:nvSpPr>
          <p:spPr>
            <a:xfrm>
              <a:off x="3786053" y="1543761"/>
              <a:ext cx="25971" cy="31092"/>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33;p79">
              <a:extLst>
                <a:ext uri="{FF2B5EF4-FFF2-40B4-BE49-F238E27FC236}">
                  <a16:creationId xmlns:a16="http://schemas.microsoft.com/office/drawing/2014/main" id="{5113342E-F015-414D-898C-15B57E463C97}"/>
                </a:ext>
              </a:extLst>
            </p:cNvPr>
            <p:cNvSpPr/>
            <p:nvPr/>
          </p:nvSpPr>
          <p:spPr>
            <a:xfrm>
              <a:off x="3579728" y="1601874"/>
              <a:ext cx="35950" cy="22741"/>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34;p79">
              <a:extLst>
                <a:ext uri="{FF2B5EF4-FFF2-40B4-BE49-F238E27FC236}">
                  <a16:creationId xmlns:a16="http://schemas.microsoft.com/office/drawing/2014/main" id="{5C24AA4B-BDA7-4062-9DF4-885701882433}"/>
                </a:ext>
              </a:extLst>
            </p:cNvPr>
            <p:cNvSpPr/>
            <p:nvPr/>
          </p:nvSpPr>
          <p:spPr>
            <a:xfrm>
              <a:off x="3834818" y="1749167"/>
              <a:ext cx="35687" cy="22741"/>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35;p79">
              <a:extLst>
                <a:ext uri="{FF2B5EF4-FFF2-40B4-BE49-F238E27FC236}">
                  <a16:creationId xmlns:a16="http://schemas.microsoft.com/office/drawing/2014/main" id="{C7070355-28D5-44A4-BF60-6342BF9DAF46}"/>
                </a:ext>
              </a:extLst>
            </p:cNvPr>
            <p:cNvSpPr/>
            <p:nvPr/>
          </p:nvSpPr>
          <p:spPr>
            <a:xfrm>
              <a:off x="3786000" y="1798850"/>
              <a:ext cx="25709" cy="31092"/>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36;p79">
              <a:extLst>
                <a:ext uri="{FF2B5EF4-FFF2-40B4-BE49-F238E27FC236}">
                  <a16:creationId xmlns:a16="http://schemas.microsoft.com/office/drawing/2014/main" id="{CCEB444D-40CA-4146-9273-EC5E005F48E7}"/>
                </a:ext>
              </a:extLst>
            </p:cNvPr>
            <p:cNvSpPr/>
            <p:nvPr/>
          </p:nvSpPr>
          <p:spPr>
            <a:xfrm>
              <a:off x="3638472" y="1543761"/>
              <a:ext cx="25971" cy="31092"/>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537;p79">
              <a:extLst>
                <a:ext uri="{FF2B5EF4-FFF2-40B4-BE49-F238E27FC236}">
                  <a16:creationId xmlns:a16="http://schemas.microsoft.com/office/drawing/2014/main" id="{93CADE84-8D97-4F31-B475-CDB8D98E4CB5}"/>
                </a:ext>
              </a:extLst>
            </p:cNvPr>
            <p:cNvSpPr/>
            <p:nvPr/>
          </p:nvSpPr>
          <p:spPr>
            <a:xfrm>
              <a:off x="3835317" y="1601507"/>
              <a:ext cx="36291" cy="23109"/>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538;p79">
              <a:extLst>
                <a:ext uri="{FF2B5EF4-FFF2-40B4-BE49-F238E27FC236}">
                  <a16:creationId xmlns:a16="http://schemas.microsoft.com/office/drawing/2014/main" id="{B9477284-EAD2-4AB5-9E33-96FDD46F2765}"/>
                </a:ext>
              </a:extLst>
            </p:cNvPr>
            <p:cNvSpPr/>
            <p:nvPr/>
          </p:nvSpPr>
          <p:spPr>
            <a:xfrm>
              <a:off x="3579964" y="1749167"/>
              <a:ext cx="35950" cy="22741"/>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539;p79">
              <a:extLst>
                <a:ext uri="{FF2B5EF4-FFF2-40B4-BE49-F238E27FC236}">
                  <a16:creationId xmlns:a16="http://schemas.microsoft.com/office/drawing/2014/main" id="{C4AEEC4F-9487-4900-B6B5-7187F3F7108D}"/>
                </a:ext>
              </a:extLst>
            </p:cNvPr>
            <p:cNvSpPr/>
            <p:nvPr/>
          </p:nvSpPr>
          <p:spPr>
            <a:xfrm>
              <a:off x="3737209" y="1591764"/>
              <a:ext cx="80776" cy="68302"/>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rgbClr val="FFFFF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40;p79">
              <a:extLst>
                <a:ext uri="{FF2B5EF4-FFF2-40B4-BE49-F238E27FC236}">
                  <a16:creationId xmlns:a16="http://schemas.microsoft.com/office/drawing/2014/main" id="{BD7F6A7A-2978-43DB-8783-B2AF3DCCCD44}"/>
                </a:ext>
              </a:extLst>
            </p:cNvPr>
            <p:cNvSpPr/>
            <p:nvPr/>
          </p:nvSpPr>
          <p:spPr>
            <a:xfrm>
              <a:off x="3691307" y="1732150"/>
              <a:ext cx="68118" cy="102073"/>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541;p79">
              <a:extLst>
                <a:ext uri="{FF2B5EF4-FFF2-40B4-BE49-F238E27FC236}">
                  <a16:creationId xmlns:a16="http://schemas.microsoft.com/office/drawing/2014/main" id="{75BB0D7F-F557-4C8E-AA2B-E3EF76F67CDC}"/>
                </a:ext>
              </a:extLst>
            </p:cNvPr>
            <p:cNvSpPr/>
            <p:nvPr/>
          </p:nvSpPr>
          <p:spPr>
            <a:xfrm>
              <a:off x="3691307" y="1751267"/>
              <a:ext cx="68118" cy="82955"/>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542;p79">
              <a:extLst>
                <a:ext uri="{FF2B5EF4-FFF2-40B4-BE49-F238E27FC236}">
                  <a16:creationId xmlns:a16="http://schemas.microsoft.com/office/drawing/2014/main" id="{3337C498-8368-4F8C-BBCE-96899164D8A8}"/>
                </a:ext>
              </a:extLst>
            </p:cNvPr>
            <p:cNvSpPr/>
            <p:nvPr/>
          </p:nvSpPr>
          <p:spPr>
            <a:xfrm>
              <a:off x="3712656" y="1732150"/>
              <a:ext cx="25420" cy="17122"/>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99A8B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543;p79">
              <a:extLst>
                <a:ext uri="{FF2B5EF4-FFF2-40B4-BE49-F238E27FC236}">
                  <a16:creationId xmlns:a16="http://schemas.microsoft.com/office/drawing/2014/main" id="{1ADF402C-5C00-4D38-BF97-2EB209BBBE50}"/>
                </a:ext>
              </a:extLst>
            </p:cNvPr>
            <p:cNvSpPr/>
            <p:nvPr/>
          </p:nvSpPr>
          <p:spPr>
            <a:xfrm>
              <a:off x="3702625" y="1686930"/>
              <a:ext cx="45509" cy="51049"/>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rgbClr val="BBC6C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544;p79">
              <a:extLst>
                <a:ext uri="{FF2B5EF4-FFF2-40B4-BE49-F238E27FC236}">
                  <a16:creationId xmlns:a16="http://schemas.microsoft.com/office/drawing/2014/main" id="{679809C2-42EE-416A-A931-42E588DA8FC0}"/>
                </a:ext>
              </a:extLst>
            </p:cNvPr>
            <p:cNvSpPr/>
            <p:nvPr/>
          </p:nvSpPr>
          <p:spPr>
            <a:xfrm>
              <a:off x="3702625" y="1686930"/>
              <a:ext cx="31171" cy="50944"/>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545;p79">
              <a:extLst>
                <a:ext uri="{FF2B5EF4-FFF2-40B4-BE49-F238E27FC236}">
                  <a16:creationId xmlns:a16="http://schemas.microsoft.com/office/drawing/2014/main" id="{87BECEF4-BABE-416E-93A8-4D6FAE4865B1}"/>
                </a:ext>
              </a:extLst>
            </p:cNvPr>
            <p:cNvSpPr/>
            <p:nvPr/>
          </p:nvSpPr>
          <p:spPr>
            <a:xfrm>
              <a:off x="3702625" y="1834196"/>
              <a:ext cx="45509" cy="28177"/>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rgbClr val="74879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546;p79">
              <a:extLst>
                <a:ext uri="{FF2B5EF4-FFF2-40B4-BE49-F238E27FC236}">
                  <a16:creationId xmlns:a16="http://schemas.microsoft.com/office/drawing/2014/main" id="{CCB50C52-01BD-43CB-B0E2-86874C5BDB89}"/>
                </a:ext>
              </a:extLst>
            </p:cNvPr>
            <p:cNvSpPr/>
            <p:nvPr/>
          </p:nvSpPr>
          <p:spPr>
            <a:xfrm>
              <a:off x="3691307" y="1759303"/>
              <a:ext cx="11344" cy="74920"/>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rgbClr val="8297A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547;p79">
              <a:extLst>
                <a:ext uri="{FF2B5EF4-FFF2-40B4-BE49-F238E27FC236}">
                  <a16:creationId xmlns:a16="http://schemas.microsoft.com/office/drawing/2014/main" id="{CAAB57F7-76AE-4695-BB26-F087F1016EA7}"/>
                </a:ext>
              </a:extLst>
            </p:cNvPr>
            <p:cNvSpPr/>
            <p:nvPr/>
          </p:nvSpPr>
          <p:spPr>
            <a:xfrm>
              <a:off x="3748107" y="1759303"/>
              <a:ext cx="11318" cy="74920"/>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rgbClr val="8297A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548;p79">
              <a:extLst>
                <a:ext uri="{FF2B5EF4-FFF2-40B4-BE49-F238E27FC236}">
                  <a16:creationId xmlns:a16="http://schemas.microsoft.com/office/drawing/2014/main" id="{52C36E1C-80CF-4C21-B7C1-33FB281169CD}"/>
                </a:ext>
              </a:extLst>
            </p:cNvPr>
            <p:cNvSpPr/>
            <p:nvPr/>
          </p:nvSpPr>
          <p:spPr>
            <a:xfrm>
              <a:off x="3722477" y="1845514"/>
              <a:ext cx="5803" cy="17095"/>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rgbClr val="61778A"/>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549;p79">
              <a:extLst>
                <a:ext uri="{FF2B5EF4-FFF2-40B4-BE49-F238E27FC236}">
                  <a16:creationId xmlns:a16="http://schemas.microsoft.com/office/drawing/2014/main" id="{AB86DC28-649C-4A00-8154-DF70B5DE4522}"/>
                </a:ext>
              </a:extLst>
            </p:cNvPr>
            <p:cNvSpPr/>
            <p:nvPr/>
          </p:nvSpPr>
          <p:spPr>
            <a:xfrm>
              <a:off x="3702625" y="1686930"/>
              <a:ext cx="45509" cy="2266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550;p79">
              <a:extLst>
                <a:ext uri="{FF2B5EF4-FFF2-40B4-BE49-F238E27FC236}">
                  <a16:creationId xmlns:a16="http://schemas.microsoft.com/office/drawing/2014/main" id="{02B61968-3D8C-4496-BFE3-9F3228C6672F}"/>
                </a:ext>
              </a:extLst>
            </p:cNvPr>
            <p:cNvSpPr/>
            <p:nvPr/>
          </p:nvSpPr>
          <p:spPr>
            <a:xfrm>
              <a:off x="3702625" y="1686930"/>
              <a:ext cx="31171" cy="20640"/>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9612;p79">
            <a:extLst>
              <a:ext uri="{FF2B5EF4-FFF2-40B4-BE49-F238E27FC236}">
                <a16:creationId xmlns:a16="http://schemas.microsoft.com/office/drawing/2014/main" id="{50DAE654-110C-48AB-BDEB-2F8DF26AE0B4}"/>
              </a:ext>
            </a:extLst>
          </p:cNvPr>
          <p:cNvGrpSpPr/>
          <p:nvPr/>
        </p:nvGrpSpPr>
        <p:grpSpPr>
          <a:xfrm>
            <a:off x="4159146" y="2823916"/>
            <a:ext cx="825707" cy="745123"/>
            <a:chOff x="863499" y="1970906"/>
            <a:chExt cx="347078" cy="364016"/>
          </a:xfrm>
        </p:grpSpPr>
        <p:sp>
          <p:nvSpPr>
            <p:cNvPr id="134" name="Google Shape;9613;p79">
              <a:extLst>
                <a:ext uri="{FF2B5EF4-FFF2-40B4-BE49-F238E27FC236}">
                  <a16:creationId xmlns:a16="http://schemas.microsoft.com/office/drawing/2014/main" id="{80BBFDDD-4CC2-4D4E-A515-7EE66C666954}"/>
                </a:ext>
              </a:extLst>
            </p:cNvPr>
            <p:cNvSpPr/>
            <p:nvPr/>
          </p:nvSpPr>
          <p:spPr>
            <a:xfrm>
              <a:off x="984872" y="1970906"/>
              <a:ext cx="225705" cy="173447"/>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614;p79">
              <a:extLst>
                <a:ext uri="{FF2B5EF4-FFF2-40B4-BE49-F238E27FC236}">
                  <a16:creationId xmlns:a16="http://schemas.microsoft.com/office/drawing/2014/main" id="{E43506D2-77B9-4D76-8E39-0C62D5CA61AB}"/>
                </a:ext>
              </a:extLst>
            </p:cNvPr>
            <p:cNvSpPr/>
            <p:nvPr/>
          </p:nvSpPr>
          <p:spPr>
            <a:xfrm>
              <a:off x="1020822" y="1970906"/>
              <a:ext cx="159871" cy="173447"/>
            </a:xfrm>
            <a:custGeom>
              <a:avLst/>
              <a:gdLst/>
              <a:ahLst/>
              <a:cxnLst/>
              <a:rect l="l" t="t" r="r" b="b"/>
              <a:pathLst>
                <a:path w="6088" h="6605" extrusionOk="0">
                  <a:moveTo>
                    <a:pt x="4728" y="1"/>
                  </a:moveTo>
                  <a:lnTo>
                    <a:pt x="0" y="6604"/>
                  </a:lnTo>
                  <a:lnTo>
                    <a:pt x="1369" y="6604"/>
                  </a:lnTo>
                  <a:lnTo>
                    <a:pt x="6087" y="1"/>
                  </a:ln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615;p79">
              <a:extLst>
                <a:ext uri="{FF2B5EF4-FFF2-40B4-BE49-F238E27FC236}">
                  <a16:creationId xmlns:a16="http://schemas.microsoft.com/office/drawing/2014/main" id="{E3103449-03FC-4F50-A3E4-55F6698ACF6A}"/>
                </a:ext>
              </a:extLst>
            </p:cNvPr>
            <p:cNvSpPr/>
            <p:nvPr/>
          </p:nvSpPr>
          <p:spPr>
            <a:xfrm>
              <a:off x="1056746" y="1970906"/>
              <a:ext cx="153831" cy="173447"/>
            </a:xfrm>
            <a:custGeom>
              <a:avLst/>
              <a:gdLst/>
              <a:ahLst/>
              <a:cxnLst/>
              <a:rect l="l" t="t" r="r" b="b"/>
              <a:pathLst>
                <a:path w="5858" h="6605" extrusionOk="0">
                  <a:moveTo>
                    <a:pt x="4719" y="1"/>
                  </a:moveTo>
                  <a:lnTo>
                    <a:pt x="1" y="6604"/>
                  </a:lnTo>
                  <a:lnTo>
                    <a:pt x="1235" y="6604"/>
                  </a:lnTo>
                  <a:lnTo>
                    <a:pt x="5791" y="230"/>
                  </a:lnTo>
                  <a:cubicBezTo>
                    <a:pt x="5858" y="135"/>
                    <a:pt x="5791" y="1"/>
                    <a:pt x="5676" y="1"/>
                  </a:cubicBezTo>
                  <a:close/>
                </a:path>
              </a:pathLst>
            </a:custGeom>
            <a:solidFill>
              <a:srgbClr val="92A1AE"/>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616;p79">
              <a:extLst>
                <a:ext uri="{FF2B5EF4-FFF2-40B4-BE49-F238E27FC236}">
                  <a16:creationId xmlns:a16="http://schemas.microsoft.com/office/drawing/2014/main" id="{1C22DB53-5F9C-46B3-AC9E-BBAAFE163B4B}"/>
                </a:ext>
              </a:extLst>
            </p:cNvPr>
            <p:cNvSpPr/>
            <p:nvPr/>
          </p:nvSpPr>
          <p:spPr>
            <a:xfrm>
              <a:off x="863499" y="1970906"/>
              <a:ext cx="225967" cy="173447"/>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rgbClr val="92A1AE"/>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617;p79">
              <a:extLst>
                <a:ext uri="{FF2B5EF4-FFF2-40B4-BE49-F238E27FC236}">
                  <a16:creationId xmlns:a16="http://schemas.microsoft.com/office/drawing/2014/main" id="{3767F4C0-8B7D-4B70-8B78-89E1C3DC7F3B}"/>
                </a:ext>
              </a:extLst>
            </p:cNvPr>
            <p:cNvSpPr/>
            <p:nvPr/>
          </p:nvSpPr>
          <p:spPr>
            <a:xfrm>
              <a:off x="895405" y="1970906"/>
              <a:ext cx="159871" cy="173447"/>
            </a:xfrm>
            <a:custGeom>
              <a:avLst/>
              <a:gdLst/>
              <a:ahLst/>
              <a:cxnLst/>
              <a:rect l="l" t="t" r="r" b="b"/>
              <a:pathLst>
                <a:path w="6088" h="6605" extrusionOk="0">
                  <a:moveTo>
                    <a:pt x="1" y="1"/>
                  </a:moveTo>
                  <a:lnTo>
                    <a:pt x="4719" y="6604"/>
                  </a:lnTo>
                  <a:lnTo>
                    <a:pt x="6088" y="6604"/>
                  </a:lnTo>
                  <a:lnTo>
                    <a:pt x="1360" y="1"/>
                  </a:ln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618;p79">
              <a:extLst>
                <a:ext uri="{FF2B5EF4-FFF2-40B4-BE49-F238E27FC236}">
                  <a16:creationId xmlns:a16="http://schemas.microsoft.com/office/drawing/2014/main" id="{B71E75CD-202B-4A76-AB2D-0BEF3B1B64A6}"/>
                </a:ext>
              </a:extLst>
            </p:cNvPr>
            <p:cNvSpPr/>
            <p:nvPr/>
          </p:nvSpPr>
          <p:spPr>
            <a:xfrm>
              <a:off x="863499" y="1970906"/>
              <a:ext cx="155827" cy="173185"/>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619;p79">
              <a:extLst>
                <a:ext uri="{FF2B5EF4-FFF2-40B4-BE49-F238E27FC236}">
                  <a16:creationId xmlns:a16="http://schemas.microsoft.com/office/drawing/2014/main" id="{A7AE971A-8BB2-4AB6-A0F2-24AE21512C08}"/>
                </a:ext>
              </a:extLst>
            </p:cNvPr>
            <p:cNvSpPr/>
            <p:nvPr/>
          </p:nvSpPr>
          <p:spPr>
            <a:xfrm>
              <a:off x="1073080" y="2094302"/>
              <a:ext cx="35714" cy="49789"/>
            </a:xfrm>
            <a:custGeom>
              <a:avLst/>
              <a:gdLst/>
              <a:ahLst/>
              <a:cxnLst/>
              <a:rect l="l" t="t" r="r" b="b"/>
              <a:pathLst>
                <a:path w="1360" h="1896" extrusionOk="0">
                  <a:moveTo>
                    <a:pt x="738" y="1"/>
                  </a:moveTo>
                  <a:lnTo>
                    <a:pt x="1" y="1034"/>
                  </a:lnTo>
                  <a:lnTo>
                    <a:pt x="613" y="1896"/>
                  </a:lnTo>
                  <a:lnTo>
                    <a:pt x="1130" y="1187"/>
                  </a:lnTo>
                  <a:lnTo>
                    <a:pt x="1360" y="862"/>
                  </a:lnTo>
                  <a:lnTo>
                    <a:pt x="738" y="1"/>
                  </a:lnTo>
                  <a:close/>
                </a:path>
              </a:pathLst>
            </a:custGeom>
            <a:solidFill>
              <a:srgbClr val="7D8F9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620;p79">
              <a:extLst>
                <a:ext uri="{FF2B5EF4-FFF2-40B4-BE49-F238E27FC236}">
                  <a16:creationId xmlns:a16="http://schemas.microsoft.com/office/drawing/2014/main" id="{5C447125-3858-44AB-94BF-438FCD9CF34F}"/>
                </a:ext>
              </a:extLst>
            </p:cNvPr>
            <p:cNvSpPr/>
            <p:nvPr/>
          </p:nvSpPr>
          <p:spPr>
            <a:xfrm>
              <a:off x="1054987" y="2069171"/>
              <a:ext cx="37473" cy="52310"/>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rgbClr val="E2E9E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621;p79">
              <a:extLst>
                <a:ext uri="{FF2B5EF4-FFF2-40B4-BE49-F238E27FC236}">
                  <a16:creationId xmlns:a16="http://schemas.microsoft.com/office/drawing/2014/main" id="{D3DF5045-4483-45B9-AA7A-CF4B672DAF32}"/>
                </a:ext>
              </a:extLst>
            </p:cNvPr>
            <p:cNvSpPr/>
            <p:nvPr/>
          </p:nvSpPr>
          <p:spPr>
            <a:xfrm>
              <a:off x="1037156" y="2044040"/>
              <a:ext cx="37473" cy="52310"/>
            </a:xfrm>
            <a:custGeom>
              <a:avLst/>
              <a:gdLst/>
              <a:ahLst/>
              <a:cxnLst/>
              <a:rect l="l" t="t" r="r" b="b"/>
              <a:pathLst>
                <a:path w="1427" h="1992" extrusionOk="0">
                  <a:moveTo>
                    <a:pt x="737" y="1"/>
                  </a:moveTo>
                  <a:lnTo>
                    <a:pt x="0" y="1034"/>
                  </a:lnTo>
                  <a:lnTo>
                    <a:pt x="680" y="1991"/>
                  </a:lnTo>
                  <a:lnTo>
                    <a:pt x="1426" y="958"/>
                  </a:lnTo>
                  <a:lnTo>
                    <a:pt x="737" y="1"/>
                  </a:ln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622;p79">
              <a:extLst>
                <a:ext uri="{FF2B5EF4-FFF2-40B4-BE49-F238E27FC236}">
                  <a16:creationId xmlns:a16="http://schemas.microsoft.com/office/drawing/2014/main" id="{7FA2D59E-344A-45F9-A480-FA28B881A6BE}"/>
                </a:ext>
              </a:extLst>
            </p:cNvPr>
            <p:cNvSpPr/>
            <p:nvPr/>
          </p:nvSpPr>
          <p:spPr>
            <a:xfrm>
              <a:off x="924317" y="2114890"/>
              <a:ext cx="225442" cy="220033"/>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623;p79">
              <a:extLst>
                <a:ext uri="{FF2B5EF4-FFF2-40B4-BE49-F238E27FC236}">
                  <a16:creationId xmlns:a16="http://schemas.microsoft.com/office/drawing/2014/main" id="{1A7EBD1C-11A7-4EB7-B72C-7699AA7A0982}"/>
                </a:ext>
              </a:extLst>
            </p:cNvPr>
            <p:cNvSpPr/>
            <p:nvPr/>
          </p:nvSpPr>
          <p:spPr>
            <a:xfrm>
              <a:off x="1020822" y="2115100"/>
              <a:ext cx="128937" cy="219822"/>
            </a:xfrm>
            <a:custGeom>
              <a:avLst/>
              <a:gdLst/>
              <a:ahLst/>
              <a:cxnLst/>
              <a:rect l="l" t="t" r="r" b="b"/>
              <a:pathLst>
                <a:path w="4910" h="8371" extrusionOk="0">
                  <a:moveTo>
                    <a:pt x="622" y="1"/>
                  </a:moveTo>
                  <a:cubicBezTo>
                    <a:pt x="450" y="1"/>
                    <a:pt x="278" y="65"/>
                    <a:pt x="144" y="194"/>
                  </a:cubicBezTo>
                  <a:cubicBezTo>
                    <a:pt x="96" y="242"/>
                    <a:pt x="48" y="281"/>
                    <a:pt x="0" y="309"/>
                  </a:cubicBezTo>
                  <a:cubicBezTo>
                    <a:pt x="101" y="365"/>
                    <a:pt x="214" y="395"/>
                    <a:pt x="327" y="395"/>
                  </a:cubicBezTo>
                  <a:cubicBezTo>
                    <a:pt x="408" y="395"/>
                    <a:pt x="489" y="379"/>
                    <a:pt x="565" y="348"/>
                  </a:cubicBezTo>
                  <a:cubicBezTo>
                    <a:pt x="643" y="320"/>
                    <a:pt x="722" y="307"/>
                    <a:pt x="800" y="307"/>
                  </a:cubicBezTo>
                  <a:cubicBezTo>
                    <a:pt x="1076" y="307"/>
                    <a:pt x="1333" y="471"/>
                    <a:pt x="1445" y="740"/>
                  </a:cubicBezTo>
                  <a:cubicBezTo>
                    <a:pt x="1541" y="989"/>
                    <a:pt x="1771" y="1161"/>
                    <a:pt x="2039" y="1171"/>
                  </a:cubicBezTo>
                  <a:cubicBezTo>
                    <a:pt x="2412" y="1190"/>
                    <a:pt x="2699" y="1515"/>
                    <a:pt x="2680" y="1888"/>
                  </a:cubicBezTo>
                  <a:cubicBezTo>
                    <a:pt x="2670" y="2156"/>
                    <a:pt x="2814" y="2405"/>
                    <a:pt x="3053" y="2520"/>
                  </a:cubicBezTo>
                  <a:cubicBezTo>
                    <a:pt x="3388" y="2692"/>
                    <a:pt x="3522" y="3104"/>
                    <a:pt x="3350" y="3439"/>
                  </a:cubicBezTo>
                  <a:cubicBezTo>
                    <a:pt x="3226" y="3678"/>
                    <a:pt x="3264" y="3955"/>
                    <a:pt x="3427" y="4166"/>
                  </a:cubicBezTo>
                  <a:cubicBezTo>
                    <a:pt x="3666" y="4463"/>
                    <a:pt x="3618" y="4893"/>
                    <a:pt x="3331" y="5123"/>
                  </a:cubicBezTo>
                  <a:cubicBezTo>
                    <a:pt x="3120" y="5295"/>
                    <a:pt x="3034" y="5573"/>
                    <a:pt x="3101" y="5831"/>
                  </a:cubicBezTo>
                  <a:cubicBezTo>
                    <a:pt x="3197" y="6185"/>
                    <a:pt x="2977" y="6559"/>
                    <a:pt x="2623" y="6654"/>
                  </a:cubicBezTo>
                  <a:cubicBezTo>
                    <a:pt x="2364" y="6721"/>
                    <a:pt x="2163" y="6932"/>
                    <a:pt x="2125" y="7200"/>
                  </a:cubicBezTo>
                  <a:cubicBezTo>
                    <a:pt x="2064" y="7537"/>
                    <a:pt x="1777" y="7773"/>
                    <a:pt x="1447" y="7773"/>
                  </a:cubicBezTo>
                  <a:cubicBezTo>
                    <a:pt x="1412" y="7773"/>
                    <a:pt x="1376" y="7770"/>
                    <a:pt x="1340" y="7764"/>
                  </a:cubicBezTo>
                  <a:cubicBezTo>
                    <a:pt x="1307" y="7760"/>
                    <a:pt x="1274" y="7757"/>
                    <a:pt x="1241" y="7757"/>
                  </a:cubicBezTo>
                  <a:cubicBezTo>
                    <a:pt x="1015" y="7757"/>
                    <a:pt x="796" y="7869"/>
                    <a:pt x="670" y="8061"/>
                  </a:cubicBezTo>
                  <a:cubicBezTo>
                    <a:pt x="651" y="8099"/>
                    <a:pt x="622" y="8128"/>
                    <a:pt x="603" y="8157"/>
                  </a:cubicBezTo>
                  <a:cubicBezTo>
                    <a:pt x="617" y="8156"/>
                    <a:pt x="630" y="8155"/>
                    <a:pt x="644" y="8155"/>
                  </a:cubicBezTo>
                  <a:cubicBezTo>
                    <a:pt x="764" y="8155"/>
                    <a:pt x="883" y="8193"/>
                    <a:pt x="986" y="8262"/>
                  </a:cubicBezTo>
                  <a:cubicBezTo>
                    <a:pt x="1101" y="8335"/>
                    <a:pt x="1229" y="8370"/>
                    <a:pt x="1356" y="8370"/>
                  </a:cubicBezTo>
                  <a:cubicBezTo>
                    <a:pt x="1579" y="8370"/>
                    <a:pt x="1796" y="8262"/>
                    <a:pt x="1924" y="8061"/>
                  </a:cubicBezTo>
                  <a:cubicBezTo>
                    <a:pt x="2058" y="7869"/>
                    <a:pt x="2271" y="7757"/>
                    <a:pt x="2502" y="7757"/>
                  </a:cubicBezTo>
                  <a:cubicBezTo>
                    <a:pt x="2535" y="7757"/>
                    <a:pt x="2569" y="7760"/>
                    <a:pt x="2603" y="7764"/>
                  </a:cubicBezTo>
                  <a:cubicBezTo>
                    <a:pt x="2639" y="7770"/>
                    <a:pt x="2674" y="7773"/>
                    <a:pt x="2708" y="7773"/>
                  </a:cubicBezTo>
                  <a:cubicBezTo>
                    <a:pt x="3031" y="7773"/>
                    <a:pt x="3318" y="7537"/>
                    <a:pt x="3379" y="7200"/>
                  </a:cubicBezTo>
                  <a:cubicBezTo>
                    <a:pt x="3417" y="6932"/>
                    <a:pt x="3608" y="6721"/>
                    <a:pt x="3867" y="6654"/>
                  </a:cubicBezTo>
                  <a:cubicBezTo>
                    <a:pt x="4230" y="6549"/>
                    <a:pt x="4441" y="6185"/>
                    <a:pt x="4345" y="5822"/>
                  </a:cubicBezTo>
                  <a:cubicBezTo>
                    <a:pt x="4278" y="5563"/>
                    <a:pt x="4364" y="5286"/>
                    <a:pt x="4575" y="5123"/>
                  </a:cubicBezTo>
                  <a:cubicBezTo>
                    <a:pt x="4862" y="4884"/>
                    <a:pt x="4910" y="4463"/>
                    <a:pt x="4680" y="4166"/>
                  </a:cubicBezTo>
                  <a:cubicBezTo>
                    <a:pt x="4508" y="3955"/>
                    <a:pt x="4479" y="3678"/>
                    <a:pt x="4604" y="3439"/>
                  </a:cubicBezTo>
                  <a:cubicBezTo>
                    <a:pt x="4766" y="3104"/>
                    <a:pt x="4632" y="2692"/>
                    <a:pt x="4307" y="2520"/>
                  </a:cubicBezTo>
                  <a:cubicBezTo>
                    <a:pt x="4068" y="2405"/>
                    <a:pt x="3924" y="2156"/>
                    <a:pt x="3934" y="1888"/>
                  </a:cubicBezTo>
                  <a:cubicBezTo>
                    <a:pt x="3953" y="1506"/>
                    <a:pt x="3666" y="1190"/>
                    <a:pt x="3293" y="1171"/>
                  </a:cubicBezTo>
                  <a:cubicBezTo>
                    <a:pt x="3025" y="1151"/>
                    <a:pt x="2795" y="989"/>
                    <a:pt x="2699" y="740"/>
                  </a:cubicBezTo>
                  <a:cubicBezTo>
                    <a:pt x="2588" y="473"/>
                    <a:pt x="2333" y="303"/>
                    <a:pt x="2058" y="303"/>
                  </a:cubicBezTo>
                  <a:cubicBezTo>
                    <a:pt x="1979" y="303"/>
                    <a:pt x="1898" y="317"/>
                    <a:pt x="1819" y="348"/>
                  </a:cubicBezTo>
                  <a:cubicBezTo>
                    <a:pt x="1739" y="378"/>
                    <a:pt x="1657" y="393"/>
                    <a:pt x="1576" y="393"/>
                  </a:cubicBezTo>
                  <a:cubicBezTo>
                    <a:pt x="1402" y="393"/>
                    <a:pt x="1231" y="325"/>
                    <a:pt x="1101" y="194"/>
                  </a:cubicBezTo>
                  <a:cubicBezTo>
                    <a:pt x="967" y="65"/>
                    <a:pt x="795" y="1"/>
                    <a:pt x="622" y="1"/>
                  </a:cubicBezTo>
                  <a:close/>
                </a:path>
              </a:pathLst>
            </a:custGeom>
            <a:solidFill>
              <a:srgbClr val="98A6B3"/>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624;p79">
              <a:extLst>
                <a:ext uri="{FF2B5EF4-FFF2-40B4-BE49-F238E27FC236}">
                  <a16:creationId xmlns:a16="http://schemas.microsoft.com/office/drawing/2014/main" id="{BDC1910F-842D-433A-A3F9-09DC86515520}"/>
                </a:ext>
              </a:extLst>
            </p:cNvPr>
            <p:cNvSpPr/>
            <p:nvPr/>
          </p:nvSpPr>
          <p:spPr>
            <a:xfrm>
              <a:off x="953964" y="2141806"/>
              <a:ext cx="166147" cy="166147"/>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625;p79">
              <a:extLst>
                <a:ext uri="{FF2B5EF4-FFF2-40B4-BE49-F238E27FC236}">
                  <a16:creationId xmlns:a16="http://schemas.microsoft.com/office/drawing/2014/main" id="{80E5C5DC-6A05-4003-B357-D01A1260C3FA}"/>
                </a:ext>
              </a:extLst>
            </p:cNvPr>
            <p:cNvSpPr/>
            <p:nvPr/>
          </p:nvSpPr>
          <p:spPr>
            <a:xfrm>
              <a:off x="1020560" y="2141806"/>
              <a:ext cx="104068" cy="166252"/>
            </a:xfrm>
            <a:custGeom>
              <a:avLst/>
              <a:gdLst/>
              <a:ahLst/>
              <a:cxnLst/>
              <a:rect l="l" t="t" r="r" b="b"/>
              <a:pathLst>
                <a:path w="3963" h="6331" extrusionOk="0">
                  <a:moveTo>
                    <a:pt x="632" y="0"/>
                  </a:moveTo>
                  <a:cubicBezTo>
                    <a:pt x="422" y="0"/>
                    <a:pt x="211" y="20"/>
                    <a:pt x="1" y="67"/>
                  </a:cubicBezTo>
                  <a:cubicBezTo>
                    <a:pt x="1475" y="364"/>
                    <a:pt x="2537" y="1656"/>
                    <a:pt x="2537" y="3168"/>
                  </a:cubicBezTo>
                  <a:cubicBezTo>
                    <a:pt x="2537" y="4671"/>
                    <a:pt x="1475" y="5963"/>
                    <a:pt x="1" y="6269"/>
                  </a:cubicBezTo>
                  <a:cubicBezTo>
                    <a:pt x="210" y="6310"/>
                    <a:pt x="419" y="6330"/>
                    <a:pt x="624" y="6330"/>
                  </a:cubicBezTo>
                  <a:cubicBezTo>
                    <a:pt x="2218" y="6330"/>
                    <a:pt x="3610" y="5129"/>
                    <a:pt x="3772" y="3484"/>
                  </a:cubicBezTo>
                  <a:cubicBezTo>
                    <a:pt x="3963" y="1618"/>
                    <a:pt x="2499" y="0"/>
                    <a:pt x="632" y="0"/>
                  </a:cubicBezTo>
                  <a:close/>
                </a:path>
              </a:pathLst>
            </a:custGeom>
            <a:solidFill>
              <a:srgbClr val="E2E9E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626;p79">
              <a:extLst>
                <a:ext uri="{FF2B5EF4-FFF2-40B4-BE49-F238E27FC236}">
                  <a16:creationId xmlns:a16="http://schemas.microsoft.com/office/drawing/2014/main" id="{2C1736F5-6CC9-4C40-AF6D-A5E735223923}"/>
                </a:ext>
              </a:extLst>
            </p:cNvPr>
            <p:cNvSpPr/>
            <p:nvPr/>
          </p:nvSpPr>
          <p:spPr>
            <a:xfrm>
              <a:off x="1020560" y="2187551"/>
              <a:ext cx="20378" cy="74657"/>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rgbClr val="465C73"/>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9441;p78">
            <a:extLst>
              <a:ext uri="{FF2B5EF4-FFF2-40B4-BE49-F238E27FC236}">
                <a16:creationId xmlns:a16="http://schemas.microsoft.com/office/drawing/2014/main" id="{3FB61D1A-2450-4AED-B526-6F9A9A9915D6}"/>
              </a:ext>
            </a:extLst>
          </p:cNvPr>
          <p:cNvGrpSpPr/>
          <p:nvPr/>
        </p:nvGrpSpPr>
        <p:grpSpPr>
          <a:xfrm>
            <a:off x="1274656" y="2806405"/>
            <a:ext cx="803776" cy="792870"/>
            <a:chOff x="3952456" y="1524280"/>
            <a:chExt cx="370195" cy="300154"/>
          </a:xfrm>
        </p:grpSpPr>
        <p:sp>
          <p:nvSpPr>
            <p:cNvPr id="149" name="Google Shape;9442;p78">
              <a:extLst>
                <a:ext uri="{FF2B5EF4-FFF2-40B4-BE49-F238E27FC236}">
                  <a16:creationId xmlns:a16="http://schemas.microsoft.com/office/drawing/2014/main" id="{8CFFCB2A-85B4-4B48-BC34-41791D90146A}"/>
                </a:ext>
              </a:extLst>
            </p:cNvPr>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rgbClr val="90A7B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443;p78">
              <a:extLst>
                <a:ext uri="{FF2B5EF4-FFF2-40B4-BE49-F238E27FC236}">
                  <a16:creationId xmlns:a16="http://schemas.microsoft.com/office/drawing/2014/main" id="{A096B114-9C15-4C20-ABE0-27BE016967B8}"/>
                </a:ext>
              </a:extLst>
            </p:cNvPr>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rgbClr val="AABCC9"/>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444;p78">
              <a:extLst>
                <a:ext uri="{FF2B5EF4-FFF2-40B4-BE49-F238E27FC236}">
                  <a16:creationId xmlns:a16="http://schemas.microsoft.com/office/drawing/2014/main" id="{DF410E2D-63C3-4DD0-B231-76381A6B7FC5}"/>
                </a:ext>
              </a:extLst>
            </p:cNvPr>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rgbClr val="223D5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445;p78">
              <a:extLst>
                <a:ext uri="{FF2B5EF4-FFF2-40B4-BE49-F238E27FC236}">
                  <a16:creationId xmlns:a16="http://schemas.microsoft.com/office/drawing/2014/main" id="{012A8387-36C1-4F5F-9271-1406C0E4702B}"/>
                </a:ext>
              </a:extLst>
            </p:cNvPr>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rgbClr val="4E677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446;p78">
              <a:extLst>
                <a:ext uri="{FF2B5EF4-FFF2-40B4-BE49-F238E27FC236}">
                  <a16:creationId xmlns:a16="http://schemas.microsoft.com/office/drawing/2014/main" id="{2DD3CCC6-2511-4C39-82DA-961B7A593790}"/>
                </a:ext>
              </a:extLst>
            </p:cNvPr>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rgbClr val="7F94A5"/>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447;p78">
              <a:extLst>
                <a:ext uri="{FF2B5EF4-FFF2-40B4-BE49-F238E27FC236}">
                  <a16:creationId xmlns:a16="http://schemas.microsoft.com/office/drawing/2014/main" id="{C5150DCD-9297-4081-9DA8-C5AC00251BD8}"/>
                </a:ext>
              </a:extLst>
            </p:cNvPr>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rgbClr val="C6D2D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274;p60">
            <a:extLst>
              <a:ext uri="{FF2B5EF4-FFF2-40B4-BE49-F238E27FC236}">
                <a16:creationId xmlns:a16="http://schemas.microsoft.com/office/drawing/2014/main" id="{7DA94DB2-7457-49EE-910C-452E93EE4C94}"/>
              </a:ext>
            </a:extLst>
          </p:cNvPr>
          <p:cNvGrpSpPr/>
          <p:nvPr/>
        </p:nvGrpSpPr>
        <p:grpSpPr>
          <a:xfrm>
            <a:off x="-304800" y="-89722"/>
            <a:ext cx="9768114" cy="5584793"/>
            <a:chOff x="711077" y="1191575"/>
            <a:chExt cx="1930547" cy="2707769"/>
          </a:xfrm>
        </p:grpSpPr>
        <p:sp>
          <p:nvSpPr>
            <p:cNvPr id="78" name="Google Shape;2275;p60">
              <a:extLst>
                <a:ext uri="{FF2B5EF4-FFF2-40B4-BE49-F238E27FC236}">
                  <a16:creationId xmlns:a16="http://schemas.microsoft.com/office/drawing/2014/main" id="{F140EBA8-1439-4499-A9C2-DCA3A682E75B}"/>
                </a:ext>
              </a:extLst>
            </p:cNvPr>
            <p:cNvSpPr/>
            <p:nvPr/>
          </p:nvSpPr>
          <p:spPr>
            <a:xfrm>
              <a:off x="711077" y="1494879"/>
              <a:ext cx="1930539"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6;p60">
              <a:extLst>
                <a:ext uri="{FF2B5EF4-FFF2-40B4-BE49-F238E27FC236}">
                  <a16:creationId xmlns:a16="http://schemas.microsoft.com/office/drawing/2014/main" id="{4E6AA891-08F3-46FE-B018-F4E7C53610C2}"/>
                </a:ext>
              </a:extLst>
            </p:cNvPr>
            <p:cNvSpPr/>
            <p:nvPr/>
          </p:nvSpPr>
          <p:spPr>
            <a:xfrm>
              <a:off x="711085" y="1191575"/>
              <a:ext cx="1930539" cy="44828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D5D51C1-74BD-493D-B173-C69FB680C646}"/>
              </a:ext>
            </a:extLst>
          </p:cNvPr>
          <p:cNvSpPr txBox="1"/>
          <p:nvPr/>
        </p:nvSpPr>
        <p:spPr>
          <a:xfrm>
            <a:off x="2078432" y="260304"/>
            <a:ext cx="5187501" cy="307777"/>
          </a:xfrm>
          <a:prstGeom prst="rect">
            <a:avLst/>
          </a:prstGeom>
          <a:noFill/>
        </p:spPr>
        <p:txBody>
          <a:bodyPr wrap="square" rtlCol="0">
            <a:spAutoFit/>
          </a:bodyPr>
          <a:lstStyle/>
          <a:p>
            <a:pPr algn="ctr"/>
            <a:r>
              <a:rPr lang="en-US" b="1" dirty="0">
                <a:solidFill>
                  <a:schemeClr val="tx1"/>
                </a:solidFill>
              </a:rPr>
              <a:t>MỤC ĐÍCH CỦA MÔN HỌC</a:t>
            </a:r>
          </a:p>
        </p:txBody>
      </p:sp>
      <p:sp>
        <p:nvSpPr>
          <p:cNvPr id="81" name="Google Shape;286;p33">
            <a:extLst>
              <a:ext uri="{FF2B5EF4-FFF2-40B4-BE49-F238E27FC236}">
                <a16:creationId xmlns:a16="http://schemas.microsoft.com/office/drawing/2014/main" id="{F9DE975A-7325-4BC4-84F9-8EE50A700656}"/>
              </a:ext>
            </a:extLst>
          </p:cNvPr>
          <p:cNvSpPr txBox="1">
            <a:spLocks/>
          </p:cNvSpPr>
          <p:nvPr/>
        </p:nvSpPr>
        <p:spPr>
          <a:xfrm>
            <a:off x="1393991" y="2090169"/>
            <a:ext cx="6123447" cy="21295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ü"/>
            </a:pPr>
            <a:r>
              <a:rPr lang="en" sz="2000" dirty="0">
                <a:latin typeface="+mn-lt"/>
              </a:rPr>
              <a:t>Kiến thức kho dữ liệu.</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Các phương pháp phân tích thiết kế kho dữ liệu.</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Các mô hình dữ liệu đa chiều.</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Ngôn ngữ truy vấn đa chiều.</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Kỹ năng phân tích, khai phá dữ liệu.</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Thành thạo các công cụ cần thiết.</a:t>
            </a:r>
          </a:p>
        </p:txBody>
      </p:sp>
      <p:sp>
        <p:nvSpPr>
          <p:cNvPr id="3" name="TextBox 2">
            <a:extLst>
              <a:ext uri="{FF2B5EF4-FFF2-40B4-BE49-F238E27FC236}">
                <a16:creationId xmlns:a16="http://schemas.microsoft.com/office/drawing/2014/main" id="{1F4E89C5-EE01-4FD3-AC7C-9986CDBB642D}"/>
              </a:ext>
            </a:extLst>
          </p:cNvPr>
          <p:cNvSpPr txBox="1"/>
          <p:nvPr/>
        </p:nvSpPr>
        <p:spPr>
          <a:xfrm>
            <a:off x="1398611" y="932607"/>
            <a:ext cx="5649878" cy="400110"/>
          </a:xfrm>
          <a:prstGeom prst="rect">
            <a:avLst/>
          </a:prstGeom>
          <a:noFill/>
        </p:spPr>
        <p:txBody>
          <a:bodyPr wrap="square" rtlCol="0">
            <a:spAutoFit/>
          </a:bodyPr>
          <a:lstStyle/>
          <a:p>
            <a:r>
              <a:rPr lang="en-US" sz="2000" b="1" dirty="0">
                <a:latin typeface="+mn-lt"/>
              </a:rPr>
              <a:t>Trang </a:t>
            </a:r>
            <a:r>
              <a:rPr lang="en-US" sz="2000" b="1" dirty="0" err="1">
                <a:latin typeface="+mn-lt"/>
              </a:rPr>
              <a:t>bị</a:t>
            </a:r>
            <a:r>
              <a:rPr lang="en-US" sz="2000" b="1" dirty="0">
                <a:latin typeface="+mn-lt"/>
              </a:rPr>
              <a:t> </a:t>
            </a:r>
            <a:r>
              <a:rPr lang="en-US" sz="2000" b="1" dirty="0" err="1">
                <a:latin typeface="+mn-lt"/>
              </a:rPr>
              <a:t>cho</a:t>
            </a:r>
            <a:r>
              <a:rPr lang="en-US" sz="2000" b="1" dirty="0">
                <a:latin typeface="+mn-lt"/>
              </a:rPr>
              <a:t> </a:t>
            </a:r>
            <a:r>
              <a:rPr lang="en-US" sz="2000" b="1" dirty="0" err="1">
                <a:latin typeface="+mn-lt"/>
              </a:rPr>
              <a:t>sinh</a:t>
            </a:r>
            <a:r>
              <a:rPr lang="en-US" sz="2000" b="1" dirty="0">
                <a:latin typeface="+mn-lt"/>
              </a:rPr>
              <a:t> </a:t>
            </a:r>
            <a:r>
              <a:rPr lang="en-US" sz="2000" b="1" dirty="0" err="1">
                <a:latin typeface="+mn-lt"/>
              </a:rPr>
              <a:t>viên</a:t>
            </a:r>
            <a:r>
              <a:rPr lang="en-US" sz="2000" b="1" dirty="0">
                <a:latin typeface="+mn-lt"/>
              </a:rPr>
              <a:t> </a:t>
            </a:r>
            <a:r>
              <a:rPr lang="en-US" sz="2000" b="1" dirty="0" err="1">
                <a:latin typeface="+mn-lt"/>
              </a:rPr>
              <a:t>những</a:t>
            </a:r>
            <a:r>
              <a:rPr lang="en-US" sz="2000" b="1" dirty="0">
                <a:latin typeface="+mn-lt"/>
              </a:rPr>
              <a:t> </a:t>
            </a:r>
            <a:r>
              <a:rPr lang="en-US" sz="2000" b="1" dirty="0" err="1">
                <a:latin typeface="+mn-lt"/>
              </a:rPr>
              <a:t>kiến</a:t>
            </a:r>
            <a:r>
              <a:rPr lang="en-US" sz="2000" b="1" dirty="0">
                <a:latin typeface="+mn-lt"/>
              </a:rPr>
              <a:t> </a:t>
            </a:r>
            <a:r>
              <a:rPr lang="en-US" sz="2000" b="1" dirty="0" err="1">
                <a:latin typeface="+mn-lt"/>
              </a:rPr>
              <a:t>thức</a:t>
            </a:r>
            <a:r>
              <a:rPr lang="en-US" sz="2000" b="1" dirty="0">
                <a:latin typeface="+mn-lt"/>
              </a:rPr>
              <a:t> </a:t>
            </a:r>
            <a:r>
              <a:rPr lang="en-US" sz="2000" b="1" dirty="0" err="1">
                <a:latin typeface="+mn-lt"/>
              </a:rPr>
              <a:t>về</a:t>
            </a:r>
            <a:r>
              <a:rPr lang="en-US" sz="2000" b="1" dirty="0">
                <a:latin typeface="+mn-lt"/>
              </a:rPr>
              <a:t>:</a:t>
            </a:r>
          </a:p>
        </p:txBody>
      </p:sp>
    </p:spTree>
    <p:extLst>
      <p:ext uri="{BB962C8B-B14F-4D97-AF65-F5344CB8AC3E}">
        <p14:creationId xmlns:p14="http://schemas.microsoft.com/office/powerpoint/2010/main" val="168236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Effect transition="in" filter="wipe(down)">
                                      <p:cBhvr>
                                        <p:cTn id="12" dur="250"/>
                                        <p:tgtEl>
                                          <p:spTgt spid="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wipe(down)">
                                      <p:cBhvr>
                                        <p:cTn id="17" dur="25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
                                            <p:txEl>
                                              <p:pRg st="4" end="4"/>
                                            </p:txEl>
                                          </p:spTgt>
                                        </p:tgtEl>
                                        <p:attrNameLst>
                                          <p:attrName>style.visibility</p:attrName>
                                        </p:attrNameLst>
                                      </p:cBhvr>
                                      <p:to>
                                        <p:strVal val="visible"/>
                                      </p:to>
                                    </p:set>
                                    <p:animEffect transition="in" filter="wipe(down)">
                                      <p:cBhvr>
                                        <p:cTn id="22" dur="250"/>
                                        <p:tgtEl>
                                          <p:spTgt spid="8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
                                            <p:txEl>
                                              <p:pRg st="6" end="6"/>
                                            </p:txEl>
                                          </p:spTgt>
                                        </p:tgtEl>
                                        <p:attrNameLst>
                                          <p:attrName>style.visibility</p:attrName>
                                        </p:attrNameLst>
                                      </p:cBhvr>
                                      <p:to>
                                        <p:strVal val="visible"/>
                                      </p:to>
                                    </p:set>
                                    <p:animEffect transition="in" filter="wipe(down)">
                                      <p:cBhvr>
                                        <p:cTn id="27" dur="250"/>
                                        <p:tgtEl>
                                          <p:spTgt spid="8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1">
                                            <p:txEl>
                                              <p:pRg st="8" end="8"/>
                                            </p:txEl>
                                          </p:spTgt>
                                        </p:tgtEl>
                                        <p:attrNameLst>
                                          <p:attrName>style.visibility</p:attrName>
                                        </p:attrNameLst>
                                      </p:cBhvr>
                                      <p:to>
                                        <p:strVal val="visible"/>
                                      </p:to>
                                    </p:set>
                                    <p:animEffect transition="in" filter="wipe(down)">
                                      <p:cBhvr>
                                        <p:cTn id="32" dur="250"/>
                                        <p:tgtEl>
                                          <p:spTgt spid="8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1">
                                            <p:txEl>
                                              <p:pRg st="10" end="10"/>
                                            </p:txEl>
                                          </p:spTgt>
                                        </p:tgtEl>
                                        <p:attrNameLst>
                                          <p:attrName>style.visibility</p:attrName>
                                        </p:attrNameLst>
                                      </p:cBhvr>
                                      <p:to>
                                        <p:strVal val="visible"/>
                                      </p:to>
                                    </p:set>
                                    <p:animEffect transition="in" filter="wipe(down)">
                                      <p:cBhvr>
                                        <p:cTn id="37" dur="250"/>
                                        <p:tgtEl>
                                          <p:spTgt spid="8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DF63E38-9D63-452E-B6AE-BE5A1030A17A}"/>
                  </a:ext>
                </a:extLst>
              </p:cNvPr>
              <p:cNvGraphicFramePr>
                <a:graphicFrameLocks noChangeAspect="1"/>
              </p:cNvGraphicFramePr>
              <p:nvPr/>
            </p:nvGraphicFramePr>
            <p:xfrm>
              <a:off x="1030957" y="1181473"/>
              <a:ext cx="1921538" cy="2702854"/>
            </p:xfrm>
            <a:graphic>
              <a:graphicData uri="http://schemas.microsoft.com/office/powerpoint/2016/slidezoom">
                <pslz:sldZm>
                  <pslz:sldZmObj sldId="319" cId="1682363948">
                    <pslz:zmPr id="{C17AB267-5955-472C-8263-D5E5CA8D817A}" returnToParent="0" imageType="cover" transitionDur="1000" showBg="0">
                      <p166:blipFill xmlns:p166="http://schemas.microsoft.com/office/powerpoint/2016/6/main">
                        <a:blip r:embed="rId3"/>
                        <a:stretch>
                          <a:fillRect/>
                        </a:stretch>
                      </p166:blipFill>
                      <p166:spPr xmlns:p166="http://schemas.microsoft.com/office/powerpoint/2016/6/main">
                        <a:xfrm>
                          <a:off x="0" y="0"/>
                          <a:ext cx="1921538" cy="2702854"/>
                        </a:xfrm>
                        <a:prstGeom prst="rect">
                          <a:avLst/>
                        </a:prstGeom>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DF63E38-9D63-452E-B6AE-BE5A1030A17A}"/>
                  </a:ext>
                </a:extLst>
              </p:cNvPr>
              <p:cNvPicPr>
                <a:picLocks noGrp="1" noRot="1" noChangeAspect="1" noMove="1" noResize="1" noEditPoints="1" noAdjustHandles="1" noChangeArrowheads="1" noChangeShapeType="1"/>
              </p:cNvPicPr>
              <p:nvPr/>
            </p:nvPicPr>
            <p:blipFill>
              <a:blip r:embed="rId5"/>
              <a:stretch>
                <a:fillRect/>
              </a:stretch>
            </p:blipFill>
            <p:spPr>
              <a:xfrm>
                <a:off x="1030957" y="1181473"/>
                <a:ext cx="1921538" cy="2702854"/>
              </a:xfrm>
              <a:prstGeom prst="rect">
                <a:avLst/>
              </a:prstGeom>
            </p:spPr>
          </p:pic>
        </mc:Fallback>
      </mc:AlternateContent>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grpSp>
        <p:nvGrpSpPr>
          <p:cNvPr id="2290" name="Google Shape;2290;p60"/>
          <p:cNvGrpSpPr/>
          <p:nvPr/>
        </p:nvGrpSpPr>
        <p:grpSpPr>
          <a:xfrm>
            <a:off x="0" y="4076700"/>
            <a:ext cx="9144000" cy="373774"/>
            <a:chOff x="0" y="4076700"/>
            <a:chExt cx="9144000" cy="373774"/>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808876" y="4084774"/>
              <a:ext cx="365700" cy="365700"/>
              <a:chOff x="2393925" y="4132399"/>
              <a:chExt cx="365700" cy="365700"/>
            </a:xfrm>
          </p:grpSpPr>
          <p:sp>
            <p:nvSpPr>
              <p:cNvPr id="2293" name="Google Shape;2293;p60"/>
              <p:cNvSpPr/>
              <p:nvPr/>
            </p:nvSpPr>
            <p:spPr>
              <a:xfrm>
                <a:off x="2393925" y="4132399"/>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485275" y="4223749"/>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34AAF76-7463-44DF-BD14-2B029DC5099B}"/>
                  </a:ext>
                </a:extLst>
              </p:cNvPr>
              <p:cNvGraphicFramePr>
                <a:graphicFrameLocks noChangeAspect="1"/>
              </p:cNvGraphicFramePr>
              <p:nvPr/>
            </p:nvGraphicFramePr>
            <p:xfrm>
              <a:off x="3611231" y="1181473"/>
              <a:ext cx="1921537" cy="2702853"/>
            </p:xfrm>
            <a:graphic>
              <a:graphicData uri="http://schemas.microsoft.com/office/powerpoint/2016/slidezoom">
                <pslz:sldZm>
                  <pslz:sldZmObj sldId="322" cId="1074958823">
                    <pslz:zmPr id="{6B9765F6-2D9B-458E-84B8-B3972CD64168}" returnToParent="0" imageType="cover" transitionDur="1000" showBg="0">
                      <p166:blipFill xmlns:p166="http://schemas.microsoft.com/office/powerpoint/2016/6/main">
                        <a:blip r:embed="rId6"/>
                        <a:stretch>
                          <a:fillRect/>
                        </a:stretch>
                      </p166:blipFill>
                      <p166:spPr xmlns:p166="http://schemas.microsoft.com/office/powerpoint/2016/6/main">
                        <a:xfrm>
                          <a:off x="0" y="0"/>
                          <a:ext cx="1921537" cy="2702853"/>
                        </a:xfrm>
                        <a:prstGeom prst="rect">
                          <a:avLst/>
                        </a:prstGeom>
                      </p166:spPr>
                    </pslz:zmPr>
                  </pslz:sldZmObj>
                </pslz:sldZm>
              </a:graphicData>
            </a:graphic>
          </p:graphicFrame>
        </mc:Choice>
        <mc:Fallback xmlns="">
          <p:pic>
            <p:nvPicPr>
              <p:cNvPr id="6" name="Slide Zoom 5">
                <a:hlinkClick r:id="rId7" action="ppaction://hlinksldjump"/>
                <a:extLst>
                  <a:ext uri="{FF2B5EF4-FFF2-40B4-BE49-F238E27FC236}">
                    <a16:creationId xmlns:a16="http://schemas.microsoft.com/office/drawing/2014/main" id="{E34AAF76-7463-44DF-BD14-2B029DC5099B}"/>
                  </a:ext>
                </a:extLst>
              </p:cNvPr>
              <p:cNvPicPr>
                <a:picLocks noGrp="1" noRot="1" noChangeAspect="1" noMove="1" noResize="1" noEditPoints="1" noAdjustHandles="1" noChangeArrowheads="1" noChangeShapeType="1"/>
              </p:cNvPicPr>
              <p:nvPr/>
            </p:nvPicPr>
            <p:blipFill>
              <a:blip r:embed="rId8"/>
              <a:stretch>
                <a:fillRect/>
              </a:stretch>
            </p:blipFill>
            <p:spPr>
              <a:xfrm>
                <a:off x="3611231" y="1181473"/>
                <a:ext cx="1921537" cy="2702853"/>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8D73B714-A90F-4B11-88F8-F8A99D5693B2}"/>
                  </a:ext>
                </a:extLst>
              </p:cNvPr>
              <p:cNvGraphicFramePr>
                <a:graphicFrameLocks noChangeAspect="1"/>
              </p:cNvGraphicFramePr>
              <p:nvPr/>
            </p:nvGraphicFramePr>
            <p:xfrm>
              <a:off x="6179220" y="1181473"/>
              <a:ext cx="1921537" cy="2702852"/>
            </p:xfrm>
            <a:graphic>
              <a:graphicData uri="http://schemas.microsoft.com/office/powerpoint/2016/slidezoom">
                <pslz:sldZm>
                  <pslz:sldZmObj sldId="323" cId="2942043001">
                    <pslz:zmPr id="{BAB3B770-E7C6-4BDB-9A90-8705FDEAF757}" returnToParent="0" imageType="cover" transitionDur="1000" showBg="0">
                      <p166:blipFill xmlns:p166="http://schemas.microsoft.com/office/powerpoint/2016/6/main">
                        <a:blip r:embed="rId9"/>
                        <a:stretch>
                          <a:fillRect/>
                        </a:stretch>
                      </p166:blipFill>
                      <p166:spPr xmlns:p166="http://schemas.microsoft.com/office/powerpoint/2016/6/main">
                        <a:xfrm>
                          <a:off x="0" y="0"/>
                          <a:ext cx="1921537" cy="2702852"/>
                        </a:xfrm>
                        <a:prstGeom prst="rect">
                          <a:avLst/>
                        </a:prstGeom>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8D73B714-A90F-4B11-88F8-F8A99D5693B2}"/>
                  </a:ext>
                </a:extLst>
              </p:cNvPr>
              <p:cNvPicPr>
                <a:picLocks noGrp="1" noRot="1" noChangeAspect="1" noMove="1" noResize="1" noEditPoints="1" noAdjustHandles="1" noChangeArrowheads="1" noChangeShapeType="1"/>
              </p:cNvPicPr>
              <p:nvPr/>
            </p:nvPicPr>
            <p:blipFill>
              <a:blip r:embed="rId11"/>
              <a:stretch>
                <a:fillRect/>
              </a:stretch>
            </p:blipFill>
            <p:spPr>
              <a:xfrm>
                <a:off x="6179220" y="1181473"/>
                <a:ext cx="1921537" cy="2702852"/>
              </a:xfrm>
              <a:prstGeom prst="rect">
                <a:avLst/>
              </a:prstGeom>
            </p:spPr>
          </p:pic>
        </mc:Fallback>
      </mc:AlternateContent>
    </p:spTree>
    <p:extLst>
      <p:ext uri="{BB962C8B-B14F-4D97-AF65-F5344CB8AC3E}">
        <p14:creationId xmlns:p14="http://schemas.microsoft.com/office/powerpoint/2010/main" val="2550424033"/>
      </p:ext>
    </p:extLst>
  </p:cSld>
  <p:clrMapOvr>
    <a:masterClrMapping/>
  </p:clrMapOvr>
  <mc:AlternateContent xmlns:mc="http://schemas.openxmlformats.org/markup-compatibility/2006" xmlns:p14="http://schemas.microsoft.com/office/powerpoint/2010/main">
    <mc:Choice Requires="p14">
      <p:transition spd="med">
        <p14:warp/>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60"/>
          <p:cNvGrpSpPr/>
          <p:nvPr/>
        </p:nvGrpSpPr>
        <p:grpSpPr>
          <a:xfrm>
            <a:off x="711077" y="1191575"/>
            <a:ext cx="1930547" cy="2707768"/>
            <a:chOff x="711077" y="1191575"/>
            <a:chExt cx="1930547" cy="2707768"/>
          </a:xfrm>
        </p:grpSpPr>
        <p:sp>
          <p:nvSpPr>
            <p:cNvPr id="2275" name="Google Shape;2275;p60"/>
            <p:cNvSpPr/>
            <p:nvPr/>
          </p:nvSpPr>
          <p:spPr>
            <a:xfrm>
              <a:off x="711077" y="1494879"/>
              <a:ext cx="1930539"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711085" y="1191575"/>
              <a:ext cx="1930539" cy="44828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sp>
        <p:nvSpPr>
          <p:cNvPr id="2278" name="Google Shape;2278;p60"/>
          <p:cNvSpPr txBox="1"/>
          <p:nvPr/>
        </p:nvSpPr>
        <p:spPr>
          <a:xfrm>
            <a:off x="896051"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Mục đích của môn học</a:t>
            </a:r>
            <a:endParaRPr dirty="0">
              <a:solidFill>
                <a:schemeClr val="lt2"/>
              </a:solidFill>
              <a:latin typeface="Montserrat Medium"/>
              <a:ea typeface="Montserrat Medium"/>
              <a:cs typeface="Montserrat Medium"/>
              <a:sym typeface="Montserrat Medium"/>
            </a:endParaRPr>
          </a:p>
        </p:txBody>
      </p:sp>
      <p:sp>
        <p:nvSpPr>
          <p:cNvPr id="2279" name="Google Shape;2279;p60"/>
          <p:cNvSpPr txBox="1"/>
          <p:nvPr/>
        </p:nvSpPr>
        <p:spPr>
          <a:xfrm>
            <a:off x="1070951"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1</a:t>
            </a:r>
            <a:endParaRPr sz="2000" dirty="0">
              <a:solidFill>
                <a:schemeClr val="lt2"/>
              </a:solidFill>
              <a:latin typeface="Staatliches"/>
              <a:ea typeface="Staatliches"/>
              <a:cs typeface="Staatliches"/>
              <a:sym typeface="Staatliches"/>
            </a:endParaRPr>
          </a:p>
        </p:txBody>
      </p:sp>
      <p:grpSp>
        <p:nvGrpSpPr>
          <p:cNvPr id="2280" name="Google Shape;2280;p60"/>
          <p:cNvGrpSpPr/>
          <p:nvPr/>
        </p:nvGrpSpPr>
        <p:grpSpPr>
          <a:xfrm>
            <a:off x="3607335" y="1191576"/>
            <a:ext cx="1929330" cy="2706621"/>
            <a:chOff x="3607335" y="1191576"/>
            <a:chExt cx="1929330" cy="2706621"/>
          </a:xfrm>
        </p:grpSpPr>
        <p:sp>
          <p:nvSpPr>
            <p:cNvPr id="2281" name="Google Shape;2281;p60"/>
            <p:cNvSpPr/>
            <p:nvPr/>
          </p:nvSpPr>
          <p:spPr>
            <a:xfrm>
              <a:off x="3607335" y="1494761"/>
              <a:ext cx="1929330" cy="2403437"/>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3607335" y="1191576"/>
              <a:ext cx="1929330" cy="447876"/>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60"/>
          <p:cNvSpPr txBox="1"/>
          <p:nvPr/>
        </p:nvSpPr>
        <p:spPr>
          <a:xfrm>
            <a:off x="3791700"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Kỹ năng đạt được</a:t>
            </a:r>
            <a:endParaRPr dirty="0">
              <a:solidFill>
                <a:schemeClr val="lt2"/>
              </a:solidFill>
              <a:latin typeface="Montserrat Medium"/>
              <a:ea typeface="Montserrat Medium"/>
              <a:cs typeface="Montserrat Medium"/>
              <a:sym typeface="Montserrat Medium"/>
            </a:endParaRPr>
          </a:p>
        </p:txBody>
      </p:sp>
      <p:sp>
        <p:nvSpPr>
          <p:cNvPr id="2284" name="Google Shape;2284;p60"/>
          <p:cNvSpPr txBox="1"/>
          <p:nvPr/>
        </p:nvSpPr>
        <p:spPr>
          <a:xfrm>
            <a:off x="3966600"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2</a:t>
            </a:r>
            <a:endParaRPr sz="2000" dirty="0">
              <a:solidFill>
                <a:schemeClr val="lt2"/>
              </a:solidFill>
              <a:latin typeface="Staatliches"/>
              <a:ea typeface="Staatliches"/>
              <a:cs typeface="Staatliches"/>
              <a:sym typeface="Staatliches"/>
            </a:endParaRPr>
          </a:p>
        </p:txBody>
      </p:sp>
      <p:grpSp>
        <p:nvGrpSpPr>
          <p:cNvPr id="2285" name="Google Shape;2285;p60"/>
          <p:cNvGrpSpPr/>
          <p:nvPr/>
        </p:nvGrpSpPr>
        <p:grpSpPr>
          <a:xfrm>
            <a:off x="6175324" y="1191576"/>
            <a:ext cx="1929330" cy="2707767"/>
            <a:chOff x="6175324" y="1191576"/>
            <a:chExt cx="1929330" cy="2707767"/>
          </a:xfrm>
        </p:grpSpPr>
        <p:sp>
          <p:nvSpPr>
            <p:cNvPr id="2286" name="Google Shape;2286;p60"/>
            <p:cNvSpPr/>
            <p:nvPr/>
          </p:nvSpPr>
          <p:spPr>
            <a:xfrm>
              <a:off x="6175324" y="1494879"/>
              <a:ext cx="1929330"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6175324" y="1191576"/>
              <a:ext cx="1929330" cy="44806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60"/>
          <p:cNvSpPr txBox="1"/>
          <p:nvPr/>
        </p:nvSpPr>
        <p:spPr>
          <a:xfrm>
            <a:off x="6359689"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Kinh nghiệm rút ra</a:t>
            </a:r>
            <a:endParaRPr dirty="0">
              <a:solidFill>
                <a:schemeClr val="lt2"/>
              </a:solidFill>
              <a:latin typeface="Montserrat Medium" panose="00000600000000000000" pitchFamily="2" charset="0"/>
              <a:ea typeface="Montserrat"/>
              <a:cs typeface="Montserrat"/>
              <a:sym typeface="Montserrat"/>
            </a:endParaRPr>
          </a:p>
        </p:txBody>
      </p:sp>
      <p:sp>
        <p:nvSpPr>
          <p:cNvPr id="2289" name="Google Shape;2289;p60"/>
          <p:cNvSpPr txBox="1"/>
          <p:nvPr/>
        </p:nvSpPr>
        <p:spPr>
          <a:xfrm>
            <a:off x="6534589"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3</a:t>
            </a:r>
            <a:endParaRPr sz="2000" dirty="0">
              <a:solidFill>
                <a:schemeClr val="lt2"/>
              </a:solidFill>
              <a:latin typeface="Staatliches"/>
              <a:ea typeface="Staatliches"/>
              <a:cs typeface="Staatliches"/>
              <a:sym typeface="Staatliches"/>
            </a:endParaRPr>
          </a:p>
        </p:txBody>
      </p:sp>
      <p:grpSp>
        <p:nvGrpSpPr>
          <p:cNvPr id="2290" name="Google Shape;2290;p60"/>
          <p:cNvGrpSpPr/>
          <p:nvPr/>
        </p:nvGrpSpPr>
        <p:grpSpPr>
          <a:xfrm>
            <a:off x="0" y="4076700"/>
            <a:ext cx="9144000" cy="365700"/>
            <a:chOff x="0" y="4076700"/>
            <a:chExt cx="9144000" cy="365700"/>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493501" y="4076700"/>
              <a:ext cx="365700" cy="365700"/>
              <a:chOff x="2078550" y="4124325"/>
              <a:chExt cx="365700" cy="365700"/>
            </a:xfrm>
          </p:grpSpPr>
          <p:sp>
            <p:nvSpPr>
              <p:cNvPr id="2293" name="Google Shape;2293;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9525;p79">
            <a:extLst>
              <a:ext uri="{FF2B5EF4-FFF2-40B4-BE49-F238E27FC236}">
                <a16:creationId xmlns:a16="http://schemas.microsoft.com/office/drawing/2014/main" id="{C9987C03-901D-4723-8EF5-76B552C94D94}"/>
              </a:ext>
            </a:extLst>
          </p:cNvPr>
          <p:cNvGrpSpPr/>
          <p:nvPr/>
        </p:nvGrpSpPr>
        <p:grpSpPr>
          <a:xfrm>
            <a:off x="6636963" y="2632329"/>
            <a:ext cx="1060708" cy="973514"/>
            <a:chOff x="3542281" y="1505605"/>
            <a:chExt cx="366196" cy="357005"/>
          </a:xfrm>
        </p:grpSpPr>
        <p:sp>
          <p:nvSpPr>
            <p:cNvPr id="108" name="Google Shape;9526;p79">
              <a:extLst>
                <a:ext uri="{FF2B5EF4-FFF2-40B4-BE49-F238E27FC236}">
                  <a16:creationId xmlns:a16="http://schemas.microsoft.com/office/drawing/2014/main" id="{AB8CCB1C-3125-4086-8CA2-45E2C5D535D4}"/>
                </a:ext>
              </a:extLst>
            </p:cNvPr>
            <p:cNvSpPr/>
            <p:nvPr/>
          </p:nvSpPr>
          <p:spPr>
            <a:xfrm>
              <a:off x="3612133" y="1573592"/>
              <a:ext cx="226466" cy="226703"/>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527;p79">
              <a:extLst>
                <a:ext uri="{FF2B5EF4-FFF2-40B4-BE49-F238E27FC236}">
                  <a16:creationId xmlns:a16="http://schemas.microsoft.com/office/drawing/2014/main" id="{D8B5175C-450D-4371-A438-F14939323A72}"/>
                </a:ext>
              </a:extLst>
            </p:cNvPr>
            <p:cNvSpPr/>
            <p:nvPr/>
          </p:nvSpPr>
          <p:spPr>
            <a:xfrm>
              <a:off x="3657379" y="1652740"/>
              <a:ext cx="135974" cy="136001"/>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rgbClr val="FFFFF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528;p79">
              <a:extLst>
                <a:ext uri="{FF2B5EF4-FFF2-40B4-BE49-F238E27FC236}">
                  <a16:creationId xmlns:a16="http://schemas.microsoft.com/office/drawing/2014/main" id="{18836ACF-E056-41D0-821A-1E780B661420}"/>
                </a:ext>
              </a:extLst>
            </p:cNvPr>
            <p:cNvSpPr/>
            <p:nvPr/>
          </p:nvSpPr>
          <p:spPr>
            <a:xfrm>
              <a:off x="3542281" y="1681153"/>
              <a:ext cx="54805" cy="11318"/>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29;p79">
              <a:extLst>
                <a:ext uri="{FF2B5EF4-FFF2-40B4-BE49-F238E27FC236}">
                  <a16:creationId xmlns:a16="http://schemas.microsoft.com/office/drawing/2014/main" id="{3A37DE6E-F31A-499D-9D75-BD080833620A}"/>
                </a:ext>
              </a:extLst>
            </p:cNvPr>
            <p:cNvSpPr/>
            <p:nvPr/>
          </p:nvSpPr>
          <p:spPr>
            <a:xfrm>
              <a:off x="3853909" y="1681153"/>
              <a:ext cx="54568" cy="11318"/>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30;p79">
              <a:extLst>
                <a:ext uri="{FF2B5EF4-FFF2-40B4-BE49-F238E27FC236}">
                  <a16:creationId xmlns:a16="http://schemas.microsoft.com/office/drawing/2014/main" id="{DA00F69B-2A1A-49D9-A84A-6875758321D7}"/>
                </a:ext>
              </a:extLst>
            </p:cNvPr>
            <p:cNvSpPr/>
            <p:nvPr/>
          </p:nvSpPr>
          <p:spPr>
            <a:xfrm>
              <a:off x="3719694" y="1505605"/>
              <a:ext cx="11344" cy="50918"/>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531;p79">
              <a:extLst>
                <a:ext uri="{FF2B5EF4-FFF2-40B4-BE49-F238E27FC236}">
                  <a16:creationId xmlns:a16="http://schemas.microsoft.com/office/drawing/2014/main" id="{65AE09E3-031E-4A43-BF5A-DEA7C392B206}"/>
                </a:ext>
              </a:extLst>
            </p:cNvPr>
            <p:cNvSpPr/>
            <p:nvPr/>
          </p:nvSpPr>
          <p:spPr>
            <a:xfrm>
              <a:off x="3639023" y="1798850"/>
              <a:ext cx="25814" cy="31092"/>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532;p79">
              <a:extLst>
                <a:ext uri="{FF2B5EF4-FFF2-40B4-BE49-F238E27FC236}">
                  <a16:creationId xmlns:a16="http://schemas.microsoft.com/office/drawing/2014/main" id="{A270E7AF-2AB0-4683-AEF2-D77507D57B03}"/>
                </a:ext>
              </a:extLst>
            </p:cNvPr>
            <p:cNvSpPr/>
            <p:nvPr/>
          </p:nvSpPr>
          <p:spPr>
            <a:xfrm>
              <a:off x="3786053" y="1543761"/>
              <a:ext cx="25971" cy="31092"/>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33;p79">
              <a:extLst>
                <a:ext uri="{FF2B5EF4-FFF2-40B4-BE49-F238E27FC236}">
                  <a16:creationId xmlns:a16="http://schemas.microsoft.com/office/drawing/2014/main" id="{5113342E-F015-414D-898C-15B57E463C97}"/>
                </a:ext>
              </a:extLst>
            </p:cNvPr>
            <p:cNvSpPr/>
            <p:nvPr/>
          </p:nvSpPr>
          <p:spPr>
            <a:xfrm>
              <a:off x="3579728" y="1601874"/>
              <a:ext cx="35950" cy="22741"/>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34;p79">
              <a:extLst>
                <a:ext uri="{FF2B5EF4-FFF2-40B4-BE49-F238E27FC236}">
                  <a16:creationId xmlns:a16="http://schemas.microsoft.com/office/drawing/2014/main" id="{5C24AA4B-BDA7-4062-9DF4-885701882433}"/>
                </a:ext>
              </a:extLst>
            </p:cNvPr>
            <p:cNvSpPr/>
            <p:nvPr/>
          </p:nvSpPr>
          <p:spPr>
            <a:xfrm>
              <a:off x="3834818" y="1749167"/>
              <a:ext cx="35687" cy="22741"/>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35;p79">
              <a:extLst>
                <a:ext uri="{FF2B5EF4-FFF2-40B4-BE49-F238E27FC236}">
                  <a16:creationId xmlns:a16="http://schemas.microsoft.com/office/drawing/2014/main" id="{C7070355-28D5-44A4-BF60-6342BF9DAF46}"/>
                </a:ext>
              </a:extLst>
            </p:cNvPr>
            <p:cNvSpPr/>
            <p:nvPr/>
          </p:nvSpPr>
          <p:spPr>
            <a:xfrm>
              <a:off x="3786000" y="1798850"/>
              <a:ext cx="25709" cy="31092"/>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36;p79">
              <a:extLst>
                <a:ext uri="{FF2B5EF4-FFF2-40B4-BE49-F238E27FC236}">
                  <a16:creationId xmlns:a16="http://schemas.microsoft.com/office/drawing/2014/main" id="{CCEB444D-40CA-4146-9273-EC5E005F48E7}"/>
                </a:ext>
              </a:extLst>
            </p:cNvPr>
            <p:cNvSpPr/>
            <p:nvPr/>
          </p:nvSpPr>
          <p:spPr>
            <a:xfrm>
              <a:off x="3638472" y="1543761"/>
              <a:ext cx="25971" cy="31092"/>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537;p79">
              <a:extLst>
                <a:ext uri="{FF2B5EF4-FFF2-40B4-BE49-F238E27FC236}">
                  <a16:creationId xmlns:a16="http://schemas.microsoft.com/office/drawing/2014/main" id="{93CADE84-8D97-4F31-B475-CDB8D98E4CB5}"/>
                </a:ext>
              </a:extLst>
            </p:cNvPr>
            <p:cNvSpPr/>
            <p:nvPr/>
          </p:nvSpPr>
          <p:spPr>
            <a:xfrm>
              <a:off x="3835317" y="1601507"/>
              <a:ext cx="36291" cy="23109"/>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538;p79">
              <a:extLst>
                <a:ext uri="{FF2B5EF4-FFF2-40B4-BE49-F238E27FC236}">
                  <a16:creationId xmlns:a16="http://schemas.microsoft.com/office/drawing/2014/main" id="{B9477284-EAD2-4AB5-9E33-96FDD46F2765}"/>
                </a:ext>
              </a:extLst>
            </p:cNvPr>
            <p:cNvSpPr/>
            <p:nvPr/>
          </p:nvSpPr>
          <p:spPr>
            <a:xfrm>
              <a:off x="3579964" y="1749167"/>
              <a:ext cx="35950" cy="22741"/>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539;p79">
              <a:extLst>
                <a:ext uri="{FF2B5EF4-FFF2-40B4-BE49-F238E27FC236}">
                  <a16:creationId xmlns:a16="http://schemas.microsoft.com/office/drawing/2014/main" id="{C4AEEC4F-9487-4900-B6B5-7187F3F7108D}"/>
                </a:ext>
              </a:extLst>
            </p:cNvPr>
            <p:cNvSpPr/>
            <p:nvPr/>
          </p:nvSpPr>
          <p:spPr>
            <a:xfrm>
              <a:off x="3737209" y="1591764"/>
              <a:ext cx="80776" cy="68302"/>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rgbClr val="FFFFF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40;p79">
              <a:extLst>
                <a:ext uri="{FF2B5EF4-FFF2-40B4-BE49-F238E27FC236}">
                  <a16:creationId xmlns:a16="http://schemas.microsoft.com/office/drawing/2014/main" id="{BD7F6A7A-2978-43DB-8783-B2AF3DCCCD44}"/>
                </a:ext>
              </a:extLst>
            </p:cNvPr>
            <p:cNvSpPr/>
            <p:nvPr/>
          </p:nvSpPr>
          <p:spPr>
            <a:xfrm>
              <a:off x="3691307" y="1732150"/>
              <a:ext cx="68118" cy="102073"/>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541;p79">
              <a:extLst>
                <a:ext uri="{FF2B5EF4-FFF2-40B4-BE49-F238E27FC236}">
                  <a16:creationId xmlns:a16="http://schemas.microsoft.com/office/drawing/2014/main" id="{75BB0D7F-F557-4C8E-AA2B-E3EF76F67CDC}"/>
                </a:ext>
              </a:extLst>
            </p:cNvPr>
            <p:cNvSpPr/>
            <p:nvPr/>
          </p:nvSpPr>
          <p:spPr>
            <a:xfrm>
              <a:off x="3691307" y="1751267"/>
              <a:ext cx="68118" cy="82955"/>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542;p79">
              <a:extLst>
                <a:ext uri="{FF2B5EF4-FFF2-40B4-BE49-F238E27FC236}">
                  <a16:creationId xmlns:a16="http://schemas.microsoft.com/office/drawing/2014/main" id="{3337C498-8368-4F8C-BBCE-96899164D8A8}"/>
                </a:ext>
              </a:extLst>
            </p:cNvPr>
            <p:cNvSpPr/>
            <p:nvPr/>
          </p:nvSpPr>
          <p:spPr>
            <a:xfrm>
              <a:off x="3712656" y="1732150"/>
              <a:ext cx="25420" cy="17122"/>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99A8B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543;p79">
              <a:extLst>
                <a:ext uri="{FF2B5EF4-FFF2-40B4-BE49-F238E27FC236}">
                  <a16:creationId xmlns:a16="http://schemas.microsoft.com/office/drawing/2014/main" id="{1ADF402C-5C00-4D38-BF97-2EB209BBBE50}"/>
                </a:ext>
              </a:extLst>
            </p:cNvPr>
            <p:cNvSpPr/>
            <p:nvPr/>
          </p:nvSpPr>
          <p:spPr>
            <a:xfrm>
              <a:off x="3702625" y="1686930"/>
              <a:ext cx="45509" cy="51049"/>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rgbClr val="BBC6C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544;p79">
              <a:extLst>
                <a:ext uri="{FF2B5EF4-FFF2-40B4-BE49-F238E27FC236}">
                  <a16:creationId xmlns:a16="http://schemas.microsoft.com/office/drawing/2014/main" id="{679809C2-42EE-416A-A931-42E588DA8FC0}"/>
                </a:ext>
              </a:extLst>
            </p:cNvPr>
            <p:cNvSpPr/>
            <p:nvPr/>
          </p:nvSpPr>
          <p:spPr>
            <a:xfrm>
              <a:off x="3702625" y="1686930"/>
              <a:ext cx="31171" cy="50944"/>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545;p79">
              <a:extLst>
                <a:ext uri="{FF2B5EF4-FFF2-40B4-BE49-F238E27FC236}">
                  <a16:creationId xmlns:a16="http://schemas.microsoft.com/office/drawing/2014/main" id="{87BECEF4-BABE-416E-93A8-4D6FAE4865B1}"/>
                </a:ext>
              </a:extLst>
            </p:cNvPr>
            <p:cNvSpPr/>
            <p:nvPr/>
          </p:nvSpPr>
          <p:spPr>
            <a:xfrm>
              <a:off x="3702625" y="1834196"/>
              <a:ext cx="45509" cy="28177"/>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rgbClr val="74879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546;p79">
              <a:extLst>
                <a:ext uri="{FF2B5EF4-FFF2-40B4-BE49-F238E27FC236}">
                  <a16:creationId xmlns:a16="http://schemas.microsoft.com/office/drawing/2014/main" id="{CCB50C52-01BD-43CB-B0E2-86874C5BDB89}"/>
                </a:ext>
              </a:extLst>
            </p:cNvPr>
            <p:cNvSpPr/>
            <p:nvPr/>
          </p:nvSpPr>
          <p:spPr>
            <a:xfrm>
              <a:off x="3691307" y="1759303"/>
              <a:ext cx="11344" cy="74920"/>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rgbClr val="8297A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547;p79">
              <a:extLst>
                <a:ext uri="{FF2B5EF4-FFF2-40B4-BE49-F238E27FC236}">
                  <a16:creationId xmlns:a16="http://schemas.microsoft.com/office/drawing/2014/main" id="{CAAB57F7-76AE-4695-BB26-F087F1016EA7}"/>
                </a:ext>
              </a:extLst>
            </p:cNvPr>
            <p:cNvSpPr/>
            <p:nvPr/>
          </p:nvSpPr>
          <p:spPr>
            <a:xfrm>
              <a:off x="3748107" y="1759303"/>
              <a:ext cx="11318" cy="74920"/>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rgbClr val="8297A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548;p79">
              <a:extLst>
                <a:ext uri="{FF2B5EF4-FFF2-40B4-BE49-F238E27FC236}">
                  <a16:creationId xmlns:a16="http://schemas.microsoft.com/office/drawing/2014/main" id="{52C36E1C-80CF-4C21-B7C1-33FB281169CD}"/>
                </a:ext>
              </a:extLst>
            </p:cNvPr>
            <p:cNvSpPr/>
            <p:nvPr/>
          </p:nvSpPr>
          <p:spPr>
            <a:xfrm>
              <a:off x="3722477" y="1845514"/>
              <a:ext cx="5803" cy="17095"/>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rgbClr val="61778A"/>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549;p79">
              <a:extLst>
                <a:ext uri="{FF2B5EF4-FFF2-40B4-BE49-F238E27FC236}">
                  <a16:creationId xmlns:a16="http://schemas.microsoft.com/office/drawing/2014/main" id="{AB86DC28-649C-4A00-8154-DF70B5DE4522}"/>
                </a:ext>
              </a:extLst>
            </p:cNvPr>
            <p:cNvSpPr/>
            <p:nvPr/>
          </p:nvSpPr>
          <p:spPr>
            <a:xfrm>
              <a:off x="3702625" y="1686930"/>
              <a:ext cx="45509" cy="2266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550;p79">
              <a:extLst>
                <a:ext uri="{FF2B5EF4-FFF2-40B4-BE49-F238E27FC236}">
                  <a16:creationId xmlns:a16="http://schemas.microsoft.com/office/drawing/2014/main" id="{02B61968-3D8C-4496-BFE3-9F3228C6672F}"/>
                </a:ext>
              </a:extLst>
            </p:cNvPr>
            <p:cNvSpPr/>
            <p:nvPr/>
          </p:nvSpPr>
          <p:spPr>
            <a:xfrm>
              <a:off x="3702625" y="1686930"/>
              <a:ext cx="31171" cy="20640"/>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9612;p79">
            <a:extLst>
              <a:ext uri="{FF2B5EF4-FFF2-40B4-BE49-F238E27FC236}">
                <a16:creationId xmlns:a16="http://schemas.microsoft.com/office/drawing/2014/main" id="{50DAE654-110C-48AB-BDEB-2F8DF26AE0B4}"/>
              </a:ext>
            </a:extLst>
          </p:cNvPr>
          <p:cNvGrpSpPr/>
          <p:nvPr/>
        </p:nvGrpSpPr>
        <p:grpSpPr>
          <a:xfrm>
            <a:off x="4159146" y="2823916"/>
            <a:ext cx="825707" cy="745123"/>
            <a:chOff x="863499" y="1970906"/>
            <a:chExt cx="347078" cy="364016"/>
          </a:xfrm>
        </p:grpSpPr>
        <p:sp>
          <p:nvSpPr>
            <p:cNvPr id="134" name="Google Shape;9613;p79">
              <a:extLst>
                <a:ext uri="{FF2B5EF4-FFF2-40B4-BE49-F238E27FC236}">
                  <a16:creationId xmlns:a16="http://schemas.microsoft.com/office/drawing/2014/main" id="{80BBFDDD-4CC2-4D4E-A515-7EE66C666954}"/>
                </a:ext>
              </a:extLst>
            </p:cNvPr>
            <p:cNvSpPr/>
            <p:nvPr/>
          </p:nvSpPr>
          <p:spPr>
            <a:xfrm>
              <a:off x="984872" y="1970906"/>
              <a:ext cx="225705" cy="173447"/>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614;p79">
              <a:extLst>
                <a:ext uri="{FF2B5EF4-FFF2-40B4-BE49-F238E27FC236}">
                  <a16:creationId xmlns:a16="http://schemas.microsoft.com/office/drawing/2014/main" id="{E43506D2-77B9-4D76-8E39-0C62D5CA61AB}"/>
                </a:ext>
              </a:extLst>
            </p:cNvPr>
            <p:cNvSpPr/>
            <p:nvPr/>
          </p:nvSpPr>
          <p:spPr>
            <a:xfrm>
              <a:off x="1020822" y="1970906"/>
              <a:ext cx="159871" cy="173447"/>
            </a:xfrm>
            <a:custGeom>
              <a:avLst/>
              <a:gdLst/>
              <a:ahLst/>
              <a:cxnLst/>
              <a:rect l="l" t="t" r="r" b="b"/>
              <a:pathLst>
                <a:path w="6088" h="6605" extrusionOk="0">
                  <a:moveTo>
                    <a:pt x="4728" y="1"/>
                  </a:moveTo>
                  <a:lnTo>
                    <a:pt x="0" y="6604"/>
                  </a:lnTo>
                  <a:lnTo>
                    <a:pt x="1369" y="6604"/>
                  </a:lnTo>
                  <a:lnTo>
                    <a:pt x="6087" y="1"/>
                  </a:ln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615;p79">
              <a:extLst>
                <a:ext uri="{FF2B5EF4-FFF2-40B4-BE49-F238E27FC236}">
                  <a16:creationId xmlns:a16="http://schemas.microsoft.com/office/drawing/2014/main" id="{E3103449-03FC-4F50-A3E4-55F6698ACF6A}"/>
                </a:ext>
              </a:extLst>
            </p:cNvPr>
            <p:cNvSpPr/>
            <p:nvPr/>
          </p:nvSpPr>
          <p:spPr>
            <a:xfrm>
              <a:off x="1056746" y="1970906"/>
              <a:ext cx="153831" cy="173447"/>
            </a:xfrm>
            <a:custGeom>
              <a:avLst/>
              <a:gdLst/>
              <a:ahLst/>
              <a:cxnLst/>
              <a:rect l="l" t="t" r="r" b="b"/>
              <a:pathLst>
                <a:path w="5858" h="6605" extrusionOk="0">
                  <a:moveTo>
                    <a:pt x="4719" y="1"/>
                  </a:moveTo>
                  <a:lnTo>
                    <a:pt x="1" y="6604"/>
                  </a:lnTo>
                  <a:lnTo>
                    <a:pt x="1235" y="6604"/>
                  </a:lnTo>
                  <a:lnTo>
                    <a:pt x="5791" y="230"/>
                  </a:lnTo>
                  <a:cubicBezTo>
                    <a:pt x="5858" y="135"/>
                    <a:pt x="5791" y="1"/>
                    <a:pt x="5676" y="1"/>
                  </a:cubicBezTo>
                  <a:close/>
                </a:path>
              </a:pathLst>
            </a:custGeom>
            <a:solidFill>
              <a:srgbClr val="92A1AE"/>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616;p79">
              <a:extLst>
                <a:ext uri="{FF2B5EF4-FFF2-40B4-BE49-F238E27FC236}">
                  <a16:creationId xmlns:a16="http://schemas.microsoft.com/office/drawing/2014/main" id="{1C22DB53-5F9C-46B3-AC9E-BBAAFE163B4B}"/>
                </a:ext>
              </a:extLst>
            </p:cNvPr>
            <p:cNvSpPr/>
            <p:nvPr/>
          </p:nvSpPr>
          <p:spPr>
            <a:xfrm>
              <a:off x="863499" y="1970906"/>
              <a:ext cx="225967" cy="173447"/>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rgbClr val="92A1AE"/>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617;p79">
              <a:extLst>
                <a:ext uri="{FF2B5EF4-FFF2-40B4-BE49-F238E27FC236}">
                  <a16:creationId xmlns:a16="http://schemas.microsoft.com/office/drawing/2014/main" id="{3767F4C0-8B7D-4B70-8B78-89E1C3DC7F3B}"/>
                </a:ext>
              </a:extLst>
            </p:cNvPr>
            <p:cNvSpPr/>
            <p:nvPr/>
          </p:nvSpPr>
          <p:spPr>
            <a:xfrm>
              <a:off x="895405" y="1970906"/>
              <a:ext cx="159871" cy="173447"/>
            </a:xfrm>
            <a:custGeom>
              <a:avLst/>
              <a:gdLst/>
              <a:ahLst/>
              <a:cxnLst/>
              <a:rect l="l" t="t" r="r" b="b"/>
              <a:pathLst>
                <a:path w="6088" h="6605" extrusionOk="0">
                  <a:moveTo>
                    <a:pt x="1" y="1"/>
                  </a:moveTo>
                  <a:lnTo>
                    <a:pt x="4719" y="6604"/>
                  </a:lnTo>
                  <a:lnTo>
                    <a:pt x="6088" y="6604"/>
                  </a:lnTo>
                  <a:lnTo>
                    <a:pt x="1360" y="1"/>
                  </a:ln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618;p79">
              <a:extLst>
                <a:ext uri="{FF2B5EF4-FFF2-40B4-BE49-F238E27FC236}">
                  <a16:creationId xmlns:a16="http://schemas.microsoft.com/office/drawing/2014/main" id="{B71E75CD-202B-4A76-AB2D-0BEF3B1B64A6}"/>
                </a:ext>
              </a:extLst>
            </p:cNvPr>
            <p:cNvSpPr/>
            <p:nvPr/>
          </p:nvSpPr>
          <p:spPr>
            <a:xfrm>
              <a:off x="863499" y="1970906"/>
              <a:ext cx="155827" cy="173185"/>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619;p79">
              <a:extLst>
                <a:ext uri="{FF2B5EF4-FFF2-40B4-BE49-F238E27FC236}">
                  <a16:creationId xmlns:a16="http://schemas.microsoft.com/office/drawing/2014/main" id="{A7AE971A-8BB2-4AB6-A0F2-24AE21512C08}"/>
                </a:ext>
              </a:extLst>
            </p:cNvPr>
            <p:cNvSpPr/>
            <p:nvPr/>
          </p:nvSpPr>
          <p:spPr>
            <a:xfrm>
              <a:off x="1073080" y="2094302"/>
              <a:ext cx="35714" cy="49789"/>
            </a:xfrm>
            <a:custGeom>
              <a:avLst/>
              <a:gdLst/>
              <a:ahLst/>
              <a:cxnLst/>
              <a:rect l="l" t="t" r="r" b="b"/>
              <a:pathLst>
                <a:path w="1360" h="1896" extrusionOk="0">
                  <a:moveTo>
                    <a:pt x="738" y="1"/>
                  </a:moveTo>
                  <a:lnTo>
                    <a:pt x="1" y="1034"/>
                  </a:lnTo>
                  <a:lnTo>
                    <a:pt x="613" y="1896"/>
                  </a:lnTo>
                  <a:lnTo>
                    <a:pt x="1130" y="1187"/>
                  </a:lnTo>
                  <a:lnTo>
                    <a:pt x="1360" y="862"/>
                  </a:lnTo>
                  <a:lnTo>
                    <a:pt x="738" y="1"/>
                  </a:lnTo>
                  <a:close/>
                </a:path>
              </a:pathLst>
            </a:custGeom>
            <a:solidFill>
              <a:srgbClr val="7D8F9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620;p79">
              <a:extLst>
                <a:ext uri="{FF2B5EF4-FFF2-40B4-BE49-F238E27FC236}">
                  <a16:creationId xmlns:a16="http://schemas.microsoft.com/office/drawing/2014/main" id="{5C447125-3858-44AB-94BF-438FCD9CF34F}"/>
                </a:ext>
              </a:extLst>
            </p:cNvPr>
            <p:cNvSpPr/>
            <p:nvPr/>
          </p:nvSpPr>
          <p:spPr>
            <a:xfrm>
              <a:off x="1054987" y="2069171"/>
              <a:ext cx="37473" cy="52310"/>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rgbClr val="E2E9E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621;p79">
              <a:extLst>
                <a:ext uri="{FF2B5EF4-FFF2-40B4-BE49-F238E27FC236}">
                  <a16:creationId xmlns:a16="http://schemas.microsoft.com/office/drawing/2014/main" id="{D3DF5045-4483-45B9-AA7A-CF4B672DAF32}"/>
                </a:ext>
              </a:extLst>
            </p:cNvPr>
            <p:cNvSpPr/>
            <p:nvPr/>
          </p:nvSpPr>
          <p:spPr>
            <a:xfrm>
              <a:off x="1037156" y="2044040"/>
              <a:ext cx="37473" cy="52310"/>
            </a:xfrm>
            <a:custGeom>
              <a:avLst/>
              <a:gdLst/>
              <a:ahLst/>
              <a:cxnLst/>
              <a:rect l="l" t="t" r="r" b="b"/>
              <a:pathLst>
                <a:path w="1427" h="1992" extrusionOk="0">
                  <a:moveTo>
                    <a:pt x="737" y="1"/>
                  </a:moveTo>
                  <a:lnTo>
                    <a:pt x="0" y="1034"/>
                  </a:lnTo>
                  <a:lnTo>
                    <a:pt x="680" y="1991"/>
                  </a:lnTo>
                  <a:lnTo>
                    <a:pt x="1426" y="958"/>
                  </a:lnTo>
                  <a:lnTo>
                    <a:pt x="737" y="1"/>
                  </a:ln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622;p79">
              <a:extLst>
                <a:ext uri="{FF2B5EF4-FFF2-40B4-BE49-F238E27FC236}">
                  <a16:creationId xmlns:a16="http://schemas.microsoft.com/office/drawing/2014/main" id="{7FA2D59E-344A-45F9-A480-FA28B881A6BE}"/>
                </a:ext>
              </a:extLst>
            </p:cNvPr>
            <p:cNvSpPr/>
            <p:nvPr/>
          </p:nvSpPr>
          <p:spPr>
            <a:xfrm>
              <a:off x="924317" y="2114890"/>
              <a:ext cx="225442" cy="220033"/>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623;p79">
              <a:extLst>
                <a:ext uri="{FF2B5EF4-FFF2-40B4-BE49-F238E27FC236}">
                  <a16:creationId xmlns:a16="http://schemas.microsoft.com/office/drawing/2014/main" id="{1A7EBD1C-11A7-4EB7-B72C-7699AA7A0982}"/>
                </a:ext>
              </a:extLst>
            </p:cNvPr>
            <p:cNvSpPr/>
            <p:nvPr/>
          </p:nvSpPr>
          <p:spPr>
            <a:xfrm>
              <a:off x="1020822" y="2115100"/>
              <a:ext cx="128937" cy="219822"/>
            </a:xfrm>
            <a:custGeom>
              <a:avLst/>
              <a:gdLst/>
              <a:ahLst/>
              <a:cxnLst/>
              <a:rect l="l" t="t" r="r" b="b"/>
              <a:pathLst>
                <a:path w="4910" h="8371" extrusionOk="0">
                  <a:moveTo>
                    <a:pt x="622" y="1"/>
                  </a:moveTo>
                  <a:cubicBezTo>
                    <a:pt x="450" y="1"/>
                    <a:pt x="278" y="65"/>
                    <a:pt x="144" y="194"/>
                  </a:cubicBezTo>
                  <a:cubicBezTo>
                    <a:pt x="96" y="242"/>
                    <a:pt x="48" y="281"/>
                    <a:pt x="0" y="309"/>
                  </a:cubicBezTo>
                  <a:cubicBezTo>
                    <a:pt x="101" y="365"/>
                    <a:pt x="214" y="395"/>
                    <a:pt x="327" y="395"/>
                  </a:cubicBezTo>
                  <a:cubicBezTo>
                    <a:pt x="408" y="395"/>
                    <a:pt x="489" y="379"/>
                    <a:pt x="565" y="348"/>
                  </a:cubicBezTo>
                  <a:cubicBezTo>
                    <a:pt x="643" y="320"/>
                    <a:pt x="722" y="307"/>
                    <a:pt x="800" y="307"/>
                  </a:cubicBezTo>
                  <a:cubicBezTo>
                    <a:pt x="1076" y="307"/>
                    <a:pt x="1333" y="471"/>
                    <a:pt x="1445" y="740"/>
                  </a:cubicBezTo>
                  <a:cubicBezTo>
                    <a:pt x="1541" y="989"/>
                    <a:pt x="1771" y="1161"/>
                    <a:pt x="2039" y="1171"/>
                  </a:cubicBezTo>
                  <a:cubicBezTo>
                    <a:pt x="2412" y="1190"/>
                    <a:pt x="2699" y="1515"/>
                    <a:pt x="2680" y="1888"/>
                  </a:cubicBezTo>
                  <a:cubicBezTo>
                    <a:pt x="2670" y="2156"/>
                    <a:pt x="2814" y="2405"/>
                    <a:pt x="3053" y="2520"/>
                  </a:cubicBezTo>
                  <a:cubicBezTo>
                    <a:pt x="3388" y="2692"/>
                    <a:pt x="3522" y="3104"/>
                    <a:pt x="3350" y="3439"/>
                  </a:cubicBezTo>
                  <a:cubicBezTo>
                    <a:pt x="3226" y="3678"/>
                    <a:pt x="3264" y="3955"/>
                    <a:pt x="3427" y="4166"/>
                  </a:cubicBezTo>
                  <a:cubicBezTo>
                    <a:pt x="3666" y="4463"/>
                    <a:pt x="3618" y="4893"/>
                    <a:pt x="3331" y="5123"/>
                  </a:cubicBezTo>
                  <a:cubicBezTo>
                    <a:pt x="3120" y="5295"/>
                    <a:pt x="3034" y="5573"/>
                    <a:pt x="3101" y="5831"/>
                  </a:cubicBezTo>
                  <a:cubicBezTo>
                    <a:pt x="3197" y="6185"/>
                    <a:pt x="2977" y="6559"/>
                    <a:pt x="2623" y="6654"/>
                  </a:cubicBezTo>
                  <a:cubicBezTo>
                    <a:pt x="2364" y="6721"/>
                    <a:pt x="2163" y="6932"/>
                    <a:pt x="2125" y="7200"/>
                  </a:cubicBezTo>
                  <a:cubicBezTo>
                    <a:pt x="2064" y="7537"/>
                    <a:pt x="1777" y="7773"/>
                    <a:pt x="1447" y="7773"/>
                  </a:cubicBezTo>
                  <a:cubicBezTo>
                    <a:pt x="1412" y="7773"/>
                    <a:pt x="1376" y="7770"/>
                    <a:pt x="1340" y="7764"/>
                  </a:cubicBezTo>
                  <a:cubicBezTo>
                    <a:pt x="1307" y="7760"/>
                    <a:pt x="1274" y="7757"/>
                    <a:pt x="1241" y="7757"/>
                  </a:cubicBezTo>
                  <a:cubicBezTo>
                    <a:pt x="1015" y="7757"/>
                    <a:pt x="796" y="7869"/>
                    <a:pt x="670" y="8061"/>
                  </a:cubicBezTo>
                  <a:cubicBezTo>
                    <a:pt x="651" y="8099"/>
                    <a:pt x="622" y="8128"/>
                    <a:pt x="603" y="8157"/>
                  </a:cubicBezTo>
                  <a:cubicBezTo>
                    <a:pt x="617" y="8156"/>
                    <a:pt x="630" y="8155"/>
                    <a:pt x="644" y="8155"/>
                  </a:cubicBezTo>
                  <a:cubicBezTo>
                    <a:pt x="764" y="8155"/>
                    <a:pt x="883" y="8193"/>
                    <a:pt x="986" y="8262"/>
                  </a:cubicBezTo>
                  <a:cubicBezTo>
                    <a:pt x="1101" y="8335"/>
                    <a:pt x="1229" y="8370"/>
                    <a:pt x="1356" y="8370"/>
                  </a:cubicBezTo>
                  <a:cubicBezTo>
                    <a:pt x="1579" y="8370"/>
                    <a:pt x="1796" y="8262"/>
                    <a:pt x="1924" y="8061"/>
                  </a:cubicBezTo>
                  <a:cubicBezTo>
                    <a:pt x="2058" y="7869"/>
                    <a:pt x="2271" y="7757"/>
                    <a:pt x="2502" y="7757"/>
                  </a:cubicBezTo>
                  <a:cubicBezTo>
                    <a:pt x="2535" y="7757"/>
                    <a:pt x="2569" y="7760"/>
                    <a:pt x="2603" y="7764"/>
                  </a:cubicBezTo>
                  <a:cubicBezTo>
                    <a:pt x="2639" y="7770"/>
                    <a:pt x="2674" y="7773"/>
                    <a:pt x="2708" y="7773"/>
                  </a:cubicBezTo>
                  <a:cubicBezTo>
                    <a:pt x="3031" y="7773"/>
                    <a:pt x="3318" y="7537"/>
                    <a:pt x="3379" y="7200"/>
                  </a:cubicBezTo>
                  <a:cubicBezTo>
                    <a:pt x="3417" y="6932"/>
                    <a:pt x="3608" y="6721"/>
                    <a:pt x="3867" y="6654"/>
                  </a:cubicBezTo>
                  <a:cubicBezTo>
                    <a:pt x="4230" y="6549"/>
                    <a:pt x="4441" y="6185"/>
                    <a:pt x="4345" y="5822"/>
                  </a:cubicBezTo>
                  <a:cubicBezTo>
                    <a:pt x="4278" y="5563"/>
                    <a:pt x="4364" y="5286"/>
                    <a:pt x="4575" y="5123"/>
                  </a:cubicBezTo>
                  <a:cubicBezTo>
                    <a:pt x="4862" y="4884"/>
                    <a:pt x="4910" y="4463"/>
                    <a:pt x="4680" y="4166"/>
                  </a:cubicBezTo>
                  <a:cubicBezTo>
                    <a:pt x="4508" y="3955"/>
                    <a:pt x="4479" y="3678"/>
                    <a:pt x="4604" y="3439"/>
                  </a:cubicBezTo>
                  <a:cubicBezTo>
                    <a:pt x="4766" y="3104"/>
                    <a:pt x="4632" y="2692"/>
                    <a:pt x="4307" y="2520"/>
                  </a:cubicBezTo>
                  <a:cubicBezTo>
                    <a:pt x="4068" y="2405"/>
                    <a:pt x="3924" y="2156"/>
                    <a:pt x="3934" y="1888"/>
                  </a:cubicBezTo>
                  <a:cubicBezTo>
                    <a:pt x="3953" y="1506"/>
                    <a:pt x="3666" y="1190"/>
                    <a:pt x="3293" y="1171"/>
                  </a:cubicBezTo>
                  <a:cubicBezTo>
                    <a:pt x="3025" y="1151"/>
                    <a:pt x="2795" y="989"/>
                    <a:pt x="2699" y="740"/>
                  </a:cubicBezTo>
                  <a:cubicBezTo>
                    <a:pt x="2588" y="473"/>
                    <a:pt x="2333" y="303"/>
                    <a:pt x="2058" y="303"/>
                  </a:cubicBezTo>
                  <a:cubicBezTo>
                    <a:pt x="1979" y="303"/>
                    <a:pt x="1898" y="317"/>
                    <a:pt x="1819" y="348"/>
                  </a:cubicBezTo>
                  <a:cubicBezTo>
                    <a:pt x="1739" y="378"/>
                    <a:pt x="1657" y="393"/>
                    <a:pt x="1576" y="393"/>
                  </a:cubicBezTo>
                  <a:cubicBezTo>
                    <a:pt x="1402" y="393"/>
                    <a:pt x="1231" y="325"/>
                    <a:pt x="1101" y="194"/>
                  </a:cubicBezTo>
                  <a:cubicBezTo>
                    <a:pt x="967" y="65"/>
                    <a:pt x="795" y="1"/>
                    <a:pt x="622" y="1"/>
                  </a:cubicBezTo>
                  <a:close/>
                </a:path>
              </a:pathLst>
            </a:custGeom>
            <a:solidFill>
              <a:srgbClr val="98A6B3"/>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624;p79">
              <a:extLst>
                <a:ext uri="{FF2B5EF4-FFF2-40B4-BE49-F238E27FC236}">
                  <a16:creationId xmlns:a16="http://schemas.microsoft.com/office/drawing/2014/main" id="{BDC1910F-842D-433A-A3F9-09DC86515520}"/>
                </a:ext>
              </a:extLst>
            </p:cNvPr>
            <p:cNvSpPr/>
            <p:nvPr/>
          </p:nvSpPr>
          <p:spPr>
            <a:xfrm>
              <a:off x="953964" y="2141806"/>
              <a:ext cx="166147" cy="166147"/>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625;p79">
              <a:extLst>
                <a:ext uri="{FF2B5EF4-FFF2-40B4-BE49-F238E27FC236}">
                  <a16:creationId xmlns:a16="http://schemas.microsoft.com/office/drawing/2014/main" id="{80E5C5DC-6A05-4003-B357-D01A1260C3FA}"/>
                </a:ext>
              </a:extLst>
            </p:cNvPr>
            <p:cNvSpPr/>
            <p:nvPr/>
          </p:nvSpPr>
          <p:spPr>
            <a:xfrm>
              <a:off x="1020560" y="2141806"/>
              <a:ext cx="104068" cy="166252"/>
            </a:xfrm>
            <a:custGeom>
              <a:avLst/>
              <a:gdLst/>
              <a:ahLst/>
              <a:cxnLst/>
              <a:rect l="l" t="t" r="r" b="b"/>
              <a:pathLst>
                <a:path w="3963" h="6331" extrusionOk="0">
                  <a:moveTo>
                    <a:pt x="632" y="0"/>
                  </a:moveTo>
                  <a:cubicBezTo>
                    <a:pt x="422" y="0"/>
                    <a:pt x="211" y="20"/>
                    <a:pt x="1" y="67"/>
                  </a:cubicBezTo>
                  <a:cubicBezTo>
                    <a:pt x="1475" y="364"/>
                    <a:pt x="2537" y="1656"/>
                    <a:pt x="2537" y="3168"/>
                  </a:cubicBezTo>
                  <a:cubicBezTo>
                    <a:pt x="2537" y="4671"/>
                    <a:pt x="1475" y="5963"/>
                    <a:pt x="1" y="6269"/>
                  </a:cubicBezTo>
                  <a:cubicBezTo>
                    <a:pt x="210" y="6310"/>
                    <a:pt x="419" y="6330"/>
                    <a:pt x="624" y="6330"/>
                  </a:cubicBezTo>
                  <a:cubicBezTo>
                    <a:pt x="2218" y="6330"/>
                    <a:pt x="3610" y="5129"/>
                    <a:pt x="3772" y="3484"/>
                  </a:cubicBezTo>
                  <a:cubicBezTo>
                    <a:pt x="3963" y="1618"/>
                    <a:pt x="2499" y="0"/>
                    <a:pt x="632" y="0"/>
                  </a:cubicBezTo>
                  <a:close/>
                </a:path>
              </a:pathLst>
            </a:custGeom>
            <a:solidFill>
              <a:srgbClr val="E2E9E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626;p79">
              <a:extLst>
                <a:ext uri="{FF2B5EF4-FFF2-40B4-BE49-F238E27FC236}">
                  <a16:creationId xmlns:a16="http://schemas.microsoft.com/office/drawing/2014/main" id="{2C1736F5-6CC9-4C40-AF6D-A5E735223923}"/>
                </a:ext>
              </a:extLst>
            </p:cNvPr>
            <p:cNvSpPr/>
            <p:nvPr/>
          </p:nvSpPr>
          <p:spPr>
            <a:xfrm>
              <a:off x="1020560" y="2187551"/>
              <a:ext cx="20378" cy="74657"/>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rgbClr val="465C73"/>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9441;p78">
            <a:extLst>
              <a:ext uri="{FF2B5EF4-FFF2-40B4-BE49-F238E27FC236}">
                <a16:creationId xmlns:a16="http://schemas.microsoft.com/office/drawing/2014/main" id="{3FB61D1A-2450-4AED-B526-6F9A9A9915D6}"/>
              </a:ext>
            </a:extLst>
          </p:cNvPr>
          <p:cNvGrpSpPr/>
          <p:nvPr/>
        </p:nvGrpSpPr>
        <p:grpSpPr>
          <a:xfrm>
            <a:off x="1274656" y="2806405"/>
            <a:ext cx="803776" cy="792870"/>
            <a:chOff x="3952456" y="1524280"/>
            <a:chExt cx="370195" cy="300154"/>
          </a:xfrm>
        </p:grpSpPr>
        <p:sp>
          <p:nvSpPr>
            <p:cNvPr id="149" name="Google Shape;9442;p78">
              <a:extLst>
                <a:ext uri="{FF2B5EF4-FFF2-40B4-BE49-F238E27FC236}">
                  <a16:creationId xmlns:a16="http://schemas.microsoft.com/office/drawing/2014/main" id="{8CFFCB2A-85B4-4B48-BC34-41791D90146A}"/>
                </a:ext>
              </a:extLst>
            </p:cNvPr>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rgbClr val="90A7B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443;p78">
              <a:extLst>
                <a:ext uri="{FF2B5EF4-FFF2-40B4-BE49-F238E27FC236}">
                  <a16:creationId xmlns:a16="http://schemas.microsoft.com/office/drawing/2014/main" id="{A096B114-9C15-4C20-ABE0-27BE016967B8}"/>
                </a:ext>
              </a:extLst>
            </p:cNvPr>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rgbClr val="AABCC9"/>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444;p78">
              <a:extLst>
                <a:ext uri="{FF2B5EF4-FFF2-40B4-BE49-F238E27FC236}">
                  <a16:creationId xmlns:a16="http://schemas.microsoft.com/office/drawing/2014/main" id="{DF410E2D-63C3-4DD0-B231-76381A6B7FC5}"/>
                </a:ext>
              </a:extLst>
            </p:cNvPr>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rgbClr val="223D5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445;p78">
              <a:extLst>
                <a:ext uri="{FF2B5EF4-FFF2-40B4-BE49-F238E27FC236}">
                  <a16:creationId xmlns:a16="http://schemas.microsoft.com/office/drawing/2014/main" id="{012A8387-36C1-4F5F-9271-1406C0E4702B}"/>
                </a:ext>
              </a:extLst>
            </p:cNvPr>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rgbClr val="4E677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446;p78">
              <a:extLst>
                <a:ext uri="{FF2B5EF4-FFF2-40B4-BE49-F238E27FC236}">
                  <a16:creationId xmlns:a16="http://schemas.microsoft.com/office/drawing/2014/main" id="{2DD3CCC6-2511-4C39-82DA-961B7A593790}"/>
                </a:ext>
              </a:extLst>
            </p:cNvPr>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rgbClr val="7F94A5"/>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447;p78">
              <a:extLst>
                <a:ext uri="{FF2B5EF4-FFF2-40B4-BE49-F238E27FC236}">
                  <a16:creationId xmlns:a16="http://schemas.microsoft.com/office/drawing/2014/main" id="{C5150DCD-9297-4081-9DA8-C5AC00251BD8}"/>
                </a:ext>
              </a:extLst>
            </p:cNvPr>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rgbClr val="C6D2D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274;p60">
            <a:extLst>
              <a:ext uri="{FF2B5EF4-FFF2-40B4-BE49-F238E27FC236}">
                <a16:creationId xmlns:a16="http://schemas.microsoft.com/office/drawing/2014/main" id="{7DA94DB2-7457-49EE-910C-452E93EE4C94}"/>
              </a:ext>
            </a:extLst>
          </p:cNvPr>
          <p:cNvGrpSpPr/>
          <p:nvPr/>
        </p:nvGrpSpPr>
        <p:grpSpPr>
          <a:xfrm>
            <a:off x="-304800" y="-89722"/>
            <a:ext cx="9768114" cy="5584793"/>
            <a:chOff x="711077" y="1191575"/>
            <a:chExt cx="1930547" cy="2707769"/>
          </a:xfrm>
        </p:grpSpPr>
        <p:sp>
          <p:nvSpPr>
            <p:cNvPr id="78" name="Google Shape;2275;p60">
              <a:extLst>
                <a:ext uri="{FF2B5EF4-FFF2-40B4-BE49-F238E27FC236}">
                  <a16:creationId xmlns:a16="http://schemas.microsoft.com/office/drawing/2014/main" id="{F140EBA8-1439-4499-A9C2-DCA3A682E75B}"/>
                </a:ext>
              </a:extLst>
            </p:cNvPr>
            <p:cNvSpPr/>
            <p:nvPr/>
          </p:nvSpPr>
          <p:spPr>
            <a:xfrm>
              <a:off x="711077" y="1494879"/>
              <a:ext cx="1930539"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6;p60">
              <a:extLst>
                <a:ext uri="{FF2B5EF4-FFF2-40B4-BE49-F238E27FC236}">
                  <a16:creationId xmlns:a16="http://schemas.microsoft.com/office/drawing/2014/main" id="{4E6AA891-08F3-46FE-B018-F4E7C53610C2}"/>
                </a:ext>
              </a:extLst>
            </p:cNvPr>
            <p:cNvSpPr/>
            <p:nvPr/>
          </p:nvSpPr>
          <p:spPr>
            <a:xfrm>
              <a:off x="711085" y="1191575"/>
              <a:ext cx="1930539" cy="44828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extBox 81">
            <a:extLst>
              <a:ext uri="{FF2B5EF4-FFF2-40B4-BE49-F238E27FC236}">
                <a16:creationId xmlns:a16="http://schemas.microsoft.com/office/drawing/2014/main" id="{37F7BF05-E5F2-4640-A241-6A3131D523CD}"/>
              </a:ext>
            </a:extLst>
          </p:cNvPr>
          <p:cNvSpPr txBox="1"/>
          <p:nvPr/>
        </p:nvSpPr>
        <p:spPr>
          <a:xfrm>
            <a:off x="2078432" y="260304"/>
            <a:ext cx="5187501" cy="307777"/>
          </a:xfrm>
          <a:prstGeom prst="rect">
            <a:avLst/>
          </a:prstGeom>
          <a:noFill/>
        </p:spPr>
        <p:txBody>
          <a:bodyPr wrap="square" rtlCol="0">
            <a:spAutoFit/>
          </a:bodyPr>
          <a:lstStyle/>
          <a:p>
            <a:pPr algn="ctr"/>
            <a:r>
              <a:rPr lang="en-US" b="1" dirty="0">
                <a:solidFill>
                  <a:schemeClr val="tx1"/>
                </a:solidFill>
              </a:rPr>
              <a:t>KỸ NĂNG ĐẠT ĐƯỢC</a:t>
            </a:r>
          </a:p>
        </p:txBody>
      </p:sp>
      <p:sp>
        <p:nvSpPr>
          <p:cNvPr id="83" name="Google Shape;286;p33">
            <a:extLst>
              <a:ext uri="{FF2B5EF4-FFF2-40B4-BE49-F238E27FC236}">
                <a16:creationId xmlns:a16="http://schemas.microsoft.com/office/drawing/2014/main" id="{7E97F066-E564-45DC-9235-ACFF2C7CA979}"/>
              </a:ext>
            </a:extLst>
          </p:cNvPr>
          <p:cNvSpPr txBox="1">
            <a:spLocks/>
          </p:cNvSpPr>
          <p:nvPr/>
        </p:nvSpPr>
        <p:spPr>
          <a:xfrm>
            <a:off x="1393991" y="2090169"/>
            <a:ext cx="6123447" cy="21295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ü"/>
            </a:pPr>
            <a:r>
              <a:rPr lang="en" sz="2000" dirty="0">
                <a:latin typeface="+mn-lt"/>
              </a:rPr>
              <a:t>Teamwork.</a:t>
            </a:r>
          </a:p>
          <a:p>
            <a:endParaRPr lang="en" sz="2000" dirty="0">
              <a:latin typeface="+mn-lt"/>
            </a:endParaRPr>
          </a:p>
          <a:p>
            <a:pPr marL="285750" indent="-285750">
              <a:buFont typeface="Wingdings" panose="05000000000000000000" pitchFamily="2" charset="2"/>
              <a:buChar char="ü"/>
            </a:pPr>
            <a:r>
              <a:rPr lang="en" sz="2000" dirty="0">
                <a:latin typeface="+mn-lt"/>
              </a:rPr>
              <a:t>Kỹ năng đọc tài liệu.</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Nắm được các khái niệm trong môn học.</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Kỹ năng phân tích, đánh giá.</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Kỹ năng sử dụng các công cụ cần thiết.</a:t>
            </a:r>
          </a:p>
          <a:p>
            <a:pPr marL="285750" indent="-285750">
              <a:buFont typeface="Wingdings" panose="05000000000000000000" pitchFamily="2" charset="2"/>
              <a:buChar char="ü"/>
            </a:pPr>
            <a:endParaRPr lang="en" sz="2000" dirty="0">
              <a:latin typeface="Staatliches"/>
            </a:endParaRPr>
          </a:p>
        </p:txBody>
      </p:sp>
      <p:sp>
        <p:nvSpPr>
          <p:cNvPr id="84" name="TextBox 83">
            <a:extLst>
              <a:ext uri="{FF2B5EF4-FFF2-40B4-BE49-F238E27FC236}">
                <a16:creationId xmlns:a16="http://schemas.microsoft.com/office/drawing/2014/main" id="{E9CC9305-0511-4C89-B795-8DF93D090215}"/>
              </a:ext>
            </a:extLst>
          </p:cNvPr>
          <p:cNvSpPr txBox="1"/>
          <p:nvPr/>
        </p:nvSpPr>
        <p:spPr>
          <a:xfrm>
            <a:off x="1398611" y="932607"/>
            <a:ext cx="5649878" cy="400110"/>
          </a:xfrm>
          <a:prstGeom prst="rect">
            <a:avLst/>
          </a:prstGeom>
          <a:noFill/>
        </p:spPr>
        <p:txBody>
          <a:bodyPr wrap="square" rtlCol="0">
            <a:spAutoFit/>
          </a:bodyPr>
          <a:lstStyle/>
          <a:p>
            <a:r>
              <a:rPr lang="en-US" sz="2000" b="1" dirty="0" err="1">
                <a:latin typeface="+mn-lt"/>
              </a:rPr>
              <a:t>Đã</a:t>
            </a:r>
            <a:r>
              <a:rPr lang="en-US" sz="2000" b="1" dirty="0">
                <a:latin typeface="+mn-lt"/>
              </a:rPr>
              <a:t> </a:t>
            </a:r>
            <a:r>
              <a:rPr lang="en-US" sz="2000" b="1" dirty="0" err="1">
                <a:latin typeface="+mn-lt"/>
              </a:rPr>
              <a:t>đạt</a:t>
            </a:r>
            <a:r>
              <a:rPr lang="en-US" sz="2000" b="1" dirty="0">
                <a:latin typeface="+mn-lt"/>
              </a:rPr>
              <a:t> </a:t>
            </a:r>
            <a:r>
              <a:rPr lang="en-US" sz="2000" b="1" dirty="0" err="1">
                <a:latin typeface="+mn-lt"/>
              </a:rPr>
              <a:t>được</a:t>
            </a:r>
            <a:r>
              <a:rPr lang="en-US" sz="2000" b="1" dirty="0">
                <a:latin typeface="+mn-lt"/>
              </a:rPr>
              <a:t> </a:t>
            </a:r>
            <a:r>
              <a:rPr lang="en-US" sz="2000" b="1" dirty="0" err="1">
                <a:latin typeface="+mn-lt"/>
              </a:rPr>
              <a:t>các</a:t>
            </a:r>
            <a:r>
              <a:rPr lang="en-US" sz="2000" b="1" dirty="0">
                <a:latin typeface="+mn-lt"/>
              </a:rPr>
              <a:t> </a:t>
            </a:r>
            <a:r>
              <a:rPr lang="en-US" sz="2000" b="1" dirty="0" err="1">
                <a:latin typeface="+mn-lt"/>
              </a:rPr>
              <a:t>kỹ</a:t>
            </a:r>
            <a:r>
              <a:rPr lang="en-US" sz="2000" b="1" dirty="0">
                <a:latin typeface="+mn-lt"/>
              </a:rPr>
              <a:t> </a:t>
            </a:r>
            <a:r>
              <a:rPr lang="en-US" sz="2000" b="1" dirty="0" err="1">
                <a:latin typeface="+mn-lt"/>
              </a:rPr>
              <a:t>năng</a:t>
            </a:r>
            <a:r>
              <a:rPr lang="en-US" sz="2000" b="1" dirty="0">
                <a:latin typeface="+mn-lt"/>
              </a:rPr>
              <a:t>:</a:t>
            </a:r>
          </a:p>
        </p:txBody>
      </p:sp>
    </p:spTree>
    <p:extLst>
      <p:ext uri="{BB962C8B-B14F-4D97-AF65-F5344CB8AC3E}">
        <p14:creationId xmlns:p14="http://schemas.microsoft.com/office/powerpoint/2010/main" val="107495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inVertical)">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3">
                                            <p:txEl>
                                              <p:pRg st="0" end="0"/>
                                            </p:txEl>
                                          </p:spTgt>
                                        </p:tgtEl>
                                        <p:attrNameLst>
                                          <p:attrName>style.visibility</p:attrName>
                                        </p:attrNameLst>
                                      </p:cBhvr>
                                      <p:to>
                                        <p:strVal val="visible"/>
                                      </p:to>
                                    </p:set>
                                    <p:animEffect transition="in" filter="wipe(down)">
                                      <p:cBhvr>
                                        <p:cTn id="12" dur="250"/>
                                        <p:tgtEl>
                                          <p:spTgt spid="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3">
                                            <p:txEl>
                                              <p:pRg st="2" end="2"/>
                                            </p:txEl>
                                          </p:spTgt>
                                        </p:tgtEl>
                                        <p:attrNameLst>
                                          <p:attrName>style.visibility</p:attrName>
                                        </p:attrNameLst>
                                      </p:cBhvr>
                                      <p:to>
                                        <p:strVal val="visible"/>
                                      </p:to>
                                    </p:set>
                                    <p:animEffect transition="in" filter="wipe(down)">
                                      <p:cBhvr>
                                        <p:cTn id="17" dur="250"/>
                                        <p:tgtEl>
                                          <p:spTgt spid="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3">
                                            <p:txEl>
                                              <p:pRg st="4" end="4"/>
                                            </p:txEl>
                                          </p:spTgt>
                                        </p:tgtEl>
                                        <p:attrNameLst>
                                          <p:attrName>style.visibility</p:attrName>
                                        </p:attrNameLst>
                                      </p:cBhvr>
                                      <p:to>
                                        <p:strVal val="visible"/>
                                      </p:to>
                                    </p:set>
                                    <p:animEffect transition="in" filter="wipe(down)">
                                      <p:cBhvr>
                                        <p:cTn id="22" dur="250"/>
                                        <p:tgtEl>
                                          <p:spTgt spid="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3">
                                            <p:txEl>
                                              <p:pRg st="6" end="6"/>
                                            </p:txEl>
                                          </p:spTgt>
                                        </p:tgtEl>
                                        <p:attrNameLst>
                                          <p:attrName>style.visibility</p:attrName>
                                        </p:attrNameLst>
                                      </p:cBhvr>
                                      <p:to>
                                        <p:strVal val="visible"/>
                                      </p:to>
                                    </p:set>
                                    <p:animEffect transition="in" filter="wipe(down)">
                                      <p:cBhvr>
                                        <p:cTn id="27" dur="250"/>
                                        <p:tgtEl>
                                          <p:spTgt spid="8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3">
                                            <p:txEl>
                                              <p:pRg st="8" end="8"/>
                                            </p:txEl>
                                          </p:spTgt>
                                        </p:tgtEl>
                                        <p:attrNameLst>
                                          <p:attrName>style.visibility</p:attrName>
                                        </p:attrNameLst>
                                      </p:cBhvr>
                                      <p:to>
                                        <p:strVal val="visible"/>
                                      </p:to>
                                    </p:set>
                                    <p:animEffect transition="in" filter="wipe(down)">
                                      <p:cBhvr>
                                        <p:cTn id="32" dur="250"/>
                                        <p:tgtEl>
                                          <p:spTgt spid="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8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DF63E38-9D63-452E-B6AE-BE5A1030A17A}"/>
                  </a:ext>
                </a:extLst>
              </p:cNvPr>
              <p:cNvGraphicFramePr>
                <a:graphicFrameLocks noChangeAspect="1"/>
              </p:cNvGraphicFramePr>
              <p:nvPr/>
            </p:nvGraphicFramePr>
            <p:xfrm>
              <a:off x="1030957" y="1181473"/>
              <a:ext cx="1921538" cy="2702854"/>
            </p:xfrm>
            <a:graphic>
              <a:graphicData uri="http://schemas.microsoft.com/office/powerpoint/2016/slidezoom">
                <pslz:sldZm>
                  <pslz:sldZmObj sldId="319" cId="1682363948">
                    <pslz:zmPr id="{C17AB267-5955-472C-8263-D5E5CA8D817A}" returnToParent="0" imageType="cover" transitionDur="1000" showBg="0">
                      <p166:blipFill xmlns:p166="http://schemas.microsoft.com/office/powerpoint/2016/6/main">
                        <a:blip r:embed="rId3"/>
                        <a:stretch>
                          <a:fillRect/>
                        </a:stretch>
                      </p166:blipFill>
                      <p166:spPr xmlns:p166="http://schemas.microsoft.com/office/powerpoint/2016/6/main">
                        <a:xfrm>
                          <a:off x="0" y="0"/>
                          <a:ext cx="1921538" cy="2702854"/>
                        </a:xfrm>
                        <a:prstGeom prst="rect">
                          <a:avLst/>
                        </a:prstGeom>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DF63E38-9D63-452E-B6AE-BE5A1030A17A}"/>
                  </a:ext>
                </a:extLst>
              </p:cNvPr>
              <p:cNvPicPr>
                <a:picLocks noGrp="1" noRot="1" noChangeAspect="1" noMove="1" noResize="1" noEditPoints="1" noAdjustHandles="1" noChangeArrowheads="1" noChangeShapeType="1"/>
              </p:cNvPicPr>
              <p:nvPr/>
            </p:nvPicPr>
            <p:blipFill>
              <a:blip r:embed="rId5"/>
              <a:stretch>
                <a:fillRect/>
              </a:stretch>
            </p:blipFill>
            <p:spPr>
              <a:xfrm>
                <a:off x="1030957" y="1181473"/>
                <a:ext cx="1921538" cy="2702854"/>
              </a:xfrm>
              <a:prstGeom prst="rect">
                <a:avLst/>
              </a:prstGeom>
            </p:spPr>
          </p:pic>
        </mc:Fallback>
      </mc:AlternateContent>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grpSp>
        <p:nvGrpSpPr>
          <p:cNvPr id="2290" name="Google Shape;2290;p60"/>
          <p:cNvGrpSpPr/>
          <p:nvPr/>
        </p:nvGrpSpPr>
        <p:grpSpPr>
          <a:xfrm>
            <a:off x="0" y="4076700"/>
            <a:ext cx="9144000" cy="373774"/>
            <a:chOff x="0" y="4076700"/>
            <a:chExt cx="9144000" cy="373774"/>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808876" y="4084774"/>
              <a:ext cx="365700" cy="365700"/>
              <a:chOff x="2393925" y="4132399"/>
              <a:chExt cx="365700" cy="365700"/>
            </a:xfrm>
          </p:grpSpPr>
          <p:sp>
            <p:nvSpPr>
              <p:cNvPr id="2293" name="Google Shape;2293;p60"/>
              <p:cNvSpPr/>
              <p:nvPr/>
            </p:nvSpPr>
            <p:spPr>
              <a:xfrm>
                <a:off x="2393925" y="4132399"/>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485275" y="4223749"/>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34AAF76-7463-44DF-BD14-2B029DC5099B}"/>
                  </a:ext>
                </a:extLst>
              </p:cNvPr>
              <p:cNvGraphicFramePr>
                <a:graphicFrameLocks noChangeAspect="1"/>
              </p:cNvGraphicFramePr>
              <p:nvPr/>
            </p:nvGraphicFramePr>
            <p:xfrm>
              <a:off x="3611231" y="1181473"/>
              <a:ext cx="1921537" cy="2702853"/>
            </p:xfrm>
            <a:graphic>
              <a:graphicData uri="http://schemas.microsoft.com/office/powerpoint/2016/slidezoom">
                <pslz:sldZm>
                  <pslz:sldZmObj sldId="322" cId="1074958823">
                    <pslz:zmPr id="{6B9765F6-2D9B-458E-84B8-B3972CD64168}" returnToParent="0" imageType="cover" transitionDur="1000" showBg="0">
                      <p166:blipFill xmlns:p166="http://schemas.microsoft.com/office/powerpoint/2016/6/main">
                        <a:blip r:embed="rId6"/>
                        <a:stretch>
                          <a:fillRect/>
                        </a:stretch>
                      </p166:blipFill>
                      <p166:spPr xmlns:p166="http://schemas.microsoft.com/office/powerpoint/2016/6/main">
                        <a:xfrm>
                          <a:off x="0" y="0"/>
                          <a:ext cx="1921537" cy="2702853"/>
                        </a:xfrm>
                        <a:prstGeom prst="rect">
                          <a:avLst/>
                        </a:prstGeom>
                      </p166:spPr>
                    </pslz:zmPr>
                  </pslz:sldZmObj>
                </pslz:sldZm>
              </a:graphicData>
            </a:graphic>
          </p:graphicFrame>
        </mc:Choice>
        <mc:Fallback xmlns="">
          <p:pic>
            <p:nvPicPr>
              <p:cNvPr id="6" name="Slide Zoom 5">
                <a:hlinkClick r:id="rId7" action="ppaction://hlinksldjump"/>
                <a:extLst>
                  <a:ext uri="{FF2B5EF4-FFF2-40B4-BE49-F238E27FC236}">
                    <a16:creationId xmlns:a16="http://schemas.microsoft.com/office/drawing/2014/main" id="{E34AAF76-7463-44DF-BD14-2B029DC5099B}"/>
                  </a:ext>
                </a:extLst>
              </p:cNvPr>
              <p:cNvPicPr>
                <a:picLocks noGrp="1" noRot="1" noChangeAspect="1" noMove="1" noResize="1" noEditPoints="1" noAdjustHandles="1" noChangeArrowheads="1" noChangeShapeType="1"/>
              </p:cNvPicPr>
              <p:nvPr/>
            </p:nvPicPr>
            <p:blipFill>
              <a:blip r:embed="rId8"/>
              <a:stretch>
                <a:fillRect/>
              </a:stretch>
            </p:blipFill>
            <p:spPr>
              <a:xfrm>
                <a:off x="3611231" y="1181473"/>
                <a:ext cx="1921537" cy="2702853"/>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8D73B714-A90F-4B11-88F8-F8A99D5693B2}"/>
                  </a:ext>
                </a:extLst>
              </p:cNvPr>
              <p:cNvGraphicFramePr>
                <a:graphicFrameLocks noChangeAspect="1"/>
              </p:cNvGraphicFramePr>
              <p:nvPr/>
            </p:nvGraphicFramePr>
            <p:xfrm>
              <a:off x="6179220" y="1181473"/>
              <a:ext cx="1921537" cy="2702852"/>
            </p:xfrm>
            <a:graphic>
              <a:graphicData uri="http://schemas.microsoft.com/office/powerpoint/2016/slidezoom">
                <pslz:sldZm>
                  <pslz:sldZmObj sldId="323" cId="2942043001">
                    <pslz:zmPr id="{BAB3B770-E7C6-4BDB-9A90-8705FDEAF757}" returnToParent="0" imageType="cover" transitionDur="1000" showBg="0">
                      <p166:blipFill xmlns:p166="http://schemas.microsoft.com/office/powerpoint/2016/6/main">
                        <a:blip r:embed="rId9"/>
                        <a:stretch>
                          <a:fillRect/>
                        </a:stretch>
                      </p166:blipFill>
                      <p166:spPr xmlns:p166="http://schemas.microsoft.com/office/powerpoint/2016/6/main">
                        <a:xfrm>
                          <a:off x="0" y="0"/>
                          <a:ext cx="1921537" cy="2702852"/>
                        </a:xfrm>
                        <a:prstGeom prst="rect">
                          <a:avLst/>
                        </a:prstGeom>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8D73B714-A90F-4B11-88F8-F8A99D5693B2}"/>
                  </a:ext>
                </a:extLst>
              </p:cNvPr>
              <p:cNvPicPr>
                <a:picLocks noGrp="1" noRot="1" noChangeAspect="1" noMove="1" noResize="1" noEditPoints="1" noAdjustHandles="1" noChangeArrowheads="1" noChangeShapeType="1"/>
              </p:cNvPicPr>
              <p:nvPr/>
            </p:nvPicPr>
            <p:blipFill>
              <a:blip r:embed="rId11"/>
              <a:stretch>
                <a:fillRect/>
              </a:stretch>
            </p:blipFill>
            <p:spPr>
              <a:xfrm>
                <a:off x="6179220" y="1181473"/>
                <a:ext cx="1921537" cy="2702852"/>
              </a:xfrm>
              <a:prstGeom prst="rect">
                <a:avLst/>
              </a:prstGeom>
            </p:spPr>
          </p:pic>
        </mc:Fallback>
      </mc:AlternateContent>
    </p:spTree>
    <p:extLst>
      <p:ext uri="{BB962C8B-B14F-4D97-AF65-F5344CB8AC3E}">
        <p14:creationId xmlns:p14="http://schemas.microsoft.com/office/powerpoint/2010/main" val="3702040305"/>
      </p:ext>
    </p:extLst>
  </p:cSld>
  <p:clrMapOvr>
    <a:masterClrMapping/>
  </p:clrMapOvr>
  <mc:AlternateContent xmlns:mc="http://schemas.openxmlformats.org/markup-compatibility/2006" xmlns:p14="http://schemas.microsoft.com/office/powerpoint/2010/main">
    <mc:Choice Requires="p14">
      <p:transition spd="med">
        <p14:warp/>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grpSp>
        <p:nvGrpSpPr>
          <p:cNvPr id="2274" name="Google Shape;2274;p60"/>
          <p:cNvGrpSpPr/>
          <p:nvPr/>
        </p:nvGrpSpPr>
        <p:grpSpPr>
          <a:xfrm>
            <a:off x="711077" y="1191575"/>
            <a:ext cx="1930547" cy="2707768"/>
            <a:chOff x="711077" y="1191575"/>
            <a:chExt cx="1930547" cy="2707768"/>
          </a:xfrm>
        </p:grpSpPr>
        <p:sp>
          <p:nvSpPr>
            <p:cNvPr id="2275" name="Google Shape;2275;p60"/>
            <p:cNvSpPr/>
            <p:nvPr/>
          </p:nvSpPr>
          <p:spPr>
            <a:xfrm>
              <a:off x="711077" y="1494879"/>
              <a:ext cx="1930539"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711085" y="1191575"/>
              <a:ext cx="1930539" cy="44828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sp>
        <p:nvSpPr>
          <p:cNvPr id="2278" name="Google Shape;2278;p60"/>
          <p:cNvSpPr txBox="1"/>
          <p:nvPr/>
        </p:nvSpPr>
        <p:spPr>
          <a:xfrm>
            <a:off x="896051"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Mục đích của môn học</a:t>
            </a:r>
            <a:endParaRPr dirty="0">
              <a:solidFill>
                <a:schemeClr val="lt2"/>
              </a:solidFill>
              <a:latin typeface="Montserrat Medium"/>
              <a:ea typeface="Montserrat Medium"/>
              <a:cs typeface="Montserrat Medium"/>
              <a:sym typeface="Montserrat Medium"/>
            </a:endParaRPr>
          </a:p>
        </p:txBody>
      </p:sp>
      <p:sp>
        <p:nvSpPr>
          <p:cNvPr id="2279" name="Google Shape;2279;p60"/>
          <p:cNvSpPr txBox="1"/>
          <p:nvPr/>
        </p:nvSpPr>
        <p:spPr>
          <a:xfrm>
            <a:off x="1070951"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1</a:t>
            </a:r>
            <a:endParaRPr sz="2000" dirty="0">
              <a:solidFill>
                <a:schemeClr val="lt2"/>
              </a:solidFill>
              <a:latin typeface="Staatliches"/>
              <a:ea typeface="Staatliches"/>
              <a:cs typeface="Staatliches"/>
              <a:sym typeface="Staatliches"/>
            </a:endParaRPr>
          </a:p>
        </p:txBody>
      </p:sp>
      <p:grpSp>
        <p:nvGrpSpPr>
          <p:cNvPr id="2280" name="Google Shape;2280;p60"/>
          <p:cNvGrpSpPr/>
          <p:nvPr/>
        </p:nvGrpSpPr>
        <p:grpSpPr>
          <a:xfrm>
            <a:off x="3607335" y="1191576"/>
            <a:ext cx="1929330" cy="2706621"/>
            <a:chOff x="3607335" y="1191576"/>
            <a:chExt cx="1929330" cy="2706621"/>
          </a:xfrm>
        </p:grpSpPr>
        <p:sp>
          <p:nvSpPr>
            <p:cNvPr id="2281" name="Google Shape;2281;p60"/>
            <p:cNvSpPr/>
            <p:nvPr/>
          </p:nvSpPr>
          <p:spPr>
            <a:xfrm>
              <a:off x="3607335" y="1494761"/>
              <a:ext cx="1929330" cy="2403437"/>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3607335" y="1191576"/>
              <a:ext cx="1929330" cy="447876"/>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2283;p60"/>
          <p:cNvSpPr txBox="1"/>
          <p:nvPr/>
        </p:nvSpPr>
        <p:spPr>
          <a:xfrm>
            <a:off x="3791700"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Kỹ năng đạt được</a:t>
            </a:r>
            <a:endParaRPr dirty="0">
              <a:solidFill>
                <a:schemeClr val="lt2"/>
              </a:solidFill>
              <a:latin typeface="Montserrat Medium"/>
              <a:ea typeface="Montserrat Medium"/>
              <a:cs typeface="Montserrat Medium"/>
              <a:sym typeface="Montserrat Medium"/>
            </a:endParaRPr>
          </a:p>
        </p:txBody>
      </p:sp>
      <p:sp>
        <p:nvSpPr>
          <p:cNvPr id="2284" name="Google Shape;2284;p60"/>
          <p:cNvSpPr txBox="1"/>
          <p:nvPr/>
        </p:nvSpPr>
        <p:spPr>
          <a:xfrm>
            <a:off x="3966600"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2</a:t>
            </a:r>
            <a:endParaRPr sz="2000" dirty="0">
              <a:solidFill>
                <a:schemeClr val="lt2"/>
              </a:solidFill>
              <a:latin typeface="Staatliches"/>
              <a:ea typeface="Staatliches"/>
              <a:cs typeface="Staatliches"/>
              <a:sym typeface="Staatliches"/>
            </a:endParaRPr>
          </a:p>
        </p:txBody>
      </p:sp>
      <p:grpSp>
        <p:nvGrpSpPr>
          <p:cNvPr id="2285" name="Google Shape;2285;p60"/>
          <p:cNvGrpSpPr/>
          <p:nvPr/>
        </p:nvGrpSpPr>
        <p:grpSpPr>
          <a:xfrm>
            <a:off x="6175324" y="1191576"/>
            <a:ext cx="1929330" cy="2707767"/>
            <a:chOff x="6175324" y="1191576"/>
            <a:chExt cx="1929330" cy="2707767"/>
          </a:xfrm>
        </p:grpSpPr>
        <p:sp>
          <p:nvSpPr>
            <p:cNvPr id="2286" name="Google Shape;2286;p60"/>
            <p:cNvSpPr/>
            <p:nvPr/>
          </p:nvSpPr>
          <p:spPr>
            <a:xfrm>
              <a:off x="6175324" y="1494879"/>
              <a:ext cx="1929330"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6175324" y="1191576"/>
              <a:ext cx="1929330" cy="44806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60"/>
          <p:cNvSpPr txBox="1"/>
          <p:nvPr/>
        </p:nvSpPr>
        <p:spPr>
          <a:xfrm>
            <a:off x="6359689" y="1912275"/>
            <a:ext cx="1560600" cy="44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2"/>
                </a:solidFill>
                <a:latin typeface="Montserrat Medium" panose="00000600000000000000" pitchFamily="2" charset="0"/>
                <a:ea typeface="Montserrat"/>
                <a:cs typeface="Montserrat"/>
                <a:sym typeface="Montserrat"/>
              </a:rPr>
              <a:t>Kinh nghiệm rút ra</a:t>
            </a:r>
            <a:endParaRPr dirty="0">
              <a:solidFill>
                <a:schemeClr val="lt2"/>
              </a:solidFill>
              <a:latin typeface="Montserrat Medium" panose="00000600000000000000" pitchFamily="2" charset="0"/>
              <a:ea typeface="Montserrat"/>
              <a:cs typeface="Montserrat"/>
              <a:sym typeface="Montserrat"/>
            </a:endParaRPr>
          </a:p>
        </p:txBody>
      </p:sp>
      <p:sp>
        <p:nvSpPr>
          <p:cNvPr id="2289" name="Google Shape;2289;p60"/>
          <p:cNvSpPr txBox="1"/>
          <p:nvPr/>
        </p:nvSpPr>
        <p:spPr>
          <a:xfrm>
            <a:off x="6534589" y="1274419"/>
            <a:ext cx="1210800" cy="28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Staatliches"/>
                <a:ea typeface="Staatliches"/>
                <a:cs typeface="Staatliches"/>
                <a:sym typeface="Staatliches"/>
              </a:rPr>
              <a:t>3</a:t>
            </a:r>
            <a:endParaRPr sz="2000" dirty="0">
              <a:solidFill>
                <a:schemeClr val="lt2"/>
              </a:solidFill>
              <a:latin typeface="Staatliches"/>
              <a:ea typeface="Staatliches"/>
              <a:cs typeface="Staatliches"/>
              <a:sym typeface="Staatliches"/>
            </a:endParaRPr>
          </a:p>
        </p:txBody>
      </p:sp>
      <p:grpSp>
        <p:nvGrpSpPr>
          <p:cNvPr id="2290" name="Google Shape;2290;p60"/>
          <p:cNvGrpSpPr/>
          <p:nvPr/>
        </p:nvGrpSpPr>
        <p:grpSpPr>
          <a:xfrm>
            <a:off x="0" y="4076700"/>
            <a:ext cx="9144000" cy="365700"/>
            <a:chOff x="0" y="4076700"/>
            <a:chExt cx="9144000" cy="365700"/>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493501" y="4076700"/>
              <a:ext cx="365700" cy="365700"/>
              <a:chOff x="2078550" y="4124325"/>
              <a:chExt cx="365700" cy="365700"/>
            </a:xfrm>
          </p:grpSpPr>
          <p:sp>
            <p:nvSpPr>
              <p:cNvPr id="2293" name="Google Shape;2293;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9525;p79">
            <a:extLst>
              <a:ext uri="{FF2B5EF4-FFF2-40B4-BE49-F238E27FC236}">
                <a16:creationId xmlns:a16="http://schemas.microsoft.com/office/drawing/2014/main" id="{C9987C03-901D-4723-8EF5-76B552C94D94}"/>
              </a:ext>
            </a:extLst>
          </p:cNvPr>
          <p:cNvGrpSpPr/>
          <p:nvPr/>
        </p:nvGrpSpPr>
        <p:grpSpPr>
          <a:xfrm>
            <a:off x="6636963" y="2632329"/>
            <a:ext cx="1060708" cy="973514"/>
            <a:chOff x="3542281" y="1505605"/>
            <a:chExt cx="366196" cy="357005"/>
          </a:xfrm>
        </p:grpSpPr>
        <p:sp>
          <p:nvSpPr>
            <p:cNvPr id="108" name="Google Shape;9526;p79">
              <a:extLst>
                <a:ext uri="{FF2B5EF4-FFF2-40B4-BE49-F238E27FC236}">
                  <a16:creationId xmlns:a16="http://schemas.microsoft.com/office/drawing/2014/main" id="{AB8CCB1C-3125-4086-8CA2-45E2C5D535D4}"/>
                </a:ext>
              </a:extLst>
            </p:cNvPr>
            <p:cNvSpPr/>
            <p:nvPr/>
          </p:nvSpPr>
          <p:spPr>
            <a:xfrm>
              <a:off x="3612133" y="1573592"/>
              <a:ext cx="226466" cy="226703"/>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527;p79">
              <a:extLst>
                <a:ext uri="{FF2B5EF4-FFF2-40B4-BE49-F238E27FC236}">
                  <a16:creationId xmlns:a16="http://schemas.microsoft.com/office/drawing/2014/main" id="{D8B5175C-450D-4371-A438-F14939323A72}"/>
                </a:ext>
              </a:extLst>
            </p:cNvPr>
            <p:cNvSpPr/>
            <p:nvPr/>
          </p:nvSpPr>
          <p:spPr>
            <a:xfrm>
              <a:off x="3657379" y="1652740"/>
              <a:ext cx="135974" cy="136001"/>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rgbClr val="FFFFF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528;p79">
              <a:extLst>
                <a:ext uri="{FF2B5EF4-FFF2-40B4-BE49-F238E27FC236}">
                  <a16:creationId xmlns:a16="http://schemas.microsoft.com/office/drawing/2014/main" id="{18836ACF-E056-41D0-821A-1E780B661420}"/>
                </a:ext>
              </a:extLst>
            </p:cNvPr>
            <p:cNvSpPr/>
            <p:nvPr/>
          </p:nvSpPr>
          <p:spPr>
            <a:xfrm>
              <a:off x="3542281" y="1681153"/>
              <a:ext cx="54805" cy="11318"/>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29;p79">
              <a:extLst>
                <a:ext uri="{FF2B5EF4-FFF2-40B4-BE49-F238E27FC236}">
                  <a16:creationId xmlns:a16="http://schemas.microsoft.com/office/drawing/2014/main" id="{3A37DE6E-F31A-499D-9D75-BD080833620A}"/>
                </a:ext>
              </a:extLst>
            </p:cNvPr>
            <p:cNvSpPr/>
            <p:nvPr/>
          </p:nvSpPr>
          <p:spPr>
            <a:xfrm>
              <a:off x="3853909" y="1681153"/>
              <a:ext cx="54568" cy="11318"/>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30;p79">
              <a:extLst>
                <a:ext uri="{FF2B5EF4-FFF2-40B4-BE49-F238E27FC236}">
                  <a16:creationId xmlns:a16="http://schemas.microsoft.com/office/drawing/2014/main" id="{DA00F69B-2A1A-49D9-A84A-6875758321D7}"/>
                </a:ext>
              </a:extLst>
            </p:cNvPr>
            <p:cNvSpPr/>
            <p:nvPr/>
          </p:nvSpPr>
          <p:spPr>
            <a:xfrm>
              <a:off x="3719694" y="1505605"/>
              <a:ext cx="11344" cy="50918"/>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rgbClr val="B9C3C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531;p79">
              <a:extLst>
                <a:ext uri="{FF2B5EF4-FFF2-40B4-BE49-F238E27FC236}">
                  <a16:creationId xmlns:a16="http://schemas.microsoft.com/office/drawing/2014/main" id="{65AE09E3-031E-4A43-BF5A-DEA7C392B206}"/>
                </a:ext>
              </a:extLst>
            </p:cNvPr>
            <p:cNvSpPr/>
            <p:nvPr/>
          </p:nvSpPr>
          <p:spPr>
            <a:xfrm>
              <a:off x="3639023" y="1798850"/>
              <a:ext cx="25814" cy="31092"/>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532;p79">
              <a:extLst>
                <a:ext uri="{FF2B5EF4-FFF2-40B4-BE49-F238E27FC236}">
                  <a16:creationId xmlns:a16="http://schemas.microsoft.com/office/drawing/2014/main" id="{A270E7AF-2AB0-4683-AEF2-D77507D57B03}"/>
                </a:ext>
              </a:extLst>
            </p:cNvPr>
            <p:cNvSpPr/>
            <p:nvPr/>
          </p:nvSpPr>
          <p:spPr>
            <a:xfrm>
              <a:off x="3786053" y="1543761"/>
              <a:ext cx="25971" cy="31092"/>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533;p79">
              <a:extLst>
                <a:ext uri="{FF2B5EF4-FFF2-40B4-BE49-F238E27FC236}">
                  <a16:creationId xmlns:a16="http://schemas.microsoft.com/office/drawing/2014/main" id="{5113342E-F015-414D-898C-15B57E463C97}"/>
                </a:ext>
              </a:extLst>
            </p:cNvPr>
            <p:cNvSpPr/>
            <p:nvPr/>
          </p:nvSpPr>
          <p:spPr>
            <a:xfrm>
              <a:off x="3579728" y="1601874"/>
              <a:ext cx="35950" cy="22741"/>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534;p79">
              <a:extLst>
                <a:ext uri="{FF2B5EF4-FFF2-40B4-BE49-F238E27FC236}">
                  <a16:creationId xmlns:a16="http://schemas.microsoft.com/office/drawing/2014/main" id="{5C24AA4B-BDA7-4062-9DF4-885701882433}"/>
                </a:ext>
              </a:extLst>
            </p:cNvPr>
            <p:cNvSpPr/>
            <p:nvPr/>
          </p:nvSpPr>
          <p:spPr>
            <a:xfrm>
              <a:off x="3834818" y="1749167"/>
              <a:ext cx="35687" cy="22741"/>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535;p79">
              <a:extLst>
                <a:ext uri="{FF2B5EF4-FFF2-40B4-BE49-F238E27FC236}">
                  <a16:creationId xmlns:a16="http://schemas.microsoft.com/office/drawing/2014/main" id="{C7070355-28D5-44A4-BF60-6342BF9DAF46}"/>
                </a:ext>
              </a:extLst>
            </p:cNvPr>
            <p:cNvSpPr/>
            <p:nvPr/>
          </p:nvSpPr>
          <p:spPr>
            <a:xfrm>
              <a:off x="3786000" y="1798850"/>
              <a:ext cx="25709" cy="31092"/>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536;p79">
              <a:extLst>
                <a:ext uri="{FF2B5EF4-FFF2-40B4-BE49-F238E27FC236}">
                  <a16:creationId xmlns:a16="http://schemas.microsoft.com/office/drawing/2014/main" id="{CCEB444D-40CA-4146-9273-EC5E005F48E7}"/>
                </a:ext>
              </a:extLst>
            </p:cNvPr>
            <p:cNvSpPr/>
            <p:nvPr/>
          </p:nvSpPr>
          <p:spPr>
            <a:xfrm>
              <a:off x="3638472" y="1543761"/>
              <a:ext cx="25971" cy="31092"/>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537;p79">
              <a:extLst>
                <a:ext uri="{FF2B5EF4-FFF2-40B4-BE49-F238E27FC236}">
                  <a16:creationId xmlns:a16="http://schemas.microsoft.com/office/drawing/2014/main" id="{93CADE84-8D97-4F31-B475-CDB8D98E4CB5}"/>
                </a:ext>
              </a:extLst>
            </p:cNvPr>
            <p:cNvSpPr/>
            <p:nvPr/>
          </p:nvSpPr>
          <p:spPr>
            <a:xfrm>
              <a:off x="3835317" y="1601507"/>
              <a:ext cx="36291" cy="23109"/>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538;p79">
              <a:extLst>
                <a:ext uri="{FF2B5EF4-FFF2-40B4-BE49-F238E27FC236}">
                  <a16:creationId xmlns:a16="http://schemas.microsoft.com/office/drawing/2014/main" id="{B9477284-EAD2-4AB5-9E33-96FDD46F2765}"/>
                </a:ext>
              </a:extLst>
            </p:cNvPr>
            <p:cNvSpPr/>
            <p:nvPr/>
          </p:nvSpPr>
          <p:spPr>
            <a:xfrm>
              <a:off x="3579964" y="1749167"/>
              <a:ext cx="35950" cy="22741"/>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rgbClr val="E1E7E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539;p79">
              <a:extLst>
                <a:ext uri="{FF2B5EF4-FFF2-40B4-BE49-F238E27FC236}">
                  <a16:creationId xmlns:a16="http://schemas.microsoft.com/office/drawing/2014/main" id="{C4AEEC4F-9487-4900-B6B5-7187F3F7108D}"/>
                </a:ext>
              </a:extLst>
            </p:cNvPr>
            <p:cNvSpPr/>
            <p:nvPr/>
          </p:nvSpPr>
          <p:spPr>
            <a:xfrm>
              <a:off x="3737209" y="1591764"/>
              <a:ext cx="80776" cy="68302"/>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rgbClr val="FFFFF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540;p79">
              <a:extLst>
                <a:ext uri="{FF2B5EF4-FFF2-40B4-BE49-F238E27FC236}">
                  <a16:creationId xmlns:a16="http://schemas.microsoft.com/office/drawing/2014/main" id="{BD7F6A7A-2978-43DB-8783-B2AF3DCCCD44}"/>
                </a:ext>
              </a:extLst>
            </p:cNvPr>
            <p:cNvSpPr/>
            <p:nvPr/>
          </p:nvSpPr>
          <p:spPr>
            <a:xfrm>
              <a:off x="3691307" y="1732150"/>
              <a:ext cx="68118" cy="102073"/>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541;p79">
              <a:extLst>
                <a:ext uri="{FF2B5EF4-FFF2-40B4-BE49-F238E27FC236}">
                  <a16:creationId xmlns:a16="http://schemas.microsoft.com/office/drawing/2014/main" id="{75BB0D7F-F557-4C8E-AA2B-E3EF76F67CDC}"/>
                </a:ext>
              </a:extLst>
            </p:cNvPr>
            <p:cNvSpPr/>
            <p:nvPr/>
          </p:nvSpPr>
          <p:spPr>
            <a:xfrm>
              <a:off x="3691307" y="1751267"/>
              <a:ext cx="68118" cy="82955"/>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542;p79">
              <a:extLst>
                <a:ext uri="{FF2B5EF4-FFF2-40B4-BE49-F238E27FC236}">
                  <a16:creationId xmlns:a16="http://schemas.microsoft.com/office/drawing/2014/main" id="{3337C498-8368-4F8C-BBCE-96899164D8A8}"/>
                </a:ext>
              </a:extLst>
            </p:cNvPr>
            <p:cNvSpPr/>
            <p:nvPr/>
          </p:nvSpPr>
          <p:spPr>
            <a:xfrm>
              <a:off x="3712656" y="1732150"/>
              <a:ext cx="25420" cy="17122"/>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99A8B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543;p79">
              <a:extLst>
                <a:ext uri="{FF2B5EF4-FFF2-40B4-BE49-F238E27FC236}">
                  <a16:creationId xmlns:a16="http://schemas.microsoft.com/office/drawing/2014/main" id="{1ADF402C-5C00-4D38-BF97-2EB209BBBE50}"/>
                </a:ext>
              </a:extLst>
            </p:cNvPr>
            <p:cNvSpPr/>
            <p:nvPr/>
          </p:nvSpPr>
          <p:spPr>
            <a:xfrm>
              <a:off x="3702625" y="1686930"/>
              <a:ext cx="45509" cy="51049"/>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rgbClr val="BBC6C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544;p79">
              <a:extLst>
                <a:ext uri="{FF2B5EF4-FFF2-40B4-BE49-F238E27FC236}">
                  <a16:creationId xmlns:a16="http://schemas.microsoft.com/office/drawing/2014/main" id="{679809C2-42EE-416A-A931-42E588DA8FC0}"/>
                </a:ext>
              </a:extLst>
            </p:cNvPr>
            <p:cNvSpPr/>
            <p:nvPr/>
          </p:nvSpPr>
          <p:spPr>
            <a:xfrm>
              <a:off x="3702625" y="1686930"/>
              <a:ext cx="31171" cy="50944"/>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545;p79">
              <a:extLst>
                <a:ext uri="{FF2B5EF4-FFF2-40B4-BE49-F238E27FC236}">
                  <a16:creationId xmlns:a16="http://schemas.microsoft.com/office/drawing/2014/main" id="{87BECEF4-BABE-416E-93A8-4D6FAE4865B1}"/>
                </a:ext>
              </a:extLst>
            </p:cNvPr>
            <p:cNvSpPr/>
            <p:nvPr/>
          </p:nvSpPr>
          <p:spPr>
            <a:xfrm>
              <a:off x="3702625" y="1834196"/>
              <a:ext cx="45509" cy="28177"/>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rgbClr val="74879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546;p79">
              <a:extLst>
                <a:ext uri="{FF2B5EF4-FFF2-40B4-BE49-F238E27FC236}">
                  <a16:creationId xmlns:a16="http://schemas.microsoft.com/office/drawing/2014/main" id="{CCB50C52-01BD-43CB-B0E2-86874C5BDB89}"/>
                </a:ext>
              </a:extLst>
            </p:cNvPr>
            <p:cNvSpPr/>
            <p:nvPr/>
          </p:nvSpPr>
          <p:spPr>
            <a:xfrm>
              <a:off x="3691307" y="1759303"/>
              <a:ext cx="11344" cy="74920"/>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rgbClr val="8297A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547;p79">
              <a:extLst>
                <a:ext uri="{FF2B5EF4-FFF2-40B4-BE49-F238E27FC236}">
                  <a16:creationId xmlns:a16="http://schemas.microsoft.com/office/drawing/2014/main" id="{CAAB57F7-76AE-4695-BB26-F087F1016EA7}"/>
                </a:ext>
              </a:extLst>
            </p:cNvPr>
            <p:cNvSpPr/>
            <p:nvPr/>
          </p:nvSpPr>
          <p:spPr>
            <a:xfrm>
              <a:off x="3748107" y="1759303"/>
              <a:ext cx="11318" cy="74920"/>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rgbClr val="8297A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548;p79">
              <a:extLst>
                <a:ext uri="{FF2B5EF4-FFF2-40B4-BE49-F238E27FC236}">
                  <a16:creationId xmlns:a16="http://schemas.microsoft.com/office/drawing/2014/main" id="{52C36E1C-80CF-4C21-B7C1-33FB281169CD}"/>
                </a:ext>
              </a:extLst>
            </p:cNvPr>
            <p:cNvSpPr/>
            <p:nvPr/>
          </p:nvSpPr>
          <p:spPr>
            <a:xfrm>
              <a:off x="3722477" y="1845514"/>
              <a:ext cx="5803" cy="17095"/>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rgbClr val="61778A"/>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549;p79">
              <a:extLst>
                <a:ext uri="{FF2B5EF4-FFF2-40B4-BE49-F238E27FC236}">
                  <a16:creationId xmlns:a16="http://schemas.microsoft.com/office/drawing/2014/main" id="{AB86DC28-649C-4A00-8154-DF70B5DE4522}"/>
                </a:ext>
              </a:extLst>
            </p:cNvPr>
            <p:cNvSpPr/>
            <p:nvPr/>
          </p:nvSpPr>
          <p:spPr>
            <a:xfrm>
              <a:off x="3702625" y="1686930"/>
              <a:ext cx="45509" cy="2266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550;p79">
              <a:extLst>
                <a:ext uri="{FF2B5EF4-FFF2-40B4-BE49-F238E27FC236}">
                  <a16:creationId xmlns:a16="http://schemas.microsoft.com/office/drawing/2014/main" id="{02B61968-3D8C-4496-BFE3-9F3228C6672F}"/>
                </a:ext>
              </a:extLst>
            </p:cNvPr>
            <p:cNvSpPr/>
            <p:nvPr/>
          </p:nvSpPr>
          <p:spPr>
            <a:xfrm>
              <a:off x="3702625" y="1686930"/>
              <a:ext cx="31171" cy="20640"/>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9612;p79">
            <a:extLst>
              <a:ext uri="{FF2B5EF4-FFF2-40B4-BE49-F238E27FC236}">
                <a16:creationId xmlns:a16="http://schemas.microsoft.com/office/drawing/2014/main" id="{50DAE654-110C-48AB-BDEB-2F8DF26AE0B4}"/>
              </a:ext>
            </a:extLst>
          </p:cNvPr>
          <p:cNvGrpSpPr/>
          <p:nvPr/>
        </p:nvGrpSpPr>
        <p:grpSpPr>
          <a:xfrm>
            <a:off x="4159146" y="2823916"/>
            <a:ext cx="825707" cy="745123"/>
            <a:chOff x="863499" y="1970906"/>
            <a:chExt cx="347078" cy="364016"/>
          </a:xfrm>
        </p:grpSpPr>
        <p:sp>
          <p:nvSpPr>
            <p:cNvPr id="134" name="Google Shape;9613;p79">
              <a:extLst>
                <a:ext uri="{FF2B5EF4-FFF2-40B4-BE49-F238E27FC236}">
                  <a16:creationId xmlns:a16="http://schemas.microsoft.com/office/drawing/2014/main" id="{80BBFDDD-4CC2-4D4E-A515-7EE66C666954}"/>
                </a:ext>
              </a:extLst>
            </p:cNvPr>
            <p:cNvSpPr/>
            <p:nvPr/>
          </p:nvSpPr>
          <p:spPr>
            <a:xfrm>
              <a:off x="984872" y="1970906"/>
              <a:ext cx="225705" cy="173447"/>
            </a:xfrm>
            <a:custGeom>
              <a:avLst/>
              <a:gdLst/>
              <a:ahLst/>
              <a:cxnLst/>
              <a:rect l="l" t="t" r="r" b="b"/>
              <a:pathLst>
                <a:path w="8595" h="6605" extrusionOk="0">
                  <a:moveTo>
                    <a:pt x="4796" y="1"/>
                  </a:moveTo>
                  <a:cubicBezTo>
                    <a:pt x="4748" y="1"/>
                    <a:pt x="4709" y="20"/>
                    <a:pt x="4681" y="58"/>
                  </a:cubicBezTo>
                  <a:lnTo>
                    <a:pt x="1" y="6604"/>
                  </a:lnTo>
                  <a:lnTo>
                    <a:pt x="3972" y="6604"/>
                  </a:lnTo>
                  <a:lnTo>
                    <a:pt x="8528" y="230"/>
                  </a:lnTo>
                  <a:cubicBezTo>
                    <a:pt x="8595" y="135"/>
                    <a:pt x="8518" y="1"/>
                    <a:pt x="8404" y="1"/>
                  </a:cubicBez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614;p79">
              <a:extLst>
                <a:ext uri="{FF2B5EF4-FFF2-40B4-BE49-F238E27FC236}">
                  <a16:creationId xmlns:a16="http://schemas.microsoft.com/office/drawing/2014/main" id="{E43506D2-77B9-4D76-8E39-0C62D5CA61AB}"/>
                </a:ext>
              </a:extLst>
            </p:cNvPr>
            <p:cNvSpPr/>
            <p:nvPr/>
          </p:nvSpPr>
          <p:spPr>
            <a:xfrm>
              <a:off x="1020822" y="1970906"/>
              <a:ext cx="159871" cy="173447"/>
            </a:xfrm>
            <a:custGeom>
              <a:avLst/>
              <a:gdLst/>
              <a:ahLst/>
              <a:cxnLst/>
              <a:rect l="l" t="t" r="r" b="b"/>
              <a:pathLst>
                <a:path w="6088" h="6605" extrusionOk="0">
                  <a:moveTo>
                    <a:pt x="4728" y="1"/>
                  </a:moveTo>
                  <a:lnTo>
                    <a:pt x="0" y="6604"/>
                  </a:lnTo>
                  <a:lnTo>
                    <a:pt x="1369" y="6604"/>
                  </a:lnTo>
                  <a:lnTo>
                    <a:pt x="6087" y="1"/>
                  </a:ln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615;p79">
              <a:extLst>
                <a:ext uri="{FF2B5EF4-FFF2-40B4-BE49-F238E27FC236}">
                  <a16:creationId xmlns:a16="http://schemas.microsoft.com/office/drawing/2014/main" id="{E3103449-03FC-4F50-A3E4-55F6698ACF6A}"/>
                </a:ext>
              </a:extLst>
            </p:cNvPr>
            <p:cNvSpPr/>
            <p:nvPr/>
          </p:nvSpPr>
          <p:spPr>
            <a:xfrm>
              <a:off x="1056746" y="1970906"/>
              <a:ext cx="153831" cy="173447"/>
            </a:xfrm>
            <a:custGeom>
              <a:avLst/>
              <a:gdLst/>
              <a:ahLst/>
              <a:cxnLst/>
              <a:rect l="l" t="t" r="r" b="b"/>
              <a:pathLst>
                <a:path w="5858" h="6605" extrusionOk="0">
                  <a:moveTo>
                    <a:pt x="4719" y="1"/>
                  </a:moveTo>
                  <a:lnTo>
                    <a:pt x="1" y="6604"/>
                  </a:lnTo>
                  <a:lnTo>
                    <a:pt x="1235" y="6604"/>
                  </a:lnTo>
                  <a:lnTo>
                    <a:pt x="5791" y="230"/>
                  </a:lnTo>
                  <a:cubicBezTo>
                    <a:pt x="5858" y="135"/>
                    <a:pt x="5791" y="1"/>
                    <a:pt x="5676" y="1"/>
                  </a:cubicBezTo>
                  <a:close/>
                </a:path>
              </a:pathLst>
            </a:custGeom>
            <a:solidFill>
              <a:srgbClr val="92A1AE"/>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616;p79">
              <a:extLst>
                <a:ext uri="{FF2B5EF4-FFF2-40B4-BE49-F238E27FC236}">
                  <a16:creationId xmlns:a16="http://schemas.microsoft.com/office/drawing/2014/main" id="{1C22DB53-5F9C-46B3-AC9E-BBAAFE163B4B}"/>
                </a:ext>
              </a:extLst>
            </p:cNvPr>
            <p:cNvSpPr/>
            <p:nvPr/>
          </p:nvSpPr>
          <p:spPr>
            <a:xfrm>
              <a:off x="863499" y="1970906"/>
              <a:ext cx="225967" cy="173447"/>
            </a:xfrm>
            <a:custGeom>
              <a:avLst/>
              <a:gdLst/>
              <a:ahLst/>
              <a:cxnLst/>
              <a:rect l="l" t="t" r="r" b="b"/>
              <a:pathLst>
                <a:path w="8605" h="6605" extrusionOk="0">
                  <a:moveTo>
                    <a:pt x="192" y="1"/>
                  </a:moveTo>
                  <a:cubicBezTo>
                    <a:pt x="77" y="1"/>
                    <a:pt x="0" y="135"/>
                    <a:pt x="77" y="230"/>
                  </a:cubicBezTo>
                  <a:lnTo>
                    <a:pt x="4632" y="6604"/>
                  </a:lnTo>
                  <a:lnTo>
                    <a:pt x="8604" y="6604"/>
                  </a:lnTo>
                  <a:lnTo>
                    <a:pt x="3924" y="58"/>
                  </a:lnTo>
                  <a:cubicBezTo>
                    <a:pt x="3895" y="20"/>
                    <a:pt x="3848" y="1"/>
                    <a:pt x="3800" y="1"/>
                  </a:cubicBezTo>
                  <a:close/>
                </a:path>
              </a:pathLst>
            </a:custGeom>
            <a:solidFill>
              <a:srgbClr val="92A1AE"/>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617;p79">
              <a:extLst>
                <a:ext uri="{FF2B5EF4-FFF2-40B4-BE49-F238E27FC236}">
                  <a16:creationId xmlns:a16="http://schemas.microsoft.com/office/drawing/2014/main" id="{3767F4C0-8B7D-4B70-8B78-89E1C3DC7F3B}"/>
                </a:ext>
              </a:extLst>
            </p:cNvPr>
            <p:cNvSpPr/>
            <p:nvPr/>
          </p:nvSpPr>
          <p:spPr>
            <a:xfrm>
              <a:off x="895405" y="1970906"/>
              <a:ext cx="159871" cy="173447"/>
            </a:xfrm>
            <a:custGeom>
              <a:avLst/>
              <a:gdLst/>
              <a:ahLst/>
              <a:cxnLst/>
              <a:rect l="l" t="t" r="r" b="b"/>
              <a:pathLst>
                <a:path w="6088" h="6605" extrusionOk="0">
                  <a:moveTo>
                    <a:pt x="1" y="1"/>
                  </a:moveTo>
                  <a:lnTo>
                    <a:pt x="4719" y="6604"/>
                  </a:lnTo>
                  <a:lnTo>
                    <a:pt x="6088" y="6604"/>
                  </a:lnTo>
                  <a:lnTo>
                    <a:pt x="1360" y="1"/>
                  </a:ln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618;p79">
              <a:extLst>
                <a:ext uri="{FF2B5EF4-FFF2-40B4-BE49-F238E27FC236}">
                  <a16:creationId xmlns:a16="http://schemas.microsoft.com/office/drawing/2014/main" id="{B71E75CD-202B-4A76-AB2D-0BEF3B1B64A6}"/>
                </a:ext>
              </a:extLst>
            </p:cNvPr>
            <p:cNvSpPr/>
            <p:nvPr/>
          </p:nvSpPr>
          <p:spPr>
            <a:xfrm>
              <a:off x="863499" y="1970906"/>
              <a:ext cx="155827" cy="173185"/>
            </a:xfrm>
            <a:custGeom>
              <a:avLst/>
              <a:gdLst/>
              <a:ahLst/>
              <a:cxnLst/>
              <a:rect l="l" t="t" r="r" b="b"/>
              <a:pathLst>
                <a:path w="5934" h="6595" extrusionOk="0">
                  <a:moveTo>
                    <a:pt x="192" y="1"/>
                  </a:moveTo>
                  <a:cubicBezTo>
                    <a:pt x="77" y="1"/>
                    <a:pt x="0" y="135"/>
                    <a:pt x="77" y="230"/>
                  </a:cubicBezTo>
                  <a:lnTo>
                    <a:pt x="4632" y="6595"/>
                  </a:lnTo>
                  <a:lnTo>
                    <a:pt x="5934" y="6595"/>
                  </a:lnTo>
                  <a:lnTo>
                    <a:pt x="1216" y="1"/>
                  </a:ln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619;p79">
              <a:extLst>
                <a:ext uri="{FF2B5EF4-FFF2-40B4-BE49-F238E27FC236}">
                  <a16:creationId xmlns:a16="http://schemas.microsoft.com/office/drawing/2014/main" id="{A7AE971A-8BB2-4AB6-A0F2-24AE21512C08}"/>
                </a:ext>
              </a:extLst>
            </p:cNvPr>
            <p:cNvSpPr/>
            <p:nvPr/>
          </p:nvSpPr>
          <p:spPr>
            <a:xfrm>
              <a:off x="1073080" y="2094302"/>
              <a:ext cx="35714" cy="49789"/>
            </a:xfrm>
            <a:custGeom>
              <a:avLst/>
              <a:gdLst/>
              <a:ahLst/>
              <a:cxnLst/>
              <a:rect l="l" t="t" r="r" b="b"/>
              <a:pathLst>
                <a:path w="1360" h="1896" extrusionOk="0">
                  <a:moveTo>
                    <a:pt x="738" y="1"/>
                  </a:moveTo>
                  <a:lnTo>
                    <a:pt x="1" y="1034"/>
                  </a:lnTo>
                  <a:lnTo>
                    <a:pt x="613" y="1896"/>
                  </a:lnTo>
                  <a:lnTo>
                    <a:pt x="1130" y="1187"/>
                  </a:lnTo>
                  <a:lnTo>
                    <a:pt x="1360" y="862"/>
                  </a:lnTo>
                  <a:lnTo>
                    <a:pt x="738" y="1"/>
                  </a:lnTo>
                  <a:close/>
                </a:path>
              </a:pathLst>
            </a:custGeom>
            <a:solidFill>
              <a:srgbClr val="7D8F9F"/>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620;p79">
              <a:extLst>
                <a:ext uri="{FF2B5EF4-FFF2-40B4-BE49-F238E27FC236}">
                  <a16:creationId xmlns:a16="http://schemas.microsoft.com/office/drawing/2014/main" id="{5C447125-3858-44AB-94BF-438FCD9CF34F}"/>
                </a:ext>
              </a:extLst>
            </p:cNvPr>
            <p:cNvSpPr/>
            <p:nvPr/>
          </p:nvSpPr>
          <p:spPr>
            <a:xfrm>
              <a:off x="1054987" y="2069171"/>
              <a:ext cx="37473" cy="52310"/>
            </a:xfrm>
            <a:custGeom>
              <a:avLst/>
              <a:gdLst/>
              <a:ahLst/>
              <a:cxnLst/>
              <a:rect l="l" t="t" r="r" b="b"/>
              <a:pathLst>
                <a:path w="1427" h="1992" extrusionOk="0">
                  <a:moveTo>
                    <a:pt x="747" y="1"/>
                  </a:moveTo>
                  <a:lnTo>
                    <a:pt x="1" y="1034"/>
                  </a:lnTo>
                  <a:lnTo>
                    <a:pt x="690" y="1991"/>
                  </a:lnTo>
                  <a:lnTo>
                    <a:pt x="1427" y="958"/>
                  </a:lnTo>
                  <a:lnTo>
                    <a:pt x="747" y="1"/>
                  </a:lnTo>
                  <a:close/>
                </a:path>
              </a:pathLst>
            </a:custGeom>
            <a:solidFill>
              <a:srgbClr val="E2E9E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621;p79">
              <a:extLst>
                <a:ext uri="{FF2B5EF4-FFF2-40B4-BE49-F238E27FC236}">
                  <a16:creationId xmlns:a16="http://schemas.microsoft.com/office/drawing/2014/main" id="{D3DF5045-4483-45B9-AA7A-CF4B672DAF32}"/>
                </a:ext>
              </a:extLst>
            </p:cNvPr>
            <p:cNvSpPr/>
            <p:nvPr/>
          </p:nvSpPr>
          <p:spPr>
            <a:xfrm>
              <a:off x="1037156" y="2044040"/>
              <a:ext cx="37473" cy="52310"/>
            </a:xfrm>
            <a:custGeom>
              <a:avLst/>
              <a:gdLst/>
              <a:ahLst/>
              <a:cxnLst/>
              <a:rect l="l" t="t" r="r" b="b"/>
              <a:pathLst>
                <a:path w="1427" h="1992" extrusionOk="0">
                  <a:moveTo>
                    <a:pt x="737" y="1"/>
                  </a:moveTo>
                  <a:lnTo>
                    <a:pt x="0" y="1034"/>
                  </a:lnTo>
                  <a:lnTo>
                    <a:pt x="680" y="1991"/>
                  </a:lnTo>
                  <a:lnTo>
                    <a:pt x="1426" y="958"/>
                  </a:lnTo>
                  <a:lnTo>
                    <a:pt x="737" y="1"/>
                  </a:lnTo>
                  <a:close/>
                </a:path>
              </a:pathLst>
            </a:custGeom>
            <a:solidFill>
              <a:srgbClr val="657A8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622;p79">
              <a:extLst>
                <a:ext uri="{FF2B5EF4-FFF2-40B4-BE49-F238E27FC236}">
                  <a16:creationId xmlns:a16="http://schemas.microsoft.com/office/drawing/2014/main" id="{7FA2D59E-344A-45F9-A480-FA28B881A6BE}"/>
                </a:ext>
              </a:extLst>
            </p:cNvPr>
            <p:cNvSpPr/>
            <p:nvPr/>
          </p:nvSpPr>
          <p:spPr>
            <a:xfrm>
              <a:off x="924317" y="2114890"/>
              <a:ext cx="225442" cy="220033"/>
            </a:xfrm>
            <a:custGeom>
              <a:avLst/>
              <a:gdLst/>
              <a:ahLst/>
              <a:cxnLst/>
              <a:rect l="l" t="t" r="r" b="b"/>
              <a:pathLst>
                <a:path w="8585" h="8379" extrusionOk="0">
                  <a:moveTo>
                    <a:pt x="4293" y="0"/>
                  </a:moveTo>
                  <a:cubicBezTo>
                    <a:pt x="4122" y="0"/>
                    <a:pt x="3952" y="65"/>
                    <a:pt x="3819" y="193"/>
                  </a:cubicBezTo>
                  <a:cubicBezTo>
                    <a:pt x="3689" y="323"/>
                    <a:pt x="3514" y="391"/>
                    <a:pt x="3340" y="391"/>
                  </a:cubicBezTo>
                  <a:cubicBezTo>
                    <a:pt x="3259" y="391"/>
                    <a:pt x="3177" y="376"/>
                    <a:pt x="3101" y="346"/>
                  </a:cubicBezTo>
                  <a:cubicBezTo>
                    <a:pt x="3020" y="315"/>
                    <a:pt x="2937" y="301"/>
                    <a:pt x="2855" y="301"/>
                  </a:cubicBezTo>
                  <a:cubicBezTo>
                    <a:pt x="2581" y="301"/>
                    <a:pt x="2324" y="465"/>
                    <a:pt x="2221" y="738"/>
                  </a:cubicBezTo>
                  <a:cubicBezTo>
                    <a:pt x="2125" y="987"/>
                    <a:pt x="1886" y="1159"/>
                    <a:pt x="1627" y="1169"/>
                  </a:cubicBezTo>
                  <a:cubicBezTo>
                    <a:pt x="1245" y="1188"/>
                    <a:pt x="957" y="1514"/>
                    <a:pt x="986" y="1887"/>
                  </a:cubicBezTo>
                  <a:cubicBezTo>
                    <a:pt x="996" y="2155"/>
                    <a:pt x="852" y="2404"/>
                    <a:pt x="613" y="2528"/>
                  </a:cubicBezTo>
                  <a:cubicBezTo>
                    <a:pt x="278" y="2700"/>
                    <a:pt x="144" y="3102"/>
                    <a:pt x="316" y="3437"/>
                  </a:cubicBezTo>
                  <a:cubicBezTo>
                    <a:pt x="441" y="3676"/>
                    <a:pt x="402" y="3963"/>
                    <a:pt x="240" y="4174"/>
                  </a:cubicBezTo>
                  <a:cubicBezTo>
                    <a:pt x="0" y="4461"/>
                    <a:pt x="48" y="4892"/>
                    <a:pt x="345" y="5131"/>
                  </a:cubicBezTo>
                  <a:cubicBezTo>
                    <a:pt x="546" y="5294"/>
                    <a:pt x="632" y="5571"/>
                    <a:pt x="565" y="5830"/>
                  </a:cubicBezTo>
                  <a:cubicBezTo>
                    <a:pt x="469" y="6193"/>
                    <a:pt x="689" y="6557"/>
                    <a:pt x="1044" y="6662"/>
                  </a:cubicBezTo>
                  <a:cubicBezTo>
                    <a:pt x="1302" y="6729"/>
                    <a:pt x="1493" y="6940"/>
                    <a:pt x="1541" y="7208"/>
                  </a:cubicBezTo>
                  <a:cubicBezTo>
                    <a:pt x="1593" y="7545"/>
                    <a:pt x="1879" y="7781"/>
                    <a:pt x="2209" y="7781"/>
                  </a:cubicBezTo>
                  <a:cubicBezTo>
                    <a:pt x="2245" y="7781"/>
                    <a:pt x="2280" y="7778"/>
                    <a:pt x="2316" y="7772"/>
                  </a:cubicBezTo>
                  <a:cubicBezTo>
                    <a:pt x="2349" y="7768"/>
                    <a:pt x="2382" y="7765"/>
                    <a:pt x="2415" y="7765"/>
                  </a:cubicBezTo>
                  <a:cubicBezTo>
                    <a:pt x="2641" y="7765"/>
                    <a:pt x="2861" y="7877"/>
                    <a:pt x="2986" y="8069"/>
                  </a:cubicBezTo>
                  <a:cubicBezTo>
                    <a:pt x="3120" y="8270"/>
                    <a:pt x="3336" y="8378"/>
                    <a:pt x="3556" y="8378"/>
                  </a:cubicBezTo>
                  <a:cubicBezTo>
                    <a:pt x="3682" y="8378"/>
                    <a:pt x="3809" y="8343"/>
                    <a:pt x="3924" y="8270"/>
                  </a:cubicBezTo>
                  <a:cubicBezTo>
                    <a:pt x="4039" y="8198"/>
                    <a:pt x="4168" y="8162"/>
                    <a:pt x="4296" y="8162"/>
                  </a:cubicBezTo>
                  <a:cubicBezTo>
                    <a:pt x="4424" y="8162"/>
                    <a:pt x="4551" y="8198"/>
                    <a:pt x="4661" y="8270"/>
                  </a:cubicBezTo>
                  <a:cubicBezTo>
                    <a:pt x="4776" y="8343"/>
                    <a:pt x="4904" y="8378"/>
                    <a:pt x="5031" y="8378"/>
                  </a:cubicBezTo>
                  <a:cubicBezTo>
                    <a:pt x="5254" y="8378"/>
                    <a:pt x="5471" y="8270"/>
                    <a:pt x="5599" y="8069"/>
                  </a:cubicBezTo>
                  <a:cubicBezTo>
                    <a:pt x="5733" y="7877"/>
                    <a:pt x="5946" y="7765"/>
                    <a:pt x="6177" y="7765"/>
                  </a:cubicBezTo>
                  <a:cubicBezTo>
                    <a:pt x="6210" y="7765"/>
                    <a:pt x="6244" y="7768"/>
                    <a:pt x="6278" y="7772"/>
                  </a:cubicBezTo>
                  <a:cubicBezTo>
                    <a:pt x="6314" y="7778"/>
                    <a:pt x="6349" y="7781"/>
                    <a:pt x="6383" y="7781"/>
                  </a:cubicBezTo>
                  <a:cubicBezTo>
                    <a:pt x="6706" y="7781"/>
                    <a:pt x="6993" y="7545"/>
                    <a:pt x="7054" y="7208"/>
                  </a:cubicBezTo>
                  <a:cubicBezTo>
                    <a:pt x="7102" y="6949"/>
                    <a:pt x="7293" y="6739"/>
                    <a:pt x="7542" y="6672"/>
                  </a:cubicBezTo>
                  <a:cubicBezTo>
                    <a:pt x="7905" y="6576"/>
                    <a:pt x="8116" y="6203"/>
                    <a:pt x="8020" y="5839"/>
                  </a:cubicBezTo>
                  <a:cubicBezTo>
                    <a:pt x="7953" y="5581"/>
                    <a:pt x="8039" y="5313"/>
                    <a:pt x="8250" y="5141"/>
                  </a:cubicBezTo>
                  <a:cubicBezTo>
                    <a:pt x="8547" y="4901"/>
                    <a:pt x="8585" y="4471"/>
                    <a:pt x="8355" y="4184"/>
                  </a:cubicBezTo>
                  <a:cubicBezTo>
                    <a:pt x="8183" y="3973"/>
                    <a:pt x="8154" y="3686"/>
                    <a:pt x="8279" y="3447"/>
                  </a:cubicBezTo>
                  <a:cubicBezTo>
                    <a:pt x="8441" y="3112"/>
                    <a:pt x="8307" y="2710"/>
                    <a:pt x="7982" y="2538"/>
                  </a:cubicBezTo>
                  <a:cubicBezTo>
                    <a:pt x="7743" y="2413"/>
                    <a:pt x="7599" y="2164"/>
                    <a:pt x="7609" y="1896"/>
                  </a:cubicBezTo>
                  <a:cubicBezTo>
                    <a:pt x="7628" y="1523"/>
                    <a:pt x="7341" y="1198"/>
                    <a:pt x="6968" y="1179"/>
                  </a:cubicBezTo>
                  <a:cubicBezTo>
                    <a:pt x="6700" y="1169"/>
                    <a:pt x="6470" y="997"/>
                    <a:pt x="6374" y="748"/>
                  </a:cubicBezTo>
                  <a:cubicBezTo>
                    <a:pt x="6264" y="475"/>
                    <a:pt x="6005" y="310"/>
                    <a:pt x="5735" y="310"/>
                  </a:cubicBezTo>
                  <a:cubicBezTo>
                    <a:pt x="5654" y="310"/>
                    <a:pt x="5573" y="325"/>
                    <a:pt x="5494" y="356"/>
                  </a:cubicBezTo>
                  <a:cubicBezTo>
                    <a:pt x="5414" y="386"/>
                    <a:pt x="5332" y="401"/>
                    <a:pt x="5251" y="401"/>
                  </a:cubicBezTo>
                  <a:cubicBezTo>
                    <a:pt x="5077" y="401"/>
                    <a:pt x="4906" y="333"/>
                    <a:pt x="4776" y="202"/>
                  </a:cubicBezTo>
                  <a:cubicBezTo>
                    <a:pt x="4641" y="67"/>
                    <a:pt x="4467" y="0"/>
                    <a:pt x="4293" y="0"/>
                  </a:cubicBezTo>
                  <a:close/>
                </a:path>
              </a:pathLst>
            </a:custGeom>
            <a:solidFill>
              <a:srgbClr val="AAB8C4"/>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623;p79">
              <a:extLst>
                <a:ext uri="{FF2B5EF4-FFF2-40B4-BE49-F238E27FC236}">
                  <a16:creationId xmlns:a16="http://schemas.microsoft.com/office/drawing/2014/main" id="{1A7EBD1C-11A7-4EB7-B72C-7699AA7A0982}"/>
                </a:ext>
              </a:extLst>
            </p:cNvPr>
            <p:cNvSpPr/>
            <p:nvPr/>
          </p:nvSpPr>
          <p:spPr>
            <a:xfrm>
              <a:off x="1020822" y="2115100"/>
              <a:ext cx="128937" cy="219822"/>
            </a:xfrm>
            <a:custGeom>
              <a:avLst/>
              <a:gdLst/>
              <a:ahLst/>
              <a:cxnLst/>
              <a:rect l="l" t="t" r="r" b="b"/>
              <a:pathLst>
                <a:path w="4910" h="8371" extrusionOk="0">
                  <a:moveTo>
                    <a:pt x="622" y="1"/>
                  </a:moveTo>
                  <a:cubicBezTo>
                    <a:pt x="450" y="1"/>
                    <a:pt x="278" y="65"/>
                    <a:pt x="144" y="194"/>
                  </a:cubicBezTo>
                  <a:cubicBezTo>
                    <a:pt x="96" y="242"/>
                    <a:pt x="48" y="281"/>
                    <a:pt x="0" y="309"/>
                  </a:cubicBezTo>
                  <a:cubicBezTo>
                    <a:pt x="101" y="365"/>
                    <a:pt x="214" y="395"/>
                    <a:pt x="327" y="395"/>
                  </a:cubicBezTo>
                  <a:cubicBezTo>
                    <a:pt x="408" y="395"/>
                    <a:pt x="489" y="379"/>
                    <a:pt x="565" y="348"/>
                  </a:cubicBezTo>
                  <a:cubicBezTo>
                    <a:pt x="643" y="320"/>
                    <a:pt x="722" y="307"/>
                    <a:pt x="800" y="307"/>
                  </a:cubicBezTo>
                  <a:cubicBezTo>
                    <a:pt x="1076" y="307"/>
                    <a:pt x="1333" y="471"/>
                    <a:pt x="1445" y="740"/>
                  </a:cubicBezTo>
                  <a:cubicBezTo>
                    <a:pt x="1541" y="989"/>
                    <a:pt x="1771" y="1161"/>
                    <a:pt x="2039" y="1171"/>
                  </a:cubicBezTo>
                  <a:cubicBezTo>
                    <a:pt x="2412" y="1190"/>
                    <a:pt x="2699" y="1515"/>
                    <a:pt x="2680" y="1888"/>
                  </a:cubicBezTo>
                  <a:cubicBezTo>
                    <a:pt x="2670" y="2156"/>
                    <a:pt x="2814" y="2405"/>
                    <a:pt x="3053" y="2520"/>
                  </a:cubicBezTo>
                  <a:cubicBezTo>
                    <a:pt x="3388" y="2692"/>
                    <a:pt x="3522" y="3104"/>
                    <a:pt x="3350" y="3439"/>
                  </a:cubicBezTo>
                  <a:cubicBezTo>
                    <a:pt x="3226" y="3678"/>
                    <a:pt x="3264" y="3955"/>
                    <a:pt x="3427" y="4166"/>
                  </a:cubicBezTo>
                  <a:cubicBezTo>
                    <a:pt x="3666" y="4463"/>
                    <a:pt x="3618" y="4893"/>
                    <a:pt x="3331" y="5123"/>
                  </a:cubicBezTo>
                  <a:cubicBezTo>
                    <a:pt x="3120" y="5295"/>
                    <a:pt x="3034" y="5573"/>
                    <a:pt x="3101" y="5831"/>
                  </a:cubicBezTo>
                  <a:cubicBezTo>
                    <a:pt x="3197" y="6185"/>
                    <a:pt x="2977" y="6559"/>
                    <a:pt x="2623" y="6654"/>
                  </a:cubicBezTo>
                  <a:cubicBezTo>
                    <a:pt x="2364" y="6721"/>
                    <a:pt x="2163" y="6932"/>
                    <a:pt x="2125" y="7200"/>
                  </a:cubicBezTo>
                  <a:cubicBezTo>
                    <a:pt x="2064" y="7537"/>
                    <a:pt x="1777" y="7773"/>
                    <a:pt x="1447" y="7773"/>
                  </a:cubicBezTo>
                  <a:cubicBezTo>
                    <a:pt x="1412" y="7773"/>
                    <a:pt x="1376" y="7770"/>
                    <a:pt x="1340" y="7764"/>
                  </a:cubicBezTo>
                  <a:cubicBezTo>
                    <a:pt x="1307" y="7760"/>
                    <a:pt x="1274" y="7757"/>
                    <a:pt x="1241" y="7757"/>
                  </a:cubicBezTo>
                  <a:cubicBezTo>
                    <a:pt x="1015" y="7757"/>
                    <a:pt x="796" y="7869"/>
                    <a:pt x="670" y="8061"/>
                  </a:cubicBezTo>
                  <a:cubicBezTo>
                    <a:pt x="651" y="8099"/>
                    <a:pt x="622" y="8128"/>
                    <a:pt x="603" y="8157"/>
                  </a:cubicBezTo>
                  <a:cubicBezTo>
                    <a:pt x="617" y="8156"/>
                    <a:pt x="630" y="8155"/>
                    <a:pt x="644" y="8155"/>
                  </a:cubicBezTo>
                  <a:cubicBezTo>
                    <a:pt x="764" y="8155"/>
                    <a:pt x="883" y="8193"/>
                    <a:pt x="986" y="8262"/>
                  </a:cubicBezTo>
                  <a:cubicBezTo>
                    <a:pt x="1101" y="8335"/>
                    <a:pt x="1229" y="8370"/>
                    <a:pt x="1356" y="8370"/>
                  </a:cubicBezTo>
                  <a:cubicBezTo>
                    <a:pt x="1579" y="8370"/>
                    <a:pt x="1796" y="8262"/>
                    <a:pt x="1924" y="8061"/>
                  </a:cubicBezTo>
                  <a:cubicBezTo>
                    <a:pt x="2058" y="7869"/>
                    <a:pt x="2271" y="7757"/>
                    <a:pt x="2502" y="7757"/>
                  </a:cubicBezTo>
                  <a:cubicBezTo>
                    <a:pt x="2535" y="7757"/>
                    <a:pt x="2569" y="7760"/>
                    <a:pt x="2603" y="7764"/>
                  </a:cubicBezTo>
                  <a:cubicBezTo>
                    <a:pt x="2639" y="7770"/>
                    <a:pt x="2674" y="7773"/>
                    <a:pt x="2708" y="7773"/>
                  </a:cubicBezTo>
                  <a:cubicBezTo>
                    <a:pt x="3031" y="7773"/>
                    <a:pt x="3318" y="7537"/>
                    <a:pt x="3379" y="7200"/>
                  </a:cubicBezTo>
                  <a:cubicBezTo>
                    <a:pt x="3417" y="6932"/>
                    <a:pt x="3608" y="6721"/>
                    <a:pt x="3867" y="6654"/>
                  </a:cubicBezTo>
                  <a:cubicBezTo>
                    <a:pt x="4230" y="6549"/>
                    <a:pt x="4441" y="6185"/>
                    <a:pt x="4345" y="5822"/>
                  </a:cubicBezTo>
                  <a:cubicBezTo>
                    <a:pt x="4278" y="5563"/>
                    <a:pt x="4364" y="5286"/>
                    <a:pt x="4575" y="5123"/>
                  </a:cubicBezTo>
                  <a:cubicBezTo>
                    <a:pt x="4862" y="4884"/>
                    <a:pt x="4910" y="4463"/>
                    <a:pt x="4680" y="4166"/>
                  </a:cubicBezTo>
                  <a:cubicBezTo>
                    <a:pt x="4508" y="3955"/>
                    <a:pt x="4479" y="3678"/>
                    <a:pt x="4604" y="3439"/>
                  </a:cubicBezTo>
                  <a:cubicBezTo>
                    <a:pt x="4766" y="3104"/>
                    <a:pt x="4632" y="2692"/>
                    <a:pt x="4307" y="2520"/>
                  </a:cubicBezTo>
                  <a:cubicBezTo>
                    <a:pt x="4068" y="2405"/>
                    <a:pt x="3924" y="2156"/>
                    <a:pt x="3934" y="1888"/>
                  </a:cubicBezTo>
                  <a:cubicBezTo>
                    <a:pt x="3953" y="1506"/>
                    <a:pt x="3666" y="1190"/>
                    <a:pt x="3293" y="1171"/>
                  </a:cubicBezTo>
                  <a:cubicBezTo>
                    <a:pt x="3025" y="1151"/>
                    <a:pt x="2795" y="989"/>
                    <a:pt x="2699" y="740"/>
                  </a:cubicBezTo>
                  <a:cubicBezTo>
                    <a:pt x="2588" y="473"/>
                    <a:pt x="2333" y="303"/>
                    <a:pt x="2058" y="303"/>
                  </a:cubicBezTo>
                  <a:cubicBezTo>
                    <a:pt x="1979" y="303"/>
                    <a:pt x="1898" y="317"/>
                    <a:pt x="1819" y="348"/>
                  </a:cubicBezTo>
                  <a:cubicBezTo>
                    <a:pt x="1739" y="378"/>
                    <a:pt x="1657" y="393"/>
                    <a:pt x="1576" y="393"/>
                  </a:cubicBezTo>
                  <a:cubicBezTo>
                    <a:pt x="1402" y="393"/>
                    <a:pt x="1231" y="325"/>
                    <a:pt x="1101" y="194"/>
                  </a:cubicBezTo>
                  <a:cubicBezTo>
                    <a:pt x="967" y="65"/>
                    <a:pt x="795" y="1"/>
                    <a:pt x="622" y="1"/>
                  </a:cubicBezTo>
                  <a:close/>
                </a:path>
              </a:pathLst>
            </a:custGeom>
            <a:solidFill>
              <a:srgbClr val="98A6B3"/>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624;p79">
              <a:extLst>
                <a:ext uri="{FF2B5EF4-FFF2-40B4-BE49-F238E27FC236}">
                  <a16:creationId xmlns:a16="http://schemas.microsoft.com/office/drawing/2014/main" id="{BDC1910F-842D-433A-A3F9-09DC86515520}"/>
                </a:ext>
              </a:extLst>
            </p:cNvPr>
            <p:cNvSpPr/>
            <p:nvPr/>
          </p:nvSpPr>
          <p:spPr>
            <a:xfrm>
              <a:off x="953964" y="2141806"/>
              <a:ext cx="166147" cy="166147"/>
            </a:xfrm>
            <a:custGeom>
              <a:avLst/>
              <a:gdLst/>
              <a:ahLst/>
              <a:cxnLst/>
              <a:rect l="l" t="t" r="r" b="b"/>
              <a:pathLst>
                <a:path w="6327" h="6327" extrusionOk="0">
                  <a:moveTo>
                    <a:pt x="3168" y="0"/>
                  </a:moveTo>
                  <a:cubicBezTo>
                    <a:pt x="1417" y="0"/>
                    <a:pt x="1" y="1417"/>
                    <a:pt x="1" y="3168"/>
                  </a:cubicBezTo>
                  <a:cubicBezTo>
                    <a:pt x="1" y="4910"/>
                    <a:pt x="1417" y="6326"/>
                    <a:pt x="3168" y="6326"/>
                  </a:cubicBezTo>
                  <a:cubicBezTo>
                    <a:pt x="4910" y="6326"/>
                    <a:pt x="6327" y="4910"/>
                    <a:pt x="6327" y="3168"/>
                  </a:cubicBezTo>
                  <a:cubicBezTo>
                    <a:pt x="6327" y="1417"/>
                    <a:pt x="4910" y="0"/>
                    <a:pt x="3168" y="0"/>
                  </a:cubicBezTo>
                  <a:close/>
                </a:path>
              </a:pathLst>
            </a:custGeom>
            <a:solidFill>
              <a:srgbClr val="E8EDF1"/>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625;p79">
              <a:extLst>
                <a:ext uri="{FF2B5EF4-FFF2-40B4-BE49-F238E27FC236}">
                  <a16:creationId xmlns:a16="http://schemas.microsoft.com/office/drawing/2014/main" id="{80E5C5DC-6A05-4003-B357-D01A1260C3FA}"/>
                </a:ext>
              </a:extLst>
            </p:cNvPr>
            <p:cNvSpPr/>
            <p:nvPr/>
          </p:nvSpPr>
          <p:spPr>
            <a:xfrm>
              <a:off x="1020560" y="2141806"/>
              <a:ext cx="104068" cy="166252"/>
            </a:xfrm>
            <a:custGeom>
              <a:avLst/>
              <a:gdLst/>
              <a:ahLst/>
              <a:cxnLst/>
              <a:rect l="l" t="t" r="r" b="b"/>
              <a:pathLst>
                <a:path w="3963" h="6331" extrusionOk="0">
                  <a:moveTo>
                    <a:pt x="632" y="0"/>
                  </a:moveTo>
                  <a:cubicBezTo>
                    <a:pt x="422" y="0"/>
                    <a:pt x="211" y="20"/>
                    <a:pt x="1" y="67"/>
                  </a:cubicBezTo>
                  <a:cubicBezTo>
                    <a:pt x="1475" y="364"/>
                    <a:pt x="2537" y="1656"/>
                    <a:pt x="2537" y="3168"/>
                  </a:cubicBezTo>
                  <a:cubicBezTo>
                    <a:pt x="2537" y="4671"/>
                    <a:pt x="1475" y="5963"/>
                    <a:pt x="1" y="6269"/>
                  </a:cubicBezTo>
                  <a:cubicBezTo>
                    <a:pt x="210" y="6310"/>
                    <a:pt x="419" y="6330"/>
                    <a:pt x="624" y="6330"/>
                  </a:cubicBezTo>
                  <a:cubicBezTo>
                    <a:pt x="2218" y="6330"/>
                    <a:pt x="3610" y="5129"/>
                    <a:pt x="3772" y="3484"/>
                  </a:cubicBezTo>
                  <a:cubicBezTo>
                    <a:pt x="3963" y="1618"/>
                    <a:pt x="2499" y="0"/>
                    <a:pt x="632" y="0"/>
                  </a:cubicBezTo>
                  <a:close/>
                </a:path>
              </a:pathLst>
            </a:custGeom>
            <a:solidFill>
              <a:srgbClr val="E2E9ED"/>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626;p79">
              <a:extLst>
                <a:ext uri="{FF2B5EF4-FFF2-40B4-BE49-F238E27FC236}">
                  <a16:creationId xmlns:a16="http://schemas.microsoft.com/office/drawing/2014/main" id="{2C1736F5-6CC9-4C40-AF6D-A5E735223923}"/>
                </a:ext>
              </a:extLst>
            </p:cNvPr>
            <p:cNvSpPr/>
            <p:nvPr/>
          </p:nvSpPr>
          <p:spPr>
            <a:xfrm>
              <a:off x="1020560" y="2187551"/>
              <a:ext cx="20378" cy="74657"/>
            </a:xfrm>
            <a:custGeom>
              <a:avLst/>
              <a:gdLst/>
              <a:ahLst/>
              <a:cxnLst/>
              <a:rect l="l" t="t" r="r" b="b"/>
              <a:pathLst>
                <a:path w="776" h="2843" extrusionOk="0">
                  <a:moveTo>
                    <a:pt x="594" y="0"/>
                  </a:moveTo>
                  <a:cubicBezTo>
                    <a:pt x="556" y="0"/>
                    <a:pt x="518" y="10"/>
                    <a:pt x="489" y="48"/>
                  </a:cubicBezTo>
                  <a:lnTo>
                    <a:pt x="87" y="431"/>
                  </a:lnTo>
                  <a:cubicBezTo>
                    <a:pt x="30" y="469"/>
                    <a:pt x="1" y="527"/>
                    <a:pt x="1" y="594"/>
                  </a:cubicBezTo>
                  <a:cubicBezTo>
                    <a:pt x="1" y="680"/>
                    <a:pt x="58" y="747"/>
                    <a:pt x="144" y="756"/>
                  </a:cubicBezTo>
                  <a:cubicBezTo>
                    <a:pt x="173" y="756"/>
                    <a:pt x="202" y="747"/>
                    <a:pt x="230" y="718"/>
                  </a:cubicBezTo>
                  <a:lnTo>
                    <a:pt x="364" y="546"/>
                  </a:lnTo>
                  <a:lnTo>
                    <a:pt x="364" y="2709"/>
                  </a:lnTo>
                  <a:cubicBezTo>
                    <a:pt x="364" y="2795"/>
                    <a:pt x="470" y="2843"/>
                    <a:pt x="575" y="2843"/>
                  </a:cubicBezTo>
                  <a:cubicBezTo>
                    <a:pt x="671" y="2843"/>
                    <a:pt x="776" y="2795"/>
                    <a:pt x="776" y="2709"/>
                  </a:cubicBezTo>
                  <a:lnTo>
                    <a:pt x="776" y="134"/>
                  </a:lnTo>
                  <a:cubicBezTo>
                    <a:pt x="776" y="48"/>
                    <a:pt x="680" y="0"/>
                    <a:pt x="594" y="0"/>
                  </a:cubicBezTo>
                  <a:close/>
                </a:path>
              </a:pathLst>
            </a:custGeom>
            <a:solidFill>
              <a:srgbClr val="465C73"/>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9441;p78">
            <a:extLst>
              <a:ext uri="{FF2B5EF4-FFF2-40B4-BE49-F238E27FC236}">
                <a16:creationId xmlns:a16="http://schemas.microsoft.com/office/drawing/2014/main" id="{3FB61D1A-2450-4AED-B526-6F9A9A9915D6}"/>
              </a:ext>
            </a:extLst>
          </p:cNvPr>
          <p:cNvGrpSpPr/>
          <p:nvPr/>
        </p:nvGrpSpPr>
        <p:grpSpPr>
          <a:xfrm>
            <a:off x="1274656" y="2806405"/>
            <a:ext cx="803776" cy="792870"/>
            <a:chOff x="3952456" y="1524280"/>
            <a:chExt cx="370195" cy="300154"/>
          </a:xfrm>
        </p:grpSpPr>
        <p:sp>
          <p:nvSpPr>
            <p:cNvPr id="149" name="Google Shape;9442;p78">
              <a:extLst>
                <a:ext uri="{FF2B5EF4-FFF2-40B4-BE49-F238E27FC236}">
                  <a16:creationId xmlns:a16="http://schemas.microsoft.com/office/drawing/2014/main" id="{8CFFCB2A-85B4-4B48-BC34-41791D90146A}"/>
                </a:ext>
              </a:extLst>
            </p:cNvPr>
            <p:cNvSpPr/>
            <p:nvPr/>
          </p:nvSpPr>
          <p:spPr>
            <a:xfrm>
              <a:off x="3952456" y="1550482"/>
              <a:ext cx="370195" cy="248064"/>
            </a:xfrm>
            <a:custGeom>
              <a:avLst/>
              <a:gdLst/>
              <a:ahLst/>
              <a:cxnLst/>
              <a:rect l="l" t="t" r="r" b="b"/>
              <a:pathLst>
                <a:path w="24725" h="16568" extrusionOk="0">
                  <a:moveTo>
                    <a:pt x="484" y="1"/>
                  </a:moveTo>
                  <a:cubicBezTo>
                    <a:pt x="211" y="1"/>
                    <a:pt x="0" y="232"/>
                    <a:pt x="0" y="505"/>
                  </a:cubicBezTo>
                  <a:lnTo>
                    <a:pt x="0" y="16063"/>
                  </a:lnTo>
                  <a:cubicBezTo>
                    <a:pt x="0" y="16337"/>
                    <a:pt x="211" y="16568"/>
                    <a:pt x="484" y="16568"/>
                  </a:cubicBezTo>
                  <a:lnTo>
                    <a:pt x="24241" y="16568"/>
                  </a:lnTo>
                  <a:cubicBezTo>
                    <a:pt x="24515" y="16568"/>
                    <a:pt x="24725" y="16337"/>
                    <a:pt x="24725" y="16063"/>
                  </a:cubicBezTo>
                  <a:lnTo>
                    <a:pt x="24725" y="15138"/>
                  </a:lnTo>
                  <a:lnTo>
                    <a:pt x="24725" y="505"/>
                  </a:lnTo>
                  <a:cubicBezTo>
                    <a:pt x="24725" y="232"/>
                    <a:pt x="24515" y="1"/>
                    <a:pt x="24241" y="1"/>
                  </a:cubicBezTo>
                  <a:close/>
                </a:path>
              </a:pathLst>
            </a:custGeom>
            <a:solidFill>
              <a:srgbClr val="90A7B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443;p78">
              <a:extLst>
                <a:ext uri="{FF2B5EF4-FFF2-40B4-BE49-F238E27FC236}">
                  <a16:creationId xmlns:a16="http://schemas.microsoft.com/office/drawing/2014/main" id="{A096B114-9C15-4C20-ABE0-27BE016967B8}"/>
                </a:ext>
              </a:extLst>
            </p:cNvPr>
            <p:cNvSpPr/>
            <p:nvPr/>
          </p:nvSpPr>
          <p:spPr>
            <a:xfrm>
              <a:off x="3977955" y="1550482"/>
              <a:ext cx="344697" cy="226669"/>
            </a:xfrm>
            <a:custGeom>
              <a:avLst/>
              <a:gdLst/>
              <a:ahLst/>
              <a:cxnLst/>
              <a:rect l="l" t="t" r="r" b="b"/>
              <a:pathLst>
                <a:path w="23022" h="15139" extrusionOk="0">
                  <a:moveTo>
                    <a:pt x="21" y="1"/>
                  </a:moveTo>
                  <a:lnTo>
                    <a:pt x="21" y="14634"/>
                  </a:lnTo>
                  <a:cubicBezTo>
                    <a:pt x="0" y="14907"/>
                    <a:pt x="232" y="15138"/>
                    <a:pt x="505" y="15138"/>
                  </a:cubicBezTo>
                  <a:lnTo>
                    <a:pt x="23022" y="15138"/>
                  </a:lnTo>
                  <a:lnTo>
                    <a:pt x="23022" y="505"/>
                  </a:lnTo>
                  <a:cubicBezTo>
                    <a:pt x="23022" y="232"/>
                    <a:pt x="22812" y="1"/>
                    <a:pt x="22538" y="1"/>
                  </a:cubicBezTo>
                  <a:close/>
                </a:path>
              </a:pathLst>
            </a:custGeom>
            <a:solidFill>
              <a:srgbClr val="AABCC9"/>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444;p78">
              <a:extLst>
                <a:ext uri="{FF2B5EF4-FFF2-40B4-BE49-F238E27FC236}">
                  <a16:creationId xmlns:a16="http://schemas.microsoft.com/office/drawing/2014/main" id="{DF410E2D-63C3-4DD0-B231-76381A6B7FC5}"/>
                </a:ext>
              </a:extLst>
            </p:cNvPr>
            <p:cNvSpPr/>
            <p:nvPr/>
          </p:nvSpPr>
          <p:spPr>
            <a:xfrm>
              <a:off x="3990232" y="1524280"/>
              <a:ext cx="294644" cy="251613"/>
            </a:xfrm>
            <a:custGeom>
              <a:avLst/>
              <a:gdLst/>
              <a:ahLst/>
              <a:cxnLst/>
              <a:rect l="l" t="t" r="r" b="b"/>
              <a:pathLst>
                <a:path w="19679" h="16805" extrusionOk="0">
                  <a:moveTo>
                    <a:pt x="4933" y="0"/>
                  </a:moveTo>
                  <a:cubicBezTo>
                    <a:pt x="3281" y="0"/>
                    <a:pt x="1628" y="347"/>
                    <a:pt x="84" y="1036"/>
                  </a:cubicBezTo>
                  <a:cubicBezTo>
                    <a:pt x="42" y="1057"/>
                    <a:pt x="0" y="1099"/>
                    <a:pt x="0" y="1141"/>
                  </a:cubicBezTo>
                  <a:lnTo>
                    <a:pt x="0" y="16615"/>
                  </a:lnTo>
                  <a:cubicBezTo>
                    <a:pt x="0" y="16688"/>
                    <a:pt x="79" y="16745"/>
                    <a:pt x="142" y="16745"/>
                  </a:cubicBezTo>
                  <a:cubicBezTo>
                    <a:pt x="151" y="16745"/>
                    <a:pt x="160" y="16744"/>
                    <a:pt x="168" y="16741"/>
                  </a:cubicBezTo>
                  <a:cubicBezTo>
                    <a:pt x="1684" y="16071"/>
                    <a:pt x="3301" y="15739"/>
                    <a:pt x="4918" y="15739"/>
                  </a:cubicBezTo>
                  <a:cubicBezTo>
                    <a:pt x="6597" y="15739"/>
                    <a:pt x="8276" y="16097"/>
                    <a:pt x="9840" y="16804"/>
                  </a:cubicBezTo>
                  <a:cubicBezTo>
                    <a:pt x="11404" y="16097"/>
                    <a:pt x="13082" y="15739"/>
                    <a:pt x="14762" y="15739"/>
                  </a:cubicBezTo>
                  <a:cubicBezTo>
                    <a:pt x="16378" y="15739"/>
                    <a:pt x="17995" y="16071"/>
                    <a:pt x="19511" y="16741"/>
                  </a:cubicBezTo>
                  <a:cubicBezTo>
                    <a:pt x="19519" y="16744"/>
                    <a:pt x="19528" y="16745"/>
                    <a:pt x="19537" y="16745"/>
                  </a:cubicBezTo>
                  <a:cubicBezTo>
                    <a:pt x="19600" y="16745"/>
                    <a:pt x="19679" y="16688"/>
                    <a:pt x="19679" y="16615"/>
                  </a:cubicBezTo>
                  <a:lnTo>
                    <a:pt x="19679" y="1141"/>
                  </a:lnTo>
                  <a:cubicBezTo>
                    <a:pt x="19679" y="1099"/>
                    <a:pt x="19637" y="1057"/>
                    <a:pt x="19595" y="1036"/>
                  </a:cubicBezTo>
                  <a:cubicBezTo>
                    <a:pt x="18051" y="347"/>
                    <a:pt x="16398" y="0"/>
                    <a:pt x="14747" y="0"/>
                  </a:cubicBezTo>
                  <a:cubicBezTo>
                    <a:pt x="13071" y="0"/>
                    <a:pt x="11396" y="358"/>
                    <a:pt x="9840" y="1078"/>
                  </a:cubicBezTo>
                  <a:cubicBezTo>
                    <a:pt x="8283" y="358"/>
                    <a:pt x="6609" y="0"/>
                    <a:pt x="4933" y="0"/>
                  </a:cubicBezTo>
                  <a:close/>
                </a:path>
              </a:pathLst>
            </a:custGeom>
            <a:solidFill>
              <a:srgbClr val="223D58"/>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445;p78">
              <a:extLst>
                <a:ext uri="{FF2B5EF4-FFF2-40B4-BE49-F238E27FC236}">
                  <a16:creationId xmlns:a16="http://schemas.microsoft.com/office/drawing/2014/main" id="{012A8387-36C1-4F5F-9271-1406C0E4702B}"/>
                </a:ext>
              </a:extLst>
            </p:cNvPr>
            <p:cNvSpPr/>
            <p:nvPr/>
          </p:nvSpPr>
          <p:spPr>
            <a:xfrm>
              <a:off x="4003138" y="1524430"/>
              <a:ext cx="281738" cy="230367"/>
            </a:xfrm>
            <a:custGeom>
              <a:avLst/>
              <a:gdLst/>
              <a:ahLst/>
              <a:cxnLst/>
              <a:rect l="l" t="t" r="r" b="b"/>
              <a:pathLst>
                <a:path w="18817" h="15386" extrusionOk="0">
                  <a:moveTo>
                    <a:pt x="13885" y="1"/>
                  </a:moveTo>
                  <a:cubicBezTo>
                    <a:pt x="12209" y="1"/>
                    <a:pt x="10534" y="358"/>
                    <a:pt x="8978" y="1068"/>
                  </a:cubicBezTo>
                  <a:cubicBezTo>
                    <a:pt x="7423" y="360"/>
                    <a:pt x="5747" y="5"/>
                    <a:pt x="4069" y="5"/>
                  </a:cubicBezTo>
                  <a:cubicBezTo>
                    <a:pt x="2706" y="5"/>
                    <a:pt x="1343" y="239"/>
                    <a:pt x="42" y="711"/>
                  </a:cubicBezTo>
                  <a:lnTo>
                    <a:pt x="0" y="711"/>
                  </a:lnTo>
                  <a:lnTo>
                    <a:pt x="0" y="15196"/>
                  </a:lnTo>
                  <a:cubicBezTo>
                    <a:pt x="0" y="15262"/>
                    <a:pt x="51" y="15315"/>
                    <a:pt x="114" y="15315"/>
                  </a:cubicBezTo>
                  <a:cubicBezTo>
                    <a:pt x="132" y="15315"/>
                    <a:pt x="150" y="15311"/>
                    <a:pt x="168" y="15301"/>
                  </a:cubicBezTo>
                  <a:cubicBezTo>
                    <a:pt x="1858" y="14556"/>
                    <a:pt x="3381" y="14304"/>
                    <a:pt x="4666" y="14304"/>
                  </a:cubicBezTo>
                  <a:cubicBezTo>
                    <a:pt x="7332" y="14304"/>
                    <a:pt x="8978" y="15386"/>
                    <a:pt x="8978" y="15386"/>
                  </a:cubicBezTo>
                  <a:cubicBezTo>
                    <a:pt x="10765" y="14671"/>
                    <a:pt x="12657" y="14313"/>
                    <a:pt x="14570" y="14313"/>
                  </a:cubicBezTo>
                  <a:cubicBezTo>
                    <a:pt x="14626" y="14313"/>
                    <a:pt x="14682" y="14312"/>
                    <a:pt x="14738" y="14312"/>
                  </a:cubicBezTo>
                  <a:cubicBezTo>
                    <a:pt x="16131" y="14312"/>
                    <a:pt x="17503" y="14563"/>
                    <a:pt x="18817" y="15028"/>
                  </a:cubicBezTo>
                  <a:lnTo>
                    <a:pt x="18817" y="1131"/>
                  </a:lnTo>
                  <a:cubicBezTo>
                    <a:pt x="18817" y="1089"/>
                    <a:pt x="18775" y="1047"/>
                    <a:pt x="18733" y="1047"/>
                  </a:cubicBezTo>
                  <a:cubicBezTo>
                    <a:pt x="17189" y="348"/>
                    <a:pt x="15536" y="1"/>
                    <a:pt x="13885" y="1"/>
                  </a:cubicBezTo>
                  <a:close/>
                </a:path>
              </a:pathLst>
            </a:custGeom>
            <a:solidFill>
              <a:srgbClr val="4E677C"/>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446;p78">
              <a:extLst>
                <a:ext uri="{FF2B5EF4-FFF2-40B4-BE49-F238E27FC236}">
                  <a16:creationId xmlns:a16="http://schemas.microsoft.com/office/drawing/2014/main" id="{2DD3CCC6-2511-4C39-82DA-961B7A593790}"/>
                </a:ext>
              </a:extLst>
            </p:cNvPr>
            <p:cNvSpPr/>
            <p:nvPr/>
          </p:nvSpPr>
          <p:spPr>
            <a:xfrm>
              <a:off x="4137547" y="1524280"/>
              <a:ext cx="147329" cy="230517"/>
            </a:xfrm>
            <a:custGeom>
              <a:avLst/>
              <a:gdLst/>
              <a:ahLst/>
              <a:cxnLst/>
              <a:rect l="l" t="t" r="r" b="b"/>
              <a:pathLst>
                <a:path w="9840" h="15396" extrusionOk="0">
                  <a:moveTo>
                    <a:pt x="4908" y="0"/>
                  </a:moveTo>
                  <a:cubicBezTo>
                    <a:pt x="3232" y="0"/>
                    <a:pt x="1557" y="358"/>
                    <a:pt x="1" y="1078"/>
                  </a:cubicBezTo>
                  <a:lnTo>
                    <a:pt x="1" y="15396"/>
                  </a:lnTo>
                  <a:cubicBezTo>
                    <a:pt x="1788" y="14681"/>
                    <a:pt x="3680" y="14323"/>
                    <a:pt x="5593" y="14323"/>
                  </a:cubicBezTo>
                  <a:cubicBezTo>
                    <a:pt x="5649" y="14323"/>
                    <a:pt x="5705" y="14322"/>
                    <a:pt x="5761" y="14322"/>
                  </a:cubicBezTo>
                  <a:cubicBezTo>
                    <a:pt x="7154" y="14322"/>
                    <a:pt x="8526" y="14573"/>
                    <a:pt x="9840" y="15038"/>
                  </a:cubicBezTo>
                  <a:lnTo>
                    <a:pt x="9840" y="1141"/>
                  </a:lnTo>
                  <a:cubicBezTo>
                    <a:pt x="9840" y="1099"/>
                    <a:pt x="9798" y="1057"/>
                    <a:pt x="9756" y="1036"/>
                  </a:cubicBezTo>
                  <a:cubicBezTo>
                    <a:pt x="8212" y="347"/>
                    <a:pt x="6559" y="0"/>
                    <a:pt x="4908" y="0"/>
                  </a:cubicBezTo>
                  <a:close/>
                </a:path>
              </a:pathLst>
            </a:custGeom>
            <a:solidFill>
              <a:srgbClr val="7F94A5"/>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447;p78">
              <a:extLst>
                <a:ext uri="{FF2B5EF4-FFF2-40B4-BE49-F238E27FC236}">
                  <a16:creationId xmlns:a16="http://schemas.microsoft.com/office/drawing/2014/main" id="{C5150DCD-9297-4081-9DA8-C5AC00251BD8}"/>
                </a:ext>
              </a:extLst>
            </p:cNvPr>
            <p:cNvSpPr/>
            <p:nvPr/>
          </p:nvSpPr>
          <p:spPr>
            <a:xfrm>
              <a:off x="4137547" y="1766430"/>
              <a:ext cx="25828" cy="58003"/>
            </a:xfrm>
            <a:custGeom>
              <a:avLst/>
              <a:gdLst/>
              <a:ahLst/>
              <a:cxnLst/>
              <a:rect l="l" t="t" r="r" b="b"/>
              <a:pathLst>
                <a:path w="1725" h="3874" extrusionOk="0">
                  <a:moveTo>
                    <a:pt x="1725" y="0"/>
                  </a:moveTo>
                  <a:cubicBezTo>
                    <a:pt x="1136" y="148"/>
                    <a:pt x="547" y="379"/>
                    <a:pt x="1" y="631"/>
                  </a:cubicBezTo>
                  <a:lnTo>
                    <a:pt x="1" y="3743"/>
                  </a:lnTo>
                  <a:cubicBezTo>
                    <a:pt x="1" y="3819"/>
                    <a:pt x="67" y="3873"/>
                    <a:pt x="127" y="3873"/>
                  </a:cubicBezTo>
                  <a:cubicBezTo>
                    <a:pt x="150" y="3873"/>
                    <a:pt x="172" y="3865"/>
                    <a:pt x="190" y="3848"/>
                  </a:cubicBezTo>
                  <a:lnTo>
                    <a:pt x="799" y="3364"/>
                  </a:lnTo>
                  <a:cubicBezTo>
                    <a:pt x="821" y="3343"/>
                    <a:pt x="847" y="3333"/>
                    <a:pt x="876" y="3333"/>
                  </a:cubicBezTo>
                  <a:cubicBezTo>
                    <a:pt x="905" y="3333"/>
                    <a:pt x="936" y="3343"/>
                    <a:pt x="968" y="3364"/>
                  </a:cubicBezTo>
                  <a:lnTo>
                    <a:pt x="1514" y="3827"/>
                  </a:lnTo>
                  <a:cubicBezTo>
                    <a:pt x="1541" y="3847"/>
                    <a:pt x="1573" y="3857"/>
                    <a:pt x="1603" y="3857"/>
                  </a:cubicBezTo>
                  <a:cubicBezTo>
                    <a:pt x="1666" y="3857"/>
                    <a:pt x="1725" y="3814"/>
                    <a:pt x="1725" y="3743"/>
                  </a:cubicBezTo>
                  <a:lnTo>
                    <a:pt x="1725" y="0"/>
                  </a:lnTo>
                  <a:close/>
                </a:path>
              </a:pathLst>
            </a:custGeom>
            <a:solidFill>
              <a:srgbClr val="C6D2DB"/>
            </a:solidFill>
            <a:ln>
              <a:solidFill>
                <a:srgbClr val="97BE6D"/>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2274;p60">
            <a:extLst>
              <a:ext uri="{FF2B5EF4-FFF2-40B4-BE49-F238E27FC236}">
                <a16:creationId xmlns:a16="http://schemas.microsoft.com/office/drawing/2014/main" id="{7DA94DB2-7457-49EE-910C-452E93EE4C94}"/>
              </a:ext>
            </a:extLst>
          </p:cNvPr>
          <p:cNvGrpSpPr/>
          <p:nvPr/>
        </p:nvGrpSpPr>
        <p:grpSpPr>
          <a:xfrm>
            <a:off x="-304800" y="-89722"/>
            <a:ext cx="9768114" cy="5584793"/>
            <a:chOff x="711077" y="1191575"/>
            <a:chExt cx="1930547" cy="2707769"/>
          </a:xfrm>
        </p:grpSpPr>
        <p:sp>
          <p:nvSpPr>
            <p:cNvPr id="78" name="Google Shape;2275;p60">
              <a:extLst>
                <a:ext uri="{FF2B5EF4-FFF2-40B4-BE49-F238E27FC236}">
                  <a16:creationId xmlns:a16="http://schemas.microsoft.com/office/drawing/2014/main" id="{F140EBA8-1439-4499-A9C2-DCA3A682E75B}"/>
                </a:ext>
              </a:extLst>
            </p:cNvPr>
            <p:cNvSpPr/>
            <p:nvPr/>
          </p:nvSpPr>
          <p:spPr>
            <a:xfrm>
              <a:off x="711077" y="1494879"/>
              <a:ext cx="1930539" cy="2404465"/>
            </a:xfrm>
            <a:custGeom>
              <a:avLst/>
              <a:gdLst/>
              <a:ahLst/>
              <a:cxnLst/>
              <a:rect l="l" t="t" r="r" b="b"/>
              <a:pathLst>
                <a:path w="48339" h="82225" extrusionOk="0">
                  <a:moveTo>
                    <a:pt x="4131" y="0"/>
                  </a:moveTo>
                  <a:cubicBezTo>
                    <a:pt x="1867" y="0"/>
                    <a:pt x="0" y="1653"/>
                    <a:pt x="0" y="3933"/>
                  </a:cubicBezTo>
                  <a:lnTo>
                    <a:pt x="0" y="73953"/>
                  </a:lnTo>
                  <a:cubicBezTo>
                    <a:pt x="0" y="76234"/>
                    <a:pt x="1867" y="77886"/>
                    <a:pt x="4131" y="77886"/>
                  </a:cubicBezTo>
                  <a:lnTo>
                    <a:pt x="10329" y="77886"/>
                  </a:lnTo>
                  <a:cubicBezTo>
                    <a:pt x="14460" y="77886"/>
                    <a:pt x="18393" y="79324"/>
                    <a:pt x="21897" y="81605"/>
                  </a:cubicBezTo>
                  <a:cubicBezTo>
                    <a:pt x="22624" y="82018"/>
                    <a:pt x="23450" y="82224"/>
                    <a:pt x="24250" y="82224"/>
                  </a:cubicBezTo>
                  <a:cubicBezTo>
                    <a:pt x="25049" y="82224"/>
                    <a:pt x="25822" y="82018"/>
                    <a:pt x="26442" y="81605"/>
                  </a:cubicBezTo>
                  <a:lnTo>
                    <a:pt x="26656" y="81605"/>
                  </a:lnTo>
                  <a:cubicBezTo>
                    <a:pt x="29962" y="79324"/>
                    <a:pt x="33878" y="77886"/>
                    <a:pt x="38010" y="77886"/>
                  </a:cubicBezTo>
                  <a:lnTo>
                    <a:pt x="44422" y="77886"/>
                  </a:lnTo>
                  <a:cubicBezTo>
                    <a:pt x="46686" y="77886"/>
                    <a:pt x="48338" y="76234"/>
                    <a:pt x="48338" y="73953"/>
                  </a:cubicBezTo>
                  <a:lnTo>
                    <a:pt x="48338" y="3933"/>
                  </a:lnTo>
                  <a:cubicBezTo>
                    <a:pt x="48338" y="1653"/>
                    <a:pt x="46686" y="0"/>
                    <a:pt x="44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76;p60">
              <a:extLst>
                <a:ext uri="{FF2B5EF4-FFF2-40B4-BE49-F238E27FC236}">
                  <a16:creationId xmlns:a16="http://schemas.microsoft.com/office/drawing/2014/main" id="{4E6AA891-08F3-46FE-B018-F4E7C53610C2}"/>
                </a:ext>
              </a:extLst>
            </p:cNvPr>
            <p:cNvSpPr/>
            <p:nvPr/>
          </p:nvSpPr>
          <p:spPr>
            <a:xfrm>
              <a:off x="711085" y="1191575"/>
              <a:ext cx="1930539" cy="448285"/>
            </a:xfrm>
            <a:custGeom>
              <a:avLst/>
              <a:gdLst/>
              <a:ahLst/>
              <a:cxnLst/>
              <a:rect l="l" t="t" r="r" b="b"/>
              <a:pathLst>
                <a:path w="48339" h="12610" extrusionOk="0">
                  <a:moveTo>
                    <a:pt x="4131" y="0"/>
                  </a:moveTo>
                  <a:cubicBezTo>
                    <a:pt x="1867" y="0"/>
                    <a:pt x="0" y="1653"/>
                    <a:pt x="0" y="3933"/>
                  </a:cubicBezTo>
                  <a:lnTo>
                    <a:pt x="0" y="12609"/>
                  </a:lnTo>
                  <a:lnTo>
                    <a:pt x="48338" y="12609"/>
                  </a:lnTo>
                  <a:lnTo>
                    <a:pt x="48338" y="3933"/>
                  </a:lnTo>
                  <a:cubicBezTo>
                    <a:pt x="48338" y="1653"/>
                    <a:pt x="46686" y="0"/>
                    <a:pt x="44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TextBox 79">
            <a:extLst>
              <a:ext uri="{FF2B5EF4-FFF2-40B4-BE49-F238E27FC236}">
                <a16:creationId xmlns:a16="http://schemas.microsoft.com/office/drawing/2014/main" id="{8A014C25-6004-476A-A016-96E3A7008633}"/>
              </a:ext>
            </a:extLst>
          </p:cNvPr>
          <p:cNvSpPr txBox="1"/>
          <p:nvPr/>
        </p:nvSpPr>
        <p:spPr>
          <a:xfrm>
            <a:off x="2078432" y="260304"/>
            <a:ext cx="5187501" cy="307777"/>
          </a:xfrm>
          <a:prstGeom prst="rect">
            <a:avLst/>
          </a:prstGeom>
          <a:noFill/>
        </p:spPr>
        <p:txBody>
          <a:bodyPr wrap="square" rtlCol="0">
            <a:spAutoFit/>
          </a:bodyPr>
          <a:lstStyle/>
          <a:p>
            <a:pPr algn="ctr"/>
            <a:r>
              <a:rPr lang="en-US" b="1" dirty="0">
                <a:solidFill>
                  <a:schemeClr val="tx1"/>
                </a:solidFill>
              </a:rPr>
              <a:t>KINH NGHIỆM RÚT RA</a:t>
            </a:r>
          </a:p>
        </p:txBody>
      </p:sp>
      <p:sp>
        <p:nvSpPr>
          <p:cNvPr id="81" name="Google Shape;286;p33">
            <a:extLst>
              <a:ext uri="{FF2B5EF4-FFF2-40B4-BE49-F238E27FC236}">
                <a16:creationId xmlns:a16="http://schemas.microsoft.com/office/drawing/2014/main" id="{B683325F-822A-4FD3-856C-676B077F400D}"/>
              </a:ext>
            </a:extLst>
          </p:cNvPr>
          <p:cNvSpPr txBox="1">
            <a:spLocks/>
          </p:cNvSpPr>
          <p:nvPr/>
        </p:nvSpPr>
        <p:spPr>
          <a:xfrm>
            <a:off x="1393991" y="2090169"/>
            <a:ext cx="6123447" cy="212951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ü"/>
            </a:pPr>
            <a:r>
              <a:rPr lang="en" sz="2000" dirty="0">
                <a:latin typeface="+mn-lt"/>
              </a:rPr>
              <a:t>Đọc nhiều tài liệu về môn học.</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Chia sẻ những thắc mắc với nhau để hoàn thiện đồ án.</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r>
              <a:rPr lang="en" sz="2000" dirty="0">
                <a:latin typeface="+mn-lt"/>
              </a:rPr>
              <a:t>Hoàn thành sớm để có thể kịp thời khắc phục sai sót.</a:t>
            </a:r>
          </a:p>
          <a:p>
            <a:pPr marL="285750" indent="-285750">
              <a:buFont typeface="Wingdings" panose="05000000000000000000" pitchFamily="2" charset="2"/>
              <a:buChar char="ü"/>
            </a:pPr>
            <a:endParaRPr lang="en" sz="2000" dirty="0">
              <a:latin typeface="+mn-lt"/>
            </a:endParaRPr>
          </a:p>
          <a:p>
            <a:pPr marL="285750" indent="-285750">
              <a:buFont typeface="Wingdings" panose="05000000000000000000" pitchFamily="2" charset="2"/>
              <a:buChar char="ü"/>
            </a:pPr>
            <a:endParaRPr lang="en" sz="2000" dirty="0">
              <a:latin typeface="Staatliches"/>
            </a:endParaRPr>
          </a:p>
        </p:txBody>
      </p:sp>
      <p:sp>
        <p:nvSpPr>
          <p:cNvPr id="82" name="TextBox 81">
            <a:extLst>
              <a:ext uri="{FF2B5EF4-FFF2-40B4-BE49-F238E27FC236}">
                <a16:creationId xmlns:a16="http://schemas.microsoft.com/office/drawing/2014/main" id="{DF6AF9FF-BA24-41B8-98D2-FD99FDB5D457}"/>
              </a:ext>
            </a:extLst>
          </p:cNvPr>
          <p:cNvSpPr txBox="1"/>
          <p:nvPr/>
        </p:nvSpPr>
        <p:spPr>
          <a:xfrm>
            <a:off x="1398610" y="932607"/>
            <a:ext cx="7192939" cy="400110"/>
          </a:xfrm>
          <a:prstGeom prst="rect">
            <a:avLst/>
          </a:prstGeom>
          <a:noFill/>
        </p:spPr>
        <p:txBody>
          <a:bodyPr wrap="square" rtlCol="0">
            <a:spAutoFit/>
          </a:bodyPr>
          <a:lstStyle/>
          <a:p>
            <a:r>
              <a:rPr lang="en-US" sz="2000" b="1" dirty="0" err="1">
                <a:latin typeface="+mn-lt"/>
              </a:rPr>
              <a:t>Những</a:t>
            </a:r>
            <a:r>
              <a:rPr lang="en-US" sz="2000" b="1" dirty="0">
                <a:latin typeface="+mn-lt"/>
              </a:rPr>
              <a:t> </a:t>
            </a:r>
            <a:r>
              <a:rPr lang="en-US" sz="2000" b="1" dirty="0" err="1">
                <a:latin typeface="+mn-lt"/>
              </a:rPr>
              <a:t>kinh</a:t>
            </a:r>
            <a:r>
              <a:rPr lang="en-US" sz="2000" b="1" dirty="0">
                <a:latin typeface="+mn-lt"/>
              </a:rPr>
              <a:t> </a:t>
            </a:r>
            <a:r>
              <a:rPr lang="en-US" sz="2000" b="1" dirty="0" err="1">
                <a:latin typeface="+mn-lt"/>
              </a:rPr>
              <a:t>nghiệm</a:t>
            </a:r>
            <a:r>
              <a:rPr lang="en-US" sz="2000" b="1" dirty="0">
                <a:latin typeface="+mn-lt"/>
              </a:rPr>
              <a:t> </a:t>
            </a:r>
            <a:r>
              <a:rPr lang="en-US" sz="2000" b="1" dirty="0" err="1">
                <a:latin typeface="+mn-lt"/>
              </a:rPr>
              <a:t>mà</a:t>
            </a:r>
            <a:r>
              <a:rPr lang="en-US" sz="2000" b="1" dirty="0">
                <a:latin typeface="+mn-lt"/>
              </a:rPr>
              <a:t> </a:t>
            </a:r>
            <a:r>
              <a:rPr lang="en-US" sz="2000" b="1" dirty="0" err="1">
                <a:latin typeface="+mn-lt"/>
              </a:rPr>
              <a:t>nhóm</a:t>
            </a:r>
            <a:r>
              <a:rPr lang="en-US" sz="2000" b="1" dirty="0">
                <a:latin typeface="+mn-lt"/>
              </a:rPr>
              <a:t> </a:t>
            </a:r>
            <a:r>
              <a:rPr lang="en-US" sz="2000" b="1" dirty="0" err="1">
                <a:latin typeface="+mn-lt"/>
              </a:rPr>
              <a:t>rút</a:t>
            </a:r>
            <a:r>
              <a:rPr lang="en-US" sz="2000" b="1" dirty="0">
                <a:latin typeface="+mn-lt"/>
              </a:rPr>
              <a:t> ra </a:t>
            </a:r>
            <a:r>
              <a:rPr lang="en-US" sz="2000" b="1" dirty="0" err="1">
                <a:latin typeface="+mn-lt"/>
              </a:rPr>
              <a:t>trong</a:t>
            </a:r>
            <a:r>
              <a:rPr lang="en-US" sz="2000" b="1" dirty="0">
                <a:latin typeface="+mn-lt"/>
              </a:rPr>
              <a:t> </a:t>
            </a:r>
            <a:r>
              <a:rPr lang="en-US" sz="2000" b="1" dirty="0" err="1">
                <a:latin typeface="+mn-lt"/>
              </a:rPr>
              <a:t>quá</a:t>
            </a:r>
            <a:r>
              <a:rPr lang="en-US" sz="2000" b="1" dirty="0">
                <a:latin typeface="+mn-lt"/>
              </a:rPr>
              <a:t> </a:t>
            </a:r>
            <a:r>
              <a:rPr lang="en-US" sz="2000" b="1" dirty="0" err="1">
                <a:latin typeface="+mn-lt"/>
              </a:rPr>
              <a:t>trình</a:t>
            </a:r>
            <a:r>
              <a:rPr lang="en-US" sz="2000" b="1" dirty="0">
                <a:latin typeface="+mn-lt"/>
              </a:rPr>
              <a:t> </a:t>
            </a:r>
            <a:r>
              <a:rPr lang="en-US" sz="2000" b="1" dirty="0" err="1">
                <a:latin typeface="+mn-lt"/>
              </a:rPr>
              <a:t>học</a:t>
            </a:r>
            <a:r>
              <a:rPr lang="en-US" sz="2000" b="1" dirty="0">
                <a:latin typeface="+mn-lt"/>
              </a:rPr>
              <a:t>:</a:t>
            </a:r>
          </a:p>
        </p:txBody>
      </p:sp>
    </p:spTree>
    <p:extLst>
      <p:ext uri="{BB962C8B-B14F-4D97-AF65-F5344CB8AC3E}">
        <p14:creationId xmlns:p14="http://schemas.microsoft.com/office/powerpoint/2010/main" val="2942043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arn(inVertical)">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Effect transition="in" filter="wipe(down)">
                                      <p:cBhvr>
                                        <p:cTn id="12" dur="250"/>
                                        <p:tgtEl>
                                          <p:spTgt spid="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wipe(down)">
                                      <p:cBhvr>
                                        <p:cTn id="17" dur="25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
                                            <p:txEl>
                                              <p:pRg st="4" end="4"/>
                                            </p:txEl>
                                          </p:spTgt>
                                        </p:tgtEl>
                                        <p:attrNameLst>
                                          <p:attrName>style.visibility</p:attrName>
                                        </p:attrNameLst>
                                      </p:cBhvr>
                                      <p:to>
                                        <p:strVal val="visible"/>
                                      </p:to>
                                    </p:set>
                                    <p:animEffect transition="in" filter="wipe(down)">
                                      <p:cBhvr>
                                        <p:cTn id="22" dur="25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P spid="8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DF63E38-9D63-452E-B6AE-BE5A1030A17A}"/>
                  </a:ext>
                </a:extLst>
              </p:cNvPr>
              <p:cNvGraphicFramePr>
                <a:graphicFrameLocks noChangeAspect="1"/>
              </p:cNvGraphicFramePr>
              <p:nvPr/>
            </p:nvGraphicFramePr>
            <p:xfrm>
              <a:off x="1030957" y="1181473"/>
              <a:ext cx="1921538" cy="2702854"/>
            </p:xfrm>
            <a:graphic>
              <a:graphicData uri="http://schemas.microsoft.com/office/powerpoint/2016/slidezoom">
                <pslz:sldZm>
                  <pslz:sldZmObj sldId="319" cId="1682363948">
                    <pslz:zmPr id="{C17AB267-5955-472C-8263-D5E5CA8D817A}" returnToParent="0" imageType="cover" transitionDur="1000" showBg="0">
                      <p166:blipFill xmlns:p166="http://schemas.microsoft.com/office/powerpoint/2016/6/main">
                        <a:blip r:embed="rId3"/>
                        <a:stretch>
                          <a:fillRect/>
                        </a:stretch>
                      </p166:blipFill>
                      <p166:spPr xmlns:p166="http://schemas.microsoft.com/office/powerpoint/2016/6/main">
                        <a:xfrm>
                          <a:off x="0" y="0"/>
                          <a:ext cx="1921538" cy="2702854"/>
                        </a:xfrm>
                        <a:prstGeom prst="rect">
                          <a:avLst/>
                        </a:prstGeom>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DF63E38-9D63-452E-B6AE-BE5A1030A17A}"/>
                  </a:ext>
                </a:extLst>
              </p:cNvPr>
              <p:cNvPicPr>
                <a:picLocks noGrp="1" noRot="1" noChangeAspect="1" noMove="1" noResize="1" noEditPoints="1" noAdjustHandles="1" noChangeArrowheads="1" noChangeShapeType="1"/>
              </p:cNvPicPr>
              <p:nvPr/>
            </p:nvPicPr>
            <p:blipFill>
              <a:blip r:embed="rId5"/>
              <a:stretch>
                <a:fillRect/>
              </a:stretch>
            </p:blipFill>
            <p:spPr>
              <a:xfrm>
                <a:off x="1030957" y="1181473"/>
                <a:ext cx="1921538" cy="2702854"/>
              </a:xfrm>
              <a:prstGeom prst="rect">
                <a:avLst/>
              </a:prstGeom>
            </p:spPr>
          </p:pic>
        </mc:Fallback>
      </mc:AlternateContent>
      <p:sp>
        <p:nvSpPr>
          <p:cNvPr id="2277" name="Google Shape;2277;p60"/>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solidFill>
                  <a:schemeClr val="dk1"/>
                </a:solidFill>
              </a:rPr>
              <a:t>TỔNG KẾT</a:t>
            </a:r>
            <a:endParaRPr b="0" dirty="0">
              <a:solidFill>
                <a:schemeClr val="dk1"/>
              </a:solidFill>
            </a:endParaRPr>
          </a:p>
        </p:txBody>
      </p:sp>
      <p:grpSp>
        <p:nvGrpSpPr>
          <p:cNvPr id="2290" name="Google Shape;2290;p60"/>
          <p:cNvGrpSpPr/>
          <p:nvPr/>
        </p:nvGrpSpPr>
        <p:grpSpPr>
          <a:xfrm>
            <a:off x="0" y="4076700"/>
            <a:ext cx="9144000" cy="373774"/>
            <a:chOff x="0" y="4076700"/>
            <a:chExt cx="9144000" cy="373774"/>
          </a:xfrm>
        </p:grpSpPr>
        <p:sp>
          <p:nvSpPr>
            <p:cNvPr id="2291" name="Google Shape;2291;p60"/>
            <p:cNvSpPr/>
            <p:nvPr/>
          </p:nvSpPr>
          <p:spPr>
            <a:xfrm>
              <a:off x="0" y="4227600"/>
              <a:ext cx="9144000" cy="63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2" name="Google Shape;2292;p60"/>
            <p:cNvGrpSpPr/>
            <p:nvPr/>
          </p:nvGrpSpPr>
          <p:grpSpPr>
            <a:xfrm>
              <a:off x="1808876" y="4084774"/>
              <a:ext cx="365700" cy="365700"/>
              <a:chOff x="2393925" y="4132399"/>
              <a:chExt cx="365700" cy="365700"/>
            </a:xfrm>
          </p:grpSpPr>
          <p:sp>
            <p:nvSpPr>
              <p:cNvPr id="2293" name="Google Shape;2293;p60"/>
              <p:cNvSpPr/>
              <p:nvPr/>
            </p:nvSpPr>
            <p:spPr>
              <a:xfrm>
                <a:off x="2393925" y="4132399"/>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2485275" y="4223749"/>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5" name="Google Shape;2295;p60"/>
            <p:cNvGrpSpPr/>
            <p:nvPr/>
          </p:nvGrpSpPr>
          <p:grpSpPr>
            <a:xfrm>
              <a:off x="4389150" y="4076700"/>
              <a:ext cx="365700" cy="365700"/>
              <a:chOff x="2078550" y="4124325"/>
              <a:chExt cx="365700" cy="365700"/>
            </a:xfrm>
          </p:grpSpPr>
          <p:sp>
            <p:nvSpPr>
              <p:cNvPr id="2296" name="Google Shape;2296;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60"/>
            <p:cNvGrpSpPr/>
            <p:nvPr/>
          </p:nvGrpSpPr>
          <p:grpSpPr>
            <a:xfrm>
              <a:off x="6957139" y="4076700"/>
              <a:ext cx="365700" cy="365700"/>
              <a:chOff x="2078550" y="4124325"/>
              <a:chExt cx="365700" cy="365700"/>
            </a:xfrm>
          </p:grpSpPr>
          <p:sp>
            <p:nvSpPr>
              <p:cNvPr id="2299" name="Google Shape;2299;p60"/>
              <p:cNvSpPr/>
              <p:nvPr/>
            </p:nvSpPr>
            <p:spPr>
              <a:xfrm>
                <a:off x="2078550" y="4124325"/>
                <a:ext cx="365700" cy="36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2169900" y="4215675"/>
                <a:ext cx="183000" cy="183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E34AAF76-7463-44DF-BD14-2B029DC5099B}"/>
                  </a:ext>
                </a:extLst>
              </p:cNvPr>
              <p:cNvGraphicFramePr>
                <a:graphicFrameLocks noChangeAspect="1"/>
              </p:cNvGraphicFramePr>
              <p:nvPr/>
            </p:nvGraphicFramePr>
            <p:xfrm>
              <a:off x="3611231" y="1181473"/>
              <a:ext cx="1921537" cy="2702853"/>
            </p:xfrm>
            <a:graphic>
              <a:graphicData uri="http://schemas.microsoft.com/office/powerpoint/2016/slidezoom">
                <pslz:sldZm>
                  <pslz:sldZmObj sldId="322" cId="1074958823">
                    <pslz:zmPr id="{6B9765F6-2D9B-458E-84B8-B3972CD64168}" returnToParent="0" imageType="cover" transitionDur="1000" showBg="0">
                      <p166:blipFill xmlns:p166="http://schemas.microsoft.com/office/powerpoint/2016/6/main">
                        <a:blip r:embed="rId6"/>
                        <a:stretch>
                          <a:fillRect/>
                        </a:stretch>
                      </p166:blipFill>
                      <p166:spPr xmlns:p166="http://schemas.microsoft.com/office/powerpoint/2016/6/main">
                        <a:xfrm>
                          <a:off x="0" y="0"/>
                          <a:ext cx="1921537" cy="2702853"/>
                        </a:xfrm>
                        <a:prstGeom prst="rect">
                          <a:avLst/>
                        </a:prstGeom>
                      </p166:spPr>
                    </pslz:zmPr>
                  </pslz:sldZmObj>
                </pslz:sldZm>
              </a:graphicData>
            </a:graphic>
          </p:graphicFrame>
        </mc:Choice>
        <mc:Fallback xmlns="">
          <p:pic>
            <p:nvPicPr>
              <p:cNvPr id="6" name="Slide Zoom 5">
                <a:hlinkClick r:id="rId7" action="ppaction://hlinksldjump"/>
                <a:extLst>
                  <a:ext uri="{FF2B5EF4-FFF2-40B4-BE49-F238E27FC236}">
                    <a16:creationId xmlns:a16="http://schemas.microsoft.com/office/drawing/2014/main" id="{E34AAF76-7463-44DF-BD14-2B029DC5099B}"/>
                  </a:ext>
                </a:extLst>
              </p:cNvPr>
              <p:cNvPicPr>
                <a:picLocks noGrp="1" noRot="1" noChangeAspect="1" noMove="1" noResize="1" noEditPoints="1" noAdjustHandles="1" noChangeArrowheads="1" noChangeShapeType="1"/>
              </p:cNvPicPr>
              <p:nvPr/>
            </p:nvPicPr>
            <p:blipFill>
              <a:blip r:embed="rId8"/>
              <a:stretch>
                <a:fillRect/>
              </a:stretch>
            </p:blipFill>
            <p:spPr>
              <a:xfrm>
                <a:off x="3611231" y="1181473"/>
                <a:ext cx="1921537" cy="2702853"/>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8D73B714-A90F-4B11-88F8-F8A99D5693B2}"/>
                  </a:ext>
                </a:extLst>
              </p:cNvPr>
              <p:cNvGraphicFramePr>
                <a:graphicFrameLocks noChangeAspect="1"/>
              </p:cNvGraphicFramePr>
              <p:nvPr/>
            </p:nvGraphicFramePr>
            <p:xfrm>
              <a:off x="6179220" y="1181473"/>
              <a:ext cx="1921537" cy="2702852"/>
            </p:xfrm>
            <a:graphic>
              <a:graphicData uri="http://schemas.microsoft.com/office/powerpoint/2016/slidezoom">
                <pslz:sldZm>
                  <pslz:sldZmObj sldId="323" cId="2942043001">
                    <pslz:zmPr id="{BAB3B770-E7C6-4BDB-9A90-8705FDEAF757}" returnToParent="0" imageType="cover" transitionDur="1000" showBg="0">
                      <p166:blipFill xmlns:p166="http://schemas.microsoft.com/office/powerpoint/2016/6/main">
                        <a:blip r:embed="rId9"/>
                        <a:stretch>
                          <a:fillRect/>
                        </a:stretch>
                      </p166:blipFill>
                      <p166:spPr xmlns:p166="http://schemas.microsoft.com/office/powerpoint/2016/6/main">
                        <a:xfrm>
                          <a:off x="0" y="0"/>
                          <a:ext cx="1921537" cy="2702852"/>
                        </a:xfrm>
                        <a:prstGeom prst="rect">
                          <a:avLst/>
                        </a:prstGeom>
                      </p166:spPr>
                    </pslz:zmPr>
                  </pslz:sldZmObj>
                </pslz:sldZm>
              </a:graphicData>
            </a:graphic>
          </p:graphicFrame>
        </mc:Choice>
        <mc:Fallback xmlns="">
          <p:pic>
            <p:nvPicPr>
              <p:cNvPr id="8" name="Slide Zoom 7">
                <a:hlinkClick r:id="rId10" action="ppaction://hlinksldjump"/>
                <a:extLst>
                  <a:ext uri="{FF2B5EF4-FFF2-40B4-BE49-F238E27FC236}">
                    <a16:creationId xmlns:a16="http://schemas.microsoft.com/office/drawing/2014/main" id="{8D73B714-A90F-4B11-88F8-F8A99D5693B2}"/>
                  </a:ext>
                </a:extLst>
              </p:cNvPr>
              <p:cNvPicPr>
                <a:picLocks noGrp="1" noRot="1" noChangeAspect="1" noMove="1" noResize="1" noEditPoints="1" noAdjustHandles="1" noChangeArrowheads="1" noChangeShapeType="1"/>
              </p:cNvPicPr>
              <p:nvPr/>
            </p:nvPicPr>
            <p:blipFill>
              <a:blip r:embed="rId11"/>
              <a:stretch>
                <a:fillRect/>
              </a:stretch>
            </p:blipFill>
            <p:spPr>
              <a:xfrm>
                <a:off x="6179220" y="1181473"/>
                <a:ext cx="1921537" cy="2702852"/>
              </a:xfrm>
              <a:prstGeom prst="rect">
                <a:avLst/>
              </a:prstGeom>
            </p:spPr>
          </p:pic>
        </mc:Fallback>
      </mc:AlternateContent>
    </p:spTree>
    <p:extLst>
      <p:ext uri="{BB962C8B-B14F-4D97-AF65-F5344CB8AC3E}">
        <p14:creationId xmlns:p14="http://schemas.microsoft.com/office/powerpoint/2010/main" val="4162740295"/>
      </p:ext>
    </p:extLst>
  </p:cSld>
  <p:clrMapOvr>
    <a:masterClrMapping/>
  </p:clrMapOvr>
  <mc:AlternateContent xmlns:mc="http://schemas.openxmlformats.org/markup-compatibility/2006" xmlns:p14="http://schemas.microsoft.com/office/powerpoint/2010/main">
    <mc:Choice Requires="p14">
      <p:transition spd="med">
        <p14:warp/>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3"/>
        <p:cNvGrpSpPr/>
        <p:nvPr/>
      </p:nvGrpSpPr>
      <p:grpSpPr>
        <a:xfrm>
          <a:off x="0" y="0"/>
          <a:ext cx="0" cy="0"/>
          <a:chOff x="0" y="0"/>
          <a:chExt cx="0" cy="0"/>
        </a:xfrm>
      </p:grpSpPr>
      <p:sp>
        <p:nvSpPr>
          <p:cNvPr id="1444" name="Google Shape;1444;p53"/>
          <p:cNvSpPr/>
          <p:nvPr/>
        </p:nvSpPr>
        <p:spPr>
          <a:xfrm rot="4431584">
            <a:off x="5131560" y="2560987"/>
            <a:ext cx="3300484" cy="3646307"/>
          </a:xfrm>
          <a:custGeom>
            <a:avLst/>
            <a:gdLst/>
            <a:ahLst/>
            <a:cxnLst/>
            <a:rect l="l" t="t" r="r" b="b"/>
            <a:pathLst>
              <a:path w="61795" h="56643" extrusionOk="0">
                <a:moveTo>
                  <a:pt x="34089" y="1"/>
                </a:moveTo>
                <a:cubicBezTo>
                  <a:pt x="24362" y="1"/>
                  <a:pt x="14276" y="5165"/>
                  <a:pt x="7721" y="14507"/>
                </a:cubicBezTo>
                <a:cubicBezTo>
                  <a:pt x="0" y="25449"/>
                  <a:pt x="0" y="39674"/>
                  <a:pt x="4073" y="47790"/>
                </a:cubicBezTo>
                <a:cubicBezTo>
                  <a:pt x="6880" y="53403"/>
                  <a:pt x="15284" y="56643"/>
                  <a:pt x="24467" y="56643"/>
                </a:cubicBezTo>
                <a:cubicBezTo>
                  <a:pt x="30700" y="56643"/>
                  <a:pt x="37292" y="55150"/>
                  <a:pt x="42737" y="51893"/>
                </a:cubicBezTo>
                <a:cubicBezTo>
                  <a:pt x="56293" y="43839"/>
                  <a:pt x="61795" y="13261"/>
                  <a:pt x="48329" y="4264"/>
                </a:cubicBezTo>
                <a:cubicBezTo>
                  <a:pt x="44035" y="1376"/>
                  <a:pt x="39110" y="1"/>
                  <a:pt x="34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53"/>
          <p:cNvSpPr txBox="1">
            <a:spLocks noGrp="1"/>
          </p:cNvSpPr>
          <p:nvPr>
            <p:ph type="title"/>
          </p:nvPr>
        </p:nvSpPr>
        <p:spPr>
          <a:xfrm>
            <a:off x="5143502" y="3896640"/>
            <a:ext cx="3276600" cy="975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dirty="0"/>
              <a:t>THE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8"/>
        <p:cNvGrpSpPr/>
        <p:nvPr/>
      </p:nvGrpSpPr>
      <p:grpSpPr>
        <a:xfrm>
          <a:off x="0" y="0"/>
          <a:ext cx="0" cy="0"/>
          <a:chOff x="0" y="0"/>
          <a:chExt cx="0" cy="0"/>
        </a:xfrm>
      </p:grpSpPr>
      <p:sp>
        <p:nvSpPr>
          <p:cNvPr id="2509" name="Google Shape;2509;p6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Segoe UI" panose="020B0502040204020203" pitchFamily="34" charset="0"/>
                <a:cs typeface="Segoe UI" panose="020B0502040204020203" pitchFamily="34" charset="0"/>
              </a:rPr>
              <a:t>HÃY VỨT RÁC ĐÚNG NƠI QUY ĐỊNH</a:t>
            </a:r>
            <a:r>
              <a:rPr lang="en-US" b="1" dirty="0">
                <a:latin typeface="Segoe UI" panose="020B0502040204020203" pitchFamily="34" charset="0"/>
                <a:cs typeface="Segoe UI" panose="020B0502040204020203" pitchFamily="34" charset="0"/>
              </a:rPr>
              <a:t>!</a:t>
            </a:r>
            <a:endParaRPr lang="vi-VN" b="1" dirty="0">
              <a:latin typeface="Segoe UI" panose="020B0502040204020203" pitchFamily="34" charset="0"/>
              <a:cs typeface="Segoe UI" panose="020B0502040204020203" pitchFamily="34" charset="0"/>
            </a:endParaRPr>
          </a:p>
        </p:txBody>
      </p:sp>
      <p:grpSp>
        <p:nvGrpSpPr>
          <p:cNvPr id="2510" name="Google Shape;2510;p65"/>
          <p:cNvGrpSpPr/>
          <p:nvPr/>
        </p:nvGrpSpPr>
        <p:grpSpPr>
          <a:xfrm>
            <a:off x="1917013" y="1289159"/>
            <a:ext cx="5217299" cy="3184438"/>
            <a:chOff x="1917013" y="1289159"/>
            <a:chExt cx="5217299" cy="3184438"/>
          </a:xfrm>
        </p:grpSpPr>
        <p:sp>
          <p:nvSpPr>
            <p:cNvPr id="2511" name="Google Shape;2511;p65"/>
            <p:cNvSpPr/>
            <p:nvPr/>
          </p:nvSpPr>
          <p:spPr>
            <a:xfrm>
              <a:off x="6464350" y="1879900"/>
              <a:ext cx="243600" cy="181200"/>
            </a:xfrm>
            <a:prstGeom prst="ellipse">
              <a:avLst/>
            </a:pr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5"/>
            <p:cNvSpPr/>
            <p:nvPr/>
          </p:nvSpPr>
          <p:spPr>
            <a:xfrm>
              <a:off x="6323628" y="1362370"/>
              <a:ext cx="427864" cy="665488"/>
            </a:xfrm>
            <a:custGeom>
              <a:avLst/>
              <a:gdLst/>
              <a:ahLst/>
              <a:cxnLst/>
              <a:rect l="l" t="t" r="r" b="b"/>
              <a:pathLst>
                <a:path w="23757" h="36951" extrusionOk="0">
                  <a:moveTo>
                    <a:pt x="12469" y="1"/>
                  </a:moveTo>
                  <a:cubicBezTo>
                    <a:pt x="11089" y="1"/>
                    <a:pt x="9849" y="760"/>
                    <a:pt x="8857" y="1893"/>
                  </a:cubicBezTo>
                  <a:lnTo>
                    <a:pt x="4432" y="1088"/>
                  </a:lnTo>
                  <a:cubicBezTo>
                    <a:pt x="4332" y="1071"/>
                    <a:pt x="4233" y="1063"/>
                    <a:pt x="4136" y="1063"/>
                  </a:cubicBezTo>
                  <a:cubicBezTo>
                    <a:pt x="3290" y="1063"/>
                    <a:pt x="2560" y="1671"/>
                    <a:pt x="2416" y="2537"/>
                  </a:cubicBezTo>
                  <a:lnTo>
                    <a:pt x="645" y="19285"/>
                  </a:lnTo>
                  <a:cubicBezTo>
                    <a:pt x="0" y="22989"/>
                    <a:pt x="1933" y="27098"/>
                    <a:pt x="5559" y="27742"/>
                  </a:cubicBezTo>
                  <a:lnTo>
                    <a:pt x="5798" y="27742"/>
                  </a:lnTo>
                  <a:cubicBezTo>
                    <a:pt x="5959" y="27742"/>
                    <a:pt x="6120" y="27820"/>
                    <a:pt x="6364" y="27820"/>
                  </a:cubicBezTo>
                  <a:lnTo>
                    <a:pt x="6687" y="27820"/>
                  </a:lnTo>
                  <a:lnTo>
                    <a:pt x="6526" y="29269"/>
                  </a:lnTo>
                  <a:cubicBezTo>
                    <a:pt x="5881" y="29675"/>
                    <a:pt x="5237" y="30074"/>
                    <a:pt x="4509" y="30480"/>
                  </a:cubicBezTo>
                  <a:cubicBezTo>
                    <a:pt x="4348" y="31040"/>
                    <a:pt x="4187" y="31684"/>
                    <a:pt x="4187" y="32167"/>
                  </a:cubicBezTo>
                  <a:cubicBezTo>
                    <a:pt x="4110" y="34261"/>
                    <a:pt x="5559" y="36354"/>
                    <a:pt x="8297" y="36837"/>
                  </a:cubicBezTo>
                  <a:cubicBezTo>
                    <a:pt x="8652" y="36913"/>
                    <a:pt x="9059" y="36950"/>
                    <a:pt x="9500" y="36950"/>
                  </a:cubicBezTo>
                  <a:cubicBezTo>
                    <a:pt x="12352" y="36950"/>
                    <a:pt x="16606" y="35406"/>
                    <a:pt x="17231" y="32895"/>
                  </a:cubicBezTo>
                  <a:cubicBezTo>
                    <a:pt x="17553" y="31684"/>
                    <a:pt x="17553" y="30641"/>
                    <a:pt x="17476" y="29836"/>
                  </a:cubicBezTo>
                  <a:cubicBezTo>
                    <a:pt x="16909" y="29514"/>
                    <a:pt x="16349" y="29108"/>
                    <a:pt x="15865" y="28708"/>
                  </a:cubicBezTo>
                  <a:cubicBezTo>
                    <a:pt x="15543" y="28547"/>
                    <a:pt x="15138" y="28303"/>
                    <a:pt x="14654" y="28142"/>
                  </a:cubicBezTo>
                  <a:cubicBezTo>
                    <a:pt x="14654" y="27420"/>
                    <a:pt x="14654" y="26692"/>
                    <a:pt x="14738" y="25887"/>
                  </a:cubicBezTo>
                  <a:cubicBezTo>
                    <a:pt x="15704" y="25005"/>
                    <a:pt x="16349" y="23955"/>
                    <a:pt x="16748" y="22989"/>
                  </a:cubicBezTo>
                  <a:lnTo>
                    <a:pt x="17231" y="21700"/>
                  </a:lnTo>
                  <a:cubicBezTo>
                    <a:pt x="17492" y="21860"/>
                    <a:pt x="17792" y="21936"/>
                    <a:pt x="18113" y="21936"/>
                  </a:cubicBezTo>
                  <a:cubicBezTo>
                    <a:pt x="19085" y="21936"/>
                    <a:pt x="20249" y="21242"/>
                    <a:pt x="21096" y="20090"/>
                  </a:cubicBezTo>
                  <a:cubicBezTo>
                    <a:pt x="22223" y="18402"/>
                    <a:pt x="22307" y="16547"/>
                    <a:pt x="21257" y="15826"/>
                  </a:cubicBezTo>
                  <a:cubicBezTo>
                    <a:pt x="21012" y="15577"/>
                    <a:pt x="20675" y="15481"/>
                    <a:pt x="20302" y="15481"/>
                  </a:cubicBezTo>
                  <a:cubicBezTo>
                    <a:pt x="20067" y="15481"/>
                    <a:pt x="19818" y="15519"/>
                    <a:pt x="19569" y="15581"/>
                  </a:cubicBezTo>
                  <a:lnTo>
                    <a:pt x="22790" y="7452"/>
                  </a:lnTo>
                  <a:cubicBezTo>
                    <a:pt x="23756" y="4792"/>
                    <a:pt x="21901" y="1571"/>
                    <a:pt x="19324" y="1088"/>
                  </a:cubicBezTo>
                  <a:lnTo>
                    <a:pt x="13044" y="45"/>
                  </a:lnTo>
                  <a:cubicBezTo>
                    <a:pt x="12850" y="15"/>
                    <a:pt x="12658" y="1"/>
                    <a:pt x="12469"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5"/>
            <p:cNvSpPr/>
            <p:nvPr/>
          </p:nvSpPr>
          <p:spPr>
            <a:xfrm>
              <a:off x="6349825" y="1882219"/>
              <a:ext cx="243600" cy="181200"/>
            </a:xfrm>
            <a:prstGeom prst="ellipse">
              <a:avLst/>
            </a:pr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5"/>
            <p:cNvSpPr/>
            <p:nvPr/>
          </p:nvSpPr>
          <p:spPr>
            <a:xfrm>
              <a:off x="3572834" y="2272325"/>
              <a:ext cx="152221" cy="350943"/>
            </a:xfrm>
            <a:custGeom>
              <a:avLst/>
              <a:gdLst/>
              <a:ahLst/>
              <a:cxnLst/>
              <a:rect l="l" t="t" r="r" b="b"/>
              <a:pathLst>
                <a:path w="8452" h="19486" extrusionOk="0">
                  <a:moveTo>
                    <a:pt x="6925" y="0"/>
                  </a:moveTo>
                  <a:cubicBezTo>
                    <a:pt x="5154" y="245"/>
                    <a:pt x="3705" y="1610"/>
                    <a:pt x="1849" y="1772"/>
                  </a:cubicBezTo>
                  <a:cubicBezTo>
                    <a:pt x="1527" y="1933"/>
                    <a:pt x="1450" y="2177"/>
                    <a:pt x="967" y="2255"/>
                  </a:cubicBezTo>
                  <a:cubicBezTo>
                    <a:pt x="947" y="2258"/>
                    <a:pt x="928" y="2260"/>
                    <a:pt x="910" y="2260"/>
                  </a:cubicBezTo>
                  <a:cubicBezTo>
                    <a:pt x="496" y="2260"/>
                    <a:pt x="625" y="1372"/>
                    <a:pt x="162" y="1372"/>
                  </a:cubicBezTo>
                  <a:cubicBezTo>
                    <a:pt x="1" y="3627"/>
                    <a:pt x="806" y="10873"/>
                    <a:pt x="1849" y="14010"/>
                  </a:cubicBezTo>
                  <a:cubicBezTo>
                    <a:pt x="1849" y="14094"/>
                    <a:pt x="3866" y="19408"/>
                    <a:pt x="3866" y="19485"/>
                  </a:cubicBezTo>
                  <a:lnTo>
                    <a:pt x="7808" y="14899"/>
                  </a:lnTo>
                  <a:lnTo>
                    <a:pt x="8452" y="13128"/>
                  </a:lnTo>
                  <a:cubicBezTo>
                    <a:pt x="8130" y="8535"/>
                    <a:pt x="7325" y="4593"/>
                    <a:pt x="6925"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5"/>
            <p:cNvSpPr/>
            <p:nvPr/>
          </p:nvSpPr>
          <p:spPr>
            <a:xfrm>
              <a:off x="5227341" y="3185882"/>
              <a:ext cx="952801" cy="1287715"/>
            </a:xfrm>
            <a:custGeom>
              <a:avLst/>
              <a:gdLst/>
              <a:ahLst/>
              <a:cxnLst/>
              <a:rect l="l" t="t" r="r" b="b"/>
              <a:pathLst>
                <a:path w="52904" h="71500" extrusionOk="0">
                  <a:moveTo>
                    <a:pt x="1" y="1"/>
                  </a:moveTo>
                  <a:lnTo>
                    <a:pt x="4594" y="71499"/>
                  </a:lnTo>
                  <a:lnTo>
                    <a:pt x="48311" y="71499"/>
                  </a:lnTo>
                  <a:lnTo>
                    <a:pt x="52904"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5"/>
            <p:cNvSpPr/>
            <p:nvPr/>
          </p:nvSpPr>
          <p:spPr>
            <a:xfrm>
              <a:off x="5233158" y="2863954"/>
              <a:ext cx="941185" cy="321947"/>
            </a:xfrm>
            <a:custGeom>
              <a:avLst/>
              <a:gdLst/>
              <a:ahLst/>
              <a:cxnLst/>
              <a:rect l="l" t="t" r="r" b="b"/>
              <a:pathLst>
                <a:path w="52259" h="17876" extrusionOk="0">
                  <a:moveTo>
                    <a:pt x="7652" y="1"/>
                  </a:moveTo>
                  <a:cubicBezTo>
                    <a:pt x="5559" y="1"/>
                    <a:pt x="3704" y="1450"/>
                    <a:pt x="3143" y="3466"/>
                  </a:cubicBezTo>
                  <a:lnTo>
                    <a:pt x="805" y="11917"/>
                  </a:lnTo>
                  <a:cubicBezTo>
                    <a:pt x="0" y="14977"/>
                    <a:pt x="2254" y="17876"/>
                    <a:pt x="5398" y="17876"/>
                  </a:cubicBezTo>
                  <a:lnTo>
                    <a:pt x="46861" y="17876"/>
                  </a:lnTo>
                  <a:cubicBezTo>
                    <a:pt x="50004" y="17876"/>
                    <a:pt x="52258" y="14977"/>
                    <a:pt x="51453" y="11917"/>
                  </a:cubicBezTo>
                  <a:lnTo>
                    <a:pt x="49115" y="3466"/>
                  </a:lnTo>
                  <a:cubicBezTo>
                    <a:pt x="48555" y="1450"/>
                    <a:pt x="46700" y="1"/>
                    <a:pt x="44529"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5"/>
            <p:cNvSpPr/>
            <p:nvPr/>
          </p:nvSpPr>
          <p:spPr>
            <a:xfrm>
              <a:off x="5166449" y="3107575"/>
              <a:ext cx="1074603" cy="179830"/>
            </a:xfrm>
            <a:custGeom>
              <a:avLst/>
              <a:gdLst/>
              <a:ahLst/>
              <a:cxnLst/>
              <a:rect l="l" t="t" r="r" b="b"/>
              <a:pathLst>
                <a:path w="59667" h="9985" extrusionOk="0">
                  <a:moveTo>
                    <a:pt x="567" y="1"/>
                  </a:moveTo>
                  <a:cubicBezTo>
                    <a:pt x="245" y="1"/>
                    <a:pt x="0" y="323"/>
                    <a:pt x="0" y="645"/>
                  </a:cubicBezTo>
                  <a:lnTo>
                    <a:pt x="0" y="9341"/>
                  </a:lnTo>
                  <a:cubicBezTo>
                    <a:pt x="0" y="9663"/>
                    <a:pt x="245" y="9985"/>
                    <a:pt x="567" y="9985"/>
                  </a:cubicBezTo>
                  <a:lnTo>
                    <a:pt x="59099" y="9985"/>
                  </a:lnTo>
                  <a:cubicBezTo>
                    <a:pt x="59421" y="9985"/>
                    <a:pt x="59666" y="9663"/>
                    <a:pt x="59666" y="9341"/>
                  </a:cubicBezTo>
                  <a:lnTo>
                    <a:pt x="59666" y="645"/>
                  </a:lnTo>
                  <a:cubicBezTo>
                    <a:pt x="59666" y="323"/>
                    <a:pt x="59421" y="1"/>
                    <a:pt x="59099"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5"/>
            <p:cNvSpPr/>
            <p:nvPr/>
          </p:nvSpPr>
          <p:spPr>
            <a:xfrm>
              <a:off x="5475375" y="3915341"/>
              <a:ext cx="217525" cy="130518"/>
            </a:xfrm>
            <a:custGeom>
              <a:avLst/>
              <a:gdLst/>
              <a:ahLst/>
              <a:cxnLst/>
              <a:rect l="l" t="t" r="r" b="b"/>
              <a:pathLst>
                <a:path w="12078" h="7247" extrusionOk="0">
                  <a:moveTo>
                    <a:pt x="0" y="1"/>
                  </a:moveTo>
                  <a:lnTo>
                    <a:pt x="3865" y="7247"/>
                  </a:lnTo>
                  <a:lnTo>
                    <a:pt x="12078" y="7086"/>
                  </a:lnTo>
                  <a:lnTo>
                    <a:pt x="11994" y="323"/>
                  </a:lnTo>
                  <a:lnTo>
                    <a:pt x="883" y="484"/>
                  </a:lnTo>
                  <a:cubicBezTo>
                    <a:pt x="561" y="484"/>
                    <a:pt x="239" y="323"/>
                    <a:pt x="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5"/>
            <p:cNvSpPr/>
            <p:nvPr/>
          </p:nvSpPr>
          <p:spPr>
            <a:xfrm>
              <a:off x="5428963" y="3755827"/>
              <a:ext cx="197246" cy="155120"/>
            </a:xfrm>
            <a:custGeom>
              <a:avLst/>
              <a:gdLst/>
              <a:ahLst/>
              <a:cxnLst/>
              <a:rect l="l" t="t" r="r" b="b"/>
              <a:pathLst>
                <a:path w="10952" h="8613" extrusionOk="0">
                  <a:moveTo>
                    <a:pt x="7486" y="1"/>
                  </a:moveTo>
                  <a:lnTo>
                    <a:pt x="400" y="162"/>
                  </a:lnTo>
                  <a:lnTo>
                    <a:pt x="2577" y="1527"/>
                  </a:lnTo>
                  <a:lnTo>
                    <a:pt x="1205" y="3782"/>
                  </a:lnTo>
                  <a:cubicBezTo>
                    <a:pt x="1205" y="3782"/>
                    <a:pt x="1" y="7163"/>
                    <a:pt x="3383" y="8613"/>
                  </a:cubicBezTo>
                  <a:lnTo>
                    <a:pt x="6842" y="8535"/>
                  </a:lnTo>
                  <a:lnTo>
                    <a:pt x="8774" y="4993"/>
                  </a:lnTo>
                  <a:lnTo>
                    <a:pt x="10951" y="6036"/>
                  </a:lnTo>
                  <a:lnTo>
                    <a:pt x="7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5"/>
            <p:cNvSpPr/>
            <p:nvPr/>
          </p:nvSpPr>
          <p:spPr>
            <a:xfrm>
              <a:off x="5520274" y="3582391"/>
              <a:ext cx="176930" cy="183558"/>
            </a:xfrm>
            <a:custGeom>
              <a:avLst/>
              <a:gdLst/>
              <a:ahLst/>
              <a:cxnLst/>
              <a:rect l="l" t="t" r="r" b="b"/>
              <a:pathLst>
                <a:path w="9824" h="10192" extrusionOk="0">
                  <a:moveTo>
                    <a:pt x="5784" y="1"/>
                  </a:moveTo>
                  <a:cubicBezTo>
                    <a:pt x="4044" y="1"/>
                    <a:pt x="2983" y="1418"/>
                    <a:pt x="2983" y="1418"/>
                  </a:cubicBezTo>
                  <a:lnTo>
                    <a:pt x="0" y="6809"/>
                  </a:lnTo>
                  <a:lnTo>
                    <a:pt x="6203" y="10191"/>
                  </a:lnTo>
                  <a:lnTo>
                    <a:pt x="9823" y="3428"/>
                  </a:lnTo>
                  <a:lnTo>
                    <a:pt x="8374" y="1012"/>
                  </a:lnTo>
                  <a:cubicBezTo>
                    <a:pt x="7406" y="263"/>
                    <a:pt x="6532" y="1"/>
                    <a:pt x="5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5"/>
            <p:cNvSpPr/>
            <p:nvPr/>
          </p:nvSpPr>
          <p:spPr>
            <a:xfrm>
              <a:off x="5656573" y="3573115"/>
              <a:ext cx="239353" cy="162432"/>
            </a:xfrm>
            <a:custGeom>
              <a:avLst/>
              <a:gdLst/>
              <a:ahLst/>
              <a:cxnLst/>
              <a:rect l="l" t="t" r="r" b="b"/>
              <a:pathLst>
                <a:path w="13290" h="9019" extrusionOk="0">
                  <a:moveTo>
                    <a:pt x="8697" y="1"/>
                  </a:moveTo>
                  <a:lnTo>
                    <a:pt x="1" y="162"/>
                  </a:lnTo>
                  <a:cubicBezTo>
                    <a:pt x="1051" y="722"/>
                    <a:pt x="1212" y="1128"/>
                    <a:pt x="1212" y="1128"/>
                  </a:cubicBezTo>
                  <a:lnTo>
                    <a:pt x="5077" y="7646"/>
                  </a:lnTo>
                  <a:lnTo>
                    <a:pt x="3060" y="9018"/>
                  </a:lnTo>
                  <a:lnTo>
                    <a:pt x="10069" y="9018"/>
                  </a:lnTo>
                  <a:lnTo>
                    <a:pt x="13289" y="2738"/>
                  </a:lnTo>
                  <a:lnTo>
                    <a:pt x="13289" y="2738"/>
                  </a:lnTo>
                  <a:lnTo>
                    <a:pt x="11112" y="3865"/>
                  </a:lnTo>
                  <a:lnTo>
                    <a:pt x="8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5"/>
            <p:cNvSpPr/>
            <p:nvPr/>
          </p:nvSpPr>
          <p:spPr>
            <a:xfrm>
              <a:off x="5795791" y="3723931"/>
              <a:ext cx="194328" cy="181217"/>
            </a:xfrm>
            <a:custGeom>
              <a:avLst/>
              <a:gdLst/>
              <a:ahLst/>
              <a:cxnLst/>
              <a:rect l="l" t="t" r="r" b="b"/>
              <a:pathLst>
                <a:path w="10790" h="10062" extrusionOk="0">
                  <a:moveTo>
                    <a:pt x="6042" y="0"/>
                  </a:moveTo>
                  <a:lnTo>
                    <a:pt x="0" y="3543"/>
                  </a:lnTo>
                  <a:lnTo>
                    <a:pt x="3865" y="10062"/>
                  </a:lnTo>
                  <a:lnTo>
                    <a:pt x="7492" y="9984"/>
                  </a:lnTo>
                  <a:cubicBezTo>
                    <a:pt x="10790" y="8451"/>
                    <a:pt x="9424" y="5553"/>
                    <a:pt x="9424" y="5553"/>
                  </a:cubicBezTo>
                  <a:lnTo>
                    <a:pt x="6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5"/>
            <p:cNvSpPr/>
            <p:nvPr/>
          </p:nvSpPr>
          <p:spPr>
            <a:xfrm>
              <a:off x="5718996" y="3871847"/>
              <a:ext cx="224729" cy="214625"/>
            </a:xfrm>
            <a:custGeom>
              <a:avLst/>
              <a:gdLst/>
              <a:ahLst/>
              <a:cxnLst/>
              <a:rect l="l" t="t" r="r" b="b"/>
              <a:pathLst>
                <a:path w="12478" h="11917" extrusionOk="0">
                  <a:moveTo>
                    <a:pt x="3620" y="0"/>
                  </a:moveTo>
                  <a:lnTo>
                    <a:pt x="0" y="6036"/>
                  </a:lnTo>
                  <a:lnTo>
                    <a:pt x="3942" y="11916"/>
                  </a:lnTo>
                  <a:lnTo>
                    <a:pt x="3942" y="11916"/>
                  </a:lnTo>
                  <a:lnTo>
                    <a:pt x="3865" y="9417"/>
                  </a:lnTo>
                  <a:lnTo>
                    <a:pt x="7730" y="9417"/>
                  </a:lnTo>
                  <a:cubicBezTo>
                    <a:pt x="8612" y="9179"/>
                    <a:pt x="8934" y="8535"/>
                    <a:pt x="8934" y="8535"/>
                  </a:cubicBezTo>
                  <a:lnTo>
                    <a:pt x="12477" y="1849"/>
                  </a:lnTo>
                  <a:lnTo>
                    <a:pt x="12477" y="1849"/>
                  </a:lnTo>
                  <a:cubicBezTo>
                    <a:pt x="12194" y="2136"/>
                    <a:pt x="11789" y="2178"/>
                    <a:pt x="11576" y="2178"/>
                  </a:cubicBezTo>
                  <a:cubicBezTo>
                    <a:pt x="11489" y="2178"/>
                    <a:pt x="11434" y="2171"/>
                    <a:pt x="11434" y="2171"/>
                  </a:cubicBezTo>
                  <a:lnTo>
                    <a:pt x="3704" y="2332"/>
                  </a:lnTo>
                  <a:lnTo>
                    <a:pt x="36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5"/>
            <p:cNvSpPr/>
            <p:nvPr/>
          </p:nvSpPr>
          <p:spPr>
            <a:xfrm>
              <a:off x="6786269" y="3187395"/>
              <a:ext cx="327746" cy="505811"/>
            </a:xfrm>
            <a:custGeom>
              <a:avLst/>
              <a:gdLst/>
              <a:ahLst/>
              <a:cxnLst/>
              <a:rect l="l" t="t" r="r" b="b"/>
              <a:pathLst>
                <a:path w="18198" h="28085" extrusionOk="0">
                  <a:moveTo>
                    <a:pt x="15782" y="0"/>
                  </a:moveTo>
                  <a:lnTo>
                    <a:pt x="10384" y="5070"/>
                  </a:lnTo>
                  <a:lnTo>
                    <a:pt x="161" y="24233"/>
                  </a:lnTo>
                  <a:cubicBezTo>
                    <a:pt x="0" y="24477"/>
                    <a:pt x="78" y="24877"/>
                    <a:pt x="400" y="25038"/>
                  </a:cubicBezTo>
                  <a:lnTo>
                    <a:pt x="5959" y="28020"/>
                  </a:lnTo>
                  <a:cubicBezTo>
                    <a:pt x="6025" y="28065"/>
                    <a:pt x="6105" y="28085"/>
                    <a:pt x="6188" y="28085"/>
                  </a:cubicBezTo>
                  <a:cubicBezTo>
                    <a:pt x="6404" y="28085"/>
                    <a:pt x="6648" y="27952"/>
                    <a:pt x="6764" y="27775"/>
                  </a:cubicBezTo>
                  <a:lnTo>
                    <a:pt x="16986" y="8612"/>
                  </a:lnTo>
                  <a:lnTo>
                    <a:pt x="18197" y="1289"/>
                  </a:lnTo>
                  <a:lnTo>
                    <a:pt x="15782" y="0"/>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5"/>
            <p:cNvSpPr/>
            <p:nvPr/>
          </p:nvSpPr>
          <p:spPr>
            <a:xfrm>
              <a:off x="7060273" y="3159786"/>
              <a:ext cx="74039" cy="59523"/>
            </a:xfrm>
            <a:custGeom>
              <a:avLst/>
              <a:gdLst/>
              <a:ahLst/>
              <a:cxnLst/>
              <a:rect l="l" t="t" r="r" b="b"/>
              <a:pathLst>
                <a:path w="4111" h="3305" extrusionOk="0">
                  <a:moveTo>
                    <a:pt x="806" y="0"/>
                  </a:moveTo>
                  <a:lnTo>
                    <a:pt x="1" y="1533"/>
                  </a:lnTo>
                  <a:lnTo>
                    <a:pt x="3383" y="3305"/>
                  </a:lnTo>
                  <a:lnTo>
                    <a:pt x="4110" y="1772"/>
                  </a:lnTo>
                  <a:lnTo>
                    <a:pt x="8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5"/>
            <p:cNvSpPr/>
            <p:nvPr/>
          </p:nvSpPr>
          <p:spPr>
            <a:xfrm>
              <a:off x="6855877" y="3364956"/>
              <a:ext cx="175417" cy="225719"/>
            </a:xfrm>
            <a:custGeom>
              <a:avLst/>
              <a:gdLst/>
              <a:ahLst/>
              <a:cxnLst/>
              <a:rect l="l" t="t" r="r" b="b"/>
              <a:pathLst>
                <a:path w="9740" h="12533" extrusionOk="0">
                  <a:moveTo>
                    <a:pt x="6918" y="0"/>
                  </a:moveTo>
                  <a:cubicBezTo>
                    <a:pt x="6039" y="0"/>
                    <a:pt x="5197" y="489"/>
                    <a:pt x="4748" y="1330"/>
                  </a:cubicBezTo>
                  <a:lnTo>
                    <a:pt x="644" y="8898"/>
                  </a:lnTo>
                  <a:cubicBezTo>
                    <a:pt x="0" y="10109"/>
                    <a:pt x="483" y="11636"/>
                    <a:pt x="1688" y="12280"/>
                  </a:cubicBezTo>
                  <a:cubicBezTo>
                    <a:pt x="2050" y="12450"/>
                    <a:pt x="2434" y="12532"/>
                    <a:pt x="2812" y="12532"/>
                  </a:cubicBezTo>
                  <a:cubicBezTo>
                    <a:pt x="3695" y="12532"/>
                    <a:pt x="4541" y="12080"/>
                    <a:pt x="4992" y="11237"/>
                  </a:cubicBezTo>
                  <a:lnTo>
                    <a:pt x="9095" y="3584"/>
                  </a:lnTo>
                  <a:cubicBezTo>
                    <a:pt x="9740" y="2457"/>
                    <a:pt x="9256" y="930"/>
                    <a:pt x="8052" y="286"/>
                  </a:cubicBezTo>
                  <a:cubicBezTo>
                    <a:pt x="7686" y="92"/>
                    <a:pt x="7298" y="0"/>
                    <a:pt x="6918" y="0"/>
                  </a:cubicBezTo>
                  <a:close/>
                </a:path>
              </a:pathLst>
            </a:custGeom>
            <a:solidFill>
              <a:srgbClr val="181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5"/>
            <p:cNvSpPr/>
            <p:nvPr/>
          </p:nvSpPr>
          <p:spPr>
            <a:xfrm>
              <a:off x="6794967" y="2333217"/>
              <a:ext cx="237840" cy="678671"/>
            </a:xfrm>
            <a:custGeom>
              <a:avLst/>
              <a:gdLst/>
              <a:ahLst/>
              <a:cxnLst/>
              <a:rect l="l" t="t" r="r" b="b"/>
              <a:pathLst>
                <a:path w="13206" h="37683" extrusionOk="0">
                  <a:moveTo>
                    <a:pt x="8774" y="1"/>
                  </a:moveTo>
                  <a:lnTo>
                    <a:pt x="1" y="1289"/>
                  </a:lnTo>
                  <a:cubicBezTo>
                    <a:pt x="1" y="1289"/>
                    <a:pt x="5959" y="20291"/>
                    <a:pt x="1" y="35589"/>
                  </a:cubicBezTo>
                  <a:cubicBezTo>
                    <a:pt x="2738" y="35995"/>
                    <a:pt x="4509" y="37038"/>
                    <a:pt x="5315" y="37683"/>
                  </a:cubicBezTo>
                  <a:cubicBezTo>
                    <a:pt x="7408" y="33418"/>
                    <a:pt x="13205" y="19486"/>
                    <a:pt x="8774" y="1"/>
                  </a:cubicBezTo>
                  <a:close/>
                </a:path>
              </a:pathLst>
            </a:custGeom>
            <a:solidFill>
              <a:srgbClr val="F9C2B2"/>
            </a:solidFill>
            <a:ln w="9525" cap="flat" cmpd="sng">
              <a:solidFill>
                <a:srgbClr val="F9C2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5"/>
            <p:cNvSpPr/>
            <p:nvPr/>
          </p:nvSpPr>
          <p:spPr>
            <a:xfrm>
              <a:off x="6278729" y="3013383"/>
              <a:ext cx="236327" cy="1331209"/>
            </a:xfrm>
            <a:custGeom>
              <a:avLst/>
              <a:gdLst/>
              <a:ahLst/>
              <a:cxnLst/>
              <a:rect l="l" t="t" r="r" b="b"/>
              <a:pathLst>
                <a:path w="13122" h="73915" extrusionOk="0">
                  <a:moveTo>
                    <a:pt x="484" y="0"/>
                  </a:moveTo>
                  <a:lnTo>
                    <a:pt x="484" y="0"/>
                  </a:lnTo>
                  <a:cubicBezTo>
                    <a:pt x="1" y="17392"/>
                    <a:pt x="4104" y="57811"/>
                    <a:pt x="6036" y="73831"/>
                  </a:cubicBezTo>
                  <a:lnTo>
                    <a:pt x="12155" y="73914"/>
                  </a:lnTo>
                  <a:cubicBezTo>
                    <a:pt x="11917" y="69405"/>
                    <a:pt x="11672" y="61837"/>
                    <a:pt x="11917" y="53785"/>
                  </a:cubicBezTo>
                  <a:cubicBezTo>
                    <a:pt x="12316" y="41869"/>
                    <a:pt x="12400" y="27376"/>
                    <a:pt x="12883" y="15459"/>
                  </a:cubicBezTo>
                  <a:cubicBezTo>
                    <a:pt x="13122" y="9740"/>
                    <a:pt x="12800" y="5153"/>
                    <a:pt x="12800" y="1044"/>
                  </a:cubicBezTo>
                  <a:lnTo>
                    <a:pt x="48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5"/>
            <p:cNvSpPr/>
            <p:nvPr/>
          </p:nvSpPr>
          <p:spPr>
            <a:xfrm>
              <a:off x="6446942" y="3032167"/>
              <a:ext cx="462551" cy="1300826"/>
            </a:xfrm>
            <a:custGeom>
              <a:avLst/>
              <a:gdLst/>
              <a:ahLst/>
              <a:cxnLst/>
              <a:rect l="l" t="t" r="r" b="b"/>
              <a:pathLst>
                <a:path w="25683" h="72228" extrusionOk="0">
                  <a:moveTo>
                    <a:pt x="16426" y="1"/>
                  </a:moveTo>
                  <a:lnTo>
                    <a:pt x="1044" y="323"/>
                  </a:lnTo>
                  <a:cubicBezTo>
                    <a:pt x="1" y="323"/>
                    <a:pt x="20207" y="72227"/>
                    <a:pt x="20207" y="72227"/>
                  </a:cubicBezTo>
                  <a:lnTo>
                    <a:pt x="25682" y="72227"/>
                  </a:lnTo>
                  <a:cubicBezTo>
                    <a:pt x="25682" y="72227"/>
                    <a:pt x="16426" y="2339"/>
                    <a:pt x="1642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5"/>
            <p:cNvSpPr/>
            <p:nvPr/>
          </p:nvSpPr>
          <p:spPr>
            <a:xfrm>
              <a:off x="6245320" y="3017669"/>
              <a:ext cx="298732" cy="1251641"/>
            </a:xfrm>
            <a:custGeom>
              <a:avLst/>
              <a:gdLst/>
              <a:ahLst/>
              <a:cxnLst/>
              <a:rect l="l" t="t" r="r" b="b"/>
              <a:pathLst>
                <a:path w="16587" h="69497" extrusionOk="0">
                  <a:moveTo>
                    <a:pt x="245" y="1"/>
                  </a:moveTo>
                  <a:lnTo>
                    <a:pt x="245" y="1"/>
                  </a:lnTo>
                  <a:cubicBezTo>
                    <a:pt x="1" y="8619"/>
                    <a:pt x="5398" y="54513"/>
                    <a:pt x="6848" y="68601"/>
                  </a:cubicBezTo>
                  <a:cubicBezTo>
                    <a:pt x="9209" y="69273"/>
                    <a:pt x="10838" y="69497"/>
                    <a:pt x="11959" y="69497"/>
                  </a:cubicBezTo>
                  <a:cubicBezTo>
                    <a:pt x="14202" y="69497"/>
                    <a:pt x="14416" y="68601"/>
                    <a:pt x="14416" y="68601"/>
                  </a:cubicBezTo>
                  <a:cubicBezTo>
                    <a:pt x="14655" y="63370"/>
                    <a:pt x="15782" y="26333"/>
                    <a:pt x="16027" y="21341"/>
                  </a:cubicBezTo>
                  <a:cubicBezTo>
                    <a:pt x="12883" y="9985"/>
                    <a:pt x="10629" y="1289"/>
                    <a:pt x="11035" y="1289"/>
                  </a:cubicBezTo>
                  <a:lnTo>
                    <a:pt x="16587" y="1128"/>
                  </a:lnTo>
                  <a:lnTo>
                    <a:pt x="16587" y="1051"/>
                  </a:lnTo>
                  <a:lnTo>
                    <a:pt x="24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5"/>
            <p:cNvSpPr/>
            <p:nvPr/>
          </p:nvSpPr>
          <p:spPr>
            <a:xfrm>
              <a:off x="6287428" y="2832058"/>
              <a:ext cx="622065" cy="1431507"/>
            </a:xfrm>
            <a:custGeom>
              <a:avLst/>
              <a:gdLst/>
              <a:ahLst/>
              <a:cxnLst/>
              <a:rect l="l" t="t" r="r" b="b"/>
              <a:pathLst>
                <a:path w="34540" h="79484" extrusionOk="0">
                  <a:moveTo>
                    <a:pt x="13044" y="1"/>
                  </a:moveTo>
                  <a:cubicBezTo>
                    <a:pt x="5798" y="1"/>
                    <a:pt x="1" y="4509"/>
                    <a:pt x="1" y="10068"/>
                  </a:cubicBezTo>
                  <a:cubicBezTo>
                    <a:pt x="1" y="14899"/>
                    <a:pt x="4510" y="18925"/>
                    <a:pt x="10545" y="19891"/>
                  </a:cubicBezTo>
                  <a:cubicBezTo>
                    <a:pt x="11350" y="23112"/>
                    <a:pt x="12478" y="27215"/>
                    <a:pt x="13689" y="31647"/>
                  </a:cubicBezTo>
                  <a:cubicBezTo>
                    <a:pt x="14333" y="34062"/>
                    <a:pt x="14977" y="36639"/>
                    <a:pt x="15698" y="39215"/>
                  </a:cubicBezTo>
                  <a:cubicBezTo>
                    <a:pt x="16426" y="41792"/>
                    <a:pt x="26326" y="76575"/>
                    <a:pt x="27054" y="79151"/>
                  </a:cubicBezTo>
                  <a:cubicBezTo>
                    <a:pt x="27858" y="79382"/>
                    <a:pt x="29249" y="79483"/>
                    <a:pt x="30649" y="79483"/>
                  </a:cubicBezTo>
                  <a:cubicBezTo>
                    <a:pt x="32188" y="79483"/>
                    <a:pt x="33740" y="79361"/>
                    <a:pt x="34539" y="79151"/>
                  </a:cubicBezTo>
                  <a:cubicBezTo>
                    <a:pt x="32368" y="62887"/>
                    <a:pt x="26326" y="14655"/>
                    <a:pt x="26004" y="11595"/>
                  </a:cubicBezTo>
                  <a:cubicBezTo>
                    <a:pt x="26088" y="11112"/>
                    <a:pt x="26165" y="10551"/>
                    <a:pt x="26165" y="10068"/>
                  </a:cubicBezTo>
                  <a:cubicBezTo>
                    <a:pt x="26165" y="4509"/>
                    <a:pt x="20291" y="1"/>
                    <a:pt x="13044"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5"/>
            <p:cNvSpPr/>
            <p:nvPr/>
          </p:nvSpPr>
          <p:spPr>
            <a:xfrm>
              <a:off x="6748574" y="4440279"/>
              <a:ext cx="229123" cy="23215"/>
            </a:xfrm>
            <a:custGeom>
              <a:avLst/>
              <a:gdLst/>
              <a:ahLst/>
              <a:cxnLst/>
              <a:rect l="l" t="t" r="r" b="b"/>
              <a:pathLst>
                <a:path w="12722" h="1289" extrusionOk="0">
                  <a:moveTo>
                    <a:pt x="0" y="0"/>
                  </a:moveTo>
                  <a:lnTo>
                    <a:pt x="0" y="1289"/>
                  </a:lnTo>
                  <a:lnTo>
                    <a:pt x="12722" y="1289"/>
                  </a:lnTo>
                  <a:lnTo>
                    <a:pt x="12722" y="0"/>
                  </a:ln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5"/>
            <p:cNvSpPr/>
            <p:nvPr/>
          </p:nvSpPr>
          <p:spPr>
            <a:xfrm>
              <a:off x="6136630" y="4430067"/>
              <a:ext cx="382839" cy="33427"/>
            </a:xfrm>
            <a:custGeom>
              <a:avLst/>
              <a:gdLst/>
              <a:ahLst/>
              <a:cxnLst/>
              <a:rect l="l" t="t" r="r" b="b"/>
              <a:pathLst>
                <a:path w="21257" h="1856" extrusionOk="0">
                  <a:moveTo>
                    <a:pt x="21256" y="1"/>
                  </a:moveTo>
                  <a:lnTo>
                    <a:pt x="77" y="406"/>
                  </a:lnTo>
                  <a:cubicBezTo>
                    <a:pt x="0" y="806"/>
                    <a:pt x="0" y="1289"/>
                    <a:pt x="77" y="1856"/>
                  </a:cubicBezTo>
                  <a:lnTo>
                    <a:pt x="21256" y="1450"/>
                  </a:lnTo>
                  <a:lnTo>
                    <a:pt x="21256" y="1"/>
                  </a:ln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5"/>
            <p:cNvSpPr/>
            <p:nvPr/>
          </p:nvSpPr>
          <p:spPr>
            <a:xfrm>
              <a:off x="6138017" y="4296667"/>
              <a:ext cx="381452" cy="140730"/>
            </a:xfrm>
            <a:custGeom>
              <a:avLst/>
              <a:gdLst/>
              <a:ahLst/>
              <a:cxnLst/>
              <a:rect l="l" t="t" r="r" b="b"/>
              <a:pathLst>
                <a:path w="21180" h="7814" extrusionOk="0">
                  <a:moveTo>
                    <a:pt x="20374" y="0"/>
                  </a:moveTo>
                  <a:lnTo>
                    <a:pt x="12645" y="161"/>
                  </a:lnTo>
                  <a:lnTo>
                    <a:pt x="10390" y="2738"/>
                  </a:lnTo>
                  <a:lnTo>
                    <a:pt x="4992" y="3382"/>
                  </a:lnTo>
                  <a:cubicBezTo>
                    <a:pt x="2416" y="3466"/>
                    <a:pt x="322" y="5153"/>
                    <a:pt x="0" y="7813"/>
                  </a:cubicBezTo>
                  <a:lnTo>
                    <a:pt x="21179" y="7408"/>
                  </a:lnTo>
                  <a:lnTo>
                    <a:pt x="21179" y="2416"/>
                  </a:lnTo>
                  <a:lnTo>
                    <a:pt x="21179" y="805"/>
                  </a:lnTo>
                  <a:cubicBezTo>
                    <a:pt x="21179" y="322"/>
                    <a:pt x="20774" y="0"/>
                    <a:pt x="20374"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5"/>
            <p:cNvSpPr/>
            <p:nvPr/>
          </p:nvSpPr>
          <p:spPr>
            <a:xfrm>
              <a:off x="6748574" y="4298162"/>
              <a:ext cx="229123" cy="145035"/>
            </a:xfrm>
            <a:custGeom>
              <a:avLst/>
              <a:gdLst/>
              <a:ahLst/>
              <a:cxnLst/>
              <a:rect l="l" t="t" r="r" b="b"/>
              <a:pathLst>
                <a:path w="12722" h="8053" extrusionOk="0">
                  <a:moveTo>
                    <a:pt x="3620" y="1"/>
                  </a:moveTo>
                  <a:cubicBezTo>
                    <a:pt x="2493" y="1"/>
                    <a:pt x="1688" y="1044"/>
                    <a:pt x="2010" y="2172"/>
                  </a:cubicBezTo>
                  <a:lnTo>
                    <a:pt x="2093" y="2577"/>
                  </a:lnTo>
                  <a:cubicBezTo>
                    <a:pt x="882" y="3138"/>
                    <a:pt x="0" y="4349"/>
                    <a:pt x="0" y="5875"/>
                  </a:cubicBezTo>
                  <a:lnTo>
                    <a:pt x="0" y="8053"/>
                  </a:lnTo>
                  <a:lnTo>
                    <a:pt x="12722" y="8053"/>
                  </a:lnTo>
                  <a:lnTo>
                    <a:pt x="12722" y="5875"/>
                  </a:lnTo>
                  <a:cubicBezTo>
                    <a:pt x="12722" y="4671"/>
                    <a:pt x="12155" y="3621"/>
                    <a:pt x="11272" y="3061"/>
                  </a:cubicBezTo>
                  <a:cubicBezTo>
                    <a:pt x="11272" y="2899"/>
                    <a:pt x="11189" y="2333"/>
                    <a:pt x="11111" y="1527"/>
                  </a:cubicBezTo>
                  <a:cubicBezTo>
                    <a:pt x="11028" y="645"/>
                    <a:pt x="10306" y="1"/>
                    <a:pt x="9501"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5"/>
            <p:cNvSpPr/>
            <p:nvPr/>
          </p:nvSpPr>
          <p:spPr>
            <a:xfrm>
              <a:off x="5624678" y="2234612"/>
              <a:ext cx="561264" cy="367332"/>
            </a:xfrm>
            <a:custGeom>
              <a:avLst/>
              <a:gdLst/>
              <a:ahLst/>
              <a:cxnLst/>
              <a:rect l="l" t="t" r="r" b="b"/>
              <a:pathLst>
                <a:path w="31164" h="20396" extrusionOk="0">
                  <a:moveTo>
                    <a:pt x="26249" y="1"/>
                  </a:moveTo>
                  <a:cubicBezTo>
                    <a:pt x="25366" y="1212"/>
                    <a:pt x="16426" y="12561"/>
                    <a:pt x="16426" y="12561"/>
                  </a:cubicBezTo>
                  <a:cubicBezTo>
                    <a:pt x="13772" y="11518"/>
                    <a:pt x="3382" y="5399"/>
                    <a:pt x="3382" y="5399"/>
                  </a:cubicBezTo>
                  <a:cubicBezTo>
                    <a:pt x="1128" y="6603"/>
                    <a:pt x="0" y="10069"/>
                    <a:pt x="0" y="10069"/>
                  </a:cubicBezTo>
                  <a:cubicBezTo>
                    <a:pt x="0" y="10069"/>
                    <a:pt x="5476" y="14738"/>
                    <a:pt x="9662" y="17315"/>
                  </a:cubicBezTo>
                  <a:cubicBezTo>
                    <a:pt x="11595" y="18442"/>
                    <a:pt x="13611" y="19569"/>
                    <a:pt x="15299" y="20214"/>
                  </a:cubicBezTo>
                  <a:cubicBezTo>
                    <a:pt x="15618" y="20337"/>
                    <a:pt x="15954" y="20395"/>
                    <a:pt x="16305" y="20395"/>
                  </a:cubicBezTo>
                  <a:cubicBezTo>
                    <a:pt x="21897" y="20395"/>
                    <a:pt x="31164" y="5637"/>
                    <a:pt x="31164" y="5637"/>
                  </a:cubicBezTo>
                  <a:lnTo>
                    <a:pt x="26249"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5"/>
            <p:cNvSpPr/>
            <p:nvPr/>
          </p:nvSpPr>
          <p:spPr>
            <a:xfrm>
              <a:off x="6235235" y="2927763"/>
              <a:ext cx="527855" cy="167655"/>
            </a:xfrm>
            <a:custGeom>
              <a:avLst/>
              <a:gdLst/>
              <a:ahLst/>
              <a:cxnLst/>
              <a:rect l="l" t="t" r="r" b="b"/>
              <a:pathLst>
                <a:path w="29309" h="9309" extrusionOk="0">
                  <a:moveTo>
                    <a:pt x="0" y="1"/>
                  </a:moveTo>
                  <a:lnTo>
                    <a:pt x="0" y="1"/>
                  </a:lnTo>
                  <a:cubicBezTo>
                    <a:pt x="77" y="1450"/>
                    <a:pt x="77" y="2899"/>
                    <a:pt x="161" y="4271"/>
                  </a:cubicBezTo>
                  <a:cubicBezTo>
                    <a:pt x="161" y="4510"/>
                    <a:pt x="238" y="4754"/>
                    <a:pt x="400" y="4915"/>
                  </a:cubicBezTo>
                  <a:cubicBezTo>
                    <a:pt x="3447" y="8273"/>
                    <a:pt x="8386" y="9308"/>
                    <a:pt x="13314" y="9308"/>
                  </a:cubicBezTo>
                  <a:cubicBezTo>
                    <a:pt x="19845" y="9308"/>
                    <a:pt x="26356" y="7490"/>
                    <a:pt x="28419" y="6848"/>
                  </a:cubicBezTo>
                  <a:cubicBezTo>
                    <a:pt x="28825" y="6687"/>
                    <a:pt x="29147" y="6365"/>
                    <a:pt x="29147" y="5882"/>
                  </a:cubicBezTo>
                  <a:lnTo>
                    <a:pt x="29308" y="3466"/>
                  </a:lnTo>
                  <a:lnTo>
                    <a:pt x="29308" y="3466"/>
                  </a:lnTo>
                  <a:cubicBezTo>
                    <a:pt x="26583" y="4540"/>
                    <a:pt x="21222" y="6215"/>
                    <a:pt x="15063" y="6215"/>
                  </a:cubicBezTo>
                  <a:cubicBezTo>
                    <a:pt x="13389" y="6215"/>
                    <a:pt x="11656" y="6091"/>
                    <a:pt x="9900" y="5798"/>
                  </a:cubicBezTo>
                  <a:cubicBezTo>
                    <a:pt x="5153" y="4993"/>
                    <a:pt x="2094" y="2577"/>
                    <a:pt x="0"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5"/>
            <p:cNvSpPr/>
            <p:nvPr/>
          </p:nvSpPr>
          <p:spPr>
            <a:xfrm>
              <a:off x="5891496" y="1937411"/>
              <a:ext cx="1119502" cy="1102284"/>
            </a:xfrm>
            <a:custGeom>
              <a:avLst/>
              <a:gdLst/>
              <a:ahLst/>
              <a:cxnLst/>
              <a:rect l="l" t="t" r="r" b="b"/>
              <a:pathLst>
                <a:path w="62160" h="61204" extrusionOk="0">
                  <a:moveTo>
                    <a:pt x="45012" y="0"/>
                  </a:moveTo>
                  <a:cubicBezTo>
                    <a:pt x="44046" y="2493"/>
                    <a:pt x="41225" y="7086"/>
                    <a:pt x="33817" y="7569"/>
                  </a:cubicBezTo>
                  <a:cubicBezTo>
                    <a:pt x="33483" y="7591"/>
                    <a:pt x="33160" y="7602"/>
                    <a:pt x="32849" y="7602"/>
                  </a:cubicBezTo>
                  <a:cubicBezTo>
                    <a:pt x="26425" y="7602"/>
                    <a:pt x="24946" y="3000"/>
                    <a:pt x="24639" y="161"/>
                  </a:cubicBezTo>
                  <a:cubicBezTo>
                    <a:pt x="20291" y="2577"/>
                    <a:pt x="13044" y="7807"/>
                    <a:pt x="7086" y="19002"/>
                  </a:cubicBezTo>
                  <a:cubicBezTo>
                    <a:pt x="6281" y="20451"/>
                    <a:pt x="728" y="26732"/>
                    <a:pt x="1" y="27859"/>
                  </a:cubicBezTo>
                  <a:lnTo>
                    <a:pt x="8696" y="35344"/>
                  </a:lnTo>
                  <a:cubicBezTo>
                    <a:pt x="9824" y="33656"/>
                    <a:pt x="15221" y="28020"/>
                    <a:pt x="16587" y="25926"/>
                  </a:cubicBezTo>
                  <a:cubicBezTo>
                    <a:pt x="16993" y="25282"/>
                    <a:pt x="18036" y="23910"/>
                    <a:pt x="18358" y="23266"/>
                  </a:cubicBezTo>
                  <a:cubicBezTo>
                    <a:pt x="18358" y="34216"/>
                    <a:pt x="18764" y="45894"/>
                    <a:pt x="19086" y="54990"/>
                  </a:cubicBezTo>
                  <a:cubicBezTo>
                    <a:pt x="21180" y="57566"/>
                    <a:pt x="24239" y="59982"/>
                    <a:pt x="28986" y="60787"/>
                  </a:cubicBezTo>
                  <a:cubicBezTo>
                    <a:pt x="30742" y="61080"/>
                    <a:pt x="32475" y="61204"/>
                    <a:pt x="34149" y="61204"/>
                  </a:cubicBezTo>
                  <a:cubicBezTo>
                    <a:pt x="40308" y="61204"/>
                    <a:pt x="45669" y="59529"/>
                    <a:pt x="48394" y="58455"/>
                  </a:cubicBezTo>
                  <a:lnTo>
                    <a:pt x="49199" y="48226"/>
                  </a:lnTo>
                  <a:lnTo>
                    <a:pt x="50404" y="23994"/>
                  </a:lnTo>
                  <a:lnTo>
                    <a:pt x="50404" y="23994"/>
                  </a:lnTo>
                  <a:cubicBezTo>
                    <a:pt x="50810" y="26893"/>
                    <a:pt x="50327" y="51531"/>
                    <a:pt x="50404" y="54268"/>
                  </a:cubicBezTo>
                  <a:cubicBezTo>
                    <a:pt x="51060" y="55100"/>
                    <a:pt x="52854" y="56634"/>
                    <a:pt x="55432" y="56634"/>
                  </a:cubicBezTo>
                  <a:cubicBezTo>
                    <a:pt x="56346" y="56634"/>
                    <a:pt x="57359" y="56441"/>
                    <a:pt x="58456" y="55956"/>
                  </a:cubicBezTo>
                  <a:cubicBezTo>
                    <a:pt x="58700" y="52413"/>
                    <a:pt x="62159" y="37115"/>
                    <a:pt x="61277" y="24477"/>
                  </a:cubicBezTo>
                  <a:cubicBezTo>
                    <a:pt x="61193" y="23427"/>
                    <a:pt x="61032" y="22461"/>
                    <a:pt x="60871" y="21417"/>
                  </a:cubicBezTo>
                  <a:cubicBezTo>
                    <a:pt x="59667" y="16342"/>
                    <a:pt x="56446" y="7891"/>
                    <a:pt x="52014" y="4509"/>
                  </a:cubicBezTo>
                  <a:cubicBezTo>
                    <a:pt x="50082" y="2899"/>
                    <a:pt x="47505" y="1449"/>
                    <a:pt x="45012"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5"/>
            <p:cNvSpPr/>
            <p:nvPr/>
          </p:nvSpPr>
          <p:spPr>
            <a:xfrm>
              <a:off x="5668172" y="2357927"/>
              <a:ext cx="379957" cy="282955"/>
            </a:xfrm>
            <a:custGeom>
              <a:avLst/>
              <a:gdLst/>
              <a:ahLst/>
              <a:cxnLst/>
              <a:rect l="l" t="t" r="r" b="b"/>
              <a:pathLst>
                <a:path w="21097" h="15711" extrusionOk="0">
                  <a:moveTo>
                    <a:pt x="4993" y="1"/>
                  </a:moveTo>
                  <a:cubicBezTo>
                    <a:pt x="1" y="2416"/>
                    <a:pt x="484" y="7730"/>
                    <a:pt x="484" y="7730"/>
                  </a:cubicBezTo>
                  <a:lnTo>
                    <a:pt x="12562" y="14977"/>
                  </a:lnTo>
                  <a:cubicBezTo>
                    <a:pt x="13359" y="15474"/>
                    <a:pt x="14252" y="15711"/>
                    <a:pt x="15140" y="15711"/>
                  </a:cubicBezTo>
                  <a:cubicBezTo>
                    <a:pt x="16404" y="15711"/>
                    <a:pt x="17657" y="15230"/>
                    <a:pt x="18604" y="14333"/>
                  </a:cubicBezTo>
                  <a:lnTo>
                    <a:pt x="21096" y="11995"/>
                  </a:lnTo>
                  <a:lnTo>
                    <a:pt x="12401" y="4510"/>
                  </a:lnTo>
                  <a:lnTo>
                    <a:pt x="4993"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5"/>
            <p:cNvSpPr/>
            <p:nvPr/>
          </p:nvSpPr>
          <p:spPr>
            <a:xfrm>
              <a:off x="5420264" y="2201005"/>
              <a:ext cx="279839" cy="230834"/>
            </a:xfrm>
            <a:custGeom>
              <a:avLst/>
              <a:gdLst/>
              <a:ahLst/>
              <a:cxnLst/>
              <a:rect l="l" t="t" r="r" b="b"/>
              <a:pathLst>
                <a:path w="15538" h="12817" extrusionOk="0">
                  <a:moveTo>
                    <a:pt x="2623" y="1"/>
                  </a:moveTo>
                  <a:cubicBezTo>
                    <a:pt x="2419" y="1"/>
                    <a:pt x="2234" y="94"/>
                    <a:pt x="2094" y="340"/>
                  </a:cubicBezTo>
                  <a:lnTo>
                    <a:pt x="2011" y="417"/>
                  </a:lnTo>
                  <a:cubicBezTo>
                    <a:pt x="1688" y="901"/>
                    <a:pt x="2094" y="1384"/>
                    <a:pt x="2655" y="1706"/>
                  </a:cubicBezTo>
                  <a:lnTo>
                    <a:pt x="4587" y="2994"/>
                  </a:lnTo>
                  <a:lnTo>
                    <a:pt x="1688" y="1789"/>
                  </a:lnTo>
                  <a:cubicBezTo>
                    <a:pt x="1395" y="1621"/>
                    <a:pt x="1100" y="1496"/>
                    <a:pt x="851" y="1496"/>
                  </a:cubicBezTo>
                  <a:cubicBezTo>
                    <a:pt x="625" y="1496"/>
                    <a:pt x="437" y="1600"/>
                    <a:pt x="323" y="1867"/>
                  </a:cubicBezTo>
                  <a:lnTo>
                    <a:pt x="239" y="2028"/>
                  </a:lnTo>
                  <a:cubicBezTo>
                    <a:pt x="1" y="2595"/>
                    <a:pt x="400" y="2917"/>
                    <a:pt x="967" y="3239"/>
                  </a:cubicBezTo>
                  <a:lnTo>
                    <a:pt x="3060" y="4282"/>
                  </a:lnTo>
                  <a:lnTo>
                    <a:pt x="3060" y="4282"/>
                  </a:lnTo>
                  <a:lnTo>
                    <a:pt x="2655" y="4121"/>
                  </a:lnTo>
                  <a:cubicBezTo>
                    <a:pt x="2403" y="4014"/>
                    <a:pt x="2151" y="3939"/>
                    <a:pt x="1927" y="3939"/>
                  </a:cubicBezTo>
                  <a:cubicBezTo>
                    <a:pt x="1652" y="3939"/>
                    <a:pt x="1421" y="4053"/>
                    <a:pt x="1289" y="4366"/>
                  </a:cubicBezTo>
                  <a:lnTo>
                    <a:pt x="1205" y="4443"/>
                  </a:lnTo>
                  <a:cubicBezTo>
                    <a:pt x="967" y="5010"/>
                    <a:pt x="1450" y="5409"/>
                    <a:pt x="2011" y="5654"/>
                  </a:cubicBezTo>
                  <a:lnTo>
                    <a:pt x="5875" y="7426"/>
                  </a:lnTo>
                  <a:lnTo>
                    <a:pt x="3782" y="6620"/>
                  </a:lnTo>
                  <a:cubicBezTo>
                    <a:pt x="3517" y="6544"/>
                    <a:pt x="3251" y="6468"/>
                    <a:pt x="3019" y="6468"/>
                  </a:cubicBezTo>
                  <a:cubicBezTo>
                    <a:pt x="2759" y="6468"/>
                    <a:pt x="2542" y="6563"/>
                    <a:pt x="2416" y="6859"/>
                  </a:cubicBezTo>
                  <a:lnTo>
                    <a:pt x="2333" y="6942"/>
                  </a:lnTo>
                  <a:cubicBezTo>
                    <a:pt x="2172" y="7587"/>
                    <a:pt x="2577" y="7909"/>
                    <a:pt x="3222" y="8147"/>
                  </a:cubicBezTo>
                  <a:lnTo>
                    <a:pt x="7891" y="10324"/>
                  </a:lnTo>
                  <a:lnTo>
                    <a:pt x="11350" y="11935"/>
                  </a:lnTo>
                  <a:cubicBezTo>
                    <a:pt x="11434" y="11935"/>
                    <a:pt x="11512" y="12096"/>
                    <a:pt x="11595" y="12173"/>
                  </a:cubicBezTo>
                  <a:lnTo>
                    <a:pt x="12400" y="12817"/>
                  </a:lnTo>
                  <a:lnTo>
                    <a:pt x="15537" y="7664"/>
                  </a:lnTo>
                  <a:cubicBezTo>
                    <a:pt x="15537" y="7664"/>
                    <a:pt x="15138" y="6781"/>
                    <a:pt x="14249" y="5087"/>
                  </a:cubicBezTo>
                  <a:lnTo>
                    <a:pt x="11756" y="4205"/>
                  </a:lnTo>
                  <a:cubicBezTo>
                    <a:pt x="11350" y="4205"/>
                    <a:pt x="10867" y="4205"/>
                    <a:pt x="10468" y="4121"/>
                  </a:cubicBezTo>
                  <a:lnTo>
                    <a:pt x="3460" y="340"/>
                  </a:lnTo>
                  <a:cubicBezTo>
                    <a:pt x="3187" y="158"/>
                    <a:pt x="2889" y="1"/>
                    <a:pt x="262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5"/>
            <p:cNvSpPr/>
            <p:nvPr/>
          </p:nvSpPr>
          <p:spPr>
            <a:xfrm>
              <a:off x="6554246" y="3173672"/>
              <a:ext cx="250825" cy="470457"/>
            </a:xfrm>
            <a:custGeom>
              <a:avLst/>
              <a:gdLst/>
              <a:ahLst/>
              <a:cxnLst/>
              <a:rect l="l" t="t" r="r" b="b"/>
              <a:pathLst>
                <a:path w="13927" h="26122" extrusionOk="0">
                  <a:moveTo>
                    <a:pt x="4186" y="1"/>
                  </a:moveTo>
                  <a:cubicBezTo>
                    <a:pt x="3900" y="1"/>
                    <a:pt x="3604" y="38"/>
                    <a:pt x="3299" y="118"/>
                  </a:cubicBezTo>
                  <a:cubicBezTo>
                    <a:pt x="239" y="840"/>
                    <a:pt x="1" y="4865"/>
                    <a:pt x="78" y="6559"/>
                  </a:cubicBezTo>
                  <a:cubicBezTo>
                    <a:pt x="78" y="6959"/>
                    <a:pt x="78" y="7442"/>
                    <a:pt x="239" y="7848"/>
                  </a:cubicBezTo>
                  <a:lnTo>
                    <a:pt x="4426" y="25156"/>
                  </a:lnTo>
                  <a:cubicBezTo>
                    <a:pt x="4510" y="25561"/>
                    <a:pt x="4832" y="25883"/>
                    <a:pt x="5231" y="25961"/>
                  </a:cubicBezTo>
                  <a:cubicBezTo>
                    <a:pt x="5676" y="26041"/>
                    <a:pt x="6260" y="26122"/>
                    <a:pt x="6975" y="26122"/>
                  </a:cubicBezTo>
                  <a:cubicBezTo>
                    <a:pt x="7690" y="26122"/>
                    <a:pt x="8536" y="26041"/>
                    <a:pt x="9502" y="25800"/>
                  </a:cubicBezTo>
                  <a:cubicBezTo>
                    <a:pt x="11511" y="25317"/>
                    <a:pt x="12800" y="24511"/>
                    <a:pt x="13444" y="24028"/>
                  </a:cubicBezTo>
                  <a:cubicBezTo>
                    <a:pt x="13766" y="23790"/>
                    <a:pt x="13927" y="23307"/>
                    <a:pt x="13850" y="22901"/>
                  </a:cubicBezTo>
                  <a:lnTo>
                    <a:pt x="9663" y="5510"/>
                  </a:lnTo>
                  <a:cubicBezTo>
                    <a:pt x="9579" y="5110"/>
                    <a:pt x="9418" y="4704"/>
                    <a:pt x="9257" y="4382"/>
                  </a:cubicBezTo>
                  <a:cubicBezTo>
                    <a:pt x="8532" y="3008"/>
                    <a:pt x="6764" y="1"/>
                    <a:pt x="4186" y="1"/>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5"/>
            <p:cNvSpPr/>
            <p:nvPr/>
          </p:nvSpPr>
          <p:spPr>
            <a:xfrm>
              <a:off x="6558550" y="3043207"/>
              <a:ext cx="88519" cy="167403"/>
            </a:xfrm>
            <a:custGeom>
              <a:avLst/>
              <a:gdLst/>
              <a:ahLst/>
              <a:cxnLst/>
              <a:rect l="l" t="t" r="r" b="b"/>
              <a:pathLst>
                <a:path w="4915" h="9295" extrusionOk="0">
                  <a:moveTo>
                    <a:pt x="2755" y="0"/>
                  </a:moveTo>
                  <a:cubicBezTo>
                    <a:pt x="2745" y="0"/>
                    <a:pt x="2738" y="9"/>
                    <a:pt x="2738" y="32"/>
                  </a:cubicBezTo>
                  <a:lnTo>
                    <a:pt x="84" y="599"/>
                  </a:lnTo>
                  <a:cubicBezTo>
                    <a:pt x="0" y="676"/>
                    <a:pt x="0" y="676"/>
                    <a:pt x="0" y="760"/>
                  </a:cubicBezTo>
                  <a:lnTo>
                    <a:pt x="2094" y="9295"/>
                  </a:lnTo>
                  <a:lnTo>
                    <a:pt x="4915" y="8650"/>
                  </a:lnTo>
                  <a:lnTo>
                    <a:pt x="2821" y="116"/>
                  </a:lnTo>
                  <a:cubicBezTo>
                    <a:pt x="2821" y="56"/>
                    <a:pt x="2779" y="0"/>
                    <a:pt x="2755"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5"/>
            <p:cNvSpPr/>
            <p:nvPr/>
          </p:nvSpPr>
          <p:spPr>
            <a:xfrm>
              <a:off x="5366558" y="2060005"/>
              <a:ext cx="313248" cy="458841"/>
            </a:xfrm>
            <a:custGeom>
              <a:avLst/>
              <a:gdLst/>
              <a:ahLst/>
              <a:cxnLst/>
              <a:rect l="l" t="t" r="r" b="b"/>
              <a:pathLst>
                <a:path w="17393" h="25477" extrusionOk="0">
                  <a:moveTo>
                    <a:pt x="13130" y="1"/>
                  </a:moveTo>
                  <a:cubicBezTo>
                    <a:pt x="10789" y="1"/>
                    <a:pt x="8774" y="2346"/>
                    <a:pt x="7891" y="3499"/>
                  </a:cubicBezTo>
                  <a:cubicBezTo>
                    <a:pt x="7653" y="3821"/>
                    <a:pt x="7492" y="4221"/>
                    <a:pt x="7331" y="4543"/>
                  </a:cubicBezTo>
                  <a:lnTo>
                    <a:pt x="162" y="20891"/>
                  </a:lnTo>
                  <a:cubicBezTo>
                    <a:pt x="1" y="21290"/>
                    <a:pt x="84" y="21773"/>
                    <a:pt x="323" y="22095"/>
                  </a:cubicBezTo>
                  <a:cubicBezTo>
                    <a:pt x="889" y="22739"/>
                    <a:pt x="2017" y="23706"/>
                    <a:pt x="3865" y="24511"/>
                  </a:cubicBezTo>
                  <a:cubicBezTo>
                    <a:pt x="5720" y="25316"/>
                    <a:pt x="7170" y="25477"/>
                    <a:pt x="8052" y="25477"/>
                  </a:cubicBezTo>
                  <a:cubicBezTo>
                    <a:pt x="8458" y="25477"/>
                    <a:pt x="8857" y="25239"/>
                    <a:pt x="9018" y="24833"/>
                  </a:cubicBezTo>
                  <a:lnTo>
                    <a:pt x="16188" y="8491"/>
                  </a:lnTo>
                  <a:cubicBezTo>
                    <a:pt x="16349" y="8085"/>
                    <a:pt x="16510" y="7686"/>
                    <a:pt x="16587" y="7280"/>
                  </a:cubicBezTo>
                  <a:cubicBezTo>
                    <a:pt x="16909" y="5593"/>
                    <a:pt x="17392" y="1567"/>
                    <a:pt x="14494" y="279"/>
                  </a:cubicBezTo>
                  <a:cubicBezTo>
                    <a:pt x="14031" y="85"/>
                    <a:pt x="13575" y="1"/>
                    <a:pt x="1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5"/>
            <p:cNvSpPr/>
            <p:nvPr/>
          </p:nvSpPr>
          <p:spPr>
            <a:xfrm>
              <a:off x="5591377" y="1935898"/>
              <a:ext cx="111626" cy="168231"/>
            </a:xfrm>
            <a:custGeom>
              <a:avLst/>
              <a:gdLst/>
              <a:ahLst/>
              <a:cxnLst/>
              <a:rect l="l" t="t" r="r" b="b"/>
              <a:pathLst>
                <a:path w="6198" h="9341" extrusionOk="0">
                  <a:moveTo>
                    <a:pt x="3621" y="0"/>
                  </a:moveTo>
                  <a:cubicBezTo>
                    <a:pt x="3621" y="0"/>
                    <a:pt x="3544" y="0"/>
                    <a:pt x="3460" y="84"/>
                  </a:cubicBezTo>
                  <a:lnTo>
                    <a:pt x="1" y="8136"/>
                  </a:lnTo>
                  <a:lnTo>
                    <a:pt x="2655" y="9340"/>
                  </a:lnTo>
                  <a:lnTo>
                    <a:pt x="6197" y="1289"/>
                  </a:lnTo>
                  <a:cubicBezTo>
                    <a:pt x="6197" y="1211"/>
                    <a:pt x="6197" y="1128"/>
                    <a:pt x="6120" y="1128"/>
                  </a:cubicBezTo>
                  <a:lnTo>
                    <a:pt x="3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5"/>
            <p:cNvSpPr/>
            <p:nvPr/>
          </p:nvSpPr>
          <p:spPr>
            <a:xfrm>
              <a:off x="5415870" y="2153405"/>
              <a:ext cx="237822" cy="248052"/>
            </a:xfrm>
            <a:custGeom>
              <a:avLst/>
              <a:gdLst/>
              <a:ahLst/>
              <a:cxnLst/>
              <a:rect l="l" t="t" r="r" b="b"/>
              <a:pathLst>
                <a:path w="13205" h="13773" extrusionOk="0">
                  <a:moveTo>
                    <a:pt x="4271" y="1"/>
                  </a:moveTo>
                  <a:lnTo>
                    <a:pt x="0" y="9824"/>
                  </a:lnTo>
                  <a:cubicBezTo>
                    <a:pt x="1694" y="11112"/>
                    <a:pt x="4670" y="12883"/>
                    <a:pt x="8857" y="13772"/>
                  </a:cubicBezTo>
                  <a:lnTo>
                    <a:pt x="13205" y="3866"/>
                  </a:lnTo>
                  <a:cubicBezTo>
                    <a:pt x="9018" y="2983"/>
                    <a:pt x="6042" y="1289"/>
                    <a:pt x="4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5"/>
            <p:cNvSpPr/>
            <p:nvPr/>
          </p:nvSpPr>
          <p:spPr>
            <a:xfrm>
              <a:off x="6654255" y="3107575"/>
              <a:ext cx="266836" cy="275535"/>
            </a:xfrm>
            <a:custGeom>
              <a:avLst/>
              <a:gdLst/>
              <a:ahLst/>
              <a:cxnLst/>
              <a:rect l="l" t="t" r="r" b="b"/>
              <a:pathLst>
                <a:path w="14816" h="15299" extrusionOk="0">
                  <a:moveTo>
                    <a:pt x="7408" y="2255"/>
                  </a:moveTo>
                  <a:cubicBezTo>
                    <a:pt x="10229" y="2255"/>
                    <a:pt x="12484" y="4593"/>
                    <a:pt x="12484" y="7408"/>
                  </a:cubicBezTo>
                  <a:lnTo>
                    <a:pt x="12484" y="13044"/>
                  </a:lnTo>
                  <a:lnTo>
                    <a:pt x="2338" y="13044"/>
                  </a:lnTo>
                  <a:lnTo>
                    <a:pt x="2338" y="7408"/>
                  </a:lnTo>
                  <a:cubicBezTo>
                    <a:pt x="2338" y="4593"/>
                    <a:pt x="4593" y="2255"/>
                    <a:pt x="7408" y="2255"/>
                  </a:cubicBezTo>
                  <a:close/>
                  <a:moveTo>
                    <a:pt x="7408" y="1"/>
                  </a:moveTo>
                  <a:cubicBezTo>
                    <a:pt x="3305" y="1"/>
                    <a:pt x="0" y="3305"/>
                    <a:pt x="0" y="7408"/>
                  </a:cubicBezTo>
                  <a:lnTo>
                    <a:pt x="0" y="15299"/>
                  </a:lnTo>
                  <a:lnTo>
                    <a:pt x="14815" y="15299"/>
                  </a:lnTo>
                  <a:lnTo>
                    <a:pt x="14815" y="7408"/>
                  </a:lnTo>
                  <a:cubicBezTo>
                    <a:pt x="14815" y="3305"/>
                    <a:pt x="11517" y="1"/>
                    <a:pt x="7408"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5"/>
            <p:cNvSpPr/>
            <p:nvPr/>
          </p:nvSpPr>
          <p:spPr>
            <a:xfrm>
              <a:off x="6487555" y="3307684"/>
              <a:ext cx="577148" cy="455365"/>
            </a:xfrm>
            <a:custGeom>
              <a:avLst/>
              <a:gdLst/>
              <a:ahLst/>
              <a:cxnLst/>
              <a:rect l="l" t="t" r="r" b="b"/>
              <a:pathLst>
                <a:path w="32046" h="25284" extrusionOk="0">
                  <a:moveTo>
                    <a:pt x="0" y="1"/>
                  </a:moveTo>
                  <a:lnTo>
                    <a:pt x="4747" y="25283"/>
                  </a:lnTo>
                  <a:lnTo>
                    <a:pt x="27292" y="25283"/>
                  </a:lnTo>
                  <a:lnTo>
                    <a:pt x="3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5"/>
            <p:cNvSpPr/>
            <p:nvPr/>
          </p:nvSpPr>
          <p:spPr>
            <a:xfrm>
              <a:off x="6674552" y="3567316"/>
              <a:ext cx="95723" cy="58028"/>
            </a:xfrm>
            <a:custGeom>
              <a:avLst/>
              <a:gdLst/>
              <a:ahLst/>
              <a:cxnLst/>
              <a:rect l="l" t="t" r="r" b="b"/>
              <a:pathLst>
                <a:path w="5315" h="3222" extrusionOk="0">
                  <a:moveTo>
                    <a:pt x="0" y="1"/>
                  </a:moveTo>
                  <a:lnTo>
                    <a:pt x="0" y="1"/>
                  </a:lnTo>
                  <a:cubicBezTo>
                    <a:pt x="1" y="2"/>
                    <a:pt x="2" y="3"/>
                    <a:pt x="2" y="4"/>
                  </a:cubicBezTo>
                  <a:lnTo>
                    <a:pt x="2" y="4"/>
                  </a:lnTo>
                  <a:lnTo>
                    <a:pt x="0" y="1"/>
                  </a:lnTo>
                  <a:close/>
                  <a:moveTo>
                    <a:pt x="2" y="4"/>
                  </a:moveTo>
                  <a:lnTo>
                    <a:pt x="1695" y="3221"/>
                  </a:lnTo>
                  <a:lnTo>
                    <a:pt x="5315" y="3138"/>
                  </a:lnTo>
                  <a:lnTo>
                    <a:pt x="5237" y="162"/>
                  </a:lnTo>
                  <a:lnTo>
                    <a:pt x="323" y="239"/>
                  </a:lnTo>
                  <a:cubicBezTo>
                    <a:pt x="246" y="239"/>
                    <a:pt x="87" y="163"/>
                    <a:pt x="2"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5"/>
            <p:cNvSpPr/>
            <p:nvPr/>
          </p:nvSpPr>
          <p:spPr>
            <a:xfrm>
              <a:off x="6652850" y="3497707"/>
              <a:ext cx="87024" cy="68114"/>
            </a:xfrm>
            <a:custGeom>
              <a:avLst/>
              <a:gdLst/>
              <a:ahLst/>
              <a:cxnLst/>
              <a:rect l="l" t="t" r="r" b="b"/>
              <a:pathLst>
                <a:path w="4832" h="3782" extrusionOk="0">
                  <a:moveTo>
                    <a:pt x="239" y="1"/>
                  </a:moveTo>
                  <a:lnTo>
                    <a:pt x="1205" y="645"/>
                  </a:lnTo>
                  <a:lnTo>
                    <a:pt x="561" y="1611"/>
                  </a:lnTo>
                  <a:cubicBezTo>
                    <a:pt x="561" y="1611"/>
                    <a:pt x="1" y="3138"/>
                    <a:pt x="1528" y="3782"/>
                  </a:cubicBezTo>
                  <a:lnTo>
                    <a:pt x="3061" y="3705"/>
                  </a:lnTo>
                  <a:lnTo>
                    <a:pt x="3943" y="2172"/>
                  </a:lnTo>
                  <a:lnTo>
                    <a:pt x="4832" y="2655"/>
                  </a:lnTo>
                  <a:lnTo>
                    <a:pt x="3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5"/>
            <p:cNvSpPr/>
            <p:nvPr/>
          </p:nvSpPr>
          <p:spPr>
            <a:xfrm>
              <a:off x="6693463" y="3420697"/>
              <a:ext cx="78325" cy="81333"/>
            </a:xfrm>
            <a:custGeom>
              <a:avLst/>
              <a:gdLst/>
              <a:ahLst/>
              <a:cxnLst/>
              <a:rect l="l" t="t" r="r" b="b"/>
              <a:pathLst>
                <a:path w="4349" h="4516" extrusionOk="0">
                  <a:moveTo>
                    <a:pt x="2628" y="0"/>
                  </a:moveTo>
                  <a:cubicBezTo>
                    <a:pt x="1854" y="0"/>
                    <a:pt x="1366" y="650"/>
                    <a:pt x="1366" y="650"/>
                  </a:cubicBezTo>
                  <a:lnTo>
                    <a:pt x="0" y="2989"/>
                  </a:lnTo>
                  <a:lnTo>
                    <a:pt x="2738" y="4515"/>
                  </a:lnTo>
                  <a:lnTo>
                    <a:pt x="4348" y="1539"/>
                  </a:lnTo>
                  <a:lnTo>
                    <a:pt x="3704" y="412"/>
                  </a:lnTo>
                  <a:cubicBezTo>
                    <a:pt x="3307" y="108"/>
                    <a:pt x="2944" y="0"/>
                    <a:pt x="26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5"/>
            <p:cNvSpPr/>
            <p:nvPr/>
          </p:nvSpPr>
          <p:spPr>
            <a:xfrm>
              <a:off x="6754373" y="3416500"/>
              <a:ext cx="105809" cy="72526"/>
            </a:xfrm>
            <a:custGeom>
              <a:avLst/>
              <a:gdLst/>
              <a:ahLst/>
              <a:cxnLst/>
              <a:rect l="l" t="t" r="r" b="b"/>
              <a:pathLst>
                <a:path w="5875" h="4027" extrusionOk="0">
                  <a:moveTo>
                    <a:pt x="3865" y="1"/>
                  </a:moveTo>
                  <a:lnTo>
                    <a:pt x="0" y="78"/>
                  </a:lnTo>
                  <a:cubicBezTo>
                    <a:pt x="399" y="323"/>
                    <a:pt x="560" y="484"/>
                    <a:pt x="560" y="484"/>
                  </a:cubicBezTo>
                  <a:lnTo>
                    <a:pt x="2255" y="3383"/>
                  </a:lnTo>
                  <a:lnTo>
                    <a:pt x="1288" y="4027"/>
                  </a:lnTo>
                  <a:lnTo>
                    <a:pt x="4425" y="3943"/>
                  </a:lnTo>
                  <a:lnTo>
                    <a:pt x="5875" y="1205"/>
                  </a:lnTo>
                  <a:lnTo>
                    <a:pt x="4831" y="1688"/>
                  </a:lnTo>
                  <a:lnTo>
                    <a:pt x="38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5"/>
            <p:cNvSpPr/>
            <p:nvPr/>
          </p:nvSpPr>
          <p:spPr>
            <a:xfrm>
              <a:off x="6815265" y="3483209"/>
              <a:ext cx="85529" cy="79712"/>
            </a:xfrm>
            <a:custGeom>
              <a:avLst/>
              <a:gdLst/>
              <a:ahLst/>
              <a:cxnLst/>
              <a:rect l="l" t="t" r="r" b="b"/>
              <a:pathLst>
                <a:path w="4749" h="4426" extrusionOk="0">
                  <a:moveTo>
                    <a:pt x="2655" y="1"/>
                  </a:moveTo>
                  <a:lnTo>
                    <a:pt x="1" y="1527"/>
                  </a:lnTo>
                  <a:lnTo>
                    <a:pt x="1688" y="4426"/>
                  </a:lnTo>
                  <a:lnTo>
                    <a:pt x="3299" y="4426"/>
                  </a:lnTo>
                  <a:cubicBezTo>
                    <a:pt x="4748" y="3704"/>
                    <a:pt x="4188" y="2416"/>
                    <a:pt x="4188" y="2416"/>
                  </a:cubicBezTo>
                  <a:lnTo>
                    <a:pt x="2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5"/>
            <p:cNvSpPr/>
            <p:nvPr/>
          </p:nvSpPr>
          <p:spPr>
            <a:xfrm>
              <a:off x="6781856" y="3548406"/>
              <a:ext cx="98623" cy="94336"/>
            </a:xfrm>
            <a:custGeom>
              <a:avLst/>
              <a:gdLst/>
              <a:ahLst/>
              <a:cxnLst/>
              <a:rect l="l" t="t" r="r" b="b"/>
              <a:pathLst>
                <a:path w="5476" h="5238" extrusionOk="0">
                  <a:moveTo>
                    <a:pt x="1611" y="1"/>
                  </a:moveTo>
                  <a:lnTo>
                    <a:pt x="1" y="2661"/>
                  </a:lnTo>
                  <a:lnTo>
                    <a:pt x="1695" y="5237"/>
                  </a:lnTo>
                  <a:lnTo>
                    <a:pt x="1695" y="4188"/>
                  </a:lnTo>
                  <a:lnTo>
                    <a:pt x="3382" y="4110"/>
                  </a:lnTo>
                  <a:cubicBezTo>
                    <a:pt x="3788" y="4026"/>
                    <a:pt x="3949" y="3788"/>
                    <a:pt x="3949" y="3788"/>
                  </a:cubicBezTo>
                  <a:lnTo>
                    <a:pt x="5476" y="806"/>
                  </a:lnTo>
                  <a:lnTo>
                    <a:pt x="5476" y="806"/>
                  </a:lnTo>
                  <a:cubicBezTo>
                    <a:pt x="5315" y="967"/>
                    <a:pt x="5076" y="967"/>
                    <a:pt x="5076" y="967"/>
                  </a:cubicBezTo>
                  <a:lnTo>
                    <a:pt x="1611" y="967"/>
                  </a:lnTo>
                  <a:lnTo>
                    <a:pt x="16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5"/>
            <p:cNvSpPr/>
            <p:nvPr/>
          </p:nvSpPr>
          <p:spPr>
            <a:xfrm>
              <a:off x="6662954" y="2974175"/>
              <a:ext cx="227736" cy="316274"/>
            </a:xfrm>
            <a:custGeom>
              <a:avLst/>
              <a:gdLst/>
              <a:ahLst/>
              <a:cxnLst/>
              <a:rect l="l" t="t" r="r" b="b"/>
              <a:pathLst>
                <a:path w="12645" h="17561" extrusionOk="0">
                  <a:moveTo>
                    <a:pt x="7331" y="0"/>
                  </a:moveTo>
                  <a:cubicBezTo>
                    <a:pt x="7086" y="728"/>
                    <a:pt x="6764" y="1449"/>
                    <a:pt x="6442" y="2094"/>
                  </a:cubicBezTo>
                  <a:cubicBezTo>
                    <a:pt x="5881" y="2499"/>
                    <a:pt x="5314" y="2899"/>
                    <a:pt x="4992" y="3305"/>
                  </a:cubicBezTo>
                  <a:lnTo>
                    <a:pt x="2822" y="4593"/>
                  </a:lnTo>
                  <a:lnTo>
                    <a:pt x="0" y="6364"/>
                  </a:lnTo>
                  <a:cubicBezTo>
                    <a:pt x="0" y="6364"/>
                    <a:pt x="88" y="7281"/>
                    <a:pt x="1199" y="7281"/>
                  </a:cubicBezTo>
                  <a:cubicBezTo>
                    <a:pt x="1595" y="7281"/>
                    <a:pt x="2122" y="7164"/>
                    <a:pt x="2822" y="6847"/>
                  </a:cubicBezTo>
                  <a:cubicBezTo>
                    <a:pt x="3627" y="6525"/>
                    <a:pt x="4348" y="6119"/>
                    <a:pt x="4915" y="5881"/>
                  </a:cubicBezTo>
                  <a:cubicBezTo>
                    <a:pt x="5076" y="6280"/>
                    <a:pt x="5237" y="6686"/>
                    <a:pt x="5237" y="7169"/>
                  </a:cubicBezTo>
                  <a:lnTo>
                    <a:pt x="3788" y="14976"/>
                  </a:lnTo>
                  <a:cubicBezTo>
                    <a:pt x="3704" y="15620"/>
                    <a:pt x="3627" y="16187"/>
                    <a:pt x="4271" y="16348"/>
                  </a:cubicBezTo>
                  <a:lnTo>
                    <a:pt x="4348" y="16348"/>
                  </a:lnTo>
                  <a:cubicBezTo>
                    <a:pt x="4424" y="16367"/>
                    <a:pt x="4494" y="16376"/>
                    <a:pt x="4559" y="16376"/>
                  </a:cubicBezTo>
                  <a:cubicBezTo>
                    <a:pt x="5049" y="16376"/>
                    <a:pt x="5256" y="15876"/>
                    <a:pt x="5398" y="15382"/>
                  </a:cubicBezTo>
                  <a:lnTo>
                    <a:pt x="6042" y="13044"/>
                  </a:lnTo>
                  <a:lnTo>
                    <a:pt x="5720" y="16264"/>
                  </a:lnTo>
                  <a:cubicBezTo>
                    <a:pt x="5636" y="16831"/>
                    <a:pt x="5720" y="17475"/>
                    <a:pt x="6281" y="17553"/>
                  </a:cubicBezTo>
                  <a:lnTo>
                    <a:pt x="6442" y="17553"/>
                  </a:lnTo>
                  <a:cubicBezTo>
                    <a:pt x="6484" y="17558"/>
                    <a:pt x="6525" y="17561"/>
                    <a:pt x="6564" y="17561"/>
                  </a:cubicBezTo>
                  <a:cubicBezTo>
                    <a:pt x="7107" y="17561"/>
                    <a:pt x="7252" y="17027"/>
                    <a:pt x="7331" y="16425"/>
                  </a:cubicBezTo>
                  <a:lnTo>
                    <a:pt x="7730" y="14171"/>
                  </a:lnTo>
                  <a:lnTo>
                    <a:pt x="7730" y="14577"/>
                  </a:lnTo>
                  <a:cubicBezTo>
                    <a:pt x="7653" y="15221"/>
                    <a:pt x="7730" y="15781"/>
                    <a:pt x="8374" y="15865"/>
                  </a:cubicBezTo>
                  <a:lnTo>
                    <a:pt x="8458" y="15865"/>
                  </a:lnTo>
                  <a:cubicBezTo>
                    <a:pt x="9102" y="15865"/>
                    <a:pt x="9263" y="15298"/>
                    <a:pt x="9340" y="14654"/>
                  </a:cubicBezTo>
                  <a:lnTo>
                    <a:pt x="9823" y="10467"/>
                  </a:lnTo>
                  <a:lnTo>
                    <a:pt x="9746" y="12722"/>
                  </a:lnTo>
                  <a:cubicBezTo>
                    <a:pt x="9662" y="13289"/>
                    <a:pt x="9746" y="13933"/>
                    <a:pt x="10390" y="13933"/>
                  </a:cubicBezTo>
                  <a:lnTo>
                    <a:pt x="10467" y="13933"/>
                  </a:lnTo>
                  <a:cubicBezTo>
                    <a:pt x="10508" y="13938"/>
                    <a:pt x="10546" y="13940"/>
                    <a:pt x="10582" y="13940"/>
                  </a:cubicBezTo>
                  <a:cubicBezTo>
                    <a:pt x="11131" y="13940"/>
                    <a:pt x="11278" y="13409"/>
                    <a:pt x="11356" y="12805"/>
                  </a:cubicBezTo>
                  <a:lnTo>
                    <a:pt x="11917" y="7652"/>
                  </a:lnTo>
                  <a:lnTo>
                    <a:pt x="12400" y="3865"/>
                  </a:lnTo>
                  <a:cubicBezTo>
                    <a:pt x="12400" y="3788"/>
                    <a:pt x="12323" y="3704"/>
                    <a:pt x="12323" y="3627"/>
                  </a:cubicBezTo>
                  <a:lnTo>
                    <a:pt x="12484" y="2499"/>
                  </a:lnTo>
                  <a:cubicBezTo>
                    <a:pt x="12484" y="2338"/>
                    <a:pt x="12561" y="2255"/>
                    <a:pt x="12645" y="2094"/>
                  </a:cubicBezTo>
                  <a:cubicBezTo>
                    <a:pt x="11839" y="1449"/>
                    <a:pt x="10068" y="406"/>
                    <a:pt x="7331" y="0"/>
                  </a:cubicBezTo>
                  <a:close/>
                </a:path>
              </a:pathLst>
            </a:custGeom>
            <a:solidFill>
              <a:srgbClr val="F9C2B2"/>
            </a:solidFill>
            <a:ln w="9525" cap="flat" cmpd="sng">
              <a:solidFill>
                <a:srgbClr val="F9C2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5"/>
            <p:cNvSpPr/>
            <p:nvPr/>
          </p:nvSpPr>
          <p:spPr>
            <a:xfrm>
              <a:off x="5622859" y="2189515"/>
              <a:ext cx="54048" cy="103125"/>
            </a:xfrm>
            <a:custGeom>
              <a:avLst/>
              <a:gdLst/>
              <a:ahLst/>
              <a:cxnLst/>
              <a:rect l="l" t="t" r="r" b="b"/>
              <a:pathLst>
                <a:path w="3001" h="5726" extrusionOk="0">
                  <a:moveTo>
                    <a:pt x="1482" y="1"/>
                  </a:moveTo>
                  <a:cubicBezTo>
                    <a:pt x="1073" y="1"/>
                    <a:pt x="0" y="214"/>
                    <a:pt x="263" y="2505"/>
                  </a:cubicBezTo>
                  <a:cubicBezTo>
                    <a:pt x="346" y="3394"/>
                    <a:pt x="507" y="4276"/>
                    <a:pt x="507" y="4843"/>
                  </a:cubicBezTo>
                  <a:lnTo>
                    <a:pt x="3000" y="5725"/>
                  </a:lnTo>
                  <a:lnTo>
                    <a:pt x="3000" y="5725"/>
                  </a:lnTo>
                  <a:lnTo>
                    <a:pt x="2356" y="3310"/>
                  </a:lnTo>
                  <a:lnTo>
                    <a:pt x="1635" y="12"/>
                  </a:lnTo>
                  <a:cubicBezTo>
                    <a:pt x="1635" y="12"/>
                    <a:pt x="1576" y="1"/>
                    <a:pt x="1482"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5"/>
            <p:cNvSpPr/>
            <p:nvPr/>
          </p:nvSpPr>
          <p:spPr>
            <a:xfrm>
              <a:off x="3030499" y="2369525"/>
              <a:ext cx="174031" cy="95741"/>
            </a:xfrm>
            <a:custGeom>
              <a:avLst/>
              <a:gdLst/>
              <a:ahLst/>
              <a:cxnLst/>
              <a:rect l="l" t="t" r="r" b="b"/>
              <a:pathLst>
                <a:path w="9663" h="5316" extrusionOk="0">
                  <a:moveTo>
                    <a:pt x="4832" y="1"/>
                  </a:moveTo>
                  <a:cubicBezTo>
                    <a:pt x="2171" y="1"/>
                    <a:pt x="1" y="1128"/>
                    <a:pt x="1" y="2655"/>
                  </a:cubicBezTo>
                  <a:cubicBezTo>
                    <a:pt x="1" y="4104"/>
                    <a:pt x="2171" y="5315"/>
                    <a:pt x="4832" y="5315"/>
                  </a:cubicBezTo>
                  <a:cubicBezTo>
                    <a:pt x="7485" y="5315"/>
                    <a:pt x="9663" y="4104"/>
                    <a:pt x="9663" y="2655"/>
                  </a:cubicBezTo>
                  <a:cubicBezTo>
                    <a:pt x="9663" y="1128"/>
                    <a:pt x="7485" y="1"/>
                    <a:pt x="4832"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5"/>
            <p:cNvSpPr/>
            <p:nvPr/>
          </p:nvSpPr>
          <p:spPr>
            <a:xfrm>
              <a:off x="3178415" y="2438413"/>
              <a:ext cx="150816" cy="235463"/>
            </a:xfrm>
            <a:custGeom>
              <a:avLst/>
              <a:gdLst/>
              <a:ahLst/>
              <a:cxnLst/>
              <a:rect l="l" t="t" r="r" b="b"/>
              <a:pathLst>
                <a:path w="8374" h="13074" extrusionOk="0">
                  <a:moveTo>
                    <a:pt x="5588" y="0"/>
                  </a:moveTo>
                  <a:cubicBezTo>
                    <a:pt x="4564" y="0"/>
                    <a:pt x="3623" y="619"/>
                    <a:pt x="3298" y="1651"/>
                  </a:cubicBezTo>
                  <a:lnTo>
                    <a:pt x="483" y="9864"/>
                  </a:lnTo>
                  <a:cubicBezTo>
                    <a:pt x="0" y="11152"/>
                    <a:pt x="722" y="12518"/>
                    <a:pt x="2010" y="12923"/>
                  </a:cubicBezTo>
                  <a:cubicBezTo>
                    <a:pt x="2282" y="13026"/>
                    <a:pt x="2559" y="13074"/>
                    <a:pt x="2829" y="13074"/>
                  </a:cubicBezTo>
                  <a:cubicBezTo>
                    <a:pt x="3835" y="13074"/>
                    <a:pt x="4755" y="12406"/>
                    <a:pt x="5070" y="11390"/>
                  </a:cubicBezTo>
                  <a:lnTo>
                    <a:pt x="7891" y="3261"/>
                  </a:lnTo>
                  <a:cubicBezTo>
                    <a:pt x="8374" y="1973"/>
                    <a:pt x="7646" y="601"/>
                    <a:pt x="6358" y="118"/>
                  </a:cubicBezTo>
                  <a:cubicBezTo>
                    <a:pt x="6102" y="39"/>
                    <a:pt x="5842" y="0"/>
                    <a:pt x="5588" y="0"/>
                  </a:cubicBezTo>
                  <a:close/>
                </a:path>
              </a:pathLst>
            </a:custGeom>
            <a:solidFill>
              <a:srgbClr val="181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5"/>
            <p:cNvSpPr/>
            <p:nvPr/>
          </p:nvSpPr>
          <p:spPr>
            <a:xfrm>
              <a:off x="2888382" y="2259322"/>
              <a:ext cx="313248" cy="511592"/>
            </a:xfrm>
            <a:custGeom>
              <a:avLst/>
              <a:gdLst/>
              <a:ahLst/>
              <a:cxnLst/>
              <a:rect l="l" t="t" r="r" b="b"/>
              <a:pathLst>
                <a:path w="17393" h="28406" extrusionOk="0">
                  <a:moveTo>
                    <a:pt x="2416" y="1"/>
                  </a:moveTo>
                  <a:lnTo>
                    <a:pt x="1" y="1205"/>
                  </a:lnTo>
                  <a:lnTo>
                    <a:pt x="967" y="8535"/>
                  </a:lnTo>
                  <a:lnTo>
                    <a:pt x="10545" y="28020"/>
                  </a:lnTo>
                  <a:cubicBezTo>
                    <a:pt x="10663" y="28256"/>
                    <a:pt x="10867" y="28406"/>
                    <a:pt x="11095" y="28406"/>
                  </a:cubicBezTo>
                  <a:cubicBezTo>
                    <a:pt x="11178" y="28406"/>
                    <a:pt x="11264" y="28386"/>
                    <a:pt x="11351" y="28343"/>
                  </a:cubicBezTo>
                  <a:lnTo>
                    <a:pt x="16987" y="25521"/>
                  </a:lnTo>
                  <a:cubicBezTo>
                    <a:pt x="17309" y="25360"/>
                    <a:pt x="17393" y="25038"/>
                    <a:pt x="17232" y="24716"/>
                  </a:cubicBezTo>
                  <a:lnTo>
                    <a:pt x="7647" y="5231"/>
                  </a:lnTo>
                  <a:lnTo>
                    <a:pt x="2416" y="1"/>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5"/>
            <p:cNvSpPr/>
            <p:nvPr/>
          </p:nvSpPr>
          <p:spPr>
            <a:xfrm>
              <a:off x="3178415" y="2144706"/>
              <a:ext cx="243639" cy="188529"/>
            </a:xfrm>
            <a:custGeom>
              <a:avLst/>
              <a:gdLst/>
              <a:ahLst/>
              <a:cxnLst/>
              <a:rect l="l" t="t" r="r" b="b"/>
              <a:pathLst>
                <a:path w="13528" h="10468" extrusionOk="0">
                  <a:moveTo>
                    <a:pt x="3942" y="1"/>
                  </a:moveTo>
                  <a:lnTo>
                    <a:pt x="2738" y="2416"/>
                  </a:lnTo>
                  <a:lnTo>
                    <a:pt x="1772" y="4271"/>
                  </a:lnTo>
                  <a:cubicBezTo>
                    <a:pt x="805" y="5399"/>
                    <a:pt x="0" y="8374"/>
                    <a:pt x="0" y="8374"/>
                  </a:cubicBezTo>
                  <a:lnTo>
                    <a:pt x="805" y="10468"/>
                  </a:lnTo>
                  <a:lnTo>
                    <a:pt x="2255" y="10391"/>
                  </a:lnTo>
                  <a:cubicBezTo>
                    <a:pt x="2332" y="10391"/>
                    <a:pt x="2738" y="10230"/>
                    <a:pt x="2815" y="10146"/>
                  </a:cubicBezTo>
                  <a:lnTo>
                    <a:pt x="5875" y="9585"/>
                  </a:lnTo>
                  <a:lnTo>
                    <a:pt x="9984" y="8696"/>
                  </a:lnTo>
                  <a:cubicBezTo>
                    <a:pt x="10467" y="8619"/>
                    <a:pt x="10951" y="8458"/>
                    <a:pt x="10867" y="7975"/>
                  </a:cubicBezTo>
                  <a:lnTo>
                    <a:pt x="10789" y="7891"/>
                  </a:lnTo>
                  <a:cubicBezTo>
                    <a:pt x="10728" y="7483"/>
                    <a:pt x="10500" y="7372"/>
                    <a:pt x="10160" y="7372"/>
                  </a:cubicBezTo>
                  <a:cubicBezTo>
                    <a:pt x="10034" y="7372"/>
                    <a:pt x="9893" y="7387"/>
                    <a:pt x="9740" y="7408"/>
                  </a:cubicBezTo>
                  <a:lnTo>
                    <a:pt x="7968" y="7653"/>
                  </a:lnTo>
                  <a:lnTo>
                    <a:pt x="11350" y="6925"/>
                  </a:lnTo>
                  <a:cubicBezTo>
                    <a:pt x="11833" y="6848"/>
                    <a:pt x="12316" y="6687"/>
                    <a:pt x="12239" y="6204"/>
                  </a:cubicBezTo>
                  <a:lnTo>
                    <a:pt x="12239" y="6120"/>
                  </a:lnTo>
                  <a:cubicBezTo>
                    <a:pt x="12178" y="5711"/>
                    <a:pt x="11904" y="5601"/>
                    <a:pt x="11543" y="5601"/>
                  </a:cubicBezTo>
                  <a:cubicBezTo>
                    <a:pt x="11409" y="5601"/>
                    <a:pt x="11263" y="5616"/>
                    <a:pt x="11112" y="5637"/>
                  </a:cubicBezTo>
                  <a:lnTo>
                    <a:pt x="10789" y="5721"/>
                  </a:lnTo>
                  <a:lnTo>
                    <a:pt x="10789" y="5721"/>
                  </a:lnTo>
                  <a:lnTo>
                    <a:pt x="12638" y="5238"/>
                  </a:lnTo>
                  <a:cubicBezTo>
                    <a:pt x="13121" y="5154"/>
                    <a:pt x="13527" y="4915"/>
                    <a:pt x="13443" y="4432"/>
                  </a:cubicBezTo>
                  <a:lnTo>
                    <a:pt x="13443" y="4349"/>
                  </a:lnTo>
                  <a:cubicBezTo>
                    <a:pt x="13389" y="4008"/>
                    <a:pt x="13132" y="3907"/>
                    <a:pt x="12786" y="3907"/>
                  </a:cubicBezTo>
                  <a:cubicBezTo>
                    <a:pt x="12642" y="3907"/>
                    <a:pt x="12483" y="3925"/>
                    <a:pt x="12316" y="3949"/>
                  </a:cubicBezTo>
                  <a:lnTo>
                    <a:pt x="9823" y="4349"/>
                  </a:lnTo>
                  <a:lnTo>
                    <a:pt x="9823" y="4349"/>
                  </a:lnTo>
                  <a:lnTo>
                    <a:pt x="11595" y="3704"/>
                  </a:lnTo>
                  <a:cubicBezTo>
                    <a:pt x="12078" y="3543"/>
                    <a:pt x="12477" y="3305"/>
                    <a:pt x="12316" y="2822"/>
                  </a:cubicBezTo>
                  <a:lnTo>
                    <a:pt x="12316" y="2738"/>
                  </a:lnTo>
                  <a:cubicBezTo>
                    <a:pt x="12225" y="2466"/>
                    <a:pt x="12033" y="2374"/>
                    <a:pt x="11795" y="2374"/>
                  </a:cubicBezTo>
                  <a:cubicBezTo>
                    <a:pt x="11611" y="2374"/>
                    <a:pt x="11400" y="2430"/>
                    <a:pt x="11189" y="2500"/>
                  </a:cubicBezTo>
                  <a:lnTo>
                    <a:pt x="4992" y="4188"/>
                  </a:lnTo>
                  <a:cubicBezTo>
                    <a:pt x="4586" y="4188"/>
                    <a:pt x="4264" y="4110"/>
                    <a:pt x="3942" y="4027"/>
                  </a:cubicBezTo>
                  <a:cubicBezTo>
                    <a:pt x="4026" y="3543"/>
                    <a:pt x="4348" y="2899"/>
                    <a:pt x="4586" y="2178"/>
                  </a:cubicBezTo>
                  <a:cubicBezTo>
                    <a:pt x="5314" y="1"/>
                    <a:pt x="3942" y="1"/>
                    <a:pt x="3942"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5"/>
            <p:cNvSpPr/>
            <p:nvPr/>
          </p:nvSpPr>
          <p:spPr>
            <a:xfrm>
              <a:off x="2868085" y="2231713"/>
              <a:ext cx="73913" cy="56641"/>
            </a:xfrm>
            <a:custGeom>
              <a:avLst/>
              <a:gdLst/>
              <a:ahLst/>
              <a:cxnLst/>
              <a:rect l="l" t="t" r="r" b="b"/>
              <a:pathLst>
                <a:path w="4104" h="3145" extrusionOk="0">
                  <a:moveTo>
                    <a:pt x="3382" y="1"/>
                  </a:moveTo>
                  <a:lnTo>
                    <a:pt x="1" y="1695"/>
                  </a:lnTo>
                  <a:lnTo>
                    <a:pt x="722" y="3144"/>
                  </a:lnTo>
                  <a:lnTo>
                    <a:pt x="4104" y="1534"/>
                  </a:lnTo>
                  <a:lnTo>
                    <a:pt x="3382" y="1"/>
                  </a:lnTo>
                  <a:close/>
                </a:path>
              </a:pathLst>
            </a:custGeom>
            <a:solidFill>
              <a:srgbClr val="181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5"/>
            <p:cNvSpPr/>
            <p:nvPr/>
          </p:nvSpPr>
          <p:spPr>
            <a:xfrm>
              <a:off x="2965195" y="2439782"/>
              <a:ext cx="169726" cy="228331"/>
            </a:xfrm>
            <a:custGeom>
              <a:avLst/>
              <a:gdLst/>
              <a:ahLst/>
              <a:cxnLst/>
              <a:rect l="l" t="t" r="r" b="b"/>
              <a:pathLst>
                <a:path w="9424" h="12678" extrusionOk="0">
                  <a:moveTo>
                    <a:pt x="2824" y="1"/>
                  </a:moveTo>
                  <a:cubicBezTo>
                    <a:pt x="2444" y="1"/>
                    <a:pt x="2058" y="92"/>
                    <a:pt x="1694" y="287"/>
                  </a:cubicBezTo>
                  <a:cubicBezTo>
                    <a:pt x="483" y="847"/>
                    <a:pt x="0" y="2297"/>
                    <a:pt x="567" y="3507"/>
                  </a:cubicBezTo>
                  <a:lnTo>
                    <a:pt x="4432" y="11314"/>
                  </a:lnTo>
                  <a:cubicBezTo>
                    <a:pt x="4834" y="12184"/>
                    <a:pt x="5694" y="12678"/>
                    <a:pt x="6596" y="12678"/>
                  </a:cubicBezTo>
                  <a:cubicBezTo>
                    <a:pt x="6950" y="12678"/>
                    <a:pt x="7311" y="12602"/>
                    <a:pt x="7652" y="12442"/>
                  </a:cubicBezTo>
                  <a:cubicBezTo>
                    <a:pt x="8941" y="11797"/>
                    <a:pt x="9424" y="10348"/>
                    <a:pt x="8780" y="9144"/>
                  </a:cubicBezTo>
                  <a:lnTo>
                    <a:pt x="4992" y="1330"/>
                  </a:lnTo>
                  <a:cubicBezTo>
                    <a:pt x="4543" y="490"/>
                    <a:pt x="3701" y="1"/>
                    <a:pt x="2824" y="1"/>
                  </a:cubicBezTo>
                  <a:close/>
                </a:path>
              </a:pathLst>
            </a:custGeom>
            <a:solidFill>
              <a:srgbClr val="181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5"/>
            <p:cNvSpPr/>
            <p:nvPr/>
          </p:nvSpPr>
          <p:spPr>
            <a:xfrm>
              <a:off x="2147667" y="1294760"/>
              <a:ext cx="492718" cy="304729"/>
            </a:xfrm>
            <a:custGeom>
              <a:avLst/>
              <a:gdLst/>
              <a:ahLst/>
              <a:cxnLst/>
              <a:rect l="l" t="t" r="r" b="b"/>
              <a:pathLst>
                <a:path w="27358" h="16920" extrusionOk="0">
                  <a:moveTo>
                    <a:pt x="14310" y="0"/>
                  </a:moveTo>
                  <a:cubicBezTo>
                    <a:pt x="7378" y="0"/>
                    <a:pt x="1" y="4251"/>
                    <a:pt x="1837" y="16920"/>
                  </a:cubicBezTo>
                  <a:lnTo>
                    <a:pt x="23171" y="16920"/>
                  </a:lnTo>
                  <a:cubicBezTo>
                    <a:pt x="24059" y="13622"/>
                    <a:pt x="27357" y="3960"/>
                    <a:pt x="20433" y="1138"/>
                  </a:cubicBezTo>
                  <a:cubicBezTo>
                    <a:pt x="18638" y="423"/>
                    <a:pt x="16496" y="0"/>
                    <a:pt x="14310" y="0"/>
                  </a:cubicBezTo>
                  <a:close/>
                </a:path>
              </a:pathLst>
            </a:custGeom>
            <a:solidFill>
              <a:srgbClr val="6F4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5"/>
            <p:cNvSpPr/>
            <p:nvPr/>
          </p:nvSpPr>
          <p:spPr>
            <a:xfrm>
              <a:off x="2724473" y="2273820"/>
              <a:ext cx="485856" cy="175435"/>
            </a:xfrm>
            <a:custGeom>
              <a:avLst/>
              <a:gdLst/>
              <a:ahLst/>
              <a:cxnLst/>
              <a:rect l="l" t="t" r="r" b="b"/>
              <a:pathLst>
                <a:path w="26977" h="9741" extrusionOk="0">
                  <a:moveTo>
                    <a:pt x="26494" y="1"/>
                  </a:moveTo>
                  <a:cubicBezTo>
                    <a:pt x="20935" y="239"/>
                    <a:pt x="15299" y="1044"/>
                    <a:pt x="9823" y="1933"/>
                  </a:cubicBezTo>
                  <a:cubicBezTo>
                    <a:pt x="6525" y="2416"/>
                    <a:pt x="3221" y="3460"/>
                    <a:pt x="0" y="4265"/>
                  </a:cubicBezTo>
                  <a:lnTo>
                    <a:pt x="2822" y="9740"/>
                  </a:lnTo>
                  <a:cubicBezTo>
                    <a:pt x="12001" y="7408"/>
                    <a:pt x="18197" y="5714"/>
                    <a:pt x="26977" y="3299"/>
                  </a:cubicBezTo>
                  <a:lnTo>
                    <a:pt x="264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5"/>
            <p:cNvSpPr/>
            <p:nvPr/>
          </p:nvSpPr>
          <p:spPr>
            <a:xfrm>
              <a:off x="2314151" y="1753187"/>
              <a:ext cx="134823" cy="226296"/>
            </a:xfrm>
            <a:custGeom>
              <a:avLst/>
              <a:gdLst/>
              <a:ahLst/>
              <a:cxnLst/>
              <a:rect l="l" t="t" r="r" b="b"/>
              <a:pathLst>
                <a:path w="7486" h="12565" extrusionOk="0">
                  <a:moveTo>
                    <a:pt x="7086" y="0"/>
                  </a:moveTo>
                  <a:lnTo>
                    <a:pt x="0" y="245"/>
                  </a:lnTo>
                  <a:lnTo>
                    <a:pt x="239" y="9102"/>
                  </a:lnTo>
                  <a:cubicBezTo>
                    <a:pt x="320" y="11059"/>
                    <a:pt x="1923" y="12564"/>
                    <a:pt x="3792" y="12564"/>
                  </a:cubicBezTo>
                  <a:cubicBezTo>
                    <a:pt x="3842" y="12564"/>
                    <a:pt x="3892" y="12563"/>
                    <a:pt x="3943" y="12561"/>
                  </a:cubicBezTo>
                  <a:cubicBezTo>
                    <a:pt x="5875" y="12484"/>
                    <a:pt x="7485" y="10873"/>
                    <a:pt x="7408" y="8857"/>
                  </a:cubicBezTo>
                  <a:lnTo>
                    <a:pt x="7086"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5"/>
            <p:cNvSpPr/>
            <p:nvPr/>
          </p:nvSpPr>
          <p:spPr>
            <a:xfrm>
              <a:off x="2087928" y="2710256"/>
              <a:ext cx="388656" cy="1667636"/>
            </a:xfrm>
            <a:custGeom>
              <a:avLst/>
              <a:gdLst/>
              <a:ahLst/>
              <a:cxnLst/>
              <a:rect l="l" t="t" r="r" b="b"/>
              <a:pathLst>
                <a:path w="21580" h="92595" extrusionOk="0">
                  <a:moveTo>
                    <a:pt x="21579" y="0"/>
                  </a:moveTo>
                  <a:lnTo>
                    <a:pt x="20690" y="245"/>
                  </a:lnTo>
                  <a:lnTo>
                    <a:pt x="9180" y="4026"/>
                  </a:lnTo>
                  <a:lnTo>
                    <a:pt x="7891" y="14010"/>
                  </a:lnTo>
                  <a:cubicBezTo>
                    <a:pt x="5875" y="14976"/>
                    <a:pt x="4349" y="16831"/>
                    <a:pt x="4104" y="20290"/>
                  </a:cubicBezTo>
                  <a:cubicBezTo>
                    <a:pt x="3299" y="32046"/>
                    <a:pt x="2899" y="53302"/>
                    <a:pt x="2899" y="53302"/>
                  </a:cubicBezTo>
                  <a:cubicBezTo>
                    <a:pt x="2899" y="53302"/>
                    <a:pt x="1128" y="55879"/>
                    <a:pt x="722" y="62642"/>
                  </a:cubicBezTo>
                  <a:cubicBezTo>
                    <a:pt x="323" y="69328"/>
                    <a:pt x="1" y="91628"/>
                    <a:pt x="1" y="91628"/>
                  </a:cubicBezTo>
                  <a:lnTo>
                    <a:pt x="78" y="91628"/>
                  </a:lnTo>
                  <a:lnTo>
                    <a:pt x="1" y="92594"/>
                  </a:lnTo>
                  <a:lnTo>
                    <a:pt x="4265" y="92272"/>
                  </a:lnTo>
                  <a:lnTo>
                    <a:pt x="4349" y="91873"/>
                  </a:lnTo>
                  <a:lnTo>
                    <a:pt x="4748" y="91873"/>
                  </a:lnTo>
                  <a:cubicBezTo>
                    <a:pt x="9418" y="72143"/>
                    <a:pt x="11673" y="54513"/>
                    <a:pt x="11673" y="54513"/>
                  </a:cubicBezTo>
                  <a:cubicBezTo>
                    <a:pt x="20613" y="30197"/>
                    <a:pt x="20291" y="14738"/>
                    <a:pt x="20291" y="14738"/>
                  </a:cubicBezTo>
                  <a:cubicBezTo>
                    <a:pt x="20291" y="14738"/>
                    <a:pt x="19808" y="14493"/>
                    <a:pt x="19003" y="14255"/>
                  </a:cubicBezTo>
                  <a:lnTo>
                    <a:pt x="20851" y="3788"/>
                  </a:lnTo>
                  <a:lnTo>
                    <a:pt x="21579" y="0"/>
                  </a:lnTo>
                  <a:close/>
                </a:path>
              </a:pathLst>
            </a:custGeom>
            <a:solidFill>
              <a:srgbClr val="FFC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5"/>
            <p:cNvSpPr/>
            <p:nvPr/>
          </p:nvSpPr>
          <p:spPr>
            <a:xfrm>
              <a:off x="2422842" y="2688554"/>
              <a:ext cx="330646" cy="1711148"/>
            </a:xfrm>
            <a:custGeom>
              <a:avLst/>
              <a:gdLst/>
              <a:ahLst/>
              <a:cxnLst/>
              <a:rect l="l" t="t" r="r" b="b"/>
              <a:pathLst>
                <a:path w="18359" h="95011" extrusionOk="0">
                  <a:moveTo>
                    <a:pt x="13772" y="1"/>
                  </a:moveTo>
                  <a:lnTo>
                    <a:pt x="12967" y="484"/>
                  </a:lnTo>
                  <a:lnTo>
                    <a:pt x="2339" y="6281"/>
                  </a:lnTo>
                  <a:lnTo>
                    <a:pt x="2983" y="16265"/>
                  </a:lnTo>
                  <a:cubicBezTo>
                    <a:pt x="1128" y="17553"/>
                    <a:pt x="1" y="19724"/>
                    <a:pt x="407" y="23189"/>
                  </a:cubicBezTo>
                  <a:cubicBezTo>
                    <a:pt x="1695" y="34861"/>
                    <a:pt x="5238" y="55795"/>
                    <a:pt x="5238" y="55795"/>
                  </a:cubicBezTo>
                  <a:cubicBezTo>
                    <a:pt x="5238" y="55795"/>
                    <a:pt x="4027" y="58694"/>
                    <a:pt x="4832" y="65380"/>
                  </a:cubicBezTo>
                  <a:cubicBezTo>
                    <a:pt x="5637" y="72060"/>
                    <a:pt x="9425" y="94044"/>
                    <a:pt x="9425" y="94044"/>
                  </a:cubicBezTo>
                  <a:lnTo>
                    <a:pt x="9586" y="95010"/>
                  </a:lnTo>
                  <a:lnTo>
                    <a:pt x="13689" y="93883"/>
                  </a:lnTo>
                  <a:lnTo>
                    <a:pt x="13689" y="93477"/>
                  </a:lnTo>
                  <a:lnTo>
                    <a:pt x="14095" y="93477"/>
                  </a:lnTo>
                  <a:cubicBezTo>
                    <a:pt x="15138" y="73187"/>
                    <a:pt x="14011" y="55396"/>
                    <a:pt x="14011" y="55396"/>
                  </a:cubicBezTo>
                  <a:cubicBezTo>
                    <a:pt x="18359" y="29869"/>
                    <a:pt x="15299" y="14655"/>
                    <a:pt x="15299" y="14655"/>
                  </a:cubicBezTo>
                  <a:cubicBezTo>
                    <a:pt x="15299" y="14655"/>
                    <a:pt x="14739" y="14571"/>
                    <a:pt x="13850" y="14494"/>
                  </a:cubicBezTo>
                  <a:lnTo>
                    <a:pt x="13772" y="3865"/>
                  </a:lnTo>
                  <a:lnTo>
                    <a:pt x="13772" y="1"/>
                  </a:lnTo>
                  <a:close/>
                </a:path>
              </a:pathLst>
            </a:custGeom>
            <a:solidFill>
              <a:srgbClr val="FFC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5"/>
            <p:cNvSpPr/>
            <p:nvPr/>
          </p:nvSpPr>
          <p:spPr>
            <a:xfrm>
              <a:off x="2085028" y="1887812"/>
              <a:ext cx="475662" cy="279101"/>
            </a:xfrm>
            <a:custGeom>
              <a:avLst/>
              <a:gdLst/>
              <a:ahLst/>
              <a:cxnLst/>
              <a:rect l="l" t="t" r="r" b="b"/>
              <a:pathLst>
                <a:path w="26411" h="15497" extrusionOk="0">
                  <a:moveTo>
                    <a:pt x="15974" y="0"/>
                  </a:moveTo>
                  <a:cubicBezTo>
                    <a:pt x="15880" y="0"/>
                    <a:pt x="15814" y="5"/>
                    <a:pt x="15782" y="17"/>
                  </a:cubicBezTo>
                  <a:cubicBezTo>
                    <a:pt x="15765" y="12"/>
                    <a:pt x="15742" y="10"/>
                    <a:pt x="15715" y="10"/>
                  </a:cubicBezTo>
                  <a:cubicBezTo>
                    <a:pt x="15224" y="10"/>
                    <a:pt x="13167" y="691"/>
                    <a:pt x="12478" y="1221"/>
                  </a:cubicBezTo>
                  <a:cubicBezTo>
                    <a:pt x="7647" y="4848"/>
                    <a:pt x="1" y="7585"/>
                    <a:pt x="484" y="12332"/>
                  </a:cubicBezTo>
                  <a:cubicBezTo>
                    <a:pt x="484" y="12332"/>
                    <a:pt x="849" y="15497"/>
                    <a:pt x="3202" y="15497"/>
                  </a:cubicBezTo>
                  <a:cubicBezTo>
                    <a:pt x="3312" y="15497"/>
                    <a:pt x="3425" y="15490"/>
                    <a:pt x="3544" y="15476"/>
                  </a:cubicBezTo>
                  <a:lnTo>
                    <a:pt x="17070" y="14265"/>
                  </a:lnTo>
                  <a:lnTo>
                    <a:pt x="24072" y="13621"/>
                  </a:lnTo>
                  <a:cubicBezTo>
                    <a:pt x="24394" y="11611"/>
                    <a:pt x="24800" y="9595"/>
                    <a:pt x="25360" y="7585"/>
                  </a:cubicBezTo>
                  <a:cubicBezTo>
                    <a:pt x="25682" y="6374"/>
                    <a:pt x="26004" y="4925"/>
                    <a:pt x="26410" y="3637"/>
                  </a:cubicBezTo>
                  <a:cubicBezTo>
                    <a:pt x="24394" y="2670"/>
                    <a:pt x="21818" y="1865"/>
                    <a:pt x="19164" y="577"/>
                  </a:cubicBezTo>
                  <a:cubicBezTo>
                    <a:pt x="18392" y="230"/>
                    <a:pt x="16592" y="0"/>
                    <a:pt x="15974"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5"/>
            <p:cNvSpPr/>
            <p:nvPr/>
          </p:nvSpPr>
          <p:spPr>
            <a:xfrm>
              <a:off x="2215547" y="1490781"/>
              <a:ext cx="263937" cy="342226"/>
            </a:xfrm>
            <a:custGeom>
              <a:avLst/>
              <a:gdLst/>
              <a:ahLst/>
              <a:cxnLst/>
              <a:rect l="l" t="t" r="r" b="b"/>
              <a:pathLst>
                <a:path w="14655" h="19002" extrusionOk="0">
                  <a:moveTo>
                    <a:pt x="0" y="0"/>
                  </a:moveTo>
                  <a:lnTo>
                    <a:pt x="2738" y="12316"/>
                  </a:lnTo>
                  <a:cubicBezTo>
                    <a:pt x="3137" y="15137"/>
                    <a:pt x="5153" y="18841"/>
                    <a:pt x="11833" y="19002"/>
                  </a:cubicBezTo>
                  <a:cubicBezTo>
                    <a:pt x="11833" y="19002"/>
                    <a:pt x="14654" y="10145"/>
                    <a:pt x="14248" y="7324"/>
                  </a:cubicBezTo>
                  <a:lnTo>
                    <a:pt x="14571"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5"/>
            <p:cNvSpPr/>
            <p:nvPr/>
          </p:nvSpPr>
          <p:spPr>
            <a:xfrm>
              <a:off x="2270639" y="1490781"/>
              <a:ext cx="301649" cy="343649"/>
            </a:xfrm>
            <a:custGeom>
              <a:avLst/>
              <a:gdLst/>
              <a:ahLst/>
              <a:cxnLst/>
              <a:rect l="l" t="t" r="r" b="b"/>
              <a:pathLst>
                <a:path w="16749" h="19081" extrusionOk="0">
                  <a:moveTo>
                    <a:pt x="1" y="0"/>
                  </a:moveTo>
                  <a:lnTo>
                    <a:pt x="722" y="9417"/>
                  </a:lnTo>
                  <a:cubicBezTo>
                    <a:pt x="561" y="14493"/>
                    <a:pt x="3705" y="18918"/>
                    <a:pt x="8858" y="19079"/>
                  </a:cubicBezTo>
                  <a:lnTo>
                    <a:pt x="9019" y="19079"/>
                  </a:lnTo>
                  <a:cubicBezTo>
                    <a:pt x="9067" y="19080"/>
                    <a:pt x="9115" y="19081"/>
                    <a:pt x="9163" y="19081"/>
                  </a:cubicBezTo>
                  <a:cubicBezTo>
                    <a:pt x="12800" y="19081"/>
                    <a:pt x="15700" y="15971"/>
                    <a:pt x="15782" y="12316"/>
                  </a:cubicBezTo>
                  <a:lnTo>
                    <a:pt x="16748"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5"/>
            <p:cNvSpPr/>
            <p:nvPr/>
          </p:nvSpPr>
          <p:spPr>
            <a:xfrm>
              <a:off x="2173439" y="1568350"/>
              <a:ext cx="101522" cy="122396"/>
            </a:xfrm>
            <a:custGeom>
              <a:avLst/>
              <a:gdLst/>
              <a:ahLst/>
              <a:cxnLst/>
              <a:rect l="l" t="t" r="r" b="b"/>
              <a:pathLst>
                <a:path w="5637" h="6796" extrusionOk="0">
                  <a:moveTo>
                    <a:pt x="1963" y="1"/>
                  </a:moveTo>
                  <a:cubicBezTo>
                    <a:pt x="1757" y="1"/>
                    <a:pt x="1558" y="39"/>
                    <a:pt x="1372" y="118"/>
                  </a:cubicBezTo>
                  <a:cubicBezTo>
                    <a:pt x="245" y="685"/>
                    <a:pt x="0" y="2534"/>
                    <a:pt x="805" y="4389"/>
                  </a:cubicBezTo>
                  <a:cubicBezTo>
                    <a:pt x="1462" y="5834"/>
                    <a:pt x="2656" y="6795"/>
                    <a:pt x="3685" y="6795"/>
                  </a:cubicBezTo>
                  <a:cubicBezTo>
                    <a:pt x="3917" y="6795"/>
                    <a:pt x="4141" y="6746"/>
                    <a:pt x="4348" y="6643"/>
                  </a:cubicBezTo>
                  <a:cubicBezTo>
                    <a:pt x="4432" y="6643"/>
                    <a:pt x="4593" y="6560"/>
                    <a:pt x="4670" y="6482"/>
                  </a:cubicBezTo>
                  <a:cubicBezTo>
                    <a:pt x="5559" y="5754"/>
                    <a:pt x="5636" y="4067"/>
                    <a:pt x="4915" y="2456"/>
                  </a:cubicBezTo>
                  <a:cubicBezTo>
                    <a:pt x="4242" y="977"/>
                    <a:pt x="3008" y="1"/>
                    <a:pt x="196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5"/>
            <p:cNvSpPr/>
            <p:nvPr/>
          </p:nvSpPr>
          <p:spPr>
            <a:xfrm>
              <a:off x="2395358" y="1374761"/>
              <a:ext cx="18" cy="18"/>
            </a:xfrm>
            <a:custGeom>
              <a:avLst/>
              <a:gdLst/>
              <a:ahLst/>
              <a:cxnLst/>
              <a:rect l="l" t="t" r="r" b="b"/>
              <a:pathLst>
                <a:path w="1" h="1" extrusionOk="0">
                  <a:moveTo>
                    <a:pt x="0" y="1"/>
                  </a:moveTo>
                  <a:close/>
                </a:path>
              </a:pathLst>
            </a:custGeom>
            <a:solidFill>
              <a:srgbClr val="44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5"/>
            <p:cNvSpPr/>
            <p:nvPr/>
          </p:nvSpPr>
          <p:spPr>
            <a:xfrm>
              <a:off x="2395358" y="1718374"/>
              <a:ext cx="87024" cy="30527"/>
            </a:xfrm>
            <a:custGeom>
              <a:avLst/>
              <a:gdLst/>
              <a:ahLst/>
              <a:cxnLst/>
              <a:rect l="l" t="t" r="r" b="b"/>
              <a:pathLst>
                <a:path w="4832" h="1695" extrusionOk="0">
                  <a:moveTo>
                    <a:pt x="483" y="1"/>
                  </a:moveTo>
                  <a:lnTo>
                    <a:pt x="0" y="484"/>
                  </a:lnTo>
                  <a:cubicBezTo>
                    <a:pt x="78" y="484"/>
                    <a:pt x="883" y="1373"/>
                    <a:pt x="2171" y="1611"/>
                  </a:cubicBezTo>
                  <a:cubicBezTo>
                    <a:pt x="2577" y="1611"/>
                    <a:pt x="3060" y="1695"/>
                    <a:pt x="3459" y="1695"/>
                  </a:cubicBezTo>
                  <a:cubicBezTo>
                    <a:pt x="4187" y="1695"/>
                    <a:pt x="4748" y="1611"/>
                    <a:pt x="4831" y="1611"/>
                  </a:cubicBezTo>
                  <a:lnTo>
                    <a:pt x="4748" y="967"/>
                  </a:lnTo>
                  <a:cubicBezTo>
                    <a:pt x="4748" y="967"/>
                    <a:pt x="4175" y="1039"/>
                    <a:pt x="3436" y="1039"/>
                  </a:cubicBezTo>
                  <a:cubicBezTo>
                    <a:pt x="3067" y="1039"/>
                    <a:pt x="2656" y="1021"/>
                    <a:pt x="2255" y="967"/>
                  </a:cubicBezTo>
                  <a:cubicBezTo>
                    <a:pt x="1205" y="806"/>
                    <a:pt x="483" y="85"/>
                    <a:pt x="483"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5"/>
            <p:cNvSpPr/>
            <p:nvPr/>
          </p:nvSpPr>
          <p:spPr>
            <a:xfrm>
              <a:off x="2230045" y="1670593"/>
              <a:ext cx="30419" cy="30401"/>
            </a:xfrm>
            <a:custGeom>
              <a:avLst/>
              <a:gdLst/>
              <a:ahLst/>
              <a:cxnLst/>
              <a:rect l="l" t="t" r="r" b="b"/>
              <a:pathLst>
                <a:path w="1689" h="1688" extrusionOk="0">
                  <a:moveTo>
                    <a:pt x="806" y="0"/>
                  </a:moveTo>
                  <a:cubicBezTo>
                    <a:pt x="400" y="0"/>
                    <a:pt x="0" y="322"/>
                    <a:pt x="0" y="805"/>
                  </a:cubicBezTo>
                  <a:cubicBezTo>
                    <a:pt x="0" y="1288"/>
                    <a:pt x="400" y="1688"/>
                    <a:pt x="806" y="1688"/>
                  </a:cubicBezTo>
                  <a:cubicBezTo>
                    <a:pt x="1289" y="1688"/>
                    <a:pt x="1688" y="1288"/>
                    <a:pt x="1688" y="805"/>
                  </a:cubicBezTo>
                  <a:cubicBezTo>
                    <a:pt x="1688" y="322"/>
                    <a:pt x="1289"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5"/>
            <p:cNvSpPr/>
            <p:nvPr/>
          </p:nvSpPr>
          <p:spPr>
            <a:xfrm>
              <a:off x="2032835" y="2511354"/>
              <a:ext cx="784462" cy="947164"/>
            </a:xfrm>
            <a:custGeom>
              <a:avLst/>
              <a:gdLst/>
              <a:ahLst/>
              <a:cxnLst/>
              <a:rect l="l" t="t" r="r" b="b"/>
              <a:pathLst>
                <a:path w="43557" h="52591" extrusionOk="0">
                  <a:moveTo>
                    <a:pt x="22756" y="0"/>
                  </a:moveTo>
                  <a:cubicBezTo>
                    <a:pt x="20846" y="0"/>
                    <a:pt x="19301" y="221"/>
                    <a:pt x="18113" y="500"/>
                  </a:cubicBezTo>
                  <a:lnTo>
                    <a:pt x="14654" y="255"/>
                  </a:lnTo>
                  <a:lnTo>
                    <a:pt x="14493" y="2271"/>
                  </a:lnTo>
                  <a:cubicBezTo>
                    <a:pt x="14493" y="2271"/>
                    <a:pt x="14010" y="2593"/>
                    <a:pt x="13366" y="3237"/>
                  </a:cubicBezTo>
                  <a:cubicBezTo>
                    <a:pt x="5392" y="10722"/>
                    <a:pt x="7485" y="23044"/>
                    <a:pt x="4026" y="31901"/>
                  </a:cubicBezTo>
                  <a:cubicBezTo>
                    <a:pt x="0" y="42207"/>
                    <a:pt x="77" y="49370"/>
                    <a:pt x="77" y="49370"/>
                  </a:cubicBezTo>
                  <a:cubicBezTo>
                    <a:pt x="6925" y="52591"/>
                    <a:pt x="10223" y="51064"/>
                    <a:pt x="22944" y="52352"/>
                  </a:cubicBezTo>
                  <a:cubicBezTo>
                    <a:pt x="24178" y="52478"/>
                    <a:pt x="25367" y="52535"/>
                    <a:pt x="26508" y="52535"/>
                  </a:cubicBezTo>
                  <a:cubicBezTo>
                    <a:pt x="37067" y="52535"/>
                    <a:pt x="43556" y="47682"/>
                    <a:pt x="43556" y="47682"/>
                  </a:cubicBezTo>
                  <a:cubicBezTo>
                    <a:pt x="43556" y="47682"/>
                    <a:pt x="39614" y="33350"/>
                    <a:pt x="39131" y="24977"/>
                  </a:cubicBezTo>
                  <a:cubicBezTo>
                    <a:pt x="38725" y="17086"/>
                    <a:pt x="38081" y="9917"/>
                    <a:pt x="33733" y="2831"/>
                  </a:cubicBezTo>
                  <a:cubicBezTo>
                    <a:pt x="33334" y="1865"/>
                    <a:pt x="33012" y="1382"/>
                    <a:pt x="33012" y="1382"/>
                  </a:cubicBezTo>
                  <a:lnTo>
                    <a:pt x="31885" y="1305"/>
                  </a:lnTo>
                  <a:cubicBezTo>
                    <a:pt x="30596" y="822"/>
                    <a:pt x="28097" y="178"/>
                    <a:pt x="23672" y="17"/>
                  </a:cubicBezTo>
                  <a:cubicBezTo>
                    <a:pt x="23358" y="5"/>
                    <a:pt x="23053" y="0"/>
                    <a:pt x="2275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5"/>
            <p:cNvSpPr/>
            <p:nvPr/>
          </p:nvSpPr>
          <p:spPr>
            <a:xfrm>
              <a:off x="2453369" y="1599471"/>
              <a:ext cx="46412" cy="79838"/>
            </a:xfrm>
            <a:custGeom>
              <a:avLst/>
              <a:gdLst/>
              <a:ahLst/>
              <a:cxnLst/>
              <a:rect l="l" t="t" r="r" b="b"/>
              <a:pathLst>
                <a:path w="2577" h="4433" extrusionOk="0">
                  <a:moveTo>
                    <a:pt x="644" y="1"/>
                  </a:moveTo>
                  <a:lnTo>
                    <a:pt x="0" y="84"/>
                  </a:lnTo>
                  <a:lnTo>
                    <a:pt x="483" y="2822"/>
                  </a:lnTo>
                  <a:lnTo>
                    <a:pt x="805" y="2822"/>
                  </a:lnTo>
                  <a:cubicBezTo>
                    <a:pt x="1043" y="2822"/>
                    <a:pt x="1610" y="2899"/>
                    <a:pt x="1688" y="3221"/>
                  </a:cubicBezTo>
                  <a:cubicBezTo>
                    <a:pt x="1688" y="3382"/>
                    <a:pt x="1205" y="3627"/>
                    <a:pt x="721" y="3704"/>
                  </a:cubicBezTo>
                  <a:lnTo>
                    <a:pt x="882" y="4432"/>
                  </a:lnTo>
                  <a:cubicBezTo>
                    <a:pt x="1043" y="4348"/>
                    <a:pt x="2577" y="3949"/>
                    <a:pt x="2332" y="3060"/>
                  </a:cubicBezTo>
                  <a:cubicBezTo>
                    <a:pt x="2171" y="2416"/>
                    <a:pt x="1449" y="2178"/>
                    <a:pt x="1043" y="2178"/>
                  </a:cubicBezTo>
                  <a:lnTo>
                    <a:pt x="644" y="1"/>
                  </a:ln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5"/>
            <p:cNvSpPr/>
            <p:nvPr/>
          </p:nvSpPr>
          <p:spPr>
            <a:xfrm>
              <a:off x="2708570" y="4385168"/>
              <a:ext cx="152221" cy="55129"/>
            </a:xfrm>
            <a:custGeom>
              <a:avLst/>
              <a:gdLst/>
              <a:ahLst/>
              <a:cxnLst/>
              <a:rect l="l" t="t" r="r" b="b"/>
              <a:pathLst>
                <a:path w="8452" h="3061" extrusionOk="0">
                  <a:moveTo>
                    <a:pt x="2416" y="1"/>
                  </a:moveTo>
                  <a:lnTo>
                    <a:pt x="1" y="3060"/>
                  </a:lnTo>
                  <a:lnTo>
                    <a:pt x="8130" y="3060"/>
                  </a:lnTo>
                  <a:cubicBezTo>
                    <a:pt x="8452" y="484"/>
                    <a:pt x="6281" y="239"/>
                    <a:pt x="3943" y="239"/>
                  </a:cubicBezTo>
                  <a:lnTo>
                    <a:pt x="2416" y="1"/>
                  </a:lnTo>
                  <a:close/>
                </a:path>
              </a:pathLst>
            </a:custGeom>
            <a:solidFill>
              <a:srgbClr val="003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5"/>
            <p:cNvSpPr/>
            <p:nvPr/>
          </p:nvSpPr>
          <p:spPr>
            <a:xfrm>
              <a:off x="2563572" y="4334362"/>
              <a:ext cx="142117" cy="105935"/>
            </a:xfrm>
            <a:custGeom>
              <a:avLst/>
              <a:gdLst/>
              <a:ahLst/>
              <a:cxnLst/>
              <a:rect l="l" t="t" r="r" b="b"/>
              <a:pathLst>
                <a:path w="7891" h="5882" extrusionOk="0">
                  <a:moveTo>
                    <a:pt x="805" y="1"/>
                  </a:moveTo>
                  <a:cubicBezTo>
                    <a:pt x="483" y="1"/>
                    <a:pt x="239" y="245"/>
                    <a:pt x="239" y="567"/>
                  </a:cubicBezTo>
                  <a:lnTo>
                    <a:pt x="239" y="728"/>
                  </a:lnTo>
                  <a:lnTo>
                    <a:pt x="0" y="5881"/>
                  </a:lnTo>
                  <a:lnTo>
                    <a:pt x="3137" y="5881"/>
                  </a:lnTo>
                  <a:lnTo>
                    <a:pt x="6036" y="2339"/>
                  </a:lnTo>
                  <a:cubicBezTo>
                    <a:pt x="6036" y="2339"/>
                    <a:pt x="7163" y="2339"/>
                    <a:pt x="7891" y="1772"/>
                  </a:cubicBezTo>
                  <a:lnTo>
                    <a:pt x="7569" y="1373"/>
                  </a:lnTo>
                  <a:cubicBezTo>
                    <a:pt x="7064" y="741"/>
                    <a:pt x="6309" y="407"/>
                    <a:pt x="5581" y="407"/>
                  </a:cubicBezTo>
                  <a:cubicBezTo>
                    <a:pt x="5381" y="407"/>
                    <a:pt x="5183" y="432"/>
                    <a:pt x="4992" y="484"/>
                  </a:cubicBezTo>
                  <a:cubicBezTo>
                    <a:pt x="4471" y="638"/>
                    <a:pt x="3973" y="721"/>
                    <a:pt x="3468" y="721"/>
                  </a:cubicBezTo>
                  <a:cubicBezTo>
                    <a:pt x="2646" y="721"/>
                    <a:pt x="1803" y="500"/>
                    <a:pt x="805" y="1"/>
                  </a:cubicBezTo>
                  <a:close/>
                </a:path>
              </a:pathLst>
            </a:custGeom>
            <a:solidFill>
              <a:srgbClr val="003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5"/>
            <p:cNvSpPr/>
            <p:nvPr/>
          </p:nvSpPr>
          <p:spPr>
            <a:xfrm>
              <a:off x="2620069" y="4366258"/>
              <a:ext cx="132031" cy="74039"/>
            </a:xfrm>
            <a:custGeom>
              <a:avLst/>
              <a:gdLst/>
              <a:ahLst/>
              <a:cxnLst/>
              <a:rect l="l" t="t" r="r" b="b"/>
              <a:pathLst>
                <a:path w="7331" h="4111" extrusionOk="0">
                  <a:moveTo>
                    <a:pt x="4754" y="1"/>
                  </a:moveTo>
                  <a:cubicBezTo>
                    <a:pt x="4026" y="568"/>
                    <a:pt x="2899" y="568"/>
                    <a:pt x="2899" y="568"/>
                  </a:cubicBezTo>
                  <a:lnTo>
                    <a:pt x="0" y="4110"/>
                  </a:lnTo>
                  <a:lnTo>
                    <a:pt x="4915" y="4110"/>
                  </a:lnTo>
                  <a:lnTo>
                    <a:pt x="7330" y="1051"/>
                  </a:lnTo>
                  <a:lnTo>
                    <a:pt x="5314" y="729"/>
                  </a:lnTo>
                  <a:lnTo>
                    <a:pt x="4754" y="1"/>
                  </a:lnTo>
                  <a:close/>
                </a:path>
              </a:pathLst>
            </a:custGeom>
            <a:solidFill>
              <a:srgbClr val="003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5"/>
            <p:cNvSpPr/>
            <p:nvPr/>
          </p:nvSpPr>
          <p:spPr>
            <a:xfrm>
              <a:off x="2563572" y="4435866"/>
              <a:ext cx="292933" cy="26133"/>
            </a:xfrm>
            <a:custGeom>
              <a:avLst/>
              <a:gdLst/>
              <a:ahLst/>
              <a:cxnLst/>
              <a:rect l="l" t="t" r="r" b="b"/>
              <a:pathLst>
                <a:path w="16265" h="1451" extrusionOk="0">
                  <a:moveTo>
                    <a:pt x="0" y="1"/>
                  </a:moveTo>
                  <a:lnTo>
                    <a:pt x="0" y="1450"/>
                  </a:lnTo>
                  <a:lnTo>
                    <a:pt x="16265" y="1450"/>
                  </a:lnTo>
                  <a:lnTo>
                    <a:pt x="16265" y="1"/>
                  </a:lnTo>
                  <a:close/>
                </a:path>
              </a:pathLst>
            </a:custGeom>
            <a:solidFill>
              <a:srgbClr val="151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5"/>
            <p:cNvSpPr/>
            <p:nvPr/>
          </p:nvSpPr>
          <p:spPr>
            <a:xfrm>
              <a:off x="2054519" y="4328563"/>
              <a:ext cx="165332" cy="108834"/>
            </a:xfrm>
            <a:custGeom>
              <a:avLst/>
              <a:gdLst/>
              <a:ahLst/>
              <a:cxnLst/>
              <a:rect l="l" t="t" r="r" b="b"/>
              <a:pathLst>
                <a:path w="9180" h="6043" extrusionOk="0">
                  <a:moveTo>
                    <a:pt x="5560" y="1"/>
                  </a:moveTo>
                  <a:lnTo>
                    <a:pt x="2983" y="84"/>
                  </a:lnTo>
                  <a:cubicBezTo>
                    <a:pt x="2017" y="162"/>
                    <a:pt x="1212" y="889"/>
                    <a:pt x="1051" y="1856"/>
                  </a:cubicBezTo>
                  <a:lnTo>
                    <a:pt x="1051" y="3060"/>
                  </a:lnTo>
                  <a:cubicBezTo>
                    <a:pt x="1" y="4348"/>
                    <a:pt x="1" y="6042"/>
                    <a:pt x="1" y="6042"/>
                  </a:cubicBezTo>
                  <a:lnTo>
                    <a:pt x="9180" y="6042"/>
                  </a:lnTo>
                  <a:cubicBezTo>
                    <a:pt x="9180" y="6042"/>
                    <a:pt x="9180" y="3865"/>
                    <a:pt x="7653" y="2577"/>
                  </a:cubicBezTo>
                  <a:lnTo>
                    <a:pt x="7653" y="2017"/>
                  </a:lnTo>
                  <a:cubicBezTo>
                    <a:pt x="7569" y="889"/>
                    <a:pt x="6687" y="1"/>
                    <a:pt x="5560"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5"/>
            <p:cNvSpPr/>
            <p:nvPr/>
          </p:nvSpPr>
          <p:spPr>
            <a:xfrm>
              <a:off x="2054519" y="4437379"/>
              <a:ext cx="165332" cy="26114"/>
            </a:xfrm>
            <a:custGeom>
              <a:avLst/>
              <a:gdLst/>
              <a:ahLst/>
              <a:cxnLst/>
              <a:rect l="l" t="t" r="r" b="b"/>
              <a:pathLst>
                <a:path w="9180" h="1450" extrusionOk="0">
                  <a:moveTo>
                    <a:pt x="1" y="0"/>
                  </a:moveTo>
                  <a:lnTo>
                    <a:pt x="1" y="1450"/>
                  </a:lnTo>
                  <a:lnTo>
                    <a:pt x="9180" y="1450"/>
                  </a:lnTo>
                  <a:lnTo>
                    <a:pt x="9180"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5"/>
            <p:cNvSpPr/>
            <p:nvPr/>
          </p:nvSpPr>
          <p:spPr>
            <a:xfrm>
              <a:off x="2190837" y="1425459"/>
              <a:ext cx="393050" cy="206287"/>
            </a:xfrm>
            <a:custGeom>
              <a:avLst/>
              <a:gdLst/>
              <a:ahLst/>
              <a:cxnLst/>
              <a:rect l="l" t="t" r="r" b="b"/>
              <a:pathLst>
                <a:path w="21824" h="11454" extrusionOk="0">
                  <a:moveTo>
                    <a:pt x="6120" y="1"/>
                  </a:moveTo>
                  <a:lnTo>
                    <a:pt x="406" y="645"/>
                  </a:lnTo>
                  <a:lnTo>
                    <a:pt x="0" y="2661"/>
                  </a:lnTo>
                  <a:lnTo>
                    <a:pt x="2416" y="8458"/>
                  </a:lnTo>
                  <a:cubicBezTo>
                    <a:pt x="4110" y="10146"/>
                    <a:pt x="4271" y="11196"/>
                    <a:pt x="4271" y="11196"/>
                  </a:cubicBezTo>
                  <a:cubicBezTo>
                    <a:pt x="4271" y="11196"/>
                    <a:pt x="4110" y="5559"/>
                    <a:pt x="7891" y="4832"/>
                  </a:cubicBezTo>
                  <a:cubicBezTo>
                    <a:pt x="8390" y="4736"/>
                    <a:pt x="8877" y="4699"/>
                    <a:pt x="9357" y="4699"/>
                  </a:cubicBezTo>
                  <a:cubicBezTo>
                    <a:pt x="11210" y="4699"/>
                    <a:pt x="12959" y="5262"/>
                    <a:pt x="14935" y="5262"/>
                  </a:cubicBezTo>
                  <a:cubicBezTo>
                    <a:pt x="16328" y="5262"/>
                    <a:pt x="17834" y="4982"/>
                    <a:pt x="19569" y="4026"/>
                  </a:cubicBezTo>
                  <a:cubicBezTo>
                    <a:pt x="19569" y="4026"/>
                    <a:pt x="20857" y="6365"/>
                    <a:pt x="20535" y="10629"/>
                  </a:cubicBezTo>
                  <a:cubicBezTo>
                    <a:pt x="20491" y="11205"/>
                    <a:pt x="20483" y="11453"/>
                    <a:pt x="20503" y="11453"/>
                  </a:cubicBezTo>
                  <a:cubicBezTo>
                    <a:pt x="20626" y="11453"/>
                    <a:pt x="21823" y="1695"/>
                    <a:pt x="21823" y="1695"/>
                  </a:cubicBezTo>
                  <a:cubicBezTo>
                    <a:pt x="21823" y="1695"/>
                    <a:pt x="19891" y="1"/>
                    <a:pt x="19247" y="1"/>
                  </a:cubicBezTo>
                  <a:close/>
                </a:path>
              </a:pathLst>
            </a:custGeom>
            <a:solidFill>
              <a:srgbClr val="6F4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5"/>
            <p:cNvSpPr/>
            <p:nvPr/>
          </p:nvSpPr>
          <p:spPr>
            <a:xfrm>
              <a:off x="2021237" y="1289159"/>
              <a:ext cx="282721" cy="565550"/>
            </a:xfrm>
            <a:custGeom>
              <a:avLst/>
              <a:gdLst/>
              <a:ahLst/>
              <a:cxnLst/>
              <a:rect l="l" t="t" r="r" b="b"/>
              <a:pathLst>
                <a:path w="15698" h="31402" extrusionOk="0">
                  <a:moveTo>
                    <a:pt x="10789" y="0"/>
                  </a:moveTo>
                  <a:cubicBezTo>
                    <a:pt x="8129" y="0"/>
                    <a:pt x="5875" y="2177"/>
                    <a:pt x="5875" y="4915"/>
                  </a:cubicBezTo>
                  <a:cubicBezTo>
                    <a:pt x="5875" y="5237"/>
                    <a:pt x="5958" y="5559"/>
                    <a:pt x="6036" y="5881"/>
                  </a:cubicBezTo>
                  <a:cubicBezTo>
                    <a:pt x="4670" y="7246"/>
                    <a:pt x="0" y="12722"/>
                    <a:pt x="2976" y="19968"/>
                  </a:cubicBezTo>
                  <a:cubicBezTo>
                    <a:pt x="6519" y="28342"/>
                    <a:pt x="3942" y="31401"/>
                    <a:pt x="3942" y="31401"/>
                  </a:cubicBezTo>
                  <a:cubicBezTo>
                    <a:pt x="3942" y="31401"/>
                    <a:pt x="13121" y="30113"/>
                    <a:pt x="10789" y="20451"/>
                  </a:cubicBezTo>
                  <a:cubicBezTo>
                    <a:pt x="9662" y="15459"/>
                    <a:pt x="9739" y="12000"/>
                    <a:pt x="10061" y="9746"/>
                  </a:cubicBezTo>
                  <a:lnTo>
                    <a:pt x="10061" y="9746"/>
                  </a:lnTo>
                  <a:cubicBezTo>
                    <a:pt x="10306" y="9823"/>
                    <a:pt x="10545" y="9823"/>
                    <a:pt x="10789" y="9823"/>
                  </a:cubicBezTo>
                  <a:cubicBezTo>
                    <a:pt x="13527" y="9823"/>
                    <a:pt x="15698" y="7569"/>
                    <a:pt x="15698" y="4915"/>
                  </a:cubicBezTo>
                  <a:cubicBezTo>
                    <a:pt x="15698" y="2177"/>
                    <a:pt x="13527" y="0"/>
                    <a:pt x="10789" y="0"/>
                  </a:cubicBezTo>
                  <a:close/>
                </a:path>
              </a:pathLst>
            </a:custGeom>
            <a:solidFill>
              <a:srgbClr val="6F4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5"/>
            <p:cNvSpPr/>
            <p:nvPr/>
          </p:nvSpPr>
          <p:spPr>
            <a:xfrm>
              <a:off x="3026087" y="2221627"/>
              <a:ext cx="226242" cy="234922"/>
            </a:xfrm>
            <a:custGeom>
              <a:avLst/>
              <a:gdLst/>
              <a:ahLst/>
              <a:cxnLst/>
              <a:rect l="l" t="t" r="r" b="b"/>
              <a:pathLst>
                <a:path w="12562" h="13044" extrusionOk="0">
                  <a:moveTo>
                    <a:pt x="6281" y="1933"/>
                  </a:moveTo>
                  <a:cubicBezTo>
                    <a:pt x="8697" y="1933"/>
                    <a:pt x="10629" y="3865"/>
                    <a:pt x="10629" y="6281"/>
                  </a:cubicBezTo>
                  <a:lnTo>
                    <a:pt x="10629" y="11112"/>
                  </a:lnTo>
                  <a:lnTo>
                    <a:pt x="1933" y="11112"/>
                  </a:lnTo>
                  <a:lnTo>
                    <a:pt x="1933" y="6281"/>
                  </a:lnTo>
                  <a:cubicBezTo>
                    <a:pt x="1933" y="3865"/>
                    <a:pt x="3866" y="1933"/>
                    <a:pt x="6281" y="1933"/>
                  </a:cubicBezTo>
                  <a:close/>
                  <a:moveTo>
                    <a:pt x="6281" y="0"/>
                  </a:moveTo>
                  <a:cubicBezTo>
                    <a:pt x="2822" y="0"/>
                    <a:pt x="1" y="2815"/>
                    <a:pt x="1" y="6281"/>
                  </a:cubicBezTo>
                  <a:lnTo>
                    <a:pt x="1" y="13044"/>
                  </a:lnTo>
                  <a:lnTo>
                    <a:pt x="12561" y="13044"/>
                  </a:lnTo>
                  <a:lnTo>
                    <a:pt x="12561" y="6281"/>
                  </a:lnTo>
                  <a:cubicBezTo>
                    <a:pt x="12561" y="2815"/>
                    <a:pt x="9747" y="0"/>
                    <a:pt x="6281"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5"/>
            <p:cNvSpPr/>
            <p:nvPr/>
          </p:nvSpPr>
          <p:spPr>
            <a:xfrm>
              <a:off x="2882583" y="2392740"/>
              <a:ext cx="493060" cy="388638"/>
            </a:xfrm>
            <a:custGeom>
              <a:avLst/>
              <a:gdLst/>
              <a:ahLst/>
              <a:cxnLst/>
              <a:rect l="l" t="t" r="r" b="b"/>
              <a:pathLst>
                <a:path w="27377" h="21579" extrusionOk="0">
                  <a:moveTo>
                    <a:pt x="1" y="0"/>
                  </a:moveTo>
                  <a:lnTo>
                    <a:pt x="4027" y="21579"/>
                  </a:lnTo>
                  <a:lnTo>
                    <a:pt x="23351" y="21579"/>
                  </a:lnTo>
                  <a:lnTo>
                    <a:pt x="273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5"/>
            <p:cNvSpPr/>
            <p:nvPr/>
          </p:nvSpPr>
          <p:spPr>
            <a:xfrm>
              <a:off x="3042098" y="2613146"/>
              <a:ext cx="81225" cy="50716"/>
            </a:xfrm>
            <a:custGeom>
              <a:avLst/>
              <a:gdLst/>
              <a:ahLst/>
              <a:cxnLst/>
              <a:rect l="l" t="t" r="r" b="b"/>
              <a:pathLst>
                <a:path w="4510" h="2816" extrusionOk="0">
                  <a:moveTo>
                    <a:pt x="1" y="1"/>
                  </a:moveTo>
                  <a:lnTo>
                    <a:pt x="1" y="78"/>
                  </a:lnTo>
                  <a:cubicBezTo>
                    <a:pt x="20" y="99"/>
                    <a:pt x="44" y="119"/>
                    <a:pt x="72" y="138"/>
                  </a:cubicBezTo>
                  <a:lnTo>
                    <a:pt x="72" y="138"/>
                  </a:lnTo>
                  <a:lnTo>
                    <a:pt x="1" y="1"/>
                  </a:lnTo>
                  <a:close/>
                  <a:moveTo>
                    <a:pt x="72" y="138"/>
                  </a:moveTo>
                  <a:lnTo>
                    <a:pt x="1450" y="2816"/>
                  </a:lnTo>
                  <a:lnTo>
                    <a:pt x="4510" y="2738"/>
                  </a:lnTo>
                  <a:lnTo>
                    <a:pt x="4510" y="162"/>
                  </a:lnTo>
                  <a:lnTo>
                    <a:pt x="323" y="239"/>
                  </a:lnTo>
                  <a:cubicBezTo>
                    <a:pt x="260" y="239"/>
                    <a:pt x="153" y="195"/>
                    <a:pt x="72" y="1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5"/>
            <p:cNvSpPr/>
            <p:nvPr/>
          </p:nvSpPr>
          <p:spPr>
            <a:xfrm>
              <a:off x="3024700" y="2553641"/>
              <a:ext cx="73913" cy="58028"/>
            </a:xfrm>
            <a:custGeom>
              <a:avLst/>
              <a:gdLst/>
              <a:ahLst/>
              <a:cxnLst/>
              <a:rect l="l" t="t" r="r" b="b"/>
              <a:pathLst>
                <a:path w="4104" h="3222" extrusionOk="0">
                  <a:moveTo>
                    <a:pt x="2815" y="0"/>
                  </a:moveTo>
                  <a:lnTo>
                    <a:pt x="162" y="84"/>
                  </a:lnTo>
                  <a:lnTo>
                    <a:pt x="967" y="567"/>
                  </a:lnTo>
                  <a:lnTo>
                    <a:pt x="484" y="1450"/>
                  </a:lnTo>
                  <a:cubicBezTo>
                    <a:pt x="484" y="1450"/>
                    <a:pt x="1" y="2738"/>
                    <a:pt x="1289" y="3221"/>
                  </a:cubicBezTo>
                  <a:lnTo>
                    <a:pt x="2577" y="3221"/>
                  </a:lnTo>
                  <a:lnTo>
                    <a:pt x="3298" y="1933"/>
                  </a:lnTo>
                  <a:lnTo>
                    <a:pt x="4104" y="2339"/>
                  </a:lnTo>
                  <a:lnTo>
                    <a:pt x="28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5"/>
            <p:cNvSpPr/>
            <p:nvPr/>
          </p:nvSpPr>
          <p:spPr>
            <a:xfrm>
              <a:off x="3059495" y="2488589"/>
              <a:ext cx="66727" cy="69483"/>
            </a:xfrm>
            <a:custGeom>
              <a:avLst/>
              <a:gdLst/>
              <a:ahLst/>
              <a:cxnLst/>
              <a:rect l="l" t="t" r="r" b="b"/>
              <a:pathLst>
                <a:path w="3705" h="3858" extrusionOk="0">
                  <a:moveTo>
                    <a:pt x="2173" y="0"/>
                  </a:moveTo>
                  <a:cubicBezTo>
                    <a:pt x="1523" y="0"/>
                    <a:pt x="1128" y="553"/>
                    <a:pt x="1128" y="553"/>
                  </a:cubicBezTo>
                  <a:lnTo>
                    <a:pt x="1" y="2569"/>
                  </a:lnTo>
                  <a:lnTo>
                    <a:pt x="2333" y="3857"/>
                  </a:lnTo>
                  <a:lnTo>
                    <a:pt x="3705" y="1281"/>
                  </a:lnTo>
                  <a:lnTo>
                    <a:pt x="3138" y="392"/>
                  </a:lnTo>
                  <a:cubicBezTo>
                    <a:pt x="2776" y="102"/>
                    <a:pt x="2451" y="0"/>
                    <a:pt x="2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5"/>
            <p:cNvSpPr/>
            <p:nvPr/>
          </p:nvSpPr>
          <p:spPr>
            <a:xfrm>
              <a:off x="3110193" y="2485545"/>
              <a:ext cx="89924" cy="60910"/>
            </a:xfrm>
            <a:custGeom>
              <a:avLst/>
              <a:gdLst/>
              <a:ahLst/>
              <a:cxnLst/>
              <a:rect l="l" t="t" r="r" b="b"/>
              <a:pathLst>
                <a:path w="4993" h="3382" extrusionOk="0">
                  <a:moveTo>
                    <a:pt x="1" y="0"/>
                  </a:moveTo>
                  <a:cubicBezTo>
                    <a:pt x="407" y="239"/>
                    <a:pt x="484" y="400"/>
                    <a:pt x="484" y="400"/>
                  </a:cubicBezTo>
                  <a:lnTo>
                    <a:pt x="1933" y="2899"/>
                  </a:lnTo>
                  <a:lnTo>
                    <a:pt x="1128" y="3382"/>
                  </a:lnTo>
                  <a:lnTo>
                    <a:pt x="3788" y="3382"/>
                  </a:lnTo>
                  <a:lnTo>
                    <a:pt x="4993" y="966"/>
                  </a:lnTo>
                  <a:lnTo>
                    <a:pt x="4188" y="1450"/>
                  </a:lnTo>
                  <a:lnTo>
                    <a:pt x="3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5"/>
            <p:cNvSpPr/>
            <p:nvPr/>
          </p:nvSpPr>
          <p:spPr>
            <a:xfrm>
              <a:off x="3162404" y="2542043"/>
              <a:ext cx="74021" cy="68222"/>
            </a:xfrm>
            <a:custGeom>
              <a:avLst/>
              <a:gdLst/>
              <a:ahLst/>
              <a:cxnLst/>
              <a:rect l="l" t="t" r="r" b="b"/>
              <a:pathLst>
                <a:path w="4110" h="3788" extrusionOk="0">
                  <a:moveTo>
                    <a:pt x="2255" y="0"/>
                  </a:moveTo>
                  <a:lnTo>
                    <a:pt x="0" y="1372"/>
                  </a:lnTo>
                  <a:lnTo>
                    <a:pt x="1450" y="3788"/>
                  </a:lnTo>
                  <a:lnTo>
                    <a:pt x="2822" y="3788"/>
                  </a:lnTo>
                  <a:cubicBezTo>
                    <a:pt x="4110" y="3144"/>
                    <a:pt x="3543" y="2094"/>
                    <a:pt x="3543" y="2094"/>
                  </a:cubicBezTo>
                  <a:lnTo>
                    <a:pt x="2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5"/>
            <p:cNvSpPr/>
            <p:nvPr/>
          </p:nvSpPr>
          <p:spPr>
            <a:xfrm>
              <a:off x="3133408" y="2597135"/>
              <a:ext cx="84107" cy="81225"/>
            </a:xfrm>
            <a:custGeom>
              <a:avLst/>
              <a:gdLst/>
              <a:ahLst/>
              <a:cxnLst/>
              <a:rect l="l" t="t" r="r" b="b"/>
              <a:pathLst>
                <a:path w="4670" h="4510" extrusionOk="0">
                  <a:moveTo>
                    <a:pt x="4670" y="729"/>
                  </a:moveTo>
                  <a:lnTo>
                    <a:pt x="4664" y="740"/>
                  </a:lnTo>
                  <a:lnTo>
                    <a:pt x="4664" y="740"/>
                  </a:lnTo>
                  <a:cubicBezTo>
                    <a:pt x="4666" y="736"/>
                    <a:pt x="4668" y="733"/>
                    <a:pt x="4670" y="729"/>
                  </a:cubicBezTo>
                  <a:close/>
                  <a:moveTo>
                    <a:pt x="1372" y="1"/>
                  </a:moveTo>
                  <a:lnTo>
                    <a:pt x="0" y="2339"/>
                  </a:lnTo>
                  <a:lnTo>
                    <a:pt x="1533" y="4510"/>
                  </a:lnTo>
                  <a:lnTo>
                    <a:pt x="1449" y="3627"/>
                  </a:lnTo>
                  <a:lnTo>
                    <a:pt x="2899" y="3544"/>
                  </a:lnTo>
                  <a:cubicBezTo>
                    <a:pt x="3304" y="3466"/>
                    <a:pt x="3382" y="3222"/>
                    <a:pt x="3382" y="3222"/>
                  </a:cubicBezTo>
                  <a:lnTo>
                    <a:pt x="4664" y="740"/>
                  </a:lnTo>
                  <a:lnTo>
                    <a:pt x="4664" y="740"/>
                  </a:lnTo>
                  <a:cubicBezTo>
                    <a:pt x="4581" y="890"/>
                    <a:pt x="4348" y="890"/>
                    <a:pt x="4348" y="890"/>
                  </a:cubicBezTo>
                  <a:lnTo>
                    <a:pt x="1372" y="890"/>
                  </a:lnTo>
                  <a:lnTo>
                    <a:pt x="1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5"/>
            <p:cNvSpPr/>
            <p:nvPr/>
          </p:nvSpPr>
          <p:spPr>
            <a:xfrm>
              <a:off x="2633181" y="2146219"/>
              <a:ext cx="577148" cy="303036"/>
            </a:xfrm>
            <a:custGeom>
              <a:avLst/>
              <a:gdLst/>
              <a:ahLst/>
              <a:cxnLst/>
              <a:rect l="l" t="t" r="r" b="b"/>
              <a:pathLst>
                <a:path w="32046" h="16826" extrusionOk="0">
                  <a:moveTo>
                    <a:pt x="5958" y="0"/>
                  </a:moveTo>
                  <a:cubicBezTo>
                    <a:pt x="4348" y="883"/>
                    <a:pt x="3543" y="2654"/>
                    <a:pt x="1849" y="3543"/>
                  </a:cubicBezTo>
                  <a:cubicBezTo>
                    <a:pt x="1610" y="3782"/>
                    <a:pt x="1610" y="4026"/>
                    <a:pt x="1205" y="4265"/>
                  </a:cubicBezTo>
                  <a:cubicBezTo>
                    <a:pt x="1082" y="4363"/>
                    <a:pt x="967" y="4394"/>
                    <a:pt x="852" y="4394"/>
                  </a:cubicBezTo>
                  <a:cubicBezTo>
                    <a:pt x="660" y="4394"/>
                    <a:pt x="470" y="4308"/>
                    <a:pt x="248" y="4308"/>
                  </a:cubicBezTo>
                  <a:cubicBezTo>
                    <a:pt x="170" y="4308"/>
                    <a:pt x="88" y="4319"/>
                    <a:pt x="0" y="4348"/>
                  </a:cubicBezTo>
                  <a:cubicBezTo>
                    <a:pt x="644" y="6603"/>
                    <a:pt x="4264" y="12477"/>
                    <a:pt x="6358" y="14977"/>
                  </a:cubicBezTo>
                  <a:cubicBezTo>
                    <a:pt x="6441" y="15054"/>
                    <a:pt x="7891" y="16748"/>
                    <a:pt x="7891" y="16825"/>
                  </a:cubicBezTo>
                  <a:cubicBezTo>
                    <a:pt x="17070" y="14493"/>
                    <a:pt x="23266" y="12799"/>
                    <a:pt x="32046" y="10384"/>
                  </a:cubicBezTo>
                  <a:lnTo>
                    <a:pt x="30596" y="7163"/>
                  </a:lnTo>
                  <a:cubicBezTo>
                    <a:pt x="24960" y="7408"/>
                    <a:pt x="20368" y="8129"/>
                    <a:pt x="14892" y="9018"/>
                  </a:cubicBezTo>
                  <a:cubicBezTo>
                    <a:pt x="13527" y="9257"/>
                    <a:pt x="12155" y="9501"/>
                    <a:pt x="10789" y="9823"/>
                  </a:cubicBezTo>
                  <a:cubicBezTo>
                    <a:pt x="9256" y="6519"/>
                    <a:pt x="7646" y="3298"/>
                    <a:pt x="5958"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5"/>
            <p:cNvSpPr/>
            <p:nvPr/>
          </p:nvSpPr>
          <p:spPr>
            <a:xfrm>
              <a:off x="2127027" y="2863954"/>
              <a:ext cx="919392" cy="243639"/>
            </a:xfrm>
            <a:custGeom>
              <a:avLst/>
              <a:gdLst/>
              <a:ahLst/>
              <a:cxnLst/>
              <a:rect l="l" t="t" r="r" b="b"/>
              <a:pathLst>
                <a:path w="51049" h="13528" extrusionOk="0">
                  <a:moveTo>
                    <a:pt x="7086" y="1"/>
                  </a:moveTo>
                  <a:cubicBezTo>
                    <a:pt x="4915" y="1"/>
                    <a:pt x="3060" y="1450"/>
                    <a:pt x="2500" y="3466"/>
                  </a:cubicBezTo>
                  <a:lnTo>
                    <a:pt x="245" y="11917"/>
                  </a:lnTo>
                  <a:cubicBezTo>
                    <a:pt x="84" y="12484"/>
                    <a:pt x="1" y="13045"/>
                    <a:pt x="84" y="13528"/>
                  </a:cubicBezTo>
                  <a:lnTo>
                    <a:pt x="50971" y="13528"/>
                  </a:lnTo>
                  <a:cubicBezTo>
                    <a:pt x="51048" y="13045"/>
                    <a:pt x="50971" y="12484"/>
                    <a:pt x="50810" y="11917"/>
                  </a:cubicBezTo>
                  <a:lnTo>
                    <a:pt x="48555" y="3466"/>
                  </a:lnTo>
                  <a:cubicBezTo>
                    <a:pt x="47988" y="1450"/>
                    <a:pt x="46140" y="1"/>
                    <a:pt x="43963"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5"/>
            <p:cNvSpPr/>
            <p:nvPr/>
          </p:nvSpPr>
          <p:spPr>
            <a:xfrm>
              <a:off x="2048720" y="3107575"/>
              <a:ext cx="165332" cy="179830"/>
            </a:xfrm>
            <a:custGeom>
              <a:avLst/>
              <a:gdLst/>
              <a:ahLst/>
              <a:cxnLst/>
              <a:rect l="l" t="t" r="r" b="b"/>
              <a:pathLst>
                <a:path w="9180" h="9985" extrusionOk="0">
                  <a:moveTo>
                    <a:pt x="645" y="1"/>
                  </a:moveTo>
                  <a:cubicBezTo>
                    <a:pt x="245" y="1"/>
                    <a:pt x="1" y="323"/>
                    <a:pt x="1" y="645"/>
                  </a:cubicBezTo>
                  <a:lnTo>
                    <a:pt x="1" y="9341"/>
                  </a:lnTo>
                  <a:cubicBezTo>
                    <a:pt x="1" y="9663"/>
                    <a:pt x="245" y="9985"/>
                    <a:pt x="645" y="9985"/>
                  </a:cubicBezTo>
                  <a:lnTo>
                    <a:pt x="3788" y="9985"/>
                  </a:lnTo>
                  <a:lnTo>
                    <a:pt x="3466" y="4349"/>
                  </a:lnTo>
                  <a:lnTo>
                    <a:pt x="9180" y="4349"/>
                  </a:lnTo>
                  <a:cubicBezTo>
                    <a:pt x="6603" y="4349"/>
                    <a:pt x="4593" y="2416"/>
                    <a:pt x="4432" y="1"/>
                  </a:cubicBezTo>
                  <a:close/>
                </a:path>
              </a:pathLst>
            </a:custGeom>
            <a:solidFill>
              <a:srgbClr val="E9EEF1"/>
            </a:solidFill>
            <a:ln w="9525" cap="flat" cmpd="sng">
              <a:solidFill>
                <a:srgbClr val="E9EE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5"/>
            <p:cNvSpPr/>
            <p:nvPr/>
          </p:nvSpPr>
          <p:spPr>
            <a:xfrm>
              <a:off x="2111143" y="3107575"/>
              <a:ext cx="1013567" cy="179830"/>
            </a:xfrm>
            <a:custGeom>
              <a:avLst/>
              <a:gdLst/>
              <a:ahLst/>
              <a:cxnLst/>
              <a:rect l="l" t="t" r="r" b="b"/>
              <a:pathLst>
                <a:path w="56278" h="9985" extrusionOk="0">
                  <a:moveTo>
                    <a:pt x="966" y="1"/>
                  </a:moveTo>
                  <a:cubicBezTo>
                    <a:pt x="1127" y="2416"/>
                    <a:pt x="3137" y="4349"/>
                    <a:pt x="5714" y="4349"/>
                  </a:cubicBezTo>
                  <a:lnTo>
                    <a:pt x="0" y="4349"/>
                  </a:lnTo>
                  <a:lnTo>
                    <a:pt x="322" y="9985"/>
                  </a:lnTo>
                  <a:lnTo>
                    <a:pt x="55634" y="9985"/>
                  </a:lnTo>
                  <a:cubicBezTo>
                    <a:pt x="55956" y="9985"/>
                    <a:pt x="56278" y="9663"/>
                    <a:pt x="56278" y="9341"/>
                  </a:cubicBezTo>
                  <a:lnTo>
                    <a:pt x="56278" y="645"/>
                  </a:lnTo>
                  <a:cubicBezTo>
                    <a:pt x="56278" y="323"/>
                    <a:pt x="55956" y="1"/>
                    <a:pt x="55634" y="1"/>
                  </a:cubicBezTo>
                  <a:close/>
                </a:path>
              </a:pathLst>
            </a:custGeom>
            <a:solidFill>
              <a:srgbClr val="E9EEF1"/>
            </a:solidFill>
            <a:ln w="9525" cap="flat" cmpd="sng">
              <a:solidFill>
                <a:srgbClr val="E9EE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5"/>
            <p:cNvSpPr/>
            <p:nvPr/>
          </p:nvSpPr>
          <p:spPr>
            <a:xfrm>
              <a:off x="2116942" y="3287387"/>
              <a:ext cx="939672" cy="1186211"/>
            </a:xfrm>
            <a:custGeom>
              <a:avLst/>
              <a:gdLst/>
              <a:ahLst/>
              <a:cxnLst/>
              <a:rect l="l" t="t" r="r" b="b"/>
              <a:pathLst>
                <a:path w="52175" h="65864" extrusionOk="0">
                  <a:moveTo>
                    <a:pt x="32207" y="15866"/>
                  </a:moveTo>
                  <a:lnTo>
                    <a:pt x="34539" y="19730"/>
                  </a:lnTo>
                  <a:lnTo>
                    <a:pt x="36716" y="18603"/>
                  </a:lnTo>
                  <a:lnTo>
                    <a:pt x="36716" y="18603"/>
                  </a:lnTo>
                  <a:lnTo>
                    <a:pt x="33572" y="24883"/>
                  </a:lnTo>
                  <a:lnTo>
                    <a:pt x="26487" y="24883"/>
                  </a:lnTo>
                  <a:lnTo>
                    <a:pt x="28503" y="23511"/>
                  </a:lnTo>
                  <a:lnTo>
                    <a:pt x="24716" y="16993"/>
                  </a:lnTo>
                  <a:cubicBezTo>
                    <a:pt x="24716" y="16993"/>
                    <a:pt x="24477" y="16587"/>
                    <a:pt x="23511" y="16027"/>
                  </a:cubicBezTo>
                  <a:lnTo>
                    <a:pt x="32207" y="15866"/>
                  </a:lnTo>
                  <a:close/>
                  <a:moveTo>
                    <a:pt x="21696" y="16381"/>
                  </a:moveTo>
                  <a:cubicBezTo>
                    <a:pt x="22433" y="16381"/>
                    <a:pt x="23289" y="16643"/>
                    <a:pt x="24232" y="17392"/>
                  </a:cubicBezTo>
                  <a:lnTo>
                    <a:pt x="25765" y="19808"/>
                  </a:lnTo>
                  <a:lnTo>
                    <a:pt x="22139" y="26571"/>
                  </a:lnTo>
                  <a:lnTo>
                    <a:pt x="15859" y="23189"/>
                  </a:lnTo>
                  <a:lnTo>
                    <a:pt x="18918" y="17798"/>
                  </a:lnTo>
                  <a:cubicBezTo>
                    <a:pt x="18918" y="17798"/>
                    <a:pt x="19983" y="16381"/>
                    <a:pt x="21696" y="16381"/>
                  </a:cubicBezTo>
                  <a:close/>
                  <a:moveTo>
                    <a:pt x="37199" y="24239"/>
                  </a:moveTo>
                  <a:lnTo>
                    <a:pt x="40658" y="29792"/>
                  </a:lnTo>
                  <a:cubicBezTo>
                    <a:pt x="40658" y="29792"/>
                    <a:pt x="42030" y="32690"/>
                    <a:pt x="38725" y="34223"/>
                  </a:cubicBezTo>
                  <a:lnTo>
                    <a:pt x="35105" y="34301"/>
                  </a:lnTo>
                  <a:lnTo>
                    <a:pt x="31157" y="27782"/>
                  </a:lnTo>
                  <a:lnTo>
                    <a:pt x="37199" y="24239"/>
                  </a:lnTo>
                  <a:close/>
                  <a:moveTo>
                    <a:pt x="18358" y="26011"/>
                  </a:moveTo>
                  <a:lnTo>
                    <a:pt x="21740" y="32046"/>
                  </a:lnTo>
                  <a:lnTo>
                    <a:pt x="21740" y="32046"/>
                  </a:lnTo>
                  <a:lnTo>
                    <a:pt x="19646" y="31003"/>
                  </a:lnTo>
                  <a:lnTo>
                    <a:pt x="17630" y="34545"/>
                  </a:lnTo>
                  <a:lnTo>
                    <a:pt x="14248" y="34623"/>
                  </a:lnTo>
                  <a:cubicBezTo>
                    <a:pt x="10789" y="33173"/>
                    <a:pt x="12078" y="29792"/>
                    <a:pt x="12078" y="29792"/>
                  </a:cubicBezTo>
                  <a:lnTo>
                    <a:pt x="13366" y="27537"/>
                  </a:lnTo>
                  <a:lnTo>
                    <a:pt x="11272" y="26172"/>
                  </a:lnTo>
                  <a:lnTo>
                    <a:pt x="18358" y="26011"/>
                  </a:lnTo>
                  <a:close/>
                  <a:moveTo>
                    <a:pt x="13465" y="34909"/>
                  </a:moveTo>
                  <a:lnTo>
                    <a:pt x="13465" y="34909"/>
                  </a:lnTo>
                  <a:cubicBezTo>
                    <a:pt x="13633" y="35203"/>
                    <a:pt x="13944" y="35351"/>
                    <a:pt x="14332" y="35351"/>
                  </a:cubicBezTo>
                  <a:lnTo>
                    <a:pt x="25360" y="35190"/>
                  </a:lnTo>
                  <a:lnTo>
                    <a:pt x="25521" y="41953"/>
                  </a:lnTo>
                  <a:lnTo>
                    <a:pt x="17308" y="42114"/>
                  </a:lnTo>
                  <a:lnTo>
                    <a:pt x="13465" y="34909"/>
                  </a:lnTo>
                  <a:close/>
                  <a:moveTo>
                    <a:pt x="30596" y="32452"/>
                  </a:moveTo>
                  <a:lnTo>
                    <a:pt x="30596" y="34784"/>
                  </a:lnTo>
                  <a:lnTo>
                    <a:pt x="38403" y="34623"/>
                  </a:lnTo>
                  <a:cubicBezTo>
                    <a:pt x="38403" y="34623"/>
                    <a:pt x="38458" y="34630"/>
                    <a:pt x="38544" y="34630"/>
                  </a:cubicBezTo>
                  <a:cubicBezTo>
                    <a:pt x="38752" y="34630"/>
                    <a:pt x="39142" y="34588"/>
                    <a:pt x="39370" y="34301"/>
                  </a:cubicBezTo>
                  <a:lnTo>
                    <a:pt x="39370" y="34301"/>
                  </a:lnTo>
                  <a:lnTo>
                    <a:pt x="35827" y="40987"/>
                  </a:lnTo>
                  <a:cubicBezTo>
                    <a:pt x="35827" y="40987"/>
                    <a:pt x="35588" y="41631"/>
                    <a:pt x="34622" y="41869"/>
                  </a:cubicBezTo>
                  <a:lnTo>
                    <a:pt x="30835" y="41869"/>
                  </a:lnTo>
                  <a:lnTo>
                    <a:pt x="30835" y="44368"/>
                  </a:lnTo>
                  <a:lnTo>
                    <a:pt x="26893" y="38488"/>
                  </a:lnTo>
                  <a:lnTo>
                    <a:pt x="30596" y="32452"/>
                  </a:lnTo>
                  <a:close/>
                  <a:moveTo>
                    <a:pt x="0" y="1"/>
                  </a:moveTo>
                  <a:lnTo>
                    <a:pt x="4264" y="65863"/>
                  </a:lnTo>
                  <a:lnTo>
                    <a:pt x="47904" y="65863"/>
                  </a:lnTo>
                  <a:lnTo>
                    <a:pt x="52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5"/>
            <p:cNvSpPr/>
            <p:nvPr/>
          </p:nvSpPr>
          <p:spPr>
            <a:xfrm>
              <a:off x="2359050" y="3915341"/>
              <a:ext cx="217525" cy="130518"/>
            </a:xfrm>
            <a:custGeom>
              <a:avLst/>
              <a:gdLst/>
              <a:ahLst/>
              <a:cxnLst/>
              <a:rect l="l" t="t" r="r" b="b"/>
              <a:pathLst>
                <a:path w="12078" h="7247" extrusionOk="0">
                  <a:moveTo>
                    <a:pt x="0" y="1"/>
                  </a:moveTo>
                  <a:cubicBezTo>
                    <a:pt x="7" y="15"/>
                    <a:pt x="15" y="28"/>
                    <a:pt x="22" y="42"/>
                  </a:cubicBezTo>
                  <a:lnTo>
                    <a:pt x="22" y="42"/>
                  </a:lnTo>
                  <a:lnTo>
                    <a:pt x="0" y="1"/>
                  </a:lnTo>
                  <a:close/>
                  <a:moveTo>
                    <a:pt x="22" y="42"/>
                  </a:moveTo>
                  <a:lnTo>
                    <a:pt x="3865" y="7247"/>
                  </a:lnTo>
                  <a:lnTo>
                    <a:pt x="12078" y="7086"/>
                  </a:lnTo>
                  <a:lnTo>
                    <a:pt x="11917" y="323"/>
                  </a:lnTo>
                  <a:lnTo>
                    <a:pt x="889" y="484"/>
                  </a:lnTo>
                  <a:cubicBezTo>
                    <a:pt x="501" y="484"/>
                    <a:pt x="190" y="336"/>
                    <a:pt x="22" y="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5"/>
            <p:cNvSpPr/>
            <p:nvPr/>
          </p:nvSpPr>
          <p:spPr>
            <a:xfrm>
              <a:off x="2311252" y="3755827"/>
              <a:ext cx="197228" cy="155120"/>
            </a:xfrm>
            <a:custGeom>
              <a:avLst/>
              <a:gdLst/>
              <a:ahLst/>
              <a:cxnLst/>
              <a:rect l="l" t="t" r="r" b="b"/>
              <a:pathLst>
                <a:path w="10951" h="8613" extrusionOk="0">
                  <a:moveTo>
                    <a:pt x="7569" y="1"/>
                  </a:moveTo>
                  <a:lnTo>
                    <a:pt x="483" y="162"/>
                  </a:lnTo>
                  <a:lnTo>
                    <a:pt x="2577" y="1527"/>
                  </a:lnTo>
                  <a:lnTo>
                    <a:pt x="1289" y="3782"/>
                  </a:lnTo>
                  <a:cubicBezTo>
                    <a:pt x="1289" y="3782"/>
                    <a:pt x="0" y="7163"/>
                    <a:pt x="3459" y="8613"/>
                  </a:cubicBezTo>
                  <a:lnTo>
                    <a:pt x="6841" y="8535"/>
                  </a:lnTo>
                  <a:lnTo>
                    <a:pt x="8857" y="4993"/>
                  </a:lnTo>
                  <a:lnTo>
                    <a:pt x="10951" y="6036"/>
                  </a:lnTo>
                  <a:lnTo>
                    <a:pt x="10951" y="6036"/>
                  </a:lnTo>
                  <a:lnTo>
                    <a:pt x="7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5"/>
            <p:cNvSpPr/>
            <p:nvPr/>
          </p:nvSpPr>
          <p:spPr>
            <a:xfrm>
              <a:off x="2402544" y="3582391"/>
              <a:ext cx="178443" cy="183558"/>
            </a:xfrm>
            <a:custGeom>
              <a:avLst/>
              <a:gdLst/>
              <a:ahLst/>
              <a:cxnLst/>
              <a:rect l="l" t="t" r="r" b="b"/>
              <a:pathLst>
                <a:path w="9908" h="10192" extrusionOk="0">
                  <a:moveTo>
                    <a:pt x="5838" y="1"/>
                  </a:moveTo>
                  <a:cubicBezTo>
                    <a:pt x="4125" y="1"/>
                    <a:pt x="3060" y="1418"/>
                    <a:pt x="3060" y="1418"/>
                  </a:cubicBezTo>
                  <a:lnTo>
                    <a:pt x="1" y="6809"/>
                  </a:lnTo>
                  <a:lnTo>
                    <a:pt x="6281" y="10191"/>
                  </a:lnTo>
                  <a:lnTo>
                    <a:pt x="9907" y="3428"/>
                  </a:lnTo>
                  <a:lnTo>
                    <a:pt x="8374" y="1012"/>
                  </a:lnTo>
                  <a:cubicBezTo>
                    <a:pt x="7431" y="263"/>
                    <a:pt x="6575" y="1"/>
                    <a:pt x="5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5"/>
            <p:cNvSpPr/>
            <p:nvPr/>
          </p:nvSpPr>
          <p:spPr>
            <a:xfrm>
              <a:off x="2540357" y="3573115"/>
              <a:ext cx="237840" cy="162432"/>
            </a:xfrm>
            <a:custGeom>
              <a:avLst/>
              <a:gdLst/>
              <a:ahLst/>
              <a:cxnLst/>
              <a:rect l="l" t="t" r="r" b="b"/>
              <a:pathLst>
                <a:path w="13206" h="9019" extrusionOk="0">
                  <a:moveTo>
                    <a:pt x="8697" y="1"/>
                  </a:moveTo>
                  <a:lnTo>
                    <a:pt x="1" y="162"/>
                  </a:lnTo>
                  <a:cubicBezTo>
                    <a:pt x="967" y="722"/>
                    <a:pt x="1206" y="1128"/>
                    <a:pt x="1206" y="1128"/>
                  </a:cubicBezTo>
                  <a:lnTo>
                    <a:pt x="4993" y="7646"/>
                  </a:lnTo>
                  <a:lnTo>
                    <a:pt x="2977" y="9018"/>
                  </a:lnTo>
                  <a:lnTo>
                    <a:pt x="10062" y="9018"/>
                  </a:lnTo>
                  <a:lnTo>
                    <a:pt x="13206" y="2738"/>
                  </a:lnTo>
                  <a:lnTo>
                    <a:pt x="13206" y="2738"/>
                  </a:lnTo>
                  <a:lnTo>
                    <a:pt x="11029" y="3865"/>
                  </a:lnTo>
                  <a:lnTo>
                    <a:pt x="86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5"/>
            <p:cNvSpPr/>
            <p:nvPr/>
          </p:nvSpPr>
          <p:spPr>
            <a:xfrm>
              <a:off x="2678061" y="3723931"/>
              <a:ext cx="195841" cy="181217"/>
            </a:xfrm>
            <a:custGeom>
              <a:avLst/>
              <a:gdLst/>
              <a:ahLst/>
              <a:cxnLst/>
              <a:rect l="l" t="t" r="r" b="b"/>
              <a:pathLst>
                <a:path w="10874" h="10062" extrusionOk="0">
                  <a:moveTo>
                    <a:pt x="6043" y="0"/>
                  </a:moveTo>
                  <a:lnTo>
                    <a:pt x="1" y="3543"/>
                  </a:lnTo>
                  <a:lnTo>
                    <a:pt x="3949" y="10062"/>
                  </a:lnTo>
                  <a:lnTo>
                    <a:pt x="7569" y="9984"/>
                  </a:lnTo>
                  <a:cubicBezTo>
                    <a:pt x="10874" y="8451"/>
                    <a:pt x="9502" y="5553"/>
                    <a:pt x="9502" y="5553"/>
                  </a:cubicBezTo>
                  <a:lnTo>
                    <a:pt x="60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5"/>
            <p:cNvSpPr/>
            <p:nvPr/>
          </p:nvSpPr>
          <p:spPr>
            <a:xfrm>
              <a:off x="2601267" y="3871847"/>
              <a:ext cx="224729" cy="214625"/>
            </a:xfrm>
            <a:custGeom>
              <a:avLst/>
              <a:gdLst/>
              <a:ahLst/>
              <a:cxnLst/>
              <a:rect l="l" t="t" r="r" b="b"/>
              <a:pathLst>
                <a:path w="12478" h="11917" extrusionOk="0">
                  <a:moveTo>
                    <a:pt x="3704" y="0"/>
                  </a:moveTo>
                  <a:lnTo>
                    <a:pt x="1" y="6036"/>
                  </a:lnTo>
                  <a:lnTo>
                    <a:pt x="3943" y="11916"/>
                  </a:lnTo>
                  <a:lnTo>
                    <a:pt x="3943" y="9417"/>
                  </a:lnTo>
                  <a:lnTo>
                    <a:pt x="7730" y="9417"/>
                  </a:lnTo>
                  <a:cubicBezTo>
                    <a:pt x="8696" y="9179"/>
                    <a:pt x="8935" y="8535"/>
                    <a:pt x="8935" y="8535"/>
                  </a:cubicBezTo>
                  <a:lnTo>
                    <a:pt x="12478" y="1849"/>
                  </a:lnTo>
                  <a:lnTo>
                    <a:pt x="12478" y="1849"/>
                  </a:lnTo>
                  <a:cubicBezTo>
                    <a:pt x="12250" y="2136"/>
                    <a:pt x="11860" y="2178"/>
                    <a:pt x="11652" y="2178"/>
                  </a:cubicBezTo>
                  <a:cubicBezTo>
                    <a:pt x="11566" y="2178"/>
                    <a:pt x="11511" y="2171"/>
                    <a:pt x="11511" y="2171"/>
                  </a:cubicBezTo>
                  <a:lnTo>
                    <a:pt x="3704" y="2332"/>
                  </a:lnTo>
                  <a:lnTo>
                    <a:pt x="3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5"/>
            <p:cNvSpPr/>
            <p:nvPr/>
          </p:nvSpPr>
          <p:spPr>
            <a:xfrm>
              <a:off x="4257286" y="2694353"/>
              <a:ext cx="353842" cy="404541"/>
            </a:xfrm>
            <a:custGeom>
              <a:avLst/>
              <a:gdLst/>
              <a:ahLst/>
              <a:cxnLst/>
              <a:rect l="l" t="t" r="r" b="b"/>
              <a:pathLst>
                <a:path w="19647" h="22462" extrusionOk="0">
                  <a:moveTo>
                    <a:pt x="6925" y="1"/>
                  </a:moveTo>
                  <a:lnTo>
                    <a:pt x="4187" y="8613"/>
                  </a:lnTo>
                  <a:lnTo>
                    <a:pt x="1" y="17231"/>
                  </a:lnTo>
                  <a:lnTo>
                    <a:pt x="12316" y="22462"/>
                  </a:lnTo>
                  <a:lnTo>
                    <a:pt x="15376" y="13688"/>
                  </a:lnTo>
                  <a:lnTo>
                    <a:pt x="19647" y="5392"/>
                  </a:lnTo>
                  <a:lnTo>
                    <a:pt x="69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5"/>
            <p:cNvSpPr/>
            <p:nvPr/>
          </p:nvSpPr>
          <p:spPr>
            <a:xfrm>
              <a:off x="4202176" y="2668257"/>
              <a:ext cx="352348" cy="407440"/>
            </a:xfrm>
            <a:custGeom>
              <a:avLst/>
              <a:gdLst/>
              <a:ahLst/>
              <a:cxnLst/>
              <a:rect l="l" t="t" r="r" b="b"/>
              <a:pathLst>
                <a:path w="19564" h="22623" extrusionOk="0">
                  <a:moveTo>
                    <a:pt x="6681" y="0"/>
                  </a:moveTo>
                  <a:lnTo>
                    <a:pt x="4104" y="8773"/>
                  </a:lnTo>
                  <a:lnTo>
                    <a:pt x="1" y="17392"/>
                  </a:lnTo>
                  <a:lnTo>
                    <a:pt x="12239" y="22622"/>
                  </a:lnTo>
                  <a:lnTo>
                    <a:pt x="15376" y="13849"/>
                  </a:lnTo>
                  <a:lnTo>
                    <a:pt x="19563" y="5553"/>
                  </a:lnTo>
                  <a:lnTo>
                    <a:pt x="6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5"/>
            <p:cNvSpPr/>
            <p:nvPr/>
          </p:nvSpPr>
          <p:spPr>
            <a:xfrm>
              <a:off x="4245688" y="2720450"/>
              <a:ext cx="352330" cy="404541"/>
            </a:xfrm>
            <a:custGeom>
              <a:avLst/>
              <a:gdLst/>
              <a:ahLst/>
              <a:cxnLst/>
              <a:rect l="l" t="t" r="r" b="b"/>
              <a:pathLst>
                <a:path w="19563" h="22462" extrusionOk="0">
                  <a:moveTo>
                    <a:pt x="6925" y="1"/>
                  </a:moveTo>
                  <a:lnTo>
                    <a:pt x="4187" y="8613"/>
                  </a:lnTo>
                  <a:lnTo>
                    <a:pt x="0" y="17231"/>
                  </a:lnTo>
                  <a:lnTo>
                    <a:pt x="12316" y="22462"/>
                  </a:lnTo>
                  <a:lnTo>
                    <a:pt x="15376" y="13689"/>
                  </a:lnTo>
                  <a:lnTo>
                    <a:pt x="19563" y="5392"/>
                  </a:lnTo>
                  <a:lnTo>
                    <a:pt x="69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5"/>
            <p:cNvSpPr/>
            <p:nvPr/>
          </p:nvSpPr>
          <p:spPr>
            <a:xfrm>
              <a:off x="4190577" y="2695740"/>
              <a:ext cx="352348" cy="406053"/>
            </a:xfrm>
            <a:custGeom>
              <a:avLst/>
              <a:gdLst/>
              <a:ahLst/>
              <a:cxnLst/>
              <a:rect l="l" t="t" r="r" b="b"/>
              <a:pathLst>
                <a:path w="19564" h="22546" extrusionOk="0">
                  <a:moveTo>
                    <a:pt x="6842" y="1"/>
                  </a:moveTo>
                  <a:lnTo>
                    <a:pt x="4104" y="8619"/>
                  </a:lnTo>
                  <a:lnTo>
                    <a:pt x="1" y="17315"/>
                  </a:lnTo>
                  <a:lnTo>
                    <a:pt x="12239" y="22546"/>
                  </a:lnTo>
                  <a:lnTo>
                    <a:pt x="15376" y="13773"/>
                  </a:lnTo>
                  <a:lnTo>
                    <a:pt x="19563" y="5399"/>
                  </a:lnTo>
                  <a:lnTo>
                    <a:pt x="6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5"/>
            <p:cNvSpPr/>
            <p:nvPr/>
          </p:nvSpPr>
          <p:spPr>
            <a:xfrm>
              <a:off x="4062976" y="2149569"/>
              <a:ext cx="290033" cy="604199"/>
            </a:xfrm>
            <a:custGeom>
              <a:avLst/>
              <a:gdLst/>
              <a:ahLst/>
              <a:cxnLst/>
              <a:rect l="l" t="t" r="r" b="b"/>
              <a:pathLst>
                <a:path w="16104" h="33548" extrusionOk="0">
                  <a:moveTo>
                    <a:pt x="6267" y="1"/>
                  </a:moveTo>
                  <a:cubicBezTo>
                    <a:pt x="5343" y="1"/>
                    <a:pt x="5761" y="749"/>
                    <a:pt x="4787" y="749"/>
                  </a:cubicBezTo>
                  <a:cubicBezTo>
                    <a:pt x="4645" y="749"/>
                    <a:pt x="4474" y="733"/>
                    <a:pt x="4265" y="697"/>
                  </a:cubicBezTo>
                  <a:cubicBezTo>
                    <a:pt x="3865" y="781"/>
                    <a:pt x="3704" y="858"/>
                    <a:pt x="3298" y="858"/>
                  </a:cubicBezTo>
                  <a:cubicBezTo>
                    <a:pt x="2815" y="858"/>
                    <a:pt x="1366" y="298"/>
                    <a:pt x="883" y="137"/>
                  </a:cubicBezTo>
                  <a:lnTo>
                    <a:pt x="883" y="137"/>
                  </a:lnTo>
                  <a:cubicBezTo>
                    <a:pt x="0" y="2230"/>
                    <a:pt x="1289" y="8671"/>
                    <a:pt x="1366" y="11969"/>
                  </a:cubicBezTo>
                  <a:cubicBezTo>
                    <a:pt x="1366" y="12053"/>
                    <a:pt x="2738" y="18411"/>
                    <a:pt x="3137" y="20504"/>
                  </a:cubicBezTo>
                  <a:cubicBezTo>
                    <a:pt x="3221" y="20910"/>
                    <a:pt x="3382" y="21232"/>
                    <a:pt x="3704" y="21554"/>
                  </a:cubicBezTo>
                  <a:cubicBezTo>
                    <a:pt x="7569" y="26546"/>
                    <a:pt x="9340" y="28717"/>
                    <a:pt x="13443" y="33548"/>
                  </a:cubicBezTo>
                  <a:lnTo>
                    <a:pt x="16104" y="30810"/>
                  </a:lnTo>
                  <a:cubicBezTo>
                    <a:pt x="14571" y="27029"/>
                    <a:pt x="13443" y="25496"/>
                    <a:pt x="11350" y="22037"/>
                  </a:cubicBezTo>
                  <a:cubicBezTo>
                    <a:pt x="10306" y="20266"/>
                    <a:pt x="9901" y="19699"/>
                    <a:pt x="8857" y="18494"/>
                  </a:cubicBezTo>
                  <a:cubicBezTo>
                    <a:pt x="8451" y="18011"/>
                    <a:pt x="8290" y="17367"/>
                    <a:pt x="8290" y="16800"/>
                  </a:cubicBezTo>
                  <a:cubicBezTo>
                    <a:pt x="8290" y="11808"/>
                    <a:pt x="7485" y="4401"/>
                    <a:pt x="6764" y="53"/>
                  </a:cubicBezTo>
                  <a:cubicBezTo>
                    <a:pt x="6564" y="16"/>
                    <a:pt x="6401" y="1"/>
                    <a:pt x="6267"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5"/>
            <p:cNvSpPr/>
            <p:nvPr/>
          </p:nvSpPr>
          <p:spPr>
            <a:xfrm>
              <a:off x="3546738" y="1329141"/>
              <a:ext cx="611962" cy="852485"/>
            </a:xfrm>
            <a:custGeom>
              <a:avLst/>
              <a:gdLst/>
              <a:ahLst/>
              <a:cxnLst/>
              <a:rect l="l" t="t" r="r" b="b"/>
              <a:pathLst>
                <a:path w="33979" h="47334" extrusionOk="0">
                  <a:moveTo>
                    <a:pt x="14868" y="1"/>
                  </a:moveTo>
                  <a:cubicBezTo>
                    <a:pt x="12417" y="1"/>
                    <a:pt x="8902" y="646"/>
                    <a:pt x="6764" y="3899"/>
                  </a:cubicBezTo>
                  <a:cubicBezTo>
                    <a:pt x="5154" y="6315"/>
                    <a:pt x="4587" y="10263"/>
                    <a:pt x="5714" y="12917"/>
                  </a:cubicBezTo>
                  <a:cubicBezTo>
                    <a:pt x="6764" y="15333"/>
                    <a:pt x="7163" y="18070"/>
                    <a:pt x="5231" y="19842"/>
                  </a:cubicBezTo>
                  <a:cubicBezTo>
                    <a:pt x="2094" y="22579"/>
                    <a:pt x="0" y="25239"/>
                    <a:pt x="645" y="29826"/>
                  </a:cubicBezTo>
                  <a:cubicBezTo>
                    <a:pt x="1128" y="33130"/>
                    <a:pt x="2094" y="34901"/>
                    <a:pt x="1527" y="36351"/>
                  </a:cubicBezTo>
                  <a:cubicBezTo>
                    <a:pt x="806" y="38122"/>
                    <a:pt x="883" y="40054"/>
                    <a:pt x="2094" y="41581"/>
                  </a:cubicBezTo>
                  <a:cubicBezTo>
                    <a:pt x="4250" y="44183"/>
                    <a:pt x="7804" y="47333"/>
                    <a:pt x="12637" y="47333"/>
                  </a:cubicBezTo>
                  <a:cubicBezTo>
                    <a:pt x="13941" y="47333"/>
                    <a:pt x="15338" y="47104"/>
                    <a:pt x="16825" y="46573"/>
                  </a:cubicBezTo>
                  <a:cubicBezTo>
                    <a:pt x="16825" y="46573"/>
                    <a:pt x="33978" y="44963"/>
                    <a:pt x="33895" y="39249"/>
                  </a:cubicBezTo>
                  <a:cubicBezTo>
                    <a:pt x="33895" y="34173"/>
                    <a:pt x="32284" y="32885"/>
                    <a:pt x="30114" y="31681"/>
                  </a:cubicBezTo>
                  <a:cubicBezTo>
                    <a:pt x="27936" y="30553"/>
                    <a:pt x="28903" y="30309"/>
                    <a:pt x="29953" y="27410"/>
                  </a:cubicBezTo>
                  <a:cubicBezTo>
                    <a:pt x="31402" y="23307"/>
                    <a:pt x="30436" y="20486"/>
                    <a:pt x="28581" y="19281"/>
                  </a:cubicBezTo>
                  <a:cubicBezTo>
                    <a:pt x="26648" y="18070"/>
                    <a:pt x="29225" y="11629"/>
                    <a:pt x="28742" y="8730"/>
                  </a:cubicBezTo>
                  <a:cubicBezTo>
                    <a:pt x="28259" y="5832"/>
                    <a:pt x="25682" y="1323"/>
                    <a:pt x="17630" y="279"/>
                  </a:cubicBezTo>
                  <a:cubicBezTo>
                    <a:pt x="17630" y="279"/>
                    <a:pt x="16479" y="1"/>
                    <a:pt x="14868" y="1"/>
                  </a:cubicBezTo>
                  <a:close/>
                </a:path>
              </a:pathLst>
            </a:custGeom>
            <a:solidFill>
              <a:srgbClr val="6F4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5"/>
            <p:cNvSpPr/>
            <p:nvPr/>
          </p:nvSpPr>
          <p:spPr>
            <a:xfrm>
              <a:off x="4010765" y="2695740"/>
              <a:ext cx="214643" cy="1695245"/>
            </a:xfrm>
            <a:custGeom>
              <a:avLst/>
              <a:gdLst/>
              <a:ahLst/>
              <a:cxnLst/>
              <a:rect l="l" t="t" r="r" b="b"/>
              <a:pathLst>
                <a:path w="11918" h="94128" extrusionOk="0">
                  <a:moveTo>
                    <a:pt x="1" y="1"/>
                  </a:moveTo>
                  <a:lnTo>
                    <a:pt x="2899" y="46301"/>
                  </a:lnTo>
                  <a:lnTo>
                    <a:pt x="7408" y="93645"/>
                  </a:lnTo>
                  <a:lnTo>
                    <a:pt x="11917" y="94128"/>
                  </a:lnTo>
                  <a:lnTo>
                    <a:pt x="11672" y="49760"/>
                  </a:lnTo>
                  <a:lnTo>
                    <a:pt x="8213" y="9103"/>
                  </a:lnTo>
                  <a:lnTo>
                    <a:pt x="7002" y="3949"/>
                  </a:lnTo>
                  <a:lnTo>
                    <a:pt x="1" y="1"/>
                  </a:lnTo>
                  <a:close/>
                </a:path>
              </a:pathLst>
            </a:custGeom>
            <a:solidFill>
              <a:srgbClr val="F8B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5"/>
            <p:cNvSpPr/>
            <p:nvPr/>
          </p:nvSpPr>
          <p:spPr>
            <a:xfrm>
              <a:off x="3997654" y="2949573"/>
              <a:ext cx="42143" cy="91311"/>
            </a:xfrm>
            <a:custGeom>
              <a:avLst/>
              <a:gdLst/>
              <a:ahLst/>
              <a:cxnLst/>
              <a:rect l="l" t="t" r="r" b="b"/>
              <a:pathLst>
                <a:path w="2340" h="5070" extrusionOk="0">
                  <a:moveTo>
                    <a:pt x="1" y="1"/>
                  </a:moveTo>
                  <a:lnTo>
                    <a:pt x="162" y="5070"/>
                  </a:lnTo>
                  <a:lnTo>
                    <a:pt x="2255" y="3782"/>
                  </a:lnTo>
                  <a:cubicBezTo>
                    <a:pt x="2339" y="2010"/>
                    <a:pt x="2339" y="967"/>
                    <a:pt x="2339" y="967"/>
                  </a:cubicBezTo>
                  <a:lnTo>
                    <a:pt x="1" y="1"/>
                  </a:lnTo>
                  <a:close/>
                </a:path>
              </a:pathLst>
            </a:custGeom>
            <a:solidFill>
              <a:srgbClr val="5D9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5"/>
            <p:cNvSpPr/>
            <p:nvPr/>
          </p:nvSpPr>
          <p:spPr>
            <a:xfrm>
              <a:off x="3923759" y="2692841"/>
              <a:ext cx="345144" cy="1666465"/>
            </a:xfrm>
            <a:custGeom>
              <a:avLst/>
              <a:gdLst/>
              <a:ahLst/>
              <a:cxnLst/>
              <a:rect l="l" t="t" r="r" b="b"/>
              <a:pathLst>
                <a:path w="19164" h="92530" extrusionOk="0">
                  <a:moveTo>
                    <a:pt x="4671" y="1"/>
                  </a:moveTo>
                  <a:cubicBezTo>
                    <a:pt x="4671" y="1"/>
                    <a:pt x="1" y="4594"/>
                    <a:pt x="78" y="10629"/>
                  </a:cubicBezTo>
                  <a:cubicBezTo>
                    <a:pt x="162" y="11756"/>
                    <a:pt x="323" y="13689"/>
                    <a:pt x="722" y="16265"/>
                  </a:cubicBezTo>
                  <a:lnTo>
                    <a:pt x="3382" y="14011"/>
                  </a:lnTo>
                  <a:lnTo>
                    <a:pt x="4104" y="14256"/>
                  </a:lnTo>
                  <a:lnTo>
                    <a:pt x="4104" y="14172"/>
                  </a:lnTo>
                  <a:cubicBezTo>
                    <a:pt x="4104" y="14172"/>
                    <a:pt x="5959" y="13367"/>
                    <a:pt x="7086" y="12162"/>
                  </a:cubicBezTo>
                  <a:lnTo>
                    <a:pt x="7086" y="12162"/>
                  </a:lnTo>
                  <a:cubicBezTo>
                    <a:pt x="7086" y="12162"/>
                    <a:pt x="7164" y="14816"/>
                    <a:pt x="6442" y="18037"/>
                  </a:cubicBezTo>
                  <a:lnTo>
                    <a:pt x="6358" y="18037"/>
                  </a:lnTo>
                  <a:cubicBezTo>
                    <a:pt x="6281" y="22790"/>
                    <a:pt x="6036" y="32613"/>
                    <a:pt x="5070" y="43080"/>
                  </a:cubicBezTo>
                  <a:cubicBezTo>
                    <a:pt x="5798" y="47267"/>
                    <a:pt x="6281" y="50166"/>
                    <a:pt x="6281" y="50166"/>
                  </a:cubicBezTo>
                  <a:cubicBezTo>
                    <a:pt x="6281" y="50166"/>
                    <a:pt x="5070" y="55718"/>
                    <a:pt x="5553" y="60549"/>
                  </a:cubicBezTo>
                  <a:cubicBezTo>
                    <a:pt x="5959" y="65303"/>
                    <a:pt x="11672" y="92112"/>
                    <a:pt x="11672" y="92112"/>
                  </a:cubicBezTo>
                  <a:cubicBezTo>
                    <a:pt x="11672" y="92112"/>
                    <a:pt x="12269" y="92529"/>
                    <a:pt x="13554" y="92529"/>
                  </a:cubicBezTo>
                  <a:cubicBezTo>
                    <a:pt x="14380" y="92529"/>
                    <a:pt x="15490" y="92357"/>
                    <a:pt x="16909" y="91790"/>
                  </a:cubicBezTo>
                  <a:cubicBezTo>
                    <a:pt x="16909" y="91790"/>
                    <a:pt x="17875" y="64575"/>
                    <a:pt x="16748" y="49039"/>
                  </a:cubicBezTo>
                  <a:cubicBezTo>
                    <a:pt x="16748" y="49039"/>
                    <a:pt x="16748" y="48633"/>
                    <a:pt x="16826" y="47911"/>
                  </a:cubicBezTo>
                  <a:cubicBezTo>
                    <a:pt x="19164" y="22790"/>
                    <a:pt x="14655" y="13128"/>
                    <a:pt x="11833" y="162"/>
                  </a:cubicBezTo>
                  <a:lnTo>
                    <a:pt x="4671"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5"/>
            <p:cNvSpPr/>
            <p:nvPr/>
          </p:nvSpPr>
          <p:spPr>
            <a:xfrm>
              <a:off x="3997654" y="2911878"/>
              <a:ext cx="55129" cy="105809"/>
            </a:xfrm>
            <a:custGeom>
              <a:avLst/>
              <a:gdLst/>
              <a:ahLst/>
              <a:cxnLst/>
              <a:rect l="l" t="t" r="r" b="b"/>
              <a:pathLst>
                <a:path w="3061" h="5875" extrusionOk="0">
                  <a:moveTo>
                    <a:pt x="2983" y="0"/>
                  </a:moveTo>
                  <a:lnTo>
                    <a:pt x="2983" y="0"/>
                  </a:lnTo>
                  <a:cubicBezTo>
                    <a:pt x="1856" y="1205"/>
                    <a:pt x="1" y="2010"/>
                    <a:pt x="1" y="2010"/>
                  </a:cubicBezTo>
                  <a:lnTo>
                    <a:pt x="1" y="2094"/>
                  </a:lnTo>
                  <a:lnTo>
                    <a:pt x="2339" y="3060"/>
                  </a:lnTo>
                  <a:cubicBezTo>
                    <a:pt x="2339" y="3060"/>
                    <a:pt x="2339" y="4103"/>
                    <a:pt x="2255" y="5875"/>
                  </a:cubicBezTo>
                  <a:lnTo>
                    <a:pt x="2339" y="5875"/>
                  </a:lnTo>
                  <a:cubicBezTo>
                    <a:pt x="3061" y="2654"/>
                    <a:pt x="2983" y="0"/>
                    <a:pt x="2983" y="0"/>
                  </a:cubicBezTo>
                  <a:close/>
                </a:path>
              </a:pathLst>
            </a:custGeom>
            <a:solidFill>
              <a:srgbClr val="02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5"/>
            <p:cNvSpPr/>
            <p:nvPr/>
          </p:nvSpPr>
          <p:spPr>
            <a:xfrm>
              <a:off x="3936762" y="2945161"/>
              <a:ext cx="103035" cy="523569"/>
            </a:xfrm>
            <a:custGeom>
              <a:avLst/>
              <a:gdLst/>
              <a:ahLst/>
              <a:cxnLst/>
              <a:rect l="l" t="t" r="r" b="b"/>
              <a:pathLst>
                <a:path w="5721" h="29071" extrusionOk="0">
                  <a:moveTo>
                    <a:pt x="2660" y="1"/>
                  </a:moveTo>
                  <a:lnTo>
                    <a:pt x="0" y="2255"/>
                  </a:lnTo>
                  <a:cubicBezTo>
                    <a:pt x="966" y="9585"/>
                    <a:pt x="2983" y="21502"/>
                    <a:pt x="4348" y="29070"/>
                  </a:cubicBezTo>
                  <a:cubicBezTo>
                    <a:pt x="5720" y="14578"/>
                    <a:pt x="5720" y="1212"/>
                    <a:pt x="5720" y="1212"/>
                  </a:cubicBezTo>
                  <a:lnTo>
                    <a:pt x="2660" y="1"/>
                  </a:lnTo>
                  <a:close/>
                </a:path>
              </a:pathLst>
            </a:custGeom>
            <a:solidFill>
              <a:srgbClr val="02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5"/>
            <p:cNvSpPr/>
            <p:nvPr/>
          </p:nvSpPr>
          <p:spPr>
            <a:xfrm>
              <a:off x="3735248" y="2711751"/>
              <a:ext cx="249439" cy="1647339"/>
            </a:xfrm>
            <a:custGeom>
              <a:avLst/>
              <a:gdLst/>
              <a:ahLst/>
              <a:cxnLst/>
              <a:rect l="l" t="t" r="r" b="b"/>
              <a:pathLst>
                <a:path w="13850" h="91468" extrusionOk="0">
                  <a:moveTo>
                    <a:pt x="13849" y="1"/>
                  </a:moveTo>
                  <a:lnTo>
                    <a:pt x="2010" y="3943"/>
                  </a:lnTo>
                  <a:lnTo>
                    <a:pt x="484" y="56684"/>
                  </a:lnTo>
                  <a:lnTo>
                    <a:pt x="1" y="91468"/>
                  </a:lnTo>
                  <a:lnTo>
                    <a:pt x="4187" y="91146"/>
                  </a:lnTo>
                  <a:lnTo>
                    <a:pt x="8613" y="57728"/>
                  </a:lnTo>
                  <a:lnTo>
                    <a:pt x="13849" y="1"/>
                  </a:lnTo>
                  <a:close/>
                </a:path>
              </a:pathLst>
            </a:custGeom>
            <a:solidFill>
              <a:srgbClr val="F8B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5"/>
            <p:cNvSpPr/>
            <p:nvPr/>
          </p:nvSpPr>
          <p:spPr>
            <a:xfrm>
              <a:off x="3665640" y="2658045"/>
              <a:ext cx="358147" cy="1677307"/>
            </a:xfrm>
            <a:custGeom>
              <a:avLst/>
              <a:gdLst/>
              <a:ahLst/>
              <a:cxnLst/>
              <a:rect l="l" t="t" r="r" b="b"/>
              <a:pathLst>
                <a:path w="19886" h="93132" extrusionOk="0">
                  <a:moveTo>
                    <a:pt x="19885" y="1"/>
                  </a:moveTo>
                  <a:lnTo>
                    <a:pt x="7730" y="2500"/>
                  </a:lnTo>
                  <a:cubicBezTo>
                    <a:pt x="7730" y="2500"/>
                    <a:pt x="3299" y="5398"/>
                    <a:pt x="2011" y="13289"/>
                  </a:cubicBezTo>
                  <a:cubicBezTo>
                    <a:pt x="1" y="24800"/>
                    <a:pt x="3544" y="50404"/>
                    <a:pt x="3544" y="50404"/>
                  </a:cubicBezTo>
                  <a:cubicBezTo>
                    <a:pt x="3544" y="50404"/>
                    <a:pt x="1611" y="55396"/>
                    <a:pt x="1450" y="60150"/>
                  </a:cubicBezTo>
                  <a:cubicBezTo>
                    <a:pt x="1205" y="64981"/>
                    <a:pt x="3544" y="92678"/>
                    <a:pt x="3544" y="92678"/>
                  </a:cubicBezTo>
                  <a:cubicBezTo>
                    <a:pt x="3544" y="92678"/>
                    <a:pt x="4109" y="93131"/>
                    <a:pt x="5655" y="93131"/>
                  </a:cubicBezTo>
                  <a:cubicBezTo>
                    <a:pt x="6366" y="93131"/>
                    <a:pt x="7285" y="93036"/>
                    <a:pt x="8452" y="92756"/>
                  </a:cubicBezTo>
                  <a:cubicBezTo>
                    <a:pt x="8452" y="92756"/>
                    <a:pt x="12561" y="66108"/>
                    <a:pt x="13444" y="50565"/>
                  </a:cubicBezTo>
                  <a:cubicBezTo>
                    <a:pt x="13444" y="50565"/>
                    <a:pt x="17148" y="32046"/>
                    <a:pt x="18198" y="18358"/>
                  </a:cubicBezTo>
                  <a:lnTo>
                    <a:pt x="1988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5"/>
            <p:cNvSpPr/>
            <p:nvPr/>
          </p:nvSpPr>
          <p:spPr>
            <a:xfrm>
              <a:off x="3696041" y="4318477"/>
              <a:ext cx="166845" cy="145017"/>
            </a:xfrm>
            <a:custGeom>
              <a:avLst/>
              <a:gdLst/>
              <a:ahLst/>
              <a:cxnLst/>
              <a:rect l="l" t="t" r="r" b="b"/>
              <a:pathLst>
                <a:path w="9264" h="8052" extrusionOk="0">
                  <a:moveTo>
                    <a:pt x="2094" y="0"/>
                  </a:moveTo>
                  <a:cubicBezTo>
                    <a:pt x="1450" y="0"/>
                    <a:pt x="967" y="561"/>
                    <a:pt x="967" y="1127"/>
                  </a:cubicBezTo>
                  <a:cubicBezTo>
                    <a:pt x="1050" y="2332"/>
                    <a:pt x="1050" y="3137"/>
                    <a:pt x="1050" y="3298"/>
                  </a:cubicBezTo>
                  <a:cubicBezTo>
                    <a:pt x="406" y="3942"/>
                    <a:pt x="0" y="4908"/>
                    <a:pt x="0" y="6036"/>
                  </a:cubicBezTo>
                  <a:lnTo>
                    <a:pt x="0" y="8052"/>
                  </a:lnTo>
                  <a:lnTo>
                    <a:pt x="9263" y="8052"/>
                  </a:lnTo>
                  <a:lnTo>
                    <a:pt x="9263" y="6036"/>
                  </a:lnTo>
                  <a:cubicBezTo>
                    <a:pt x="9263" y="4586"/>
                    <a:pt x="8619" y="3382"/>
                    <a:pt x="7653" y="2899"/>
                  </a:cubicBezTo>
                  <a:lnTo>
                    <a:pt x="7814" y="1205"/>
                  </a:lnTo>
                  <a:cubicBezTo>
                    <a:pt x="7891" y="561"/>
                    <a:pt x="7408" y="0"/>
                    <a:pt x="6764"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5"/>
            <p:cNvSpPr/>
            <p:nvPr/>
          </p:nvSpPr>
          <p:spPr>
            <a:xfrm>
              <a:off x="4112270" y="4341368"/>
              <a:ext cx="232041" cy="90230"/>
            </a:xfrm>
            <a:custGeom>
              <a:avLst/>
              <a:gdLst/>
              <a:ahLst/>
              <a:cxnLst/>
              <a:rect l="l" t="t" r="r" b="b"/>
              <a:pathLst>
                <a:path w="12884" h="5010" extrusionOk="0">
                  <a:moveTo>
                    <a:pt x="1160" y="1"/>
                  </a:moveTo>
                  <a:cubicBezTo>
                    <a:pt x="885" y="1"/>
                    <a:pt x="634" y="222"/>
                    <a:pt x="561" y="500"/>
                  </a:cubicBezTo>
                  <a:cubicBezTo>
                    <a:pt x="400" y="1222"/>
                    <a:pt x="162" y="2433"/>
                    <a:pt x="78" y="3077"/>
                  </a:cubicBezTo>
                  <a:cubicBezTo>
                    <a:pt x="1" y="3560"/>
                    <a:pt x="1" y="4365"/>
                    <a:pt x="1" y="5009"/>
                  </a:cubicBezTo>
                  <a:lnTo>
                    <a:pt x="11995" y="5009"/>
                  </a:lnTo>
                  <a:cubicBezTo>
                    <a:pt x="12156" y="4043"/>
                    <a:pt x="12478" y="3315"/>
                    <a:pt x="12884" y="2832"/>
                  </a:cubicBezTo>
                  <a:cubicBezTo>
                    <a:pt x="12478" y="2755"/>
                    <a:pt x="12239" y="2755"/>
                    <a:pt x="12239" y="2755"/>
                  </a:cubicBezTo>
                  <a:cubicBezTo>
                    <a:pt x="12239" y="2755"/>
                    <a:pt x="12162" y="2757"/>
                    <a:pt x="12024" y="2757"/>
                  </a:cubicBezTo>
                  <a:cubicBezTo>
                    <a:pt x="11380" y="2757"/>
                    <a:pt x="9428" y="2705"/>
                    <a:pt x="7969" y="2111"/>
                  </a:cubicBezTo>
                  <a:cubicBezTo>
                    <a:pt x="7969" y="2111"/>
                    <a:pt x="7569" y="256"/>
                    <a:pt x="6764" y="95"/>
                  </a:cubicBezTo>
                  <a:cubicBezTo>
                    <a:pt x="6623" y="53"/>
                    <a:pt x="6477" y="36"/>
                    <a:pt x="6325" y="36"/>
                  </a:cubicBezTo>
                  <a:cubicBezTo>
                    <a:pt x="5608" y="36"/>
                    <a:pt x="4752" y="417"/>
                    <a:pt x="3621" y="417"/>
                  </a:cubicBezTo>
                  <a:cubicBezTo>
                    <a:pt x="2816" y="417"/>
                    <a:pt x="1850" y="178"/>
                    <a:pt x="1289" y="17"/>
                  </a:cubicBezTo>
                  <a:cubicBezTo>
                    <a:pt x="1246" y="6"/>
                    <a:pt x="1203" y="1"/>
                    <a:pt x="1160" y="1"/>
                  </a:cubicBezTo>
                  <a:close/>
                </a:path>
              </a:pathLst>
            </a:custGeom>
            <a:solidFill>
              <a:srgbClr val="02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5"/>
            <p:cNvSpPr/>
            <p:nvPr/>
          </p:nvSpPr>
          <p:spPr>
            <a:xfrm>
              <a:off x="4112270" y="4392372"/>
              <a:ext cx="301649" cy="65322"/>
            </a:xfrm>
            <a:custGeom>
              <a:avLst/>
              <a:gdLst/>
              <a:ahLst/>
              <a:cxnLst/>
              <a:rect l="l" t="t" r="r" b="b"/>
              <a:pathLst>
                <a:path w="16749" h="3627" extrusionOk="0">
                  <a:moveTo>
                    <a:pt x="12884" y="0"/>
                  </a:moveTo>
                  <a:cubicBezTo>
                    <a:pt x="12478" y="483"/>
                    <a:pt x="12156" y="1211"/>
                    <a:pt x="11995" y="2177"/>
                  </a:cubicBezTo>
                  <a:lnTo>
                    <a:pt x="1" y="2177"/>
                  </a:lnTo>
                  <a:cubicBezTo>
                    <a:pt x="1" y="2983"/>
                    <a:pt x="78" y="3627"/>
                    <a:pt x="78" y="3627"/>
                  </a:cubicBezTo>
                  <a:lnTo>
                    <a:pt x="16748" y="3627"/>
                  </a:lnTo>
                  <a:lnTo>
                    <a:pt x="16748" y="2177"/>
                  </a:lnTo>
                  <a:cubicBezTo>
                    <a:pt x="16748" y="2177"/>
                    <a:pt x="16504" y="644"/>
                    <a:pt x="15138" y="322"/>
                  </a:cubicBezTo>
                  <a:cubicBezTo>
                    <a:pt x="14333" y="161"/>
                    <a:pt x="13444" y="84"/>
                    <a:pt x="12884" y="0"/>
                  </a:cubicBezTo>
                  <a:close/>
                </a:path>
              </a:pathLst>
            </a:custGeom>
            <a:solidFill>
              <a:srgbClr val="F3F5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5"/>
            <p:cNvSpPr/>
            <p:nvPr/>
          </p:nvSpPr>
          <p:spPr>
            <a:xfrm>
              <a:off x="4106471" y="4388068"/>
              <a:ext cx="317534" cy="75426"/>
            </a:xfrm>
            <a:custGeom>
              <a:avLst/>
              <a:gdLst/>
              <a:ahLst/>
              <a:cxnLst/>
              <a:rect l="l" t="t" r="r" b="b"/>
              <a:pathLst>
                <a:path w="17631" h="4188" extrusionOk="0">
                  <a:moveTo>
                    <a:pt x="14011" y="1"/>
                  </a:moveTo>
                  <a:lnTo>
                    <a:pt x="13927" y="645"/>
                  </a:lnTo>
                  <a:cubicBezTo>
                    <a:pt x="16343" y="883"/>
                    <a:pt x="16909" y="1450"/>
                    <a:pt x="16748" y="3544"/>
                  </a:cubicBezTo>
                  <a:lnTo>
                    <a:pt x="645" y="3544"/>
                  </a:lnTo>
                  <a:lnTo>
                    <a:pt x="645" y="2977"/>
                  </a:lnTo>
                  <a:lnTo>
                    <a:pt x="1" y="2977"/>
                  </a:lnTo>
                  <a:lnTo>
                    <a:pt x="1" y="4188"/>
                  </a:lnTo>
                  <a:lnTo>
                    <a:pt x="17392" y="4188"/>
                  </a:lnTo>
                  <a:lnTo>
                    <a:pt x="17392" y="3866"/>
                  </a:lnTo>
                  <a:cubicBezTo>
                    <a:pt x="17631" y="967"/>
                    <a:pt x="16504" y="239"/>
                    <a:pt x="14011" y="1"/>
                  </a:cubicBezTo>
                  <a:close/>
                </a:path>
              </a:pathLst>
            </a:custGeom>
            <a:solidFill>
              <a:srgbClr val="022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5"/>
            <p:cNvSpPr/>
            <p:nvPr/>
          </p:nvSpPr>
          <p:spPr>
            <a:xfrm>
              <a:off x="3987569" y="1969307"/>
              <a:ext cx="223342" cy="323334"/>
            </a:xfrm>
            <a:custGeom>
              <a:avLst/>
              <a:gdLst/>
              <a:ahLst/>
              <a:cxnLst/>
              <a:rect l="l" t="t" r="r" b="b"/>
              <a:pathLst>
                <a:path w="12401" h="17953" extrusionOk="0">
                  <a:moveTo>
                    <a:pt x="4426" y="0"/>
                  </a:moveTo>
                  <a:lnTo>
                    <a:pt x="4426" y="0"/>
                  </a:lnTo>
                  <a:cubicBezTo>
                    <a:pt x="4265" y="400"/>
                    <a:pt x="4509" y="1450"/>
                    <a:pt x="4509" y="1450"/>
                  </a:cubicBezTo>
                  <a:lnTo>
                    <a:pt x="4509" y="6764"/>
                  </a:lnTo>
                  <a:lnTo>
                    <a:pt x="806" y="14893"/>
                  </a:lnTo>
                  <a:lnTo>
                    <a:pt x="1" y="14893"/>
                  </a:lnTo>
                  <a:cubicBezTo>
                    <a:pt x="400" y="16748"/>
                    <a:pt x="722" y="17952"/>
                    <a:pt x="722" y="17952"/>
                  </a:cubicBezTo>
                  <a:cubicBezTo>
                    <a:pt x="722" y="17952"/>
                    <a:pt x="6120" y="17952"/>
                    <a:pt x="12400" y="14654"/>
                  </a:cubicBezTo>
                  <a:cubicBezTo>
                    <a:pt x="12400" y="14654"/>
                    <a:pt x="10867" y="2738"/>
                    <a:pt x="442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5"/>
            <p:cNvSpPr/>
            <p:nvPr/>
          </p:nvSpPr>
          <p:spPr>
            <a:xfrm>
              <a:off x="3597436" y="1909532"/>
              <a:ext cx="472744" cy="278921"/>
            </a:xfrm>
            <a:custGeom>
              <a:avLst/>
              <a:gdLst/>
              <a:ahLst/>
              <a:cxnLst/>
              <a:rect l="l" t="t" r="r" b="b"/>
              <a:pathLst>
                <a:path w="26249" h="15487" extrusionOk="0">
                  <a:moveTo>
                    <a:pt x="15828" y="1"/>
                  </a:moveTo>
                  <a:cubicBezTo>
                    <a:pt x="15733" y="1"/>
                    <a:pt x="15661" y="5"/>
                    <a:pt x="15621" y="15"/>
                  </a:cubicBezTo>
                  <a:cubicBezTo>
                    <a:pt x="15609" y="11"/>
                    <a:pt x="15592" y="9"/>
                    <a:pt x="15570" y="9"/>
                  </a:cubicBezTo>
                  <a:cubicBezTo>
                    <a:pt x="15161" y="9"/>
                    <a:pt x="13091" y="687"/>
                    <a:pt x="12400" y="1226"/>
                  </a:cubicBezTo>
                  <a:cubicBezTo>
                    <a:pt x="7653" y="4846"/>
                    <a:pt x="0" y="7584"/>
                    <a:pt x="483" y="12337"/>
                  </a:cubicBezTo>
                  <a:cubicBezTo>
                    <a:pt x="483" y="12337"/>
                    <a:pt x="861" y="15487"/>
                    <a:pt x="3273" y="15487"/>
                  </a:cubicBezTo>
                  <a:cubicBezTo>
                    <a:pt x="3360" y="15487"/>
                    <a:pt x="3450" y="15483"/>
                    <a:pt x="3543" y="15474"/>
                  </a:cubicBezTo>
                  <a:lnTo>
                    <a:pt x="16993" y="14186"/>
                  </a:lnTo>
                  <a:lnTo>
                    <a:pt x="23917" y="13542"/>
                  </a:lnTo>
                  <a:cubicBezTo>
                    <a:pt x="24239" y="11532"/>
                    <a:pt x="24638" y="9516"/>
                    <a:pt x="25205" y="7506"/>
                  </a:cubicBezTo>
                  <a:cubicBezTo>
                    <a:pt x="25527" y="6379"/>
                    <a:pt x="25849" y="4930"/>
                    <a:pt x="26249" y="3642"/>
                  </a:cubicBezTo>
                  <a:cubicBezTo>
                    <a:pt x="24239" y="2675"/>
                    <a:pt x="21663" y="1870"/>
                    <a:pt x="19086" y="582"/>
                  </a:cubicBezTo>
                  <a:cubicBezTo>
                    <a:pt x="18309" y="227"/>
                    <a:pt x="16490" y="1"/>
                    <a:pt x="15828"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5"/>
            <p:cNvSpPr/>
            <p:nvPr/>
          </p:nvSpPr>
          <p:spPr>
            <a:xfrm>
              <a:off x="3825154" y="1776384"/>
              <a:ext cx="133436" cy="224891"/>
            </a:xfrm>
            <a:custGeom>
              <a:avLst/>
              <a:gdLst/>
              <a:ahLst/>
              <a:cxnLst/>
              <a:rect l="l" t="t" r="r" b="b"/>
              <a:pathLst>
                <a:path w="7409" h="12487" extrusionOk="0">
                  <a:moveTo>
                    <a:pt x="7086" y="1"/>
                  </a:moveTo>
                  <a:lnTo>
                    <a:pt x="1" y="162"/>
                  </a:lnTo>
                  <a:lnTo>
                    <a:pt x="239" y="9018"/>
                  </a:lnTo>
                  <a:cubicBezTo>
                    <a:pt x="321" y="10906"/>
                    <a:pt x="1859" y="12486"/>
                    <a:pt x="3804" y="12486"/>
                  </a:cubicBezTo>
                  <a:cubicBezTo>
                    <a:pt x="3850" y="12486"/>
                    <a:pt x="3896" y="12486"/>
                    <a:pt x="3943" y="12484"/>
                  </a:cubicBezTo>
                  <a:cubicBezTo>
                    <a:pt x="5875" y="12400"/>
                    <a:pt x="7408" y="10790"/>
                    <a:pt x="7324" y="8780"/>
                  </a:cubicBezTo>
                  <a:lnTo>
                    <a:pt x="7086"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5"/>
            <p:cNvSpPr/>
            <p:nvPr/>
          </p:nvSpPr>
          <p:spPr>
            <a:xfrm>
              <a:off x="3678643" y="1966407"/>
              <a:ext cx="539454" cy="752026"/>
            </a:xfrm>
            <a:custGeom>
              <a:avLst/>
              <a:gdLst/>
              <a:ahLst/>
              <a:cxnLst/>
              <a:rect l="l" t="t" r="r" b="b"/>
              <a:pathLst>
                <a:path w="29953" h="41756" extrusionOk="0">
                  <a:moveTo>
                    <a:pt x="20612" y="0"/>
                  </a:moveTo>
                  <a:lnTo>
                    <a:pt x="15865" y="10468"/>
                  </a:lnTo>
                  <a:lnTo>
                    <a:pt x="3144" y="1205"/>
                  </a:lnTo>
                  <a:lnTo>
                    <a:pt x="0" y="12239"/>
                  </a:lnTo>
                  <a:lnTo>
                    <a:pt x="7008" y="40903"/>
                  </a:lnTo>
                  <a:cubicBezTo>
                    <a:pt x="8542" y="41182"/>
                    <a:pt x="12629" y="41755"/>
                    <a:pt x="16863" y="41755"/>
                  </a:cubicBezTo>
                  <a:cubicBezTo>
                    <a:pt x="19958" y="41755"/>
                    <a:pt x="23131" y="41449"/>
                    <a:pt x="25443" y="40497"/>
                  </a:cubicBezTo>
                  <a:cubicBezTo>
                    <a:pt x="25044" y="36149"/>
                    <a:pt x="25044" y="23911"/>
                    <a:pt x="26815" y="21656"/>
                  </a:cubicBezTo>
                  <a:cubicBezTo>
                    <a:pt x="29952" y="17553"/>
                    <a:pt x="28104" y="13766"/>
                    <a:pt x="26332" y="11350"/>
                  </a:cubicBezTo>
                  <a:cubicBezTo>
                    <a:pt x="24960" y="9501"/>
                    <a:pt x="23917" y="7408"/>
                    <a:pt x="23189" y="5231"/>
                  </a:cubicBezTo>
                  <a:lnTo>
                    <a:pt x="20612"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5"/>
            <p:cNvSpPr/>
            <p:nvPr/>
          </p:nvSpPr>
          <p:spPr>
            <a:xfrm>
              <a:off x="4029568" y="2368030"/>
              <a:ext cx="121820" cy="47979"/>
            </a:xfrm>
            <a:custGeom>
              <a:avLst/>
              <a:gdLst/>
              <a:ahLst/>
              <a:cxnLst/>
              <a:rect l="l" t="t" r="r" b="b"/>
              <a:pathLst>
                <a:path w="6764" h="2664" extrusionOk="0">
                  <a:moveTo>
                    <a:pt x="6764" y="0"/>
                  </a:moveTo>
                  <a:cubicBezTo>
                    <a:pt x="6763" y="0"/>
                    <a:pt x="5421" y="1401"/>
                    <a:pt x="2176" y="1401"/>
                  </a:cubicBezTo>
                  <a:cubicBezTo>
                    <a:pt x="1528" y="1401"/>
                    <a:pt x="804" y="1345"/>
                    <a:pt x="0" y="1211"/>
                  </a:cubicBezTo>
                  <a:lnTo>
                    <a:pt x="0" y="1211"/>
                  </a:lnTo>
                  <a:cubicBezTo>
                    <a:pt x="0" y="1211"/>
                    <a:pt x="1780" y="2664"/>
                    <a:pt x="4279" y="2664"/>
                  </a:cubicBezTo>
                  <a:cubicBezTo>
                    <a:pt x="4835" y="2664"/>
                    <a:pt x="5427" y="2592"/>
                    <a:pt x="6042" y="2416"/>
                  </a:cubicBezTo>
                  <a:lnTo>
                    <a:pt x="6764"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5"/>
            <p:cNvSpPr/>
            <p:nvPr/>
          </p:nvSpPr>
          <p:spPr>
            <a:xfrm>
              <a:off x="3775861" y="2372443"/>
              <a:ext cx="179830" cy="50446"/>
            </a:xfrm>
            <a:custGeom>
              <a:avLst/>
              <a:gdLst/>
              <a:ahLst/>
              <a:cxnLst/>
              <a:rect l="l" t="t" r="r" b="b"/>
              <a:pathLst>
                <a:path w="9985" h="2801" extrusionOk="0">
                  <a:moveTo>
                    <a:pt x="0" y="0"/>
                  </a:moveTo>
                  <a:lnTo>
                    <a:pt x="1688" y="2738"/>
                  </a:lnTo>
                  <a:cubicBezTo>
                    <a:pt x="1688" y="2738"/>
                    <a:pt x="2187" y="2801"/>
                    <a:pt x="2971" y="2801"/>
                  </a:cubicBezTo>
                  <a:cubicBezTo>
                    <a:pt x="4688" y="2801"/>
                    <a:pt x="7773" y="2497"/>
                    <a:pt x="9984" y="560"/>
                  </a:cubicBezTo>
                  <a:lnTo>
                    <a:pt x="9984" y="560"/>
                  </a:lnTo>
                  <a:cubicBezTo>
                    <a:pt x="9984" y="560"/>
                    <a:pt x="7556" y="1381"/>
                    <a:pt x="4861" y="1381"/>
                  </a:cubicBezTo>
                  <a:cubicBezTo>
                    <a:pt x="3167" y="1381"/>
                    <a:pt x="1368" y="1057"/>
                    <a:pt x="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5"/>
            <p:cNvSpPr/>
            <p:nvPr/>
          </p:nvSpPr>
          <p:spPr>
            <a:xfrm>
              <a:off x="3712052" y="2186814"/>
              <a:ext cx="129024" cy="522056"/>
            </a:xfrm>
            <a:custGeom>
              <a:avLst/>
              <a:gdLst/>
              <a:ahLst/>
              <a:cxnLst/>
              <a:rect l="l" t="t" r="r" b="b"/>
              <a:pathLst>
                <a:path w="7164" h="28987" extrusionOk="0">
                  <a:moveTo>
                    <a:pt x="1688" y="1"/>
                  </a:moveTo>
                  <a:lnTo>
                    <a:pt x="0" y="7486"/>
                  </a:lnTo>
                  <a:lnTo>
                    <a:pt x="5153" y="28665"/>
                  </a:lnTo>
                  <a:cubicBezTo>
                    <a:pt x="5553" y="28742"/>
                    <a:pt x="6281" y="28826"/>
                    <a:pt x="7163" y="28987"/>
                  </a:cubicBezTo>
                  <a:cubicBezTo>
                    <a:pt x="6841" y="26410"/>
                    <a:pt x="6680" y="15859"/>
                    <a:pt x="5875" y="13605"/>
                  </a:cubicBezTo>
                  <a:lnTo>
                    <a:pt x="5637" y="12884"/>
                  </a:lnTo>
                  <a:cubicBezTo>
                    <a:pt x="2255" y="9663"/>
                    <a:pt x="2577" y="4832"/>
                    <a:pt x="1688"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5"/>
            <p:cNvSpPr/>
            <p:nvPr/>
          </p:nvSpPr>
          <p:spPr>
            <a:xfrm>
              <a:off x="3726550" y="1950396"/>
              <a:ext cx="348043" cy="274148"/>
            </a:xfrm>
            <a:custGeom>
              <a:avLst/>
              <a:gdLst/>
              <a:ahLst/>
              <a:cxnLst/>
              <a:rect l="l" t="t" r="r" b="b"/>
              <a:pathLst>
                <a:path w="19325" h="15222" extrusionOk="0">
                  <a:moveTo>
                    <a:pt x="15782" y="1"/>
                  </a:moveTo>
                  <a:cubicBezTo>
                    <a:pt x="15782" y="1"/>
                    <a:pt x="14410" y="9585"/>
                    <a:pt x="12960" y="10146"/>
                  </a:cubicBezTo>
                  <a:cubicBezTo>
                    <a:pt x="12922" y="10158"/>
                    <a:pt x="12878" y="10164"/>
                    <a:pt x="12829" y="10164"/>
                  </a:cubicBezTo>
                  <a:cubicBezTo>
                    <a:pt x="10933" y="10164"/>
                    <a:pt x="1366" y="1289"/>
                    <a:pt x="1366" y="1289"/>
                  </a:cubicBezTo>
                  <a:cubicBezTo>
                    <a:pt x="1366" y="1289"/>
                    <a:pt x="883" y="1611"/>
                    <a:pt x="400" y="2017"/>
                  </a:cubicBezTo>
                  <a:cubicBezTo>
                    <a:pt x="1" y="2339"/>
                    <a:pt x="162" y="7975"/>
                    <a:pt x="162" y="7975"/>
                  </a:cubicBezTo>
                  <a:cubicBezTo>
                    <a:pt x="162" y="7975"/>
                    <a:pt x="7408" y="15221"/>
                    <a:pt x="13366" y="15221"/>
                  </a:cubicBezTo>
                  <a:cubicBezTo>
                    <a:pt x="19325" y="15221"/>
                    <a:pt x="19080" y="2255"/>
                    <a:pt x="19080" y="2255"/>
                  </a:cubicBezTo>
                  <a:lnTo>
                    <a:pt x="15782"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5"/>
            <p:cNvSpPr/>
            <p:nvPr/>
          </p:nvSpPr>
          <p:spPr>
            <a:xfrm>
              <a:off x="4010765" y="1950396"/>
              <a:ext cx="176930" cy="351177"/>
            </a:xfrm>
            <a:custGeom>
              <a:avLst/>
              <a:gdLst/>
              <a:ahLst/>
              <a:cxnLst/>
              <a:rect l="l" t="t" r="r" b="b"/>
              <a:pathLst>
                <a:path w="9824" h="19499" extrusionOk="0">
                  <a:moveTo>
                    <a:pt x="1" y="1"/>
                  </a:moveTo>
                  <a:lnTo>
                    <a:pt x="1" y="1"/>
                  </a:lnTo>
                  <a:cubicBezTo>
                    <a:pt x="78" y="323"/>
                    <a:pt x="2738" y="2017"/>
                    <a:pt x="2738" y="2017"/>
                  </a:cubicBezTo>
                  <a:lnTo>
                    <a:pt x="4748" y="7009"/>
                  </a:lnTo>
                  <a:lnTo>
                    <a:pt x="4265" y="15943"/>
                  </a:lnTo>
                  <a:lnTo>
                    <a:pt x="3544" y="16188"/>
                  </a:lnTo>
                  <a:cubicBezTo>
                    <a:pt x="4587" y="17798"/>
                    <a:pt x="5392" y="18764"/>
                    <a:pt x="5392" y="18764"/>
                  </a:cubicBezTo>
                  <a:cubicBezTo>
                    <a:pt x="5392" y="18764"/>
                    <a:pt x="5350" y="19499"/>
                    <a:pt x="5921" y="19499"/>
                  </a:cubicBezTo>
                  <a:cubicBezTo>
                    <a:pt x="6468" y="19499"/>
                    <a:pt x="7577" y="18825"/>
                    <a:pt x="9824" y="16188"/>
                  </a:cubicBezTo>
                  <a:cubicBezTo>
                    <a:pt x="9824" y="16188"/>
                    <a:pt x="7730" y="728"/>
                    <a:pt x="1"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5"/>
            <p:cNvSpPr/>
            <p:nvPr/>
          </p:nvSpPr>
          <p:spPr>
            <a:xfrm>
              <a:off x="3793259" y="2695740"/>
              <a:ext cx="348043" cy="42233"/>
            </a:xfrm>
            <a:custGeom>
              <a:avLst/>
              <a:gdLst/>
              <a:ahLst/>
              <a:cxnLst/>
              <a:rect l="l" t="t" r="r" b="b"/>
              <a:pathLst>
                <a:path w="19325" h="2345" extrusionOk="0">
                  <a:moveTo>
                    <a:pt x="19079" y="1"/>
                  </a:moveTo>
                  <a:cubicBezTo>
                    <a:pt x="17402" y="698"/>
                    <a:pt x="14191" y="909"/>
                    <a:pt x="10913" y="909"/>
                  </a:cubicBezTo>
                  <a:cubicBezTo>
                    <a:pt x="5858" y="909"/>
                    <a:pt x="644" y="407"/>
                    <a:pt x="644" y="407"/>
                  </a:cubicBezTo>
                  <a:lnTo>
                    <a:pt x="0" y="967"/>
                  </a:lnTo>
                  <a:cubicBezTo>
                    <a:pt x="4145" y="1998"/>
                    <a:pt x="7650" y="2344"/>
                    <a:pt x="10488" y="2344"/>
                  </a:cubicBezTo>
                  <a:cubicBezTo>
                    <a:pt x="16305" y="2344"/>
                    <a:pt x="19324" y="890"/>
                    <a:pt x="19324" y="890"/>
                  </a:cubicBezTo>
                  <a:lnTo>
                    <a:pt x="19079"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5"/>
            <p:cNvSpPr/>
            <p:nvPr/>
          </p:nvSpPr>
          <p:spPr>
            <a:xfrm>
              <a:off x="3704848" y="1345729"/>
              <a:ext cx="287025" cy="510493"/>
            </a:xfrm>
            <a:custGeom>
              <a:avLst/>
              <a:gdLst/>
              <a:ahLst/>
              <a:cxnLst/>
              <a:rect l="l" t="t" r="r" b="b"/>
              <a:pathLst>
                <a:path w="15937" h="28345" extrusionOk="0">
                  <a:moveTo>
                    <a:pt x="4800" y="1"/>
                  </a:moveTo>
                  <a:cubicBezTo>
                    <a:pt x="2341" y="1"/>
                    <a:pt x="0" y="2780"/>
                    <a:pt x="400" y="5477"/>
                  </a:cubicBezTo>
                  <a:lnTo>
                    <a:pt x="3943" y="21658"/>
                  </a:lnTo>
                  <a:cubicBezTo>
                    <a:pt x="4342" y="24479"/>
                    <a:pt x="6359" y="28099"/>
                    <a:pt x="12961" y="28344"/>
                  </a:cubicBezTo>
                  <a:cubicBezTo>
                    <a:pt x="12961" y="28344"/>
                    <a:pt x="15860" y="19404"/>
                    <a:pt x="15454" y="16666"/>
                  </a:cubicBezTo>
                  <a:lnTo>
                    <a:pt x="15937" y="5639"/>
                  </a:lnTo>
                  <a:cubicBezTo>
                    <a:pt x="15537" y="2901"/>
                    <a:pt x="13766" y="241"/>
                    <a:pt x="11190" y="163"/>
                  </a:cubicBezTo>
                  <a:lnTo>
                    <a:pt x="4909" y="2"/>
                  </a:lnTo>
                  <a:cubicBezTo>
                    <a:pt x="4873" y="1"/>
                    <a:pt x="4837" y="1"/>
                    <a:pt x="480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5"/>
            <p:cNvSpPr/>
            <p:nvPr/>
          </p:nvSpPr>
          <p:spPr>
            <a:xfrm>
              <a:off x="3775861" y="1390664"/>
              <a:ext cx="307431" cy="465577"/>
            </a:xfrm>
            <a:custGeom>
              <a:avLst/>
              <a:gdLst/>
              <a:ahLst/>
              <a:cxnLst/>
              <a:rect l="l" t="t" r="r" b="b"/>
              <a:pathLst>
                <a:path w="17070" h="25851" extrusionOk="0">
                  <a:moveTo>
                    <a:pt x="2899" y="0"/>
                  </a:moveTo>
                  <a:cubicBezTo>
                    <a:pt x="1932" y="0"/>
                    <a:pt x="0" y="728"/>
                    <a:pt x="0" y="1694"/>
                  </a:cubicBezTo>
                  <a:lnTo>
                    <a:pt x="1044" y="16264"/>
                  </a:lnTo>
                  <a:cubicBezTo>
                    <a:pt x="883" y="21340"/>
                    <a:pt x="4026" y="25688"/>
                    <a:pt x="9095" y="25849"/>
                  </a:cubicBezTo>
                  <a:lnTo>
                    <a:pt x="9256" y="25849"/>
                  </a:lnTo>
                  <a:cubicBezTo>
                    <a:pt x="9302" y="25850"/>
                    <a:pt x="9348" y="25851"/>
                    <a:pt x="9394" y="25851"/>
                  </a:cubicBezTo>
                  <a:cubicBezTo>
                    <a:pt x="13033" y="25851"/>
                    <a:pt x="15943" y="22821"/>
                    <a:pt x="16020" y="19163"/>
                  </a:cubicBezTo>
                  <a:lnTo>
                    <a:pt x="16986" y="6364"/>
                  </a:lnTo>
                  <a:cubicBezTo>
                    <a:pt x="17070" y="3060"/>
                    <a:pt x="14493" y="245"/>
                    <a:pt x="11189" y="245"/>
                  </a:cubicBezTo>
                  <a:lnTo>
                    <a:pt x="289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5"/>
            <p:cNvSpPr/>
            <p:nvPr/>
          </p:nvSpPr>
          <p:spPr>
            <a:xfrm>
              <a:off x="3904849" y="1399362"/>
              <a:ext cx="18" cy="18"/>
            </a:xfrm>
            <a:custGeom>
              <a:avLst/>
              <a:gdLst/>
              <a:ahLst/>
              <a:cxnLst/>
              <a:rect l="l" t="t" r="r" b="b"/>
              <a:pathLst>
                <a:path w="1" h="1" extrusionOk="0">
                  <a:moveTo>
                    <a:pt x="1" y="0"/>
                  </a:moveTo>
                  <a:close/>
                </a:path>
              </a:pathLst>
            </a:custGeom>
            <a:solidFill>
              <a:srgbClr val="443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5"/>
            <p:cNvSpPr/>
            <p:nvPr/>
          </p:nvSpPr>
          <p:spPr>
            <a:xfrm>
              <a:off x="3906361" y="1741588"/>
              <a:ext cx="85511" cy="29014"/>
            </a:xfrm>
            <a:custGeom>
              <a:avLst/>
              <a:gdLst/>
              <a:ahLst/>
              <a:cxnLst/>
              <a:rect l="l" t="t" r="r" b="b"/>
              <a:pathLst>
                <a:path w="4748" h="1611" extrusionOk="0">
                  <a:moveTo>
                    <a:pt x="484" y="0"/>
                  </a:moveTo>
                  <a:lnTo>
                    <a:pt x="1" y="406"/>
                  </a:lnTo>
                  <a:cubicBezTo>
                    <a:pt x="1" y="483"/>
                    <a:pt x="806" y="1372"/>
                    <a:pt x="2171" y="1533"/>
                  </a:cubicBezTo>
                  <a:cubicBezTo>
                    <a:pt x="2577" y="1610"/>
                    <a:pt x="2976" y="1610"/>
                    <a:pt x="3382" y="1610"/>
                  </a:cubicBezTo>
                  <a:cubicBezTo>
                    <a:pt x="4104" y="1610"/>
                    <a:pt x="4748" y="1533"/>
                    <a:pt x="4748" y="1533"/>
                  </a:cubicBezTo>
                  <a:lnTo>
                    <a:pt x="4671" y="889"/>
                  </a:lnTo>
                  <a:cubicBezTo>
                    <a:pt x="4671" y="889"/>
                    <a:pt x="4098" y="961"/>
                    <a:pt x="3382" y="961"/>
                  </a:cubicBezTo>
                  <a:cubicBezTo>
                    <a:pt x="3024" y="961"/>
                    <a:pt x="2631" y="943"/>
                    <a:pt x="2255" y="889"/>
                  </a:cubicBezTo>
                  <a:cubicBezTo>
                    <a:pt x="1128" y="728"/>
                    <a:pt x="484" y="0"/>
                    <a:pt x="484"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5"/>
            <p:cNvSpPr/>
            <p:nvPr/>
          </p:nvSpPr>
          <p:spPr>
            <a:xfrm>
              <a:off x="3936762" y="1635780"/>
              <a:ext cx="40613" cy="79712"/>
            </a:xfrm>
            <a:custGeom>
              <a:avLst/>
              <a:gdLst/>
              <a:ahLst/>
              <a:cxnLst/>
              <a:rect l="l" t="t" r="r" b="b"/>
              <a:pathLst>
                <a:path w="2255" h="4426" extrusionOk="0">
                  <a:moveTo>
                    <a:pt x="728" y="1"/>
                  </a:moveTo>
                  <a:lnTo>
                    <a:pt x="0" y="78"/>
                  </a:lnTo>
                  <a:lnTo>
                    <a:pt x="322" y="2816"/>
                  </a:lnTo>
                  <a:lnTo>
                    <a:pt x="567" y="2816"/>
                  </a:lnTo>
                  <a:cubicBezTo>
                    <a:pt x="805" y="2816"/>
                    <a:pt x="1450" y="2977"/>
                    <a:pt x="1450" y="3221"/>
                  </a:cubicBezTo>
                  <a:cubicBezTo>
                    <a:pt x="1450" y="3382"/>
                    <a:pt x="966" y="3621"/>
                    <a:pt x="483" y="3704"/>
                  </a:cubicBezTo>
                  <a:lnTo>
                    <a:pt x="567" y="4426"/>
                  </a:lnTo>
                  <a:cubicBezTo>
                    <a:pt x="805" y="4349"/>
                    <a:pt x="2255" y="4104"/>
                    <a:pt x="2094" y="3138"/>
                  </a:cubicBezTo>
                  <a:cubicBezTo>
                    <a:pt x="2016" y="2493"/>
                    <a:pt x="1372" y="2255"/>
                    <a:pt x="889" y="2171"/>
                  </a:cubicBezTo>
                  <a:lnTo>
                    <a:pt x="728" y="1"/>
                  </a:ln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5"/>
            <p:cNvSpPr/>
            <p:nvPr/>
          </p:nvSpPr>
          <p:spPr>
            <a:xfrm>
              <a:off x="3678643" y="1595005"/>
              <a:ext cx="117533" cy="119208"/>
            </a:xfrm>
            <a:custGeom>
              <a:avLst/>
              <a:gdLst/>
              <a:ahLst/>
              <a:cxnLst/>
              <a:rect l="l" t="t" r="r" b="b"/>
              <a:pathLst>
                <a:path w="6526" h="6619" extrusionOk="0">
                  <a:moveTo>
                    <a:pt x="2166" y="1"/>
                  </a:moveTo>
                  <a:cubicBezTo>
                    <a:pt x="1778" y="1"/>
                    <a:pt x="1422" y="107"/>
                    <a:pt x="1127" y="332"/>
                  </a:cubicBezTo>
                  <a:cubicBezTo>
                    <a:pt x="0" y="1054"/>
                    <a:pt x="161" y="3070"/>
                    <a:pt x="1289" y="4680"/>
                  </a:cubicBezTo>
                  <a:cubicBezTo>
                    <a:pt x="2164" y="5900"/>
                    <a:pt x="3373" y="6619"/>
                    <a:pt x="4372" y="6619"/>
                  </a:cubicBezTo>
                  <a:cubicBezTo>
                    <a:pt x="4755" y="6619"/>
                    <a:pt x="5107" y="6513"/>
                    <a:pt x="5398" y="6290"/>
                  </a:cubicBezTo>
                  <a:cubicBezTo>
                    <a:pt x="6525" y="5563"/>
                    <a:pt x="6442" y="3553"/>
                    <a:pt x="5237" y="1859"/>
                  </a:cubicBezTo>
                  <a:cubicBezTo>
                    <a:pt x="4365" y="700"/>
                    <a:pt x="3163" y="1"/>
                    <a:pt x="216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5"/>
            <p:cNvSpPr/>
            <p:nvPr/>
          </p:nvSpPr>
          <p:spPr>
            <a:xfrm>
              <a:off x="3741048" y="1693790"/>
              <a:ext cx="30419" cy="29014"/>
            </a:xfrm>
            <a:custGeom>
              <a:avLst/>
              <a:gdLst/>
              <a:ahLst/>
              <a:cxnLst/>
              <a:rect l="l" t="t" r="r" b="b"/>
              <a:pathLst>
                <a:path w="1689" h="1611" extrusionOk="0">
                  <a:moveTo>
                    <a:pt x="806" y="0"/>
                  </a:moveTo>
                  <a:cubicBezTo>
                    <a:pt x="400" y="0"/>
                    <a:pt x="1" y="322"/>
                    <a:pt x="1" y="805"/>
                  </a:cubicBezTo>
                  <a:cubicBezTo>
                    <a:pt x="1" y="1289"/>
                    <a:pt x="400" y="1611"/>
                    <a:pt x="806" y="1611"/>
                  </a:cubicBezTo>
                  <a:cubicBezTo>
                    <a:pt x="1289" y="1611"/>
                    <a:pt x="1688" y="1289"/>
                    <a:pt x="1688" y="805"/>
                  </a:cubicBezTo>
                  <a:cubicBezTo>
                    <a:pt x="1688" y="322"/>
                    <a:pt x="1289"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5"/>
            <p:cNvSpPr/>
            <p:nvPr/>
          </p:nvSpPr>
          <p:spPr>
            <a:xfrm>
              <a:off x="3642443" y="2508742"/>
              <a:ext cx="551052" cy="246539"/>
            </a:xfrm>
            <a:custGeom>
              <a:avLst/>
              <a:gdLst/>
              <a:ahLst/>
              <a:cxnLst/>
              <a:rect l="l" t="t" r="r" b="b"/>
              <a:pathLst>
                <a:path w="30597" h="13689" extrusionOk="0">
                  <a:moveTo>
                    <a:pt x="4587" y="1"/>
                  </a:moveTo>
                  <a:lnTo>
                    <a:pt x="1" y="6358"/>
                  </a:lnTo>
                  <a:cubicBezTo>
                    <a:pt x="9502" y="8935"/>
                    <a:pt x="20207" y="11434"/>
                    <a:pt x="29386" y="13688"/>
                  </a:cubicBezTo>
                  <a:lnTo>
                    <a:pt x="30597" y="9418"/>
                  </a:lnTo>
                  <a:cubicBezTo>
                    <a:pt x="25360" y="6841"/>
                    <a:pt x="19325" y="4587"/>
                    <a:pt x="13849" y="2654"/>
                  </a:cubicBezTo>
                  <a:cubicBezTo>
                    <a:pt x="10545" y="1366"/>
                    <a:pt x="7891" y="883"/>
                    <a:pt x="4587"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5"/>
            <p:cNvSpPr/>
            <p:nvPr/>
          </p:nvSpPr>
          <p:spPr>
            <a:xfrm>
              <a:off x="3620056" y="1311906"/>
              <a:ext cx="480633" cy="199191"/>
            </a:xfrm>
            <a:custGeom>
              <a:avLst/>
              <a:gdLst/>
              <a:ahLst/>
              <a:cxnLst/>
              <a:rect l="l" t="t" r="r" b="b"/>
              <a:pathLst>
                <a:path w="26687" h="11060" extrusionOk="0">
                  <a:moveTo>
                    <a:pt x="13842" y="1"/>
                  </a:moveTo>
                  <a:cubicBezTo>
                    <a:pt x="7096" y="1"/>
                    <a:pt x="1" y="3786"/>
                    <a:pt x="1727" y="11059"/>
                  </a:cubicBezTo>
                  <a:lnTo>
                    <a:pt x="25560" y="10576"/>
                  </a:lnTo>
                  <a:cubicBezTo>
                    <a:pt x="26442" y="7272"/>
                    <a:pt x="26687" y="3813"/>
                    <a:pt x="19679" y="1075"/>
                  </a:cubicBezTo>
                  <a:cubicBezTo>
                    <a:pt x="17942" y="356"/>
                    <a:pt x="15908" y="1"/>
                    <a:pt x="13842" y="1"/>
                  </a:cubicBezTo>
                  <a:close/>
                </a:path>
              </a:pathLst>
            </a:custGeom>
            <a:solidFill>
              <a:srgbClr val="6F4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5"/>
            <p:cNvSpPr/>
            <p:nvPr/>
          </p:nvSpPr>
          <p:spPr>
            <a:xfrm>
              <a:off x="3701840" y="1434158"/>
              <a:ext cx="382839" cy="216138"/>
            </a:xfrm>
            <a:custGeom>
              <a:avLst/>
              <a:gdLst/>
              <a:ahLst/>
              <a:cxnLst/>
              <a:rect l="l" t="t" r="r" b="b"/>
              <a:pathLst>
                <a:path w="21257" h="12001" extrusionOk="0">
                  <a:moveTo>
                    <a:pt x="20657" y="9753"/>
                  </a:moveTo>
                  <a:lnTo>
                    <a:pt x="20657" y="9753"/>
                  </a:lnTo>
                  <a:cubicBezTo>
                    <a:pt x="20588" y="10755"/>
                    <a:pt x="20543" y="11429"/>
                    <a:pt x="20547" y="11429"/>
                  </a:cubicBezTo>
                  <a:cubicBezTo>
                    <a:pt x="20550" y="11429"/>
                    <a:pt x="20570" y="11187"/>
                    <a:pt x="20613" y="10629"/>
                  </a:cubicBezTo>
                  <a:cubicBezTo>
                    <a:pt x="20636" y="10327"/>
                    <a:pt x="20650" y="10035"/>
                    <a:pt x="20657" y="9753"/>
                  </a:cubicBezTo>
                  <a:close/>
                  <a:moveTo>
                    <a:pt x="6204" y="1"/>
                  </a:moveTo>
                  <a:lnTo>
                    <a:pt x="484" y="645"/>
                  </a:lnTo>
                  <a:lnTo>
                    <a:pt x="1" y="2661"/>
                  </a:lnTo>
                  <a:lnTo>
                    <a:pt x="2178" y="9263"/>
                  </a:lnTo>
                  <a:cubicBezTo>
                    <a:pt x="3788" y="10951"/>
                    <a:pt x="4348" y="12001"/>
                    <a:pt x="4348" y="12001"/>
                  </a:cubicBezTo>
                  <a:cubicBezTo>
                    <a:pt x="4348" y="12001"/>
                    <a:pt x="4187" y="5560"/>
                    <a:pt x="7891" y="4832"/>
                  </a:cubicBezTo>
                  <a:cubicBezTo>
                    <a:pt x="8391" y="4736"/>
                    <a:pt x="8877" y="4699"/>
                    <a:pt x="9357" y="4699"/>
                  </a:cubicBezTo>
                  <a:cubicBezTo>
                    <a:pt x="11210" y="4699"/>
                    <a:pt x="12959" y="5262"/>
                    <a:pt x="14935" y="5262"/>
                  </a:cubicBezTo>
                  <a:cubicBezTo>
                    <a:pt x="16328" y="5262"/>
                    <a:pt x="17835" y="4982"/>
                    <a:pt x="19569" y="4026"/>
                  </a:cubicBezTo>
                  <a:cubicBezTo>
                    <a:pt x="19569" y="4026"/>
                    <a:pt x="20749" y="6046"/>
                    <a:pt x="20657" y="9753"/>
                  </a:cubicBezTo>
                  <a:lnTo>
                    <a:pt x="20657" y="9753"/>
                  </a:lnTo>
                  <a:cubicBezTo>
                    <a:pt x="20856" y="6854"/>
                    <a:pt x="21257" y="1212"/>
                    <a:pt x="21257" y="1212"/>
                  </a:cubicBezTo>
                  <a:cubicBezTo>
                    <a:pt x="21257" y="1212"/>
                    <a:pt x="19891" y="1"/>
                    <a:pt x="19247" y="1"/>
                  </a:cubicBezTo>
                  <a:close/>
                </a:path>
              </a:pathLst>
            </a:custGeom>
            <a:solidFill>
              <a:srgbClr val="6F4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5"/>
            <p:cNvSpPr/>
            <p:nvPr/>
          </p:nvSpPr>
          <p:spPr>
            <a:xfrm>
              <a:off x="4071675" y="2534839"/>
              <a:ext cx="359642" cy="491601"/>
            </a:xfrm>
            <a:custGeom>
              <a:avLst/>
              <a:gdLst/>
              <a:ahLst/>
              <a:cxnLst/>
              <a:rect l="l" t="t" r="r" b="b"/>
              <a:pathLst>
                <a:path w="19969" h="27296" extrusionOk="0">
                  <a:moveTo>
                    <a:pt x="17630" y="1"/>
                  </a:moveTo>
                  <a:lnTo>
                    <a:pt x="11833" y="4671"/>
                  </a:lnTo>
                  <a:lnTo>
                    <a:pt x="162" y="22945"/>
                  </a:lnTo>
                  <a:cubicBezTo>
                    <a:pt x="0" y="23267"/>
                    <a:pt x="78" y="23673"/>
                    <a:pt x="400" y="23834"/>
                  </a:cubicBezTo>
                  <a:lnTo>
                    <a:pt x="5637" y="27215"/>
                  </a:lnTo>
                  <a:cubicBezTo>
                    <a:pt x="5743" y="27269"/>
                    <a:pt x="5858" y="27295"/>
                    <a:pt x="5970" y="27295"/>
                  </a:cubicBezTo>
                  <a:cubicBezTo>
                    <a:pt x="6197" y="27295"/>
                    <a:pt x="6411" y="27186"/>
                    <a:pt x="6519" y="26971"/>
                  </a:cubicBezTo>
                  <a:lnTo>
                    <a:pt x="18197" y="8697"/>
                  </a:lnTo>
                  <a:lnTo>
                    <a:pt x="19969" y="1527"/>
                  </a:lnTo>
                  <a:lnTo>
                    <a:pt x="17630"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5"/>
            <p:cNvSpPr/>
            <p:nvPr/>
          </p:nvSpPr>
          <p:spPr>
            <a:xfrm>
              <a:off x="4379088" y="2508742"/>
              <a:ext cx="73931" cy="60928"/>
            </a:xfrm>
            <a:custGeom>
              <a:avLst/>
              <a:gdLst/>
              <a:ahLst/>
              <a:cxnLst/>
              <a:rect l="l" t="t" r="r" b="b"/>
              <a:pathLst>
                <a:path w="4105" h="3383" extrusionOk="0">
                  <a:moveTo>
                    <a:pt x="883" y="1"/>
                  </a:moveTo>
                  <a:lnTo>
                    <a:pt x="1" y="1366"/>
                  </a:lnTo>
                  <a:lnTo>
                    <a:pt x="3222" y="3382"/>
                  </a:lnTo>
                  <a:lnTo>
                    <a:pt x="4104" y="2010"/>
                  </a:lnTo>
                  <a:lnTo>
                    <a:pt x="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5"/>
            <p:cNvSpPr/>
            <p:nvPr/>
          </p:nvSpPr>
          <p:spPr>
            <a:xfrm>
              <a:off x="4148470" y="2704817"/>
              <a:ext cx="184242" cy="219794"/>
            </a:xfrm>
            <a:custGeom>
              <a:avLst/>
              <a:gdLst/>
              <a:ahLst/>
              <a:cxnLst/>
              <a:rect l="l" t="t" r="r" b="b"/>
              <a:pathLst>
                <a:path w="10230" h="12204" extrusionOk="0">
                  <a:moveTo>
                    <a:pt x="7393" y="0"/>
                  </a:moveTo>
                  <a:cubicBezTo>
                    <a:pt x="6583" y="0"/>
                    <a:pt x="5783" y="412"/>
                    <a:pt x="5315" y="1191"/>
                  </a:cubicBezTo>
                  <a:lnTo>
                    <a:pt x="728" y="8438"/>
                  </a:lnTo>
                  <a:cubicBezTo>
                    <a:pt x="1" y="9565"/>
                    <a:pt x="323" y="11091"/>
                    <a:pt x="1450" y="11819"/>
                  </a:cubicBezTo>
                  <a:cubicBezTo>
                    <a:pt x="1856" y="12079"/>
                    <a:pt x="2315" y="12204"/>
                    <a:pt x="2770" y="12204"/>
                  </a:cubicBezTo>
                  <a:cubicBezTo>
                    <a:pt x="3577" y="12204"/>
                    <a:pt x="4370" y="11812"/>
                    <a:pt x="4832" y="11091"/>
                  </a:cubicBezTo>
                  <a:lnTo>
                    <a:pt x="9502" y="3768"/>
                  </a:lnTo>
                  <a:cubicBezTo>
                    <a:pt x="10229" y="2640"/>
                    <a:pt x="9907" y="1107"/>
                    <a:pt x="8696" y="386"/>
                  </a:cubicBezTo>
                  <a:cubicBezTo>
                    <a:pt x="8295" y="126"/>
                    <a:pt x="7842" y="0"/>
                    <a:pt x="7393" y="0"/>
                  </a:cubicBezTo>
                  <a:close/>
                </a:path>
              </a:pathLst>
            </a:custGeom>
            <a:solidFill>
              <a:srgbClr val="181E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5"/>
            <p:cNvSpPr/>
            <p:nvPr/>
          </p:nvSpPr>
          <p:spPr>
            <a:xfrm>
              <a:off x="4144184" y="2660945"/>
              <a:ext cx="240740" cy="189393"/>
            </a:xfrm>
            <a:custGeom>
              <a:avLst/>
              <a:gdLst/>
              <a:ahLst/>
              <a:cxnLst/>
              <a:rect l="l" t="t" r="r" b="b"/>
              <a:pathLst>
                <a:path w="13367" h="10516" extrusionOk="0">
                  <a:moveTo>
                    <a:pt x="10306" y="1"/>
                  </a:moveTo>
                  <a:lnTo>
                    <a:pt x="7646" y="484"/>
                  </a:lnTo>
                  <a:lnTo>
                    <a:pt x="5636" y="806"/>
                  </a:lnTo>
                  <a:cubicBezTo>
                    <a:pt x="5534" y="795"/>
                    <a:pt x="5421" y="790"/>
                    <a:pt x="5300" y="790"/>
                  </a:cubicBezTo>
                  <a:cubicBezTo>
                    <a:pt x="3595" y="790"/>
                    <a:pt x="161" y="1772"/>
                    <a:pt x="161" y="1772"/>
                  </a:cubicBezTo>
                  <a:lnTo>
                    <a:pt x="0" y="3788"/>
                  </a:lnTo>
                  <a:lnTo>
                    <a:pt x="1289" y="4993"/>
                  </a:lnTo>
                  <a:cubicBezTo>
                    <a:pt x="1366" y="4993"/>
                    <a:pt x="1366" y="5076"/>
                    <a:pt x="1450" y="5154"/>
                  </a:cubicBezTo>
                  <a:lnTo>
                    <a:pt x="3704" y="7247"/>
                  </a:lnTo>
                  <a:lnTo>
                    <a:pt x="3781" y="7247"/>
                  </a:lnTo>
                  <a:lnTo>
                    <a:pt x="6841" y="10068"/>
                  </a:lnTo>
                  <a:cubicBezTo>
                    <a:pt x="7111" y="10282"/>
                    <a:pt x="7378" y="10460"/>
                    <a:pt x="7621" y="10460"/>
                  </a:cubicBezTo>
                  <a:cubicBezTo>
                    <a:pt x="7744" y="10460"/>
                    <a:pt x="7860" y="10415"/>
                    <a:pt x="7968" y="10307"/>
                  </a:cubicBezTo>
                  <a:lnTo>
                    <a:pt x="8052" y="10229"/>
                  </a:lnTo>
                  <a:cubicBezTo>
                    <a:pt x="8451" y="9824"/>
                    <a:pt x="8129" y="9502"/>
                    <a:pt x="7807" y="9102"/>
                  </a:cubicBezTo>
                  <a:lnTo>
                    <a:pt x="6519" y="7814"/>
                  </a:lnTo>
                  <a:lnTo>
                    <a:pt x="9095" y="10068"/>
                  </a:lnTo>
                  <a:cubicBezTo>
                    <a:pt x="9354" y="10323"/>
                    <a:pt x="9611" y="10515"/>
                    <a:pt x="9846" y="10515"/>
                  </a:cubicBezTo>
                  <a:cubicBezTo>
                    <a:pt x="9980" y="10515"/>
                    <a:pt x="10106" y="10453"/>
                    <a:pt x="10223" y="10307"/>
                  </a:cubicBezTo>
                  <a:lnTo>
                    <a:pt x="10306" y="10307"/>
                  </a:lnTo>
                  <a:cubicBezTo>
                    <a:pt x="10706" y="9907"/>
                    <a:pt x="10384" y="9502"/>
                    <a:pt x="10062" y="9179"/>
                  </a:cubicBezTo>
                  <a:lnTo>
                    <a:pt x="9823" y="8941"/>
                  </a:lnTo>
                  <a:lnTo>
                    <a:pt x="9823" y="8941"/>
                  </a:lnTo>
                  <a:lnTo>
                    <a:pt x="11273" y="10068"/>
                  </a:lnTo>
                  <a:cubicBezTo>
                    <a:pt x="11527" y="10323"/>
                    <a:pt x="11785" y="10515"/>
                    <a:pt x="12022" y="10515"/>
                  </a:cubicBezTo>
                  <a:cubicBezTo>
                    <a:pt x="12156" y="10515"/>
                    <a:pt x="12283" y="10453"/>
                    <a:pt x="12400" y="10307"/>
                  </a:cubicBezTo>
                  <a:lnTo>
                    <a:pt x="12477" y="10229"/>
                  </a:lnTo>
                  <a:cubicBezTo>
                    <a:pt x="12799" y="9824"/>
                    <a:pt x="12477" y="9502"/>
                    <a:pt x="12155" y="9102"/>
                  </a:cubicBezTo>
                  <a:lnTo>
                    <a:pt x="10223" y="7331"/>
                  </a:lnTo>
                  <a:lnTo>
                    <a:pt x="10223" y="7331"/>
                  </a:lnTo>
                  <a:lnTo>
                    <a:pt x="11833" y="8374"/>
                  </a:lnTo>
                  <a:cubicBezTo>
                    <a:pt x="12114" y="8561"/>
                    <a:pt x="12368" y="8694"/>
                    <a:pt x="12596" y="8694"/>
                  </a:cubicBezTo>
                  <a:cubicBezTo>
                    <a:pt x="12760" y="8694"/>
                    <a:pt x="12909" y="8625"/>
                    <a:pt x="13044" y="8458"/>
                  </a:cubicBezTo>
                  <a:lnTo>
                    <a:pt x="13044" y="8374"/>
                  </a:lnTo>
                  <a:cubicBezTo>
                    <a:pt x="13366" y="7975"/>
                    <a:pt x="13044" y="7653"/>
                    <a:pt x="12638" y="7331"/>
                  </a:cubicBezTo>
                  <a:lnTo>
                    <a:pt x="7569" y="3305"/>
                  </a:lnTo>
                  <a:cubicBezTo>
                    <a:pt x="7324" y="3060"/>
                    <a:pt x="7163" y="2661"/>
                    <a:pt x="7086" y="2416"/>
                  </a:cubicBezTo>
                  <a:cubicBezTo>
                    <a:pt x="7485" y="2178"/>
                    <a:pt x="8213" y="2017"/>
                    <a:pt x="8857" y="1856"/>
                  </a:cubicBezTo>
                  <a:cubicBezTo>
                    <a:pt x="11112" y="1128"/>
                    <a:pt x="10306" y="1"/>
                    <a:pt x="1030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5"/>
            <p:cNvSpPr/>
            <p:nvPr/>
          </p:nvSpPr>
          <p:spPr>
            <a:xfrm>
              <a:off x="3668539" y="3185882"/>
              <a:ext cx="952693" cy="1287715"/>
            </a:xfrm>
            <a:custGeom>
              <a:avLst/>
              <a:gdLst/>
              <a:ahLst/>
              <a:cxnLst/>
              <a:rect l="l" t="t" r="r" b="b"/>
              <a:pathLst>
                <a:path w="52898" h="71500" extrusionOk="0">
                  <a:moveTo>
                    <a:pt x="1" y="1"/>
                  </a:moveTo>
                  <a:lnTo>
                    <a:pt x="4587" y="71499"/>
                  </a:lnTo>
                  <a:lnTo>
                    <a:pt x="48311" y="71499"/>
                  </a:lnTo>
                  <a:lnTo>
                    <a:pt x="52897"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5"/>
            <p:cNvSpPr/>
            <p:nvPr/>
          </p:nvSpPr>
          <p:spPr>
            <a:xfrm>
              <a:off x="3674339" y="2863954"/>
              <a:ext cx="941077" cy="321947"/>
            </a:xfrm>
            <a:custGeom>
              <a:avLst/>
              <a:gdLst/>
              <a:ahLst/>
              <a:cxnLst/>
              <a:rect l="l" t="t" r="r" b="b"/>
              <a:pathLst>
                <a:path w="52253" h="17876" extrusionOk="0">
                  <a:moveTo>
                    <a:pt x="7731" y="1"/>
                  </a:moveTo>
                  <a:cubicBezTo>
                    <a:pt x="5553" y="1"/>
                    <a:pt x="3705" y="1450"/>
                    <a:pt x="3138" y="3466"/>
                  </a:cubicBezTo>
                  <a:lnTo>
                    <a:pt x="806" y="11917"/>
                  </a:lnTo>
                  <a:cubicBezTo>
                    <a:pt x="1" y="14977"/>
                    <a:pt x="2255" y="17876"/>
                    <a:pt x="5392" y="17876"/>
                  </a:cubicBezTo>
                  <a:lnTo>
                    <a:pt x="46862" y="17876"/>
                  </a:lnTo>
                  <a:cubicBezTo>
                    <a:pt x="49998" y="17876"/>
                    <a:pt x="52253" y="14977"/>
                    <a:pt x="51448" y="11917"/>
                  </a:cubicBezTo>
                  <a:lnTo>
                    <a:pt x="49193" y="3466"/>
                  </a:lnTo>
                  <a:cubicBezTo>
                    <a:pt x="48633" y="1450"/>
                    <a:pt x="46701" y="1"/>
                    <a:pt x="44607"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5"/>
            <p:cNvSpPr/>
            <p:nvPr/>
          </p:nvSpPr>
          <p:spPr>
            <a:xfrm>
              <a:off x="3607648" y="3107575"/>
              <a:ext cx="1075989" cy="179830"/>
            </a:xfrm>
            <a:custGeom>
              <a:avLst/>
              <a:gdLst/>
              <a:ahLst/>
              <a:cxnLst/>
              <a:rect l="l" t="t" r="r" b="b"/>
              <a:pathLst>
                <a:path w="59744" h="9985" extrusionOk="0">
                  <a:moveTo>
                    <a:pt x="561" y="1"/>
                  </a:moveTo>
                  <a:cubicBezTo>
                    <a:pt x="239" y="1"/>
                    <a:pt x="0" y="323"/>
                    <a:pt x="0" y="645"/>
                  </a:cubicBezTo>
                  <a:lnTo>
                    <a:pt x="0" y="9341"/>
                  </a:lnTo>
                  <a:cubicBezTo>
                    <a:pt x="0" y="9663"/>
                    <a:pt x="239" y="9985"/>
                    <a:pt x="561" y="9985"/>
                  </a:cubicBezTo>
                  <a:lnTo>
                    <a:pt x="59099" y="9985"/>
                  </a:lnTo>
                  <a:cubicBezTo>
                    <a:pt x="59421" y="9985"/>
                    <a:pt x="59743" y="9663"/>
                    <a:pt x="59743" y="9341"/>
                  </a:cubicBezTo>
                  <a:lnTo>
                    <a:pt x="59743" y="645"/>
                  </a:lnTo>
                  <a:cubicBezTo>
                    <a:pt x="59743" y="323"/>
                    <a:pt x="59421" y="1"/>
                    <a:pt x="59099" y="1"/>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5"/>
            <p:cNvSpPr/>
            <p:nvPr/>
          </p:nvSpPr>
          <p:spPr>
            <a:xfrm>
              <a:off x="3916447" y="3915341"/>
              <a:ext cx="217543" cy="130518"/>
            </a:xfrm>
            <a:custGeom>
              <a:avLst/>
              <a:gdLst/>
              <a:ahLst/>
              <a:cxnLst/>
              <a:rect l="l" t="t" r="r" b="b"/>
              <a:pathLst>
                <a:path w="12079" h="7247" extrusionOk="0">
                  <a:moveTo>
                    <a:pt x="1" y="1"/>
                  </a:moveTo>
                  <a:lnTo>
                    <a:pt x="3866" y="7247"/>
                  </a:lnTo>
                  <a:lnTo>
                    <a:pt x="12078" y="7086"/>
                  </a:lnTo>
                  <a:lnTo>
                    <a:pt x="12001" y="323"/>
                  </a:lnTo>
                  <a:lnTo>
                    <a:pt x="890" y="484"/>
                  </a:lnTo>
                  <a:cubicBezTo>
                    <a:pt x="568" y="484"/>
                    <a:pt x="246" y="323"/>
                    <a:pt x="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5"/>
            <p:cNvSpPr/>
            <p:nvPr/>
          </p:nvSpPr>
          <p:spPr>
            <a:xfrm>
              <a:off x="3870053" y="3755827"/>
              <a:ext cx="197228" cy="155120"/>
            </a:xfrm>
            <a:custGeom>
              <a:avLst/>
              <a:gdLst/>
              <a:ahLst/>
              <a:cxnLst/>
              <a:rect l="l" t="t" r="r" b="b"/>
              <a:pathLst>
                <a:path w="10951" h="8613" extrusionOk="0">
                  <a:moveTo>
                    <a:pt x="7492" y="1"/>
                  </a:moveTo>
                  <a:lnTo>
                    <a:pt x="406" y="162"/>
                  </a:lnTo>
                  <a:lnTo>
                    <a:pt x="2577" y="1527"/>
                  </a:lnTo>
                  <a:lnTo>
                    <a:pt x="1289" y="3782"/>
                  </a:lnTo>
                  <a:cubicBezTo>
                    <a:pt x="1289" y="3782"/>
                    <a:pt x="0" y="7163"/>
                    <a:pt x="3382" y="8613"/>
                  </a:cubicBezTo>
                  <a:lnTo>
                    <a:pt x="6848" y="8535"/>
                  </a:lnTo>
                  <a:lnTo>
                    <a:pt x="8857" y="4993"/>
                  </a:lnTo>
                  <a:lnTo>
                    <a:pt x="10951" y="6036"/>
                  </a:lnTo>
                  <a:lnTo>
                    <a:pt x="10951" y="6036"/>
                  </a:lnTo>
                  <a:lnTo>
                    <a:pt x="74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5"/>
            <p:cNvSpPr/>
            <p:nvPr/>
          </p:nvSpPr>
          <p:spPr>
            <a:xfrm>
              <a:off x="3961472" y="3582391"/>
              <a:ext cx="178317" cy="183558"/>
            </a:xfrm>
            <a:custGeom>
              <a:avLst/>
              <a:gdLst/>
              <a:ahLst/>
              <a:cxnLst/>
              <a:rect l="l" t="t" r="r" b="b"/>
              <a:pathLst>
                <a:path w="9901" h="10192" extrusionOk="0">
                  <a:moveTo>
                    <a:pt x="5817" y="1"/>
                  </a:moveTo>
                  <a:cubicBezTo>
                    <a:pt x="4079" y="1"/>
                    <a:pt x="2976" y="1418"/>
                    <a:pt x="2976" y="1418"/>
                  </a:cubicBezTo>
                  <a:lnTo>
                    <a:pt x="0" y="6809"/>
                  </a:lnTo>
                  <a:lnTo>
                    <a:pt x="6197" y="10191"/>
                  </a:lnTo>
                  <a:lnTo>
                    <a:pt x="9901" y="3428"/>
                  </a:lnTo>
                  <a:lnTo>
                    <a:pt x="8374" y="1012"/>
                  </a:lnTo>
                  <a:cubicBezTo>
                    <a:pt x="7429" y="263"/>
                    <a:pt x="6564" y="1"/>
                    <a:pt x="58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5"/>
            <p:cNvSpPr/>
            <p:nvPr/>
          </p:nvSpPr>
          <p:spPr>
            <a:xfrm>
              <a:off x="4099177" y="3573115"/>
              <a:ext cx="237822" cy="162432"/>
            </a:xfrm>
            <a:custGeom>
              <a:avLst/>
              <a:gdLst/>
              <a:ahLst/>
              <a:cxnLst/>
              <a:rect l="l" t="t" r="r" b="b"/>
              <a:pathLst>
                <a:path w="13205" h="9019" extrusionOk="0">
                  <a:moveTo>
                    <a:pt x="8696" y="1"/>
                  </a:moveTo>
                  <a:lnTo>
                    <a:pt x="0" y="162"/>
                  </a:lnTo>
                  <a:cubicBezTo>
                    <a:pt x="966" y="722"/>
                    <a:pt x="1211" y="1128"/>
                    <a:pt x="1211" y="1128"/>
                  </a:cubicBezTo>
                  <a:lnTo>
                    <a:pt x="4992" y="7646"/>
                  </a:lnTo>
                  <a:lnTo>
                    <a:pt x="2982" y="9018"/>
                  </a:lnTo>
                  <a:lnTo>
                    <a:pt x="9984" y="9018"/>
                  </a:lnTo>
                  <a:lnTo>
                    <a:pt x="13205" y="2738"/>
                  </a:lnTo>
                  <a:lnTo>
                    <a:pt x="11034" y="3865"/>
                  </a:lnTo>
                  <a:lnTo>
                    <a:pt x="86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5"/>
            <p:cNvSpPr/>
            <p:nvPr/>
          </p:nvSpPr>
          <p:spPr>
            <a:xfrm>
              <a:off x="4236989" y="3723931"/>
              <a:ext cx="194328" cy="181217"/>
            </a:xfrm>
            <a:custGeom>
              <a:avLst/>
              <a:gdLst/>
              <a:ahLst/>
              <a:cxnLst/>
              <a:rect l="l" t="t" r="r" b="b"/>
              <a:pathLst>
                <a:path w="10790" h="10062" extrusionOk="0">
                  <a:moveTo>
                    <a:pt x="6036" y="0"/>
                  </a:moveTo>
                  <a:lnTo>
                    <a:pt x="0" y="3543"/>
                  </a:lnTo>
                  <a:lnTo>
                    <a:pt x="3942" y="10062"/>
                  </a:lnTo>
                  <a:lnTo>
                    <a:pt x="7569" y="9984"/>
                  </a:lnTo>
                  <a:cubicBezTo>
                    <a:pt x="10790" y="8451"/>
                    <a:pt x="9418" y="5553"/>
                    <a:pt x="9418" y="5553"/>
                  </a:cubicBezTo>
                  <a:lnTo>
                    <a:pt x="6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5"/>
            <p:cNvSpPr/>
            <p:nvPr/>
          </p:nvSpPr>
          <p:spPr>
            <a:xfrm>
              <a:off x="4160068" y="3871847"/>
              <a:ext cx="224855" cy="214625"/>
            </a:xfrm>
            <a:custGeom>
              <a:avLst/>
              <a:gdLst/>
              <a:ahLst/>
              <a:cxnLst/>
              <a:rect l="l" t="t" r="r" b="b"/>
              <a:pathLst>
                <a:path w="12485" h="11917" extrusionOk="0">
                  <a:moveTo>
                    <a:pt x="3705" y="0"/>
                  </a:moveTo>
                  <a:lnTo>
                    <a:pt x="1" y="6036"/>
                  </a:lnTo>
                  <a:lnTo>
                    <a:pt x="3949" y="11916"/>
                  </a:lnTo>
                  <a:lnTo>
                    <a:pt x="3866" y="9417"/>
                  </a:lnTo>
                  <a:lnTo>
                    <a:pt x="7730" y="9417"/>
                  </a:lnTo>
                  <a:cubicBezTo>
                    <a:pt x="8697" y="9179"/>
                    <a:pt x="8941" y="8535"/>
                    <a:pt x="8941" y="8535"/>
                  </a:cubicBezTo>
                  <a:lnTo>
                    <a:pt x="12484" y="1849"/>
                  </a:lnTo>
                  <a:lnTo>
                    <a:pt x="12484" y="1849"/>
                  </a:lnTo>
                  <a:cubicBezTo>
                    <a:pt x="12197" y="2136"/>
                    <a:pt x="11832" y="2178"/>
                    <a:pt x="11643" y="2178"/>
                  </a:cubicBezTo>
                  <a:cubicBezTo>
                    <a:pt x="11566" y="2178"/>
                    <a:pt x="11518" y="2171"/>
                    <a:pt x="11518" y="2171"/>
                  </a:cubicBezTo>
                  <a:lnTo>
                    <a:pt x="3705" y="2332"/>
                  </a:lnTo>
                  <a:lnTo>
                    <a:pt x="37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5"/>
            <p:cNvSpPr/>
            <p:nvPr/>
          </p:nvSpPr>
          <p:spPr>
            <a:xfrm>
              <a:off x="3610547" y="1980905"/>
              <a:ext cx="137722" cy="387395"/>
            </a:xfrm>
            <a:custGeom>
              <a:avLst/>
              <a:gdLst/>
              <a:ahLst/>
              <a:cxnLst/>
              <a:rect l="l" t="t" r="r" b="b"/>
              <a:pathLst>
                <a:path w="7647" h="21510" extrusionOk="0">
                  <a:moveTo>
                    <a:pt x="7247" y="1"/>
                  </a:moveTo>
                  <a:lnTo>
                    <a:pt x="5958" y="561"/>
                  </a:lnTo>
                  <a:lnTo>
                    <a:pt x="5070" y="1128"/>
                  </a:lnTo>
                  <a:cubicBezTo>
                    <a:pt x="5070" y="1128"/>
                    <a:pt x="483" y="5154"/>
                    <a:pt x="161" y="10384"/>
                  </a:cubicBezTo>
                  <a:cubicBezTo>
                    <a:pt x="0" y="13366"/>
                    <a:pt x="161" y="17791"/>
                    <a:pt x="322" y="21173"/>
                  </a:cubicBezTo>
                  <a:cubicBezTo>
                    <a:pt x="1118" y="21372"/>
                    <a:pt x="2067" y="21510"/>
                    <a:pt x="3266" y="21510"/>
                  </a:cubicBezTo>
                  <a:cubicBezTo>
                    <a:pt x="4007" y="21510"/>
                    <a:pt x="4843" y="21457"/>
                    <a:pt x="5797" y="21334"/>
                  </a:cubicBezTo>
                  <a:lnTo>
                    <a:pt x="5797" y="21012"/>
                  </a:lnTo>
                  <a:cubicBezTo>
                    <a:pt x="6280" y="18197"/>
                    <a:pt x="6764" y="15215"/>
                    <a:pt x="7247" y="12078"/>
                  </a:cubicBezTo>
                  <a:lnTo>
                    <a:pt x="7646" y="4832"/>
                  </a:lnTo>
                  <a:lnTo>
                    <a:pt x="7247" y="1"/>
                  </a:ln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5"/>
            <p:cNvSpPr/>
            <p:nvPr/>
          </p:nvSpPr>
          <p:spPr>
            <a:xfrm>
              <a:off x="3559723" y="1989604"/>
              <a:ext cx="163945" cy="372645"/>
            </a:xfrm>
            <a:custGeom>
              <a:avLst/>
              <a:gdLst/>
              <a:ahLst/>
              <a:cxnLst/>
              <a:rect l="l" t="t" r="r" b="b"/>
              <a:pathLst>
                <a:path w="9103" h="20691" extrusionOk="0">
                  <a:moveTo>
                    <a:pt x="9102" y="1"/>
                  </a:moveTo>
                  <a:lnTo>
                    <a:pt x="4272" y="2577"/>
                  </a:lnTo>
                  <a:cubicBezTo>
                    <a:pt x="2178" y="4265"/>
                    <a:pt x="1" y="8130"/>
                    <a:pt x="85" y="10629"/>
                  </a:cubicBezTo>
                  <a:cubicBezTo>
                    <a:pt x="246" y="13444"/>
                    <a:pt x="246" y="16104"/>
                    <a:pt x="162" y="18680"/>
                  </a:cubicBezTo>
                  <a:lnTo>
                    <a:pt x="162" y="19325"/>
                  </a:lnTo>
                  <a:cubicBezTo>
                    <a:pt x="890" y="19808"/>
                    <a:pt x="1772" y="20368"/>
                    <a:pt x="3144" y="20690"/>
                  </a:cubicBezTo>
                  <a:cubicBezTo>
                    <a:pt x="2983" y="17308"/>
                    <a:pt x="2822" y="12883"/>
                    <a:pt x="2983" y="9901"/>
                  </a:cubicBezTo>
                  <a:cubicBezTo>
                    <a:pt x="3305" y="4671"/>
                    <a:pt x="9102" y="1"/>
                    <a:pt x="9102"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5"/>
            <p:cNvSpPr/>
            <p:nvPr/>
          </p:nvSpPr>
          <p:spPr>
            <a:xfrm>
              <a:off x="2344552" y="1544307"/>
              <a:ext cx="65322" cy="94462"/>
            </a:xfrm>
            <a:custGeom>
              <a:avLst/>
              <a:gdLst/>
              <a:ahLst/>
              <a:cxnLst/>
              <a:rect l="l" t="t" r="r" b="b"/>
              <a:pathLst>
                <a:path w="3627" h="5245" extrusionOk="0">
                  <a:moveTo>
                    <a:pt x="1697" y="0"/>
                  </a:moveTo>
                  <a:cubicBezTo>
                    <a:pt x="1668" y="0"/>
                    <a:pt x="1639" y="1"/>
                    <a:pt x="1610" y="4"/>
                  </a:cubicBezTo>
                  <a:cubicBezTo>
                    <a:pt x="644" y="88"/>
                    <a:pt x="0" y="1292"/>
                    <a:pt x="161" y="2741"/>
                  </a:cubicBezTo>
                  <a:cubicBezTo>
                    <a:pt x="242" y="4144"/>
                    <a:pt x="1071" y="5244"/>
                    <a:pt x="1930" y="5244"/>
                  </a:cubicBezTo>
                  <a:cubicBezTo>
                    <a:pt x="1958" y="5244"/>
                    <a:pt x="1987" y="5243"/>
                    <a:pt x="2016" y="5241"/>
                  </a:cubicBezTo>
                  <a:cubicBezTo>
                    <a:pt x="2982" y="5157"/>
                    <a:pt x="3627" y="3952"/>
                    <a:pt x="3465" y="2503"/>
                  </a:cubicBezTo>
                  <a:cubicBezTo>
                    <a:pt x="3384" y="1101"/>
                    <a:pt x="2556"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5"/>
            <p:cNvSpPr/>
            <p:nvPr/>
          </p:nvSpPr>
          <p:spPr>
            <a:xfrm>
              <a:off x="2486651" y="1538508"/>
              <a:ext cx="63827" cy="94390"/>
            </a:xfrm>
            <a:custGeom>
              <a:avLst/>
              <a:gdLst/>
              <a:ahLst/>
              <a:cxnLst/>
              <a:rect l="l" t="t" r="r" b="b"/>
              <a:pathLst>
                <a:path w="3544" h="5241" extrusionOk="0">
                  <a:moveTo>
                    <a:pt x="1775" y="0"/>
                  </a:moveTo>
                  <a:cubicBezTo>
                    <a:pt x="1749" y="0"/>
                    <a:pt x="1722" y="1"/>
                    <a:pt x="1695" y="4"/>
                  </a:cubicBezTo>
                  <a:cubicBezTo>
                    <a:pt x="729" y="4"/>
                    <a:pt x="1" y="1215"/>
                    <a:pt x="84" y="2664"/>
                  </a:cubicBezTo>
                  <a:cubicBezTo>
                    <a:pt x="162" y="4113"/>
                    <a:pt x="967" y="5241"/>
                    <a:pt x="1856" y="5241"/>
                  </a:cubicBezTo>
                  <a:cubicBezTo>
                    <a:pt x="2822" y="5241"/>
                    <a:pt x="3543" y="4030"/>
                    <a:pt x="3466" y="2580"/>
                  </a:cubicBezTo>
                  <a:cubicBezTo>
                    <a:pt x="3385" y="1175"/>
                    <a:pt x="262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5"/>
            <p:cNvSpPr/>
            <p:nvPr/>
          </p:nvSpPr>
          <p:spPr>
            <a:xfrm>
              <a:off x="2496863" y="1553060"/>
              <a:ext cx="53616" cy="79910"/>
            </a:xfrm>
            <a:custGeom>
              <a:avLst/>
              <a:gdLst/>
              <a:ahLst/>
              <a:cxnLst/>
              <a:rect l="l" t="t" r="r" b="b"/>
              <a:pathLst>
                <a:path w="2977" h="4437" extrusionOk="0">
                  <a:moveTo>
                    <a:pt x="1366" y="1"/>
                  </a:moveTo>
                  <a:cubicBezTo>
                    <a:pt x="645" y="1"/>
                    <a:pt x="0" y="1051"/>
                    <a:pt x="78" y="2255"/>
                  </a:cubicBezTo>
                  <a:cubicBezTo>
                    <a:pt x="78" y="3495"/>
                    <a:pt x="752" y="4437"/>
                    <a:pt x="1446" y="4437"/>
                  </a:cubicBezTo>
                  <a:cubicBezTo>
                    <a:pt x="1473" y="4437"/>
                    <a:pt x="1500" y="4436"/>
                    <a:pt x="1527" y="4433"/>
                  </a:cubicBezTo>
                  <a:cubicBezTo>
                    <a:pt x="2332" y="4433"/>
                    <a:pt x="2976" y="3383"/>
                    <a:pt x="2899" y="2178"/>
                  </a:cubicBezTo>
                  <a:cubicBezTo>
                    <a:pt x="2899" y="967"/>
                    <a:pt x="2171" y="1"/>
                    <a:pt x="1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5"/>
            <p:cNvSpPr/>
            <p:nvPr/>
          </p:nvSpPr>
          <p:spPr>
            <a:xfrm>
              <a:off x="2351846" y="1557472"/>
              <a:ext cx="55129" cy="81315"/>
            </a:xfrm>
            <a:custGeom>
              <a:avLst/>
              <a:gdLst/>
              <a:ahLst/>
              <a:cxnLst/>
              <a:rect l="l" t="t" r="r" b="b"/>
              <a:pathLst>
                <a:path w="3061" h="4515" extrusionOk="0">
                  <a:moveTo>
                    <a:pt x="1366" y="1"/>
                  </a:moveTo>
                  <a:cubicBezTo>
                    <a:pt x="561" y="78"/>
                    <a:pt x="1" y="1128"/>
                    <a:pt x="78" y="2416"/>
                  </a:cubicBezTo>
                  <a:cubicBezTo>
                    <a:pt x="233" y="3576"/>
                    <a:pt x="913" y="4514"/>
                    <a:pt x="1682" y="4514"/>
                  </a:cubicBezTo>
                  <a:cubicBezTo>
                    <a:pt x="1712" y="4514"/>
                    <a:pt x="1742" y="4513"/>
                    <a:pt x="1772" y="4510"/>
                  </a:cubicBezTo>
                  <a:cubicBezTo>
                    <a:pt x="2577" y="4426"/>
                    <a:pt x="3060" y="3382"/>
                    <a:pt x="2977" y="2171"/>
                  </a:cubicBezTo>
                  <a:cubicBezTo>
                    <a:pt x="2899" y="883"/>
                    <a:pt x="2172" y="1"/>
                    <a:pt x="1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5"/>
            <p:cNvSpPr/>
            <p:nvPr/>
          </p:nvSpPr>
          <p:spPr>
            <a:xfrm>
              <a:off x="3849756" y="1553060"/>
              <a:ext cx="62423" cy="94408"/>
            </a:xfrm>
            <a:custGeom>
              <a:avLst/>
              <a:gdLst/>
              <a:ahLst/>
              <a:cxnLst/>
              <a:rect l="l" t="t" r="r" b="b"/>
              <a:pathLst>
                <a:path w="3466" h="5242" extrusionOk="0">
                  <a:moveTo>
                    <a:pt x="1694" y="1"/>
                  </a:moveTo>
                  <a:cubicBezTo>
                    <a:pt x="728" y="1"/>
                    <a:pt x="0" y="1212"/>
                    <a:pt x="84" y="2661"/>
                  </a:cubicBezTo>
                  <a:cubicBezTo>
                    <a:pt x="84" y="4066"/>
                    <a:pt x="841" y="5241"/>
                    <a:pt x="1767" y="5241"/>
                  </a:cubicBezTo>
                  <a:cubicBezTo>
                    <a:pt x="1796" y="5241"/>
                    <a:pt x="1826" y="5240"/>
                    <a:pt x="1855" y="5238"/>
                  </a:cubicBezTo>
                  <a:cubicBezTo>
                    <a:pt x="2822" y="5238"/>
                    <a:pt x="3466" y="4027"/>
                    <a:pt x="3466" y="2578"/>
                  </a:cubicBezTo>
                  <a:cubicBezTo>
                    <a:pt x="3382" y="1128"/>
                    <a:pt x="2577"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5"/>
            <p:cNvSpPr/>
            <p:nvPr/>
          </p:nvSpPr>
          <p:spPr>
            <a:xfrm>
              <a:off x="3859968" y="1567576"/>
              <a:ext cx="53598" cy="81225"/>
            </a:xfrm>
            <a:custGeom>
              <a:avLst/>
              <a:gdLst/>
              <a:ahLst/>
              <a:cxnLst/>
              <a:rect l="l" t="t" r="r" b="b"/>
              <a:pathLst>
                <a:path w="2976" h="4510" extrusionOk="0">
                  <a:moveTo>
                    <a:pt x="1366" y="0"/>
                  </a:moveTo>
                  <a:cubicBezTo>
                    <a:pt x="560" y="0"/>
                    <a:pt x="0" y="1050"/>
                    <a:pt x="0" y="2255"/>
                  </a:cubicBezTo>
                  <a:cubicBezTo>
                    <a:pt x="77" y="3543"/>
                    <a:pt x="721" y="4509"/>
                    <a:pt x="1527" y="4509"/>
                  </a:cubicBezTo>
                  <a:cubicBezTo>
                    <a:pt x="2332" y="4432"/>
                    <a:pt x="2976" y="3382"/>
                    <a:pt x="2899" y="2177"/>
                  </a:cubicBezTo>
                  <a:cubicBezTo>
                    <a:pt x="2815" y="966"/>
                    <a:pt x="2171" y="0"/>
                    <a:pt x="13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5"/>
            <p:cNvSpPr/>
            <p:nvPr/>
          </p:nvSpPr>
          <p:spPr>
            <a:xfrm>
              <a:off x="3970171" y="1547261"/>
              <a:ext cx="62315" cy="94408"/>
            </a:xfrm>
            <a:custGeom>
              <a:avLst/>
              <a:gdLst/>
              <a:ahLst/>
              <a:cxnLst/>
              <a:rect l="l" t="t" r="r" b="b"/>
              <a:pathLst>
                <a:path w="3460" h="5242" extrusionOk="0">
                  <a:moveTo>
                    <a:pt x="1611" y="1"/>
                  </a:moveTo>
                  <a:cubicBezTo>
                    <a:pt x="722" y="1"/>
                    <a:pt x="0" y="1212"/>
                    <a:pt x="0" y="2661"/>
                  </a:cubicBezTo>
                  <a:cubicBezTo>
                    <a:pt x="75" y="4066"/>
                    <a:pt x="834" y="5241"/>
                    <a:pt x="1761" y="5241"/>
                  </a:cubicBezTo>
                  <a:cubicBezTo>
                    <a:pt x="1790" y="5241"/>
                    <a:pt x="1819" y="5240"/>
                    <a:pt x="1849" y="5238"/>
                  </a:cubicBezTo>
                  <a:cubicBezTo>
                    <a:pt x="2738" y="5238"/>
                    <a:pt x="3459" y="4027"/>
                    <a:pt x="3382" y="2577"/>
                  </a:cubicBezTo>
                  <a:cubicBezTo>
                    <a:pt x="3382" y="1128"/>
                    <a:pt x="2577" y="1"/>
                    <a:pt x="1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5"/>
            <p:cNvSpPr/>
            <p:nvPr/>
          </p:nvSpPr>
          <p:spPr>
            <a:xfrm>
              <a:off x="3978870" y="1561777"/>
              <a:ext cx="53616" cy="81225"/>
            </a:xfrm>
            <a:custGeom>
              <a:avLst/>
              <a:gdLst/>
              <a:ahLst/>
              <a:cxnLst/>
              <a:rect l="l" t="t" r="r" b="b"/>
              <a:pathLst>
                <a:path w="2977" h="4510" extrusionOk="0">
                  <a:moveTo>
                    <a:pt x="1450" y="0"/>
                  </a:moveTo>
                  <a:cubicBezTo>
                    <a:pt x="645" y="0"/>
                    <a:pt x="0" y="1050"/>
                    <a:pt x="78" y="2255"/>
                  </a:cubicBezTo>
                  <a:cubicBezTo>
                    <a:pt x="161" y="3543"/>
                    <a:pt x="806" y="4509"/>
                    <a:pt x="1611" y="4509"/>
                  </a:cubicBezTo>
                  <a:cubicBezTo>
                    <a:pt x="2416" y="4432"/>
                    <a:pt x="2976" y="3382"/>
                    <a:pt x="2976" y="2177"/>
                  </a:cubicBezTo>
                  <a:cubicBezTo>
                    <a:pt x="2899" y="966"/>
                    <a:pt x="2255" y="0"/>
                    <a:pt x="1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5"/>
            <p:cNvSpPr/>
            <p:nvPr/>
          </p:nvSpPr>
          <p:spPr>
            <a:xfrm rot="585939">
              <a:off x="1965746" y="2169402"/>
              <a:ext cx="567094" cy="623072"/>
            </a:xfrm>
            <a:custGeom>
              <a:avLst/>
              <a:gdLst/>
              <a:ahLst/>
              <a:cxnLst/>
              <a:rect l="l" t="t" r="r" b="b"/>
              <a:pathLst>
                <a:path w="31486" h="34594" extrusionOk="0">
                  <a:moveTo>
                    <a:pt x="3465" y="1"/>
                  </a:moveTo>
                  <a:cubicBezTo>
                    <a:pt x="2338" y="2010"/>
                    <a:pt x="644" y="8613"/>
                    <a:pt x="322" y="11917"/>
                  </a:cubicBezTo>
                  <a:cubicBezTo>
                    <a:pt x="245" y="11994"/>
                    <a:pt x="0" y="14249"/>
                    <a:pt x="0" y="14333"/>
                  </a:cubicBezTo>
                  <a:lnTo>
                    <a:pt x="84" y="14333"/>
                  </a:lnTo>
                  <a:cubicBezTo>
                    <a:pt x="7491" y="19241"/>
                    <a:pt x="12722" y="22623"/>
                    <a:pt x="19807" y="27054"/>
                  </a:cubicBezTo>
                  <a:cubicBezTo>
                    <a:pt x="19891" y="27132"/>
                    <a:pt x="20213" y="27376"/>
                    <a:pt x="20213" y="27454"/>
                  </a:cubicBezTo>
                  <a:lnTo>
                    <a:pt x="22145" y="29953"/>
                  </a:lnTo>
                  <a:lnTo>
                    <a:pt x="24722" y="33251"/>
                  </a:lnTo>
                  <a:cubicBezTo>
                    <a:pt x="24952" y="33541"/>
                    <a:pt x="25182" y="33788"/>
                    <a:pt x="25440" y="33788"/>
                  </a:cubicBezTo>
                  <a:cubicBezTo>
                    <a:pt x="25544" y="33788"/>
                    <a:pt x="25651" y="33749"/>
                    <a:pt x="25765" y="33657"/>
                  </a:cubicBezTo>
                  <a:lnTo>
                    <a:pt x="25849" y="33657"/>
                  </a:lnTo>
                  <a:cubicBezTo>
                    <a:pt x="26332" y="33335"/>
                    <a:pt x="26087" y="32929"/>
                    <a:pt x="25765" y="32446"/>
                  </a:cubicBezTo>
                  <a:lnTo>
                    <a:pt x="24799" y="30996"/>
                  </a:lnTo>
                  <a:lnTo>
                    <a:pt x="24799" y="30996"/>
                  </a:lnTo>
                  <a:lnTo>
                    <a:pt x="26893" y="33657"/>
                  </a:lnTo>
                  <a:cubicBezTo>
                    <a:pt x="27128" y="34011"/>
                    <a:pt x="27409" y="34233"/>
                    <a:pt x="27700" y="34233"/>
                  </a:cubicBezTo>
                  <a:cubicBezTo>
                    <a:pt x="27806" y="34233"/>
                    <a:pt x="27913" y="34203"/>
                    <a:pt x="28020" y="34140"/>
                  </a:cubicBezTo>
                  <a:lnTo>
                    <a:pt x="28103" y="34056"/>
                  </a:lnTo>
                  <a:cubicBezTo>
                    <a:pt x="28503" y="33734"/>
                    <a:pt x="28265" y="33335"/>
                    <a:pt x="28020" y="32929"/>
                  </a:cubicBezTo>
                  <a:lnTo>
                    <a:pt x="27781" y="32607"/>
                  </a:lnTo>
                  <a:lnTo>
                    <a:pt x="27781" y="32607"/>
                  </a:lnTo>
                  <a:lnTo>
                    <a:pt x="29070" y="34056"/>
                  </a:lnTo>
                  <a:cubicBezTo>
                    <a:pt x="29300" y="34346"/>
                    <a:pt x="29530" y="34593"/>
                    <a:pt x="29788" y="34593"/>
                  </a:cubicBezTo>
                  <a:cubicBezTo>
                    <a:pt x="29891" y="34593"/>
                    <a:pt x="29999" y="34554"/>
                    <a:pt x="30113" y="34462"/>
                  </a:cubicBezTo>
                  <a:lnTo>
                    <a:pt x="30197" y="34378"/>
                  </a:lnTo>
                  <a:cubicBezTo>
                    <a:pt x="30596" y="34056"/>
                    <a:pt x="30358" y="33657"/>
                    <a:pt x="30036" y="33251"/>
                  </a:cubicBezTo>
                  <a:lnTo>
                    <a:pt x="28587" y="31157"/>
                  </a:lnTo>
                  <a:lnTo>
                    <a:pt x="29952" y="32446"/>
                  </a:lnTo>
                  <a:cubicBezTo>
                    <a:pt x="30170" y="32720"/>
                    <a:pt x="30426" y="32918"/>
                    <a:pt x="30692" y="32918"/>
                  </a:cubicBezTo>
                  <a:cubicBezTo>
                    <a:pt x="30820" y="32918"/>
                    <a:pt x="30950" y="32872"/>
                    <a:pt x="31079" y="32768"/>
                  </a:cubicBezTo>
                  <a:lnTo>
                    <a:pt x="31163" y="32690"/>
                  </a:lnTo>
                  <a:cubicBezTo>
                    <a:pt x="31485" y="32285"/>
                    <a:pt x="31240" y="31963"/>
                    <a:pt x="30841" y="31563"/>
                  </a:cubicBezTo>
                  <a:lnTo>
                    <a:pt x="26570" y="26732"/>
                  </a:lnTo>
                  <a:cubicBezTo>
                    <a:pt x="26409" y="26410"/>
                    <a:pt x="26332" y="26088"/>
                    <a:pt x="26248" y="25682"/>
                  </a:cubicBezTo>
                  <a:cubicBezTo>
                    <a:pt x="26731" y="25605"/>
                    <a:pt x="27459" y="25605"/>
                    <a:pt x="28181" y="25521"/>
                  </a:cubicBezTo>
                  <a:cubicBezTo>
                    <a:pt x="30435" y="25199"/>
                    <a:pt x="29875" y="23911"/>
                    <a:pt x="29875" y="23911"/>
                  </a:cubicBezTo>
                  <a:lnTo>
                    <a:pt x="25121" y="23911"/>
                  </a:lnTo>
                  <a:cubicBezTo>
                    <a:pt x="24776" y="23818"/>
                    <a:pt x="24345" y="23786"/>
                    <a:pt x="23885" y="23786"/>
                  </a:cubicBezTo>
                  <a:cubicBezTo>
                    <a:pt x="23167" y="23786"/>
                    <a:pt x="22379" y="23864"/>
                    <a:pt x="21739" y="23911"/>
                  </a:cubicBezTo>
                  <a:cubicBezTo>
                    <a:pt x="18197" y="20452"/>
                    <a:pt x="14332" y="17309"/>
                    <a:pt x="10467" y="14249"/>
                  </a:cubicBezTo>
                  <a:cubicBezTo>
                    <a:pt x="9340" y="13283"/>
                    <a:pt x="8213" y="12478"/>
                    <a:pt x="7008" y="11672"/>
                  </a:cubicBezTo>
                  <a:cubicBezTo>
                    <a:pt x="8296" y="8213"/>
                    <a:pt x="9585" y="4748"/>
                    <a:pt x="10789" y="1205"/>
                  </a:cubicBezTo>
                  <a:cubicBezTo>
                    <a:pt x="10199" y="1044"/>
                    <a:pt x="9600" y="1008"/>
                    <a:pt x="8998" y="1008"/>
                  </a:cubicBezTo>
                  <a:cubicBezTo>
                    <a:pt x="8516" y="1008"/>
                    <a:pt x="8033" y="1031"/>
                    <a:pt x="7551" y="1031"/>
                  </a:cubicBezTo>
                  <a:cubicBezTo>
                    <a:pt x="6827" y="1031"/>
                    <a:pt x="6106" y="980"/>
                    <a:pt x="5398" y="722"/>
                  </a:cubicBezTo>
                  <a:cubicBezTo>
                    <a:pt x="5071" y="722"/>
                    <a:pt x="4902" y="827"/>
                    <a:pt x="4596" y="827"/>
                  </a:cubicBezTo>
                  <a:cubicBezTo>
                    <a:pt x="4523" y="827"/>
                    <a:pt x="4441" y="821"/>
                    <a:pt x="4348" y="806"/>
                  </a:cubicBezTo>
                  <a:cubicBezTo>
                    <a:pt x="3949" y="722"/>
                    <a:pt x="3949" y="162"/>
                    <a:pt x="3465" y="1"/>
                  </a:cubicBezTo>
                  <a:close/>
                </a:path>
              </a:pathLst>
            </a:custGeom>
            <a:solidFill>
              <a:srgbClr val="FFC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5"/>
            <p:cNvSpPr/>
            <p:nvPr/>
          </p:nvSpPr>
          <p:spPr>
            <a:xfrm>
              <a:off x="2032835" y="1914196"/>
              <a:ext cx="764164" cy="652106"/>
            </a:xfrm>
            <a:custGeom>
              <a:avLst/>
              <a:gdLst/>
              <a:ahLst/>
              <a:cxnLst/>
              <a:rect l="l" t="t" r="r" b="b"/>
              <a:pathLst>
                <a:path w="42430" h="36208" extrusionOk="0">
                  <a:moveTo>
                    <a:pt x="23910" y="1"/>
                  </a:moveTo>
                  <a:cubicBezTo>
                    <a:pt x="23812" y="4523"/>
                    <a:pt x="22656" y="6107"/>
                    <a:pt x="21133" y="6107"/>
                  </a:cubicBezTo>
                  <a:cubicBezTo>
                    <a:pt x="18969" y="6107"/>
                    <a:pt x="16066" y="2907"/>
                    <a:pt x="14409" y="400"/>
                  </a:cubicBezTo>
                  <a:cubicBezTo>
                    <a:pt x="14409" y="400"/>
                    <a:pt x="14332" y="400"/>
                    <a:pt x="14332" y="484"/>
                  </a:cubicBezTo>
                  <a:cubicBezTo>
                    <a:pt x="12883" y="883"/>
                    <a:pt x="10950" y="1366"/>
                    <a:pt x="9501" y="1933"/>
                  </a:cubicBezTo>
                  <a:cubicBezTo>
                    <a:pt x="6680" y="2977"/>
                    <a:pt x="4187" y="5392"/>
                    <a:pt x="3060" y="7969"/>
                  </a:cubicBezTo>
                  <a:cubicBezTo>
                    <a:pt x="1933" y="10790"/>
                    <a:pt x="1366" y="12961"/>
                    <a:pt x="239" y="15621"/>
                  </a:cubicBezTo>
                  <a:cubicBezTo>
                    <a:pt x="161" y="15859"/>
                    <a:pt x="77" y="15943"/>
                    <a:pt x="0" y="16181"/>
                  </a:cubicBezTo>
                  <a:cubicBezTo>
                    <a:pt x="561" y="17070"/>
                    <a:pt x="1205" y="17875"/>
                    <a:pt x="2094" y="18436"/>
                  </a:cubicBezTo>
                  <a:cubicBezTo>
                    <a:pt x="3543" y="19563"/>
                    <a:pt x="5070" y="20046"/>
                    <a:pt x="6764" y="20529"/>
                  </a:cubicBezTo>
                  <a:cubicBezTo>
                    <a:pt x="6841" y="20452"/>
                    <a:pt x="6925" y="20291"/>
                    <a:pt x="6925" y="20207"/>
                  </a:cubicBezTo>
                  <a:cubicBezTo>
                    <a:pt x="7569" y="19241"/>
                    <a:pt x="8129" y="18198"/>
                    <a:pt x="8696" y="17148"/>
                  </a:cubicBezTo>
                  <a:lnTo>
                    <a:pt x="14654" y="35428"/>
                  </a:lnTo>
                  <a:cubicBezTo>
                    <a:pt x="16178" y="35657"/>
                    <a:pt x="20252" y="36207"/>
                    <a:pt x="24497" y="36207"/>
                  </a:cubicBezTo>
                  <a:cubicBezTo>
                    <a:pt x="27645" y="36207"/>
                    <a:pt x="30886" y="35905"/>
                    <a:pt x="33250" y="34945"/>
                  </a:cubicBezTo>
                  <a:cubicBezTo>
                    <a:pt x="32767" y="30597"/>
                    <a:pt x="32767" y="25682"/>
                    <a:pt x="34539" y="23512"/>
                  </a:cubicBezTo>
                  <a:cubicBezTo>
                    <a:pt x="35105" y="22706"/>
                    <a:pt x="35505" y="21979"/>
                    <a:pt x="35827" y="21257"/>
                  </a:cubicBezTo>
                  <a:cubicBezTo>
                    <a:pt x="37437" y="20774"/>
                    <a:pt x="38970" y="20291"/>
                    <a:pt x="40336" y="19241"/>
                  </a:cubicBezTo>
                  <a:cubicBezTo>
                    <a:pt x="41225" y="18681"/>
                    <a:pt x="41869" y="17792"/>
                    <a:pt x="42429" y="16987"/>
                  </a:cubicBezTo>
                  <a:cubicBezTo>
                    <a:pt x="42352" y="16748"/>
                    <a:pt x="42352" y="16587"/>
                    <a:pt x="42191" y="16426"/>
                  </a:cubicBezTo>
                  <a:cubicBezTo>
                    <a:pt x="41064" y="13766"/>
                    <a:pt x="40497" y="11595"/>
                    <a:pt x="39370" y="8774"/>
                  </a:cubicBezTo>
                  <a:cubicBezTo>
                    <a:pt x="38326" y="6197"/>
                    <a:pt x="35750" y="3782"/>
                    <a:pt x="32928" y="2655"/>
                  </a:cubicBezTo>
                  <a:cubicBezTo>
                    <a:pt x="31640" y="2172"/>
                    <a:pt x="29952" y="1772"/>
                    <a:pt x="28580" y="1366"/>
                  </a:cubicBezTo>
                  <a:lnTo>
                    <a:pt x="28580" y="1289"/>
                  </a:lnTo>
                  <a:cubicBezTo>
                    <a:pt x="27054" y="806"/>
                    <a:pt x="25521" y="561"/>
                    <a:pt x="23994"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5"/>
            <p:cNvSpPr/>
            <p:nvPr/>
          </p:nvSpPr>
          <p:spPr>
            <a:xfrm>
              <a:off x="6415046" y="1624181"/>
              <a:ext cx="49311" cy="78325"/>
            </a:xfrm>
            <a:custGeom>
              <a:avLst/>
              <a:gdLst/>
              <a:ahLst/>
              <a:cxnLst/>
              <a:rect l="l" t="t" r="r" b="b"/>
              <a:pathLst>
                <a:path w="2738" h="4349" extrusionOk="0">
                  <a:moveTo>
                    <a:pt x="2255" y="1"/>
                  </a:moveTo>
                  <a:lnTo>
                    <a:pt x="1527" y="2094"/>
                  </a:lnTo>
                  <a:cubicBezTo>
                    <a:pt x="1127" y="2094"/>
                    <a:pt x="239" y="2171"/>
                    <a:pt x="0" y="2899"/>
                  </a:cubicBezTo>
                  <a:cubicBezTo>
                    <a:pt x="0" y="3060"/>
                    <a:pt x="0" y="3298"/>
                    <a:pt x="78" y="3460"/>
                  </a:cubicBezTo>
                  <a:cubicBezTo>
                    <a:pt x="400" y="4026"/>
                    <a:pt x="1366" y="4265"/>
                    <a:pt x="1450" y="4348"/>
                  </a:cubicBezTo>
                  <a:lnTo>
                    <a:pt x="1611" y="3782"/>
                  </a:lnTo>
                  <a:cubicBezTo>
                    <a:pt x="1366" y="3782"/>
                    <a:pt x="722" y="3543"/>
                    <a:pt x="561" y="3221"/>
                  </a:cubicBezTo>
                  <a:cubicBezTo>
                    <a:pt x="483" y="3137"/>
                    <a:pt x="483" y="3060"/>
                    <a:pt x="483" y="2976"/>
                  </a:cubicBezTo>
                  <a:cubicBezTo>
                    <a:pt x="603" y="2618"/>
                    <a:pt x="1209" y="2572"/>
                    <a:pt x="1513" y="2572"/>
                  </a:cubicBezTo>
                  <a:cubicBezTo>
                    <a:pt x="1619" y="2572"/>
                    <a:pt x="1688" y="2577"/>
                    <a:pt x="1688" y="2577"/>
                  </a:cubicBezTo>
                  <a:lnTo>
                    <a:pt x="1933" y="2577"/>
                  </a:lnTo>
                  <a:lnTo>
                    <a:pt x="2738" y="162"/>
                  </a:lnTo>
                  <a:lnTo>
                    <a:pt x="2255" y="1"/>
                  </a:ln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5"/>
            <p:cNvSpPr/>
            <p:nvPr/>
          </p:nvSpPr>
          <p:spPr>
            <a:xfrm>
              <a:off x="6290327" y="1297516"/>
              <a:ext cx="491547" cy="374482"/>
            </a:xfrm>
            <a:custGeom>
              <a:avLst/>
              <a:gdLst/>
              <a:ahLst/>
              <a:cxnLst/>
              <a:rect l="l" t="t" r="r" b="b"/>
              <a:pathLst>
                <a:path w="27293" h="20793" extrusionOk="0">
                  <a:moveTo>
                    <a:pt x="13317" y="1"/>
                  </a:moveTo>
                  <a:cubicBezTo>
                    <a:pt x="9307" y="1"/>
                    <a:pt x="5344" y="1492"/>
                    <a:pt x="3544" y="2918"/>
                  </a:cubicBezTo>
                  <a:cubicBezTo>
                    <a:pt x="1" y="5578"/>
                    <a:pt x="3866" y="9765"/>
                    <a:pt x="3866" y="9765"/>
                  </a:cubicBezTo>
                  <a:cubicBezTo>
                    <a:pt x="8638" y="11033"/>
                    <a:pt x="12250" y="11364"/>
                    <a:pt x="14721" y="11364"/>
                  </a:cubicBezTo>
                  <a:cubicBezTo>
                    <a:pt x="17420" y="11364"/>
                    <a:pt x="18758" y="10969"/>
                    <a:pt x="18758" y="10969"/>
                  </a:cubicBezTo>
                  <a:lnTo>
                    <a:pt x="18758" y="10969"/>
                  </a:lnTo>
                  <a:cubicBezTo>
                    <a:pt x="17231" y="14834"/>
                    <a:pt x="18597" y="18377"/>
                    <a:pt x="18597" y="18377"/>
                  </a:cubicBezTo>
                  <a:cubicBezTo>
                    <a:pt x="19080" y="19504"/>
                    <a:pt x="19647" y="20792"/>
                    <a:pt x="19647" y="20792"/>
                  </a:cubicBezTo>
                  <a:cubicBezTo>
                    <a:pt x="20690" y="19182"/>
                    <a:pt x="22062" y="19105"/>
                    <a:pt x="22062" y="19105"/>
                  </a:cubicBezTo>
                  <a:cubicBezTo>
                    <a:pt x="22062" y="19105"/>
                    <a:pt x="24478" y="16528"/>
                    <a:pt x="25843" y="13469"/>
                  </a:cubicBezTo>
                  <a:cubicBezTo>
                    <a:pt x="27293" y="10248"/>
                    <a:pt x="26571" y="5417"/>
                    <a:pt x="22867" y="5011"/>
                  </a:cubicBezTo>
                  <a:cubicBezTo>
                    <a:pt x="20743" y="1266"/>
                    <a:pt x="17010" y="1"/>
                    <a:pt x="13317"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5"/>
            <p:cNvSpPr/>
            <p:nvPr/>
          </p:nvSpPr>
          <p:spPr>
            <a:xfrm>
              <a:off x="6371534" y="1550106"/>
              <a:ext cx="62315" cy="94390"/>
            </a:xfrm>
            <a:custGeom>
              <a:avLst/>
              <a:gdLst/>
              <a:ahLst/>
              <a:cxnLst/>
              <a:rect l="l" t="t" r="r" b="b"/>
              <a:pathLst>
                <a:path w="3460" h="5241" extrusionOk="0">
                  <a:moveTo>
                    <a:pt x="1761" y="0"/>
                  </a:moveTo>
                  <a:cubicBezTo>
                    <a:pt x="835" y="0"/>
                    <a:pt x="78" y="1175"/>
                    <a:pt x="78" y="2580"/>
                  </a:cubicBezTo>
                  <a:cubicBezTo>
                    <a:pt x="1" y="4030"/>
                    <a:pt x="722" y="5241"/>
                    <a:pt x="1688" y="5241"/>
                  </a:cubicBezTo>
                  <a:cubicBezTo>
                    <a:pt x="2577" y="5241"/>
                    <a:pt x="3382" y="4114"/>
                    <a:pt x="3460" y="2664"/>
                  </a:cubicBezTo>
                  <a:cubicBezTo>
                    <a:pt x="3460" y="1215"/>
                    <a:pt x="2816" y="4"/>
                    <a:pt x="1849" y="4"/>
                  </a:cubicBezTo>
                  <a:cubicBezTo>
                    <a:pt x="1820" y="2"/>
                    <a:pt x="1791" y="0"/>
                    <a:pt x="1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5"/>
            <p:cNvSpPr/>
            <p:nvPr/>
          </p:nvSpPr>
          <p:spPr>
            <a:xfrm>
              <a:off x="6371534" y="1564604"/>
              <a:ext cx="53616" cy="79982"/>
            </a:xfrm>
            <a:custGeom>
              <a:avLst/>
              <a:gdLst/>
              <a:ahLst/>
              <a:cxnLst/>
              <a:rect l="l" t="t" r="r" b="b"/>
              <a:pathLst>
                <a:path w="2977" h="4441" extrusionOk="0">
                  <a:moveTo>
                    <a:pt x="1452" y="0"/>
                  </a:moveTo>
                  <a:cubicBezTo>
                    <a:pt x="756" y="0"/>
                    <a:pt x="78" y="1013"/>
                    <a:pt x="78" y="2181"/>
                  </a:cubicBezTo>
                  <a:cubicBezTo>
                    <a:pt x="1" y="3386"/>
                    <a:pt x="561" y="4436"/>
                    <a:pt x="1366" y="4436"/>
                  </a:cubicBezTo>
                  <a:cubicBezTo>
                    <a:pt x="1396" y="4439"/>
                    <a:pt x="1427" y="4440"/>
                    <a:pt x="1457" y="4440"/>
                  </a:cubicBezTo>
                  <a:cubicBezTo>
                    <a:pt x="2225" y="4440"/>
                    <a:pt x="2899" y="3499"/>
                    <a:pt x="2899" y="2259"/>
                  </a:cubicBezTo>
                  <a:cubicBezTo>
                    <a:pt x="2977" y="1054"/>
                    <a:pt x="2332" y="4"/>
                    <a:pt x="1527" y="4"/>
                  </a:cubicBezTo>
                  <a:cubicBezTo>
                    <a:pt x="1502" y="1"/>
                    <a:pt x="1477" y="0"/>
                    <a:pt x="14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5"/>
            <p:cNvSpPr/>
            <p:nvPr/>
          </p:nvSpPr>
          <p:spPr>
            <a:xfrm>
              <a:off x="6491841" y="1576275"/>
              <a:ext cx="62423" cy="95723"/>
            </a:xfrm>
            <a:custGeom>
              <a:avLst/>
              <a:gdLst/>
              <a:ahLst/>
              <a:cxnLst/>
              <a:rect l="l" t="t" r="r" b="b"/>
              <a:pathLst>
                <a:path w="3466" h="5315" extrusionOk="0">
                  <a:moveTo>
                    <a:pt x="1855" y="0"/>
                  </a:moveTo>
                  <a:cubicBezTo>
                    <a:pt x="889" y="0"/>
                    <a:pt x="84" y="1127"/>
                    <a:pt x="0" y="2577"/>
                  </a:cubicBezTo>
                  <a:cubicBezTo>
                    <a:pt x="0" y="4026"/>
                    <a:pt x="728" y="5237"/>
                    <a:pt x="1611" y="5314"/>
                  </a:cubicBezTo>
                  <a:cubicBezTo>
                    <a:pt x="2577" y="5314"/>
                    <a:pt x="3382" y="4187"/>
                    <a:pt x="3382" y="2738"/>
                  </a:cubicBezTo>
                  <a:cubicBezTo>
                    <a:pt x="3466" y="1289"/>
                    <a:pt x="2738" y="84"/>
                    <a:pt x="1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5"/>
            <p:cNvSpPr/>
            <p:nvPr/>
          </p:nvSpPr>
          <p:spPr>
            <a:xfrm>
              <a:off x="6491841" y="1590773"/>
              <a:ext cx="52211" cy="81225"/>
            </a:xfrm>
            <a:custGeom>
              <a:avLst/>
              <a:gdLst/>
              <a:ahLst/>
              <a:cxnLst/>
              <a:rect l="l" t="t" r="r" b="b"/>
              <a:pathLst>
                <a:path w="2899" h="4510" extrusionOk="0">
                  <a:moveTo>
                    <a:pt x="1533" y="0"/>
                  </a:moveTo>
                  <a:cubicBezTo>
                    <a:pt x="728" y="0"/>
                    <a:pt x="84" y="967"/>
                    <a:pt x="0" y="2255"/>
                  </a:cubicBezTo>
                  <a:cubicBezTo>
                    <a:pt x="0" y="3466"/>
                    <a:pt x="567" y="4509"/>
                    <a:pt x="1372" y="4509"/>
                  </a:cubicBezTo>
                  <a:cubicBezTo>
                    <a:pt x="2178" y="4509"/>
                    <a:pt x="2822" y="3543"/>
                    <a:pt x="2899" y="2339"/>
                  </a:cubicBezTo>
                  <a:cubicBezTo>
                    <a:pt x="2899" y="1128"/>
                    <a:pt x="2339" y="84"/>
                    <a:pt x="15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5"/>
            <p:cNvSpPr/>
            <p:nvPr/>
          </p:nvSpPr>
          <p:spPr>
            <a:xfrm>
              <a:off x="6387437" y="1748882"/>
              <a:ext cx="85620" cy="29032"/>
            </a:xfrm>
            <a:custGeom>
              <a:avLst/>
              <a:gdLst/>
              <a:ahLst/>
              <a:cxnLst/>
              <a:rect l="l" t="t" r="r" b="b"/>
              <a:pathLst>
                <a:path w="4754" h="1612" extrusionOk="0">
                  <a:moveTo>
                    <a:pt x="483" y="1"/>
                  </a:moveTo>
                  <a:lnTo>
                    <a:pt x="0" y="484"/>
                  </a:lnTo>
                  <a:cubicBezTo>
                    <a:pt x="0" y="484"/>
                    <a:pt x="805" y="1366"/>
                    <a:pt x="2177" y="1528"/>
                  </a:cubicBezTo>
                  <a:cubicBezTo>
                    <a:pt x="2577" y="1611"/>
                    <a:pt x="2983" y="1611"/>
                    <a:pt x="3382" y="1611"/>
                  </a:cubicBezTo>
                  <a:cubicBezTo>
                    <a:pt x="4110" y="1611"/>
                    <a:pt x="4754" y="1611"/>
                    <a:pt x="4754" y="1528"/>
                  </a:cubicBezTo>
                  <a:lnTo>
                    <a:pt x="4670" y="967"/>
                  </a:lnTo>
                  <a:cubicBezTo>
                    <a:pt x="4670" y="967"/>
                    <a:pt x="4098" y="1039"/>
                    <a:pt x="3382" y="1039"/>
                  </a:cubicBezTo>
                  <a:cubicBezTo>
                    <a:pt x="3024" y="1039"/>
                    <a:pt x="2630" y="1021"/>
                    <a:pt x="2255" y="967"/>
                  </a:cubicBezTo>
                  <a:cubicBezTo>
                    <a:pt x="1211" y="806"/>
                    <a:pt x="483" y="78"/>
                    <a:pt x="483"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5"/>
            <p:cNvSpPr/>
            <p:nvPr/>
          </p:nvSpPr>
          <p:spPr>
            <a:xfrm rot="-391953" flipH="1">
              <a:off x="6332112" y="1895509"/>
              <a:ext cx="357563" cy="184279"/>
            </a:xfrm>
            <a:custGeom>
              <a:avLst/>
              <a:gdLst/>
              <a:ahLst/>
              <a:cxnLst/>
              <a:rect l="l" t="t" r="r" b="b"/>
              <a:pathLst>
                <a:path w="19325" h="15222" extrusionOk="0">
                  <a:moveTo>
                    <a:pt x="15782" y="1"/>
                  </a:moveTo>
                  <a:cubicBezTo>
                    <a:pt x="15782" y="1"/>
                    <a:pt x="14410" y="9585"/>
                    <a:pt x="12960" y="10146"/>
                  </a:cubicBezTo>
                  <a:cubicBezTo>
                    <a:pt x="12922" y="10158"/>
                    <a:pt x="12878" y="10164"/>
                    <a:pt x="12829" y="10164"/>
                  </a:cubicBezTo>
                  <a:cubicBezTo>
                    <a:pt x="10933" y="10164"/>
                    <a:pt x="1366" y="1289"/>
                    <a:pt x="1366" y="1289"/>
                  </a:cubicBezTo>
                  <a:cubicBezTo>
                    <a:pt x="1366" y="1289"/>
                    <a:pt x="883" y="1611"/>
                    <a:pt x="400" y="2017"/>
                  </a:cubicBezTo>
                  <a:cubicBezTo>
                    <a:pt x="1" y="2339"/>
                    <a:pt x="162" y="7975"/>
                    <a:pt x="162" y="7975"/>
                  </a:cubicBezTo>
                  <a:cubicBezTo>
                    <a:pt x="162" y="7975"/>
                    <a:pt x="7408" y="15221"/>
                    <a:pt x="13366" y="15221"/>
                  </a:cubicBezTo>
                  <a:cubicBezTo>
                    <a:pt x="19325" y="15221"/>
                    <a:pt x="19080" y="2255"/>
                    <a:pt x="19080" y="2255"/>
                  </a:cubicBezTo>
                  <a:lnTo>
                    <a:pt x="15782" y="1"/>
                  </a:ln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5"/>
            <p:cNvSpPr/>
            <p:nvPr/>
          </p:nvSpPr>
          <p:spPr>
            <a:xfrm rot="2323267">
              <a:off x="6598772" y="1938839"/>
              <a:ext cx="306460" cy="132311"/>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5"/>
            <p:cNvSpPr/>
            <p:nvPr/>
          </p:nvSpPr>
          <p:spPr>
            <a:xfrm rot="2323099">
              <a:off x="6545749" y="1982835"/>
              <a:ext cx="137652" cy="132311"/>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5"/>
            <p:cNvSpPr/>
            <p:nvPr/>
          </p:nvSpPr>
          <p:spPr>
            <a:xfrm>
              <a:off x="6449119" y="1352458"/>
              <a:ext cx="147870"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5"/>
            <p:cNvSpPr/>
            <p:nvPr/>
          </p:nvSpPr>
          <p:spPr>
            <a:xfrm>
              <a:off x="6449119" y="1417933"/>
              <a:ext cx="147870"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5"/>
            <p:cNvSpPr/>
            <p:nvPr/>
          </p:nvSpPr>
          <p:spPr>
            <a:xfrm rot="3577711">
              <a:off x="6609320" y="1462457"/>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5"/>
            <p:cNvSpPr/>
            <p:nvPr/>
          </p:nvSpPr>
          <p:spPr>
            <a:xfrm flipH="1">
              <a:off x="3819337" y="1351558"/>
              <a:ext cx="147870"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5"/>
            <p:cNvSpPr/>
            <p:nvPr/>
          </p:nvSpPr>
          <p:spPr>
            <a:xfrm rot="-3577711" flipH="1">
              <a:off x="3648338" y="1461170"/>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5"/>
            <p:cNvSpPr/>
            <p:nvPr/>
          </p:nvSpPr>
          <p:spPr>
            <a:xfrm rot="-3577711" flipH="1">
              <a:off x="3682326" y="1479870"/>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5"/>
            <p:cNvSpPr/>
            <p:nvPr/>
          </p:nvSpPr>
          <p:spPr>
            <a:xfrm flipH="1">
              <a:off x="3855649" y="1379995"/>
              <a:ext cx="147870"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5"/>
            <p:cNvSpPr/>
            <p:nvPr/>
          </p:nvSpPr>
          <p:spPr>
            <a:xfrm rot="-3577711" flipH="1">
              <a:off x="3550763" y="1780220"/>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5"/>
            <p:cNvSpPr/>
            <p:nvPr/>
          </p:nvSpPr>
          <p:spPr>
            <a:xfrm rot="-3577711" flipH="1">
              <a:off x="3584751" y="1798920"/>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5"/>
            <p:cNvSpPr/>
            <p:nvPr/>
          </p:nvSpPr>
          <p:spPr>
            <a:xfrm rot="-3577711" flipH="1">
              <a:off x="3625138" y="1841032"/>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5"/>
            <p:cNvSpPr/>
            <p:nvPr/>
          </p:nvSpPr>
          <p:spPr>
            <a:xfrm rot="-3577711" flipH="1">
              <a:off x="3659126" y="1859732"/>
              <a:ext cx="147869"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p:nvPr/>
          </p:nvSpPr>
          <p:spPr>
            <a:xfrm rot="-6086422" flipH="1">
              <a:off x="2089305" y="1632303"/>
              <a:ext cx="147857" cy="44612"/>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5"/>
            <p:cNvSpPr/>
            <p:nvPr/>
          </p:nvSpPr>
          <p:spPr>
            <a:xfrm rot="-6086422" flipH="1">
              <a:off x="2097930" y="1549616"/>
              <a:ext cx="147857" cy="44612"/>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5"/>
            <p:cNvSpPr/>
            <p:nvPr/>
          </p:nvSpPr>
          <p:spPr>
            <a:xfrm rot="2038100" flipH="1">
              <a:off x="2402638" y="1353900"/>
              <a:ext cx="147873" cy="44617"/>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rot="2038100" flipH="1">
              <a:off x="2364926" y="1382575"/>
              <a:ext cx="147873" cy="44617"/>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rot="2038100" flipH="1">
              <a:off x="2305476" y="1437225"/>
              <a:ext cx="147873" cy="44617"/>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rot="-6086422" flipH="1">
              <a:off x="2135630" y="2209416"/>
              <a:ext cx="147857" cy="44612"/>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5"/>
            <p:cNvSpPr/>
            <p:nvPr/>
          </p:nvSpPr>
          <p:spPr>
            <a:xfrm rot="5946329">
              <a:off x="2579100" y="2275443"/>
              <a:ext cx="147836" cy="4460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5"/>
            <p:cNvSpPr/>
            <p:nvPr/>
          </p:nvSpPr>
          <p:spPr>
            <a:xfrm rot="-6086422" flipH="1">
              <a:off x="3732392" y="2304116"/>
              <a:ext cx="147857" cy="44612"/>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5"/>
            <p:cNvSpPr/>
            <p:nvPr/>
          </p:nvSpPr>
          <p:spPr>
            <a:xfrm rot="5400000">
              <a:off x="4080337" y="2303834"/>
              <a:ext cx="147870" cy="4461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rot="-5127592">
              <a:off x="6109073" y="2339236"/>
              <a:ext cx="276917" cy="44611"/>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rot="4641321">
              <a:off x="6589586" y="2443471"/>
              <a:ext cx="321452" cy="44617"/>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NỘI DUNG TRÌNH BÀY</a:t>
            </a:r>
            <a:endParaRPr dirty="0">
              <a:solidFill>
                <a:schemeClr val="dk1"/>
              </a:solidFill>
            </a:endParaRPr>
          </a:p>
        </p:txBody>
      </p:sp>
      <p:grpSp>
        <p:nvGrpSpPr>
          <p:cNvPr id="414" name="Google Shape;414;p35"/>
          <p:cNvGrpSpPr/>
          <p:nvPr/>
        </p:nvGrpSpPr>
        <p:grpSpPr>
          <a:xfrm>
            <a:off x="720831" y="1246775"/>
            <a:ext cx="1261398" cy="963203"/>
            <a:chOff x="720831" y="1246775"/>
            <a:chExt cx="1261398" cy="963203"/>
          </a:xfrm>
        </p:grpSpPr>
        <p:grpSp>
          <p:nvGrpSpPr>
            <p:cNvPr id="415" name="Google Shape;415;p35"/>
            <p:cNvGrpSpPr/>
            <p:nvPr/>
          </p:nvGrpSpPr>
          <p:grpSpPr>
            <a:xfrm>
              <a:off x="986925" y="1246775"/>
              <a:ext cx="535300" cy="194950"/>
              <a:chOff x="5054325" y="1441125"/>
              <a:chExt cx="535300" cy="194950"/>
            </a:xfrm>
          </p:grpSpPr>
          <p:sp>
            <p:nvSpPr>
              <p:cNvPr id="416" name="Google Shape;416;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5" descr="Slidesgo" title="Background"/>
            <p:cNvSpPr/>
            <p:nvPr/>
          </p:nvSpPr>
          <p:spPr>
            <a:xfrm flipH="1">
              <a:off x="720831"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35"/>
            <p:cNvGrpSpPr/>
            <p:nvPr/>
          </p:nvGrpSpPr>
          <p:grpSpPr>
            <a:xfrm>
              <a:off x="986925" y="1355988"/>
              <a:ext cx="841875" cy="831325"/>
              <a:chOff x="2286000" y="-907525"/>
              <a:chExt cx="841875" cy="831325"/>
            </a:xfrm>
          </p:grpSpPr>
          <p:sp>
            <p:nvSpPr>
              <p:cNvPr id="420" name="Google Shape;420;p35"/>
              <p:cNvSpPr/>
              <p:nvPr/>
            </p:nvSpPr>
            <p:spPr>
              <a:xfrm>
                <a:off x="2286000" y="-907525"/>
                <a:ext cx="841875" cy="831325"/>
              </a:xfrm>
              <a:custGeom>
                <a:avLst/>
                <a:gdLst/>
                <a:ahLst/>
                <a:cxnLst/>
                <a:rect l="l" t="t" r="r" b="b"/>
                <a:pathLst>
                  <a:path w="33675" h="33253" extrusionOk="0">
                    <a:moveTo>
                      <a:pt x="16788" y="0"/>
                    </a:moveTo>
                    <a:cubicBezTo>
                      <a:pt x="7871" y="0"/>
                      <a:pt x="493" y="7169"/>
                      <a:pt x="249" y="16196"/>
                    </a:cubicBezTo>
                    <a:cubicBezTo>
                      <a:pt x="1" y="25374"/>
                      <a:pt x="7254" y="33000"/>
                      <a:pt x="16433" y="33248"/>
                    </a:cubicBezTo>
                    <a:cubicBezTo>
                      <a:pt x="16550" y="33251"/>
                      <a:pt x="16667" y="33252"/>
                      <a:pt x="16784" y="33252"/>
                    </a:cubicBezTo>
                    <a:cubicBezTo>
                      <a:pt x="25747" y="33252"/>
                      <a:pt x="33182" y="26125"/>
                      <a:pt x="33427" y="17064"/>
                    </a:cubicBezTo>
                    <a:cubicBezTo>
                      <a:pt x="33675" y="7885"/>
                      <a:pt x="26421" y="254"/>
                      <a:pt x="17242" y="6"/>
                    </a:cubicBezTo>
                    <a:cubicBezTo>
                      <a:pt x="17090" y="2"/>
                      <a:pt x="16939" y="0"/>
                      <a:pt x="16788" y="0"/>
                    </a:cubicBezTo>
                    <a:close/>
                  </a:path>
                </a:pathLst>
              </a:custGeom>
              <a:solidFill>
                <a:srgbClr val="00F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286000" y="-907375"/>
                <a:ext cx="832575" cy="831175"/>
              </a:xfrm>
              <a:custGeom>
                <a:avLst/>
                <a:gdLst/>
                <a:ahLst/>
                <a:cxnLst/>
                <a:rect l="l" t="t" r="r" b="b"/>
                <a:pathLst>
                  <a:path w="33303" h="33247" extrusionOk="0">
                    <a:moveTo>
                      <a:pt x="17242" y="0"/>
                    </a:moveTo>
                    <a:cubicBezTo>
                      <a:pt x="16433" y="0"/>
                      <a:pt x="15630" y="65"/>
                      <a:pt x="14821" y="124"/>
                    </a:cubicBezTo>
                    <a:cubicBezTo>
                      <a:pt x="15133" y="868"/>
                      <a:pt x="15193" y="1677"/>
                      <a:pt x="14637" y="2297"/>
                    </a:cubicBezTo>
                    <a:cubicBezTo>
                      <a:pt x="14389" y="2545"/>
                      <a:pt x="14141" y="2729"/>
                      <a:pt x="13893" y="2853"/>
                    </a:cubicBezTo>
                    <a:cubicBezTo>
                      <a:pt x="13585" y="3112"/>
                      <a:pt x="13191" y="3242"/>
                      <a:pt x="12746" y="3242"/>
                    </a:cubicBezTo>
                    <a:cubicBezTo>
                      <a:pt x="12654" y="3242"/>
                      <a:pt x="12560" y="3236"/>
                      <a:pt x="12464" y="3225"/>
                    </a:cubicBezTo>
                    <a:cubicBezTo>
                      <a:pt x="12032" y="3349"/>
                      <a:pt x="11536" y="3473"/>
                      <a:pt x="11100" y="3597"/>
                    </a:cubicBezTo>
                    <a:lnTo>
                      <a:pt x="10544" y="3597"/>
                    </a:lnTo>
                    <a:cubicBezTo>
                      <a:pt x="10355" y="3910"/>
                      <a:pt x="10355" y="4282"/>
                      <a:pt x="10479" y="4590"/>
                    </a:cubicBezTo>
                    <a:cubicBezTo>
                      <a:pt x="10544" y="5086"/>
                      <a:pt x="10728" y="5770"/>
                      <a:pt x="10296" y="6143"/>
                    </a:cubicBezTo>
                    <a:cubicBezTo>
                      <a:pt x="9902" y="6536"/>
                      <a:pt x="9586" y="6577"/>
                      <a:pt x="9163" y="6577"/>
                    </a:cubicBezTo>
                    <a:cubicBezTo>
                      <a:pt x="9053" y="6577"/>
                      <a:pt x="8935" y="6574"/>
                      <a:pt x="8807" y="6574"/>
                    </a:cubicBezTo>
                    <a:cubicBezTo>
                      <a:pt x="8311" y="7194"/>
                      <a:pt x="8435" y="7567"/>
                      <a:pt x="9239" y="7815"/>
                    </a:cubicBezTo>
                    <a:cubicBezTo>
                      <a:pt x="9428" y="7939"/>
                      <a:pt x="9611" y="8003"/>
                      <a:pt x="9800" y="8063"/>
                    </a:cubicBezTo>
                    <a:lnTo>
                      <a:pt x="9859" y="8063"/>
                    </a:lnTo>
                    <a:cubicBezTo>
                      <a:pt x="10296" y="8003"/>
                      <a:pt x="10668" y="7879"/>
                      <a:pt x="11040" y="7567"/>
                    </a:cubicBezTo>
                    <a:cubicBezTo>
                      <a:pt x="11536" y="7259"/>
                      <a:pt x="12156" y="6639"/>
                      <a:pt x="12777" y="6639"/>
                    </a:cubicBezTo>
                    <a:cubicBezTo>
                      <a:pt x="14325" y="6698"/>
                      <a:pt x="14573" y="8187"/>
                      <a:pt x="14017" y="9368"/>
                    </a:cubicBezTo>
                    <a:cubicBezTo>
                      <a:pt x="13521" y="10543"/>
                      <a:pt x="13828" y="11724"/>
                      <a:pt x="14265" y="12841"/>
                    </a:cubicBezTo>
                    <a:cubicBezTo>
                      <a:pt x="14573" y="13644"/>
                      <a:pt x="15069" y="14205"/>
                      <a:pt x="15133" y="15073"/>
                    </a:cubicBezTo>
                    <a:cubicBezTo>
                      <a:pt x="15185" y="16153"/>
                      <a:pt x="13550" y="16387"/>
                      <a:pt x="12673" y="16387"/>
                    </a:cubicBezTo>
                    <a:cubicBezTo>
                      <a:pt x="12543" y="16387"/>
                      <a:pt x="12429" y="16382"/>
                      <a:pt x="12340" y="16373"/>
                    </a:cubicBezTo>
                    <a:cubicBezTo>
                      <a:pt x="11988" y="16336"/>
                      <a:pt x="10889" y="15749"/>
                      <a:pt x="10146" y="15749"/>
                    </a:cubicBezTo>
                    <a:cubicBezTo>
                      <a:pt x="9715" y="15749"/>
                      <a:pt x="9404" y="15946"/>
                      <a:pt x="9428" y="16562"/>
                    </a:cubicBezTo>
                    <a:cubicBezTo>
                      <a:pt x="9487" y="17306"/>
                      <a:pt x="9239" y="17738"/>
                      <a:pt x="8867" y="18298"/>
                    </a:cubicBezTo>
                    <a:cubicBezTo>
                      <a:pt x="8807" y="18358"/>
                      <a:pt x="8807" y="18482"/>
                      <a:pt x="8743" y="18606"/>
                    </a:cubicBezTo>
                    <a:cubicBezTo>
                      <a:pt x="8545" y="19002"/>
                      <a:pt x="9257" y="19123"/>
                      <a:pt x="9709" y="19123"/>
                    </a:cubicBezTo>
                    <a:cubicBezTo>
                      <a:pt x="9823" y="19123"/>
                      <a:pt x="9921" y="19115"/>
                      <a:pt x="9983" y="19102"/>
                    </a:cubicBezTo>
                    <a:cubicBezTo>
                      <a:pt x="10420" y="19102"/>
                      <a:pt x="10792" y="19043"/>
                      <a:pt x="11164" y="19043"/>
                    </a:cubicBezTo>
                    <a:cubicBezTo>
                      <a:pt x="11306" y="19006"/>
                      <a:pt x="11428" y="18970"/>
                      <a:pt x="11528" y="18970"/>
                    </a:cubicBezTo>
                    <a:cubicBezTo>
                      <a:pt x="11603" y="18970"/>
                      <a:pt x="11667" y="18990"/>
                      <a:pt x="11720" y="19043"/>
                    </a:cubicBezTo>
                    <a:cubicBezTo>
                      <a:pt x="11968" y="19167"/>
                      <a:pt x="12156" y="19291"/>
                      <a:pt x="12340" y="19415"/>
                    </a:cubicBezTo>
                    <a:cubicBezTo>
                      <a:pt x="13208" y="19787"/>
                      <a:pt x="14017" y="19970"/>
                      <a:pt x="14201" y="20839"/>
                    </a:cubicBezTo>
                    <a:cubicBezTo>
                      <a:pt x="14389" y="20963"/>
                      <a:pt x="14573" y="21151"/>
                      <a:pt x="14821" y="21335"/>
                    </a:cubicBezTo>
                    <a:cubicBezTo>
                      <a:pt x="15317" y="21771"/>
                      <a:pt x="16061" y="22516"/>
                      <a:pt x="15630" y="23195"/>
                    </a:cubicBezTo>
                    <a:cubicBezTo>
                      <a:pt x="15441" y="23508"/>
                      <a:pt x="15505" y="24252"/>
                      <a:pt x="15193" y="24560"/>
                    </a:cubicBezTo>
                    <a:cubicBezTo>
                      <a:pt x="14761" y="24932"/>
                      <a:pt x="14077" y="25056"/>
                      <a:pt x="14017" y="25741"/>
                    </a:cubicBezTo>
                    <a:cubicBezTo>
                      <a:pt x="14017" y="25924"/>
                      <a:pt x="13893" y="26048"/>
                      <a:pt x="13704" y="26048"/>
                    </a:cubicBezTo>
                    <a:cubicBezTo>
                      <a:pt x="13273" y="26792"/>
                      <a:pt x="12712" y="27413"/>
                      <a:pt x="12588" y="28281"/>
                    </a:cubicBezTo>
                    <a:cubicBezTo>
                      <a:pt x="12777" y="29025"/>
                      <a:pt x="13332" y="29710"/>
                      <a:pt x="13397" y="30514"/>
                    </a:cubicBezTo>
                    <a:cubicBezTo>
                      <a:pt x="13397" y="30762"/>
                      <a:pt x="13332" y="30950"/>
                      <a:pt x="13208" y="31074"/>
                    </a:cubicBezTo>
                    <a:lnTo>
                      <a:pt x="13208" y="31134"/>
                    </a:lnTo>
                    <a:cubicBezTo>
                      <a:pt x="13165" y="31224"/>
                      <a:pt x="13052" y="31283"/>
                      <a:pt x="12947" y="31283"/>
                    </a:cubicBezTo>
                    <a:cubicBezTo>
                      <a:pt x="12908" y="31283"/>
                      <a:pt x="12870" y="31275"/>
                      <a:pt x="12836" y="31258"/>
                    </a:cubicBezTo>
                    <a:cubicBezTo>
                      <a:pt x="12712" y="31258"/>
                      <a:pt x="12529" y="31258"/>
                      <a:pt x="12405" y="31198"/>
                    </a:cubicBezTo>
                    <a:cubicBezTo>
                      <a:pt x="12280" y="31134"/>
                      <a:pt x="12216" y="31010"/>
                      <a:pt x="12216" y="30886"/>
                    </a:cubicBezTo>
                    <a:cubicBezTo>
                      <a:pt x="10668" y="30082"/>
                      <a:pt x="9735" y="28529"/>
                      <a:pt x="9800" y="26668"/>
                    </a:cubicBezTo>
                    <a:cubicBezTo>
                      <a:pt x="9859" y="25676"/>
                      <a:pt x="10355" y="24500"/>
                      <a:pt x="9428" y="23567"/>
                    </a:cubicBezTo>
                    <a:cubicBezTo>
                      <a:pt x="9180" y="23384"/>
                      <a:pt x="8807" y="23071"/>
                      <a:pt x="8683" y="22764"/>
                    </a:cubicBezTo>
                    <a:cubicBezTo>
                      <a:pt x="8435" y="21831"/>
                      <a:pt x="8807" y="21399"/>
                      <a:pt x="9115" y="20655"/>
                    </a:cubicBezTo>
                    <a:cubicBezTo>
                      <a:pt x="8931" y="20094"/>
                      <a:pt x="7751" y="19539"/>
                      <a:pt x="7443" y="18794"/>
                    </a:cubicBezTo>
                    <a:cubicBezTo>
                      <a:pt x="7071" y="18050"/>
                      <a:pt x="6699" y="17614"/>
                      <a:pt x="6634" y="16810"/>
                    </a:cubicBezTo>
                    <a:cubicBezTo>
                      <a:pt x="6575" y="15693"/>
                      <a:pt x="4898" y="15569"/>
                      <a:pt x="4278" y="14885"/>
                    </a:cubicBezTo>
                    <a:cubicBezTo>
                      <a:pt x="3905" y="14453"/>
                      <a:pt x="3226" y="13768"/>
                      <a:pt x="3102" y="13213"/>
                    </a:cubicBezTo>
                    <a:cubicBezTo>
                      <a:pt x="2913" y="12096"/>
                      <a:pt x="2913" y="10791"/>
                      <a:pt x="3037" y="9675"/>
                    </a:cubicBezTo>
                    <a:cubicBezTo>
                      <a:pt x="3102" y="8995"/>
                      <a:pt x="2978" y="8311"/>
                      <a:pt x="2854" y="7691"/>
                    </a:cubicBezTo>
                    <a:cubicBezTo>
                      <a:pt x="1301" y="10112"/>
                      <a:pt x="308" y="13024"/>
                      <a:pt x="249" y="16190"/>
                    </a:cubicBezTo>
                    <a:cubicBezTo>
                      <a:pt x="1" y="25368"/>
                      <a:pt x="7254" y="32994"/>
                      <a:pt x="16433" y="33242"/>
                    </a:cubicBezTo>
                    <a:cubicBezTo>
                      <a:pt x="16559" y="33245"/>
                      <a:pt x="16684" y="33247"/>
                      <a:pt x="16809" y="33247"/>
                    </a:cubicBezTo>
                    <a:cubicBezTo>
                      <a:pt x="25202" y="33247"/>
                      <a:pt x="32203" y="27043"/>
                      <a:pt x="33302" y="18854"/>
                    </a:cubicBezTo>
                    <a:lnTo>
                      <a:pt x="33302" y="18854"/>
                    </a:lnTo>
                    <a:cubicBezTo>
                      <a:pt x="32623" y="19970"/>
                      <a:pt x="31754" y="20903"/>
                      <a:pt x="30638" y="21399"/>
                    </a:cubicBezTo>
                    <a:cubicBezTo>
                      <a:pt x="30574" y="21459"/>
                      <a:pt x="30574" y="21523"/>
                      <a:pt x="30514" y="21647"/>
                    </a:cubicBezTo>
                    <a:cubicBezTo>
                      <a:pt x="30446" y="21748"/>
                      <a:pt x="30341" y="21794"/>
                      <a:pt x="30239" y="21794"/>
                    </a:cubicBezTo>
                    <a:cubicBezTo>
                      <a:pt x="30155" y="21794"/>
                      <a:pt x="30074" y="21763"/>
                      <a:pt x="30018" y="21707"/>
                    </a:cubicBezTo>
                    <a:cubicBezTo>
                      <a:pt x="29581" y="21211"/>
                      <a:pt x="29026" y="20903"/>
                      <a:pt x="28405" y="20903"/>
                    </a:cubicBezTo>
                    <a:cubicBezTo>
                      <a:pt x="27721" y="20903"/>
                      <a:pt x="28217" y="21459"/>
                      <a:pt x="28281" y="21771"/>
                    </a:cubicBezTo>
                    <a:cubicBezTo>
                      <a:pt x="28465" y="22327"/>
                      <a:pt x="28281" y="22764"/>
                      <a:pt x="27845" y="23071"/>
                    </a:cubicBezTo>
                    <a:cubicBezTo>
                      <a:pt x="27539" y="23276"/>
                      <a:pt x="27213" y="23368"/>
                      <a:pt x="26889" y="23368"/>
                    </a:cubicBezTo>
                    <a:cubicBezTo>
                      <a:pt x="26624" y="23368"/>
                      <a:pt x="26360" y="23307"/>
                      <a:pt x="26108" y="23195"/>
                    </a:cubicBezTo>
                    <a:cubicBezTo>
                      <a:pt x="25860" y="23071"/>
                      <a:pt x="25736" y="22888"/>
                      <a:pt x="25677" y="22640"/>
                    </a:cubicBezTo>
                    <a:cubicBezTo>
                      <a:pt x="25364" y="23816"/>
                      <a:pt x="25304" y="26857"/>
                      <a:pt x="24868" y="27909"/>
                    </a:cubicBezTo>
                    <a:cubicBezTo>
                      <a:pt x="24560" y="28717"/>
                      <a:pt x="24248" y="29462"/>
                      <a:pt x="23379" y="29710"/>
                    </a:cubicBezTo>
                    <a:cubicBezTo>
                      <a:pt x="23351" y="29720"/>
                      <a:pt x="23322" y="29725"/>
                      <a:pt x="23292" y="29725"/>
                    </a:cubicBezTo>
                    <a:cubicBezTo>
                      <a:pt x="22632" y="29725"/>
                      <a:pt x="21886" y="27144"/>
                      <a:pt x="21767" y="26668"/>
                    </a:cubicBezTo>
                    <a:cubicBezTo>
                      <a:pt x="21643" y="26172"/>
                      <a:pt x="21891" y="25552"/>
                      <a:pt x="22015" y="25056"/>
                    </a:cubicBezTo>
                    <a:cubicBezTo>
                      <a:pt x="22452" y="23567"/>
                      <a:pt x="21023" y="23691"/>
                      <a:pt x="19906" y="23195"/>
                    </a:cubicBezTo>
                    <a:cubicBezTo>
                      <a:pt x="18730" y="22699"/>
                      <a:pt x="18358" y="19722"/>
                      <a:pt x="19782" y="18918"/>
                    </a:cubicBezTo>
                    <a:cubicBezTo>
                      <a:pt x="20159" y="18718"/>
                      <a:pt x="20488" y="18645"/>
                      <a:pt x="20806" y="18645"/>
                    </a:cubicBezTo>
                    <a:cubicBezTo>
                      <a:pt x="21380" y="18645"/>
                      <a:pt x="21917" y="18883"/>
                      <a:pt x="22635" y="19043"/>
                    </a:cubicBezTo>
                    <a:cubicBezTo>
                      <a:pt x="23118" y="19126"/>
                      <a:pt x="23638" y="19198"/>
                      <a:pt x="24150" y="19198"/>
                    </a:cubicBezTo>
                    <a:cubicBezTo>
                      <a:pt x="24759" y="19198"/>
                      <a:pt x="25356" y="19096"/>
                      <a:pt x="25860" y="18794"/>
                    </a:cubicBezTo>
                    <a:cubicBezTo>
                      <a:pt x="26356" y="18546"/>
                      <a:pt x="26793" y="18234"/>
                      <a:pt x="27165" y="17862"/>
                    </a:cubicBezTo>
                    <a:cubicBezTo>
                      <a:pt x="27721" y="17182"/>
                      <a:pt x="27785" y="16562"/>
                      <a:pt x="27473" y="15877"/>
                    </a:cubicBezTo>
                    <a:cubicBezTo>
                      <a:pt x="27349" y="15818"/>
                      <a:pt x="27225" y="15753"/>
                      <a:pt x="27101" y="15753"/>
                    </a:cubicBezTo>
                    <a:cubicBezTo>
                      <a:pt x="26815" y="16044"/>
                      <a:pt x="26473" y="16758"/>
                      <a:pt x="26028" y="16758"/>
                    </a:cubicBezTo>
                    <a:cubicBezTo>
                      <a:pt x="25994" y="16758"/>
                      <a:pt x="25960" y="16754"/>
                      <a:pt x="25925" y="16745"/>
                    </a:cubicBezTo>
                    <a:cubicBezTo>
                      <a:pt x="25736" y="16686"/>
                      <a:pt x="25488" y="16686"/>
                      <a:pt x="25364" y="16621"/>
                    </a:cubicBezTo>
                    <a:lnTo>
                      <a:pt x="25240" y="16497"/>
                    </a:lnTo>
                    <a:lnTo>
                      <a:pt x="25240" y="16497"/>
                    </a:lnTo>
                    <a:cubicBezTo>
                      <a:pt x="25240" y="17117"/>
                      <a:pt x="25364" y="17738"/>
                      <a:pt x="24684" y="17986"/>
                    </a:cubicBezTo>
                    <a:cubicBezTo>
                      <a:pt x="24650" y="17994"/>
                      <a:pt x="24618" y="17998"/>
                      <a:pt x="24588" y="17998"/>
                    </a:cubicBezTo>
                    <a:cubicBezTo>
                      <a:pt x="24068" y="17998"/>
                      <a:pt x="24068" y="16801"/>
                      <a:pt x="23724" y="16801"/>
                    </a:cubicBezTo>
                    <a:cubicBezTo>
                      <a:pt x="23650" y="16801"/>
                      <a:pt x="23559" y="16857"/>
                      <a:pt x="23444" y="16993"/>
                    </a:cubicBezTo>
                    <a:cubicBezTo>
                      <a:pt x="23379" y="17058"/>
                      <a:pt x="23320" y="17058"/>
                      <a:pt x="23255" y="17117"/>
                    </a:cubicBezTo>
                    <a:cubicBezTo>
                      <a:pt x="23031" y="17512"/>
                      <a:pt x="22604" y="18260"/>
                      <a:pt x="22157" y="18260"/>
                    </a:cubicBezTo>
                    <a:cubicBezTo>
                      <a:pt x="22110" y="18260"/>
                      <a:pt x="22062" y="18252"/>
                      <a:pt x="22015" y="18234"/>
                    </a:cubicBezTo>
                    <a:cubicBezTo>
                      <a:pt x="21519" y="18110"/>
                      <a:pt x="20715" y="17738"/>
                      <a:pt x="20343" y="17366"/>
                    </a:cubicBezTo>
                    <a:cubicBezTo>
                      <a:pt x="19971" y="16934"/>
                      <a:pt x="20219" y="16497"/>
                      <a:pt x="20527" y="16249"/>
                    </a:cubicBezTo>
                    <a:cubicBezTo>
                      <a:pt x="20715" y="16066"/>
                      <a:pt x="21023" y="16066"/>
                      <a:pt x="21211" y="16066"/>
                    </a:cubicBezTo>
                    <a:cubicBezTo>
                      <a:pt x="21755" y="15294"/>
                      <a:pt x="21933" y="14922"/>
                      <a:pt x="21774" y="14922"/>
                    </a:cubicBezTo>
                    <a:cubicBezTo>
                      <a:pt x="21715" y="14922"/>
                      <a:pt x="21609" y="14973"/>
                      <a:pt x="21459" y="15073"/>
                    </a:cubicBezTo>
                    <a:cubicBezTo>
                      <a:pt x="21395" y="15133"/>
                      <a:pt x="21395" y="15133"/>
                      <a:pt x="21335" y="15133"/>
                    </a:cubicBezTo>
                    <a:cubicBezTo>
                      <a:pt x="19723" y="15009"/>
                      <a:pt x="19847" y="13272"/>
                      <a:pt x="20095" y="12032"/>
                    </a:cubicBezTo>
                    <a:cubicBezTo>
                      <a:pt x="20145" y="11823"/>
                      <a:pt x="20417" y="11572"/>
                      <a:pt x="20688" y="11572"/>
                    </a:cubicBezTo>
                    <a:cubicBezTo>
                      <a:pt x="20739" y="11572"/>
                      <a:pt x="20790" y="11581"/>
                      <a:pt x="20839" y="11600"/>
                    </a:cubicBezTo>
                    <a:cubicBezTo>
                      <a:pt x="21271" y="11784"/>
                      <a:pt x="21583" y="12096"/>
                      <a:pt x="22015" y="12344"/>
                    </a:cubicBezTo>
                    <a:cubicBezTo>
                      <a:pt x="22387" y="12555"/>
                      <a:pt x="22720" y="12647"/>
                      <a:pt x="23016" y="12647"/>
                    </a:cubicBezTo>
                    <a:cubicBezTo>
                      <a:pt x="24545" y="12647"/>
                      <a:pt x="25076" y="10189"/>
                      <a:pt x="24868" y="8995"/>
                    </a:cubicBezTo>
                    <a:cubicBezTo>
                      <a:pt x="24868" y="8931"/>
                      <a:pt x="24868" y="8871"/>
                      <a:pt x="24932" y="8871"/>
                    </a:cubicBezTo>
                    <a:cubicBezTo>
                      <a:pt x="24862" y="8482"/>
                      <a:pt x="24730" y="8094"/>
                      <a:pt x="24607" y="8094"/>
                    </a:cubicBezTo>
                    <a:cubicBezTo>
                      <a:pt x="24514" y="8094"/>
                      <a:pt x="24425" y="8317"/>
                      <a:pt x="24372" y="8931"/>
                    </a:cubicBezTo>
                    <a:cubicBezTo>
                      <a:pt x="24372" y="9427"/>
                      <a:pt x="24312" y="10171"/>
                      <a:pt x="23876" y="10484"/>
                    </a:cubicBezTo>
                    <a:cubicBezTo>
                      <a:pt x="23512" y="10732"/>
                      <a:pt x="23172" y="10845"/>
                      <a:pt x="22868" y="10845"/>
                    </a:cubicBezTo>
                    <a:cubicBezTo>
                      <a:pt x="22188" y="10845"/>
                      <a:pt x="21690" y="10284"/>
                      <a:pt x="21519" y="9427"/>
                    </a:cubicBezTo>
                    <a:cubicBezTo>
                      <a:pt x="21335" y="8559"/>
                      <a:pt x="21767" y="7691"/>
                      <a:pt x="22080" y="6946"/>
                    </a:cubicBezTo>
                    <a:cubicBezTo>
                      <a:pt x="22387" y="5954"/>
                      <a:pt x="22015" y="4962"/>
                      <a:pt x="22263" y="3969"/>
                    </a:cubicBezTo>
                    <a:cubicBezTo>
                      <a:pt x="22387" y="3349"/>
                      <a:pt x="23196" y="2918"/>
                      <a:pt x="23692" y="2545"/>
                    </a:cubicBezTo>
                    <a:cubicBezTo>
                      <a:pt x="24000" y="2357"/>
                      <a:pt x="24248" y="2173"/>
                      <a:pt x="24560" y="1925"/>
                    </a:cubicBezTo>
                    <a:cubicBezTo>
                      <a:pt x="22328" y="744"/>
                      <a:pt x="19906" y="65"/>
                      <a:pt x="17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57325" y="-904275"/>
                <a:ext cx="330225" cy="779000"/>
              </a:xfrm>
              <a:custGeom>
                <a:avLst/>
                <a:gdLst/>
                <a:ahLst/>
                <a:cxnLst/>
                <a:rect l="l" t="t" r="r" b="b"/>
                <a:pathLst>
                  <a:path w="13209" h="31160" extrusionOk="0">
                    <a:moveTo>
                      <a:pt x="11968" y="0"/>
                    </a:moveTo>
                    <a:cubicBezTo>
                      <a:pt x="6947" y="620"/>
                      <a:pt x="2605" y="3473"/>
                      <a:pt x="1" y="7567"/>
                    </a:cubicBezTo>
                    <a:cubicBezTo>
                      <a:pt x="125" y="8187"/>
                      <a:pt x="249" y="8871"/>
                      <a:pt x="184" y="9551"/>
                    </a:cubicBezTo>
                    <a:cubicBezTo>
                      <a:pt x="60" y="10667"/>
                      <a:pt x="60" y="11972"/>
                      <a:pt x="249" y="13089"/>
                    </a:cubicBezTo>
                    <a:cubicBezTo>
                      <a:pt x="373" y="13644"/>
                      <a:pt x="1052" y="14329"/>
                      <a:pt x="1425" y="14761"/>
                    </a:cubicBezTo>
                    <a:cubicBezTo>
                      <a:pt x="2045" y="15445"/>
                      <a:pt x="3722" y="15569"/>
                      <a:pt x="3781" y="16686"/>
                    </a:cubicBezTo>
                    <a:cubicBezTo>
                      <a:pt x="3846" y="17490"/>
                      <a:pt x="4218" y="17926"/>
                      <a:pt x="4590" y="18670"/>
                    </a:cubicBezTo>
                    <a:cubicBezTo>
                      <a:pt x="4898" y="19415"/>
                      <a:pt x="6078" y="19970"/>
                      <a:pt x="6262" y="20531"/>
                    </a:cubicBezTo>
                    <a:cubicBezTo>
                      <a:pt x="5954" y="21275"/>
                      <a:pt x="5582" y="21707"/>
                      <a:pt x="5830" y="22640"/>
                    </a:cubicBezTo>
                    <a:cubicBezTo>
                      <a:pt x="5954" y="22947"/>
                      <a:pt x="6327" y="23260"/>
                      <a:pt x="6575" y="23443"/>
                    </a:cubicBezTo>
                    <a:cubicBezTo>
                      <a:pt x="7502" y="24376"/>
                      <a:pt x="7006" y="25552"/>
                      <a:pt x="6947" y="26544"/>
                    </a:cubicBezTo>
                    <a:cubicBezTo>
                      <a:pt x="6882" y="28405"/>
                      <a:pt x="7815" y="29958"/>
                      <a:pt x="9363" y="30762"/>
                    </a:cubicBezTo>
                    <a:cubicBezTo>
                      <a:pt x="9363" y="30886"/>
                      <a:pt x="9427" y="31010"/>
                      <a:pt x="9552" y="31074"/>
                    </a:cubicBezTo>
                    <a:cubicBezTo>
                      <a:pt x="9676" y="31134"/>
                      <a:pt x="9859" y="31134"/>
                      <a:pt x="9983" y="31134"/>
                    </a:cubicBezTo>
                    <a:cubicBezTo>
                      <a:pt x="10017" y="31151"/>
                      <a:pt x="10055" y="31159"/>
                      <a:pt x="10094" y="31159"/>
                    </a:cubicBezTo>
                    <a:cubicBezTo>
                      <a:pt x="10199" y="31159"/>
                      <a:pt x="10312" y="31100"/>
                      <a:pt x="10355" y="31010"/>
                    </a:cubicBezTo>
                    <a:lnTo>
                      <a:pt x="10355" y="30950"/>
                    </a:lnTo>
                    <a:cubicBezTo>
                      <a:pt x="10479" y="30826"/>
                      <a:pt x="10544" y="30638"/>
                      <a:pt x="10544" y="30390"/>
                    </a:cubicBezTo>
                    <a:cubicBezTo>
                      <a:pt x="10479" y="29586"/>
                      <a:pt x="9924" y="28901"/>
                      <a:pt x="9735" y="28157"/>
                    </a:cubicBezTo>
                    <a:cubicBezTo>
                      <a:pt x="9859" y="27289"/>
                      <a:pt x="10420" y="26668"/>
                      <a:pt x="10851" y="25924"/>
                    </a:cubicBezTo>
                    <a:cubicBezTo>
                      <a:pt x="11040" y="25924"/>
                      <a:pt x="11164" y="25800"/>
                      <a:pt x="11164" y="25617"/>
                    </a:cubicBezTo>
                    <a:cubicBezTo>
                      <a:pt x="11224" y="24932"/>
                      <a:pt x="11908" y="24808"/>
                      <a:pt x="12340" y="24436"/>
                    </a:cubicBezTo>
                    <a:cubicBezTo>
                      <a:pt x="12652" y="24128"/>
                      <a:pt x="12588" y="23384"/>
                      <a:pt x="12777" y="23071"/>
                    </a:cubicBezTo>
                    <a:cubicBezTo>
                      <a:pt x="13208" y="22392"/>
                      <a:pt x="12464" y="21647"/>
                      <a:pt x="11968" y="21211"/>
                    </a:cubicBezTo>
                    <a:cubicBezTo>
                      <a:pt x="11720" y="21027"/>
                      <a:pt x="11536" y="20839"/>
                      <a:pt x="11348" y="20715"/>
                    </a:cubicBezTo>
                    <a:cubicBezTo>
                      <a:pt x="11164" y="19846"/>
                      <a:pt x="10355" y="19663"/>
                      <a:pt x="9487" y="19291"/>
                    </a:cubicBezTo>
                    <a:cubicBezTo>
                      <a:pt x="9303" y="19167"/>
                      <a:pt x="9115" y="19043"/>
                      <a:pt x="8867" y="18919"/>
                    </a:cubicBezTo>
                    <a:cubicBezTo>
                      <a:pt x="8814" y="18866"/>
                      <a:pt x="8750" y="18846"/>
                      <a:pt x="8675" y="18846"/>
                    </a:cubicBezTo>
                    <a:cubicBezTo>
                      <a:pt x="8575" y="18846"/>
                      <a:pt x="8453" y="18882"/>
                      <a:pt x="8311" y="18919"/>
                    </a:cubicBezTo>
                    <a:cubicBezTo>
                      <a:pt x="7939" y="18919"/>
                      <a:pt x="7567" y="18978"/>
                      <a:pt x="7130" y="18978"/>
                    </a:cubicBezTo>
                    <a:cubicBezTo>
                      <a:pt x="7068" y="18991"/>
                      <a:pt x="6970" y="18999"/>
                      <a:pt x="6856" y="18999"/>
                    </a:cubicBezTo>
                    <a:cubicBezTo>
                      <a:pt x="6404" y="18999"/>
                      <a:pt x="5692" y="18878"/>
                      <a:pt x="5890" y="18482"/>
                    </a:cubicBezTo>
                    <a:cubicBezTo>
                      <a:pt x="5954" y="18358"/>
                      <a:pt x="5954" y="18234"/>
                      <a:pt x="6014" y="18174"/>
                    </a:cubicBezTo>
                    <a:cubicBezTo>
                      <a:pt x="6386" y="17614"/>
                      <a:pt x="6634" y="17182"/>
                      <a:pt x="6575" y="16438"/>
                    </a:cubicBezTo>
                    <a:cubicBezTo>
                      <a:pt x="6551" y="15822"/>
                      <a:pt x="6862" y="15625"/>
                      <a:pt x="7293" y="15625"/>
                    </a:cubicBezTo>
                    <a:cubicBezTo>
                      <a:pt x="8036" y="15625"/>
                      <a:pt x="9135" y="16212"/>
                      <a:pt x="9487" y="16249"/>
                    </a:cubicBezTo>
                    <a:cubicBezTo>
                      <a:pt x="9576" y="16258"/>
                      <a:pt x="9690" y="16263"/>
                      <a:pt x="9820" y="16263"/>
                    </a:cubicBezTo>
                    <a:cubicBezTo>
                      <a:pt x="10697" y="16263"/>
                      <a:pt x="12332" y="16029"/>
                      <a:pt x="12280" y="14949"/>
                    </a:cubicBezTo>
                    <a:cubicBezTo>
                      <a:pt x="12216" y="14081"/>
                      <a:pt x="11720" y="13520"/>
                      <a:pt x="11412" y="12717"/>
                    </a:cubicBezTo>
                    <a:cubicBezTo>
                      <a:pt x="10975" y="11600"/>
                      <a:pt x="10668" y="10419"/>
                      <a:pt x="11164" y="9244"/>
                    </a:cubicBezTo>
                    <a:cubicBezTo>
                      <a:pt x="11720" y="8063"/>
                      <a:pt x="11472" y="6574"/>
                      <a:pt x="9924" y="6515"/>
                    </a:cubicBezTo>
                    <a:cubicBezTo>
                      <a:pt x="9303" y="6515"/>
                      <a:pt x="8683" y="7135"/>
                      <a:pt x="8187" y="7443"/>
                    </a:cubicBezTo>
                    <a:cubicBezTo>
                      <a:pt x="7815" y="7755"/>
                      <a:pt x="7443" y="7879"/>
                      <a:pt x="7006" y="7939"/>
                    </a:cubicBezTo>
                    <a:lnTo>
                      <a:pt x="6947" y="7939"/>
                    </a:lnTo>
                    <a:cubicBezTo>
                      <a:pt x="6758" y="7879"/>
                      <a:pt x="6575" y="7815"/>
                      <a:pt x="6386" y="7691"/>
                    </a:cubicBezTo>
                    <a:cubicBezTo>
                      <a:pt x="5582" y="7443"/>
                      <a:pt x="5458" y="7070"/>
                      <a:pt x="5954" y="6450"/>
                    </a:cubicBezTo>
                    <a:cubicBezTo>
                      <a:pt x="6082" y="6450"/>
                      <a:pt x="6200" y="6453"/>
                      <a:pt x="6310" y="6453"/>
                    </a:cubicBezTo>
                    <a:cubicBezTo>
                      <a:pt x="6733" y="6453"/>
                      <a:pt x="7049" y="6412"/>
                      <a:pt x="7443" y="6019"/>
                    </a:cubicBezTo>
                    <a:cubicBezTo>
                      <a:pt x="7875" y="5646"/>
                      <a:pt x="7691" y="4962"/>
                      <a:pt x="7626" y="4466"/>
                    </a:cubicBezTo>
                    <a:cubicBezTo>
                      <a:pt x="7502" y="4158"/>
                      <a:pt x="7502" y="3786"/>
                      <a:pt x="7691" y="3473"/>
                    </a:cubicBezTo>
                    <a:lnTo>
                      <a:pt x="8247" y="3473"/>
                    </a:lnTo>
                    <a:cubicBezTo>
                      <a:pt x="8683" y="3349"/>
                      <a:pt x="9179" y="3225"/>
                      <a:pt x="9611" y="3101"/>
                    </a:cubicBezTo>
                    <a:cubicBezTo>
                      <a:pt x="9707" y="3112"/>
                      <a:pt x="9801" y="3118"/>
                      <a:pt x="9893" y="3118"/>
                    </a:cubicBezTo>
                    <a:cubicBezTo>
                      <a:pt x="10338" y="3118"/>
                      <a:pt x="10732" y="2988"/>
                      <a:pt x="11040" y="2729"/>
                    </a:cubicBezTo>
                    <a:cubicBezTo>
                      <a:pt x="11288" y="2605"/>
                      <a:pt x="11536" y="2421"/>
                      <a:pt x="11784" y="2173"/>
                    </a:cubicBezTo>
                    <a:cubicBezTo>
                      <a:pt x="12340" y="1553"/>
                      <a:pt x="12280" y="744"/>
                      <a:pt x="11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44950" y="-859250"/>
                <a:ext cx="381450" cy="695025"/>
              </a:xfrm>
              <a:custGeom>
                <a:avLst/>
                <a:gdLst/>
                <a:ahLst/>
                <a:cxnLst/>
                <a:rect l="l" t="t" r="r" b="b"/>
                <a:pathLst>
                  <a:path w="15258" h="27801" extrusionOk="0">
                    <a:moveTo>
                      <a:pt x="6202" y="0"/>
                    </a:moveTo>
                    <a:cubicBezTo>
                      <a:pt x="5890" y="248"/>
                      <a:pt x="5642" y="432"/>
                      <a:pt x="5334" y="620"/>
                    </a:cubicBezTo>
                    <a:cubicBezTo>
                      <a:pt x="4838" y="993"/>
                      <a:pt x="4029" y="1424"/>
                      <a:pt x="3905" y="2044"/>
                    </a:cubicBezTo>
                    <a:cubicBezTo>
                      <a:pt x="3657" y="3037"/>
                      <a:pt x="4029" y="4029"/>
                      <a:pt x="3722" y="5021"/>
                    </a:cubicBezTo>
                    <a:cubicBezTo>
                      <a:pt x="3409" y="5766"/>
                      <a:pt x="2977" y="6634"/>
                      <a:pt x="3161" y="7502"/>
                    </a:cubicBezTo>
                    <a:cubicBezTo>
                      <a:pt x="3332" y="8359"/>
                      <a:pt x="3830" y="8920"/>
                      <a:pt x="4510" y="8920"/>
                    </a:cubicBezTo>
                    <a:cubicBezTo>
                      <a:pt x="4814" y="8920"/>
                      <a:pt x="5154" y="8807"/>
                      <a:pt x="5518" y="8559"/>
                    </a:cubicBezTo>
                    <a:cubicBezTo>
                      <a:pt x="5954" y="8246"/>
                      <a:pt x="6014" y="7502"/>
                      <a:pt x="6014" y="7006"/>
                    </a:cubicBezTo>
                    <a:cubicBezTo>
                      <a:pt x="6067" y="6392"/>
                      <a:pt x="6156" y="6169"/>
                      <a:pt x="6249" y="6169"/>
                    </a:cubicBezTo>
                    <a:cubicBezTo>
                      <a:pt x="6372" y="6169"/>
                      <a:pt x="6504" y="6557"/>
                      <a:pt x="6574" y="6946"/>
                    </a:cubicBezTo>
                    <a:cubicBezTo>
                      <a:pt x="6510" y="6946"/>
                      <a:pt x="6510" y="7006"/>
                      <a:pt x="6510" y="7070"/>
                    </a:cubicBezTo>
                    <a:cubicBezTo>
                      <a:pt x="6718" y="8264"/>
                      <a:pt x="6187" y="10722"/>
                      <a:pt x="4658" y="10722"/>
                    </a:cubicBezTo>
                    <a:cubicBezTo>
                      <a:pt x="4362" y="10722"/>
                      <a:pt x="4029" y="10630"/>
                      <a:pt x="3657" y="10419"/>
                    </a:cubicBezTo>
                    <a:cubicBezTo>
                      <a:pt x="3225" y="10171"/>
                      <a:pt x="2913" y="9859"/>
                      <a:pt x="2481" y="9675"/>
                    </a:cubicBezTo>
                    <a:cubicBezTo>
                      <a:pt x="2432" y="9656"/>
                      <a:pt x="2381" y="9647"/>
                      <a:pt x="2330" y="9647"/>
                    </a:cubicBezTo>
                    <a:cubicBezTo>
                      <a:pt x="2059" y="9647"/>
                      <a:pt x="1787" y="9898"/>
                      <a:pt x="1737" y="10107"/>
                    </a:cubicBezTo>
                    <a:cubicBezTo>
                      <a:pt x="1489" y="11347"/>
                      <a:pt x="1365" y="13084"/>
                      <a:pt x="2977" y="13208"/>
                    </a:cubicBezTo>
                    <a:cubicBezTo>
                      <a:pt x="3037" y="13208"/>
                      <a:pt x="3037" y="13208"/>
                      <a:pt x="3101" y="13148"/>
                    </a:cubicBezTo>
                    <a:cubicBezTo>
                      <a:pt x="3251" y="13048"/>
                      <a:pt x="3357" y="12997"/>
                      <a:pt x="3416" y="12997"/>
                    </a:cubicBezTo>
                    <a:cubicBezTo>
                      <a:pt x="3575" y="12997"/>
                      <a:pt x="3397" y="13369"/>
                      <a:pt x="2853" y="14141"/>
                    </a:cubicBezTo>
                    <a:cubicBezTo>
                      <a:pt x="2665" y="14141"/>
                      <a:pt x="2357" y="14141"/>
                      <a:pt x="2169" y="14324"/>
                    </a:cubicBezTo>
                    <a:cubicBezTo>
                      <a:pt x="1861" y="14572"/>
                      <a:pt x="1613" y="15009"/>
                      <a:pt x="1985" y="15441"/>
                    </a:cubicBezTo>
                    <a:cubicBezTo>
                      <a:pt x="2357" y="15813"/>
                      <a:pt x="3161" y="16185"/>
                      <a:pt x="3657" y="16309"/>
                    </a:cubicBezTo>
                    <a:cubicBezTo>
                      <a:pt x="3704" y="16327"/>
                      <a:pt x="3752" y="16335"/>
                      <a:pt x="3799" y="16335"/>
                    </a:cubicBezTo>
                    <a:cubicBezTo>
                      <a:pt x="4246" y="16335"/>
                      <a:pt x="4673" y="15587"/>
                      <a:pt x="4897" y="15192"/>
                    </a:cubicBezTo>
                    <a:cubicBezTo>
                      <a:pt x="4962" y="15133"/>
                      <a:pt x="5021" y="15133"/>
                      <a:pt x="5086" y="15068"/>
                    </a:cubicBezTo>
                    <a:cubicBezTo>
                      <a:pt x="5201" y="14932"/>
                      <a:pt x="5292" y="14876"/>
                      <a:pt x="5366" y="14876"/>
                    </a:cubicBezTo>
                    <a:cubicBezTo>
                      <a:pt x="5710" y="14876"/>
                      <a:pt x="5710" y="16073"/>
                      <a:pt x="6230" y="16073"/>
                    </a:cubicBezTo>
                    <a:cubicBezTo>
                      <a:pt x="6260" y="16073"/>
                      <a:pt x="6292" y="16069"/>
                      <a:pt x="6326" y="16061"/>
                    </a:cubicBezTo>
                    <a:cubicBezTo>
                      <a:pt x="7006" y="15813"/>
                      <a:pt x="6882" y="15192"/>
                      <a:pt x="6882" y="14572"/>
                    </a:cubicBezTo>
                    <a:lnTo>
                      <a:pt x="6882" y="14572"/>
                    </a:lnTo>
                    <a:lnTo>
                      <a:pt x="7006" y="14696"/>
                    </a:lnTo>
                    <a:cubicBezTo>
                      <a:pt x="7130" y="14761"/>
                      <a:pt x="7378" y="14761"/>
                      <a:pt x="7567" y="14820"/>
                    </a:cubicBezTo>
                    <a:cubicBezTo>
                      <a:pt x="7602" y="14829"/>
                      <a:pt x="7636" y="14833"/>
                      <a:pt x="7670" y="14833"/>
                    </a:cubicBezTo>
                    <a:cubicBezTo>
                      <a:pt x="8115" y="14833"/>
                      <a:pt x="8457" y="14119"/>
                      <a:pt x="8743" y="13828"/>
                    </a:cubicBezTo>
                    <a:cubicBezTo>
                      <a:pt x="8867" y="13828"/>
                      <a:pt x="8991" y="13893"/>
                      <a:pt x="9115" y="13952"/>
                    </a:cubicBezTo>
                    <a:cubicBezTo>
                      <a:pt x="9427" y="14637"/>
                      <a:pt x="9363" y="15257"/>
                      <a:pt x="8807" y="15937"/>
                    </a:cubicBezTo>
                    <a:cubicBezTo>
                      <a:pt x="8435" y="16309"/>
                      <a:pt x="7998" y="16621"/>
                      <a:pt x="7502" y="16869"/>
                    </a:cubicBezTo>
                    <a:cubicBezTo>
                      <a:pt x="6998" y="17171"/>
                      <a:pt x="6401" y="17273"/>
                      <a:pt x="5792" y="17273"/>
                    </a:cubicBezTo>
                    <a:cubicBezTo>
                      <a:pt x="5280" y="17273"/>
                      <a:pt x="4760" y="17201"/>
                      <a:pt x="4277" y="17118"/>
                    </a:cubicBezTo>
                    <a:cubicBezTo>
                      <a:pt x="3559" y="16958"/>
                      <a:pt x="3022" y="16720"/>
                      <a:pt x="2448" y="16720"/>
                    </a:cubicBezTo>
                    <a:cubicBezTo>
                      <a:pt x="2130" y="16720"/>
                      <a:pt x="1801" y="16793"/>
                      <a:pt x="1424" y="16993"/>
                    </a:cubicBezTo>
                    <a:cubicBezTo>
                      <a:pt x="0" y="17797"/>
                      <a:pt x="372" y="20774"/>
                      <a:pt x="1548" y="21270"/>
                    </a:cubicBezTo>
                    <a:cubicBezTo>
                      <a:pt x="2665" y="21766"/>
                      <a:pt x="4094" y="21642"/>
                      <a:pt x="3657" y="23131"/>
                    </a:cubicBezTo>
                    <a:cubicBezTo>
                      <a:pt x="3533" y="23627"/>
                      <a:pt x="3285" y="24247"/>
                      <a:pt x="3409" y="24743"/>
                    </a:cubicBezTo>
                    <a:cubicBezTo>
                      <a:pt x="3528" y="25219"/>
                      <a:pt x="4274" y="27800"/>
                      <a:pt x="4934" y="27800"/>
                    </a:cubicBezTo>
                    <a:cubicBezTo>
                      <a:pt x="4964" y="27800"/>
                      <a:pt x="4993" y="27795"/>
                      <a:pt x="5021" y="27785"/>
                    </a:cubicBezTo>
                    <a:cubicBezTo>
                      <a:pt x="5890" y="27537"/>
                      <a:pt x="6202" y="26792"/>
                      <a:pt x="6510" y="25984"/>
                    </a:cubicBezTo>
                    <a:cubicBezTo>
                      <a:pt x="6946" y="24932"/>
                      <a:pt x="7006" y="21891"/>
                      <a:pt x="7319" y="20715"/>
                    </a:cubicBezTo>
                    <a:cubicBezTo>
                      <a:pt x="7378" y="20963"/>
                      <a:pt x="7502" y="21146"/>
                      <a:pt x="7750" y="21270"/>
                    </a:cubicBezTo>
                    <a:cubicBezTo>
                      <a:pt x="8002" y="21382"/>
                      <a:pt x="8266" y="21443"/>
                      <a:pt x="8531" y="21443"/>
                    </a:cubicBezTo>
                    <a:cubicBezTo>
                      <a:pt x="8855" y="21443"/>
                      <a:pt x="9181" y="21351"/>
                      <a:pt x="9487" y="21146"/>
                    </a:cubicBezTo>
                    <a:cubicBezTo>
                      <a:pt x="9923" y="20839"/>
                      <a:pt x="10107" y="20402"/>
                      <a:pt x="9923" y="19846"/>
                    </a:cubicBezTo>
                    <a:cubicBezTo>
                      <a:pt x="9859" y="19534"/>
                      <a:pt x="9363" y="18978"/>
                      <a:pt x="10047" y="18978"/>
                    </a:cubicBezTo>
                    <a:cubicBezTo>
                      <a:pt x="10668" y="18978"/>
                      <a:pt x="11223" y="19286"/>
                      <a:pt x="11660" y="19782"/>
                    </a:cubicBezTo>
                    <a:cubicBezTo>
                      <a:pt x="11716" y="19838"/>
                      <a:pt x="11797" y="19869"/>
                      <a:pt x="11881" y="19869"/>
                    </a:cubicBezTo>
                    <a:cubicBezTo>
                      <a:pt x="11983" y="19869"/>
                      <a:pt x="12088" y="19823"/>
                      <a:pt x="12156" y="19722"/>
                    </a:cubicBezTo>
                    <a:cubicBezTo>
                      <a:pt x="12216" y="19598"/>
                      <a:pt x="12216" y="19534"/>
                      <a:pt x="12280" y="19474"/>
                    </a:cubicBezTo>
                    <a:cubicBezTo>
                      <a:pt x="13396" y="18978"/>
                      <a:pt x="14265" y="18045"/>
                      <a:pt x="14944" y="16929"/>
                    </a:cubicBezTo>
                    <a:cubicBezTo>
                      <a:pt x="15009" y="16373"/>
                      <a:pt x="15069" y="15753"/>
                      <a:pt x="15069" y="15133"/>
                    </a:cubicBezTo>
                    <a:cubicBezTo>
                      <a:pt x="15257" y="8559"/>
                      <a:pt x="11595" y="2789"/>
                      <a:pt x="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35"/>
          <p:cNvSpPr txBox="1">
            <a:spLocks noGrp="1"/>
          </p:cNvSpPr>
          <p:nvPr>
            <p:ph type="subTitle" idx="1"/>
          </p:nvPr>
        </p:nvSpPr>
        <p:spPr>
          <a:xfrm>
            <a:off x="2057400" y="1690688"/>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TỔNG QUAN ĐỀ TÀI</a:t>
            </a:r>
          </a:p>
        </p:txBody>
      </p:sp>
      <p:sp>
        <p:nvSpPr>
          <p:cNvPr id="426" name="Google Shape;426;p35"/>
          <p:cNvSpPr txBox="1">
            <a:spLocks noGrp="1"/>
          </p:cNvSpPr>
          <p:nvPr>
            <p:ph type="subTitle" idx="3"/>
          </p:nvPr>
        </p:nvSpPr>
        <p:spPr>
          <a:xfrm>
            <a:off x="5962650" y="1684071"/>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SSIS</a:t>
            </a:r>
          </a:p>
        </p:txBody>
      </p:sp>
      <p:sp>
        <p:nvSpPr>
          <p:cNvPr id="428" name="Google Shape;428;p35"/>
          <p:cNvSpPr txBox="1">
            <a:spLocks noGrp="1"/>
          </p:cNvSpPr>
          <p:nvPr>
            <p:ph type="subTitle" idx="7"/>
          </p:nvPr>
        </p:nvSpPr>
        <p:spPr>
          <a:xfrm>
            <a:off x="5962650" y="3705639"/>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SSRS VÀ DATA MINING</a:t>
            </a:r>
          </a:p>
        </p:txBody>
      </p:sp>
      <p:sp>
        <p:nvSpPr>
          <p:cNvPr id="429" name="Google Shape;429;p35"/>
          <p:cNvSpPr txBox="1">
            <a:spLocks noGrp="1"/>
          </p:cNvSpPr>
          <p:nvPr>
            <p:ph type="subTitle" idx="5"/>
          </p:nvPr>
        </p:nvSpPr>
        <p:spPr>
          <a:xfrm>
            <a:off x="2057400" y="355520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QUÁ TRÌNH SSAS</a:t>
            </a:r>
          </a:p>
        </p:txBody>
      </p:sp>
      <p:sp>
        <p:nvSpPr>
          <p:cNvPr id="432" name="Google Shape;432;p35"/>
          <p:cNvSpPr txBox="1">
            <a:spLocks noGrp="1"/>
          </p:cNvSpPr>
          <p:nvPr>
            <p:ph type="title" idx="9"/>
          </p:nvPr>
        </p:nvSpPr>
        <p:spPr>
          <a:xfrm>
            <a:off x="205740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33" name="Google Shape;433;p35"/>
          <p:cNvSpPr txBox="1">
            <a:spLocks noGrp="1"/>
          </p:cNvSpPr>
          <p:nvPr>
            <p:ph type="title" idx="13"/>
          </p:nvPr>
        </p:nvSpPr>
        <p:spPr>
          <a:xfrm>
            <a:off x="5962650" y="1316831"/>
            <a:ext cx="544800" cy="24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4" name="Google Shape;434;p35"/>
          <p:cNvSpPr txBox="1">
            <a:spLocks noGrp="1"/>
          </p:cNvSpPr>
          <p:nvPr>
            <p:ph type="title" idx="14"/>
          </p:nvPr>
        </p:nvSpPr>
        <p:spPr>
          <a:xfrm>
            <a:off x="205740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5" name="Google Shape;435;p35"/>
          <p:cNvSpPr txBox="1">
            <a:spLocks noGrp="1"/>
          </p:cNvSpPr>
          <p:nvPr>
            <p:ph type="title" idx="15"/>
          </p:nvPr>
        </p:nvSpPr>
        <p:spPr>
          <a:xfrm>
            <a:off x="5962650" y="3183731"/>
            <a:ext cx="548700" cy="24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436" name="Google Shape;436;p35"/>
          <p:cNvGrpSpPr/>
          <p:nvPr/>
        </p:nvGrpSpPr>
        <p:grpSpPr>
          <a:xfrm>
            <a:off x="4648200" y="1333322"/>
            <a:ext cx="1261398" cy="876656"/>
            <a:chOff x="4648200" y="1333322"/>
            <a:chExt cx="1261398" cy="876656"/>
          </a:xfrm>
        </p:grpSpPr>
        <p:sp>
          <p:nvSpPr>
            <p:cNvPr id="437" name="Google Shape;437;p35" descr="Slidesgo" title="Background"/>
            <p:cNvSpPr/>
            <p:nvPr/>
          </p:nvSpPr>
          <p:spPr>
            <a:xfrm flipH="1">
              <a:off x="4648200"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5105516" y="1355612"/>
              <a:ext cx="529532" cy="832076"/>
              <a:chOff x="5050925" y="1555925"/>
              <a:chExt cx="511675" cy="806275"/>
            </a:xfrm>
          </p:grpSpPr>
          <p:sp>
            <p:nvSpPr>
              <p:cNvPr id="439" name="Google Shape;439;p35"/>
              <p:cNvSpPr/>
              <p:nvPr/>
            </p:nvSpPr>
            <p:spPr>
              <a:xfrm>
                <a:off x="5102150" y="1695425"/>
                <a:ext cx="80550" cy="130550"/>
              </a:xfrm>
              <a:custGeom>
                <a:avLst/>
                <a:gdLst/>
                <a:ahLst/>
                <a:cxnLst/>
                <a:rect l="l" t="t" r="r" b="b"/>
                <a:pathLst>
                  <a:path w="3222" h="5222" extrusionOk="0">
                    <a:moveTo>
                      <a:pt x="2414" y="1"/>
                    </a:moveTo>
                    <a:cubicBezTo>
                      <a:pt x="2320" y="1"/>
                      <a:pt x="2218" y="21"/>
                      <a:pt x="2109" y="67"/>
                    </a:cubicBezTo>
                    <a:cubicBezTo>
                      <a:pt x="497" y="811"/>
                      <a:pt x="0" y="2607"/>
                      <a:pt x="0" y="4284"/>
                    </a:cubicBezTo>
                    <a:cubicBezTo>
                      <a:pt x="0" y="4841"/>
                      <a:pt x="537" y="5221"/>
                      <a:pt x="1019" y="5221"/>
                    </a:cubicBezTo>
                    <a:cubicBezTo>
                      <a:pt x="1341" y="5221"/>
                      <a:pt x="1638" y="5053"/>
                      <a:pt x="1737" y="4656"/>
                    </a:cubicBezTo>
                    <a:cubicBezTo>
                      <a:pt x="1985" y="3475"/>
                      <a:pt x="1985" y="2051"/>
                      <a:pt x="2853" y="1119"/>
                    </a:cubicBezTo>
                    <a:cubicBezTo>
                      <a:pt x="3222" y="695"/>
                      <a:pt x="2961" y="1"/>
                      <a:pt x="241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5117650" y="1880050"/>
                <a:ext cx="55850" cy="40325"/>
              </a:xfrm>
              <a:custGeom>
                <a:avLst/>
                <a:gdLst/>
                <a:ahLst/>
                <a:cxnLst/>
                <a:rect l="l" t="t" r="r" b="b"/>
                <a:pathLst>
                  <a:path w="2234" h="1613" extrusionOk="0">
                    <a:moveTo>
                      <a:pt x="1176" y="0"/>
                    </a:moveTo>
                    <a:cubicBezTo>
                      <a:pt x="125" y="0"/>
                      <a:pt x="1" y="1613"/>
                      <a:pt x="1052" y="1613"/>
                    </a:cubicBezTo>
                    <a:cubicBezTo>
                      <a:pt x="2109" y="1613"/>
                      <a:pt x="2233" y="0"/>
                      <a:pt x="11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5050925" y="1555925"/>
                <a:ext cx="511675" cy="607825"/>
              </a:xfrm>
              <a:custGeom>
                <a:avLst/>
                <a:gdLst/>
                <a:ahLst/>
                <a:cxnLst/>
                <a:rect l="l" t="t" r="r" b="b"/>
                <a:pathLst>
                  <a:path w="20467" h="24313" extrusionOk="0">
                    <a:moveTo>
                      <a:pt x="4463" y="5581"/>
                    </a:moveTo>
                    <a:cubicBezTo>
                      <a:pt x="5010" y="5581"/>
                      <a:pt x="5271" y="6275"/>
                      <a:pt x="4902" y="6699"/>
                    </a:cubicBezTo>
                    <a:cubicBezTo>
                      <a:pt x="4034" y="7631"/>
                      <a:pt x="4034" y="9055"/>
                      <a:pt x="3786" y="10236"/>
                    </a:cubicBezTo>
                    <a:cubicBezTo>
                      <a:pt x="3687" y="10633"/>
                      <a:pt x="3390" y="10801"/>
                      <a:pt x="3068" y="10801"/>
                    </a:cubicBezTo>
                    <a:cubicBezTo>
                      <a:pt x="2586" y="10801"/>
                      <a:pt x="2049" y="10421"/>
                      <a:pt x="2049" y="9864"/>
                    </a:cubicBezTo>
                    <a:cubicBezTo>
                      <a:pt x="2049" y="8187"/>
                      <a:pt x="2546" y="6391"/>
                      <a:pt x="4158" y="5647"/>
                    </a:cubicBezTo>
                    <a:cubicBezTo>
                      <a:pt x="4267" y="5601"/>
                      <a:pt x="4369" y="5581"/>
                      <a:pt x="4463" y="5581"/>
                    </a:cubicBezTo>
                    <a:close/>
                    <a:moveTo>
                      <a:pt x="3845" y="12965"/>
                    </a:moveTo>
                    <a:cubicBezTo>
                      <a:pt x="4902" y="12965"/>
                      <a:pt x="4778" y="14578"/>
                      <a:pt x="3721" y="14578"/>
                    </a:cubicBezTo>
                    <a:cubicBezTo>
                      <a:pt x="2670" y="14578"/>
                      <a:pt x="2794" y="12965"/>
                      <a:pt x="3845" y="12965"/>
                    </a:cubicBezTo>
                    <a:close/>
                    <a:moveTo>
                      <a:pt x="10236" y="1"/>
                    </a:moveTo>
                    <a:cubicBezTo>
                      <a:pt x="4530" y="1"/>
                      <a:pt x="0" y="4590"/>
                      <a:pt x="0" y="10236"/>
                    </a:cubicBezTo>
                    <a:cubicBezTo>
                      <a:pt x="0" y="17490"/>
                      <a:pt x="6078" y="19539"/>
                      <a:pt x="6078" y="22452"/>
                    </a:cubicBezTo>
                    <a:cubicBezTo>
                      <a:pt x="6078" y="23136"/>
                      <a:pt x="6202" y="23692"/>
                      <a:pt x="6326" y="24129"/>
                    </a:cubicBezTo>
                    <a:cubicBezTo>
                      <a:pt x="6574" y="24005"/>
                      <a:pt x="6822" y="23940"/>
                      <a:pt x="7070" y="23940"/>
                    </a:cubicBezTo>
                    <a:lnTo>
                      <a:pt x="9368" y="23940"/>
                    </a:lnTo>
                    <a:lnTo>
                      <a:pt x="9368" y="15570"/>
                    </a:lnTo>
                    <a:cubicBezTo>
                      <a:pt x="9368" y="15570"/>
                      <a:pt x="8063" y="14885"/>
                      <a:pt x="7815" y="13461"/>
                    </a:cubicBezTo>
                    <a:cubicBezTo>
                      <a:pt x="7567" y="12097"/>
                      <a:pt x="6391" y="9800"/>
                      <a:pt x="6391" y="9800"/>
                    </a:cubicBezTo>
                    <a:lnTo>
                      <a:pt x="6391" y="9800"/>
                    </a:lnTo>
                    <a:cubicBezTo>
                      <a:pt x="10236" y="11849"/>
                      <a:pt x="10360" y="13893"/>
                      <a:pt x="10360" y="13893"/>
                    </a:cubicBezTo>
                    <a:cubicBezTo>
                      <a:pt x="10916" y="9676"/>
                      <a:pt x="14885" y="7319"/>
                      <a:pt x="14885" y="7319"/>
                    </a:cubicBezTo>
                    <a:lnTo>
                      <a:pt x="14885" y="7319"/>
                    </a:lnTo>
                    <a:cubicBezTo>
                      <a:pt x="14081" y="13893"/>
                      <a:pt x="11536" y="13213"/>
                      <a:pt x="10792" y="15570"/>
                    </a:cubicBezTo>
                    <a:lnTo>
                      <a:pt x="10792" y="23940"/>
                    </a:lnTo>
                    <a:lnTo>
                      <a:pt x="13148" y="23940"/>
                    </a:lnTo>
                    <a:cubicBezTo>
                      <a:pt x="13461" y="23940"/>
                      <a:pt x="13769" y="24064"/>
                      <a:pt x="14017" y="24312"/>
                    </a:cubicBezTo>
                    <a:cubicBezTo>
                      <a:pt x="14205" y="23816"/>
                      <a:pt x="14329" y="23196"/>
                      <a:pt x="14329" y="22452"/>
                    </a:cubicBezTo>
                    <a:cubicBezTo>
                      <a:pt x="14329" y="19415"/>
                      <a:pt x="20467" y="17306"/>
                      <a:pt x="20467" y="10236"/>
                    </a:cubicBezTo>
                    <a:cubicBezTo>
                      <a:pt x="20467" y="4590"/>
                      <a:pt x="15877" y="1"/>
                      <a:pt x="10236"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5232375" y="2304875"/>
                <a:ext cx="147275" cy="57325"/>
              </a:xfrm>
              <a:custGeom>
                <a:avLst/>
                <a:gdLst/>
                <a:ahLst/>
                <a:cxnLst/>
                <a:rect l="l" t="t" r="r" b="b"/>
                <a:pathLst>
                  <a:path w="5891" h="2293" extrusionOk="0">
                    <a:moveTo>
                      <a:pt x="1" y="0"/>
                    </a:moveTo>
                    <a:cubicBezTo>
                      <a:pt x="373" y="1300"/>
                      <a:pt x="1549" y="2293"/>
                      <a:pt x="2978" y="2293"/>
                    </a:cubicBezTo>
                    <a:cubicBezTo>
                      <a:pt x="4342" y="2293"/>
                      <a:pt x="5518" y="130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5196675" y="2207125"/>
                <a:ext cx="218700" cy="54350"/>
              </a:xfrm>
              <a:custGeom>
                <a:avLst/>
                <a:gdLst/>
                <a:ahLst/>
                <a:cxnLst/>
                <a:rect l="l" t="t" r="r" b="b"/>
                <a:pathLst>
                  <a:path w="8748" h="2174" extrusionOk="0">
                    <a:moveTo>
                      <a:pt x="1240" y="1"/>
                    </a:moveTo>
                    <a:cubicBezTo>
                      <a:pt x="992" y="1"/>
                      <a:pt x="809" y="65"/>
                      <a:pt x="620" y="189"/>
                    </a:cubicBezTo>
                    <a:cubicBezTo>
                      <a:pt x="248" y="373"/>
                      <a:pt x="0" y="745"/>
                      <a:pt x="0" y="1057"/>
                    </a:cubicBezTo>
                    <a:cubicBezTo>
                      <a:pt x="0" y="1554"/>
                      <a:pt x="561" y="2174"/>
                      <a:pt x="1240" y="2174"/>
                    </a:cubicBezTo>
                    <a:lnTo>
                      <a:pt x="7507" y="2174"/>
                    </a:lnTo>
                    <a:cubicBezTo>
                      <a:pt x="8187" y="2174"/>
                      <a:pt x="8747" y="1554"/>
                      <a:pt x="8747" y="1057"/>
                    </a:cubicBezTo>
                    <a:cubicBezTo>
                      <a:pt x="8747" y="745"/>
                      <a:pt x="8435" y="313"/>
                      <a:pt x="8003" y="125"/>
                    </a:cubicBezTo>
                    <a:cubicBezTo>
                      <a:pt x="7939" y="65"/>
                      <a:pt x="7879" y="65"/>
                      <a:pt x="7814" y="65"/>
                    </a:cubicBezTo>
                    <a:cubicBezTo>
                      <a:pt x="7690" y="1"/>
                      <a:pt x="7631" y="1"/>
                      <a:pt x="75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5384325" y="2207125"/>
                <a:ext cx="7725" cy="1650"/>
              </a:xfrm>
              <a:custGeom>
                <a:avLst/>
                <a:gdLst/>
                <a:ahLst/>
                <a:cxnLst/>
                <a:rect l="l" t="t" r="r" b="b"/>
                <a:pathLst>
                  <a:path w="309" h="66" extrusionOk="0">
                    <a:moveTo>
                      <a:pt x="308" y="65"/>
                    </a:moveTo>
                    <a:cubicBezTo>
                      <a:pt x="184" y="1"/>
                      <a:pt x="125" y="1"/>
                      <a:pt x="1" y="1"/>
                    </a:cubicBezTo>
                    <a:cubicBezTo>
                      <a:pt x="125" y="1"/>
                      <a:pt x="184" y="1"/>
                      <a:pt x="308" y="65"/>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5212175" y="2207125"/>
                <a:ext cx="15525" cy="4750"/>
              </a:xfrm>
              <a:custGeom>
                <a:avLst/>
                <a:gdLst/>
                <a:ahLst/>
                <a:cxnLst/>
                <a:rect l="l" t="t" r="r" b="b"/>
                <a:pathLst>
                  <a:path w="621" h="190" extrusionOk="0">
                    <a:moveTo>
                      <a:pt x="620" y="1"/>
                    </a:moveTo>
                    <a:cubicBezTo>
                      <a:pt x="372" y="1"/>
                      <a:pt x="189" y="65"/>
                      <a:pt x="0" y="189"/>
                    </a:cubicBezTo>
                    <a:lnTo>
                      <a:pt x="0" y="189"/>
                    </a:lnTo>
                    <a:cubicBezTo>
                      <a:pt x="189" y="65"/>
                      <a:pt x="372" y="1"/>
                      <a:pt x="620" y="1"/>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5392025" y="2208750"/>
                <a:ext cx="4750" cy="1500"/>
              </a:xfrm>
              <a:custGeom>
                <a:avLst/>
                <a:gdLst/>
                <a:ahLst/>
                <a:cxnLst/>
                <a:rect l="l" t="t" r="r" b="b"/>
                <a:pathLst>
                  <a:path w="190" h="60" extrusionOk="0">
                    <a:moveTo>
                      <a:pt x="189" y="60"/>
                    </a:moveTo>
                    <a:cubicBezTo>
                      <a:pt x="125" y="0"/>
                      <a:pt x="65" y="0"/>
                      <a:pt x="0" y="0"/>
                    </a:cubicBezTo>
                    <a:cubicBezTo>
                      <a:pt x="65" y="0"/>
                      <a:pt x="125" y="0"/>
                      <a:pt x="189" y="60"/>
                    </a:cubicBezTo>
                    <a:close/>
                  </a:path>
                </a:pathLst>
              </a:custGeom>
              <a:solidFill>
                <a:srgbClr val="657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5196675" y="1738875"/>
                <a:ext cx="226375" cy="473000"/>
              </a:xfrm>
              <a:custGeom>
                <a:avLst/>
                <a:gdLst/>
                <a:ahLst/>
                <a:cxnLst/>
                <a:rect l="l" t="t" r="r" b="b"/>
                <a:pathLst>
                  <a:path w="9055" h="18920" extrusionOk="0">
                    <a:moveTo>
                      <a:pt x="9055" y="1"/>
                    </a:moveTo>
                    <a:cubicBezTo>
                      <a:pt x="9055" y="1"/>
                      <a:pt x="5086" y="2358"/>
                      <a:pt x="4530" y="6575"/>
                    </a:cubicBezTo>
                    <a:cubicBezTo>
                      <a:pt x="4530" y="6575"/>
                      <a:pt x="4406" y="4531"/>
                      <a:pt x="561" y="2482"/>
                    </a:cubicBezTo>
                    <a:lnTo>
                      <a:pt x="561" y="2482"/>
                    </a:lnTo>
                    <a:cubicBezTo>
                      <a:pt x="561" y="2482"/>
                      <a:pt x="1737" y="4779"/>
                      <a:pt x="1985" y="6143"/>
                    </a:cubicBezTo>
                    <a:cubicBezTo>
                      <a:pt x="2233" y="7567"/>
                      <a:pt x="3538" y="8252"/>
                      <a:pt x="3538" y="8252"/>
                    </a:cubicBezTo>
                    <a:lnTo>
                      <a:pt x="3538" y="16622"/>
                    </a:lnTo>
                    <a:lnTo>
                      <a:pt x="1240" y="16622"/>
                    </a:lnTo>
                    <a:cubicBezTo>
                      <a:pt x="992" y="16622"/>
                      <a:pt x="744" y="16687"/>
                      <a:pt x="496" y="16811"/>
                    </a:cubicBezTo>
                    <a:cubicBezTo>
                      <a:pt x="189" y="17059"/>
                      <a:pt x="0" y="17431"/>
                      <a:pt x="0" y="17862"/>
                    </a:cubicBezTo>
                    <a:cubicBezTo>
                      <a:pt x="0" y="18299"/>
                      <a:pt x="248" y="18731"/>
                      <a:pt x="620" y="18919"/>
                    </a:cubicBezTo>
                    <a:cubicBezTo>
                      <a:pt x="809" y="18795"/>
                      <a:pt x="992" y="18731"/>
                      <a:pt x="1240" y="18731"/>
                    </a:cubicBezTo>
                    <a:lnTo>
                      <a:pt x="7507" y="18731"/>
                    </a:lnTo>
                    <a:cubicBezTo>
                      <a:pt x="7631" y="18731"/>
                      <a:pt x="7690" y="18731"/>
                      <a:pt x="7814" y="18795"/>
                    </a:cubicBezTo>
                    <a:cubicBezTo>
                      <a:pt x="7879" y="18795"/>
                      <a:pt x="7939" y="18795"/>
                      <a:pt x="8003" y="18855"/>
                    </a:cubicBezTo>
                    <a:cubicBezTo>
                      <a:pt x="8311" y="18607"/>
                      <a:pt x="8499" y="18299"/>
                      <a:pt x="8499" y="17862"/>
                    </a:cubicBezTo>
                    <a:cubicBezTo>
                      <a:pt x="8499" y="17490"/>
                      <a:pt x="8375" y="17242"/>
                      <a:pt x="8187" y="16994"/>
                    </a:cubicBezTo>
                    <a:cubicBezTo>
                      <a:pt x="7939" y="16746"/>
                      <a:pt x="7631" y="16622"/>
                      <a:pt x="7318" y="16622"/>
                    </a:cubicBezTo>
                    <a:lnTo>
                      <a:pt x="4962" y="16622"/>
                    </a:lnTo>
                    <a:lnTo>
                      <a:pt x="4962" y="8252"/>
                    </a:lnTo>
                    <a:cubicBezTo>
                      <a:pt x="5706" y="5895"/>
                      <a:pt x="8251" y="6575"/>
                      <a:pt x="9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5196675" y="2261450"/>
                <a:ext cx="218700" cy="43450"/>
              </a:xfrm>
              <a:custGeom>
                <a:avLst/>
                <a:gdLst/>
                <a:ahLst/>
                <a:cxnLst/>
                <a:rect l="l" t="t" r="r" b="b"/>
                <a:pathLst>
                  <a:path w="8748" h="1738" extrusionOk="0">
                    <a:moveTo>
                      <a:pt x="1240" y="1"/>
                    </a:moveTo>
                    <a:cubicBezTo>
                      <a:pt x="561" y="1"/>
                      <a:pt x="0" y="373"/>
                      <a:pt x="0" y="869"/>
                    </a:cubicBezTo>
                    <a:cubicBezTo>
                      <a:pt x="0" y="1365"/>
                      <a:pt x="561" y="1737"/>
                      <a:pt x="1240" y="1737"/>
                    </a:cubicBezTo>
                    <a:lnTo>
                      <a:pt x="7507" y="1737"/>
                    </a:lnTo>
                    <a:cubicBezTo>
                      <a:pt x="8187" y="1737"/>
                      <a:pt x="8747" y="1365"/>
                      <a:pt x="8747" y="869"/>
                    </a:cubicBezTo>
                    <a:cubicBezTo>
                      <a:pt x="8747" y="373"/>
                      <a:pt x="8187" y="1"/>
                      <a:pt x="7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35"/>
          <p:cNvGrpSpPr/>
          <p:nvPr/>
        </p:nvGrpSpPr>
        <p:grpSpPr>
          <a:xfrm>
            <a:off x="4648200" y="3200222"/>
            <a:ext cx="1261398" cy="876656"/>
            <a:chOff x="4648200" y="3200222"/>
            <a:chExt cx="1261398" cy="876656"/>
          </a:xfrm>
        </p:grpSpPr>
        <p:sp>
          <p:nvSpPr>
            <p:cNvPr id="450" name="Google Shape;450;p35" descr="Slidesgo" title="Background"/>
            <p:cNvSpPr/>
            <p:nvPr/>
          </p:nvSpPr>
          <p:spPr>
            <a:xfrm flipH="1">
              <a:off x="4648200"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5"/>
            <p:cNvGrpSpPr/>
            <p:nvPr/>
          </p:nvGrpSpPr>
          <p:grpSpPr>
            <a:xfrm>
              <a:off x="4953200" y="3222484"/>
              <a:ext cx="687423" cy="832131"/>
              <a:chOff x="4228800" y="1718875"/>
              <a:chExt cx="697750" cy="844975"/>
            </a:xfrm>
          </p:grpSpPr>
          <p:sp>
            <p:nvSpPr>
              <p:cNvPr id="452" name="Google Shape;452;p35"/>
              <p:cNvSpPr/>
              <p:nvPr/>
            </p:nvSpPr>
            <p:spPr>
              <a:xfrm>
                <a:off x="4228800" y="1718875"/>
                <a:ext cx="530300" cy="844975"/>
              </a:xfrm>
              <a:custGeom>
                <a:avLst/>
                <a:gdLst/>
                <a:ahLst/>
                <a:cxnLst/>
                <a:rect l="l" t="t" r="r" b="b"/>
                <a:pathLst>
                  <a:path w="21212" h="33799" extrusionOk="0">
                    <a:moveTo>
                      <a:pt x="10727" y="1"/>
                    </a:moveTo>
                    <a:cubicBezTo>
                      <a:pt x="10727" y="1"/>
                      <a:pt x="1" y="17053"/>
                      <a:pt x="1" y="23007"/>
                    </a:cubicBezTo>
                    <a:cubicBezTo>
                      <a:pt x="1" y="28961"/>
                      <a:pt x="4774" y="33799"/>
                      <a:pt x="10727" y="33799"/>
                    </a:cubicBezTo>
                    <a:cubicBezTo>
                      <a:pt x="15753" y="33799"/>
                      <a:pt x="20030" y="30326"/>
                      <a:pt x="21211" y="25677"/>
                    </a:cubicBezTo>
                    <a:cubicBezTo>
                      <a:pt x="20963" y="25677"/>
                      <a:pt x="20650" y="25736"/>
                      <a:pt x="20402" y="25736"/>
                    </a:cubicBezTo>
                    <a:cubicBezTo>
                      <a:pt x="16309" y="25736"/>
                      <a:pt x="12960" y="22387"/>
                      <a:pt x="12960" y="18234"/>
                    </a:cubicBezTo>
                    <a:cubicBezTo>
                      <a:pt x="12960" y="16374"/>
                      <a:pt x="14573" y="12777"/>
                      <a:pt x="16250" y="9552"/>
                    </a:cubicBezTo>
                    <a:cubicBezTo>
                      <a:pt x="13521" y="4402"/>
                      <a:pt x="10727" y="1"/>
                      <a:pt x="10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4552800" y="1776175"/>
                <a:ext cx="373750" cy="586125"/>
              </a:xfrm>
              <a:custGeom>
                <a:avLst/>
                <a:gdLst/>
                <a:ahLst/>
                <a:cxnLst/>
                <a:rect l="l" t="t" r="r" b="b"/>
                <a:pathLst>
                  <a:path w="14950" h="23445" extrusionOk="0">
                    <a:moveTo>
                      <a:pt x="7442" y="1"/>
                    </a:moveTo>
                    <a:cubicBezTo>
                      <a:pt x="7442" y="1"/>
                      <a:pt x="5274" y="3474"/>
                      <a:pt x="3290" y="7260"/>
                    </a:cubicBezTo>
                    <a:cubicBezTo>
                      <a:pt x="1613" y="10485"/>
                      <a:pt x="0" y="14082"/>
                      <a:pt x="0" y="15942"/>
                    </a:cubicBezTo>
                    <a:cubicBezTo>
                      <a:pt x="0" y="20095"/>
                      <a:pt x="3349" y="23444"/>
                      <a:pt x="7442" y="23444"/>
                    </a:cubicBezTo>
                    <a:cubicBezTo>
                      <a:pt x="7690" y="23444"/>
                      <a:pt x="8003" y="23385"/>
                      <a:pt x="8251" y="23385"/>
                    </a:cubicBezTo>
                    <a:cubicBezTo>
                      <a:pt x="11972" y="23012"/>
                      <a:pt x="14949" y="19847"/>
                      <a:pt x="14949" y="15942"/>
                    </a:cubicBezTo>
                    <a:cubicBezTo>
                      <a:pt x="14949" y="11849"/>
                      <a:pt x="7442" y="1"/>
                      <a:pt x="7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35"/>
          <p:cNvGrpSpPr/>
          <p:nvPr/>
        </p:nvGrpSpPr>
        <p:grpSpPr>
          <a:xfrm>
            <a:off x="720831" y="3191950"/>
            <a:ext cx="1261398" cy="884928"/>
            <a:chOff x="720831" y="3191950"/>
            <a:chExt cx="1261398" cy="884928"/>
          </a:xfrm>
        </p:grpSpPr>
        <p:sp>
          <p:nvSpPr>
            <p:cNvPr id="455" name="Google Shape;455;p35" descr="Slidesgo" title="Background"/>
            <p:cNvSpPr/>
            <p:nvPr/>
          </p:nvSpPr>
          <p:spPr>
            <a:xfrm flipH="1">
              <a:off x="720831" y="32002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5"/>
            <p:cNvGrpSpPr/>
            <p:nvPr/>
          </p:nvGrpSpPr>
          <p:grpSpPr>
            <a:xfrm>
              <a:off x="1226825" y="3191950"/>
              <a:ext cx="535300" cy="194950"/>
              <a:chOff x="5054325" y="1441125"/>
              <a:chExt cx="535300" cy="194950"/>
            </a:xfrm>
          </p:grpSpPr>
          <p:sp>
            <p:nvSpPr>
              <p:cNvPr id="457" name="Google Shape;457;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5"/>
            <p:cNvGrpSpPr/>
            <p:nvPr/>
          </p:nvGrpSpPr>
          <p:grpSpPr>
            <a:xfrm>
              <a:off x="873575" y="3572027"/>
              <a:ext cx="535300" cy="194950"/>
              <a:chOff x="5054325" y="1441125"/>
              <a:chExt cx="535300" cy="194950"/>
            </a:xfrm>
          </p:grpSpPr>
          <p:sp>
            <p:nvSpPr>
              <p:cNvPr id="460" name="Google Shape;460;p35"/>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989979" y="3222518"/>
              <a:ext cx="832065" cy="832065"/>
              <a:chOff x="990025" y="3276025"/>
              <a:chExt cx="838775" cy="838775"/>
            </a:xfrm>
          </p:grpSpPr>
          <p:sp>
            <p:nvSpPr>
              <p:cNvPr id="463" name="Google Shape;463;p35"/>
              <p:cNvSpPr/>
              <p:nvPr/>
            </p:nvSpPr>
            <p:spPr>
              <a:xfrm>
                <a:off x="1562100" y="3409375"/>
                <a:ext cx="265225" cy="181050"/>
              </a:xfrm>
              <a:custGeom>
                <a:avLst/>
                <a:gdLst/>
                <a:ahLst/>
                <a:cxnLst/>
                <a:rect l="l" t="t" r="r" b="b"/>
                <a:pathLst>
                  <a:path w="10609" h="7242" extrusionOk="0">
                    <a:moveTo>
                      <a:pt x="5954" y="0"/>
                    </a:moveTo>
                    <a:cubicBezTo>
                      <a:pt x="5523" y="0"/>
                      <a:pt x="5086" y="124"/>
                      <a:pt x="4714" y="372"/>
                    </a:cubicBezTo>
                    <a:cubicBezTo>
                      <a:pt x="4282" y="620"/>
                      <a:pt x="3970" y="993"/>
                      <a:pt x="3786" y="1424"/>
                    </a:cubicBezTo>
                    <a:cubicBezTo>
                      <a:pt x="3474" y="1300"/>
                      <a:pt x="3225" y="1300"/>
                      <a:pt x="2918" y="1300"/>
                    </a:cubicBezTo>
                    <a:cubicBezTo>
                      <a:pt x="2546" y="1300"/>
                      <a:pt x="2357" y="1365"/>
                      <a:pt x="2109" y="1424"/>
                    </a:cubicBezTo>
                    <a:cubicBezTo>
                      <a:pt x="1117" y="1672"/>
                      <a:pt x="373" y="2541"/>
                      <a:pt x="125" y="3473"/>
                    </a:cubicBezTo>
                    <a:cubicBezTo>
                      <a:pt x="0" y="3969"/>
                      <a:pt x="65" y="4466"/>
                      <a:pt x="189" y="4962"/>
                    </a:cubicBezTo>
                    <a:cubicBezTo>
                      <a:pt x="249" y="5145"/>
                      <a:pt x="373" y="5393"/>
                      <a:pt x="497" y="5641"/>
                    </a:cubicBezTo>
                    <a:cubicBezTo>
                      <a:pt x="745" y="6078"/>
                      <a:pt x="1117" y="6386"/>
                      <a:pt x="1553" y="6634"/>
                    </a:cubicBezTo>
                    <a:cubicBezTo>
                      <a:pt x="1802" y="6822"/>
                      <a:pt x="2109" y="6946"/>
                      <a:pt x="2481" y="7006"/>
                    </a:cubicBezTo>
                    <a:cubicBezTo>
                      <a:pt x="2613" y="7028"/>
                      <a:pt x="2747" y="7038"/>
                      <a:pt x="2881" y="7038"/>
                    </a:cubicBezTo>
                    <a:cubicBezTo>
                      <a:pt x="3506" y="7038"/>
                      <a:pt x="4144" y="6816"/>
                      <a:pt x="4654" y="6510"/>
                    </a:cubicBezTo>
                    <a:cubicBezTo>
                      <a:pt x="4838" y="6386"/>
                      <a:pt x="4962" y="6326"/>
                      <a:pt x="5086" y="6202"/>
                    </a:cubicBezTo>
                    <a:cubicBezTo>
                      <a:pt x="5458" y="6698"/>
                      <a:pt x="6019" y="7070"/>
                      <a:pt x="6639" y="7194"/>
                    </a:cubicBezTo>
                    <a:cubicBezTo>
                      <a:pt x="6841" y="7226"/>
                      <a:pt x="7043" y="7241"/>
                      <a:pt x="7241" y="7241"/>
                    </a:cubicBezTo>
                    <a:cubicBezTo>
                      <a:pt x="8622" y="7241"/>
                      <a:pt x="9854" y="6488"/>
                      <a:pt x="10236" y="5021"/>
                    </a:cubicBezTo>
                    <a:cubicBezTo>
                      <a:pt x="10608" y="3597"/>
                      <a:pt x="9740" y="1861"/>
                      <a:pt x="8252" y="1489"/>
                    </a:cubicBezTo>
                    <a:lnTo>
                      <a:pt x="8063" y="1117"/>
                    </a:lnTo>
                    <a:cubicBezTo>
                      <a:pt x="7755" y="620"/>
                      <a:pt x="7195" y="124"/>
                      <a:pt x="6575" y="60"/>
                    </a:cubicBezTo>
                    <a:cubicBezTo>
                      <a:pt x="6391" y="0"/>
                      <a:pt x="6143" y="0"/>
                      <a:pt x="5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1273700" y="3550400"/>
                <a:ext cx="350450" cy="510200"/>
              </a:xfrm>
              <a:custGeom>
                <a:avLst/>
                <a:gdLst/>
                <a:ahLst/>
                <a:cxnLst/>
                <a:rect l="l" t="t" r="r" b="b"/>
                <a:pathLst>
                  <a:path w="14018" h="20408" extrusionOk="0">
                    <a:moveTo>
                      <a:pt x="12033" y="0"/>
                    </a:moveTo>
                    <a:cubicBezTo>
                      <a:pt x="11601" y="497"/>
                      <a:pt x="11040" y="933"/>
                      <a:pt x="10485" y="1365"/>
                    </a:cubicBezTo>
                    <a:cubicBezTo>
                      <a:pt x="9740" y="1926"/>
                      <a:pt x="8808" y="2109"/>
                      <a:pt x="7939" y="2422"/>
                    </a:cubicBezTo>
                    <a:cubicBezTo>
                      <a:pt x="7319" y="3166"/>
                      <a:pt x="6451" y="3598"/>
                      <a:pt x="5399" y="3662"/>
                    </a:cubicBezTo>
                    <a:cubicBezTo>
                      <a:pt x="5583" y="3846"/>
                      <a:pt x="5707" y="3910"/>
                      <a:pt x="5895" y="4094"/>
                    </a:cubicBezTo>
                    <a:cubicBezTo>
                      <a:pt x="5771" y="4342"/>
                      <a:pt x="5707" y="4466"/>
                      <a:pt x="5707" y="4778"/>
                    </a:cubicBezTo>
                    <a:lnTo>
                      <a:pt x="5647" y="4778"/>
                    </a:lnTo>
                    <a:lnTo>
                      <a:pt x="5459" y="7383"/>
                    </a:lnTo>
                    <a:cubicBezTo>
                      <a:pt x="4779" y="7011"/>
                      <a:pt x="4035" y="6763"/>
                      <a:pt x="3350" y="6267"/>
                    </a:cubicBezTo>
                    <a:cubicBezTo>
                      <a:pt x="2546" y="5706"/>
                      <a:pt x="2050" y="5086"/>
                      <a:pt x="1737" y="4342"/>
                    </a:cubicBezTo>
                    <a:cubicBezTo>
                      <a:pt x="1182" y="4654"/>
                      <a:pt x="621" y="4902"/>
                      <a:pt x="1" y="5026"/>
                    </a:cubicBezTo>
                    <a:cubicBezTo>
                      <a:pt x="125" y="5830"/>
                      <a:pt x="373" y="6574"/>
                      <a:pt x="869" y="7259"/>
                    </a:cubicBezTo>
                    <a:cubicBezTo>
                      <a:pt x="1430" y="7939"/>
                      <a:pt x="2422" y="8559"/>
                      <a:pt x="3166" y="8931"/>
                    </a:cubicBezTo>
                    <a:cubicBezTo>
                      <a:pt x="3722" y="9244"/>
                      <a:pt x="4218" y="9492"/>
                      <a:pt x="4779" y="9799"/>
                    </a:cubicBezTo>
                    <a:cubicBezTo>
                      <a:pt x="4962" y="9924"/>
                      <a:pt x="5151" y="9988"/>
                      <a:pt x="5335" y="10112"/>
                    </a:cubicBezTo>
                    <a:lnTo>
                      <a:pt x="4655" y="20407"/>
                    </a:lnTo>
                    <a:lnTo>
                      <a:pt x="8004" y="20407"/>
                    </a:lnTo>
                    <a:lnTo>
                      <a:pt x="7384" y="10112"/>
                    </a:lnTo>
                    <a:lnTo>
                      <a:pt x="7443" y="10112"/>
                    </a:lnTo>
                    <a:cubicBezTo>
                      <a:pt x="6699" y="9368"/>
                      <a:pt x="6267" y="8311"/>
                      <a:pt x="6327" y="7319"/>
                    </a:cubicBezTo>
                    <a:lnTo>
                      <a:pt x="6327" y="7071"/>
                    </a:lnTo>
                    <a:cubicBezTo>
                      <a:pt x="6451" y="4902"/>
                      <a:pt x="8312" y="3598"/>
                      <a:pt x="10420" y="3598"/>
                    </a:cubicBezTo>
                    <a:cubicBezTo>
                      <a:pt x="10544" y="3598"/>
                      <a:pt x="10733" y="3598"/>
                      <a:pt x="10916" y="3662"/>
                    </a:cubicBezTo>
                    <a:cubicBezTo>
                      <a:pt x="12097" y="3166"/>
                      <a:pt x="13213" y="2357"/>
                      <a:pt x="14017" y="1365"/>
                    </a:cubicBezTo>
                    <a:cubicBezTo>
                      <a:pt x="13645" y="1305"/>
                      <a:pt x="13338" y="1181"/>
                      <a:pt x="13089" y="993"/>
                    </a:cubicBezTo>
                    <a:cubicBezTo>
                      <a:pt x="12653" y="745"/>
                      <a:pt x="12281" y="437"/>
                      <a:pt x="120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990025" y="3276025"/>
                <a:ext cx="544200" cy="403150"/>
              </a:xfrm>
              <a:custGeom>
                <a:avLst/>
                <a:gdLst/>
                <a:ahLst/>
                <a:cxnLst/>
                <a:rect l="l" t="t" r="r" b="b"/>
                <a:pathLst>
                  <a:path w="21768" h="16126" extrusionOk="0">
                    <a:moveTo>
                      <a:pt x="17054" y="1"/>
                    </a:moveTo>
                    <a:cubicBezTo>
                      <a:pt x="14449" y="1"/>
                      <a:pt x="12092" y="1737"/>
                      <a:pt x="11844" y="4525"/>
                    </a:cubicBezTo>
                    <a:cubicBezTo>
                      <a:pt x="11720" y="4277"/>
                      <a:pt x="11472" y="4094"/>
                      <a:pt x="11224" y="3905"/>
                    </a:cubicBezTo>
                    <a:cubicBezTo>
                      <a:pt x="10728" y="3486"/>
                      <a:pt x="10089" y="3254"/>
                      <a:pt x="9454" y="3254"/>
                    </a:cubicBezTo>
                    <a:cubicBezTo>
                      <a:pt x="9059" y="3254"/>
                      <a:pt x="8667" y="3343"/>
                      <a:pt x="8312" y="3533"/>
                    </a:cubicBezTo>
                    <a:cubicBezTo>
                      <a:pt x="6947" y="4153"/>
                      <a:pt x="6386" y="5830"/>
                      <a:pt x="7071" y="7195"/>
                    </a:cubicBezTo>
                    <a:lnTo>
                      <a:pt x="7255" y="7567"/>
                    </a:lnTo>
                    <a:lnTo>
                      <a:pt x="7195" y="7626"/>
                    </a:lnTo>
                    <a:lnTo>
                      <a:pt x="6635" y="8187"/>
                    </a:lnTo>
                    <a:lnTo>
                      <a:pt x="6510" y="8063"/>
                    </a:lnTo>
                    <a:cubicBezTo>
                      <a:pt x="5890" y="7691"/>
                      <a:pt x="5270" y="7443"/>
                      <a:pt x="4526" y="7378"/>
                    </a:cubicBezTo>
                    <a:cubicBezTo>
                      <a:pt x="4154" y="7378"/>
                      <a:pt x="3782" y="7443"/>
                      <a:pt x="3474" y="7443"/>
                    </a:cubicBezTo>
                    <a:cubicBezTo>
                      <a:pt x="2730" y="7567"/>
                      <a:pt x="2045" y="7939"/>
                      <a:pt x="1489" y="8435"/>
                    </a:cubicBezTo>
                    <a:cubicBezTo>
                      <a:pt x="681" y="9115"/>
                      <a:pt x="185" y="10172"/>
                      <a:pt x="60" y="11224"/>
                    </a:cubicBezTo>
                    <a:cubicBezTo>
                      <a:pt x="1" y="12340"/>
                      <a:pt x="373" y="13456"/>
                      <a:pt x="1117" y="14265"/>
                    </a:cubicBezTo>
                    <a:cubicBezTo>
                      <a:pt x="1365" y="14513"/>
                      <a:pt x="1613" y="14761"/>
                      <a:pt x="1921" y="15009"/>
                    </a:cubicBezTo>
                    <a:cubicBezTo>
                      <a:pt x="2541" y="15381"/>
                      <a:pt x="3161" y="15629"/>
                      <a:pt x="3906" y="15689"/>
                    </a:cubicBezTo>
                    <a:cubicBezTo>
                      <a:pt x="4278" y="15629"/>
                      <a:pt x="4650" y="15629"/>
                      <a:pt x="4962" y="15629"/>
                    </a:cubicBezTo>
                    <a:cubicBezTo>
                      <a:pt x="5707" y="15441"/>
                      <a:pt x="6386" y="15133"/>
                      <a:pt x="6947" y="14637"/>
                    </a:cubicBezTo>
                    <a:cubicBezTo>
                      <a:pt x="7255" y="14885"/>
                      <a:pt x="7503" y="15069"/>
                      <a:pt x="7751" y="15317"/>
                    </a:cubicBezTo>
                    <a:cubicBezTo>
                      <a:pt x="8436" y="15753"/>
                      <a:pt x="9239" y="16001"/>
                      <a:pt x="10048" y="16126"/>
                    </a:cubicBezTo>
                    <a:cubicBezTo>
                      <a:pt x="10480" y="16061"/>
                      <a:pt x="10916" y="16061"/>
                      <a:pt x="11288" y="16001"/>
                    </a:cubicBezTo>
                    <a:lnTo>
                      <a:pt x="11348" y="16001"/>
                    </a:lnTo>
                    <a:cubicBezTo>
                      <a:pt x="11968" y="15877"/>
                      <a:pt x="12529" y="15629"/>
                      <a:pt x="13084" y="15317"/>
                    </a:cubicBezTo>
                    <a:cubicBezTo>
                      <a:pt x="13273" y="15193"/>
                      <a:pt x="13457" y="15069"/>
                      <a:pt x="13645" y="14885"/>
                    </a:cubicBezTo>
                    <a:cubicBezTo>
                      <a:pt x="14017" y="14573"/>
                      <a:pt x="14265" y="14200"/>
                      <a:pt x="14513" y="13828"/>
                    </a:cubicBezTo>
                    <a:cubicBezTo>
                      <a:pt x="15069" y="14324"/>
                      <a:pt x="15754" y="14697"/>
                      <a:pt x="16498" y="14697"/>
                    </a:cubicBezTo>
                    <a:cubicBezTo>
                      <a:pt x="16558" y="14697"/>
                      <a:pt x="16682" y="14697"/>
                      <a:pt x="16746" y="14637"/>
                    </a:cubicBezTo>
                    <a:cubicBezTo>
                      <a:pt x="17798" y="14573"/>
                      <a:pt x="18666" y="14141"/>
                      <a:pt x="19286" y="13397"/>
                    </a:cubicBezTo>
                    <a:cubicBezTo>
                      <a:pt x="19599" y="12960"/>
                      <a:pt x="19783" y="12404"/>
                      <a:pt x="19847" y="11784"/>
                    </a:cubicBezTo>
                    <a:cubicBezTo>
                      <a:pt x="19907" y="10851"/>
                      <a:pt x="19534" y="9859"/>
                      <a:pt x="18790" y="9179"/>
                    </a:cubicBezTo>
                    <a:cubicBezTo>
                      <a:pt x="20343" y="8495"/>
                      <a:pt x="21395" y="7071"/>
                      <a:pt x="21584" y="5210"/>
                    </a:cubicBezTo>
                    <a:cubicBezTo>
                      <a:pt x="21767" y="2729"/>
                      <a:pt x="19723" y="1"/>
                      <a:pt x="17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1273700" y="3658925"/>
                <a:ext cx="43450" cy="17150"/>
              </a:xfrm>
              <a:custGeom>
                <a:avLst/>
                <a:gdLst/>
                <a:ahLst/>
                <a:cxnLst/>
                <a:rect l="l" t="t" r="r" b="b"/>
                <a:pathLst>
                  <a:path w="1738" h="686" extrusionOk="0">
                    <a:moveTo>
                      <a:pt x="1737" y="1"/>
                    </a:moveTo>
                    <a:lnTo>
                      <a:pt x="1737" y="1"/>
                    </a:lnTo>
                    <a:cubicBezTo>
                      <a:pt x="1182" y="313"/>
                      <a:pt x="621" y="561"/>
                      <a:pt x="1" y="685"/>
                    </a:cubicBezTo>
                    <a:lnTo>
                      <a:pt x="1" y="685"/>
                    </a:lnTo>
                    <a:cubicBezTo>
                      <a:pt x="621" y="561"/>
                      <a:pt x="1182" y="313"/>
                      <a:pt x="1737"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1430375" y="3616000"/>
                <a:ext cx="398425" cy="229025"/>
              </a:xfrm>
              <a:custGeom>
                <a:avLst/>
                <a:gdLst/>
                <a:ahLst/>
                <a:cxnLst/>
                <a:rect l="l" t="t" r="r" b="b"/>
                <a:pathLst>
                  <a:path w="15937" h="9161" extrusionOk="0">
                    <a:moveTo>
                      <a:pt x="9090" y="0"/>
                    </a:moveTo>
                    <a:cubicBezTo>
                      <a:pt x="8917" y="0"/>
                      <a:pt x="8740" y="16"/>
                      <a:pt x="8559" y="46"/>
                    </a:cubicBezTo>
                    <a:cubicBezTo>
                      <a:pt x="8246" y="105"/>
                      <a:pt x="7998" y="170"/>
                      <a:pt x="7750" y="294"/>
                    </a:cubicBezTo>
                    <a:cubicBezTo>
                      <a:pt x="7319" y="542"/>
                      <a:pt x="6946" y="850"/>
                      <a:pt x="6634" y="1286"/>
                    </a:cubicBezTo>
                    <a:cubicBezTo>
                      <a:pt x="6510" y="1470"/>
                      <a:pt x="6450" y="1658"/>
                      <a:pt x="6326" y="1906"/>
                    </a:cubicBezTo>
                    <a:cubicBezTo>
                      <a:pt x="5890" y="1470"/>
                      <a:pt x="5269" y="1098"/>
                      <a:pt x="4649" y="1038"/>
                    </a:cubicBezTo>
                    <a:cubicBezTo>
                      <a:pt x="4466" y="974"/>
                      <a:pt x="4277" y="974"/>
                      <a:pt x="4153" y="974"/>
                    </a:cubicBezTo>
                    <a:cubicBezTo>
                      <a:pt x="2045" y="974"/>
                      <a:pt x="184" y="2278"/>
                      <a:pt x="60" y="4447"/>
                    </a:cubicBezTo>
                    <a:lnTo>
                      <a:pt x="60" y="4695"/>
                    </a:lnTo>
                    <a:cubicBezTo>
                      <a:pt x="0" y="5752"/>
                      <a:pt x="497" y="6744"/>
                      <a:pt x="1241" y="7488"/>
                    </a:cubicBezTo>
                    <a:lnTo>
                      <a:pt x="1176" y="7488"/>
                    </a:lnTo>
                    <a:lnTo>
                      <a:pt x="1241" y="7548"/>
                    </a:lnTo>
                    <a:cubicBezTo>
                      <a:pt x="1861" y="8168"/>
                      <a:pt x="2665" y="8540"/>
                      <a:pt x="3533" y="8540"/>
                    </a:cubicBezTo>
                    <a:cubicBezTo>
                      <a:pt x="4590" y="8540"/>
                      <a:pt x="5582" y="8232"/>
                      <a:pt x="6326" y="7612"/>
                    </a:cubicBezTo>
                    <a:cubicBezTo>
                      <a:pt x="6822" y="8480"/>
                      <a:pt x="7691" y="9160"/>
                      <a:pt x="8743" y="9160"/>
                    </a:cubicBezTo>
                    <a:cubicBezTo>
                      <a:pt x="10107" y="9160"/>
                      <a:pt x="11288" y="8416"/>
                      <a:pt x="11719" y="7240"/>
                    </a:cubicBezTo>
                    <a:cubicBezTo>
                      <a:pt x="12092" y="7548"/>
                      <a:pt x="12588" y="7796"/>
                      <a:pt x="13148" y="7796"/>
                    </a:cubicBezTo>
                    <a:cubicBezTo>
                      <a:pt x="14513" y="7796"/>
                      <a:pt x="15753" y="6868"/>
                      <a:pt x="15877" y="5439"/>
                    </a:cubicBezTo>
                    <a:cubicBezTo>
                      <a:pt x="15937" y="4139"/>
                      <a:pt x="14885" y="2710"/>
                      <a:pt x="13521" y="2710"/>
                    </a:cubicBezTo>
                    <a:cubicBezTo>
                      <a:pt x="12900" y="2710"/>
                      <a:pt x="12340" y="2899"/>
                      <a:pt x="11844" y="3206"/>
                    </a:cubicBezTo>
                    <a:cubicBezTo>
                      <a:pt x="11844" y="3147"/>
                      <a:pt x="11908" y="3082"/>
                      <a:pt x="11908" y="3023"/>
                    </a:cubicBezTo>
                    <a:cubicBezTo>
                      <a:pt x="11968" y="2586"/>
                      <a:pt x="11784" y="1966"/>
                      <a:pt x="11595" y="1594"/>
                    </a:cubicBezTo>
                    <a:cubicBezTo>
                      <a:pt x="11347" y="1098"/>
                      <a:pt x="11040" y="725"/>
                      <a:pt x="10603" y="477"/>
                    </a:cubicBezTo>
                    <a:cubicBezTo>
                      <a:pt x="10134" y="151"/>
                      <a:pt x="9630" y="0"/>
                      <a:pt x="9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1430375" y="3733350"/>
                <a:ext cx="31025" cy="69875"/>
              </a:xfrm>
              <a:custGeom>
                <a:avLst/>
                <a:gdLst/>
                <a:ahLst/>
                <a:cxnLst/>
                <a:rect l="l" t="t" r="r" b="b"/>
                <a:pathLst>
                  <a:path w="1241" h="2795" extrusionOk="0">
                    <a:moveTo>
                      <a:pt x="60" y="1"/>
                    </a:moveTo>
                    <a:cubicBezTo>
                      <a:pt x="0" y="993"/>
                      <a:pt x="432" y="2050"/>
                      <a:pt x="1176" y="2794"/>
                    </a:cubicBezTo>
                    <a:lnTo>
                      <a:pt x="1241" y="2794"/>
                    </a:lnTo>
                    <a:cubicBezTo>
                      <a:pt x="497" y="2050"/>
                      <a:pt x="0" y="1058"/>
                      <a:pt x="60" y="1"/>
                    </a:cubicBezTo>
                    <a:close/>
                  </a:path>
                </a:pathLst>
              </a:custGeom>
              <a:solidFill>
                <a:srgbClr val="A1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a:off x="1185400" y="4060575"/>
                <a:ext cx="488350" cy="54225"/>
              </a:xfrm>
              <a:custGeom>
                <a:avLst/>
                <a:gdLst/>
                <a:ahLst/>
                <a:cxnLst/>
                <a:rect l="l" t="t" r="r" b="b"/>
                <a:pathLst>
                  <a:path w="19534" h="2169" extrusionOk="0">
                    <a:moveTo>
                      <a:pt x="0" y="0"/>
                    </a:moveTo>
                    <a:lnTo>
                      <a:pt x="0" y="2168"/>
                    </a:lnTo>
                    <a:lnTo>
                      <a:pt x="19534" y="2168"/>
                    </a:lnTo>
                    <a:lnTo>
                      <a:pt x="19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3" name="Google Shape;693;p42"/>
          <p:cNvSpPr txBox="1">
            <a:spLocks noGrp="1"/>
          </p:cNvSpPr>
          <p:nvPr>
            <p:ph type="subTitle" idx="1"/>
          </p:nvPr>
        </p:nvSpPr>
        <p:spPr>
          <a:xfrm>
            <a:off x="1143836" y="3069567"/>
            <a:ext cx="3565200" cy="381000"/>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 typeface="+mj-lt"/>
              <a:buAutoNum type="arabicPeriod"/>
            </a:pPr>
            <a:r>
              <a:rPr lang="en" b="1" dirty="0"/>
              <a:t>Mô tả dữ liệu gốc</a:t>
            </a:r>
          </a:p>
          <a:p>
            <a:pPr marL="342900" lvl="0" algn="l" rtl="0">
              <a:spcBef>
                <a:spcPts val="0"/>
              </a:spcBef>
              <a:spcAft>
                <a:spcPts val="0"/>
              </a:spcAft>
              <a:buFont typeface="+mj-lt"/>
              <a:buAutoNum type="arabicPeriod"/>
            </a:pPr>
            <a:r>
              <a:rPr lang="en" b="1" dirty="0"/>
              <a:t>Thiết kế kho dữ liệu</a:t>
            </a:r>
            <a:endParaRPr b="1" dirty="0"/>
          </a:p>
        </p:txBody>
      </p:sp>
      <p:sp>
        <p:nvSpPr>
          <p:cNvPr id="694" name="Google Shape;694;p42"/>
          <p:cNvSpPr/>
          <p:nvPr/>
        </p:nvSpPr>
        <p:spPr>
          <a:xfrm>
            <a:off x="5415970" y="3326605"/>
            <a:ext cx="1669" cy="22"/>
          </a:xfrm>
          <a:custGeom>
            <a:avLst/>
            <a:gdLst/>
            <a:ahLst/>
            <a:cxnLst/>
            <a:rect l="l" t="t" r="r" b="b"/>
            <a:pathLst>
              <a:path w="75" h="1" extrusionOk="0">
                <a:moveTo>
                  <a:pt x="74" y="0"/>
                </a:moveTo>
                <a:lnTo>
                  <a:pt x="74" y="0"/>
                </a:lnTo>
                <a:lnTo>
                  <a:pt x="50" y="0"/>
                </a:lnTo>
                <a:lnTo>
                  <a:pt x="50" y="0"/>
                </a:lnTo>
                <a:lnTo>
                  <a:pt x="24" y="0"/>
                </a:lnTo>
                <a:lnTo>
                  <a:pt x="50" y="0"/>
                </a:lnTo>
                <a:lnTo>
                  <a:pt x="74" y="0"/>
                </a:lnTo>
                <a:close/>
                <a:moveTo>
                  <a:pt x="0" y="0"/>
                </a:moveTo>
                <a:lnTo>
                  <a:pt x="24" y="0"/>
                </a:lnTo>
                <a:close/>
              </a:path>
            </a:pathLst>
          </a:custGeom>
          <a:solidFill>
            <a:srgbClr val="1D5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5751127" y="2992539"/>
            <a:ext cx="22" cy="22"/>
          </a:xfrm>
          <a:custGeom>
            <a:avLst/>
            <a:gdLst/>
            <a:ahLst/>
            <a:cxnLst/>
            <a:rect l="l" t="t" r="r" b="b"/>
            <a:pathLst>
              <a:path w="1" h="1" extrusionOk="0">
                <a:moveTo>
                  <a:pt x="1" y="1"/>
                </a:moveTo>
                <a:lnTo>
                  <a:pt x="1" y="1"/>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5789004" y="3048220"/>
            <a:ext cx="0" cy="556"/>
          </a:xfrm>
          <a:custGeom>
            <a:avLst/>
            <a:gdLst/>
            <a:ahLst/>
            <a:cxnLst/>
            <a:rect l="l" t="t" r="r" b="b"/>
            <a:pathLst>
              <a:path h="25" extrusionOk="0">
                <a:moveTo>
                  <a:pt x="0" y="0"/>
                </a:moveTo>
                <a:lnTo>
                  <a:pt x="0" y="24"/>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5789004" y="3048755"/>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5789004" y="3048755"/>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5789004" y="3048755"/>
            <a:ext cx="0" cy="22"/>
          </a:xfrm>
          <a:custGeom>
            <a:avLst/>
            <a:gdLst/>
            <a:ahLst/>
            <a:cxnLst/>
            <a:rect l="l" t="t" r="r" b="b"/>
            <a:pathLst>
              <a:path h="1" extrusionOk="0">
                <a:moveTo>
                  <a:pt x="0" y="0"/>
                </a:moveTo>
                <a:lnTo>
                  <a:pt x="0" y="0"/>
                </a:ln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5717144" y="3201890"/>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5717144" y="320242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5717144" y="320242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5417083" y="3326605"/>
            <a:ext cx="4473" cy="22"/>
          </a:xfrm>
          <a:custGeom>
            <a:avLst/>
            <a:gdLst/>
            <a:ahLst/>
            <a:cxnLst/>
            <a:rect l="l" t="t" r="r" b="b"/>
            <a:pathLst>
              <a:path w="201" h="1" extrusionOk="0">
                <a:moveTo>
                  <a:pt x="24" y="0"/>
                </a:moveTo>
                <a:lnTo>
                  <a:pt x="0" y="0"/>
                </a:lnTo>
                <a:lnTo>
                  <a:pt x="24" y="0"/>
                </a:lnTo>
                <a:close/>
                <a:moveTo>
                  <a:pt x="50" y="0"/>
                </a:moveTo>
                <a:lnTo>
                  <a:pt x="24" y="0"/>
                </a:lnTo>
                <a:lnTo>
                  <a:pt x="50" y="0"/>
                </a:lnTo>
                <a:close/>
                <a:moveTo>
                  <a:pt x="74" y="0"/>
                </a:moveTo>
                <a:lnTo>
                  <a:pt x="50" y="0"/>
                </a:lnTo>
                <a:lnTo>
                  <a:pt x="74" y="0"/>
                </a:lnTo>
                <a:close/>
                <a:moveTo>
                  <a:pt x="100" y="0"/>
                </a:moveTo>
                <a:lnTo>
                  <a:pt x="74" y="0"/>
                </a:lnTo>
                <a:lnTo>
                  <a:pt x="100" y="0"/>
                </a:lnTo>
                <a:close/>
                <a:moveTo>
                  <a:pt x="124" y="0"/>
                </a:moveTo>
                <a:lnTo>
                  <a:pt x="100" y="0"/>
                </a:lnTo>
                <a:lnTo>
                  <a:pt x="124" y="0"/>
                </a:lnTo>
                <a:close/>
                <a:moveTo>
                  <a:pt x="124" y="0"/>
                </a:moveTo>
                <a:lnTo>
                  <a:pt x="124" y="0"/>
                </a:lnTo>
                <a:lnTo>
                  <a:pt x="124" y="0"/>
                </a:lnTo>
                <a:close/>
                <a:moveTo>
                  <a:pt x="150" y="0"/>
                </a:moveTo>
                <a:lnTo>
                  <a:pt x="150" y="0"/>
                </a:lnTo>
                <a:lnTo>
                  <a:pt x="150" y="0"/>
                </a:lnTo>
                <a:close/>
                <a:moveTo>
                  <a:pt x="174" y="0"/>
                </a:moveTo>
                <a:lnTo>
                  <a:pt x="174" y="0"/>
                </a:lnTo>
                <a:lnTo>
                  <a:pt x="174" y="0"/>
                </a:lnTo>
                <a:close/>
                <a:moveTo>
                  <a:pt x="200" y="0"/>
                </a:moveTo>
                <a:lnTo>
                  <a:pt x="200" y="0"/>
                </a:lnTo>
                <a:close/>
              </a:path>
            </a:pathLst>
          </a:custGeom>
          <a:solidFill>
            <a:srgbClr val="103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6483242" y="4755763"/>
            <a:ext cx="2248" cy="4495"/>
          </a:xfrm>
          <a:custGeom>
            <a:avLst/>
            <a:gdLst/>
            <a:ahLst/>
            <a:cxnLst/>
            <a:rect l="l" t="t" r="r" b="b"/>
            <a:pathLst>
              <a:path w="101" h="202" extrusionOk="0">
                <a:moveTo>
                  <a:pt x="51" y="1"/>
                </a:moveTo>
                <a:lnTo>
                  <a:pt x="1" y="201"/>
                </a:lnTo>
                <a:lnTo>
                  <a:pt x="27" y="201"/>
                </a:lnTo>
                <a:lnTo>
                  <a:pt x="101" y="1"/>
                </a:lnTo>
                <a:close/>
              </a:path>
            </a:pathLst>
          </a:custGeom>
          <a:solidFill>
            <a:srgbClr val="3C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txBox="1">
            <a:spLocks noGrp="1"/>
          </p:cNvSpPr>
          <p:nvPr>
            <p:ph type="title" idx="2"/>
          </p:nvPr>
        </p:nvSpPr>
        <p:spPr>
          <a:xfrm>
            <a:off x="524292" y="1868480"/>
            <a:ext cx="1003300" cy="47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710" name="Google Shape;710;p42"/>
          <p:cNvGrpSpPr/>
          <p:nvPr/>
        </p:nvGrpSpPr>
        <p:grpSpPr>
          <a:xfrm>
            <a:off x="4258525" y="1383338"/>
            <a:ext cx="5723675" cy="4788863"/>
            <a:chOff x="4258525" y="1383338"/>
            <a:chExt cx="5723675" cy="4788863"/>
          </a:xfrm>
        </p:grpSpPr>
        <p:sp>
          <p:nvSpPr>
            <p:cNvPr id="711" name="Google Shape;711;p42"/>
            <p:cNvSpPr/>
            <p:nvPr/>
          </p:nvSpPr>
          <p:spPr>
            <a:xfrm>
              <a:off x="4258525" y="42838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4741500" y="42885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42"/>
            <p:cNvGrpSpPr/>
            <p:nvPr/>
          </p:nvGrpSpPr>
          <p:grpSpPr>
            <a:xfrm>
              <a:off x="5636650" y="1676400"/>
              <a:ext cx="1983350" cy="3048000"/>
              <a:chOff x="5636650" y="1676400"/>
              <a:chExt cx="1983350" cy="3048000"/>
            </a:xfrm>
          </p:grpSpPr>
          <p:grpSp>
            <p:nvGrpSpPr>
              <p:cNvPr id="714" name="Google Shape;714;p42"/>
              <p:cNvGrpSpPr/>
              <p:nvPr/>
            </p:nvGrpSpPr>
            <p:grpSpPr>
              <a:xfrm>
                <a:off x="5636650" y="1676400"/>
                <a:ext cx="1029775" cy="2743233"/>
                <a:chOff x="5523425" y="1600200"/>
                <a:chExt cx="1029775" cy="2743233"/>
              </a:xfrm>
            </p:grpSpPr>
            <p:sp>
              <p:nvSpPr>
                <p:cNvPr id="715" name="Google Shape;715;p42"/>
                <p:cNvSpPr/>
                <p:nvPr/>
              </p:nvSpPr>
              <p:spPr>
                <a:xfrm>
                  <a:off x="5523425" y="2167615"/>
                  <a:ext cx="530626" cy="328875"/>
                </a:xfrm>
                <a:custGeom>
                  <a:avLst/>
                  <a:gdLst/>
                  <a:ahLst/>
                  <a:cxnLst/>
                  <a:rect l="l" t="t" r="r" b="b"/>
                  <a:pathLst>
                    <a:path w="14943" h="9725" extrusionOk="0">
                      <a:moveTo>
                        <a:pt x="14174" y="0"/>
                      </a:moveTo>
                      <a:cubicBezTo>
                        <a:pt x="14174" y="0"/>
                        <a:pt x="536" y="5754"/>
                        <a:pt x="0" y="9725"/>
                      </a:cubicBezTo>
                      <a:lnTo>
                        <a:pt x="11859" y="5161"/>
                      </a:lnTo>
                      <a:cubicBezTo>
                        <a:pt x="13876" y="4388"/>
                        <a:pt x="14943" y="2078"/>
                        <a:pt x="14174"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6161517" y="2145634"/>
                  <a:ext cx="138986" cy="2197799"/>
                </a:xfrm>
                <a:custGeom>
                  <a:avLst/>
                  <a:gdLst/>
                  <a:ahLst/>
                  <a:cxnLst/>
                  <a:rect l="l" t="t" r="r" b="b"/>
                  <a:pathLst>
                    <a:path w="3914" h="64990" extrusionOk="0">
                      <a:moveTo>
                        <a:pt x="1125" y="0"/>
                      </a:moveTo>
                      <a:lnTo>
                        <a:pt x="0" y="64990"/>
                      </a:lnTo>
                      <a:lnTo>
                        <a:pt x="3914" y="64990"/>
                      </a:lnTo>
                      <a:lnTo>
                        <a:pt x="2785"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6224690" y="2145634"/>
                  <a:ext cx="75814" cy="2197799"/>
                </a:xfrm>
                <a:custGeom>
                  <a:avLst/>
                  <a:gdLst/>
                  <a:ahLst/>
                  <a:cxnLst/>
                  <a:rect l="l" t="t" r="r" b="b"/>
                  <a:pathLst>
                    <a:path w="2135" h="64990" extrusionOk="0">
                      <a:moveTo>
                        <a:pt x="0" y="0"/>
                      </a:moveTo>
                      <a:lnTo>
                        <a:pt x="1068" y="64990"/>
                      </a:lnTo>
                      <a:lnTo>
                        <a:pt x="2135" y="64990"/>
                      </a:lnTo>
                      <a:lnTo>
                        <a:pt x="10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5723528" y="2159601"/>
                  <a:ext cx="36" cy="2097"/>
                </a:xfrm>
                <a:custGeom>
                  <a:avLst/>
                  <a:gdLst/>
                  <a:ahLst/>
                  <a:cxnLst/>
                  <a:rect l="l" t="t" r="r" b="b"/>
                  <a:pathLst>
                    <a:path w="1" h="62" extrusionOk="0">
                      <a:moveTo>
                        <a:pt x="1" y="62"/>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6041420" y="2231766"/>
                  <a:ext cx="19069" cy="34"/>
                </a:xfrm>
                <a:custGeom>
                  <a:avLst/>
                  <a:gdLst/>
                  <a:ahLst/>
                  <a:cxnLst/>
                  <a:rect l="l" t="t" r="r" b="b"/>
                  <a:pathLst>
                    <a:path w="537" h="1" extrusionOk="0">
                      <a:moveTo>
                        <a:pt x="536"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6115175" y="2231766"/>
                  <a:ext cx="18927" cy="34"/>
                </a:xfrm>
                <a:custGeom>
                  <a:avLst/>
                  <a:gdLst/>
                  <a:ahLst/>
                  <a:cxnLst/>
                  <a:rect l="l" t="t" r="r" b="b"/>
                  <a:pathLst>
                    <a:path w="533" h="1" extrusionOk="0">
                      <a:moveTo>
                        <a:pt x="532" y="1"/>
                      </a:moveTo>
                      <a:lnTo>
                        <a:pt x="1"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6452101" y="2159601"/>
                  <a:ext cx="36" cy="2097"/>
                </a:xfrm>
                <a:custGeom>
                  <a:avLst/>
                  <a:gdLst/>
                  <a:ahLst/>
                  <a:cxnLst/>
                  <a:rect l="l" t="t" r="r" b="b"/>
                  <a:pathLst>
                    <a:path w="1" h="62" extrusionOk="0">
                      <a:moveTo>
                        <a:pt x="0" y="0"/>
                      </a:moveTo>
                      <a:lnTo>
                        <a:pt x="0" y="62"/>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5723528" y="2161663"/>
                  <a:ext cx="317921" cy="70137"/>
                </a:xfrm>
                <a:custGeom>
                  <a:avLst/>
                  <a:gdLst/>
                  <a:ahLst/>
                  <a:cxnLst/>
                  <a:rect l="l" t="t" r="r" b="b"/>
                  <a:pathLst>
                    <a:path w="8953" h="2074" extrusionOk="0">
                      <a:moveTo>
                        <a:pt x="1" y="1"/>
                      </a:moveTo>
                      <a:cubicBezTo>
                        <a:pt x="1" y="1068"/>
                        <a:pt x="3914" y="1955"/>
                        <a:pt x="8952" y="2074"/>
                      </a:cubicBezTo>
                      <a:cubicBezTo>
                        <a:pt x="3914" y="1955"/>
                        <a:pt x="1" y="1068"/>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134067" y="2161663"/>
                  <a:ext cx="318063" cy="70137"/>
                </a:xfrm>
                <a:custGeom>
                  <a:avLst/>
                  <a:gdLst/>
                  <a:ahLst/>
                  <a:cxnLst/>
                  <a:rect l="l" t="t" r="r" b="b"/>
                  <a:pathLst>
                    <a:path w="8957" h="2074" extrusionOk="0">
                      <a:moveTo>
                        <a:pt x="0" y="2074"/>
                      </a:moveTo>
                      <a:cubicBezTo>
                        <a:pt x="5043" y="1955"/>
                        <a:pt x="8956" y="1068"/>
                        <a:pt x="8956" y="1"/>
                      </a:cubicBezTo>
                      <a:cubicBezTo>
                        <a:pt x="8956" y="1068"/>
                        <a:pt x="5043" y="1955"/>
                        <a:pt x="0" y="2074"/>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5723528" y="2159601"/>
                  <a:ext cx="36" cy="34"/>
                </a:xfrm>
                <a:custGeom>
                  <a:avLst/>
                  <a:gdLst/>
                  <a:ahLst/>
                  <a:cxnLst/>
                  <a:rect l="l" t="t" r="r" b="b"/>
                  <a:pathLst>
                    <a:path w="1" h="1" extrusionOk="0">
                      <a:moveTo>
                        <a:pt x="1"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6452101" y="2159601"/>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5723528" y="2143537"/>
                  <a:ext cx="728594" cy="88264"/>
                </a:xfrm>
                <a:custGeom>
                  <a:avLst/>
                  <a:gdLst/>
                  <a:ahLst/>
                  <a:cxnLst/>
                  <a:rect l="l" t="t" r="r" b="b"/>
                  <a:pathLst>
                    <a:path w="20518" h="2610" extrusionOk="0">
                      <a:moveTo>
                        <a:pt x="356" y="1"/>
                      </a:moveTo>
                      <a:cubicBezTo>
                        <a:pt x="176" y="119"/>
                        <a:pt x="58" y="300"/>
                        <a:pt x="1" y="475"/>
                      </a:cubicBezTo>
                      <a:lnTo>
                        <a:pt x="1" y="537"/>
                      </a:lnTo>
                      <a:cubicBezTo>
                        <a:pt x="1" y="1604"/>
                        <a:pt x="3914" y="2491"/>
                        <a:pt x="8952" y="2610"/>
                      </a:cubicBezTo>
                      <a:lnTo>
                        <a:pt x="11561" y="2610"/>
                      </a:lnTo>
                      <a:cubicBezTo>
                        <a:pt x="16604" y="2491"/>
                        <a:pt x="20517" y="1604"/>
                        <a:pt x="20517" y="537"/>
                      </a:cubicBezTo>
                      <a:lnTo>
                        <a:pt x="20517" y="475"/>
                      </a:lnTo>
                      <a:cubicBezTo>
                        <a:pt x="20456" y="300"/>
                        <a:pt x="20337" y="119"/>
                        <a:pt x="20162" y="1"/>
                      </a:cubicBezTo>
                      <a:cubicBezTo>
                        <a:pt x="19033" y="893"/>
                        <a:pt x="15062" y="1542"/>
                        <a:pt x="10257" y="1542"/>
                      </a:cubicBezTo>
                      <a:cubicBezTo>
                        <a:pt x="5513" y="1542"/>
                        <a:pt x="1481" y="893"/>
                        <a:pt x="356"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5523425" y="2251819"/>
                  <a:ext cx="507544" cy="244670"/>
                </a:xfrm>
                <a:custGeom>
                  <a:avLst/>
                  <a:gdLst/>
                  <a:ahLst/>
                  <a:cxnLst/>
                  <a:rect l="l" t="t" r="r" b="b"/>
                  <a:pathLst>
                    <a:path w="14293" h="7235" extrusionOk="0">
                      <a:moveTo>
                        <a:pt x="14293" y="1"/>
                      </a:moveTo>
                      <a:lnTo>
                        <a:pt x="14293" y="1"/>
                      </a:lnTo>
                      <a:cubicBezTo>
                        <a:pt x="13819" y="655"/>
                        <a:pt x="13164" y="1248"/>
                        <a:pt x="12334" y="1542"/>
                      </a:cubicBezTo>
                      <a:lnTo>
                        <a:pt x="474" y="6111"/>
                      </a:lnTo>
                      <a:cubicBezTo>
                        <a:pt x="536" y="6049"/>
                        <a:pt x="536" y="6049"/>
                        <a:pt x="536" y="5992"/>
                      </a:cubicBezTo>
                      <a:lnTo>
                        <a:pt x="536" y="5992"/>
                      </a:lnTo>
                      <a:cubicBezTo>
                        <a:pt x="237" y="6405"/>
                        <a:pt x="62" y="6822"/>
                        <a:pt x="0" y="7235"/>
                      </a:cubicBezTo>
                      <a:lnTo>
                        <a:pt x="11859" y="2671"/>
                      </a:lnTo>
                      <a:cubicBezTo>
                        <a:pt x="13107" y="2197"/>
                        <a:pt x="13937" y="1187"/>
                        <a:pt x="14293"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5723528" y="2157673"/>
                  <a:ext cx="2060" cy="1961"/>
                </a:xfrm>
                <a:custGeom>
                  <a:avLst/>
                  <a:gdLst/>
                  <a:ahLst/>
                  <a:cxnLst/>
                  <a:rect l="l" t="t" r="r" b="b"/>
                  <a:pathLst>
                    <a:path w="58" h="58" extrusionOk="0">
                      <a:moveTo>
                        <a:pt x="58" y="0"/>
                      </a:moveTo>
                      <a:cubicBezTo>
                        <a:pt x="1" y="0"/>
                        <a:pt x="1" y="0"/>
                        <a:pt x="1" y="57"/>
                      </a:cubicBezTo>
                      <a:cubicBezTo>
                        <a:pt x="1" y="0"/>
                        <a:pt x="1" y="0"/>
                        <a:pt x="58"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5725552" y="1600200"/>
                  <a:ext cx="783351" cy="860216"/>
                </a:xfrm>
                <a:custGeom>
                  <a:avLst/>
                  <a:gdLst/>
                  <a:ahLst/>
                  <a:cxnLst/>
                  <a:rect l="l" t="t" r="r" b="b"/>
                  <a:pathLst>
                    <a:path w="22060" h="25437" extrusionOk="0">
                      <a:moveTo>
                        <a:pt x="12159" y="1"/>
                      </a:moveTo>
                      <a:lnTo>
                        <a:pt x="6585" y="11386"/>
                      </a:lnTo>
                      <a:cubicBezTo>
                        <a:pt x="6110" y="12453"/>
                        <a:pt x="6110" y="13639"/>
                        <a:pt x="6466" y="14645"/>
                      </a:cubicBezTo>
                      <a:cubicBezTo>
                        <a:pt x="3454" y="14893"/>
                        <a:pt x="1142" y="15428"/>
                        <a:pt x="314" y="16079"/>
                      </a:cubicBezTo>
                      <a:lnTo>
                        <a:pt x="314" y="16079"/>
                      </a:lnTo>
                      <a:cubicBezTo>
                        <a:pt x="309" y="16075"/>
                        <a:pt x="304" y="16071"/>
                        <a:pt x="299" y="16068"/>
                      </a:cubicBezTo>
                      <a:cubicBezTo>
                        <a:pt x="119" y="16186"/>
                        <a:pt x="1" y="16305"/>
                        <a:pt x="1" y="16485"/>
                      </a:cubicBezTo>
                      <a:cubicBezTo>
                        <a:pt x="40" y="16346"/>
                        <a:pt x="147" y="16210"/>
                        <a:pt x="314" y="16079"/>
                      </a:cubicBezTo>
                      <a:lnTo>
                        <a:pt x="314" y="16079"/>
                      </a:lnTo>
                      <a:cubicBezTo>
                        <a:pt x="1399" y="16904"/>
                        <a:pt x="5063" y="17553"/>
                        <a:pt x="9431" y="17609"/>
                      </a:cubicBezTo>
                      <a:cubicBezTo>
                        <a:pt x="11922" y="19687"/>
                        <a:pt x="18326" y="24905"/>
                        <a:pt x="21940" y="25437"/>
                      </a:cubicBezTo>
                      <a:lnTo>
                        <a:pt x="22059" y="25437"/>
                      </a:lnTo>
                      <a:lnTo>
                        <a:pt x="13757" y="17491"/>
                      </a:lnTo>
                      <a:cubicBezTo>
                        <a:pt x="16903" y="17254"/>
                        <a:pt x="19274" y="16722"/>
                        <a:pt x="20105" y="16068"/>
                      </a:cubicBezTo>
                      <a:cubicBezTo>
                        <a:pt x="20280" y="16186"/>
                        <a:pt x="20399" y="16367"/>
                        <a:pt x="20460" y="16542"/>
                      </a:cubicBezTo>
                      <a:cubicBezTo>
                        <a:pt x="20280" y="15418"/>
                        <a:pt x="15774" y="14469"/>
                        <a:pt x="10200" y="14469"/>
                      </a:cubicBezTo>
                      <a:lnTo>
                        <a:pt x="9431" y="14469"/>
                      </a:lnTo>
                      <a:cubicBezTo>
                        <a:pt x="11030" y="10494"/>
                        <a:pt x="13876" y="2429"/>
                        <a:pt x="1215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6538357" y="2462465"/>
                  <a:ext cx="2202" cy="34"/>
                </a:xfrm>
                <a:custGeom>
                  <a:avLst/>
                  <a:gdLst/>
                  <a:ahLst/>
                  <a:cxnLst/>
                  <a:rect l="l" t="t" r="r" b="b"/>
                  <a:pathLst>
                    <a:path w="62" h="1" extrusionOk="0">
                      <a:moveTo>
                        <a:pt x="62" y="0"/>
                      </a:moveTo>
                      <a:lnTo>
                        <a:pt x="0"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6544748" y="2460369"/>
                  <a:ext cx="2060" cy="34"/>
                </a:xfrm>
                <a:custGeom>
                  <a:avLst/>
                  <a:gdLst/>
                  <a:ahLst/>
                  <a:cxnLst/>
                  <a:rect l="l" t="t" r="r" b="b"/>
                  <a:pathLst>
                    <a:path w="58" h="1" extrusionOk="0">
                      <a:moveTo>
                        <a:pt x="57"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6220465" y="2157673"/>
                  <a:ext cx="6285" cy="5952"/>
                </a:xfrm>
                <a:custGeom>
                  <a:avLst/>
                  <a:gdLst/>
                  <a:ahLst/>
                  <a:cxnLst/>
                  <a:rect l="l" t="t" r="r" b="b"/>
                  <a:pathLst>
                    <a:path w="177" h="176" extrusionOk="0">
                      <a:moveTo>
                        <a:pt x="1" y="0"/>
                      </a:moveTo>
                      <a:lnTo>
                        <a:pt x="176" y="176"/>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6214073" y="2153649"/>
                  <a:ext cx="4261" cy="1961"/>
                </a:xfrm>
                <a:custGeom>
                  <a:avLst/>
                  <a:gdLst/>
                  <a:ahLst/>
                  <a:cxnLst/>
                  <a:rect l="l" t="t" r="r" b="b"/>
                  <a:pathLst>
                    <a:path w="120" h="58" extrusionOk="0">
                      <a:moveTo>
                        <a:pt x="0" y="1"/>
                      </a:moveTo>
                      <a:cubicBezTo>
                        <a:pt x="62" y="1"/>
                        <a:pt x="119" y="57"/>
                        <a:pt x="119" y="57"/>
                      </a:cubicBezTo>
                      <a:cubicBezTo>
                        <a:pt x="119" y="57"/>
                        <a:pt x="62" y="1"/>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6199407" y="2143537"/>
                  <a:ext cx="6285" cy="4058"/>
                </a:xfrm>
                <a:custGeom>
                  <a:avLst/>
                  <a:gdLst/>
                  <a:ahLst/>
                  <a:cxnLst/>
                  <a:rect l="l" t="t" r="r" b="b"/>
                  <a:pathLst>
                    <a:path w="177" h="120" extrusionOk="0">
                      <a:moveTo>
                        <a:pt x="1" y="1"/>
                      </a:moveTo>
                      <a:cubicBezTo>
                        <a:pt x="58" y="62"/>
                        <a:pt x="119" y="62"/>
                        <a:pt x="176" y="119"/>
                      </a:cubicBezTo>
                      <a:cubicBezTo>
                        <a:pt x="119" y="62"/>
                        <a:pt x="58" y="62"/>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6207823" y="2147562"/>
                  <a:ext cx="4261" cy="4024"/>
                </a:xfrm>
                <a:custGeom>
                  <a:avLst/>
                  <a:gdLst/>
                  <a:ahLst/>
                  <a:cxnLst/>
                  <a:rect l="l" t="t" r="r" b="b"/>
                  <a:pathLst>
                    <a:path w="120" h="119" extrusionOk="0">
                      <a:moveTo>
                        <a:pt x="1" y="0"/>
                      </a:moveTo>
                      <a:cubicBezTo>
                        <a:pt x="58" y="62"/>
                        <a:pt x="120" y="62"/>
                        <a:pt x="120" y="119"/>
                      </a:cubicBezTo>
                      <a:cubicBezTo>
                        <a:pt x="120" y="62"/>
                        <a:pt x="58" y="62"/>
                        <a:pt x="1"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6529905" y="2462465"/>
                  <a:ext cx="4261" cy="34"/>
                </a:xfrm>
                <a:custGeom>
                  <a:avLst/>
                  <a:gdLst/>
                  <a:ahLst/>
                  <a:cxnLst/>
                  <a:rect l="l" t="t" r="r" b="b"/>
                  <a:pathLst>
                    <a:path w="120" h="1" extrusionOk="0">
                      <a:moveTo>
                        <a:pt x="120"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6513073" y="2462465"/>
                  <a:ext cx="4261" cy="34"/>
                </a:xfrm>
                <a:custGeom>
                  <a:avLst/>
                  <a:gdLst/>
                  <a:ahLst/>
                  <a:cxnLst/>
                  <a:rect l="l" t="t" r="r" b="b"/>
                  <a:pathLst>
                    <a:path w="120" h="1" extrusionOk="0">
                      <a:moveTo>
                        <a:pt x="119"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6517299" y="2462465"/>
                  <a:ext cx="10653" cy="34"/>
                </a:xfrm>
                <a:custGeom>
                  <a:avLst/>
                  <a:gdLst/>
                  <a:ahLst/>
                  <a:cxnLst/>
                  <a:rect l="l" t="t" r="r" b="b"/>
                  <a:pathLst>
                    <a:path w="300" h="1" extrusionOk="0">
                      <a:moveTo>
                        <a:pt x="0" y="0"/>
                      </a:moveTo>
                      <a:lnTo>
                        <a:pt x="299"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6504657" y="2460369"/>
                  <a:ext cx="6427" cy="2131"/>
                </a:xfrm>
                <a:custGeom>
                  <a:avLst/>
                  <a:gdLst/>
                  <a:ahLst/>
                  <a:cxnLst/>
                  <a:rect l="l" t="t" r="r" b="b"/>
                  <a:pathLst>
                    <a:path w="181" h="63" extrusionOk="0">
                      <a:moveTo>
                        <a:pt x="0" y="1"/>
                      </a:moveTo>
                      <a:cubicBezTo>
                        <a:pt x="62" y="62"/>
                        <a:pt x="119" y="62"/>
                        <a:pt x="181" y="62"/>
                      </a:cubicBezTo>
                      <a:cubicBezTo>
                        <a:pt x="119" y="62"/>
                        <a:pt x="62" y="62"/>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6212049" y="2151552"/>
                  <a:ext cx="2060" cy="2131"/>
                </a:xfrm>
                <a:custGeom>
                  <a:avLst/>
                  <a:gdLst/>
                  <a:ahLst/>
                  <a:cxnLst/>
                  <a:rect l="l" t="t" r="r" b="b"/>
                  <a:pathLst>
                    <a:path w="58" h="63" extrusionOk="0">
                      <a:moveTo>
                        <a:pt x="1" y="1"/>
                      </a:moveTo>
                      <a:cubicBezTo>
                        <a:pt x="57" y="1"/>
                        <a:pt x="57" y="1"/>
                        <a:pt x="57" y="63"/>
                      </a:cubicBezTo>
                      <a:cubicBezTo>
                        <a:pt x="57" y="1"/>
                        <a:pt x="57" y="1"/>
                        <a:pt x="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6504657" y="2460369"/>
                  <a:ext cx="36" cy="34"/>
                </a:xfrm>
                <a:custGeom>
                  <a:avLst/>
                  <a:gdLst/>
                  <a:ahLst/>
                  <a:cxnLst/>
                  <a:rect l="l" t="t" r="r" b="b"/>
                  <a:pathLst>
                    <a:path w="1" h="1" extrusionOk="0">
                      <a:moveTo>
                        <a:pt x="0" y="1"/>
                      </a:moveTo>
                      <a:lnTo>
                        <a:pt x="0"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6199407" y="2143537"/>
                  <a:ext cx="36" cy="34"/>
                </a:xfrm>
                <a:custGeom>
                  <a:avLst/>
                  <a:gdLst/>
                  <a:ahLst/>
                  <a:cxnLst/>
                  <a:rect l="l" t="t" r="r" b="b"/>
                  <a:pathLst>
                    <a:path w="1" h="1" extrusionOk="0">
                      <a:moveTo>
                        <a:pt x="1" y="1"/>
                      </a:moveTo>
                      <a:lnTo>
                        <a:pt x="1"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6205657" y="2147562"/>
                  <a:ext cx="2202" cy="34"/>
                </a:xfrm>
                <a:custGeom>
                  <a:avLst/>
                  <a:gdLst/>
                  <a:ahLst/>
                  <a:cxnLst/>
                  <a:rect l="l" t="t" r="r" b="b"/>
                  <a:pathLst>
                    <a:path w="62" h="1" extrusionOk="0">
                      <a:moveTo>
                        <a:pt x="0" y="0"/>
                      </a:moveTo>
                      <a:lnTo>
                        <a:pt x="62"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6546773" y="2458441"/>
                  <a:ext cx="6427" cy="1961"/>
                </a:xfrm>
                <a:custGeom>
                  <a:avLst/>
                  <a:gdLst/>
                  <a:ahLst/>
                  <a:cxnLst/>
                  <a:rect l="l" t="t" r="r" b="b"/>
                  <a:pathLst>
                    <a:path w="181" h="58" extrusionOk="0">
                      <a:moveTo>
                        <a:pt x="181" y="1"/>
                      </a:moveTo>
                      <a:cubicBezTo>
                        <a:pt x="119" y="58"/>
                        <a:pt x="62" y="58"/>
                        <a:pt x="0" y="58"/>
                      </a:cubicBezTo>
                      <a:cubicBezTo>
                        <a:pt x="62" y="58"/>
                        <a:pt x="119" y="58"/>
                        <a:pt x="18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6517299" y="2462465"/>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6540523" y="2460369"/>
                  <a:ext cx="4261" cy="2131"/>
                </a:xfrm>
                <a:custGeom>
                  <a:avLst/>
                  <a:gdLst/>
                  <a:ahLst/>
                  <a:cxnLst/>
                  <a:rect l="l" t="t" r="r" b="b"/>
                  <a:pathLst>
                    <a:path w="120" h="63" extrusionOk="0">
                      <a:moveTo>
                        <a:pt x="119" y="1"/>
                      </a:moveTo>
                      <a:cubicBezTo>
                        <a:pt x="58" y="62"/>
                        <a:pt x="58" y="62"/>
                        <a:pt x="1" y="62"/>
                      </a:cubicBezTo>
                      <a:cubicBezTo>
                        <a:pt x="58" y="62"/>
                        <a:pt x="58" y="62"/>
                        <a:pt x="119"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6534131" y="2462465"/>
                  <a:ext cx="4261" cy="34"/>
                </a:xfrm>
                <a:custGeom>
                  <a:avLst/>
                  <a:gdLst/>
                  <a:ahLst/>
                  <a:cxnLst/>
                  <a:rect l="l" t="t" r="r" b="b"/>
                  <a:pathLst>
                    <a:path w="120" h="1" extrusionOk="0">
                      <a:moveTo>
                        <a:pt x="119"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6511049" y="2462465"/>
                  <a:ext cx="2060" cy="34"/>
                </a:xfrm>
                <a:custGeom>
                  <a:avLst/>
                  <a:gdLst/>
                  <a:ahLst/>
                  <a:cxnLst/>
                  <a:rect l="l" t="t" r="r" b="b"/>
                  <a:pathLst>
                    <a:path w="58" h="1" extrusionOk="0">
                      <a:moveTo>
                        <a:pt x="58"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6218299" y="2155576"/>
                  <a:ext cx="2202" cy="2131"/>
                </a:xfrm>
                <a:custGeom>
                  <a:avLst/>
                  <a:gdLst/>
                  <a:ahLst/>
                  <a:cxnLst/>
                  <a:rect l="l" t="t" r="r" b="b"/>
                  <a:pathLst>
                    <a:path w="62" h="63" extrusionOk="0">
                      <a:moveTo>
                        <a:pt x="0" y="0"/>
                      </a:moveTo>
                      <a:lnTo>
                        <a:pt x="62" y="62"/>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527916" y="2462465"/>
                  <a:ext cx="2024" cy="34"/>
                </a:xfrm>
                <a:custGeom>
                  <a:avLst/>
                  <a:gdLst/>
                  <a:ahLst/>
                  <a:cxnLst/>
                  <a:rect l="l" t="t" r="r" b="b"/>
                  <a:pathLst>
                    <a:path w="57" h="1" extrusionOk="0">
                      <a:moveTo>
                        <a:pt x="57"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6104558" y="2125243"/>
                  <a:ext cx="448633" cy="337262"/>
                </a:xfrm>
                <a:custGeom>
                  <a:avLst/>
                  <a:gdLst/>
                  <a:ahLst/>
                  <a:cxnLst/>
                  <a:rect l="l" t="t" r="r" b="b"/>
                  <a:pathLst>
                    <a:path w="12634" h="9973" extrusionOk="0">
                      <a:moveTo>
                        <a:pt x="691" y="1"/>
                      </a:moveTo>
                      <a:cubicBezTo>
                        <a:pt x="459" y="1"/>
                        <a:pt x="228" y="23"/>
                        <a:pt x="1" y="67"/>
                      </a:cubicBezTo>
                      <a:cubicBezTo>
                        <a:pt x="774" y="186"/>
                        <a:pt x="1604" y="542"/>
                        <a:pt x="2197" y="1135"/>
                      </a:cubicBezTo>
                      <a:lnTo>
                        <a:pt x="11386" y="9911"/>
                      </a:lnTo>
                      <a:lnTo>
                        <a:pt x="11267" y="9911"/>
                      </a:lnTo>
                      <a:cubicBezTo>
                        <a:pt x="11329" y="9972"/>
                        <a:pt x="11386" y="9972"/>
                        <a:pt x="11448" y="9972"/>
                      </a:cubicBezTo>
                      <a:lnTo>
                        <a:pt x="12278" y="9972"/>
                      </a:lnTo>
                      <a:cubicBezTo>
                        <a:pt x="12335" y="9972"/>
                        <a:pt x="12335" y="9972"/>
                        <a:pt x="12396" y="9911"/>
                      </a:cubicBezTo>
                      <a:lnTo>
                        <a:pt x="12453" y="9911"/>
                      </a:lnTo>
                      <a:cubicBezTo>
                        <a:pt x="12515" y="9911"/>
                        <a:pt x="12572" y="9911"/>
                        <a:pt x="12634" y="9854"/>
                      </a:cubicBezTo>
                      <a:lnTo>
                        <a:pt x="3440" y="1135"/>
                      </a:lnTo>
                      <a:lnTo>
                        <a:pt x="3265" y="959"/>
                      </a:lnTo>
                      <a:lnTo>
                        <a:pt x="3203" y="897"/>
                      </a:lnTo>
                      <a:cubicBezTo>
                        <a:pt x="3203" y="897"/>
                        <a:pt x="3146" y="841"/>
                        <a:pt x="3084" y="841"/>
                      </a:cubicBezTo>
                      <a:cubicBezTo>
                        <a:pt x="3084" y="779"/>
                        <a:pt x="3084" y="779"/>
                        <a:pt x="3028" y="779"/>
                      </a:cubicBezTo>
                      <a:cubicBezTo>
                        <a:pt x="3028" y="722"/>
                        <a:pt x="2966" y="722"/>
                        <a:pt x="2909" y="660"/>
                      </a:cubicBezTo>
                      <a:lnTo>
                        <a:pt x="2847" y="660"/>
                      </a:lnTo>
                      <a:cubicBezTo>
                        <a:pt x="2790" y="603"/>
                        <a:pt x="2729" y="603"/>
                        <a:pt x="2672" y="542"/>
                      </a:cubicBezTo>
                      <a:cubicBezTo>
                        <a:pt x="2053" y="188"/>
                        <a:pt x="1369" y="1"/>
                        <a:pt x="69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5721055" y="2108173"/>
                  <a:ext cx="136820" cy="106390"/>
                </a:xfrm>
                <a:custGeom>
                  <a:avLst/>
                  <a:gdLst/>
                  <a:ahLst/>
                  <a:cxnLst/>
                  <a:rect l="l" t="t" r="r" b="b"/>
                  <a:pathLst>
                    <a:path w="3853" h="3146" extrusionOk="0">
                      <a:moveTo>
                        <a:pt x="3615" y="0"/>
                      </a:moveTo>
                      <a:cubicBezTo>
                        <a:pt x="1424" y="356"/>
                        <a:pt x="1" y="949"/>
                        <a:pt x="1" y="1604"/>
                      </a:cubicBezTo>
                      <a:cubicBezTo>
                        <a:pt x="1" y="2197"/>
                        <a:pt x="1362" y="2790"/>
                        <a:pt x="3497" y="3145"/>
                      </a:cubicBezTo>
                      <a:cubicBezTo>
                        <a:pt x="3734" y="2671"/>
                        <a:pt x="3853" y="2078"/>
                        <a:pt x="3853" y="1485"/>
                      </a:cubicBezTo>
                      <a:cubicBezTo>
                        <a:pt x="3853" y="949"/>
                        <a:pt x="3796" y="475"/>
                        <a:pt x="3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5940321" y="1600200"/>
                  <a:ext cx="233869" cy="507296"/>
                </a:xfrm>
                <a:custGeom>
                  <a:avLst/>
                  <a:gdLst/>
                  <a:ahLst/>
                  <a:cxnLst/>
                  <a:rect l="l" t="t" r="r" b="b"/>
                  <a:pathLst>
                    <a:path w="6586" h="15001" extrusionOk="0">
                      <a:moveTo>
                        <a:pt x="6111" y="1"/>
                      </a:moveTo>
                      <a:lnTo>
                        <a:pt x="537" y="11386"/>
                      </a:lnTo>
                      <a:cubicBezTo>
                        <a:pt x="1" y="12572"/>
                        <a:pt x="62" y="13933"/>
                        <a:pt x="594" y="15000"/>
                      </a:cubicBezTo>
                      <a:cubicBezTo>
                        <a:pt x="475" y="14232"/>
                        <a:pt x="594" y="13340"/>
                        <a:pt x="950" y="12572"/>
                      </a:cubicBezTo>
                      <a:lnTo>
                        <a:pt x="6523" y="1187"/>
                      </a:lnTo>
                      <a:lnTo>
                        <a:pt x="6585" y="1243"/>
                      </a:lnTo>
                      <a:cubicBezTo>
                        <a:pt x="6523" y="769"/>
                        <a:pt x="6348" y="356"/>
                        <a:pt x="611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42"/>
              <p:cNvGrpSpPr/>
              <p:nvPr/>
            </p:nvGrpSpPr>
            <p:grpSpPr>
              <a:xfrm>
                <a:off x="6590225" y="1981167"/>
                <a:ext cx="1029775" cy="2743233"/>
                <a:chOff x="5523425" y="1600200"/>
                <a:chExt cx="1029775" cy="2743233"/>
              </a:xfrm>
            </p:grpSpPr>
            <p:sp>
              <p:nvSpPr>
                <p:cNvPr id="755" name="Google Shape;755;p42"/>
                <p:cNvSpPr/>
                <p:nvPr/>
              </p:nvSpPr>
              <p:spPr>
                <a:xfrm>
                  <a:off x="5523425" y="2167615"/>
                  <a:ext cx="530626" cy="328875"/>
                </a:xfrm>
                <a:custGeom>
                  <a:avLst/>
                  <a:gdLst/>
                  <a:ahLst/>
                  <a:cxnLst/>
                  <a:rect l="l" t="t" r="r" b="b"/>
                  <a:pathLst>
                    <a:path w="14943" h="9725" extrusionOk="0">
                      <a:moveTo>
                        <a:pt x="14174" y="0"/>
                      </a:moveTo>
                      <a:cubicBezTo>
                        <a:pt x="14174" y="0"/>
                        <a:pt x="536" y="5754"/>
                        <a:pt x="0" y="9725"/>
                      </a:cubicBezTo>
                      <a:lnTo>
                        <a:pt x="11859" y="5161"/>
                      </a:lnTo>
                      <a:cubicBezTo>
                        <a:pt x="13876" y="4388"/>
                        <a:pt x="14943" y="2078"/>
                        <a:pt x="14174"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6161517" y="2145634"/>
                  <a:ext cx="138986" cy="2197799"/>
                </a:xfrm>
                <a:custGeom>
                  <a:avLst/>
                  <a:gdLst/>
                  <a:ahLst/>
                  <a:cxnLst/>
                  <a:rect l="l" t="t" r="r" b="b"/>
                  <a:pathLst>
                    <a:path w="3914" h="64990" extrusionOk="0">
                      <a:moveTo>
                        <a:pt x="1125" y="0"/>
                      </a:moveTo>
                      <a:lnTo>
                        <a:pt x="0" y="64990"/>
                      </a:lnTo>
                      <a:lnTo>
                        <a:pt x="3914" y="64990"/>
                      </a:lnTo>
                      <a:lnTo>
                        <a:pt x="2785"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6224690" y="2145634"/>
                  <a:ext cx="75814" cy="2197799"/>
                </a:xfrm>
                <a:custGeom>
                  <a:avLst/>
                  <a:gdLst/>
                  <a:ahLst/>
                  <a:cxnLst/>
                  <a:rect l="l" t="t" r="r" b="b"/>
                  <a:pathLst>
                    <a:path w="2135" h="64990" extrusionOk="0">
                      <a:moveTo>
                        <a:pt x="0" y="0"/>
                      </a:moveTo>
                      <a:lnTo>
                        <a:pt x="1068" y="64990"/>
                      </a:lnTo>
                      <a:lnTo>
                        <a:pt x="2135" y="64990"/>
                      </a:lnTo>
                      <a:lnTo>
                        <a:pt x="10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5723528" y="2159601"/>
                  <a:ext cx="36" cy="2097"/>
                </a:xfrm>
                <a:custGeom>
                  <a:avLst/>
                  <a:gdLst/>
                  <a:ahLst/>
                  <a:cxnLst/>
                  <a:rect l="l" t="t" r="r" b="b"/>
                  <a:pathLst>
                    <a:path w="1" h="62" extrusionOk="0">
                      <a:moveTo>
                        <a:pt x="1" y="62"/>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6041420" y="2231766"/>
                  <a:ext cx="19069" cy="34"/>
                </a:xfrm>
                <a:custGeom>
                  <a:avLst/>
                  <a:gdLst/>
                  <a:ahLst/>
                  <a:cxnLst/>
                  <a:rect l="l" t="t" r="r" b="b"/>
                  <a:pathLst>
                    <a:path w="537" h="1" extrusionOk="0">
                      <a:moveTo>
                        <a:pt x="536"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6115175" y="2231766"/>
                  <a:ext cx="18927" cy="34"/>
                </a:xfrm>
                <a:custGeom>
                  <a:avLst/>
                  <a:gdLst/>
                  <a:ahLst/>
                  <a:cxnLst/>
                  <a:rect l="l" t="t" r="r" b="b"/>
                  <a:pathLst>
                    <a:path w="533" h="1" extrusionOk="0">
                      <a:moveTo>
                        <a:pt x="532" y="1"/>
                      </a:moveTo>
                      <a:lnTo>
                        <a:pt x="1"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6452101" y="2159601"/>
                  <a:ext cx="36" cy="2097"/>
                </a:xfrm>
                <a:custGeom>
                  <a:avLst/>
                  <a:gdLst/>
                  <a:ahLst/>
                  <a:cxnLst/>
                  <a:rect l="l" t="t" r="r" b="b"/>
                  <a:pathLst>
                    <a:path w="1" h="62" extrusionOk="0">
                      <a:moveTo>
                        <a:pt x="0" y="0"/>
                      </a:moveTo>
                      <a:lnTo>
                        <a:pt x="0" y="62"/>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5723528" y="2161663"/>
                  <a:ext cx="317921" cy="70137"/>
                </a:xfrm>
                <a:custGeom>
                  <a:avLst/>
                  <a:gdLst/>
                  <a:ahLst/>
                  <a:cxnLst/>
                  <a:rect l="l" t="t" r="r" b="b"/>
                  <a:pathLst>
                    <a:path w="8953" h="2074" extrusionOk="0">
                      <a:moveTo>
                        <a:pt x="1" y="1"/>
                      </a:moveTo>
                      <a:cubicBezTo>
                        <a:pt x="1" y="1068"/>
                        <a:pt x="3914" y="1955"/>
                        <a:pt x="8952" y="2074"/>
                      </a:cubicBezTo>
                      <a:cubicBezTo>
                        <a:pt x="3914" y="1955"/>
                        <a:pt x="1" y="1068"/>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a:off x="6134067" y="2161663"/>
                  <a:ext cx="318063" cy="70137"/>
                </a:xfrm>
                <a:custGeom>
                  <a:avLst/>
                  <a:gdLst/>
                  <a:ahLst/>
                  <a:cxnLst/>
                  <a:rect l="l" t="t" r="r" b="b"/>
                  <a:pathLst>
                    <a:path w="8957" h="2074" extrusionOk="0">
                      <a:moveTo>
                        <a:pt x="0" y="2074"/>
                      </a:moveTo>
                      <a:cubicBezTo>
                        <a:pt x="5043" y="1955"/>
                        <a:pt x="8956" y="1068"/>
                        <a:pt x="8956" y="1"/>
                      </a:cubicBezTo>
                      <a:cubicBezTo>
                        <a:pt x="8956" y="1068"/>
                        <a:pt x="5043" y="1955"/>
                        <a:pt x="0" y="2074"/>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5723528" y="2159601"/>
                  <a:ext cx="36" cy="34"/>
                </a:xfrm>
                <a:custGeom>
                  <a:avLst/>
                  <a:gdLst/>
                  <a:ahLst/>
                  <a:cxnLst/>
                  <a:rect l="l" t="t" r="r" b="b"/>
                  <a:pathLst>
                    <a:path w="1" h="1" extrusionOk="0">
                      <a:moveTo>
                        <a:pt x="1"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6452101" y="2159601"/>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5723528" y="2143537"/>
                  <a:ext cx="728594" cy="88264"/>
                </a:xfrm>
                <a:custGeom>
                  <a:avLst/>
                  <a:gdLst/>
                  <a:ahLst/>
                  <a:cxnLst/>
                  <a:rect l="l" t="t" r="r" b="b"/>
                  <a:pathLst>
                    <a:path w="20518" h="2610" extrusionOk="0">
                      <a:moveTo>
                        <a:pt x="356" y="1"/>
                      </a:moveTo>
                      <a:cubicBezTo>
                        <a:pt x="176" y="119"/>
                        <a:pt x="58" y="300"/>
                        <a:pt x="1" y="475"/>
                      </a:cubicBezTo>
                      <a:lnTo>
                        <a:pt x="1" y="537"/>
                      </a:lnTo>
                      <a:cubicBezTo>
                        <a:pt x="1" y="1604"/>
                        <a:pt x="3914" y="2491"/>
                        <a:pt x="8952" y="2610"/>
                      </a:cubicBezTo>
                      <a:lnTo>
                        <a:pt x="11561" y="2610"/>
                      </a:lnTo>
                      <a:cubicBezTo>
                        <a:pt x="16604" y="2491"/>
                        <a:pt x="20517" y="1604"/>
                        <a:pt x="20517" y="537"/>
                      </a:cubicBezTo>
                      <a:lnTo>
                        <a:pt x="20517" y="475"/>
                      </a:lnTo>
                      <a:cubicBezTo>
                        <a:pt x="20456" y="300"/>
                        <a:pt x="20337" y="119"/>
                        <a:pt x="20162" y="1"/>
                      </a:cubicBezTo>
                      <a:cubicBezTo>
                        <a:pt x="19033" y="893"/>
                        <a:pt x="15062" y="1542"/>
                        <a:pt x="10257" y="1542"/>
                      </a:cubicBezTo>
                      <a:cubicBezTo>
                        <a:pt x="5513" y="1542"/>
                        <a:pt x="1481" y="893"/>
                        <a:pt x="356"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5523425" y="2251819"/>
                  <a:ext cx="507544" cy="244670"/>
                </a:xfrm>
                <a:custGeom>
                  <a:avLst/>
                  <a:gdLst/>
                  <a:ahLst/>
                  <a:cxnLst/>
                  <a:rect l="l" t="t" r="r" b="b"/>
                  <a:pathLst>
                    <a:path w="14293" h="7235" extrusionOk="0">
                      <a:moveTo>
                        <a:pt x="14293" y="1"/>
                      </a:moveTo>
                      <a:lnTo>
                        <a:pt x="14293" y="1"/>
                      </a:lnTo>
                      <a:cubicBezTo>
                        <a:pt x="13819" y="655"/>
                        <a:pt x="13164" y="1248"/>
                        <a:pt x="12334" y="1542"/>
                      </a:cubicBezTo>
                      <a:lnTo>
                        <a:pt x="474" y="6111"/>
                      </a:lnTo>
                      <a:cubicBezTo>
                        <a:pt x="536" y="6049"/>
                        <a:pt x="536" y="6049"/>
                        <a:pt x="536" y="5992"/>
                      </a:cubicBezTo>
                      <a:lnTo>
                        <a:pt x="536" y="5992"/>
                      </a:lnTo>
                      <a:cubicBezTo>
                        <a:pt x="237" y="6405"/>
                        <a:pt x="62" y="6822"/>
                        <a:pt x="0" y="7235"/>
                      </a:cubicBezTo>
                      <a:lnTo>
                        <a:pt x="11859" y="2671"/>
                      </a:lnTo>
                      <a:cubicBezTo>
                        <a:pt x="13107" y="2197"/>
                        <a:pt x="13937" y="1187"/>
                        <a:pt x="14293"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5723528" y="2157673"/>
                  <a:ext cx="2060" cy="1961"/>
                </a:xfrm>
                <a:custGeom>
                  <a:avLst/>
                  <a:gdLst/>
                  <a:ahLst/>
                  <a:cxnLst/>
                  <a:rect l="l" t="t" r="r" b="b"/>
                  <a:pathLst>
                    <a:path w="58" h="58" extrusionOk="0">
                      <a:moveTo>
                        <a:pt x="58" y="0"/>
                      </a:moveTo>
                      <a:cubicBezTo>
                        <a:pt x="1" y="0"/>
                        <a:pt x="1" y="0"/>
                        <a:pt x="1" y="57"/>
                      </a:cubicBezTo>
                      <a:cubicBezTo>
                        <a:pt x="1" y="0"/>
                        <a:pt x="1" y="0"/>
                        <a:pt x="58"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5725552" y="1600200"/>
                  <a:ext cx="783351" cy="860216"/>
                </a:xfrm>
                <a:custGeom>
                  <a:avLst/>
                  <a:gdLst/>
                  <a:ahLst/>
                  <a:cxnLst/>
                  <a:rect l="l" t="t" r="r" b="b"/>
                  <a:pathLst>
                    <a:path w="22060" h="25437" extrusionOk="0">
                      <a:moveTo>
                        <a:pt x="12159" y="1"/>
                      </a:moveTo>
                      <a:lnTo>
                        <a:pt x="6585" y="11386"/>
                      </a:lnTo>
                      <a:cubicBezTo>
                        <a:pt x="6110" y="12453"/>
                        <a:pt x="6110" y="13639"/>
                        <a:pt x="6466" y="14645"/>
                      </a:cubicBezTo>
                      <a:cubicBezTo>
                        <a:pt x="3454" y="14893"/>
                        <a:pt x="1142" y="15428"/>
                        <a:pt x="314" y="16079"/>
                      </a:cubicBezTo>
                      <a:lnTo>
                        <a:pt x="314" y="16079"/>
                      </a:lnTo>
                      <a:cubicBezTo>
                        <a:pt x="309" y="16075"/>
                        <a:pt x="304" y="16071"/>
                        <a:pt x="299" y="16068"/>
                      </a:cubicBezTo>
                      <a:cubicBezTo>
                        <a:pt x="119" y="16186"/>
                        <a:pt x="1" y="16305"/>
                        <a:pt x="1" y="16485"/>
                      </a:cubicBezTo>
                      <a:cubicBezTo>
                        <a:pt x="40" y="16346"/>
                        <a:pt x="147" y="16210"/>
                        <a:pt x="314" y="16079"/>
                      </a:cubicBezTo>
                      <a:lnTo>
                        <a:pt x="314" y="16079"/>
                      </a:lnTo>
                      <a:cubicBezTo>
                        <a:pt x="1399" y="16904"/>
                        <a:pt x="5063" y="17553"/>
                        <a:pt x="9431" y="17609"/>
                      </a:cubicBezTo>
                      <a:cubicBezTo>
                        <a:pt x="11922" y="19687"/>
                        <a:pt x="18326" y="24905"/>
                        <a:pt x="21940" y="25437"/>
                      </a:cubicBezTo>
                      <a:lnTo>
                        <a:pt x="22059" y="25437"/>
                      </a:lnTo>
                      <a:lnTo>
                        <a:pt x="13757" y="17491"/>
                      </a:lnTo>
                      <a:cubicBezTo>
                        <a:pt x="16903" y="17254"/>
                        <a:pt x="19274" y="16722"/>
                        <a:pt x="20105" y="16068"/>
                      </a:cubicBezTo>
                      <a:cubicBezTo>
                        <a:pt x="20280" y="16186"/>
                        <a:pt x="20399" y="16367"/>
                        <a:pt x="20460" y="16542"/>
                      </a:cubicBezTo>
                      <a:cubicBezTo>
                        <a:pt x="20280" y="15418"/>
                        <a:pt x="15774" y="14469"/>
                        <a:pt x="10200" y="14469"/>
                      </a:cubicBezTo>
                      <a:lnTo>
                        <a:pt x="9431" y="14469"/>
                      </a:lnTo>
                      <a:cubicBezTo>
                        <a:pt x="11030" y="10494"/>
                        <a:pt x="13876" y="2429"/>
                        <a:pt x="1215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a:off x="6538357" y="2462465"/>
                  <a:ext cx="2202" cy="34"/>
                </a:xfrm>
                <a:custGeom>
                  <a:avLst/>
                  <a:gdLst/>
                  <a:ahLst/>
                  <a:cxnLst/>
                  <a:rect l="l" t="t" r="r" b="b"/>
                  <a:pathLst>
                    <a:path w="62" h="1" extrusionOk="0">
                      <a:moveTo>
                        <a:pt x="62" y="0"/>
                      </a:moveTo>
                      <a:lnTo>
                        <a:pt x="0"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a:off x="6544748" y="2460369"/>
                  <a:ext cx="2060" cy="34"/>
                </a:xfrm>
                <a:custGeom>
                  <a:avLst/>
                  <a:gdLst/>
                  <a:ahLst/>
                  <a:cxnLst/>
                  <a:rect l="l" t="t" r="r" b="b"/>
                  <a:pathLst>
                    <a:path w="58" h="1" extrusionOk="0">
                      <a:moveTo>
                        <a:pt x="57"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6220465" y="2157673"/>
                  <a:ext cx="6285" cy="5952"/>
                </a:xfrm>
                <a:custGeom>
                  <a:avLst/>
                  <a:gdLst/>
                  <a:ahLst/>
                  <a:cxnLst/>
                  <a:rect l="l" t="t" r="r" b="b"/>
                  <a:pathLst>
                    <a:path w="177" h="176" extrusionOk="0">
                      <a:moveTo>
                        <a:pt x="1" y="0"/>
                      </a:moveTo>
                      <a:lnTo>
                        <a:pt x="176" y="176"/>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6214073" y="2153649"/>
                  <a:ext cx="4261" cy="1961"/>
                </a:xfrm>
                <a:custGeom>
                  <a:avLst/>
                  <a:gdLst/>
                  <a:ahLst/>
                  <a:cxnLst/>
                  <a:rect l="l" t="t" r="r" b="b"/>
                  <a:pathLst>
                    <a:path w="120" h="58" extrusionOk="0">
                      <a:moveTo>
                        <a:pt x="0" y="1"/>
                      </a:moveTo>
                      <a:cubicBezTo>
                        <a:pt x="62" y="1"/>
                        <a:pt x="119" y="57"/>
                        <a:pt x="119" y="57"/>
                      </a:cubicBezTo>
                      <a:cubicBezTo>
                        <a:pt x="119" y="57"/>
                        <a:pt x="62" y="1"/>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6199407" y="2143537"/>
                  <a:ext cx="6285" cy="4058"/>
                </a:xfrm>
                <a:custGeom>
                  <a:avLst/>
                  <a:gdLst/>
                  <a:ahLst/>
                  <a:cxnLst/>
                  <a:rect l="l" t="t" r="r" b="b"/>
                  <a:pathLst>
                    <a:path w="177" h="120" extrusionOk="0">
                      <a:moveTo>
                        <a:pt x="1" y="1"/>
                      </a:moveTo>
                      <a:cubicBezTo>
                        <a:pt x="58" y="62"/>
                        <a:pt x="119" y="62"/>
                        <a:pt x="176" y="119"/>
                      </a:cubicBezTo>
                      <a:cubicBezTo>
                        <a:pt x="119" y="62"/>
                        <a:pt x="58" y="62"/>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6207823" y="2147562"/>
                  <a:ext cx="4261" cy="4024"/>
                </a:xfrm>
                <a:custGeom>
                  <a:avLst/>
                  <a:gdLst/>
                  <a:ahLst/>
                  <a:cxnLst/>
                  <a:rect l="l" t="t" r="r" b="b"/>
                  <a:pathLst>
                    <a:path w="120" h="119" extrusionOk="0">
                      <a:moveTo>
                        <a:pt x="1" y="0"/>
                      </a:moveTo>
                      <a:cubicBezTo>
                        <a:pt x="58" y="62"/>
                        <a:pt x="120" y="62"/>
                        <a:pt x="120" y="119"/>
                      </a:cubicBezTo>
                      <a:cubicBezTo>
                        <a:pt x="120" y="62"/>
                        <a:pt x="58" y="62"/>
                        <a:pt x="1"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6529905" y="2462465"/>
                  <a:ext cx="4261" cy="34"/>
                </a:xfrm>
                <a:custGeom>
                  <a:avLst/>
                  <a:gdLst/>
                  <a:ahLst/>
                  <a:cxnLst/>
                  <a:rect l="l" t="t" r="r" b="b"/>
                  <a:pathLst>
                    <a:path w="120" h="1" extrusionOk="0">
                      <a:moveTo>
                        <a:pt x="120"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6513073" y="2462465"/>
                  <a:ext cx="4261" cy="34"/>
                </a:xfrm>
                <a:custGeom>
                  <a:avLst/>
                  <a:gdLst/>
                  <a:ahLst/>
                  <a:cxnLst/>
                  <a:rect l="l" t="t" r="r" b="b"/>
                  <a:pathLst>
                    <a:path w="120" h="1" extrusionOk="0">
                      <a:moveTo>
                        <a:pt x="119"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6517299" y="2462465"/>
                  <a:ext cx="10653" cy="34"/>
                </a:xfrm>
                <a:custGeom>
                  <a:avLst/>
                  <a:gdLst/>
                  <a:ahLst/>
                  <a:cxnLst/>
                  <a:rect l="l" t="t" r="r" b="b"/>
                  <a:pathLst>
                    <a:path w="300" h="1" extrusionOk="0">
                      <a:moveTo>
                        <a:pt x="0" y="0"/>
                      </a:moveTo>
                      <a:lnTo>
                        <a:pt x="299"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6504657" y="2460369"/>
                  <a:ext cx="6427" cy="2131"/>
                </a:xfrm>
                <a:custGeom>
                  <a:avLst/>
                  <a:gdLst/>
                  <a:ahLst/>
                  <a:cxnLst/>
                  <a:rect l="l" t="t" r="r" b="b"/>
                  <a:pathLst>
                    <a:path w="181" h="63" extrusionOk="0">
                      <a:moveTo>
                        <a:pt x="0" y="1"/>
                      </a:moveTo>
                      <a:cubicBezTo>
                        <a:pt x="62" y="62"/>
                        <a:pt x="119" y="62"/>
                        <a:pt x="181" y="62"/>
                      </a:cubicBezTo>
                      <a:cubicBezTo>
                        <a:pt x="119" y="62"/>
                        <a:pt x="62" y="62"/>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6212049" y="2151552"/>
                  <a:ext cx="2060" cy="2131"/>
                </a:xfrm>
                <a:custGeom>
                  <a:avLst/>
                  <a:gdLst/>
                  <a:ahLst/>
                  <a:cxnLst/>
                  <a:rect l="l" t="t" r="r" b="b"/>
                  <a:pathLst>
                    <a:path w="58" h="63" extrusionOk="0">
                      <a:moveTo>
                        <a:pt x="1" y="1"/>
                      </a:moveTo>
                      <a:cubicBezTo>
                        <a:pt x="57" y="1"/>
                        <a:pt x="57" y="1"/>
                        <a:pt x="57" y="63"/>
                      </a:cubicBezTo>
                      <a:cubicBezTo>
                        <a:pt x="57" y="1"/>
                        <a:pt x="57" y="1"/>
                        <a:pt x="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6504657" y="2460369"/>
                  <a:ext cx="36" cy="34"/>
                </a:xfrm>
                <a:custGeom>
                  <a:avLst/>
                  <a:gdLst/>
                  <a:ahLst/>
                  <a:cxnLst/>
                  <a:rect l="l" t="t" r="r" b="b"/>
                  <a:pathLst>
                    <a:path w="1" h="1" extrusionOk="0">
                      <a:moveTo>
                        <a:pt x="0" y="1"/>
                      </a:moveTo>
                      <a:lnTo>
                        <a:pt x="0"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6199407" y="2143537"/>
                  <a:ext cx="36" cy="34"/>
                </a:xfrm>
                <a:custGeom>
                  <a:avLst/>
                  <a:gdLst/>
                  <a:ahLst/>
                  <a:cxnLst/>
                  <a:rect l="l" t="t" r="r" b="b"/>
                  <a:pathLst>
                    <a:path w="1" h="1" extrusionOk="0">
                      <a:moveTo>
                        <a:pt x="1" y="1"/>
                      </a:moveTo>
                      <a:lnTo>
                        <a:pt x="1"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6205657" y="2147562"/>
                  <a:ext cx="2202" cy="34"/>
                </a:xfrm>
                <a:custGeom>
                  <a:avLst/>
                  <a:gdLst/>
                  <a:ahLst/>
                  <a:cxnLst/>
                  <a:rect l="l" t="t" r="r" b="b"/>
                  <a:pathLst>
                    <a:path w="62" h="1" extrusionOk="0">
                      <a:moveTo>
                        <a:pt x="0" y="0"/>
                      </a:moveTo>
                      <a:lnTo>
                        <a:pt x="62"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6546773" y="2458441"/>
                  <a:ext cx="6427" cy="1961"/>
                </a:xfrm>
                <a:custGeom>
                  <a:avLst/>
                  <a:gdLst/>
                  <a:ahLst/>
                  <a:cxnLst/>
                  <a:rect l="l" t="t" r="r" b="b"/>
                  <a:pathLst>
                    <a:path w="181" h="58" extrusionOk="0">
                      <a:moveTo>
                        <a:pt x="181" y="1"/>
                      </a:moveTo>
                      <a:cubicBezTo>
                        <a:pt x="119" y="58"/>
                        <a:pt x="62" y="58"/>
                        <a:pt x="0" y="58"/>
                      </a:cubicBezTo>
                      <a:cubicBezTo>
                        <a:pt x="62" y="58"/>
                        <a:pt x="119" y="58"/>
                        <a:pt x="18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6517299" y="2462465"/>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6540523" y="2460369"/>
                  <a:ext cx="4261" cy="2131"/>
                </a:xfrm>
                <a:custGeom>
                  <a:avLst/>
                  <a:gdLst/>
                  <a:ahLst/>
                  <a:cxnLst/>
                  <a:rect l="l" t="t" r="r" b="b"/>
                  <a:pathLst>
                    <a:path w="120" h="63" extrusionOk="0">
                      <a:moveTo>
                        <a:pt x="119" y="1"/>
                      </a:moveTo>
                      <a:cubicBezTo>
                        <a:pt x="58" y="62"/>
                        <a:pt x="58" y="62"/>
                        <a:pt x="1" y="62"/>
                      </a:cubicBezTo>
                      <a:cubicBezTo>
                        <a:pt x="58" y="62"/>
                        <a:pt x="58" y="62"/>
                        <a:pt x="119"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6534131" y="2462465"/>
                  <a:ext cx="4261" cy="34"/>
                </a:xfrm>
                <a:custGeom>
                  <a:avLst/>
                  <a:gdLst/>
                  <a:ahLst/>
                  <a:cxnLst/>
                  <a:rect l="l" t="t" r="r" b="b"/>
                  <a:pathLst>
                    <a:path w="120" h="1" extrusionOk="0">
                      <a:moveTo>
                        <a:pt x="119"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6511049" y="2462465"/>
                  <a:ext cx="2060" cy="34"/>
                </a:xfrm>
                <a:custGeom>
                  <a:avLst/>
                  <a:gdLst/>
                  <a:ahLst/>
                  <a:cxnLst/>
                  <a:rect l="l" t="t" r="r" b="b"/>
                  <a:pathLst>
                    <a:path w="58" h="1" extrusionOk="0">
                      <a:moveTo>
                        <a:pt x="58"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6218299" y="2155576"/>
                  <a:ext cx="2202" cy="2131"/>
                </a:xfrm>
                <a:custGeom>
                  <a:avLst/>
                  <a:gdLst/>
                  <a:ahLst/>
                  <a:cxnLst/>
                  <a:rect l="l" t="t" r="r" b="b"/>
                  <a:pathLst>
                    <a:path w="62" h="63" extrusionOk="0">
                      <a:moveTo>
                        <a:pt x="0" y="0"/>
                      </a:moveTo>
                      <a:lnTo>
                        <a:pt x="62" y="62"/>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6527916" y="2462465"/>
                  <a:ext cx="2024" cy="34"/>
                </a:xfrm>
                <a:custGeom>
                  <a:avLst/>
                  <a:gdLst/>
                  <a:ahLst/>
                  <a:cxnLst/>
                  <a:rect l="l" t="t" r="r" b="b"/>
                  <a:pathLst>
                    <a:path w="57" h="1" extrusionOk="0">
                      <a:moveTo>
                        <a:pt x="57"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6104558" y="2125243"/>
                  <a:ext cx="448633" cy="337262"/>
                </a:xfrm>
                <a:custGeom>
                  <a:avLst/>
                  <a:gdLst/>
                  <a:ahLst/>
                  <a:cxnLst/>
                  <a:rect l="l" t="t" r="r" b="b"/>
                  <a:pathLst>
                    <a:path w="12634" h="9973" extrusionOk="0">
                      <a:moveTo>
                        <a:pt x="691" y="1"/>
                      </a:moveTo>
                      <a:cubicBezTo>
                        <a:pt x="459" y="1"/>
                        <a:pt x="228" y="23"/>
                        <a:pt x="1" y="67"/>
                      </a:cubicBezTo>
                      <a:cubicBezTo>
                        <a:pt x="774" y="186"/>
                        <a:pt x="1604" y="542"/>
                        <a:pt x="2197" y="1135"/>
                      </a:cubicBezTo>
                      <a:lnTo>
                        <a:pt x="11386" y="9911"/>
                      </a:lnTo>
                      <a:lnTo>
                        <a:pt x="11267" y="9911"/>
                      </a:lnTo>
                      <a:cubicBezTo>
                        <a:pt x="11329" y="9972"/>
                        <a:pt x="11386" y="9972"/>
                        <a:pt x="11448" y="9972"/>
                      </a:cubicBezTo>
                      <a:lnTo>
                        <a:pt x="12278" y="9972"/>
                      </a:lnTo>
                      <a:cubicBezTo>
                        <a:pt x="12335" y="9972"/>
                        <a:pt x="12335" y="9972"/>
                        <a:pt x="12396" y="9911"/>
                      </a:cubicBezTo>
                      <a:lnTo>
                        <a:pt x="12453" y="9911"/>
                      </a:lnTo>
                      <a:cubicBezTo>
                        <a:pt x="12515" y="9911"/>
                        <a:pt x="12572" y="9911"/>
                        <a:pt x="12634" y="9854"/>
                      </a:cubicBezTo>
                      <a:lnTo>
                        <a:pt x="3440" y="1135"/>
                      </a:lnTo>
                      <a:lnTo>
                        <a:pt x="3265" y="959"/>
                      </a:lnTo>
                      <a:lnTo>
                        <a:pt x="3203" y="897"/>
                      </a:lnTo>
                      <a:cubicBezTo>
                        <a:pt x="3203" y="897"/>
                        <a:pt x="3146" y="841"/>
                        <a:pt x="3084" y="841"/>
                      </a:cubicBezTo>
                      <a:cubicBezTo>
                        <a:pt x="3084" y="779"/>
                        <a:pt x="3084" y="779"/>
                        <a:pt x="3028" y="779"/>
                      </a:cubicBezTo>
                      <a:cubicBezTo>
                        <a:pt x="3028" y="722"/>
                        <a:pt x="2966" y="722"/>
                        <a:pt x="2909" y="660"/>
                      </a:cubicBezTo>
                      <a:lnTo>
                        <a:pt x="2847" y="660"/>
                      </a:lnTo>
                      <a:cubicBezTo>
                        <a:pt x="2790" y="603"/>
                        <a:pt x="2729" y="603"/>
                        <a:pt x="2672" y="542"/>
                      </a:cubicBezTo>
                      <a:cubicBezTo>
                        <a:pt x="2053" y="188"/>
                        <a:pt x="1369" y="1"/>
                        <a:pt x="69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5721055" y="2108173"/>
                  <a:ext cx="136820" cy="106390"/>
                </a:xfrm>
                <a:custGeom>
                  <a:avLst/>
                  <a:gdLst/>
                  <a:ahLst/>
                  <a:cxnLst/>
                  <a:rect l="l" t="t" r="r" b="b"/>
                  <a:pathLst>
                    <a:path w="3853" h="3146" extrusionOk="0">
                      <a:moveTo>
                        <a:pt x="3615" y="0"/>
                      </a:moveTo>
                      <a:cubicBezTo>
                        <a:pt x="1424" y="356"/>
                        <a:pt x="1" y="949"/>
                        <a:pt x="1" y="1604"/>
                      </a:cubicBezTo>
                      <a:cubicBezTo>
                        <a:pt x="1" y="2197"/>
                        <a:pt x="1362" y="2790"/>
                        <a:pt x="3497" y="3145"/>
                      </a:cubicBezTo>
                      <a:cubicBezTo>
                        <a:pt x="3734" y="2671"/>
                        <a:pt x="3853" y="2078"/>
                        <a:pt x="3853" y="1485"/>
                      </a:cubicBezTo>
                      <a:cubicBezTo>
                        <a:pt x="3853" y="949"/>
                        <a:pt x="3796" y="475"/>
                        <a:pt x="3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5940321" y="1600200"/>
                  <a:ext cx="233869" cy="507296"/>
                </a:xfrm>
                <a:custGeom>
                  <a:avLst/>
                  <a:gdLst/>
                  <a:ahLst/>
                  <a:cxnLst/>
                  <a:rect l="l" t="t" r="r" b="b"/>
                  <a:pathLst>
                    <a:path w="6586" h="15001" extrusionOk="0">
                      <a:moveTo>
                        <a:pt x="6111" y="1"/>
                      </a:moveTo>
                      <a:lnTo>
                        <a:pt x="537" y="11386"/>
                      </a:lnTo>
                      <a:cubicBezTo>
                        <a:pt x="1" y="12572"/>
                        <a:pt x="62" y="13933"/>
                        <a:pt x="594" y="15000"/>
                      </a:cubicBezTo>
                      <a:cubicBezTo>
                        <a:pt x="475" y="14232"/>
                        <a:pt x="594" y="13340"/>
                        <a:pt x="950" y="12572"/>
                      </a:cubicBezTo>
                      <a:lnTo>
                        <a:pt x="6523" y="1187"/>
                      </a:lnTo>
                      <a:lnTo>
                        <a:pt x="6585" y="1243"/>
                      </a:lnTo>
                      <a:cubicBezTo>
                        <a:pt x="6523" y="769"/>
                        <a:pt x="6348" y="356"/>
                        <a:pt x="611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4" name="Google Shape;794;p42"/>
            <p:cNvGrpSpPr/>
            <p:nvPr/>
          </p:nvGrpSpPr>
          <p:grpSpPr>
            <a:xfrm>
              <a:off x="7915463" y="2741313"/>
              <a:ext cx="535300" cy="194950"/>
              <a:chOff x="5054325" y="1441125"/>
              <a:chExt cx="535300" cy="194950"/>
            </a:xfrm>
          </p:grpSpPr>
          <p:sp>
            <p:nvSpPr>
              <p:cNvPr id="795" name="Google Shape;795;p42"/>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2"/>
            <p:cNvGrpSpPr/>
            <p:nvPr/>
          </p:nvGrpSpPr>
          <p:grpSpPr>
            <a:xfrm>
              <a:off x="5636650" y="1383338"/>
              <a:ext cx="535300" cy="194950"/>
              <a:chOff x="5054325" y="1441125"/>
              <a:chExt cx="535300" cy="194950"/>
            </a:xfrm>
          </p:grpSpPr>
          <p:sp>
            <p:nvSpPr>
              <p:cNvPr id="798" name="Google Shape;798;p42"/>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2"/>
            <p:cNvGrpSpPr/>
            <p:nvPr/>
          </p:nvGrpSpPr>
          <p:grpSpPr>
            <a:xfrm>
              <a:off x="7446650" y="1831250"/>
              <a:ext cx="535300" cy="194950"/>
              <a:chOff x="5054325" y="1441125"/>
              <a:chExt cx="535300" cy="194950"/>
            </a:xfrm>
          </p:grpSpPr>
          <p:sp>
            <p:nvSpPr>
              <p:cNvPr id="801" name="Google Shape;801;p42"/>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 name="Google Shape;414;p35">
            <a:extLst>
              <a:ext uri="{FF2B5EF4-FFF2-40B4-BE49-F238E27FC236}">
                <a16:creationId xmlns:a16="http://schemas.microsoft.com/office/drawing/2014/main" id="{623E8691-DDFA-4480-8C1A-4B2D92E6BDAF}"/>
              </a:ext>
            </a:extLst>
          </p:cNvPr>
          <p:cNvGrpSpPr/>
          <p:nvPr/>
        </p:nvGrpSpPr>
        <p:grpSpPr>
          <a:xfrm>
            <a:off x="601746" y="471909"/>
            <a:ext cx="1261398" cy="963203"/>
            <a:chOff x="720831" y="1246775"/>
            <a:chExt cx="1261398" cy="963203"/>
          </a:xfrm>
        </p:grpSpPr>
        <p:grpSp>
          <p:nvGrpSpPr>
            <p:cNvPr id="114" name="Google Shape;415;p35">
              <a:extLst>
                <a:ext uri="{FF2B5EF4-FFF2-40B4-BE49-F238E27FC236}">
                  <a16:creationId xmlns:a16="http://schemas.microsoft.com/office/drawing/2014/main" id="{025A8C51-3FC2-4F11-A153-4B4689B530A3}"/>
                </a:ext>
              </a:extLst>
            </p:cNvPr>
            <p:cNvGrpSpPr/>
            <p:nvPr/>
          </p:nvGrpSpPr>
          <p:grpSpPr>
            <a:xfrm>
              <a:off x="986925" y="1246775"/>
              <a:ext cx="535300" cy="194950"/>
              <a:chOff x="5054325" y="1441125"/>
              <a:chExt cx="535300" cy="194950"/>
            </a:xfrm>
          </p:grpSpPr>
          <p:sp>
            <p:nvSpPr>
              <p:cNvPr id="121" name="Google Shape;416;p35">
                <a:extLst>
                  <a:ext uri="{FF2B5EF4-FFF2-40B4-BE49-F238E27FC236}">
                    <a16:creationId xmlns:a16="http://schemas.microsoft.com/office/drawing/2014/main" id="{0BD59533-2361-49CE-A619-35CF242EB654}"/>
                  </a:ext>
                </a:extLst>
              </p:cNvPr>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7;p35">
                <a:extLst>
                  <a:ext uri="{FF2B5EF4-FFF2-40B4-BE49-F238E27FC236}">
                    <a16:creationId xmlns:a16="http://schemas.microsoft.com/office/drawing/2014/main" id="{3528C1F3-5D78-4FF1-BC64-94939235FDC1}"/>
                  </a:ext>
                </a:extLst>
              </p:cNvPr>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418;p35" descr="Slidesgo" title="Background">
              <a:extLst>
                <a:ext uri="{FF2B5EF4-FFF2-40B4-BE49-F238E27FC236}">
                  <a16:creationId xmlns:a16="http://schemas.microsoft.com/office/drawing/2014/main" id="{A7ACD017-3108-47D4-978D-FABF423A729E}"/>
                </a:ext>
              </a:extLst>
            </p:cNvPr>
            <p:cNvSpPr/>
            <p:nvPr/>
          </p:nvSpPr>
          <p:spPr>
            <a:xfrm flipH="1">
              <a:off x="720831" y="1333322"/>
              <a:ext cx="1261398" cy="876656"/>
            </a:xfrm>
            <a:custGeom>
              <a:avLst/>
              <a:gdLst/>
              <a:ahLst/>
              <a:cxnLst/>
              <a:rect l="l" t="t" r="r" b="b"/>
              <a:pathLst>
                <a:path w="66276" h="46061" extrusionOk="0">
                  <a:moveTo>
                    <a:pt x="16512" y="0"/>
                  </a:moveTo>
                  <a:cubicBezTo>
                    <a:pt x="10655" y="0"/>
                    <a:pt x="6518" y="2173"/>
                    <a:pt x="3911" y="5649"/>
                  </a:cubicBezTo>
                  <a:cubicBezTo>
                    <a:pt x="1530" y="8691"/>
                    <a:pt x="435" y="12828"/>
                    <a:pt x="226" y="17382"/>
                  </a:cubicBezTo>
                  <a:cubicBezTo>
                    <a:pt x="0" y="19554"/>
                    <a:pt x="0" y="21727"/>
                    <a:pt x="435" y="24126"/>
                  </a:cubicBezTo>
                  <a:cubicBezTo>
                    <a:pt x="435" y="25429"/>
                    <a:pt x="660" y="26733"/>
                    <a:pt x="1095" y="27810"/>
                  </a:cubicBezTo>
                  <a:cubicBezTo>
                    <a:pt x="1964" y="31513"/>
                    <a:pt x="3911" y="34989"/>
                    <a:pt x="6309" y="37805"/>
                  </a:cubicBezTo>
                  <a:lnTo>
                    <a:pt x="6953" y="38465"/>
                  </a:lnTo>
                  <a:cubicBezTo>
                    <a:pt x="11524" y="43245"/>
                    <a:pt x="17816" y="46061"/>
                    <a:pt x="24560" y="46061"/>
                  </a:cubicBezTo>
                  <a:lnTo>
                    <a:pt x="41072" y="46061"/>
                  </a:lnTo>
                  <a:cubicBezTo>
                    <a:pt x="49537" y="46061"/>
                    <a:pt x="57150" y="41507"/>
                    <a:pt x="61495" y="34763"/>
                  </a:cubicBezTo>
                  <a:cubicBezTo>
                    <a:pt x="63008" y="32156"/>
                    <a:pt x="64311" y="29340"/>
                    <a:pt x="64746" y="26298"/>
                  </a:cubicBezTo>
                  <a:cubicBezTo>
                    <a:pt x="66275" y="19120"/>
                    <a:pt x="65406" y="12828"/>
                    <a:pt x="58662" y="12393"/>
                  </a:cubicBezTo>
                  <a:lnTo>
                    <a:pt x="58228" y="12393"/>
                  </a:lnTo>
                  <a:cubicBezTo>
                    <a:pt x="53448" y="12167"/>
                    <a:pt x="49537" y="11733"/>
                    <a:pt x="46495" y="10864"/>
                  </a:cubicBezTo>
                  <a:cubicBezTo>
                    <a:pt x="33251" y="7613"/>
                    <a:pt x="33685" y="226"/>
                    <a:pt x="17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419;p35">
              <a:extLst>
                <a:ext uri="{FF2B5EF4-FFF2-40B4-BE49-F238E27FC236}">
                  <a16:creationId xmlns:a16="http://schemas.microsoft.com/office/drawing/2014/main" id="{EC59DF8A-F8CC-4B52-B368-ADC6A01DD8A1}"/>
                </a:ext>
              </a:extLst>
            </p:cNvPr>
            <p:cNvGrpSpPr/>
            <p:nvPr/>
          </p:nvGrpSpPr>
          <p:grpSpPr>
            <a:xfrm>
              <a:off x="986925" y="1355988"/>
              <a:ext cx="841875" cy="831325"/>
              <a:chOff x="2286000" y="-907525"/>
              <a:chExt cx="841875" cy="831325"/>
            </a:xfrm>
          </p:grpSpPr>
          <p:sp>
            <p:nvSpPr>
              <p:cNvPr id="117" name="Google Shape;420;p35">
                <a:extLst>
                  <a:ext uri="{FF2B5EF4-FFF2-40B4-BE49-F238E27FC236}">
                    <a16:creationId xmlns:a16="http://schemas.microsoft.com/office/drawing/2014/main" id="{CC11F20E-4EC4-4428-B553-7CB4C524A750}"/>
                  </a:ext>
                </a:extLst>
              </p:cNvPr>
              <p:cNvSpPr/>
              <p:nvPr/>
            </p:nvSpPr>
            <p:spPr>
              <a:xfrm>
                <a:off x="2286000" y="-907525"/>
                <a:ext cx="841875" cy="831325"/>
              </a:xfrm>
              <a:custGeom>
                <a:avLst/>
                <a:gdLst/>
                <a:ahLst/>
                <a:cxnLst/>
                <a:rect l="l" t="t" r="r" b="b"/>
                <a:pathLst>
                  <a:path w="33675" h="33253" extrusionOk="0">
                    <a:moveTo>
                      <a:pt x="16788" y="0"/>
                    </a:moveTo>
                    <a:cubicBezTo>
                      <a:pt x="7871" y="0"/>
                      <a:pt x="493" y="7169"/>
                      <a:pt x="249" y="16196"/>
                    </a:cubicBezTo>
                    <a:cubicBezTo>
                      <a:pt x="1" y="25374"/>
                      <a:pt x="7254" y="33000"/>
                      <a:pt x="16433" y="33248"/>
                    </a:cubicBezTo>
                    <a:cubicBezTo>
                      <a:pt x="16550" y="33251"/>
                      <a:pt x="16667" y="33252"/>
                      <a:pt x="16784" y="33252"/>
                    </a:cubicBezTo>
                    <a:cubicBezTo>
                      <a:pt x="25747" y="33252"/>
                      <a:pt x="33182" y="26125"/>
                      <a:pt x="33427" y="17064"/>
                    </a:cubicBezTo>
                    <a:cubicBezTo>
                      <a:pt x="33675" y="7885"/>
                      <a:pt x="26421" y="254"/>
                      <a:pt x="17242" y="6"/>
                    </a:cubicBezTo>
                    <a:cubicBezTo>
                      <a:pt x="17090" y="2"/>
                      <a:pt x="16939" y="0"/>
                      <a:pt x="16788" y="0"/>
                    </a:cubicBezTo>
                    <a:close/>
                  </a:path>
                </a:pathLst>
              </a:custGeom>
              <a:solidFill>
                <a:srgbClr val="00F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1;p35">
                <a:extLst>
                  <a:ext uri="{FF2B5EF4-FFF2-40B4-BE49-F238E27FC236}">
                    <a16:creationId xmlns:a16="http://schemas.microsoft.com/office/drawing/2014/main" id="{3FA9A6BA-79F5-424A-BB9C-A278C596D38A}"/>
                  </a:ext>
                </a:extLst>
              </p:cNvPr>
              <p:cNvSpPr/>
              <p:nvPr/>
            </p:nvSpPr>
            <p:spPr>
              <a:xfrm>
                <a:off x="2286000" y="-907375"/>
                <a:ext cx="832575" cy="831175"/>
              </a:xfrm>
              <a:custGeom>
                <a:avLst/>
                <a:gdLst/>
                <a:ahLst/>
                <a:cxnLst/>
                <a:rect l="l" t="t" r="r" b="b"/>
                <a:pathLst>
                  <a:path w="33303" h="33247" extrusionOk="0">
                    <a:moveTo>
                      <a:pt x="17242" y="0"/>
                    </a:moveTo>
                    <a:cubicBezTo>
                      <a:pt x="16433" y="0"/>
                      <a:pt x="15630" y="65"/>
                      <a:pt x="14821" y="124"/>
                    </a:cubicBezTo>
                    <a:cubicBezTo>
                      <a:pt x="15133" y="868"/>
                      <a:pt x="15193" y="1677"/>
                      <a:pt x="14637" y="2297"/>
                    </a:cubicBezTo>
                    <a:cubicBezTo>
                      <a:pt x="14389" y="2545"/>
                      <a:pt x="14141" y="2729"/>
                      <a:pt x="13893" y="2853"/>
                    </a:cubicBezTo>
                    <a:cubicBezTo>
                      <a:pt x="13585" y="3112"/>
                      <a:pt x="13191" y="3242"/>
                      <a:pt x="12746" y="3242"/>
                    </a:cubicBezTo>
                    <a:cubicBezTo>
                      <a:pt x="12654" y="3242"/>
                      <a:pt x="12560" y="3236"/>
                      <a:pt x="12464" y="3225"/>
                    </a:cubicBezTo>
                    <a:cubicBezTo>
                      <a:pt x="12032" y="3349"/>
                      <a:pt x="11536" y="3473"/>
                      <a:pt x="11100" y="3597"/>
                    </a:cubicBezTo>
                    <a:lnTo>
                      <a:pt x="10544" y="3597"/>
                    </a:lnTo>
                    <a:cubicBezTo>
                      <a:pt x="10355" y="3910"/>
                      <a:pt x="10355" y="4282"/>
                      <a:pt x="10479" y="4590"/>
                    </a:cubicBezTo>
                    <a:cubicBezTo>
                      <a:pt x="10544" y="5086"/>
                      <a:pt x="10728" y="5770"/>
                      <a:pt x="10296" y="6143"/>
                    </a:cubicBezTo>
                    <a:cubicBezTo>
                      <a:pt x="9902" y="6536"/>
                      <a:pt x="9586" y="6577"/>
                      <a:pt x="9163" y="6577"/>
                    </a:cubicBezTo>
                    <a:cubicBezTo>
                      <a:pt x="9053" y="6577"/>
                      <a:pt x="8935" y="6574"/>
                      <a:pt x="8807" y="6574"/>
                    </a:cubicBezTo>
                    <a:cubicBezTo>
                      <a:pt x="8311" y="7194"/>
                      <a:pt x="8435" y="7567"/>
                      <a:pt x="9239" y="7815"/>
                    </a:cubicBezTo>
                    <a:cubicBezTo>
                      <a:pt x="9428" y="7939"/>
                      <a:pt x="9611" y="8003"/>
                      <a:pt x="9800" y="8063"/>
                    </a:cubicBezTo>
                    <a:lnTo>
                      <a:pt x="9859" y="8063"/>
                    </a:lnTo>
                    <a:cubicBezTo>
                      <a:pt x="10296" y="8003"/>
                      <a:pt x="10668" y="7879"/>
                      <a:pt x="11040" y="7567"/>
                    </a:cubicBezTo>
                    <a:cubicBezTo>
                      <a:pt x="11536" y="7259"/>
                      <a:pt x="12156" y="6639"/>
                      <a:pt x="12777" y="6639"/>
                    </a:cubicBezTo>
                    <a:cubicBezTo>
                      <a:pt x="14325" y="6698"/>
                      <a:pt x="14573" y="8187"/>
                      <a:pt x="14017" y="9368"/>
                    </a:cubicBezTo>
                    <a:cubicBezTo>
                      <a:pt x="13521" y="10543"/>
                      <a:pt x="13828" y="11724"/>
                      <a:pt x="14265" y="12841"/>
                    </a:cubicBezTo>
                    <a:cubicBezTo>
                      <a:pt x="14573" y="13644"/>
                      <a:pt x="15069" y="14205"/>
                      <a:pt x="15133" y="15073"/>
                    </a:cubicBezTo>
                    <a:cubicBezTo>
                      <a:pt x="15185" y="16153"/>
                      <a:pt x="13550" y="16387"/>
                      <a:pt x="12673" y="16387"/>
                    </a:cubicBezTo>
                    <a:cubicBezTo>
                      <a:pt x="12543" y="16387"/>
                      <a:pt x="12429" y="16382"/>
                      <a:pt x="12340" y="16373"/>
                    </a:cubicBezTo>
                    <a:cubicBezTo>
                      <a:pt x="11988" y="16336"/>
                      <a:pt x="10889" y="15749"/>
                      <a:pt x="10146" y="15749"/>
                    </a:cubicBezTo>
                    <a:cubicBezTo>
                      <a:pt x="9715" y="15749"/>
                      <a:pt x="9404" y="15946"/>
                      <a:pt x="9428" y="16562"/>
                    </a:cubicBezTo>
                    <a:cubicBezTo>
                      <a:pt x="9487" y="17306"/>
                      <a:pt x="9239" y="17738"/>
                      <a:pt x="8867" y="18298"/>
                    </a:cubicBezTo>
                    <a:cubicBezTo>
                      <a:pt x="8807" y="18358"/>
                      <a:pt x="8807" y="18482"/>
                      <a:pt x="8743" y="18606"/>
                    </a:cubicBezTo>
                    <a:cubicBezTo>
                      <a:pt x="8545" y="19002"/>
                      <a:pt x="9257" y="19123"/>
                      <a:pt x="9709" y="19123"/>
                    </a:cubicBezTo>
                    <a:cubicBezTo>
                      <a:pt x="9823" y="19123"/>
                      <a:pt x="9921" y="19115"/>
                      <a:pt x="9983" y="19102"/>
                    </a:cubicBezTo>
                    <a:cubicBezTo>
                      <a:pt x="10420" y="19102"/>
                      <a:pt x="10792" y="19043"/>
                      <a:pt x="11164" y="19043"/>
                    </a:cubicBezTo>
                    <a:cubicBezTo>
                      <a:pt x="11306" y="19006"/>
                      <a:pt x="11428" y="18970"/>
                      <a:pt x="11528" y="18970"/>
                    </a:cubicBezTo>
                    <a:cubicBezTo>
                      <a:pt x="11603" y="18970"/>
                      <a:pt x="11667" y="18990"/>
                      <a:pt x="11720" y="19043"/>
                    </a:cubicBezTo>
                    <a:cubicBezTo>
                      <a:pt x="11968" y="19167"/>
                      <a:pt x="12156" y="19291"/>
                      <a:pt x="12340" y="19415"/>
                    </a:cubicBezTo>
                    <a:cubicBezTo>
                      <a:pt x="13208" y="19787"/>
                      <a:pt x="14017" y="19970"/>
                      <a:pt x="14201" y="20839"/>
                    </a:cubicBezTo>
                    <a:cubicBezTo>
                      <a:pt x="14389" y="20963"/>
                      <a:pt x="14573" y="21151"/>
                      <a:pt x="14821" y="21335"/>
                    </a:cubicBezTo>
                    <a:cubicBezTo>
                      <a:pt x="15317" y="21771"/>
                      <a:pt x="16061" y="22516"/>
                      <a:pt x="15630" y="23195"/>
                    </a:cubicBezTo>
                    <a:cubicBezTo>
                      <a:pt x="15441" y="23508"/>
                      <a:pt x="15505" y="24252"/>
                      <a:pt x="15193" y="24560"/>
                    </a:cubicBezTo>
                    <a:cubicBezTo>
                      <a:pt x="14761" y="24932"/>
                      <a:pt x="14077" y="25056"/>
                      <a:pt x="14017" y="25741"/>
                    </a:cubicBezTo>
                    <a:cubicBezTo>
                      <a:pt x="14017" y="25924"/>
                      <a:pt x="13893" y="26048"/>
                      <a:pt x="13704" y="26048"/>
                    </a:cubicBezTo>
                    <a:cubicBezTo>
                      <a:pt x="13273" y="26792"/>
                      <a:pt x="12712" y="27413"/>
                      <a:pt x="12588" y="28281"/>
                    </a:cubicBezTo>
                    <a:cubicBezTo>
                      <a:pt x="12777" y="29025"/>
                      <a:pt x="13332" y="29710"/>
                      <a:pt x="13397" y="30514"/>
                    </a:cubicBezTo>
                    <a:cubicBezTo>
                      <a:pt x="13397" y="30762"/>
                      <a:pt x="13332" y="30950"/>
                      <a:pt x="13208" y="31074"/>
                    </a:cubicBezTo>
                    <a:lnTo>
                      <a:pt x="13208" y="31134"/>
                    </a:lnTo>
                    <a:cubicBezTo>
                      <a:pt x="13165" y="31224"/>
                      <a:pt x="13052" y="31283"/>
                      <a:pt x="12947" y="31283"/>
                    </a:cubicBezTo>
                    <a:cubicBezTo>
                      <a:pt x="12908" y="31283"/>
                      <a:pt x="12870" y="31275"/>
                      <a:pt x="12836" y="31258"/>
                    </a:cubicBezTo>
                    <a:cubicBezTo>
                      <a:pt x="12712" y="31258"/>
                      <a:pt x="12529" y="31258"/>
                      <a:pt x="12405" y="31198"/>
                    </a:cubicBezTo>
                    <a:cubicBezTo>
                      <a:pt x="12280" y="31134"/>
                      <a:pt x="12216" y="31010"/>
                      <a:pt x="12216" y="30886"/>
                    </a:cubicBezTo>
                    <a:cubicBezTo>
                      <a:pt x="10668" y="30082"/>
                      <a:pt x="9735" y="28529"/>
                      <a:pt x="9800" y="26668"/>
                    </a:cubicBezTo>
                    <a:cubicBezTo>
                      <a:pt x="9859" y="25676"/>
                      <a:pt x="10355" y="24500"/>
                      <a:pt x="9428" y="23567"/>
                    </a:cubicBezTo>
                    <a:cubicBezTo>
                      <a:pt x="9180" y="23384"/>
                      <a:pt x="8807" y="23071"/>
                      <a:pt x="8683" y="22764"/>
                    </a:cubicBezTo>
                    <a:cubicBezTo>
                      <a:pt x="8435" y="21831"/>
                      <a:pt x="8807" y="21399"/>
                      <a:pt x="9115" y="20655"/>
                    </a:cubicBezTo>
                    <a:cubicBezTo>
                      <a:pt x="8931" y="20094"/>
                      <a:pt x="7751" y="19539"/>
                      <a:pt x="7443" y="18794"/>
                    </a:cubicBezTo>
                    <a:cubicBezTo>
                      <a:pt x="7071" y="18050"/>
                      <a:pt x="6699" y="17614"/>
                      <a:pt x="6634" y="16810"/>
                    </a:cubicBezTo>
                    <a:cubicBezTo>
                      <a:pt x="6575" y="15693"/>
                      <a:pt x="4898" y="15569"/>
                      <a:pt x="4278" y="14885"/>
                    </a:cubicBezTo>
                    <a:cubicBezTo>
                      <a:pt x="3905" y="14453"/>
                      <a:pt x="3226" y="13768"/>
                      <a:pt x="3102" y="13213"/>
                    </a:cubicBezTo>
                    <a:cubicBezTo>
                      <a:pt x="2913" y="12096"/>
                      <a:pt x="2913" y="10791"/>
                      <a:pt x="3037" y="9675"/>
                    </a:cubicBezTo>
                    <a:cubicBezTo>
                      <a:pt x="3102" y="8995"/>
                      <a:pt x="2978" y="8311"/>
                      <a:pt x="2854" y="7691"/>
                    </a:cubicBezTo>
                    <a:cubicBezTo>
                      <a:pt x="1301" y="10112"/>
                      <a:pt x="308" y="13024"/>
                      <a:pt x="249" y="16190"/>
                    </a:cubicBezTo>
                    <a:cubicBezTo>
                      <a:pt x="1" y="25368"/>
                      <a:pt x="7254" y="32994"/>
                      <a:pt x="16433" y="33242"/>
                    </a:cubicBezTo>
                    <a:cubicBezTo>
                      <a:pt x="16559" y="33245"/>
                      <a:pt x="16684" y="33247"/>
                      <a:pt x="16809" y="33247"/>
                    </a:cubicBezTo>
                    <a:cubicBezTo>
                      <a:pt x="25202" y="33247"/>
                      <a:pt x="32203" y="27043"/>
                      <a:pt x="33302" y="18854"/>
                    </a:cubicBezTo>
                    <a:lnTo>
                      <a:pt x="33302" y="18854"/>
                    </a:lnTo>
                    <a:cubicBezTo>
                      <a:pt x="32623" y="19970"/>
                      <a:pt x="31754" y="20903"/>
                      <a:pt x="30638" y="21399"/>
                    </a:cubicBezTo>
                    <a:cubicBezTo>
                      <a:pt x="30574" y="21459"/>
                      <a:pt x="30574" y="21523"/>
                      <a:pt x="30514" y="21647"/>
                    </a:cubicBezTo>
                    <a:cubicBezTo>
                      <a:pt x="30446" y="21748"/>
                      <a:pt x="30341" y="21794"/>
                      <a:pt x="30239" y="21794"/>
                    </a:cubicBezTo>
                    <a:cubicBezTo>
                      <a:pt x="30155" y="21794"/>
                      <a:pt x="30074" y="21763"/>
                      <a:pt x="30018" y="21707"/>
                    </a:cubicBezTo>
                    <a:cubicBezTo>
                      <a:pt x="29581" y="21211"/>
                      <a:pt x="29026" y="20903"/>
                      <a:pt x="28405" y="20903"/>
                    </a:cubicBezTo>
                    <a:cubicBezTo>
                      <a:pt x="27721" y="20903"/>
                      <a:pt x="28217" y="21459"/>
                      <a:pt x="28281" y="21771"/>
                    </a:cubicBezTo>
                    <a:cubicBezTo>
                      <a:pt x="28465" y="22327"/>
                      <a:pt x="28281" y="22764"/>
                      <a:pt x="27845" y="23071"/>
                    </a:cubicBezTo>
                    <a:cubicBezTo>
                      <a:pt x="27539" y="23276"/>
                      <a:pt x="27213" y="23368"/>
                      <a:pt x="26889" y="23368"/>
                    </a:cubicBezTo>
                    <a:cubicBezTo>
                      <a:pt x="26624" y="23368"/>
                      <a:pt x="26360" y="23307"/>
                      <a:pt x="26108" y="23195"/>
                    </a:cubicBezTo>
                    <a:cubicBezTo>
                      <a:pt x="25860" y="23071"/>
                      <a:pt x="25736" y="22888"/>
                      <a:pt x="25677" y="22640"/>
                    </a:cubicBezTo>
                    <a:cubicBezTo>
                      <a:pt x="25364" y="23816"/>
                      <a:pt x="25304" y="26857"/>
                      <a:pt x="24868" y="27909"/>
                    </a:cubicBezTo>
                    <a:cubicBezTo>
                      <a:pt x="24560" y="28717"/>
                      <a:pt x="24248" y="29462"/>
                      <a:pt x="23379" y="29710"/>
                    </a:cubicBezTo>
                    <a:cubicBezTo>
                      <a:pt x="23351" y="29720"/>
                      <a:pt x="23322" y="29725"/>
                      <a:pt x="23292" y="29725"/>
                    </a:cubicBezTo>
                    <a:cubicBezTo>
                      <a:pt x="22632" y="29725"/>
                      <a:pt x="21886" y="27144"/>
                      <a:pt x="21767" y="26668"/>
                    </a:cubicBezTo>
                    <a:cubicBezTo>
                      <a:pt x="21643" y="26172"/>
                      <a:pt x="21891" y="25552"/>
                      <a:pt x="22015" y="25056"/>
                    </a:cubicBezTo>
                    <a:cubicBezTo>
                      <a:pt x="22452" y="23567"/>
                      <a:pt x="21023" y="23691"/>
                      <a:pt x="19906" y="23195"/>
                    </a:cubicBezTo>
                    <a:cubicBezTo>
                      <a:pt x="18730" y="22699"/>
                      <a:pt x="18358" y="19722"/>
                      <a:pt x="19782" y="18918"/>
                    </a:cubicBezTo>
                    <a:cubicBezTo>
                      <a:pt x="20159" y="18718"/>
                      <a:pt x="20488" y="18645"/>
                      <a:pt x="20806" y="18645"/>
                    </a:cubicBezTo>
                    <a:cubicBezTo>
                      <a:pt x="21380" y="18645"/>
                      <a:pt x="21917" y="18883"/>
                      <a:pt x="22635" y="19043"/>
                    </a:cubicBezTo>
                    <a:cubicBezTo>
                      <a:pt x="23118" y="19126"/>
                      <a:pt x="23638" y="19198"/>
                      <a:pt x="24150" y="19198"/>
                    </a:cubicBezTo>
                    <a:cubicBezTo>
                      <a:pt x="24759" y="19198"/>
                      <a:pt x="25356" y="19096"/>
                      <a:pt x="25860" y="18794"/>
                    </a:cubicBezTo>
                    <a:cubicBezTo>
                      <a:pt x="26356" y="18546"/>
                      <a:pt x="26793" y="18234"/>
                      <a:pt x="27165" y="17862"/>
                    </a:cubicBezTo>
                    <a:cubicBezTo>
                      <a:pt x="27721" y="17182"/>
                      <a:pt x="27785" y="16562"/>
                      <a:pt x="27473" y="15877"/>
                    </a:cubicBezTo>
                    <a:cubicBezTo>
                      <a:pt x="27349" y="15818"/>
                      <a:pt x="27225" y="15753"/>
                      <a:pt x="27101" y="15753"/>
                    </a:cubicBezTo>
                    <a:cubicBezTo>
                      <a:pt x="26815" y="16044"/>
                      <a:pt x="26473" y="16758"/>
                      <a:pt x="26028" y="16758"/>
                    </a:cubicBezTo>
                    <a:cubicBezTo>
                      <a:pt x="25994" y="16758"/>
                      <a:pt x="25960" y="16754"/>
                      <a:pt x="25925" y="16745"/>
                    </a:cubicBezTo>
                    <a:cubicBezTo>
                      <a:pt x="25736" y="16686"/>
                      <a:pt x="25488" y="16686"/>
                      <a:pt x="25364" y="16621"/>
                    </a:cubicBezTo>
                    <a:lnTo>
                      <a:pt x="25240" y="16497"/>
                    </a:lnTo>
                    <a:lnTo>
                      <a:pt x="25240" y="16497"/>
                    </a:lnTo>
                    <a:cubicBezTo>
                      <a:pt x="25240" y="17117"/>
                      <a:pt x="25364" y="17738"/>
                      <a:pt x="24684" y="17986"/>
                    </a:cubicBezTo>
                    <a:cubicBezTo>
                      <a:pt x="24650" y="17994"/>
                      <a:pt x="24618" y="17998"/>
                      <a:pt x="24588" y="17998"/>
                    </a:cubicBezTo>
                    <a:cubicBezTo>
                      <a:pt x="24068" y="17998"/>
                      <a:pt x="24068" y="16801"/>
                      <a:pt x="23724" y="16801"/>
                    </a:cubicBezTo>
                    <a:cubicBezTo>
                      <a:pt x="23650" y="16801"/>
                      <a:pt x="23559" y="16857"/>
                      <a:pt x="23444" y="16993"/>
                    </a:cubicBezTo>
                    <a:cubicBezTo>
                      <a:pt x="23379" y="17058"/>
                      <a:pt x="23320" y="17058"/>
                      <a:pt x="23255" y="17117"/>
                    </a:cubicBezTo>
                    <a:cubicBezTo>
                      <a:pt x="23031" y="17512"/>
                      <a:pt x="22604" y="18260"/>
                      <a:pt x="22157" y="18260"/>
                    </a:cubicBezTo>
                    <a:cubicBezTo>
                      <a:pt x="22110" y="18260"/>
                      <a:pt x="22062" y="18252"/>
                      <a:pt x="22015" y="18234"/>
                    </a:cubicBezTo>
                    <a:cubicBezTo>
                      <a:pt x="21519" y="18110"/>
                      <a:pt x="20715" y="17738"/>
                      <a:pt x="20343" y="17366"/>
                    </a:cubicBezTo>
                    <a:cubicBezTo>
                      <a:pt x="19971" y="16934"/>
                      <a:pt x="20219" y="16497"/>
                      <a:pt x="20527" y="16249"/>
                    </a:cubicBezTo>
                    <a:cubicBezTo>
                      <a:pt x="20715" y="16066"/>
                      <a:pt x="21023" y="16066"/>
                      <a:pt x="21211" y="16066"/>
                    </a:cubicBezTo>
                    <a:cubicBezTo>
                      <a:pt x="21755" y="15294"/>
                      <a:pt x="21933" y="14922"/>
                      <a:pt x="21774" y="14922"/>
                    </a:cubicBezTo>
                    <a:cubicBezTo>
                      <a:pt x="21715" y="14922"/>
                      <a:pt x="21609" y="14973"/>
                      <a:pt x="21459" y="15073"/>
                    </a:cubicBezTo>
                    <a:cubicBezTo>
                      <a:pt x="21395" y="15133"/>
                      <a:pt x="21395" y="15133"/>
                      <a:pt x="21335" y="15133"/>
                    </a:cubicBezTo>
                    <a:cubicBezTo>
                      <a:pt x="19723" y="15009"/>
                      <a:pt x="19847" y="13272"/>
                      <a:pt x="20095" y="12032"/>
                    </a:cubicBezTo>
                    <a:cubicBezTo>
                      <a:pt x="20145" y="11823"/>
                      <a:pt x="20417" y="11572"/>
                      <a:pt x="20688" y="11572"/>
                    </a:cubicBezTo>
                    <a:cubicBezTo>
                      <a:pt x="20739" y="11572"/>
                      <a:pt x="20790" y="11581"/>
                      <a:pt x="20839" y="11600"/>
                    </a:cubicBezTo>
                    <a:cubicBezTo>
                      <a:pt x="21271" y="11784"/>
                      <a:pt x="21583" y="12096"/>
                      <a:pt x="22015" y="12344"/>
                    </a:cubicBezTo>
                    <a:cubicBezTo>
                      <a:pt x="22387" y="12555"/>
                      <a:pt x="22720" y="12647"/>
                      <a:pt x="23016" y="12647"/>
                    </a:cubicBezTo>
                    <a:cubicBezTo>
                      <a:pt x="24545" y="12647"/>
                      <a:pt x="25076" y="10189"/>
                      <a:pt x="24868" y="8995"/>
                    </a:cubicBezTo>
                    <a:cubicBezTo>
                      <a:pt x="24868" y="8931"/>
                      <a:pt x="24868" y="8871"/>
                      <a:pt x="24932" y="8871"/>
                    </a:cubicBezTo>
                    <a:cubicBezTo>
                      <a:pt x="24862" y="8482"/>
                      <a:pt x="24730" y="8094"/>
                      <a:pt x="24607" y="8094"/>
                    </a:cubicBezTo>
                    <a:cubicBezTo>
                      <a:pt x="24514" y="8094"/>
                      <a:pt x="24425" y="8317"/>
                      <a:pt x="24372" y="8931"/>
                    </a:cubicBezTo>
                    <a:cubicBezTo>
                      <a:pt x="24372" y="9427"/>
                      <a:pt x="24312" y="10171"/>
                      <a:pt x="23876" y="10484"/>
                    </a:cubicBezTo>
                    <a:cubicBezTo>
                      <a:pt x="23512" y="10732"/>
                      <a:pt x="23172" y="10845"/>
                      <a:pt x="22868" y="10845"/>
                    </a:cubicBezTo>
                    <a:cubicBezTo>
                      <a:pt x="22188" y="10845"/>
                      <a:pt x="21690" y="10284"/>
                      <a:pt x="21519" y="9427"/>
                    </a:cubicBezTo>
                    <a:cubicBezTo>
                      <a:pt x="21335" y="8559"/>
                      <a:pt x="21767" y="7691"/>
                      <a:pt x="22080" y="6946"/>
                    </a:cubicBezTo>
                    <a:cubicBezTo>
                      <a:pt x="22387" y="5954"/>
                      <a:pt x="22015" y="4962"/>
                      <a:pt x="22263" y="3969"/>
                    </a:cubicBezTo>
                    <a:cubicBezTo>
                      <a:pt x="22387" y="3349"/>
                      <a:pt x="23196" y="2918"/>
                      <a:pt x="23692" y="2545"/>
                    </a:cubicBezTo>
                    <a:cubicBezTo>
                      <a:pt x="24000" y="2357"/>
                      <a:pt x="24248" y="2173"/>
                      <a:pt x="24560" y="1925"/>
                    </a:cubicBezTo>
                    <a:cubicBezTo>
                      <a:pt x="22328" y="744"/>
                      <a:pt x="19906" y="65"/>
                      <a:pt x="17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2;p35">
                <a:extLst>
                  <a:ext uri="{FF2B5EF4-FFF2-40B4-BE49-F238E27FC236}">
                    <a16:creationId xmlns:a16="http://schemas.microsoft.com/office/drawing/2014/main" id="{9406282D-6034-4217-9249-DC3EEBFD4B6E}"/>
                  </a:ext>
                </a:extLst>
              </p:cNvPr>
              <p:cNvSpPr/>
              <p:nvPr/>
            </p:nvSpPr>
            <p:spPr>
              <a:xfrm>
                <a:off x="2357325" y="-904275"/>
                <a:ext cx="330225" cy="779000"/>
              </a:xfrm>
              <a:custGeom>
                <a:avLst/>
                <a:gdLst/>
                <a:ahLst/>
                <a:cxnLst/>
                <a:rect l="l" t="t" r="r" b="b"/>
                <a:pathLst>
                  <a:path w="13209" h="31160" extrusionOk="0">
                    <a:moveTo>
                      <a:pt x="11968" y="0"/>
                    </a:moveTo>
                    <a:cubicBezTo>
                      <a:pt x="6947" y="620"/>
                      <a:pt x="2605" y="3473"/>
                      <a:pt x="1" y="7567"/>
                    </a:cubicBezTo>
                    <a:cubicBezTo>
                      <a:pt x="125" y="8187"/>
                      <a:pt x="249" y="8871"/>
                      <a:pt x="184" y="9551"/>
                    </a:cubicBezTo>
                    <a:cubicBezTo>
                      <a:pt x="60" y="10667"/>
                      <a:pt x="60" y="11972"/>
                      <a:pt x="249" y="13089"/>
                    </a:cubicBezTo>
                    <a:cubicBezTo>
                      <a:pt x="373" y="13644"/>
                      <a:pt x="1052" y="14329"/>
                      <a:pt x="1425" y="14761"/>
                    </a:cubicBezTo>
                    <a:cubicBezTo>
                      <a:pt x="2045" y="15445"/>
                      <a:pt x="3722" y="15569"/>
                      <a:pt x="3781" y="16686"/>
                    </a:cubicBezTo>
                    <a:cubicBezTo>
                      <a:pt x="3846" y="17490"/>
                      <a:pt x="4218" y="17926"/>
                      <a:pt x="4590" y="18670"/>
                    </a:cubicBezTo>
                    <a:cubicBezTo>
                      <a:pt x="4898" y="19415"/>
                      <a:pt x="6078" y="19970"/>
                      <a:pt x="6262" y="20531"/>
                    </a:cubicBezTo>
                    <a:cubicBezTo>
                      <a:pt x="5954" y="21275"/>
                      <a:pt x="5582" y="21707"/>
                      <a:pt x="5830" y="22640"/>
                    </a:cubicBezTo>
                    <a:cubicBezTo>
                      <a:pt x="5954" y="22947"/>
                      <a:pt x="6327" y="23260"/>
                      <a:pt x="6575" y="23443"/>
                    </a:cubicBezTo>
                    <a:cubicBezTo>
                      <a:pt x="7502" y="24376"/>
                      <a:pt x="7006" y="25552"/>
                      <a:pt x="6947" y="26544"/>
                    </a:cubicBezTo>
                    <a:cubicBezTo>
                      <a:pt x="6882" y="28405"/>
                      <a:pt x="7815" y="29958"/>
                      <a:pt x="9363" y="30762"/>
                    </a:cubicBezTo>
                    <a:cubicBezTo>
                      <a:pt x="9363" y="30886"/>
                      <a:pt x="9427" y="31010"/>
                      <a:pt x="9552" y="31074"/>
                    </a:cubicBezTo>
                    <a:cubicBezTo>
                      <a:pt x="9676" y="31134"/>
                      <a:pt x="9859" y="31134"/>
                      <a:pt x="9983" y="31134"/>
                    </a:cubicBezTo>
                    <a:cubicBezTo>
                      <a:pt x="10017" y="31151"/>
                      <a:pt x="10055" y="31159"/>
                      <a:pt x="10094" y="31159"/>
                    </a:cubicBezTo>
                    <a:cubicBezTo>
                      <a:pt x="10199" y="31159"/>
                      <a:pt x="10312" y="31100"/>
                      <a:pt x="10355" y="31010"/>
                    </a:cubicBezTo>
                    <a:lnTo>
                      <a:pt x="10355" y="30950"/>
                    </a:lnTo>
                    <a:cubicBezTo>
                      <a:pt x="10479" y="30826"/>
                      <a:pt x="10544" y="30638"/>
                      <a:pt x="10544" y="30390"/>
                    </a:cubicBezTo>
                    <a:cubicBezTo>
                      <a:pt x="10479" y="29586"/>
                      <a:pt x="9924" y="28901"/>
                      <a:pt x="9735" y="28157"/>
                    </a:cubicBezTo>
                    <a:cubicBezTo>
                      <a:pt x="9859" y="27289"/>
                      <a:pt x="10420" y="26668"/>
                      <a:pt x="10851" y="25924"/>
                    </a:cubicBezTo>
                    <a:cubicBezTo>
                      <a:pt x="11040" y="25924"/>
                      <a:pt x="11164" y="25800"/>
                      <a:pt x="11164" y="25617"/>
                    </a:cubicBezTo>
                    <a:cubicBezTo>
                      <a:pt x="11224" y="24932"/>
                      <a:pt x="11908" y="24808"/>
                      <a:pt x="12340" y="24436"/>
                    </a:cubicBezTo>
                    <a:cubicBezTo>
                      <a:pt x="12652" y="24128"/>
                      <a:pt x="12588" y="23384"/>
                      <a:pt x="12777" y="23071"/>
                    </a:cubicBezTo>
                    <a:cubicBezTo>
                      <a:pt x="13208" y="22392"/>
                      <a:pt x="12464" y="21647"/>
                      <a:pt x="11968" y="21211"/>
                    </a:cubicBezTo>
                    <a:cubicBezTo>
                      <a:pt x="11720" y="21027"/>
                      <a:pt x="11536" y="20839"/>
                      <a:pt x="11348" y="20715"/>
                    </a:cubicBezTo>
                    <a:cubicBezTo>
                      <a:pt x="11164" y="19846"/>
                      <a:pt x="10355" y="19663"/>
                      <a:pt x="9487" y="19291"/>
                    </a:cubicBezTo>
                    <a:cubicBezTo>
                      <a:pt x="9303" y="19167"/>
                      <a:pt x="9115" y="19043"/>
                      <a:pt x="8867" y="18919"/>
                    </a:cubicBezTo>
                    <a:cubicBezTo>
                      <a:pt x="8814" y="18866"/>
                      <a:pt x="8750" y="18846"/>
                      <a:pt x="8675" y="18846"/>
                    </a:cubicBezTo>
                    <a:cubicBezTo>
                      <a:pt x="8575" y="18846"/>
                      <a:pt x="8453" y="18882"/>
                      <a:pt x="8311" y="18919"/>
                    </a:cubicBezTo>
                    <a:cubicBezTo>
                      <a:pt x="7939" y="18919"/>
                      <a:pt x="7567" y="18978"/>
                      <a:pt x="7130" y="18978"/>
                    </a:cubicBezTo>
                    <a:cubicBezTo>
                      <a:pt x="7068" y="18991"/>
                      <a:pt x="6970" y="18999"/>
                      <a:pt x="6856" y="18999"/>
                    </a:cubicBezTo>
                    <a:cubicBezTo>
                      <a:pt x="6404" y="18999"/>
                      <a:pt x="5692" y="18878"/>
                      <a:pt x="5890" y="18482"/>
                    </a:cubicBezTo>
                    <a:cubicBezTo>
                      <a:pt x="5954" y="18358"/>
                      <a:pt x="5954" y="18234"/>
                      <a:pt x="6014" y="18174"/>
                    </a:cubicBezTo>
                    <a:cubicBezTo>
                      <a:pt x="6386" y="17614"/>
                      <a:pt x="6634" y="17182"/>
                      <a:pt x="6575" y="16438"/>
                    </a:cubicBezTo>
                    <a:cubicBezTo>
                      <a:pt x="6551" y="15822"/>
                      <a:pt x="6862" y="15625"/>
                      <a:pt x="7293" y="15625"/>
                    </a:cubicBezTo>
                    <a:cubicBezTo>
                      <a:pt x="8036" y="15625"/>
                      <a:pt x="9135" y="16212"/>
                      <a:pt x="9487" y="16249"/>
                    </a:cubicBezTo>
                    <a:cubicBezTo>
                      <a:pt x="9576" y="16258"/>
                      <a:pt x="9690" y="16263"/>
                      <a:pt x="9820" y="16263"/>
                    </a:cubicBezTo>
                    <a:cubicBezTo>
                      <a:pt x="10697" y="16263"/>
                      <a:pt x="12332" y="16029"/>
                      <a:pt x="12280" y="14949"/>
                    </a:cubicBezTo>
                    <a:cubicBezTo>
                      <a:pt x="12216" y="14081"/>
                      <a:pt x="11720" y="13520"/>
                      <a:pt x="11412" y="12717"/>
                    </a:cubicBezTo>
                    <a:cubicBezTo>
                      <a:pt x="10975" y="11600"/>
                      <a:pt x="10668" y="10419"/>
                      <a:pt x="11164" y="9244"/>
                    </a:cubicBezTo>
                    <a:cubicBezTo>
                      <a:pt x="11720" y="8063"/>
                      <a:pt x="11472" y="6574"/>
                      <a:pt x="9924" y="6515"/>
                    </a:cubicBezTo>
                    <a:cubicBezTo>
                      <a:pt x="9303" y="6515"/>
                      <a:pt x="8683" y="7135"/>
                      <a:pt x="8187" y="7443"/>
                    </a:cubicBezTo>
                    <a:cubicBezTo>
                      <a:pt x="7815" y="7755"/>
                      <a:pt x="7443" y="7879"/>
                      <a:pt x="7006" y="7939"/>
                    </a:cubicBezTo>
                    <a:lnTo>
                      <a:pt x="6947" y="7939"/>
                    </a:lnTo>
                    <a:cubicBezTo>
                      <a:pt x="6758" y="7879"/>
                      <a:pt x="6575" y="7815"/>
                      <a:pt x="6386" y="7691"/>
                    </a:cubicBezTo>
                    <a:cubicBezTo>
                      <a:pt x="5582" y="7443"/>
                      <a:pt x="5458" y="7070"/>
                      <a:pt x="5954" y="6450"/>
                    </a:cubicBezTo>
                    <a:cubicBezTo>
                      <a:pt x="6082" y="6450"/>
                      <a:pt x="6200" y="6453"/>
                      <a:pt x="6310" y="6453"/>
                    </a:cubicBezTo>
                    <a:cubicBezTo>
                      <a:pt x="6733" y="6453"/>
                      <a:pt x="7049" y="6412"/>
                      <a:pt x="7443" y="6019"/>
                    </a:cubicBezTo>
                    <a:cubicBezTo>
                      <a:pt x="7875" y="5646"/>
                      <a:pt x="7691" y="4962"/>
                      <a:pt x="7626" y="4466"/>
                    </a:cubicBezTo>
                    <a:cubicBezTo>
                      <a:pt x="7502" y="4158"/>
                      <a:pt x="7502" y="3786"/>
                      <a:pt x="7691" y="3473"/>
                    </a:cubicBezTo>
                    <a:lnTo>
                      <a:pt x="8247" y="3473"/>
                    </a:lnTo>
                    <a:cubicBezTo>
                      <a:pt x="8683" y="3349"/>
                      <a:pt x="9179" y="3225"/>
                      <a:pt x="9611" y="3101"/>
                    </a:cubicBezTo>
                    <a:cubicBezTo>
                      <a:pt x="9707" y="3112"/>
                      <a:pt x="9801" y="3118"/>
                      <a:pt x="9893" y="3118"/>
                    </a:cubicBezTo>
                    <a:cubicBezTo>
                      <a:pt x="10338" y="3118"/>
                      <a:pt x="10732" y="2988"/>
                      <a:pt x="11040" y="2729"/>
                    </a:cubicBezTo>
                    <a:cubicBezTo>
                      <a:pt x="11288" y="2605"/>
                      <a:pt x="11536" y="2421"/>
                      <a:pt x="11784" y="2173"/>
                    </a:cubicBezTo>
                    <a:cubicBezTo>
                      <a:pt x="12340" y="1553"/>
                      <a:pt x="12280" y="744"/>
                      <a:pt x="11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3;p35">
                <a:extLst>
                  <a:ext uri="{FF2B5EF4-FFF2-40B4-BE49-F238E27FC236}">
                    <a16:creationId xmlns:a16="http://schemas.microsoft.com/office/drawing/2014/main" id="{1210EA48-E7EB-4C36-A6FB-95B2AF9C2C3C}"/>
                  </a:ext>
                </a:extLst>
              </p:cNvPr>
              <p:cNvSpPr/>
              <p:nvPr/>
            </p:nvSpPr>
            <p:spPr>
              <a:xfrm>
                <a:off x="2744950" y="-859250"/>
                <a:ext cx="381450" cy="695025"/>
              </a:xfrm>
              <a:custGeom>
                <a:avLst/>
                <a:gdLst/>
                <a:ahLst/>
                <a:cxnLst/>
                <a:rect l="l" t="t" r="r" b="b"/>
                <a:pathLst>
                  <a:path w="15258" h="27801" extrusionOk="0">
                    <a:moveTo>
                      <a:pt x="6202" y="0"/>
                    </a:moveTo>
                    <a:cubicBezTo>
                      <a:pt x="5890" y="248"/>
                      <a:pt x="5642" y="432"/>
                      <a:pt x="5334" y="620"/>
                    </a:cubicBezTo>
                    <a:cubicBezTo>
                      <a:pt x="4838" y="993"/>
                      <a:pt x="4029" y="1424"/>
                      <a:pt x="3905" y="2044"/>
                    </a:cubicBezTo>
                    <a:cubicBezTo>
                      <a:pt x="3657" y="3037"/>
                      <a:pt x="4029" y="4029"/>
                      <a:pt x="3722" y="5021"/>
                    </a:cubicBezTo>
                    <a:cubicBezTo>
                      <a:pt x="3409" y="5766"/>
                      <a:pt x="2977" y="6634"/>
                      <a:pt x="3161" y="7502"/>
                    </a:cubicBezTo>
                    <a:cubicBezTo>
                      <a:pt x="3332" y="8359"/>
                      <a:pt x="3830" y="8920"/>
                      <a:pt x="4510" y="8920"/>
                    </a:cubicBezTo>
                    <a:cubicBezTo>
                      <a:pt x="4814" y="8920"/>
                      <a:pt x="5154" y="8807"/>
                      <a:pt x="5518" y="8559"/>
                    </a:cubicBezTo>
                    <a:cubicBezTo>
                      <a:pt x="5954" y="8246"/>
                      <a:pt x="6014" y="7502"/>
                      <a:pt x="6014" y="7006"/>
                    </a:cubicBezTo>
                    <a:cubicBezTo>
                      <a:pt x="6067" y="6392"/>
                      <a:pt x="6156" y="6169"/>
                      <a:pt x="6249" y="6169"/>
                    </a:cubicBezTo>
                    <a:cubicBezTo>
                      <a:pt x="6372" y="6169"/>
                      <a:pt x="6504" y="6557"/>
                      <a:pt x="6574" y="6946"/>
                    </a:cubicBezTo>
                    <a:cubicBezTo>
                      <a:pt x="6510" y="6946"/>
                      <a:pt x="6510" y="7006"/>
                      <a:pt x="6510" y="7070"/>
                    </a:cubicBezTo>
                    <a:cubicBezTo>
                      <a:pt x="6718" y="8264"/>
                      <a:pt x="6187" y="10722"/>
                      <a:pt x="4658" y="10722"/>
                    </a:cubicBezTo>
                    <a:cubicBezTo>
                      <a:pt x="4362" y="10722"/>
                      <a:pt x="4029" y="10630"/>
                      <a:pt x="3657" y="10419"/>
                    </a:cubicBezTo>
                    <a:cubicBezTo>
                      <a:pt x="3225" y="10171"/>
                      <a:pt x="2913" y="9859"/>
                      <a:pt x="2481" y="9675"/>
                    </a:cubicBezTo>
                    <a:cubicBezTo>
                      <a:pt x="2432" y="9656"/>
                      <a:pt x="2381" y="9647"/>
                      <a:pt x="2330" y="9647"/>
                    </a:cubicBezTo>
                    <a:cubicBezTo>
                      <a:pt x="2059" y="9647"/>
                      <a:pt x="1787" y="9898"/>
                      <a:pt x="1737" y="10107"/>
                    </a:cubicBezTo>
                    <a:cubicBezTo>
                      <a:pt x="1489" y="11347"/>
                      <a:pt x="1365" y="13084"/>
                      <a:pt x="2977" y="13208"/>
                    </a:cubicBezTo>
                    <a:cubicBezTo>
                      <a:pt x="3037" y="13208"/>
                      <a:pt x="3037" y="13208"/>
                      <a:pt x="3101" y="13148"/>
                    </a:cubicBezTo>
                    <a:cubicBezTo>
                      <a:pt x="3251" y="13048"/>
                      <a:pt x="3357" y="12997"/>
                      <a:pt x="3416" y="12997"/>
                    </a:cubicBezTo>
                    <a:cubicBezTo>
                      <a:pt x="3575" y="12997"/>
                      <a:pt x="3397" y="13369"/>
                      <a:pt x="2853" y="14141"/>
                    </a:cubicBezTo>
                    <a:cubicBezTo>
                      <a:pt x="2665" y="14141"/>
                      <a:pt x="2357" y="14141"/>
                      <a:pt x="2169" y="14324"/>
                    </a:cubicBezTo>
                    <a:cubicBezTo>
                      <a:pt x="1861" y="14572"/>
                      <a:pt x="1613" y="15009"/>
                      <a:pt x="1985" y="15441"/>
                    </a:cubicBezTo>
                    <a:cubicBezTo>
                      <a:pt x="2357" y="15813"/>
                      <a:pt x="3161" y="16185"/>
                      <a:pt x="3657" y="16309"/>
                    </a:cubicBezTo>
                    <a:cubicBezTo>
                      <a:pt x="3704" y="16327"/>
                      <a:pt x="3752" y="16335"/>
                      <a:pt x="3799" y="16335"/>
                    </a:cubicBezTo>
                    <a:cubicBezTo>
                      <a:pt x="4246" y="16335"/>
                      <a:pt x="4673" y="15587"/>
                      <a:pt x="4897" y="15192"/>
                    </a:cubicBezTo>
                    <a:cubicBezTo>
                      <a:pt x="4962" y="15133"/>
                      <a:pt x="5021" y="15133"/>
                      <a:pt x="5086" y="15068"/>
                    </a:cubicBezTo>
                    <a:cubicBezTo>
                      <a:pt x="5201" y="14932"/>
                      <a:pt x="5292" y="14876"/>
                      <a:pt x="5366" y="14876"/>
                    </a:cubicBezTo>
                    <a:cubicBezTo>
                      <a:pt x="5710" y="14876"/>
                      <a:pt x="5710" y="16073"/>
                      <a:pt x="6230" y="16073"/>
                    </a:cubicBezTo>
                    <a:cubicBezTo>
                      <a:pt x="6260" y="16073"/>
                      <a:pt x="6292" y="16069"/>
                      <a:pt x="6326" y="16061"/>
                    </a:cubicBezTo>
                    <a:cubicBezTo>
                      <a:pt x="7006" y="15813"/>
                      <a:pt x="6882" y="15192"/>
                      <a:pt x="6882" y="14572"/>
                    </a:cubicBezTo>
                    <a:lnTo>
                      <a:pt x="6882" y="14572"/>
                    </a:lnTo>
                    <a:lnTo>
                      <a:pt x="7006" y="14696"/>
                    </a:lnTo>
                    <a:cubicBezTo>
                      <a:pt x="7130" y="14761"/>
                      <a:pt x="7378" y="14761"/>
                      <a:pt x="7567" y="14820"/>
                    </a:cubicBezTo>
                    <a:cubicBezTo>
                      <a:pt x="7602" y="14829"/>
                      <a:pt x="7636" y="14833"/>
                      <a:pt x="7670" y="14833"/>
                    </a:cubicBezTo>
                    <a:cubicBezTo>
                      <a:pt x="8115" y="14833"/>
                      <a:pt x="8457" y="14119"/>
                      <a:pt x="8743" y="13828"/>
                    </a:cubicBezTo>
                    <a:cubicBezTo>
                      <a:pt x="8867" y="13828"/>
                      <a:pt x="8991" y="13893"/>
                      <a:pt x="9115" y="13952"/>
                    </a:cubicBezTo>
                    <a:cubicBezTo>
                      <a:pt x="9427" y="14637"/>
                      <a:pt x="9363" y="15257"/>
                      <a:pt x="8807" y="15937"/>
                    </a:cubicBezTo>
                    <a:cubicBezTo>
                      <a:pt x="8435" y="16309"/>
                      <a:pt x="7998" y="16621"/>
                      <a:pt x="7502" y="16869"/>
                    </a:cubicBezTo>
                    <a:cubicBezTo>
                      <a:pt x="6998" y="17171"/>
                      <a:pt x="6401" y="17273"/>
                      <a:pt x="5792" y="17273"/>
                    </a:cubicBezTo>
                    <a:cubicBezTo>
                      <a:pt x="5280" y="17273"/>
                      <a:pt x="4760" y="17201"/>
                      <a:pt x="4277" y="17118"/>
                    </a:cubicBezTo>
                    <a:cubicBezTo>
                      <a:pt x="3559" y="16958"/>
                      <a:pt x="3022" y="16720"/>
                      <a:pt x="2448" y="16720"/>
                    </a:cubicBezTo>
                    <a:cubicBezTo>
                      <a:pt x="2130" y="16720"/>
                      <a:pt x="1801" y="16793"/>
                      <a:pt x="1424" y="16993"/>
                    </a:cubicBezTo>
                    <a:cubicBezTo>
                      <a:pt x="0" y="17797"/>
                      <a:pt x="372" y="20774"/>
                      <a:pt x="1548" y="21270"/>
                    </a:cubicBezTo>
                    <a:cubicBezTo>
                      <a:pt x="2665" y="21766"/>
                      <a:pt x="4094" y="21642"/>
                      <a:pt x="3657" y="23131"/>
                    </a:cubicBezTo>
                    <a:cubicBezTo>
                      <a:pt x="3533" y="23627"/>
                      <a:pt x="3285" y="24247"/>
                      <a:pt x="3409" y="24743"/>
                    </a:cubicBezTo>
                    <a:cubicBezTo>
                      <a:pt x="3528" y="25219"/>
                      <a:pt x="4274" y="27800"/>
                      <a:pt x="4934" y="27800"/>
                    </a:cubicBezTo>
                    <a:cubicBezTo>
                      <a:pt x="4964" y="27800"/>
                      <a:pt x="4993" y="27795"/>
                      <a:pt x="5021" y="27785"/>
                    </a:cubicBezTo>
                    <a:cubicBezTo>
                      <a:pt x="5890" y="27537"/>
                      <a:pt x="6202" y="26792"/>
                      <a:pt x="6510" y="25984"/>
                    </a:cubicBezTo>
                    <a:cubicBezTo>
                      <a:pt x="6946" y="24932"/>
                      <a:pt x="7006" y="21891"/>
                      <a:pt x="7319" y="20715"/>
                    </a:cubicBezTo>
                    <a:cubicBezTo>
                      <a:pt x="7378" y="20963"/>
                      <a:pt x="7502" y="21146"/>
                      <a:pt x="7750" y="21270"/>
                    </a:cubicBezTo>
                    <a:cubicBezTo>
                      <a:pt x="8002" y="21382"/>
                      <a:pt x="8266" y="21443"/>
                      <a:pt x="8531" y="21443"/>
                    </a:cubicBezTo>
                    <a:cubicBezTo>
                      <a:pt x="8855" y="21443"/>
                      <a:pt x="9181" y="21351"/>
                      <a:pt x="9487" y="21146"/>
                    </a:cubicBezTo>
                    <a:cubicBezTo>
                      <a:pt x="9923" y="20839"/>
                      <a:pt x="10107" y="20402"/>
                      <a:pt x="9923" y="19846"/>
                    </a:cubicBezTo>
                    <a:cubicBezTo>
                      <a:pt x="9859" y="19534"/>
                      <a:pt x="9363" y="18978"/>
                      <a:pt x="10047" y="18978"/>
                    </a:cubicBezTo>
                    <a:cubicBezTo>
                      <a:pt x="10668" y="18978"/>
                      <a:pt x="11223" y="19286"/>
                      <a:pt x="11660" y="19782"/>
                    </a:cubicBezTo>
                    <a:cubicBezTo>
                      <a:pt x="11716" y="19838"/>
                      <a:pt x="11797" y="19869"/>
                      <a:pt x="11881" y="19869"/>
                    </a:cubicBezTo>
                    <a:cubicBezTo>
                      <a:pt x="11983" y="19869"/>
                      <a:pt x="12088" y="19823"/>
                      <a:pt x="12156" y="19722"/>
                    </a:cubicBezTo>
                    <a:cubicBezTo>
                      <a:pt x="12216" y="19598"/>
                      <a:pt x="12216" y="19534"/>
                      <a:pt x="12280" y="19474"/>
                    </a:cubicBezTo>
                    <a:cubicBezTo>
                      <a:pt x="13396" y="18978"/>
                      <a:pt x="14265" y="18045"/>
                      <a:pt x="14944" y="16929"/>
                    </a:cubicBezTo>
                    <a:cubicBezTo>
                      <a:pt x="15009" y="16373"/>
                      <a:pt x="15069" y="15753"/>
                      <a:pt x="15069" y="15133"/>
                    </a:cubicBezTo>
                    <a:cubicBezTo>
                      <a:pt x="15257" y="8559"/>
                      <a:pt x="11595" y="2789"/>
                      <a:pt x="6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424;p35">
            <a:extLst>
              <a:ext uri="{FF2B5EF4-FFF2-40B4-BE49-F238E27FC236}">
                <a16:creationId xmlns:a16="http://schemas.microsoft.com/office/drawing/2014/main" id="{5067DADF-7C8C-4D1B-8543-EA483D0D30E4}"/>
              </a:ext>
            </a:extLst>
          </p:cNvPr>
          <p:cNvSpPr txBox="1">
            <a:spLocks/>
          </p:cNvSpPr>
          <p:nvPr/>
        </p:nvSpPr>
        <p:spPr>
          <a:xfrm>
            <a:off x="1527592" y="2060341"/>
            <a:ext cx="3565200" cy="22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1pPr>
            <a:lvl2pPr marL="914400" marR="0" lvl="1"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2pPr>
            <a:lvl3pPr marL="1371600" marR="0" lvl="2"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3pPr>
            <a:lvl4pPr marL="1828800" marR="0" lvl="3"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4pPr>
            <a:lvl5pPr marL="2286000" marR="0" lvl="4"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5pPr>
            <a:lvl6pPr marL="2743200" marR="0" lvl="5"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6pPr>
            <a:lvl7pPr marL="3200400" marR="0" lvl="6"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7pPr>
            <a:lvl8pPr marL="3657600" marR="0" lvl="7"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8pPr>
            <a:lvl9pPr marL="4114800" marR="0" lvl="8" indent="-317500" algn="ctr" rtl="0">
              <a:lnSpc>
                <a:spcPct val="100000"/>
              </a:lnSpc>
              <a:spcBef>
                <a:spcPts val="0"/>
              </a:spcBef>
              <a:spcAft>
                <a:spcPts val="0"/>
              </a:spcAft>
              <a:buClr>
                <a:schemeClr val="dk1"/>
              </a:buClr>
              <a:buSzPts val="2000"/>
              <a:buFont typeface="Staatliches"/>
              <a:buNone/>
              <a:defRPr sz="2000" b="0" i="0" u="none" strike="noStrike" cap="none">
                <a:solidFill>
                  <a:schemeClr val="dk1"/>
                </a:solidFill>
                <a:latin typeface="Staatliches"/>
                <a:ea typeface="Staatliches"/>
                <a:cs typeface="Staatliches"/>
                <a:sym typeface="Staatliches"/>
              </a:defRPr>
            </a:lvl9pPr>
          </a:lstStyle>
          <a:p>
            <a:pPr marL="0" indent="0"/>
            <a:r>
              <a:rPr lang="en-US" sz="3200" dirty="0"/>
              <a:t>TỔNG QUAN ĐỀ TÀI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93">
                                            <p:txEl>
                                              <p:pRg st="0" end="0"/>
                                            </p:txEl>
                                          </p:spTgt>
                                        </p:tgtEl>
                                        <p:attrNameLst>
                                          <p:attrName>style.visibility</p:attrName>
                                        </p:attrNameLst>
                                      </p:cBhvr>
                                      <p:to>
                                        <p:strVal val="visible"/>
                                      </p:to>
                                    </p:set>
                                    <p:animEffect transition="in" filter="barn(inVertical)">
                                      <p:cBhvr>
                                        <p:cTn id="7" dur="500"/>
                                        <p:tgtEl>
                                          <p:spTgt spid="6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93">
                                            <p:txEl>
                                              <p:pRg st="1" end="1"/>
                                            </p:txEl>
                                          </p:spTgt>
                                        </p:tgtEl>
                                        <p:attrNameLst>
                                          <p:attrName>style.visibility</p:attrName>
                                        </p:attrNameLst>
                                      </p:cBhvr>
                                      <p:to>
                                        <p:strVal val="visible"/>
                                      </p:to>
                                    </p:set>
                                    <p:animEffect transition="in" filter="barn(inVertical)">
                                      <p:cBhvr>
                                        <p:cTn id="12" dur="500"/>
                                        <p:tgtEl>
                                          <p:spTgt spid="6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3"/>
          <p:cNvSpPr txBox="1">
            <a:spLocks noGrp="1"/>
          </p:cNvSpPr>
          <p:nvPr>
            <p:ph type="subTitle" idx="1"/>
          </p:nvPr>
        </p:nvSpPr>
        <p:spPr>
          <a:xfrm>
            <a:off x="5440264" y="3166531"/>
            <a:ext cx="178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Cột thuộc tính</a:t>
            </a:r>
            <a:endParaRPr dirty="0"/>
          </a:p>
        </p:txBody>
      </p:sp>
      <p:sp>
        <p:nvSpPr>
          <p:cNvPr id="808" name="Google Shape;808;p43"/>
          <p:cNvSpPr txBox="1">
            <a:spLocks noGrp="1"/>
          </p:cNvSpPr>
          <p:nvPr>
            <p:ph type="title" idx="3"/>
          </p:nvPr>
        </p:nvSpPr>
        <p:spPr>
          <a:xfrm>
            <a:off x="5203264" y="2747881"/>
            <a:ext cx="2258700"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latin typeface="Montserrat Medium" panose="00000600000000000000" pitchFamily="2" charset="0"/>
              </a:rPr>
              <a:t>29</a:t>
            </a:r>
            <a:endParaRPr sz="5400" dirty="0">
              <a:latin typeface="Montserrat Medium" panose="00000600000000000000" pitchFamily="2" charset="0"/>
            </a:endParaRPr>
          </a:p>
        </p:txBody>
      </p:sp>
      <p:sp>
        <p:nvSpPr>
          <p:cNvPr id="811" name="Google Shape;811;p43"/>
          <p:cNvSpPr txBox="1">
            <a:spLocks noGrp="1"/>
          </p:cNvSpPr>
          <p:nvPr>
            <p:ph type="title" idx="2"/>
          </p:nvPr>
        </p:nvSpPr>
        <p:spPr>
          <a:xfrm>
            <a:off x="1602286" y="2764145"/>
            <a:ext cx="2644263" cy="24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latin typeface="Montserrat Medium" panose="00000600000000000000" pitchFamily="2" charset="0"/>
              </a:rPr>
              <a:t>20.000</a:t>
            </a:r>
            <a:endParaRPr sz="5400" dirty="0">
              <a:latin typeface="Montserrat Medium" panose="00000600000000000000" pitchFamily="2" charset="0"/>
            </a:endParaRPr>
          </a:p>
        </p:txBody>
      </p:sp>
      <p:sp>
        <p:nvSpPr>
          <p:cNvPr id="812" name="Google Shape;812;p43"/>
          <p:cNvSpPr txBox="1">
            <a:spLocks noGrp="1"/>
          </p:cNvSpPr>
          <p:nvPr>
            <p:ph type="title"/>
          </p:nvPr>
        </p:nvSpPr>
        <p:spPr>
          <a:xfrm>
            <a:off x="1840032" y="3182795"/>
            <a:ext cx="1783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Dòng dữ liệu</a:t>
            </a:r>
            <a:endParaRPr dirty="0"/>
          </a:p>
        </p:txBody>
      </p:sp>
      <p:grpSp>
        <p:nvGrpSpPr>
          <p:cNvPr id="813" name="Google Shape;813;p43"/>
          <p:cNvGrpSpPr/>
          <p:nvPr/>
        </p:nvGrpSpPr>
        <p:grpSpPr>
          <a:xfrm>
            <a:off x="2264587" y="2016733"/>
            <a:ext cx="848275" cy="271150"/>
            <a:chOff x="6940963" y="1023913"/>
            <a:chExt cx="848275" cy="271150"/>
          </a:xfrm>
        </p:grpSpPr>
        <p:grpSp>
          <p:nvGrpSpPr>
            <p:cNvPr id="814" name="Google Shape;814;p43"/>
            <p:cNvGrpSpPr/>
            <p:nvPr/>
          </p:nvGrpSpPr>
          <p:grpSpPr>
            <a:xfrm>
              <a:off x="7253938" y="1023913"/>
              <a:ext cx="535300" cy="194950"/>
              <a:chOff x="5054325" y="1441125"/>
              <a:chExt cx="535300" cy="194950"/>
            </a:xfrm>
          </p:grpSpPr>
          <p:sp>
            <p:nvSpPr>
              <p:cNvPr id="815" name="Google Shape;815;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3"/>
            <p:cNvGrpSpPr/>
            <p:nvPr/>
          </p:nvGrpSpPr>
          <p:grpSpPr>
            <a:xfrm>
              <a:off x="6940963" y="1100113"/>
              <a:ext cx="535300" cy="194950"/>
              <a:chOff x="5054325" y="1441125"/>
              <a:chExt cx="535300" cy="194950"/>
            </a:xfrm>
          </p:grpSpPr>
          <p:sp>
            <p:nvSpPr>
              <p:cNvPr id="818" name="Google Shape;818;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3"/>
          <p:cNvGrpSpPr/>
          <p:nvPr/>
        </p:nvGrpSpPr>
        <p:grpSpPr>
          <a:xfrm flipH="1">
            <a:off x="4246550" y="2494183"/>
            <a:ext cx="848275" cy="271150"/>
            <a:chOff x="6940963" y="1023913"/>
            <a:chExt cx="848275" cy="271150"/>
          </a:xfrm>
        </p:grpSpPr>
        <p:grpSp>
          <p:nvGrpSpPr>
            <p:cNvPr id="821" name="Google Shape;821;p43"/>
            <p:cNvGrpSpPr/>
            <p:nvPr/>
          </p:nvGrpSpPr>
          <p:grpSpPr>
            <a:xfrm>
              <a:off x="7253938" y="1023913"/>
              <a:ext cx="535300" cy="194950"/>
              <a:chOff x="5054325" y="1441125"/>
              <a:chExt cx="535300" cy="194950"/>
            </a:xfrm>
          </p:grpSpPr>
          <p:sp>
            <p:nvSpPr>
              <p:cNvPr id="822" name="Google Shape;822;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43"/>
            <p:cNvGrpSpPr/>
            <p:nvPr/>
          </p:nvGrpSpPr>
          <p:grpSpPr>
            <a:xfrm>
              <a:off x="6940963" y="1100113"/>
              <a:ext cx="535300" cy="194950"/>
              <a:chOff x="5054325" y="1441125"/>
              <a:chExt cx="535300" cy="194950"/>
            </a:xfrm>
          </p:grpSpPr>
          <p:sp>
            <p:nvSpPr>
              <p:cNvPr id="825" name="Google Shape;825;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7" name="Google Shape;827;p43"/>
          <p:cNvGrpSpPr/>
          <p:nvPr/>
        </p:nvGrpSpPr>
        <p:grpSpPr>
          <a:xfrm>
            <a:off x="7031278" y="2102704"/>
            <a:ext cx="535300" cy="194950"/>
            <a:chOff x="5054325" y="1441125"/>
            <a:chExt cx="535300" cy="194950"/>
          </a:xfrm>
        </p:grpSpPr>
        <p:sp>
          <p:nvSpPr>
            <p:cNvPr id="828" name="Google Shape;828;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3"/>
          <p:cNvGrpSpPr/>
          <p:nvPr/>
        </p:nvGrpSpPr>
        <p:grpSpPr>
          <a:xfrm>
            <a:off x="4492058" y="3402079"/>
            <a:ext cx="535300" cy="194950"/>
            <a:chOff x="5054325" y="1441125"/>
            <a:chExt cx="535300" cy="194950"/>
          </a:xfrm>
        </p:grpSpPr>
        <p:sp>
          <p:nvSpPr>
            <p:cNvPr id="831" name="Google Shape;831;p4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693;p42">
            <a:extLst>
              <a:ext uri="{FF2B5EF4-FFF2-40B4-BE49-F238E27FC236}">
                <a16:creationId xmlns:a16="http://schemas.microsoft.com/office/drawing/2014/main" id="{118E804F-260B-48FC-8933-D1AF7EF9F10F}"/>
              </a:ext>
            </a:extLst>
          </p:cNvPr>
          <p:cNvSpPr txBox="1">
            <a:spLocks/>
          </p:cNvSpPr>
          <p:nvPr/>
        </p:nvSpPr>
        <p:spPr>
          <a:xfrm>
            <a:off x="393575" y="313752"/>
            <a:ext cx="3565200" cy="38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6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600" b="0" i="0" u="none" strike="noStrike" cap="none">
                <a:solidFill>
                  <a:schemeClr val="dk1"/>
                </a:solidFill>
                <a:latin typeface="Montserrat"/>
                <a:ea typeface="Montserrat"/>
                <a:cs typeface="Montserrat"/>
                <a:sym typeface="Montserrat"/>
              </a:defRPr>
            </a:lvl9pPr>
          </a:lstStyle>
          <a:p>
            <a:pPr marL="342900" algn="l">
              <a:buFont typeface="+mj-lt"/>
              <a:buAutoNum type="arabicPeriod"/>
            </a:pPr>
            <a:r>
              <a:rPr lang="en-US" b="1" dirty="0" err="1">
                <a:latin typeface="Montserrat Medium" panose="00000600000000000000" pitchFamily="2" charset="0"/>
              </a:rPr>
              <a:t>Mô</a:t>
            </a:r>
            <a:r>
              <a:rPr lang="en-US" b="1" dirty="0">
                <a:latin typeface="Montserrat Medium" panose="00000600000000000000" pitchFamily="2" charset="0"/>
              </a:rPr>
              <a:t> </a:t>
            </a:r>
            <a:r>
              <a:rPr lang="en-US" b="1" dirty="0" err="1">
                <a:latin typeface="Montserrat Medium" panose="00000600000000000000" pitchFamily="2" charset="0"/>
              </a:rPr>
              <a:t>tả</a:t>
            </a:r>
            <a:r>
              <a:rPr lang="en-US" b="1" dirty="0">
                <a:latin typeface="Montserrat Medium" panose="00000600000000000000" pitchFamily="2" charset="0"/>
              </a:rPr>
              <a:t> </a:t>
            </a:r>
            <a:r>
              <a:rPr lang="en-US" b="1" dirty="0" err="1">
                <a:latin typeface="Montserrat Medium" panose="00000600000000000000" pitchFamily="2" charset="0"/>
              </a:rPr>
              <a:t>dữ</a:t>
            </a:r>
            <a:r>
              <a:rPr lang="en-US" b="1" dirty="0">
                <a:latin typeface="Montserrat Medium" panose="00000600000000000000" pitchFamily="2" charset="0"/>
              </a:rPr>
              <a:t> </a:t>
            </a:r>
            <a:r>
              <a:rPr lang="en-US" b="1" dirty="0" err="1">
                <a:latin typeface="Montserrat Medium" panose="00000600000000000000" pitchFamily="2" charset="0"/>
              </a:rPr>
              <a:t>liệu</a:t>
            </a:r>
            <a:r>
              <a:rPr lang="en-US" b="1" dirty="0">
                <a:latin typeface="Montserrat Medium" panose="00000600000000000000" pitchFamily="2" charset="0"/>
              </a:rPr>
              <a:t> </a:t>
            </a:r>
            <a:r>
              <a:rPr lang="en-US" b="1" dirty="0" err="1">
                <a:latin typeface="Montserrat Medium" panose="00000600000000000000" pitchFamily="2" charset="0"/>
              </a:rPr>
              <a:t>gốc</a:t>
            </a:r>
            <a:endParaRPr lang="en-US" b="1" dirty="0">
              <a:latin typeface="Montserrat Medium" panose="00000600000000000000" pitchFamily="2" charset="0"/>
            </a:endParaRPr>
          </a:p>
        </p:txBody>
      </p:sp>
      <p:sp>
        <p:nvSpPr>
          <p:cNvPr id="30" name="TextBox 29">
            <a:extLst>
              <a:ext uri="{FF2B5EF4-FFF2-40B4-BE49-F238E27FC236}">
                <a16:creationId xmlns:a16="http://schemas.microsoft.com/office/drawing/2014/main" id="{2F1E9F33-2B98-4C32-890A-97238FB9E295}"/>
              </a:ext>
            </a:extLst>
          </p:cNvPr>
          <p:cNvSpPr txBox="1"/>
          <p:nvPr/>
        </p:nvSpPr>
        <p:spPr>
          <a:xfrm>
            <a:off x="452421" y="991741"/>
            <a:ext cx="6262078" cy="371705"/>
          </a:xfrm>
          <a:prstGeom prst="rect">
            <a:avLst/>
          </a:prstGeom>
          <a:noFill/>
        </p:spPr>
        <p:txBody>
          <a:bodyPr wrap="square">
            <a:spAutoFit/>
          </a:bodyPr>
          <a:lstStyle/>
          <a:p>
            <a:pPr indent="266700">
              <a:lnSpc>
                <a:spcPct val="107000"/>
              </a:lnSpc>
              <a:spcAft>
                <a:spcPts val="800"/>
              </a:spcAft>
            </a:pPr>
            <a:r>
              <a:rPr lang="en-US" sz="1800" dirty="0" err="1">
                <a:solidFill>
                  <a:schemeClr val="dk1"/>
                </a:solidFill>
                <a:latin typeface="Montserrat Medium" panose="00000600000000000000" pitchFamily="2" charset="0"/>
              </a:rPr>
              <a:t>Nguồn</a:t>
            </a:r>
            <a:r>
              <a:rPr lang="en-US" sz="1800" dirty="0">
                <a:solidFill>
                  <a:schemeClr val="dk1"/>
                </a:solidFill>
                <a:latin typeface="Montserrat Medium" panose="00000600000000000000" pitchFamily="2" charset="0"/>
              </a:rPr>
              <a:t> </a:t>
            </a:r>
            <a:r>
              <a:rPr lang="en-US" sz="1800" dirty="0" err="1">
                <a:solidFill>
                  <a:schemeClr val="dk1"/>
                </a:solidFill>
                <a:latin typeface="Montserrat Medium" panose="00000600000000000000" pitchFamily="2" charset="0"/>
              </a:rPr>
              <a:t>dữ</a:t>
            </a:r>
            <a:r>
              <a:rPr lang="en-US" sz="1800" dirty="0">
                <a:solidFill>
                  <a:schemeClr val="dk1"/>
                </a:solidFill>
                <a:latin typeface="Montserrat Medium" panose="00000600000000000000" pitchFamily="2" charset="0"/>
              </a:rPr>
              <a:t> </a:t>
            </a:r>
            <a:r>
              <a:rPr lang="en-US" sz="1800" dirty="0" err="1">
                <a:solidFill>
                  <a:schemeClr val="dk1"/>
                </a:solidFill>
                <a:latin typeface="Montserrat Medium" panose="00000600000000000000" pitchFamily="2" charset="0"/>
              </a:rPr>
              <a:t>liệu</a:t>
            </a:r>
            <a:r>
              <a:rPr lang="en-US" sz="1800" dirty="0">
                <a:solidFill>
                  <a:schemeClr val="dk1"/>
                </a:solidFill>
                <a:latin typeface="Montserrat Medium" panose="00000600000000000000" pitchFamily="2" charset="0"/>
              </a:rPr>
              <a:t>: </a:t>
            </a:r>
            <a:r>
              <a:rPr lang="vi-VN" sz="1800" dirty="0">
                <a:solidFill>
                  <a:schemeClr val="dk1"/>
                </a:solidFill>
                <a:latin typeface="Montserrat Medium" panose="00000600000000000000" pitchFamily="2" charset="0"/>
                <a:hlinkClick r:id="rId3">
                  <a:extLst>
                    <a:ext uri="{A12FA001-AC4F-418D-AE19-62706E023703}">
                      <ahyp:hlinkClr xmlns:ahyp="http://schemas.microsoft.com/office/drawing/2018/hyperlinkcolor" val="tx"/>
                    </a:ext>
                  </a:extLst>
                </a:hlinkClick>
              </a:rPr>
              <a:t>Water Quality Dataset | Kaggle</a:t>
            </a:r>
            <a:r>
              <a:rPr lang="vi-VN" sz="1800" dirty="0">
                <a:solidFill>
                  <a:schemeClr val="dk1"/>
                </a:solidFill>
                <a:latin typeface="Montserrat Medium" panose="00000600000000000000" pitchFamily="2" charset="0"/>
              </a:rPr>
              <a:t> </a:t>
            </a:r>
            <a:endParaRPr lang="en-US" sz="1800" dirty="0">
              <a:solidFill>
                <a:schemeClr val="dk1"/>
              </a:solidFill>
              <a:latin typeface="Montserrat Medium" panose="00000600000000000000" pitchFamily="2" charset="0"/>
            </a:endParaRPr>
          </a:p>
        </p:txBody>
      </p:sp>
      <p:sp>
        <p:nvSpPr>
          <p:cNvPr id="35" name="TextBox 34">
            <a:extLst>
              <a:ext uri="{FF2B5EF4-FFF2-40B4-BE49-F238E27FC236}">
                <a16:creationId xmlns:a16="http://schemas.microsoft.com/office/drawing/2014/main" id="{EF639B1D-2E34-41DC-8DE8-677F08E2B33E}"/>
              </a:ext>
            </a:extLst>
          </p:cNvPr>
          <p:cNvSpPr txBox="1"/>
          <p:nvPr/>
        </p:nvSpPr>
        <p:spPr>
          <a:xfrm>
            <a:off x="439897" y="1364950"/>
            <a:ext cx="7428666" cy="668068"/>
          </a:xfrm>
          <a:prstGeom prst="rect">
            <a:avLst/>
          </a:prstGeom>
          <a:noFill/>
        </p:spPr>
        <p:txBody>
          <a:bodyPr wrap="square">
            <a:spAutoFit/>
          </a:bodyPr>
          <a:lstStyle/>
          <a:p>
            <a:pPr marL="0" marR="0" indent="266700">
              <a:lnSpc>
                <a:spcPct val="107000"/>
              </a:lnSpc>
              <a:spcBef>
                <a:spcPts val="0"/>
              </a:spcBef>
              <a:spcAft>
                <a:spcPts val="800"/>
              </a:spcAft>
            </a:pPr>
            <a:r>
              <a:rPr lang="en-US" sz="1800" dirty="0">
                <a:solidFill>
                  <a:schemeClr val="dk1"/>
                </a:solidFill>
                <a:latin typeface="Montserrat Medium" panose="00000600000000000000" pitchFamily="2" charset="0"/>
                <a:sym typeface="Staatliches"/>
              </a:rPr>
              <a:t>Link:  https://www.kaggle.com/ozgurdogan646/water-quality-dataset</a:t>
            </a:r>
          </a:p>
        </p:txBody>
      </p:sp>
      <p:sp>
        <p:nvSpPr>
          <p:cNvPr id="29" name="Google Shape;811;p43">
            <a:extLst>
              <a:ext uri="{FF2B5EF4-FFF2-40B4-BE49-F238E27FC236}">
                <a16:creationId xmlns:a16="http://schemas.microsoft.com/office/drawing/2014/main" id="{3D40AE55-E704-4009-8846-9E6C1E423E18}"/>
              </a:ext>
            </a:extLst>
          </p:cNvPr>
          <p:cNvSpPr txBox="1">
            <a:spLocks/>
          </p:cNvSpPr>
          <p:nvPr/>
        </p:nvSpPr>
        <p:spPr>
          <a:xfrm>
            <a:off x="3605383" y="3938041"/>
            <a:ext cx="22587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taatliches"/>
              <a:buNone/>
              <a:defRPr sz="3500" b="0" i="0" u="none" strike="noStrike" cap="none">
                <a:solidFill>
                  <a:schemeClr val="dk1"/>
                </a:solidFill>
                <a:latin typeface="Staatliches"/>
                <a:ea typeface="Staatliches"/>
                <a:cs typeface="Staatliches"/>
                <a:sym typeface="Staatliches"/>
              </a:defRPr>
            </a:lvl1pPr>
            <a:lvl2pPr marR="0" lvl="1"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2pPr>
            <a:lvl3pPr marR="0" lvl="2"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3pPr>
            <a:lvl4pPr marR="0" lvl="3"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4pPr>
            <a:lvl5pPr marR="0" lvl="4"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5pPr>
            <a:lvl6pPr marR="0" lvl="5"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6pPr>
            <a:lvl7pPr marR="0" lvl="6"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7pPr>
            <a:lvl8pPr marR="0" lvl="7"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8pPr>
            <a:lvl9pPr marR="0" lvl="8" algn="ctr" rtl="0">
              <a:lnSpc>
                <a:spcPct val="100000"/>
              </a:lnSpc>
              <a:spcBef>
                <a:spcPts val="0"/>
              </a:spcBef>
              <a:spcAft>
                <a:spcPts val="0"/>
              </a:spcAft>
              <a:buClr>
                <a:schemeClr val="dk1"/>
              </a:buClr>
              <a:buSzPts val="2500"/>
              <a:buFont typeface="Staatliches"/>
              <a:buNone/>
              <a:defRPr sz="2500" b="0" i="0" u="none" strike="noStrike" cap="none">
                <a:solidFill>
                  <a:schemeClr val="dk1"/>
                </a:solidFill>
                <a:latin typeface="Staatliches"/>
                <a:ea typeface="Staatliches"/>
                <a:cs typeface="Staatliches"/>
                <a:sym typeface="Staatliches"/>
              </a:defRPr>
            </a:lvl9pPr>
          </a:lstStyle>
          <a:p>
            <a:r>
              <a:rPr lang="en" sz="5400" dirty="0">
                <a:latin typeface="Montserrat Medium" panose="00000600000000000000" pitchFamily="2" charset="0"/>
              </a:rPr>
              <a:t>2020</a:t>
            </a:r>
          </a:p>
        </p:txBody>
      </p:sp>
      <p:sp>
        <p:nvSpPr>
          <p:cNvPr id="31" name="Google Shape;807;p43">
            <a:extLst>
              <a:ext uri="{FF2B5EF4-FFF2-40B4-BE49-F238E27FC236}">
                <a16:creationId xmlns:a16="http://schemas.microsoft.com/office/drawing/2014/main" id="{E5649177-0509-43E8-B1BC-C10B4D10F05E}"/>
              </a:ext>
            </a:extLst>
          </p:cNvPr>
          <p:cNvSpPr txBox="1">
            <a:spLocks/>
          </p:cNvSpPr>
          <p:nvPr/>
        </p:nvSpPr>
        <p:spPr>
          <a:xfrm>
            <a:off x="3867358" y="4537201"/>
            <a:ext cx="17847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160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1600"/>
              </a:spcBef>
              <a:spcAft>
                <a:spcPts val="160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dirty="0" err="1">
                <a:latin typeface="Montserrat Medium" panose="00000600000000000000" pitchFamily="2" charset="0"/>
              </a:rPr>
              <a:t>Dữ</a:t>
            </a:r>
            <a:r>
              <a:rPr lang="en-US" dirty="0">
                <a:latin typeface="Montserrat Medium" panose="00000600000000000000" pitchFamily="2" charset="0"/>
              </a:rPr>
              <a:t> </a:t>
            </a:r>
            <a:r>
              <a:rPr lang="en-US" dirty="0" err="1">
                <a:latin typeface="Montserrat Medium" panose="00000600000000000000" pitchFamily="2" charset="0"/>
              </a:rPr>
              <a:t>liệu</a:t>
            </a:r>
            <a:r>
              <a:rPr lang="en-US" dirty="0">
                <a:latin typeface="Montserrat Medium" panose="00000600000000000000" pitchFamily="2" charset="0"/>
              </a:rPr>
              <a:t> </a:t>
            </a:r>
            <a:r>
              <a:rPr lang="en-US" dirty="0" err="1">
                <a:latin typeface="Montserrat Medium" panose="00000600000000000000" pitchFamily="2" charset="0"/>
              </a:rPr>
              <a:t>cập</a:t>
            </a:r>
            <a:r>
              <a:rPr lang="en-US" dirty="0">
                <a:latin typeface="Montserrat Medium" panose="00000600000000000000" pitchFamily="2" charset="0"/>
              </a:rPr>
              <a:t> </a:t>
            </a:r>
            <a:r>
              <a:rPr lang="en-US" dirty="0" err="1">
                <a:latin typeface="Montserrat Medium" panose="00000600000000000000" pitchFamily="2" charset="0"/>
              </a:rPr>
              <a:t>nhật</a:t>
            </a:r>
            <a:r>
              <a:rPr lang="en-US" dirty="0">
                <a:latin typeface="Montserrat Medium" panose="00000600000000000000" pitchFamily="2" charset="0"/>
              </a:rPr>
              <a:t> </a:t>
            </a:r>
            <a:r>
              <a:rPr lang="en-US" dirty="0" err="1">
                <a:latin typeface="Montserrat Medium" panose="00000600000000000000" pitchFamily="2" charset="0"/>
              </a:rPr>
              <a:t>cho</a:t>
            </a:r>
            <a:r>
              <a:rPr lang="en-US" dirty="0">
                <a:latin typeface="Montserrat Medium" panose="00000600000000000000" pitchFamily="2" charset="0"/>
              </a:rPr>
              <a:t> </a:t>
            </a:r>
            <a:r>
              <a:rPr lang="en-US" dirty="0" err="1">
                <a:latin typeface="Montserrat Medium" panose="00000600000000000000" pitchFamily="2" charset="0"/>
              </a:rPr>
              <a:t>đến</a:t>
            </a:r>
            <a:r>
              <a:rPr lang="en-US" dirty="0">
                <a:latin typeface="Montserrat Medium" panose="00000600000000000000" pitchFamily="2" charset="0"/>
              </a:rPr>
              <a:t> </a:t>
            </a:r>
            <a:r>
              <a:rPr lang="en-US" dirty="0" err="1">
                <a:latin typeface="Montserrat Medium" panose="00000600000000000000" pitchFamily="2" charset="0"/>
              </a:rPr>
              <a:t>năm</a:t>
            </a:r>
            <a:endParaRPr lang="en-US" dirty="0">
              <a:latin typeface="Montserrat Medium" panose="000006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11"/>
                                        </p:tgtEl>
                                        <p:attrNameLst>
                                          <p:attrName>style.visibility</p:attrName>
                                        </p:attrNameLst>
                                      </p:cBhvr>
                                      <p:to>
                                        <p:strVal val="visible"/>
                                      </p:to>
                                    </p:set>
                                    <p:animEffect transition="in" filter="barn(inVertical)">
                                      <p:cBhvr>
                                        <p:cTn id="17" dur="500"/>
                                        <p:tgtEl>
                                          <p:spTgt spid="81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12"/>
                                        </p:tgtEl>
                                        <p:attrNameLst>
                                          <p:attrName>style.visibility</p:attrName>
                                        </p:attrNameLst>
                                      </p:cBhvr>
                                      <p:to>
                                        <p:strVal val="visible"/>
                                      </p:to>
                                    </p:set>
                                    <p:animEffect transition="in" filter="barn(inVertical)">
                                      <p:cBhvr>
                                        <p:cTn id="20" dur="500"/>
                                        <p:tgtEl>
                                          <p:spTgt spid="8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08"/>
                                        </p:tgtEl>
                                        <p:attrNameLst>
                                          <p:attrName>style.visibility</p:attrName>
                                        </p:attrNameLst>
                                      </p:cBhvr>
                                      <p:to>
                                        <p:strVal val="visible"/>
                                      </p:to>
                                    </p:set>
                                    <p:animEffect transition="in" filter="barn(inVertical)">
                                      <p:cBhvr>
                                        <p:cTn id="23" dur="500"/>
                                        <p:tgtEl>
                                          <p:spTgt spid="80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07">
                                            <p:txEl>
                                              <p:pRg st="0" end="0"/>
                                            </p:txEl>
                                          </p:spTgt>
                                        </p:tgtEl>
                                        <p:attrNameLst>
                                          <p:attrName>style.visibility</p:attrName>
                                        </p:attrNameLst>
                                      </p:cBhvr>
                                      <p:to>
                                        <p:strVal val="visible"/>
                                      </p:to>
                                    </p:set>
                                    <p:animEffect transition="in" filter="barn(inVertical)">
                                      <p:cBhvr>
                                        <p:cTn id="26" dur="500"/>
                                        <p:tgtEl>
                                          <p:spTgt spid="807">
                                            <p:txEl>
                                              <p:pRg st="0" end="0"/>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inVertical)">
                                      <p:cBhvr>
                                        <p:cTn id="29" dur="500"/>
                                        <p:tgtEl>
                                          <p:spTgt spid="29"/>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0" build="p"/>
      <p:bldP spid="808" grpId="0"/>
      <p:bldP spid="811" grpId="0"/>
      <p:bldP spid="812" grpId="0"/>
      <p:bldP spid="30" grpId="0"/>
      <p:bldP spid="35" grpId="0"/>
      <p:bldP spid="29" grpId="0"/>
      <p:bldP spid="31" grpId="0"/>
    </p:bldLst>
  </p:timing>
</p:sld>
</file>

<file path=ppt/theme/theme1.xml><?xml version="1.0" encoding="utf-8"?>
<a:theme xmlns:a="http://schemas.openxmlformats.org/drawingml/2006/main" name="Ecology World by Slidesgo">
  <a:themeElements>
    <a:clrScheme name="Simple Light">
      <a:dk1>
        <a:srgbClr val="FFFFFF"/>
      </a:dk1>
      <a:lt1>
        <a:srgbClr val="2C7EA8"/>
      </a:lt1>
      <a:dk2>
        <a:srgbClr val="2B779D"/>
      </a:dk2>
      <a:lt2>
        <a:srgbClr val="297090"/>
      </a:lt2>
      <a:accent1>
        <a:srgbClr val="76D0ED"/>
      </a:accent1>
      <a:accent2>
        <a:srgbClr val="97BE6D"/>
      </a:accent2>
      <a:accent3>
        <a:srgbClr val="80AD5A"/>
      </a:accent3>
      <a:accent4>
        <a:srgbClr val="3994B7"/>
      </a:accent4>
      <a:accent5>
        <a:srgbClr val="CCAB8B"/>
      </a:accent5>
      <a:accent6>
        <a:srgbClr val="AA896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1820</Words>
  <Application>Microsoft Office PowerPoint</Application>
  <PresentationFormat>On-screen Show (16:9)</PresentationFormat>
  <Paragraphs>446</Paragraphs>
  <Slides>59</Slides>
  <Notes>59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Staatliches</vt:lpstr>
      <vt:lpstr>Times New Roman</vt:lpstr>
      <vt:lpstr>BenchNine</vt:lpstr>
      <vt:lpstr>Arial</vt:lpstr>
      <vt:lpstr>Montserrat Medium</vt:lpstr>
      <vt:lpstr>Montserrat</vt:lpstr>
      <vt:lpstr>Roboto Slab Light</vt:lpstr>
      <vt:lpstr>Wingdings</vt:lpstr>
      <vt:lpstr>Segoe UI</vt:lpstr>
      <vt:lpstr>Ecology World by Slidesgo</vt:lpstr>
      <vt:lpstr>BÁO CÁO CUỐI KÌ</vt:lpstr>
      <vt:lpstr>ĐỀ TÀI:</vt:lpstr>
      <vt:lpstr>ĐẶT VẤN ĐỀ</vt:lpstr>
      <vt:lpstr>PowerPoint Presentation</vt:lpstr>
      <vt:lpstr>PowerPoint Presentation</vt:lpstr>
      <vt:lpstr>HÃY VỨT RÁC ĐÚNG NƠI QUY ĐỊNH!</vt:lpstr>
      <vt:lpstr>NỘI DUNG TRÌNH BÀY</vt:lpstr>
      <vt:lpstr>01</vt:lpstr>
      <vt:lpstr>29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TRÌNH BÀY</vt:lpstr>
      <vt:lpstr>QUÁ TRÌNH SSIS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TRÌNH BÀY</vt:lpstr>
      <vt:lpstr>QUÁ TRÌNH SSAS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TRÌNH BÀY</vt:lpstr>
      <vt:lpstr>04</vt:lpstr>
      <vt:lpstr>04</vt:lpstr>
      <vt:lpstr>PowerPoint Presentation</vt:lpstr>
      <vt:lpstr>PowerPoint Presentation</vt:lpstr>
      <vt:lpstr>PowerPoint Presentation</vt:lpstr>
      <vt:lpstr>04</vt:lpstr>
      <vt:lpstr>12</vt:lpstr>
      <vt:lpstr>PowerPoint Presentation</vt:lpstr>
      <vt:lpstr>PowerPoint Presentation</vt:lpstr>
      <vt:lpstr>PowerPoint Presentation</vt:lpstr>
      <vt:lpstr>PowerPoint Presentation</vt:lpstr>
      <vt:lpstr>TỔNG KẾT</vt:lpstr>
      <vt:lpstr>TỔNG KẾT</vt:lpstr>
      <vt:lpstr>TỔNG KẾT</vt:lpstr>
      <vt:lpstr>TỔNG KẾT</vt:lpstr>
      <vt:lpstr>TỔNG KẾT</vt:lpstr>
      <vt:lpstr>TỔNG KẾT</vt:lpstr>
      <vt:lpstr>TỔNG KẾT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KÌ</dc:title>
  <cp:lastModifiedBy>Nguyễn Viết Trường</cp:lastModifiedBy>
  <cp:revision>18</cp:revision>
  <dcterms:modified xsi:type="dcterms:W3CDTF">2021-11-28T13:11:24Z</dcterms:modified>
</cp:coreProperties>
</file>