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6" r:id="rId9"/>
    <p:sldId id="260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57C-7802-4507-877E-2D39616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C5E5-D724-4A83-8839-6946778A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7DB4-FA91-44C1-A24C-253FB42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ADB-42FD-4160-B1D5-1A6A215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F14A-5BDE-48D2-B99F-C673B68C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E4A3-03C1-4187-A30A-6D03B01F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4C3F-089B-4DC0-ADCC-1F4D8CE5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6B31-7D38-4298-A961-F92E2A0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B7E4-7225-4AF4-AF25-33E378F5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7DA7-E5C3-446D-8E0B-38F71DC8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286A1-40E5-451A-9ECA-85E5211B0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64BE-E4FD-49A0-9FE3-E3DC269C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A355-241C-401B-89EB-36800224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6AE7-1D64-49DD-ADA8-074E2D2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93F3-5FB6-469A-9822-67AE7BD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E941-D04C-4A0D-B2FB-25813F9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5F2A-E7E0-4834-9D78-F036D6F9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5F83-088D-42A2-91D6-32A5D98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1E1A-3CAC-4ECE-B62A-9F6236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D3B-2063-4B78-B8A7-5ECC411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DE27-7AD3-4E28-B8E1-E93AE43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134B-4DBC-442F-88D2-AC8F66DB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7471-95F8-4082-A853-6772F2D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D02B-AA4A-4693-BBD6-AC02A234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3664-CE82-4634-8782-A1B5582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895-F3C4-4B72-9F70-F7CC917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D48E-2EBA-40C1-9C7F-107D230C2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CA4F-DDAF-46A1-A3E2-D8F31C8B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A0B9-FCBF-464D-A5F0-1E11C9A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41EF-2AC5-40BE-93DF-8C5444FC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464C-3005-4E35-812D-D46499D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6226-B765-48C1-ADDA-27BF0382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50F1-94CE-40FE-AD11-BABAA664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1A6B2-CA7F-4D51-B8ED-71F05EEB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E35D0-C045-485F-98E1-9265CE01F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2BD-206B-4FFF-873E-DECD371E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0BAF-A9F6-4594-A6C4-F084012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795D-BD83-47B8-A6D6-C37A9749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3534-7C1D-432A-9DF7-C96AFA8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8C0-5501-4251-8D93-3F1C81B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3E71-A3A5-42C1-9F5A-8779FF3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1497-B509-4996-A425-A992563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F1A8-C7D9-4DB3-8002-89DA772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BB2A2-B4E8-4642-97BB-7A471CA6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9DA8-3131-4431-9AD6-046C727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BCB0-9BA0-482E-9B76-A84A5CD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4426-8E34-4C14-80AB-82764A2C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0EB5-30DC-45DD-BDA2-D23C47C1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BDA6F-727D-49B3-B81F-8636DF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CC5D-BCD6-4BE9-AFE3-CAC5F8A8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5D8A-BE1E-430D-A262-2F947D9D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26A0-A9E8-4BC5-87CC-59D76AB3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2A5C-A0A8-4232-8C89-5855C195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6DD22-054D-4F1C-AE1E-ED6DC674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262F-3EEA-4110-8D8B-E2336795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6D21-4CDA-4224-94A9-9E606991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464E-7978-452A-AC62-5C2A36C2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FC26-0EC0-4D9D-870D-8769AB1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4E602-E74F-4074-B05B-19CA864F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47ED-A8BC-4CD2-A784-0CAFF3D0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F318-C653-47DC-8FDE-71935EC5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7D47-0E5C-41D2-B499-E49B10ED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BA6A-E231-42B1-9F5E-8D79ED21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5937-62C4-41F8-B3F3-A2B18A056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938-BA8A-4928-A2A6-F909095BA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information</a:t>
            </a:r>
          </a:p>
          <a:p>
            <a:r>
              <a:rPr lang="en-US" dirty="0"/>
              <a:t>B1910712 – Nguyen Le Doan Thuy</a:t>
            </a:r>
          </a:p>
          <a:p>
            <a:r>
              <a:rPr lang="en-US" dirty="0"/>
              <a:t>B1910665 – Tran </a:t>
            </a:r>
            <a:r>
              <a:rPr lang="en-US" dirty="0" err="1"/>
              <a:t>Phuc</a:t>
            </a:r>
            <a:r>
              <a:rPr lang="en-US" dirty="0"/>
              <a:t> Loc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3B9CC-8761-41B6-A564-F342A38D15B0}"/>
              </a:ext>
            </a:extLst>
          </p:cNvPr>
          <p:cNvSpPr txBox="1">
            <a:spLocks/>
          </p:cNvSpPr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Semester I, 2022-2023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8AD394-E55B-4D74-AFD2-45033BF4480B}"/>
              </a:ext>
            </a:extLst>
          </p:cNvPr>
          <p:cNvSpPr txBox="1">
            <a:spLocks/>
          </p:cNvSpPr>
          <p:nvPr/>
        </p:nvSpPr>
        <p:spPr>
          <a:xfrm>
            <a:off x="1087016" y="142828"/>
            <a:ext cx="10017967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REPORT OF TECHNOLOGY AND WEB SERVICES (CT313H)</a:t>
            </a:r>
          </a:p>
        </p:txBody>
      </p:sp>
    </p:spTree>
    <p:extLst>
      <p:ext uri="{BB962C8B-B14F-4D97-AF65-F5344CB8AC3E}">
        <p14:creationId xmlns:p14="http://schemas.microsoft.com/office/powerpoint/2010/main" val="99025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7759-77A4-194D-9F21-3EC5CF421136}"/>
              </a:ext>
            </a:extLst>
          </p:cNvPr>
          <p:cNvSpPr txBox="1"/>
          <p:nvPr/>
        </p:nvSpPr>
        <p:spPr>
          <a:xfrm>
            <a:off x="1257300" y="1599584"/>
            <a:ext cx="6520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The interface for adding a pizza product was described as following: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C095AD-EE5D-4C47-88AC-B76134FC6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801144"/>
            <a:ext cx="9677400" cy="2400300"/>
          </a:xfrm>
        </p:spPr>
      </p:pic>
    </p:spTree>
    <p:extLst>
      <p:ext uri="{BB962C8B-B14F-4D97-AF65-F5344CB8AC3E}">
        <p14:creationId xmlns:p14="http://schemas.microsoft.com/office/powerpoint/2010/main" val="108818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7759-77A4-194D-9F21-3EC5CF421136}"/>
              </a:ext>
            </a:extLst>
          </p:cNvPr>
          <p:cNvSpPr txBox="1"/>
          <p:nvPr/>
        </p:nvSpPr>
        <p:spPr>
          <a:xfrm>
            <a:off x="1257300" y="1599584"/>
            <a:ext cx="983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The interface for </a:t>
            </a:r>
            <a:r>
              <a:rPr lang="en-US" dirty="0" smtClean="0"/>
              <a:t>editing </a:t>
            </a:r>
            <a:r>
              <a:rPr lang="en-US" dirty="0"/>
              <a:t>a pizza product was described as following: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C6546-3530-D443-A322-248A2DE6B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743994"/>
            <a:ext cx="9664700" cy="2514600"/>
          </a:xfrm>
        </p:spPr>
      </p:pic>
    </p:spTree>
    <p:extLst>
      <p:ext uri="{BB962C8B-B14F-4D97-AF65-F5344CB8AC3E}">
        <p14:creationId xmlns:p14="http://schemas.microsoft.com/office/powerpoint/2010/main" val="163803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7759-77A4-194D-9F21-3EC5CF421136}"/>
              </a:ext>
            </a:extLst>
          </p:cNvPr>
          <p:cNvSpPr txBox="1"/>
          <p:nvPr/>
        </p:nvSpPr>
        <p:spPr>
          <a:xfrm>
            <a:off x="1381198" y="1570708"/>
            <a:ext cx="997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The interface for </a:t>
            </a:r>
            <a:r>
              <a:rPr lang="en-US" dirty="0" smtClean="0"/>
              <a:t>deleting</a:t>
            </a:r>
            <a:r>
              <a:rPr lang="en-US" dirty="0" smtClean="0"/>
              <a:t> </a:t>
            </a:r>
            <a:r>
              <a:rPr lang="en-US" dirty="0"/>
              <a:t>a pizza product was described as following: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96" y="2482385"/>
            <a:ext cx="9885607" cy="34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83AF-B293-4BC1-AB26-1E73438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183F-1397-4EC9-B8BB-9382DF3C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https://github.com/TranPhucLoc/vueproject.git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2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FE2-1FA1-405C-9CA4-E05F339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90869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application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website is used to manage products including various kinds of pizza at a pizza store.</a:t>
            </a:r>
          </a:p>
          <a:p>
            <a:r>
              <a:rPr lang="en-US" dirty="0"/>
              <a:t>Frontend Functions: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Insert products into from database.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Alter products information.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Delete products from database.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Print list of products.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divide -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Nguyen Le Doan Thuy – B1910712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Design basic web interface (HTML, CSS</a:t>
            </a:r>
            <a:r>
              <a:rPr lang="en-US" dirty="0" smtClean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Handle API connection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Tran </a:t>
            </a:r>
            <a:r>
              <a:rPr lang="en-US" dirty="0" err="1"/>
              <a:t>Phuc</a:t>
            </a:r>
            <a:r>
              <a:rPr lang="en-US" dirty="0"/>
              <a:t> Loc – B1910665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Design </a:t>
            </a:r>
            <a:r>
              <a:rPr lang="en-US" dirty="0"/>
              <a:t>add a new product, delete a </a:t>
            </a:r>
            <a:r>
              <a:rPr lang="en-US" dirty="0" smtClean="0"/>
              <a:t>product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Design showing a list of products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Design </a:t>
            </a:r>
            <a:r>
              <a:rPr lang="en-US" dirty="0"/>
              <a:t>edit a product.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5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divide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Nguyen Le Doan Thuy – B1910712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Design database.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Design backend route.</a:t>
            </a:r>
          </a:p>
          <a:p>
            <a:r>
              <a:rPr lang="en-US" dirty="0" smtClean="0"/>
              <a:t>Tran </a:t>
            </a:r>
            <a:r>
              <a:rPr lang="en-US" dirty="0" err="1"/>
              <a:t>Phuc</a:t>
            </a:r>
            <a:r>
              <a:rPr lang="en-US" dirty="0"/>
              <a:t> Loc – B1910665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Design database.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Design </a:t>
            </a:r>
            <a:r>
              <a:rPr lang="en-US" dirty="0" smtClean="0"/>
              <a:t>product controller</a:t>
            </a:r>
            <a:r>
              <a:rPr lang="en-US" dirty="0" smtClean="0"/>
              <a:t> </a:t>
            </a:r>
            <a:r>
              <a:rPr lang="en-US" dirty="0" smtClean="0"/>
              <a:t>and product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36C-6939-4D3A-8CF3-5548DA3A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91" y="2011679"/>
            <a:ext cx="10270817" cy="23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D81C1E-C451-764C-B0A7-C268F2D2F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175275"/>
              </p:ext>
            </p:extLst>
          </p:nvPr>
        </p:nvGraphicFramePr>
        <p:xfrm>
          <a:off x="264403" y="1770540"/>
          <a:ext cx="1160354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555">
                  <a:extLst>
                    <a:ext uri="{9D8B030D-6E8A-4147-A177-3AD203B41FA5}">
                      <a16:colId xmlns:a16="http://schemas.microsoft.com/office/drawing/2014/main" val="3605932513"/>
                    </a:ext>
                  </a:extLst>
                </a:gridCol>
                <a:gridCol w="2885646">
                  <a:extLst>
                    <a:ext uri="{9D8B030D-6E8A-4147-A177-3AD203B41FA5}">
                      <a16:colId xmlns:a16="http://schemas.microsoft.com/office/drawing/2014/main" val="3104595009"/>
                    </a:ext>
                  </a:extLst>
                </a:gridCol>
                <a:gridCol w="1702360">
                  <a:extLst>
                    <a:ext uri="{9D8B030D-6E8A-4147-A177-3AD203B41FA5}">
                      <a16:colId xmlns:a16="http://schemas.microsoft.com/office/drawing/2014/main" val="3498545674"/>
                    </a:ext>
                  </a:extLst>
                </a:gridCol>
                <a:gridCol w="1781984">
                  <a:extLst>
                    <a:ext uri="{9D8B030D-6E8A-4147-A177-3AD203B41FA5}">
                      <a16:colId xmlns:a16="http://schemas.microsoft.com/office/drawing/2014/main" val="334408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receive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localhost:8080/products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all foods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7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localhost:8080/products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 new 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</a:t>
                      </a:r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dirty="0"/>
                        <a:t>,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9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Get:http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://localhost:8080/products/:id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specific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41973"/>
                  </a:ext>
                </a:extLst>
              </a:tr>
              <a:tr h="77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Put: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://localhost:8080/products/:id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specific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dirty="0"/>
                        <a:t>, updated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Delete: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://localhost:8080/products/:id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specific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6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3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libraries-Frontend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54E-388C-4272-9762-8D195021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latin typeface="Consolas" panose="020B0609020204030204" pitchFamily="49" charset="0"/>
              </a:rPr>
              <a:t>axios</a:t>
            </a:r>
            <a:r>
              <a:rPr lang="en-US" sz="2400" dirty="0" smtClean="0">
                <a:latin typeface="Consolas" panose="020B0609020204030204" pitchFamily="49" charset="0"/>
              </a:rPr>
              <a:t>: </a:t>
            </a:r>
            <a:r>
              <a:rPr lang="en-US" sz="2400" dirty="0">
                <a:latin typeface="Consolas" panose="020B0609020204030204" pitchFamily="49" charset="0"/>
              </a:rPr>
              <a:t>use to  send HTTP requests to backend API</a:t>
            </a:r>
          </a:p>
          <a:p>
            <a:pPr algn="just"/>
            <a:r>
              <a:rPr lang="en-US" sz="2400" dirty="0" smtClean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vue</a:t>
            </a:r>
            <a:r>
              <a:rPr lang="en-US" sz="2400" dirty="0">
                <a:latin typeface="Consolas" panose="020B0609020204030204" pitchFamily="49" charset="0"/>
              </a:rPr>
              <a:t>": used to build </a:t>
            </a:r>
            <a:r>
              <a:rPr lang="en-US" sz="2400" dirty="0" err="1">
                <a:latin typeface="Consolas" panose="020B0609020204030204" pitchFamily="49" charset="0"/>
              </a:rPr>
              <a:t>vue</a:t>
            </a:r>
            <a:r>
              <a:rPr lang="en-US" sz="2400" dirty="0">
                <a:latin typeface="Consolas" panose="020B0609020204030204" pitchFamily="49" charset="0"/>
              </a:rPr>
              <a:t> website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vue</a:t>
            </a:r>
            <a:r>
              <a:rPr lang="en-US" sz="2400" dirty="0">
                <a:latin typeface="Consolas" panose="020B0609020204030204" pitchFamily="49" charset="0"/>
              </a:rPr>
              <a:t>-router": used to design route in </a:t>
            </a:r>
            <a:r>
              <a:rPr lang="en-US" sz="2400" dirty="0" smtClean="0">
                <a:latin typeface="Consolas" panose="020B0609020204030204" pitchFamily="49" charset="0"/>
              </a:rPr>
              <a:t>website</a:t>
            </a:r>
          </a:p>
          <a:p>
            <a:pPr algn="just"/>
            <a:r>
              <a:rPr lang="en-US" sz="2400" dirty="0" smtClean="0">
                <a:latin typeface="Consolas" panose="020B0609020204030204" pitchFamily="49" charset="0"/>
              </a:rPr>
              <a:t>“</a:t>
            </a:r>
            <a:r>
              <a:rPr lang="en-US" sz="2400" dirty="0" err="1" smtClean="0">
                <a:latin typeface="Consolas" panose="020B0609020204030204" pitchFamily="49" charset="0"/>
              </a:rPr>
              <a:t>bulma</a:t>
            </a:r>
            <a:r>
              <a:rPr lang="en-US" sz="2400" dirty="0" smtClean="0">
                <a:latin typeface="Consolas" panose="020B0609020204030204" pitchFamily="49" charset="0"/>
              </a:rPr>
              <a:t>”: provides </a:t>
            </a:r>
            <a:r>
              <a:rPr lang="en-US" sz="2400" dirty="0">
                <a:latin typeface="Consolas" panose="020B0609020204030204" pitchFamily="49" charset="0"/>
              </a:rPr>
              <a:t>ready-to-use frontend components that you can easily combine to build responsive web </a:t>
            </a:r>
            <a:r>
              <a:rPr lang="en-US" sz="2400" dirty="0" smtClean="0">
                <a:latin typeface="Consolas" panose="020B0609020204030204" pitchFamily="49" charset="0"/>
              </a:rPr>
              <a:t>interfaces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latin typeface="Consolas" panose="020B0609020204030204" pitchFamily="49" charset="0"/>
              </a:rPr>
              <a:t>“core-</a:t>
            </a:r>
            <a:r>
              <a:rPr lang="en-US" sz="2400" dirty="0" err="1" smtClean="0">
                <a:latin typeface="Consolas" panose="020B0609020204030204" pitchFamily="49" charset="0"/>
              </a:rPr>
              <a:t>js</a:t>
            </a:r>
            <a:r>
              <a:rPr lang="en-US" sz="2400" dirty="0" smtClean="0">
                <a:latin typeface="Consolas" panose="020B0609020204030204" pitchFamily="49" charset="0"/>
              </a:rPr>
              <a:t>”: create </a:t>
            </a:r>
            <a:r>
              <a:rPr lang="en-US" sz="2400" dirty="0">
                <a:latin typeface="Consolas" panose="020B0609020204030204" pitchFamily="49" charset="0"/>
              </a:rPr>
              <a:t>apps that have multiple working extensions that all interact with each other without ever actually knowing about one another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5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libraries-Backend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54E-388C-4272-9762-8D195021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cors</a:t>
            </a:r>
            <a:r>
              <a:rPr lang="en-US" sz="2400" dirty="0">
                <a:latin typeface="Consolas" panose="020B0609020204030204" pitchFamily="49" charset="0"/>
              </a:rPr>
              <a:t>": enable </a:t>
            </a:r>
            <a:r>
              <a:rPr lang="en-US" sz="2400" dirty="0" err="1" smtClean="0">
                <a:latin typeface="Consolas" panose="020B0609020204030204" pitchFamily="49" charset="0"/>
              </a:rPr>
              <a:t>cors</a:t>
            </a:r>
            <a:r>
              <a:rPr lang="en-US" sz="2400" dirty="0">
                <a:latin typeface="Consolas" panose="020B0609020204030204" pitchFamily="49" charset="0"/>
              </a:rPr>
              <a:t> with various options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express": define and config routes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"mysql2": </a:t>
            </a:r>
            <a:r>
              <a:rPr lang="en-US" sz="2400" dirty="0">
                <a:latin typeface="Consolas" panose="020B0609020204030204" pitchFamily="49" charset="0"/>
              </a:rPr>
              <a:t>use to connect to </a:t>
            </a:r>
            <a:r>
              <a:rPr lang="en-US" sz="2400" dirty="0" smtClean="0">
                <a:latin typeface="Consolas" panose="020B0609020204030204" pitchFamily="49" charset="0"/>
              </a:rPr>
              <a:t>database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vue</a:t>
            </a:r>
            <a:r>
              <a:rPr lang="en-US" sz="2400" dirty="0">
                <a:latin typeface="Consolas" panose="020B0609020204030204" pitchFamily="49" charset="0"/>
              </a:rPr>
              <a:t>": used to build </a:t>
            </a:r>
            <a:r>
              <a:rPr lang="en-US" sz="2400" dirty="0" err="1">
                <a:latin typeface="Consolas" panose="020B0609020204030204" pitchFamily="49" charset="0"/>
              </a:rPr>
              <a:t>vue</a:t>
            </a:r>
            <a:r>
              <a:rPr lang="en-US" sz="2400" dirty="0">
                <a:latin typeface="Consolas" panose="020B0609020204030204" pitchFamily="49" charset="0"/>
              </a:rPr>
              <a:t> website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2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FB1ED-E8B5-1342-BDC8-D3F951CA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286794"/>
            <a:ext cx="934720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37759-77A4-194D-9F21-3EC5CF421136}"/>
              </a:ext>
            </a:extLst>
          </p:cNvPr>
          <p:cNvSpPr txBox="1"/>
          <p:nvPr/>
        </p:nvSpPr>
        <p:spPr>
          <a:xfrm>
            <a:off x="692727" y="1363464"/>
            <a:ext cx="1080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interface shows a list of all products in the pizza restaurant as following: </a:t>
            </a:r>
          </a:p>
        </p:txBody>
      </p:sp>
    </p:spTree>
    <p:extLst>
      <p:ext uri="{BB962C8B-B14F-4D97-AF65-F5344CB8AC3E}">
        <p14:creationId xmlns:p14="http://schemas.microsoft.com/office/powerpoint/2010/main" val="119240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3B7251-2D7D-4F63-8ADB-612E47BE8092}" vid="{C83EF312-172F-4C7C-89D0-F931E3D9E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340</TotalTime>
  <Words>376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LM Roman 12</vt:lpstr>
      <vt:lpstr>Wingdings</vt:lpstr>
      <vt:lpstr>Office Theme</vt:lpstr>
      <vt:lpstr>Pizza Store</vt:lpstr>
      <vt:lpstr>Description of application functions</vt:lpstr>
      <vt:lpstr>Jobs divide - Frontend</vt:lpstr>
      <vt:lpstr>Jobs divide - Backend</vt:lpstr>
      <vt:lpstr>Database designing</vt:lpstr>
      <vt:lpstr>HTTP API</vt:lpstr>
      <vt:lpstr>Used libraries-Frontend</vt:lpstr>
      <vt:lpstr>Used libraries-Backend</vt:lpstr>
      <vt:lpstr>Result</vt:lpstr>
      <vt:lpstr>Result</vt:lpstr>
      <vt:lpstr>Result</vt:lpstr>
      <vt:lpstr>Result</vt:lpstr>
      <vt:lpstr>Source code</vt:lpstr>
      <vt:lpstr>Thank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ADMIN</cp:lastModifiedBy>
  <cp:revision>26</cp:revision>
  <dcterms:created xsi:type="dcterms:W3CDTF">2021-11-05T01:32:45Z</dcterms:created>
  <dcterms:modified xsi:type="dcterms:W3CDTF">2022-12-01T16:46:02Z</dcterms:modified>
</cp:coreProperties>
</file>