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6" r:id="rId5"/>
    <p:sldId id="265" r:id="rId6"/>
    <p:sldId id="263" r:id="rId7"/>
    <p:sldId id="262" r:id="rId8"/>
    <p:sldId id="258" r:id="rId9"/>
    <p:sldId id="260" r:id="rId10"/>
    <p:sldId id="25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PHYSICS 2 (FINAL)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61" b="12837"/>
          <a:stretch/>
        </p:blipFill>
        <p:spPr>
          <a:xfrm>
            <a:off x="1190625" y="1755775"/>
            <a:ext cx="8248650" cy="413702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l="26151" t="26607" r="30349" b="63062"/>
          <a:stretch>
            <a:fillRect/>
          </a:stretch>
        </p:blipFill>
        <p:spPr>
          <a:xfrm>
            <a:off x="848360" y="728345"/>
            <a:ext cx="10093960" cy="993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1"/>
          <a:stretch/>
        </p:blipFill>
        <p:spPr>
          <a:xfrm>
            <a:off x="1454282" y="1158429"/>
            <a:ext cx="8929926" cy="36929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8"/>
          <a:stretch/>
        </p:blipFill>
        <p:spPr>
          <a:xfrm>
            <a:off x="1142341" y="1597083"/>
            <a:ext cx="10229019" cy="23780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4"/>
          <a:stretch/>
        </p:blipFill>
        <p:spPr>
          <a:xfrm>
            <a:off x="1178461" y="831766"/>
            <a:ext cx="9604437" cy="46038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79"/>
          <a:stretch/>
        </p:blipFill>
        <p:spPr>
          <a:xfrm>
            <a:off x="860227" y="948745"/>
            <a:ext cx="9459737" cy="3915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48"/>
          <a:stretch/>
        </p:blipFill>
        <p:spPr>
          <a:xfrm>
            <a:off x="593490" y="1114789"/>
            <a:ext cx="11162945" cy="37620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23" t="21395" r="28195" b="8799"/>
          <a:stretch>
            <a:fillRect/>
          </a:stretch>
        </p:blipFill>
        <p:spPr>
          <a:xfrm>
            <a:off x="303461" y="459347"/>
            <a:ext cx="8271802" cy="6281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E7C771-3067-A957-88B1-9A5B1D44E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50" t="31610" r="21307" b="41520"/>
          <a:stretch/>
        </p:blipFill>
        <p:spPr>
          <a:xfrm>
            <a:off x="6349888" y="1159111"/>
            <a:ext cx="5538651" cy="1509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79"/>
          <a:stretch/>
        </p:blipFill>
        <p:spPr>
          <a:xfrm>
            <a:off x="874506" y="697067"/>
            <a:ext cx="9568838" cy="48909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32"/>
          <a:stretch/>
        </p:blipFill>
        <p:spPr>
          <a:xfrm>
            <a:off x="1554973" y="164819"/>
            <a:ext cx="7940719" cy="56263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474" t="20240" r="14789" b="8606"/>
          <a:stretch>
            <a:fillRect/>
          </a:stretch>
        </p:blipFill>
        <p:spPr>
          <a:xfrm>
            <a:off x="1378635" y="325590"/>
            <a:ext cx="9720775" cy="6298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4"/>
          <a:stretch/>
        </p:blipFill>
        <p:spPr>
          <a:xfrm>
            <a:off x="1559072" y="1320376"/>
            <a:ext cx="8154332" cy="302302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</TotalTime>
  <Words>6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REVIEW PHYSICS 2 (FINAL)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PHYSICS 2 (FINAL)</dc:title>
  <dc:creator>tranbaouyen999@gmail.com</dc:creator>
  <cp:lastModifiedBy>Tran Trung Kien</cp:lastModifiedBy>
  <cp:revision>12</cp:revision>
  <dcterms:created xsi:type="dcterms:W3CDTF">2019-08-16T11:00:00Z</dcterms:created>
  <dcterms:modified xsi:type="dcterms:W3CDTF">2022-05-25T02:06:49Z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