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4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3"/>
  </p:notesMasterIdLst>
  <p:sldIdLst>
    <p:sldId id="320" r:id="rId2"/>
    <p:sldId id="257" r:id="rId3"/>
    <p:sldId id="259" r:id="rId4"/>
    <p:sldId id="260" r:id="rId5"/>
    <p:sldId id="310" r:id="rId6"/>
    <p:sldId id="262" r:id="rId7"/>
    <p:sldId id="264" r:id="rId8"/>
    <p:sldId id="265" r:id="rId9"/>
    <p:sldId id="311" r:id="rId10"/>
    <p:sldId id="266" r:id="rId11"/>
    <p:sldId id="267" r:id="rId12"/>
    <p:sldId id="268" r:id="rId13"/>
    <p:sldId id="269" r:id="rId14"/>
    <p:sldId id="272" r:id="rId15"/>
    <p:sldId id="319" r:id="rId16"/>
    <p:sldId id="321" r:id="rId17"/>
    <p:sldId id="270" r:id="rId18"/>
    <p:sldId id="382" r:id="rId19"/>
    <p:sldId id="323" r:id="rId20"/>
    <p:sldId id="324" r:id="rId21"/>
    <p:sldId id="325" r:id="rId22"/>
    <p:sldId id="326" r:id="rId23"/>
    <p:sldId id="318" r:id="rId24"/>
    <p:sldId id="271" r:id="rId25"/>
    <p:sldId id="384" r:id="rId26"/>
    <p:sldId id="273" r:id="rId27"/>
    <p:sldId id="274" r:id="rId28"/>
    <p:sldId id="275" r:id="rId29"/>
    <p:sldId id="365" r:id="rId30"/>
    <p:sldId id="385" r:id="rId31"/>
    <p:sldId id="366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86490" autoAdjust="0"/>
  </p:normalViewPr>
  <p:slideViewPr>
    <p:cSldViewPr>
      <p:cViewPr varScale="1">
        <p:scale>
          <a:sx n="72" d="100"/>
          <a:sy n="72" d="100"/>
        </p:scale>
        <p:origin x="186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14T06:16:24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12924 2413 353 0,'3'0'19'31,"2"0"16"-31,-3 0 8 0,5 0 15 0,1 0-5 0,-1 0 3 0,1 0 14 0,1 0-11 0,4 0 4 0,-1 0-2 16,3-19-10-16,-1 19 12 0,2 0-2 0,-1 0-13 15,0 0 8-15,2 0 3 0,0-11 1 0,-1 11 0 16,1 0-5-16,-1 0-19 0,3 0-10 0,-2 0 4 15,3 0-11-15,0 0 6 0,0 0-6 0,3 0-9 16,-1 0-5-16,3 0 0 0,1 0 0 0,0 0-5 16,1 0 4-16,3 0-8 0,-1 0-1 15,2 0 10-15,2 0-10 0,1 0 10 0,2 0-5 16,-1 0 0-16,1 0 0 0,0 0 0 0,0 0 0 16,-1 0 0-16,-2 0 9 0,0 0-4 0,-4-12-5 15,1 12-4-15,-4 0-1 0,-2 0 1 0,2 0 13 16,-7 0-4-16,1 0-1 0,-1 0-9 0,-4 0 0 15,2 0 5-15,-2 0-5 0,-1 0 10 0,0 0-5 16,2 0 0-16,-3 0 0 0,1 0-5 0,-2 0-9 16,-2 0-31-16,-1 0-30 0,-1 0-38 0,-3 14-33 15,-1-14-32-15,0 0-35 0,-4 0-11 0,0 0-8 16,0 0 61-16</inkml:trace>
  <inkml:trace contextRef="#ctx0" brushRef="#br0" timeOffset="379.88">13130 2521 483 0,'0'0'29'0,"0"0"30"0,0 0 19 0,0 0 15 16,24 0-20-16,-24 0-11 0,0 0 12 0,28 0-2 15,-28 0 8-15,33 0-3 0,-12 0-15 0,5 0-5 16,2 0-8-16,3 0-10 0,39 0 11 16,-33 0-22-16,3 0-4 0,2 0 5 0,2 0-10 15,2 0-19-15,2 0 4 0,3 0 1 0,1 0-1 16,1 0 1-16,1 0-1 0,-3 0-4 0,1 0 5 15,-2 0 3-15,-3 0-8 0,-3 0 0 0,-4 12-5 16,-2-12 1-16,-7 0 4 0,-3 0-9 0,-3 0-24 16,-6 6-25-16,-3-6-32 0,-5 0-28 0,-4 0-18 15,1 0-11-15,-3 0-3 0,-4 0-20 16,1 0-11-16,-2 0-5 0,0 0 35 0</inkml:trace>
  <inkml:trace contextRef="#ctx0" brushRef="#br0" timeOffset="951.55">12996 2533 283 0,'9'0'21'0,"3"13"23"0,2-13 36 16,2 0 22-16,2 6-3 0,1-6 5 0,3 5-17 15,2-5 0-15,1 4-1 0,3-1-23 0,4-1-5 16,-1 1 2-16,4-2 6 0,4 2 5 0,0-2-9 15,-1 2-9-15,5-2-25 0,-2 0-4 0,-1 0-10 16,3 1-14-16,-6-2 5 0,2 1-5 0,-2-1 9 16,-2 0-5-16,1 0-4 0,-5 2-4 15,0 0-1-15,-2-1 1 0,-1 0 4 0,-1 1 4 16,0-2-4-16,-2 1 5 0,-2-1-10 0,-4 2 1 16,-2-2 8-16,-3 1-8 0,1-1 3 0,-3 1-4 15,1-1-27-15,-4 0-21 0,0 0-23 0,1 0-21 16,1 0-9-16,-3 0-10 0,-1 2-14 0,1-2-3 15,-5 2-9-15,0-1-6 0,-2-1-3 0,-1 0 15 16,0 0 36-16</inkml:trace>
  <inkml:trace contextRef="#ctx0" brushRef="#br0" timeOffset="1380.31">13228 2789 202 0,'35'0'21'0,"-14"0"14"0,5 0 13 16,-1 0 16-16,4 0-9 0,2 0 0 0,0 0 2 15,3 0-6-15,1 0 6 0,1 0-16 0,3-13 3 16,0 13 5-16,0 0-11 0,1 0 11 0,1 0-11 16,0 0-13-16,2 0-4 0,-3-7-8 0,-3 7-5 15,0 0 9-15,-7-5 4 0,0 4-3 0,-5 1 7 16,-3 0-7-16,2-2-6 0,-6 2 1 0,0 0-9 15,-2-2-7-15,-2 2-2 0,1 0 9 0,-1 0-4 16,-4 0 4-16,-2 0-8 0,-3 0-8 16,1 0-13-16,-4 0-30 0,0 0-25 0,-2 0-41 0,0 0-44 15,0 0 8-15,0 0-6 0,0 0 17 16,0 0 62-16</inkml:trace>
  <inkml:trace contextRef="#ctx0" brushRef="#br0" timeOffset="8372.02">23951 13941 227 0,'0'-2'15'0,"0"-4"19"0,0 2 14 0,0-3 26 15,0 1 8-15,0 1 1 0,0-3 3 16,-22 1 1-16,22 0-3 0,0-3 2 0,-16 2 4 16,16-1-4-16,-15-1 1 0,15 1 10 0,-18 0-3 15,11 0-5-15,-2-1-14 0,1 2-22 0,-3 0-16 16,3-2 2-16,-1 0 3 0,-3 2 11 0,1-1 0 15,0 0-19-15,0 1-1 0,-2 2-14 0,1-3-2 16,-1 1 5-16,2 2-8 0,-3-1-2 0,3 2 3 16,0 0 0-16,1-1 6 0,-1 3-6 0,1-2 1 15,-2 2-1-15,0-2-6 0,-1 0 4 0,0 2-7 16,0-1-3-16,-4 1-2 0,2-1-1 0,-3 0 1 16,-1 1-1-16,3-1 3 0,-1 2 2 0,0-2 6 15,2 3 4-15,-4 0-1 0,3-1 4 16,1 1-4-16,-1 1-4 0,-3-1-8 0,2 1-1 15,-2 0 2-15,-2 0-1 0,0 0 9 0,2 0 3 16,-2 0 3-16,2 0 1 0,-1 0-5 0,3 0-2 16,-3 0-10-16,4 0 3 0,0 0 6 0,-2 0 0 15,4 16-1-15,-3-16 2 0,0 0-7 0,-1 0 1 16,1 14 3-16,-4-14 3 0,4 10 0 0,-2-10 2 16,1 10-4-16,-1-5-5 0,2-1 3 0,0 1-5 15,1 0 1-15,1 0 2 0,3 1-2 0,-2-1 2 16,0-1 8-16,2 2-5 0,-1 0-2 0,1-1 6 15,-1 1-8-15,-1-1 6 0,2 1 4 0,-3 1-5 16,1-1 2-16,-2 0 1 0,1 1-6 16,-3 0 5-16,2 1-1 0,0-4 10 0,-3 5 0 15,2-5-3-15,0 4 0 0,1-2-11 0,1 0-1 16,1-1 1-16,-2 1-1 0,5-1 0 0,-3 2-1 16,0-1 0-16,4 0-3 0,-1-2 2 0,1 2 6 15,-3 0-3-15,2-2 5 0,1 1-5 0,-1 1-4 16,-5-1 5-16,5 3-3 0,0-1 4 0,-5 0-3 15,3 1-2-15,1-1-1 0,-5 0 1 0,3 1 5 16,1-1 1-16,-3 0-3 0,1 3 1 0,0-3-2 16,0 1 3-16,-1-1-2 0,3 2 5 0,-7-2-5 15,6 2-1-15,-3-3 3 0,3 4-1 0,0-3 1 16,3-1 4-16,2 1-9 0,-2 1 2 16,2-1 0-16,2 1-5 0,-1-3 9 0,0 3-6 15,-1-2-3-15,1 1 1 0,-4 0 2 0,-1 1-3 16,0 1 5-16,-1-1-2 0,1 2 0 0,1-1 2 15,-1-1 1-15,0 2-1 0,3-1-4 0,-1-1 2 16,3 0 2-16,0-2-4 0,-1 1 7 0,3-1-2 16,-1 3-4-16,-2-1 1 0,4-1 0 0,-1 1-1 15,2 0 1-15,1 1 5 0,-1-3-5 0,-2 2-2 16,2 0 3-16,2 2-3 0,-3-1-3 0,1 3 3 16,2-3-1-16,-2-3 0 0,1 1 0 0,2 0-4 15,-1-1 1-15,2 1 1 0,0-2 0 0,-2 2 4 16,2 0 2-16,-2 4-1 0,2 1-1 15,0-2-1-15,0 0-8 0,0 2 2 0,0 0 2 16,0 0-1-16,0-3 9 0,0 3-4 0,20-1 1 16,-20 1-1-16,0 1-1 0,17-1 0 0,-17-2-2 15,15 1-1-15,-15 2-1 0,18-2 3 0,-11-2 1 16,2 2 1-16,-1-1 1 0,0-2-3 0,-1 2-2 16,3-3 2-16,-3 1-2 0,2-1-2 0,0 1 8 15,2 1-7-15,3 0 6 0,-4-3-2 0,3 3-2 16,0-2 2-16,0 2-3 0,-1-2 4 0,-4 0-3 15,3 0 6-15,1 0-3 0,-1 1 0 0,1-3-1 16,3 2-1-16,-2 0 1 0,4 0 1 0,3-1-4 16,0 1 3-16,1 0 0 0,1 1-2 15,0-3 6-15,0 1-5 0,-1 0 0 0,-2 0 1 16,4 0-3-16,-2 0 2 0,-1-3-2 0,-2 1-1 16,4 2 1-16,-4-1-1 0,2-2 4 0,1 1 0 15,-4 0 0-15,4-1 2 0,-1 1-1 0,0-2 4 16,2 3-4-16,1-5-1 0,-3 3 1 0,1-2-5 15,1 2 5-15,1-3 3 0,-1 1-9 0,0-1 4 16,1 0 2-16,-1 0-4 0,1 0 5 0,3 0-1 16,-1 0-1-16,0 0 1 0,-1 0 2 0,1 0 1 15,0 0-5-15,0 0 5 0,0 0-2 16,-5 0-7-16,6 0 2 0,-3 0 3 0,0 0-2 16,-2-15 8-16,2 15-2 0,-2 0-7 0,-1 0 6 15,0 0-3-15,-1-9 3 0,0 9-3 0,1 0-3 16,-2-8 2-16,3 5 1 0,3 1 4 0,-5-1-5 15,3-1 3-15,-4 1-4 0,3 0 0 0,-6 0 6 16,6 1-7-16,-6-1 5 0,3-1-5 0,-3 3-1 16,3-3 7-16,-2 0-1 0,5 2-3 0,-3-1 1 15,1 0-1-15,0 0-3 0,1-4 5 0,-4 5 3 16,2-3-1-16,2 0-1 0,-2 0 1 0,1-2-5 16,-2 2 1-16,-1 0-1 0,-1-2 2 15,2 2 1-15,0-3-1 0,-1 3 4 0,-1-2-6 0,2-1 6 16,-3 0-4-16,1 0 1 0,-1-1 1 15,0 0-3-15,-2 0-1 0,0-1 1 0,2-2-2 16,0 2 4-16,0-2 2 0,1 0 2 0,-1 1 1 16,-1-1-9-16,1 0 2 0,-3-1 0 0,0 1 1 15,0-1 3-15,-1 2 0 0,-2-1-8 0,0 1 4 16,2 0 2-16,-3-3 1 0,2 5 4 0,-1-4-8 16,-2 1-1-16,2 0 0 0,-4-4 4 0,6 1 5 15,-1 3-6-15,-2-1 3 0,2-1-3 0,-2-1-3 16,1-1 7-16,-3 1 2 0,2-1-5 15,-3 2 5-15,3-4 2 0,-3-1-1 0,-1 2 5 0,-1 2 1 16,1-2 3-16,-2-1 0 0,-1 4 2 0,0-5-2 16,0 2-6-16,0 0 3 0,0-1 1 15,0 0 1-15,-21 1 3 0,21-2 1 0,0 0-5 16,-25 2 3-16,25-1 9 0,-17 3 0 0,17-2 6 16,-20 3-3-16,20-3-3 0,-17 5-6 0,7-1-2 15,-1 3-1-15,3 0-5 0,-2 1 0 0,1-1-6 16,3 3-2-16,-3-2-4 0,2 3-2 0,1-1 0 15,0 2 2-15,0 1-2 0,1-1 0 0,-2 1-8 16,2 0-18-16,-1 0-26 0,0 1-36 0,-1-1-50 16,-1 1-57-16,0 0-60 0,-3 1-82 15,1-3-117-15,-1 2-54 0,-1 0-16 0,-3 0 114 16,2 3 174-16</inkml:trace>
  <inkml:trace contextRef="#ctx0" brushRef="#br0" timeOffset="11712.44">19772 10678 499 0,'0'0'30'0,"0"0"25"16,0 0 20-16,0 0 19 0,0 0-16 0,0 0 1 15,0 0-5-15,0 0-3 0,0 0 0 0,0 0-2 16,0 0 1-16,0 0 1 0,0 0 5 0,0 21 0 15,0-21 8-15,-16 13 2 0,16-13-3 16,-15 24-14-16,15-9-9 0,-13 3-6 0,3 3-2 16,2 3 6-16,-1 2-7 0,0 1-5 0,0 2-12 15,2 1-3-15,-2 1-5 0,-1 1 1 0,1 0-2 16,2-2-7-16,0 2-4 0,-3 0-4 0,4-1-3 16,-2-1-4-16,0-2 2 0,1 0-4 0,0-1-5 15,2 0 8-15,0-3-5 0,1-2 0 0,0-1 5 16,0-2-10-16,1-2 3 0,2-2-4 0,1 0 0 15,-1-1-12-15,0-4-6 0,-1 1-7 0,1-3-22 16,1-1-10-16,0-2-21 0,0 1-24 0,-1-4-17 16,1 0-28-16,-2-2-17 0,2 0-22 0,-2 0-4 15,2 0 16-15,-3 0 0 0,1 0 18 16,-2 0 33-16,1 0 16 0,-3 0 43 0,-1-20 26 16,-1 20 9-16,0 0 20 0,-2-21 0 0,-1 21 14 15,-1-17 2-15,0 17 2 0,1-18 10 0,3 10 8 16,-2 0 17-16,4-2 18 0,-1 2 12 0,2 2 11 15,1 0 3-15,1 0 7 0,-1 0 5 0,-1 3 2 16,1-2 11-16,-2 2-2 0,2 1 21 0,0-2 3 16,1 3-3-16,0 0-1 0,2-1-30 0,-1 1-17 15,0 1-24-15,0 0-14 0,0 0-26 0,1 0-4 16,1 0 0-16,0 0-5 0,-1 0 8 0,1 0-4 16,0 25-4-16,0-25 5 0,0 25 3 0,0-25 13 15,0 30 0-15,0-13-8 0,0 0 0 16,0 0-4-16,0 0 1 0,0 0 8 0,21-2-1 15,-21-1 12-15,0-1 3 0,0-1 4 0,19 0 5 16,-19-2-13-16,0-1 4 0,20-3-6 0,-20 0 1 16,19-1 9-16,-11 1-1 0,5-4-1 0,4-2-6 15,1 0-13-15,1 0-6 0,1 0 1 0,0 0 1 16,4-22 3-16,-3 22-1 0,2-23-1 0,-2 23-1 16,1-29-6-16,-2 12 3 0,-2 0-7 0,1-2-3 15,-4-1-3-15,-1 1-2 0,-1 0-2 0,0-2-19 16,-3 2-21-16,-2 0-29 0,0 2-40 0,-2 0-27 15,-2 4-42-15,0-2-56 0,-2 5-71 0,-2-1-46 16,0 5-23-16,0 0 55 0,0 1 116 16</inkml:trace>
  <inkml:trace contextRef="#ctx0" brushRef="#br0" timeOffset="13075.03">20280 11114 243 0,'1'0'13'0,"1"0"19"0,-2 0 10 0,0 0 14 16,1 0 2-16,-1 0 3 0,0 0 7 0,0 0 4 15,0 0 2-15,0 0-3 0,0 0 5 0,0 0 19 16,0 0 17-16,0 18 26 0,0-18-3 0,0 14-24 16,0-14-21-16,0 23-39 0,0-8-20 0,0 0 0 15,0 4-14-15,18-2-5 0,-18 1 6 16,0 0-6-16,0 1 1 0,0-1 8 0,0 2 0 16,0-2-4-16,0-2 8 0,-22 0 3 0,22 1 4 15,0-3 5-15,-20 0 0 0,20 0 3 0,0-3 5 16,-17-1-1-16,17 0 4 0,0-4 0 0,-14 0-1 15,14-2-2-15,-6-1 2 0,6 0-8 0,0 0-1 16,0-3 9-16,0 1-6 0,0-1 3 0,0 0-4 16,0 0-5-16,0 0-3 0,0 0-4 0,0 0 0 15,0 0 8-15,28 0-8 0,-28 0 3 0,26 0-6 16,-12 0-14-16,3 0 1 0,-1 0-11 0,0 0 3 16,-1 0-1-16,1 0-4 0,-3 0 1 15,-2 0-2-15,3 0-2 0,-5 0-10 0,-2 0-26 16,2 0-39-16,-2 0-42 0,-3 0-53 0,3 0-52 15,-5 0-90-15,1 0-83 0,-2 0-40 0,0 0-3 16,-1 0 129-16</inkml:trace>
  <inkml:trace contextRef="#ctx0" brushRef="#br0" timeOffset="13535.77">20901 11218 498 0,'0'-6'33'0,"0"-2"24"16,-28 3 17-16,28 0 14 0,-22 0-15 0,22 3-16 16,-26-1-3-16,13 1-5 0,0 2-9 0,5 0-4 15,-5 0-12-15,3 0-5 0,-1 0-10 0,5 22-8 16,-2-22-5-16,2 0-1 0,-2 25-4 0,2-25 5 15,1 18-6-15,2-18-8 0,1 20 4 0,2-20-4 16,0 20 5-16,0-10 0 0,0 0 0 16,0 2 0-16,29-2 3 0,-29 2 2 0,0-3 3 0,26 0 0 15,-26 0-3-15,23-1 4 0,-23 0-5 16,23 1 5-16,-10-1 8 0,3-1-4 0,-3-1 0 16,-1 2 4-16,-3-2-9 0,1-1 0 0,1 2 9 15,-3-1-8-15,-1-1 4 0,-1 2 9 0,0-1-4 16,-3 1 17-16,2-2 14 0,-3 1 13 0,-2-2 11 15,0 0 25-15,0 0 39 0,0-1 29 0,0 0 39 16,0 0 14-16,0-2-18 0,0 3-20 0,-22-3-26 16,22 4-34-16,-16-3-24 0,16 0-20 0,-22 1-25 15,7-2-19-15,1 2-7 0,0-2-13 0,-2-1-2 16,3 0-20-16,1 0-39 0,2 0-50 0,1 0-80 16,1 0-83-16,0 0-100 0,5 0-66 0,-2 0-13 15,3-23 76-15,0 23 138 0</inkml:trace>
  <inkml:trace contextRef="#ctx0" brushRef="#br0" timeOffset="14279.78">21095 11328 451 0,'0'0'7'16,"0"0"-5"-16,0 0-1 0,0 0 4 0,0 0-7 15,0 0 5-15,0 20 5 0,0-20 0 0,0 17-5 16,0-17 0-16,0 24-6 0,0-24-3 16,0 25 6-16,0-13 4 0,0-1-2 0,0 1-4 15,0 1 1-15,0-3-6 0,0 1 1 0,0-1 5 16,0 0-3-16,0-1 3 0,0-2 2 0,0 0 0 16,0-2 1-16,0 1-1 0,0-3 2 0,0 0-1 15,0-2-1-15,0 1 11 0,0-2 15 0,0 0 16 16,0 0 28-16,0 0 21 0,-14 0 1 0,14 0 3 15,0 0-11-15,0 0-17 0,0 0-13 0,0-20-3 16,0 20 5-16,0 0 7 0,-7-22 8 0,7 22 4 16,-4-17-10-16,4 17-16 0,0-19 4 0,-4 10-9 15,4-1-6-15,-1 0 0 0,1-1-10 0,0 1 0 16,0 0-1-16,0-1 4 0,0 1 0 16,0 1 11-16,0-1-5 0,0 1 2 0,21 1 0 15,-21 1-13-15,0 2-2 0,0-3-5 0,15 2-1 16,-15 0-6-16,10-1 3 0,-10 2 2 0,11-1-4 15,-5 1 9-15,0-2 0 0,2 1 1 0,-1-1 10 16,-1 2-4-16,3-1 6 0,-1 2 1 0,0-3-2 16,0 2 6-16,-1 0-1 0,-1 2-1 0,2 1 1 15,-3-2 1-15,-1 1-2 0,0 2 3 0,-2 1-3 16,-1-2 1-16,-1 2-3 0,0 0-1 0,0 0 0 16,0 0-3-16,0 0 2 0,0 0-8 0,0 0-7 15,0 0-8-15,0 0-9 0,0 0-1 0,0 0-3 16,-15 0-1-16,15 18 3 0,0-18-3 15,0 0 4-15,0 20-3 0,0-20-2 0,0 16 4 16,0-6-2-16,0 0-6 0,0-1-1 0,0 0-9 16,0 1 0-16,0 0 4 0,0-1 2 0,19 0 6 15,-19 0 0-15,0 1 5 0,27-1-3 0,-27-1 1 16,18 1 1-16,-18-1-4 0,17 0 4 0,-17-2 4 16,14 1 0-16,-14-1 0 0,10-1 6 0,-6 0 2 15,-4-1 16-15,5 1 27 0,-5-4 34 0,0 4 36 16,0-2 24-16,0-2 13 0,0 3-1 15,-25-2-13-15,25 2-7 0,-23 0-24 0,23 1-27 0,-25-2-16 16,10 2-36-16,1-1-12 0,-1 0-9 16,1-3-15-16,1 3 4 0,3 0-3 0,-1-2-20 15,1-2-18-15,3 2-36 0,0 0-57 0,2-2-55 16,1 1-63-16,-2 1-54 0,1-1-40 0,0-1-40 16,0 3-68-16,1-2-97 0,-1-1-36 0,1 3 68 15,-2-1 152-15</inkml:trace>
  <inkml:trace contextRef="#ctx0" brushRef="#br0" timeOffset="16771.73">19215 9263 517 0,'0'-2'26'0,"0"2"18"16,0 0-2-16,0 0 8 0,0 0-24 0,0 0-18 15,0 0 3-15,0 0-11 0,0 0-1 0,0 0 12 16,0 0 15-16,0 20 9 0,0-20 15 0,0 19-16 16,0-19-3-16,0 25 0 0,0-8-8 0,0-1 10 15,0 1 1-15,0-2 4 0,12 1 2 0,-12-1-10 16,0 1-10-16,0-2-10 0,6 0-16 0,-6 0 16 15,0-4 5-15,0 1-5 0,0 0-4 0,0-3 0 16,0 1-16-16,0-1-5 0,0-1 26 0,0-1-16 16,0 1 16-16,0-2 0 0,0-2-17 15,0 1 12-15,0 0-17 0,0-2 11 0,0-2 11 16,0 0-6-16,0 0 12 0,0 0 10 0,0 0 2 16,0 0 16-16,0 0 10 0,-17 0-15 0,17-23-11 15,0 23-12-15,0 0-6 0,-15-19 9 0,15 19 6 16,-11-19-17-16,5 19-5 0,6-24 0 0,-9 11-5 15,4-2 15-15,3-3-4 0,-2 3 3 0,3-1 1 16,0 1-6-16,1 1 5 0,0 1-5 0,0 0-4 16,0 0 0-16,0 3-4 0,0 0-1 0,0-1 1 15,21 4 4-15,-21 0-1 0,0-1-3 0,20 4 9 16,-20-1 0-16,15-1-4 0,-15 1 5 0,16-1-11 16,-3 4-3-16,-1-3-6 0,2 3 6 15,0 0-1-15,1-2 4 0,3 3 10 0,1 1 0 16,1 0 5-16,-5 0-14 0,3 0 5 0,-3 0-9 15,2 0 4-15,-2 0 6 0,-1 22 0 0,-3-22 3 16,3 0-3-16,0 22 8 0,-3-22-1 0,2 17 11 16,-2-6 4-16,0-1 8 0,-3 3 3 0,-2 0-5 15,0 0 4-15,-1 0-4 0,1 1-4 0,-3 0 0 16,-1-1 2-16,-2 1 12 0,0-3 15 0,0 1 8 16,0-2 20-16,0 1 1 0,0 0-4 0,-26-3 5 15,26 0-11-15,-22-1-2 0,22 1 3 0,-28-1 1 16,14-1-7-16,-2-1-10 0,3 0-9 0,-2-1-13 15,1 2-7-15,0-2-8 0,1 0-6 16,1 0-7-16,-2-1-10 0,1-1-1 0,-1 0-5 16,3-2-2-16,1 0-4 0,2 2-8 0,0-2-22 15,-1 0-26-15,6 0-33 0,-1 0-35 0,0 0-34 16,2 0-48-16,-1 0-60 0,2 0-76 0,1 0-73 16,0 0-32-16,0 0 34 0,0 0 117 0</inkml:trace>
  <inkml:trace contextRef="#ctx0" brushRef="#br0" timeOffset="17295.05">20146 9344 494 0,'0'-4'22'0,"0"1"31"0,-17-4 147 0,17 5-74 15,-12-1-1-15,12 0 9 0,-15 2 7 0,5 1-9 16,-1-3-8-16,0 3-14 0,-4 0-25 15,0 0 4-15,-1 0-2 0,-2 0-14 0,-1 0 6 16,-1 0-18-16,0 20-8 0,2-20 2 0,-1 0-12 16,2 17 2-16,2-17-11 0,1 0-12 0,1 16 5 15,3-16-6-15,0 12 2 0,2-12-4 0,2 14-3 16,-1-7-3-16,2 4-5 0,0-2 3 0,1-2 4 16,1 5-3-16,1-2 1 0,-1 1 0 0,3 0-9 15,0-1 7-15,0-1 1 0,0 0-2 0,0 1 5 16,0-4-3-16,0 1 0 0,29 1 2 0,-29-2-1 15,20 1 3-15,-20 1-2 0,23 0-5 16,-23 1-1-16,27 1-9 0,-13-1 2 0,1-1 1 16,0-1-3-16,0 0 4 0,-1-2-1 0,2-2-1 15,-2 1-2-15,0-3 0 0,2 1-16 0,-1-2-16 16,-1 0-18-16,3 0-20 0,-3 0-11 0,2 0-27 16,-1 0-19-16,0 0-40 0,-2 0-67 0,2 0-55 15,-3-21-48-15,-2 21-13 0,1 0 23 0,-2-20 75 16,-2 20 88-16</inkml:trace>
  <inkml:trace contextRef="#ctx0" brushRef="#br0" timeOffset="18203.58">20411 9428 392 0,'3'0'20'0,"-3"0"23"0,0 0 10 0,0 0 21 16,2 0-11-16,-1 0-13 0,0 0 7 0,0 0-11 15,-1 0 11-15,1 18 5 0,-1-18-3 0,0 16-10 16,2-16-14-16,-1 21-11 0,-1-21-9 0,0 21 11 16,0-10-4-16,0-1 0 0,0 2-10 15,0-2-11-15,0 1 5 0,0 0-10 0,0 1 5 16,0 0 5-16,0-2-11 0,0 0 6 0,0 1-1 15,0-1 0-15,-18-1-5 0,18-1 6 0,0-1-1 16,0 1-10-16,0-2 15 0,0-2-5 0,0-1 0 16,0 0 0-16,-10-2-5 0,10 1 5 0,0-2 0 15,0 0 0-15,0 0 9 0,0 0-4 0,0 0 5 16,0 0 16-16,0 0-4 0,0-19 4 0,0 19-5 16,0 0 1-16,0-17 6 0,0 17-6 0,0-15 5 15,0 15-10-15,0-21-1 0,0 11 1 0,0 0-1 16,0-4 11-16,0 3-10 0,0-1 15 0,0 2-6 15,0 0-1-15,0-2-1 0,0 1-10 16,0 2 5-16,0-1-1 0,0 3 6 0,0-5 4 16,0 2 0-16,0 2-6 0,0 0 1 0,0 2-3 15,0-2 1-15,0-1 3 0,0 2 1 0,19 1-3 16,-19 0-4-16,0 0-6 0,0 0 1 0,9 0-8 16,-9 2 2-16,0 1 6 0,10-3-5 0,-10 4 7 15,8-2-6-15,-5-1-6 0,1 2 0 0,2-1 1 16,-2 0 2-16,1 1 1 0,0 1 0 0,0-2-7 15,1 2 4-15,-2-1-4 0,2 1-1 0,1 0 4 16,0 0-3-16,-1-1 0 0,-2 2 1 0,2-1-1 16,-1 0 1-16,-1 1 1 0,1 1-2 0,-5 0 0 15,4 0 3-15,-3 0-6 0,3 0 4 16,-2 0 8-16,-2 0-5 0,0 0 8 0,0 0 0 16,0 0 5-16,0 0 8 0,0 0 2 0,0 0 4 15,0 0-8-15,0 17-3 0,0-17-2 0,0 0-4 16,-20 13-1-16,20-13-11 0,0 13-3 0,0-13 7 15,-15 14-11-15,15-8 10 0,0 0-4 0,-11 0-7 16,11-2 3-16,0 2-1 0,-5-3 3 0,5 2 1 16,0-2 8-16,0 2-11 0,0-1 5 0,0 1-5 15,0 2-2-15,0-3 11 0,0 3-10 0,19 1 7 16,-19-1-3-16,0 0-2 0,19 1 7 0,-19 0-7 16,16-2 2-16,-16 3 0 0,16-4-2 0,-16 0 3 15,15 0 4-15,-6-2-10 0,-3-2 3 16,0 2 1-16,-1-2-5 0,0 2 17 0,-5 1-2 15,2-3-2-15,-1 2 13 0,-1 1 1 0,0-2 11 16,0 1 18-16,0-2 12 0,0 0 7 0,0 4 2 16,0 0-5-16,-20-2-11 0,20 1-13 0,0 0-7 15,-26 0-12-15,26 2-5 0,-22-5-4 0,22 3-6 16,-20-2-1-16,20 0-7 0,-17 0-2 0,17-1 1 16,-12-1-1-16,5 0 2 0,3 2-3 0,-1-2-7 15,3 0-14-15,-3 0-21 0,1 1-33 0,0 2-31 16,0-3-27-16,1 3-47 0,0-3-48 0,-3 0-61 15,1 1-59-15,1 1-24 0,-1-1 7 0,0-1 62 16,-1 1 101-16</inkml:trace>
  <inkml:trace contextRef="#ctx0" brushRef="#br0" timeOffset="19115.78">21101 9395 588 0,'2'-1'23'15,"-2"0"21"-15,2 1 7 0,-2 0 1 0,0 0-20 16,1 0-19-16,-1 0-3 0,0 0 16 0,0 23 6 16,0-23 18-16,0 24 5 0,0-9-8 0,0 0 6 15,-24 2-11-15,24 0 0 0,0 1-3 16,-25-3-6-16,25 3 0 0,-16-3-6 0,16 0 1 15,-14 0-23-15,14 2 1 0,-14-3-6 0,14-2-11 16,-11 2 11-16,7-3 0 0,-1 0-5 0,2-3 11 16,0 0-1-16,0-2-5 0,1 0 6 0,2-2-12 15,0 0 1-15,-1-2 5 0,1 0 5 0,0 0 6 16,0-2-6-16,0 0 0 0,0 0 11 0,0 0 0 16,0 0 5-16,0 0-5 0,0 0-21 0,19-22 0 15,-19 22 5-15,0-23 0 0,13 23 6 0,-13-27-6 16,17 8 1-16,-7 2-1 0,-2-2-5 0,3 1 11 15,-2 0-1-15,3 2 11 0,-2-1 5 0,-3 2 9 16,2 1 0-16,2 0 15 0,-4 0 8 16,0 1 12-16,2 1 8 0,-5 0-7 0,2 2-1 15,-1 0-8-15,-1 0 5 0,-1 3-7 0,1 1 9 16,-4 0-9-16,2 0-9 0,0 4-4 0,-2-2-3 16,2 2 0-16,0 2-7 0,-2-2 0 0,1 2-9 15,2 0-3-15,-3 0 0 0,0 0-1 0,2 0-4 16,-2 0 2-16,0 0-3 0,0 0 0 0,2 0 5 15,0 0 0-15,2 0 3 0,1 22-3 0,1-22-8 16,5 16-1-16,-3-16-8 0,3 24 7 0,-1-10-2 16,1-1-7-16,-1 1 5 0,4-1-11 0,-5-1 3 15,5 0 1-15,-3 1-1 0,0 0-8 16,0-1-14-16,2-1-16 0,-3-2-21 0,1 1-18 16,-2-1-11-16,-2 1-6 0,2-4-13 0,-5-2 6 15,-1 0 3-15,1-2-6 0,-2 1 14 0,0-2-6 16,-2 1-10-16,0-2 0 0,0 0-16 0,0 0-5 15,0 0-2-15,0 0-2 0,-35 0 11 0,35 0 24 16,-30 0 29-16,10 0 27 0,-2 0 19 0,0 0 8 16,0 0 11-16,1 0 0 0,-1 0 13 0,3-20 17 15,2 20 2-15,0 0 24 0,2 0 29 0,3-14 18 16,2 14 34-16,0 0 9 0,3 0-6 0,1-7-3 16,4 7-21-16,1 0-16 0,1 0-14 15,0 0-23-15,0 0-18 0,0 0-2 0,0 0-1 16,0 0-4-16,0 0 16 0,0 0-5 0,28 0-7 15,-28 0-2-15,24 0-14 0,-24 0-12 0,34 0-11 16,-15 16 5-16,2-16-10 0,-2 0-8 0,2 0-39 16,0 0-71-16,-1 0-93 0,3 0-85 0,-4 0-52 15,-3 0-26-15,0 0 96 0,0-21 96 0</inkml:trace>
  <inkml:trace contextRef="#ctx0" brushRef="#br0" timeOffset="20859.43">19785 10778 138 0,'0'-14'9'0,"13"14"6"15,-13 0 4-15,8-11 1 0,-8 11-6 0,11-7-6 16,-6 7 3-16,2-5 4 0,1 2-2 0,-1-1 8 16,5 2 4-16,-2-1 0 0,2-1 12 0,0 0-5 15,2-1 5-15,-1 1 7 0,2-5 0 0,1 5 10 16,0-4-10-16,2 1-3 0,-2 1 9 0,3-1-1 16,-1 0 5-16,1 0 0 0,-1-1-4 0,2 3 5 15,-1-1 1-15,1 0 0 0,-1 2-5 0,1-2-9 16,1 2 10-16,-2 1-4 0,0 0 0 15,1-2-5-15,-2 1-1 0,3 1-1 0,-5-1-1 16,4-1 0-16,-4 3-2 0,1-3 0 0,2 2-1 16,-3 0 5-16,1 1-14 0,-1 0 0 0,2-1-1 15,-1 2 3-15,0-1-3 0,1 1 6 0,-1-3 1 16,2 3-6-16,-2-4 1 0,4 3-13 0,-1-2 1 16,0 2-5-16,1-1 0 0,2-1-1 0,-2 0-7 15,1 1 1-15,0 0-1 0,-3-1 0 0,0 2 5 16,3-2 0-16,-4 1 5 0,4-1-3 0,1 2 0 15,-2-2-5-15,0 2-5 0,2-2 2 0,-2 2-3 16,0 0 6-16,-2-2 0 0,1 3 4 0,-5-2 0 16,2 0-7-16,0 0 4 0,-1 0-11 0,-2 0 3 15,2 0 2-15,-3 1-8 0,2-3 11 0,-1 4-1 16,-2-4-4-16,3 3 4 0,0 0 0 0,-1-2-3 16,-3 0 3-16,3 3-1 0,-3-2-2 15,2 2 0-15,-3-2 3 0,1-2-1 0,-1 4 0 16,0-4 1-16,-1 1 0 0,2 1 5 0,0-1-3 15,-2-1 3-15,0 1-1 0,0 1 3 0,0 0 2 16,-2 0 3-16,1-1-3 0,-1 2 0 0,-2-2 0 16,0 2-7-16,1-2 10 0,-1 1-4 0,-1 0 0 15,3 0 5-15,-4-1-8 0,1-1 4 0,0 1 4 16,-2 1 3-16,2-2 4 0,-2 1 3 0,1 0-2 16,-1-1-1-16,-2 1-5 0,0-2-6 0,3 0 1 15,-2 0-5-15,-1-1 3 0,0-1 6 16,1 1-3-16,-1-2 5 0,0 1 0 0,0 1-6 15,0-2 4-15,0-1-10 0,0 2 1 0,0-1 7 16,0-1-10-16,0 2 3 0,0-2-1 0,0 2-4 16,0-2 7-16,0 1 0 0,0-1-2 0,-20 3 1 15,20-4-5-15,0 1 0 0,0 1 3 0,0 0 4 16,-11 1-4-16,11-1 6 0,0-2-6 0,-10 3-1 16,10-2 4-16,-6 2-2 0,2 0 4 0,1-2 4 15,1 2 2-15,-3 2 0 0,2-1-2 0,0 1-3 16,0 0-4-16,-1 0 0 0,1 0 3 0,1 2-8 15,0-1 3-15,0 1-5 0,-2 0 1 0,2 0 4 16,1 1 0-16,0 0 5 0,0 0-1 16,-1-1-3-16,2 2 7 0,0 0 0 0,-2-1-4 15,2 0 4-15,0 2-10 0,-3-3-4 0,3 3 1 16,0 1-1-16,-2 0 4 0,2 0-2 0,0-3-1 16,0 3-2-16,0 0 0 0,0 0 2 0,0 0-1 15,0 0-4-15,0-1 2 0,0 1-1 0,0 0 2 16,0 0 0-16,0 0-5 0,0 0 1 0,0 0-5 15,0 0-11-15,0 0-22 0,0 0-30 0,0 0-28 16,0 0-27-16,0 0-22 0,0 0-44 0,0 0-82 16,0 0-111-16,0 0-72 0,0 0-10 0,-20 0 87 15,20 0 150-15</inkml:trace>
  <inkml:trace contextRef="#ctx0" brushRef="#br0" timeOffset="21411.84">21170 10038 373 0,'0'-9'17'0,"0"9"16"0,0-7 14 16,0 7 4-16,0-5-6 0,0 0-3 0,0 1 0 16,19-1 5-16,-19-1 8 0,12-1 11 0,-12 0 9 15,15 0 18-15,-6-1 4 0,2-1 1 0,-2 1 4 16,0 0-4-16,1-1-1 0,-2 1-7 0,-1 0 1 16,1-2 1-16,2 2-5 0,-4-1 0 0,1 0-4 15,-2 1-14-15,4-1-9 0,-4 2-3 0,3 0-11 16,-4 0 8-16,1 0 2 0,-1 1-3 0,-1 0 4 15,0 3-9-15,0-1 2 0,-3-1-1 0,5 2-6 16,-5 0 3-16,2 2-10 0,-2-2-5 16,0 0 3-16,0 2-6 0,0-2 5 0,0 3 2 15,0-2-3-15,0 1 3 0,0 1-5 0,0 0-1 16,0 0 0-16,0 0-8 0,0 0 3 0,0 0-2 16,0 0-1-16,0 0 6 0,0 0-1 0,0 0 13 15,0 17 2-15,0-17 6 0,0 0 4 0,0 14-1 16,23-14 4-16,-23 13-3 0,0-13 7 0,24 14-5 15,-24-6-5-15,20 1-4 0,-20-1-14 0,21-2-6 16,-10 3 0-16,3-1-10 0,-5 0 2 0,1-2-6 16,-1 2-3-16,2-3-4 0,1 1-4 0,-2 2-1 15,-1-4-1-15,2 2 4 0,-2-2-6 16,2-1-18-16,-4-1-33 0,1 1-52 0,-2-2-61 16,0 1-55-16,-2 0-62 0,-2-1-77 0,-2-1-141 15,0 2-126-15,0-1 8 0,0 2 132 0</inkml:trace>
  <inkml:trace contextRef="#ctx0" brushRef="#br0" timeOffset="25165.1">17907 12615 279 0,'0'-4'24'0,"0"1"20"16,-19-2 32-16,19 2 22 0,0-1 0 0,0-1-1 15,-19 1 2-15,19 1 10 0,-13-2 3 0,13 1 20 16,-12 0-19-16,4 2-13 0,1-2-10 15,-2-1-22-15,-1 1-1 0,2 1-10 0,-3-3-14 16,0 3-9-16,0-1-9 0,-1 1-4 0,0-2 3 16,2 1-4-16,-2 1 0 0,0 0-3 0,2-1 8 15,-1 2-2-15,-1 0-2 0,1 0-2 0,-1 1-10 16,2 1 0-16,1-3 7 0,-5 3 2 0,4 0 2 16,-1 0-2-16,-2 0-2 0,0 0 8 0,-1 0-4 15,0 0 15-15,-3 0 7 0,4 0-5 0,-3 0 4 16,0 0-11-16,1 0-7 0,1 0 2 0,-2 17 1 15,3-17 0-15,-1 0-2 0,-1 0-4 16,3 14-2-16,-3-14 4 0,3 0 6 0,-2 11-2 16,3-11 0-16,0 10-8 0,-3-4-1 0,3-1 4 15,0 2-4-15,1-1 5 0,-1 1-2 0,-1-1 0 16,2 2 5-16,0-2 0 0,-1 2 0 0,2-2-1 16,0 2-4-16,1 0-6 0,-1-2-2 0,0 3-5 15,2 0-2-15,-1-2 1 0,1 2 2 0,0 0 2 16,1 0 2-16,0 0-3 0,0-1 0 0,2 2-3 15,1-1-4-15,0 2 8 0,-1-1-6 0,1-2 3 16,1 5 4-16,1-4-9 0,-2 0 5 0,2 3 1 16,-1-3-6-16,1 3 3 0,-1-1-3 0,2 0 2 15,0 1 3-15,0 0-3 0,0-2 4 16,0 3-5-16,0-1 3 0,0 0 1 0,0 0-1 16,0 1 4-16,0-1-6 0,0-1 2 0,21 4-6 15,-21-2 1-15,0 1 3 0,16-1-1 0,-16 0 2 16,12 1-3-16,-12-1-3 0,15-2 3 0,-9 0 1 15,0 0 2-15,3 0 2 0,0 1-5 0,-2-2-3 16,1-4 0-16,-1 1 0 0,4-2 1 0,-2 2 3 16,-1-2-5-16,2 1 3 0,0-1-3 0,1 2-3 15,1 0 9-15,0 1-7 0,-2-2 4 0,5 2 1 16,-4-1-3-16,3-1 4 0,0 0 2 0,-2 0-3 16,2-4 0-16,0 3-2 0,-1-3-2 0,0 3 4 15,2-4 0-15,0 2-2 0,0-2 2 16,-1 0-2-16,2-1-2 0,-2 0 4 0,3 0-2 15,-2 0-1-15,0 0-2 0,2 0 0 0,-2 0 3 16,-1 0 0-16,3 0-1 0,-3-19 0 0,1 19 1 16,0 0-3-16,-3 0 6 0,3-14-4 0,-1 14-1 15,0-10 3-15,-3 10-1 0,3-8 4 0,-2 8-4 16,0-10 3-16,-1 6-2 0,1-2-3 0,-1 4 2 16,1-2-2-16,-2 0 6 0,2-1-5 0,-3 3 4 15,0-1 3-15,1 0-9 0,-1 0 11 0,-1-2-3 16,1 0-4-16,1 0 4 0,-1-2-4 0,0-1 1 15,2-2 3-15,-2-2 2 0,0-1 8 0,-2 3-1 16,2-4-3-16,-1 1 1 0,0-3-6 16,-2 3 1-16,2 0 7 0,-2 1 3 0,-1 0 6 15,0-2 1-15,1 2 1 0,0 3-1 0,-3-2 0 16,0 2 3-16,0-3 1 0,-1 1 4 0,0-1-4 16,1 2-2-16,-2 1-4 0,-1-3-3 0,1 2 3 15,-1-1-3-15,0 0 4 0,0-1 2 0,0 1-6 16,0 0 4-16,0 0-6 0,0-1-4 0,0-1 0 15,-18 2-4-15,18-1-2 0,0-1-3 0,0 3 1 16,-17-2-2-16,17 1-4 0,-10 0 1 0,10 1-4 16,-11 1 1-16,11 0 1 0,-12 0-1 0,6 1-4 15,0-2-20-15,-1 2-18 0,0 1-29 16,1 0-21-16,-2 0-14 0,0-2-15 0,-2 5-27 0,0-4-36 16,-3 3-55-16,0 0-73 0,0 1-98 15,-2-1-77-15,-1 1-29 0,-2 1 78 0,-1 3 156 16</inkml:trace>
  <inkml:trace contextRef="#ctx0" brushRef="#br0" timeOffset="28965.47">15047 14022 111 0,'-9'-1'7'0,"3"-2"7"0,-2-1 8 15,1 2 14-15,-1-2 5 0,2 1-1 0,0 1-1 16,1-1-2-16,-3-1-3 0,4 3 3 0,-4-3 12 16,3 3-6-16,-2-2 11 0,1-1 3 0,-3 2 5 15,2-1 15-15,-4 2-2 0,0-3 9 0,0 3-7 16,-1-2-6-16,-3 0-9 0,2 1-2 0,0 2-5 15,-2-4-3-15,0 2 0 0,1-1-10 0,-4 2 0 16,3 0-10-16,-1 0-5 0,-2 0 1 0,1 1-6 16,1 0 4-16,-2 0-4 0,3 0 4 0,-4 0-1 15,4 0 4-15,0 0 8 0,-1 0-8 0,2 0-4 16,0 0 0-16,-2 0-4 0,2 0-1 16,-1 0-3-16,0 15-5 0,-1-15 4 0,1 0 4 15,-2 12 0-15,0-12-1 0,0 11-10 0,1-11-1 16,-1 9 0-16,-3-9 1 0,4 11 6 0,-3-5-5 15,3 1 5-15,-3 1 2 0,2-2-1 0,-1 4-4 16,-2-2 5-16,3 0-5 0,-1 1-3 0,-3 0 10 16,2 0-13-16,-1 0 5 0,1 1 3 0,-2-2-6 15,2 4 9-15,3-1 0 0,0-3-3 0,3 4 1 16,-3-2-1-16,5-1-1 0,-3 0 1 0,3 0 3 16,-2-1-3-16,1-1 1 0,-1 0 3 0,1 0 0 15,-2 1-3-15,4 0-4 0,-1 1-4 0,-1 0-5 16,2 1-1-16,-1-1 4 0,0 3 3 15,2-3 5-15,-5 4-2 0,5-3-5 0,-3 1-4 16,3-3 6-16,-1 0-3 0,1 0 5 0,-1-3 10 16,2 3-8-16,-1-1 4 0,-1 1-2 0,2 0-2 15,-1 1-9-15,2 3 2 0,-4-4 2 0,3 4-6 16,-1 0 11-16,1-2-6 0,1-1-1 0,1-1-3 16,0-1 0-16,2 2 2 0,-1-1 0 0,2-1 3 15,1 0-4-15,1 0 5 0,-1 2-6 0,2 0 6 16,0 0 4-16,0-1-8 0,0 4 4 0,0-3-4 15,0 3 0-15,0-1 6 0,0 0-1 0,26 3-2 16,-26-2 0-16,0 1 2 0,22-1-5 16,-22 2 0-16,18-1-2 0,-18-1 1 0,22 2 2 15,-8-4-3-15,-1 3 6 0,0-1-8 0,2-2-3 16,2-1 9-16,-1 4-5 0,0-3 1 0,3-2 5 16,-2 1-11-16,2 0 2 0,0 0 2 0,2-4-3 15,-3 3 5-15,1-2-2 0,-1 3 4 0,2-4-1 16,2 2-3-16,-3-2 4 0,3 0-7 0,-2 1 3 15,1 0 5-15,-1-2-8 0,3 0 7 0,-6 0-3 16,2-1 2-16,-2 1-2 0,2-3-5 0,0 4 4 16,-2-3-1-16,1 1 2 0,0-1 3 0,-1 2-5 15,2-1-1-15,-1-1 0 0,-1 0-2 16,1-1 5-16,-1 0 0 0,1 1-3 0,-1-2 3 16,1 0-4-16,-1 0-2 0,1 0 5 0,-1 0-4 15,2 0 4-15,-3 0 3 0,4 0-3 0,-2 0 3 16,-1 0-3-16,1 0 1 0,-2 0-4 0,3 0 3 15,-4 0 2-15,3-18-2 0,-1 18 2 0,-2 0 0 16,2 0-7-16,-1-13 7 0,0 13-3 0,-1-8-1 16,-2 8 4-16,0-6-10 0,0 1 5 0,2 2-1 15,-3 0 1-15,0-2 7 0,-1-1-4 0,1 3-1 16,1-3 0-16,-2 1-2 0,0 0 2 0,-1 1 1 16,0-3 1-16,2 3 0 0,-1-3 1 0,0 2-3 15,0-1 4-15,2-2-3 0,-2 3 1 16,0-3 6-16,-1 2-4 0,3-2-3 0,-3 3-2 15,-1 0 0-15,0 0-1 0,-2-1 6 0,3 0-2 16,-4 1-5-16,3-2-2 0,-2 2 6 0,0-1 2 16,1 1 0-16,-1-1 2 0,1 0-4 0,-3 2 0 15,2-5 0-15,-2 5 1 0,-1-2-3 0,0 1 0 16,1-2-1-16,-1 0 2 0,-1 1-4 0,0 0 3 16,-1 0 4-16,0-2-4 0,1 3 5 0,-1-2-5 15,0 0-2-15,-2 0-6 0,2 3-12 0,-1-2-5 16,-1 0-13-16,3 0-14 0,-3 0-12 0,0 1-22 15,0 1-31-15,0 0-49 0,0-1-78 0,0-1-94 16,0 2-66-16,0 0-26 0,0-2 94 16,-23 1 125-16</inkml:trace>
  <inkml:trace contextRef="#ctx0" brushRef="#br0" timeOffset="33594.04">12874 12484 78 0,'0'-2'14'0,"-12"1"29"15,12 1 18-15,-14-1 17 0,7 1 4 0,-1 0-16 16,-1 0-19-16,-2 0-1 0,-3 0-11 0,-2 0 4 15,-2 0 18-15,3 0-2 0,-1 0 5 0,-4 19-2 16,0-19 3-16,-1 0 9 0,0 16 5 16,-1-16-2-16,-1 13-4 0,-1-13-9 0,0 13-2 15,0-13-10-15,2 15-4 0,0-7-10 0,2-1-6 0,-1 0 0 16,3 2-5-16,1-2-5 0,-1 4 1 16,1-1 8-16,1 2 4 0,1 0 4 0,2-1-4 15,-2 3-13-15,3-1-5 0,-1 0 1 0,3 0-2 16,0 0-7-16,2 3 0 0,0-4-5 0,2 2 6 15,0-1 7-15,3 0-8 0,-1 0 5 0,-1 1-1 16,4 0 0-16,-1 0 5 0,2 0 4 0,0-1-1 16,0 0-7-16,0 1 5 0,0 1 3 0,0-1-7 15,0 0 12-15,23 1-5 0,-23-2-12 0,0 1 1 16,20-1 2-16,-20 1-7 0,19-1 2 0,-19-1-2 16,21-1-6-16,-8 3 3 0,-2-1 2 0,0 0 2 15,4-1-2-15,-1 0 5 0,1-1-3 0,0 0-4 16,2-3-1-16,0 0-2 0,3-3-1 15,-3 0-1-15,2 0 7 0,2 1 1 0,-3-4-1 16,3 1 1-16,0 1-7 0,0-2-3 0,0 1 4 16,-1-2 0-16,-3-1 0 0,2 0 5 0,-1 0-12 15,-2 0 8-15,0 0 0 0,0 0 5 0,-2 0 8 16,4 0-9-16,-1-18-1 0,-3 18-5 0,2 0-1 16,-2 0 1-16,-1 0 1 0,0-14 13 0,0 14-2 15,-1-11-1-15,1 5 9 0,-1-3-15 0,2-1 7 16,-2-2 5-16,2 2 3 0,-2-2 3 15,0-1 5-15,2 0 6 0,-3-2 0 0,2 1 4 16,-2-2-1-16,0 0 5 0,0-2 0 0,-2 2 2 16,1-3 5-16,0-2 4 0,-4 2 1 0,1 2 4 15,-3-1-1-15,2 0 0 0,-2 0 5 0,-2 0 4 16,-1-1 1-16,-1 1-8 0,0 1-12 0,0 2-6 16,0 2-1-16,0 1 14 0,0 3 14 0,0 0 6 15,0 3-10-15,0 0-26 0,0-1-18 0,-18-1-19 16,18 0 0-16,0 0-12 0,-24 0-23 0,24-3-34 15,-20 4-46-15,7-2-31 0,0 2-54 0,-4 2-65 16,1-1-104-16,-1 0-95 0,-3 3-45 0,-2 1 64 16,1 2 149-16</inkml:trace>
  <inkml:trace contextRef="#ctx0" brushRef="#br0" timeOffset="34537.55">12213 13097 199 0,'0'-1'15'0,"-9"-1"27"0,9 1 20 0,-9-1 31 16,3 1 17-16,1 0-4 0,-1-1 5 0,0 2-20 15,0 0-10-15,1-1-6 0,-1 0-7 0,-2 0 22 16,0 0-4-16,0-1 21 0,0 1-10 0,-2-2-17 15,1 3-2-15,-3 0-26 0,1 0-5 0,0 0-14 16,-2 0-5-16,-1 0-9 0,2 0 7 0,-3 0 13 16,2 0-4-16,-2 0 3 0,1 0-4 0,-2 0-4 15,2 0 2-15,-1 16-6 0,-1-16-1 0,1 0-5 16,0 0-10-16,-1 10 3 0,1-10-14 0,-2 0 3 16,0 9-1-16,0-9 4 0,-2 6 11 0,1-6-6 15,-2 8 11-15,3-4-4 0,-4 0 1 16,3 1-3-16,0-3-8 0,0 2 0 0,1-2 1 15,0 1 8-15,1-1-6 0,-2-1 3 0,2-1-4 16,1 3-5-16,1-1 8 0,-3-2 2 0,3 3 1 16,-1 1 0-16,1-3-2 0,4 5-10 0,-1-3 5 15,-1 0-1-15,0 0-2 0,3 1 3 0,2 0-4 16,0-3 1-16,-1 2 0 0,-1-2-2 0,3 2-1 16,-1-3-2-16,1 2-4 0,1 0 7 0,1 0-8 15,2 1 6-15,-1-2-2 0,2 1 1 0,-3 0 2 16,4-1-5-16,0 1 6 0,0-1-6 0,-2 0 5 15,1-1 3-15,-1 2-10 0,1-2 10 0,0 1-5 16,0-1 0-16,-3 0 6 0,4 1-6 16,0-1 3-16,0 0-3 0,0 0-2 0,0 0-7 15,0 0-5-15,0 0 3 0,0 0-9 0,0 0-4 16,0 0-14-16,0 0-21 0,0 0-9 0,0 0-25 16,0 0-34-16,0 0-43 0,0 0-74 0,0 0-70 15,0 0-39-15,0 0-6 0,0 0 92 0</inkml:trace>
  <inkml:trace contextRef="#ctx0" brushRef="#br0" timeOffset="35798.61">9997 14008 315 0,'-8'-6'38'0,"-2"0"19"0,-1 0 27 0,-3 1 27 16,-1 1-21-16,0-4-4 0,-2 4-22 15,1 0-3-15,1-1-6 0,1 3 16 0,-1-3 9 16,0 1-15-16,1 1 6 0,-3 1-16 0,4-2-5 15,-3 1 3-15,1 2-8 0,-1-2-10 0,0 2-1 16,-4-1 4-16,2 2 0 0,-4 0-1 0,-1 0 8 16,-2 0-13-16,1 0 0 0,-5 0 10 0,2 28-3 15,-2-28 4-15,-1 17 9 0,1-17-2 0,2 21-8 16,-2-21-1-16,4 20-14 0,1-9-13 0,-1 1 5 16,3-2-2-16,1 3 5 0,1-3 12 0,0 3-5 15,-3 0 1-15,5 1-1 0,-4-1-10 0,3 1 0 16,-2 1-2-16,2 0 0 0,-1 0 5 0,2 2-3 15,-2-2-4-15,4 2 0 0,0-1-6 16,-1 0-1-16,1 2 0 0,1-2-1 0,2 0-2 16,0-1 3-16,-1-2-7 0,1 3 3 0,-1-3 0 15,3 4-4-15,1-4 4 0,-2 1-4 0,3 3 2 16,3-1 3-16,1 1 8 0,-2 1-1 0,3 0-4 16,4-2-2-16,0-1-9 0,0 4 3 0,0-3 3 15,0 2-2-15,0 1 3 0,31-2-3 0,-31 2-1 16,25-1-2-16,-25 0 4 0,33 1 2 0,-12 0 0 15,0-1 0-15,2-2-2 0,2 1-3 0,0 0 0 16,0-3-1-16,0 1-1 0,1 2-3 0,-1-3-3 16,0 0 4-16,2 0-9 0,-2-2 9 0,2-1-7 15,-1 0 0-15,1-1 7 0,2-2-5 16,-2 0 7-16,5-3 1 0,-1-1-3 0,1-1 4 16,1-1-2-16,-2-2-4 0,-1 0 8 0,3 0-5 15,-3 0 3-15,1 0 5 0,-2 0-6 0,-2-23 0 16,0 23 0-16,0 0 1 0,-1-18 3 0,-2 18 5 15,-2-16-1-15,1 16-3 0,2-19 3 0,-5 9-8 16,2-2-1-16,-1 1 4 0,-2-1-4 0,-2-3-1 16,1 2 1-16,-5-2 0 0,0 0 3 0,-1 0 3 15,-2-1 2-15,-3 1-3 0,1-1-6 0,0-2-12 16,-3 2-6-16,-1 0-13 0,-2-4-17 0,-2 4-12 16,0-2-23-16,0 1-19 0,0 0-51 0,0 2-82 15,0 1-73-15,0-1-60 0,-29 1-19 16,29 2 100-16,0-1 99 0</inkml:trace>
  <inkml:trace contextRef="#ctx0" brushRef="#br0" timeOffset="36957.3">7684 12347 514 0,'-15'-1'23'0,"15"0"28"0,-19-1 29 0,19 2 21 16,-21 0 8-16,8 0-6 0,2 0-7 16,-4 0 13-16,2 0-8 0,-1 0 5 0,-3 23 2 15,4-23-16-15,-1 0-7 0,-1 21-12 0,1-21-10 16,-1 19-9-16,-3-19-8 0,6 22-8 0,-2-10-7 15,0 2 2-15,2 0 0 0,-1 0 4 0,-1 3-4 16,3 0-2-16,1 1-6 0,2 1-5 0,-1-1-1 16,0 0-3-16,6 0-3 0,-1 2-1 0,2-1-3 15,2-1-4-15,-2-1 3 0,2-1 0 0,0 2 3 16,0 0-3-16,0-1-4 0,0 1-2 0,0-2-7 16,0 0 5-16,0 0-4 0,0 1-1 0,0-2 2 15,24 2 2-15,-24-2 7 0,18 1-2 0,-18-1 4 16,27-2-1-16,-14 0-2 0,2 0-1 15,0-3-6-15,3-1-5 0,0-1 2 0,4-1 1 16,-5-1-1-16,7 0 4 0,-4-2 0 0,4-1-1 16,-1 2 2-16,3-5 2 0,-3 0-3 0,2 0-3 15,0 0 5-15,-2 0-1 0,2 0-5 0,-2 0 8 16,0-27-1-16,0 27-13 0,0-17 12 0,-2 17-1 16,0-21-4-16,-2 21 12 0,-2-22-6 0,-1 22 0 15,-3-20 9-15,1 6-4 0,-6 2-11 0,1-1-16 16,-4-1-22-16,1-1-20 0,0 0-26 0,-4 0-38 15,-2-2-76-15,0-1-100 0,0 0-58 0,0 1-22 16,0 0 44-16,-26 1 122 0</inkml:trace>
  <inkml:trace contextRef="#ctx0" brushRef="#br0" timeOffset="38177.61">5158 13889 190 0,'-18'-5'16'0,"5"2"19"0,1-3 10 0,-2 4 19 16,-1-1 1-16,-3-1-5 0,-1 3 18 0,-2-3 5 15,1 3 11-15,-6 1 15 0,0 0-5 16,-3 0 12-16,-2 0-15 0,-1 0-6 0,-2 0-12 16,-1 0-14-16,-1 0-1 0,4 21-10 0,0-21 2 15,1 0-17-15,0 16 2 0,-1-16-8 0,0 0-13 16,4 19 4-16,-1-19-12 0,-3 17 5 0,1-9 3 16,-1 2-10-16,-1-1-5 0,4 3 0 0,-2-3 1 15,0 1 5-15,-2 1 1 0,3-1 0 0,-1 3-3 16,2-2 1-16,-1 2 4 0,0 0-6 0,1-3 11 15,0 4-7-15,0 2 4 0,0-3 5 0,1 0-9 16,-1 2 8-16,1-1 3 0,1 0-6 0,2-2 1 16,0 1 0-16,1 0-8 0,2-2-2 0,0 1 0 15,2 0-6-15,0 1 6 0,-2 0-6 0,3 3 1 16,-1-3 2-16,1 2-3 0,0-2 13 16,2-1-7-16,3-2-7 0,-2-1-2 0,5-1-2 15,0 1-4-15,0-2 10 0,1 1 3 0,1 1-9 16,0 1 8-16,1 2-6 0,2 1-4 0,-1 1 10 15,0 0-2-15,2 1-1 0,2-1 2 0,1-1-6 16,-1 1-1-16,3 1 3 0,0-1 1 0,0 1-5 16,0 0 4-16,0-1-3 0,0 3-2 0,25-3 5 15,-25 3-1-15,18 2 1 0,-18-5 2 0,25 3-3 16,-25-1 3-16,29 0-6 0,-11-2 2 0,0 3 2 16,2-3-4-16,0-1 6 0,0 1 0 0,3 1 1 15,-2-2 1-15,2-1-2 0,-1 0-3 0,3-2 1 16,-1 3 0-16,-2-2 8 0,6 1-4 15,-2-1-2-15,2-1-1 0,2 0-7 0,-3 1 0 16,5-3 3-16,-3 1-2 0,2-1 1 0,0 0 10 16,-1-2-12-16,-1 1 5 0,-1 0 3 0,2-2-5 15,-2-2 6-15,2 2-8 0,-1 0 3 0,-3-3-1 16,3 0 3-16,-3 1 3 0,3-2-10 0,0-1 3 16,-3 0 4-16,2 0-3 0,-1 0 8 0,-2 0-4 15,-1 0-6-15,0 0 5 0,-2 0-3 0,2 0-2 16,-1-21 4-16,-3 21 1 0,3 0-1 0,-2-19 0 15,3 19-3-15,-1-13-5 0,1 13 5 16,-4-16 1-16,1 16 4 0,-2-16-5 0,1 7-1 16,-1 3 0-16,-1-2-8 0,-1-2 12 0,0 3-4 15,-1-1-2-15,-1 0 10 0,1-2-3 0,0 1-4 16,-3 0 10-16,1 2-12 0,0-2 3 0,-3-2 3 16,3 3-8-16,-3-3 5 0,3 3-1 0,-3-2 3 15,-2-3 2-15,3 4 3 0,-3-1-2 0,1-2 1 16,0-1-3-16,-1 2 2 0,1-2 0 0,-1 1-3 15,-2-1 5-15,1 2 0 0,-3-4 2 0,3 2-2 16,0-2-1-16,-2 4-5 0,-2-6-2 0,4 5 8 16,-3-3-4-16,0 0 1 0,0-1-2 0,-3 2-6 15,1 0 7-15,-1 0-9 0,1 1-1 16,-2 1-2-16,-1-1-20 0,0 1-6 0,0 4-22 16,0-3-22-16,0 3-18 0,0 0-47 0,0 1-59 15,-21-1-93-15,21 2-76 0,0 1-32 0,-17 0 12 16,17 2 104-16,-17 2 108 0</inkml:trace>
  <inkml:trace contextRef="#ctx0" brushRef="#br0" timeOffset="44537.08">13083 2717 261 0,'5'0'21'16,"0"0"22"-16,0 0 13 0,4 0 22 0,-1 0-8 16,2 0-4-16,-1 0 15 0,3 0 3 0,-1 0 7 15,4 15 7-15,0-15-7 0,1 0-3 0,3 0 7 16,1 0 12-16,4 0-6 0,0 0-1 0,1 0-11 16,2 7-22-16,1-7-10 0,2 0-6 0,-1 0-1 15,2 0 3-15,2 0-1 0,-1 0-1 0,1 0-16 16,1 0-11-16,2 0-5 0,0 0-8 0,-1 0-1 15,-2 0-3-15,3 0-4 0,-2 0-2 0,-2 0-4 16,-2 0 3-16,0 0 0 0,-3 0-4 0,-1 0 4 16,-3 0-4-16,-6 0 1 0,-1 0-4 15,-2 0-5-15,-3 0-19 0,-5 0-17 0,-1 0-20 16,-2 0-27-16,-2 0-16 0,1 0-23 0,-2 0-19 16,0 0-24-16,0 0-28 0,0 0-18 0,0 0 1 15,0 0 3-15,0 0 42 0,0 0 57 0</inkml:trace>
  <inkml:trace contextRef="#ctx0" brushRef="#br0" timeOffset="44993.45">13197 2957 216 0,'8'-2'12'0,"4"1"15"0,2 1 16 16,1-1 17-16,6 0 2 0,2 0-4 0,2-2 4 16,4 1-5-16,1 2 0 0,2-1 3 0,4 0-12 15,-1-2-1-15,1 2-8 0,0-1-9 0,1 2 1 16,0-1-13-16,1-3-4 0,-1 3-1 0,-3-2-8 15,2 3-4-15,-2-2 2 0,-3 2-3 0,-1-4 0 16,0 4 0-16,-2-2-5 0,-3 2-7 16,-2-1-14-16,-4 0-22 0,0 1-33 0,-7 0-31 15,-2 0-29-15,-2 0-11 0,-3 0-4 0,-2 0 38 16</inkml:trace>
  <inkml:trace contextRef="#ctx0" brushRef="#br0" timeOffset="50396.64">15469 12777 136 0,'-6'0'3'0,"0"0"10"16,1 0 9-16,-1 0 11 0,-3 0 10 0,3 0 12 15,0 0 0-15,1 0 0 0,-2 0-3 0,3 0-5 16,0 0-5-16,3 0 4 0,1 0-4 0,-2 0-8 15,2 0 8-15,0 0-5 0,0 0 0 0,0 0-2 16,0 0-5-16,0 0 1 0,0 0 1 0,24 0 7 16,-24 0 6-16,0 0-4 0,21 0 0 0,-21 0-3 15,14 0 5-15,-14 0 5 0,19 0 10 0,-8 0 9 16,-1 0-13-16,2 0 8 0,-1 0-6 0,2 0-2 16,1 0 4-16,2 0-6 0,-2 0-9 0,2 0-8 15,-2 0 0-15,0 0-2 0,3 0-1 16,-4 0 8-16,1 0-5 0,-4 0-11 0,2 0 3 15,-3 0-16-15,0 0 1 0,-4 0 0 0,1 0-8 16,-1 0 3-16,0 0-2 0,-3 0-3 0,0 0 2 16,-1 0 0-16,-1 0-4 0,1 0 2 0,1 0-3 15,-2 0-4-15,0 0-8 0,0 0-19 0,0 0-53 16,0 0-80-16,0 0-85 0,0 0-68 0,0 0-33 16,0 0 12-16,0 0 90 0,0 0 90 0</inkml:trace>
  <inkml:trace contextRef="#ctx0" brushRef="#br0" timeOffset="51405.93">15470 16109 215 0,'0'0'21'15,"0"-3"13"-15,0 3 21 0,0-1 21 0,0 0-5 16,0-1 2-16,0 0-8 0,0 0-6 0,0 2 1 16,0-2 17-16,16 2 20 0,-16 0 14 0,0-3 12 15,21 3 3-15,-21 0-16 0,20-1-13 0,-8 0-10 16,3-2-12-16,1 2 4 0,-1-1-15 15,5 1-13-15,-1-2-14 0,1 3-22 0,1-1 9 16,0 0-7-16,-1-1-11 0,-1-1 4 0,0 2-13 16,-2 0-2-16,1-2 5 0,-3 2-6 0,-4 0 7 15,1 0-1-15,-3 1-8 0,-2 0 4 0,-2 0-18 16,0 0-26-16,-4 0-42 0,0 0-68 0,-1 0-48 16,0 0-39-16,0 0-24 0,0 0 14 0,0 0 0 15,0 0 70-15</inkml:trace>
  <inkml:trace contextRef="#ctx0" brushRef="#br0" timeOffset="52661.21">10585 13116 307 0,'-1'0'10'0,"1"0"17"0,0-1 17 15,0 1 15-15,0 0 10 0,0 0-2 0,0 0 1 16,0-1 3-16,0 1 2 0,0-3 1 0,0 3 15 16,0 0-4-16,0 0-3 0,0 0 7 0,0 0-18 15,16 0 1-15,-16 0-5 0,0 0-17 0,14 0 4 16,-14 0 3-16,9 0-6 0,-9 0 10 0,10 0-11 15,-3 0-7-15,0 0-7 0,-2 0-15 0,5 0 1 16,-3 0-9-16,4 0-5 0,0 0 5 0,1 0-13 16,-2 0 0-16,3 0 8 0,0 0-8 0,-1 0 4 15,0 0-8-15,-3 14-8 0,2-14-5 0,-1 0-30 16,-2 0-34-16,-2 0-56 0,-3 0-42 16,-2 7-23-16,4-7-21 0,-4 0 7 0,-1 7-4 15,0-6 10-15,0 2 40 0,0-1 53 0</inkml:trace>
  <inkml:trace contextRef="#ctx0" brushRef="#br0" timeOffset="53413.55">10473 15939 416 0,'0'0'30'0,"0"0"32"16,0 0 30-16,0 0 43 0,0 0 24 0,20-20 41 15,-20 20 38-15,0 0 7 0,26-14-15 16,-11 14-35-16,0-15-45 0,3 15-26 0,0-16-30 15,2 9-26-15,1-4-16 0,0 3-16 0,-2-3-7 16,1 4-1-16,1 0-12 0,-2-2-3 0,2 0-2 16,-2 2-7-16,-2 0 3 0,3 1-5 0,-3 1 0 15,-2 0-6-15,-2 3 4 0,-1-3-2 0,-4 3-12 16,1 2-15-16,-4 0-33 0,-1 0-31 0,-3 0-43 16,1 0-42-16,-2 0-71 0,0 0-89 0,0 0-53 15,0 0-15-15,0 0 59 0,0 0 122 0</inkml:trace>
  <inkml:trace contextRef="#ctx0" brushRef="#br0" timeOffset="54337.45">5556 12880 199 0,'12'0'19'15,"0"0"20"-15,3 0 15 0,0 0 20 0,3 0 1 16,-1 0-7-16,4 0 0 0,-3 0-2 0,3 0-14 16,-1 14-9-16,0-14-7 0,-1 0-4 0,0 0-9 15,1 0-2-15,-6 0-4 0,0 0-9 16,0 0 0-16,-1 0-4 0,-1 0 0 0,-2 0-8 15,-1 0-4-15,0 0-18 0,-2 0-38 0,0 0-40 16,-3 0-41-16,-1 0-29 0,-1 0 8 0,0 0 44 16</inkml:trace>
  <inkml:trace contextRef="#ctx0" brushRef="#br0" timeOffset="55201.32">5478 16100 270 0,'0'0'23'0,"18"0"21"16,-18 0 10-16,0 0 23 0,14 0-8 0,-14 0-7 15,13 0 6-15,-13 0-7 0,17 0-13 0,-9 15-11 16,3-15-2-16,-1 0-11 0,1 0-1 16,2 0 0-16,-2 12-11 0,4-12-7 0,-4 0-2 15,2 0-3-15,0 4-7 0,1-4-1 0,0 0-2 16,-1 0-14-16,-2 0-19 0,0 0-30 0,-3 0-31 15,-1 0-27-15,-2 0-11 0,4 0-6 0,-4 0 29 16,-2 0 39-16</inkml:trace>
  <inkml:trace contextRef="#ctx0" brushRef="#br0" timeOffset="66551.6">20204 12628 78 0,'-8'-4'6'0,"-6"0"1"0,1 0 8 0,-5 2 19 16,0-1 3-16,-2-1 9 0,-3 0-5 0,2 2-8 15,-4-2-8-15,1 3 0 0,-1-1 0 16,2 1-2-16,-3-1 6 0,0 2-5 0,2 0-3 0,-2-1-1 15,3 1-3-15,-2 0 8 0,-1 0 5 16,-2 0 7-16,2 0-3 0,1 0 4 0,0 0 3 16,0 0-3-16,-1 0 8 0,2 0-11 0,0 0-5 15,5 19-8-15,-3-19-5 0,6 0-1 0,-1 13-7 16,1-13-5-16,1 12 5 0,0-12 4 0,3 16 0 16,1-8-1-16,3 0-3 0,-1 0-13 0,0 1 12 15,2 1 1-15,1 0-1 0,2 1 5 0,-1 1-8 16,-2-1 8-16,1 2 5 0,1 3 8 0,2-1-3 15,0-1-10-15,-1 3-13 0,3-1-1 0,1 1 10 16,0 0 4-16,0 1 10 0,0-1-9 0,0 0 1 16,0 1-11-16,0-3-5 0,0 4 11 0,0-2-1 15,0-1 5-15,25 0 1 0,-25 2-21 16,0 0 5-16,25-3 1 0,-25 3-6 0,25-3 21 16,-10 0-10-16,4-2 0 0,0-1 1 0,4-1-5 15,1-1-6-15,1-1 5 0,0-1 0 0,3-1-5 16,-3-1 16-16,4 0-17 0,-2-3 17 0,1 1 0 15,-1-4-17-15,2 0 17 0,-3 0-5 0,-1 0 16 16,2 0 11-16,-1 0 5 0,-1 0 21 0,-2-24-6 16,1 24 5-16,-2 0 8 0,-1-19-23 0,-2 19 4 15,-2-16-10-15,1 16-7 0,-6-19-5 0,2 5-14 16,-2-3-1-16,0 0-13 0,-1-2 4 0,-1-2-4 16,0 2 0-16,-1 0-17 0,-3 1-21 0,3 1-52 15,-8 3-74-15,3-2-72 0,-3 6-74 16,-1 0-27-16,0 2 56 0,0-1 90 0</inkml:trace>
  <inkml:trace contextRef="#ctx0" brushRef="#br0" timeOffset="67572.58">19998 15624 138 0,'-9'-1'7'0,"-1"-1"11"0,-3 2 10 15,1 0 12-15,-2 0 0 0,-1 0 5 16,-2 0 0-16,0 0 0 0,-4 0 4 0,3 22 7 16,-3-22 8-16,1 0 7 0,-3 19 5 0,2-19-7 15,0 18 9-15,1-18 1 0,-2 21-4 0,1-11 0 16,4 0-11-16,-2 0-4 0,4 2-4 0,0 0 4 16,0-1-9-16,1 2-1 0,3-2 7 0,0 3-15 15,2 0 4-15,1-1 3 0,2 5-6 0,1 1-2 16,1 0-12-16,2 2-11 0,1 0 0 0,1 2-1 15,0 2 7-15,0 0-3 0,0-3-5 0,0 2-3 16,25 0-10-16,-25 0 0 0,22 0-6 0,-22-1-1 16,28-1 0-16,-28 0-3 0,32-1-4 0,-15-2 2 15,1-1 2-15,1-1-4 0,0 0-3 16,0-3-5-16,1-1 5 0,-2 0-1 0,2-2 1 16,-1-4 2-16,0 3-6 0,2-6 15 0,-3 0 6 15,3-3 4-15,-1-1 3 0,1 0-7 0,2 0 1 16,-1 0 0-16,0 0 3 0,3-23 1 0,-2 23 3 15,1-21 4-15,-2 21 5 0,1-22 12 0,-1 22 3 16,-4-23-2-16,1 10 8 0,0-1-3 0,-3 1 4 16,0 0 0-16,-2 3-11 0,0-4 1 0,-4 0-10 15,1 0 6-15,0 0-10 0,-2 2-9 0,-3-1 3 16,1-4-3-16,1 4 9 0,-5 0-1 0,2 0-4 16,-3 2-8-16,1 2-4 0,-3-1-1 0,0 2-13 15,0 0-20-15,0 1-37 0,0-1-54 16,0 1-49-16,-25 1-69 0,25-2-51 0,-20 0-12 15,20 0-5-15,-30 1 29 0,12 1 72 0,-2-2 66 16</inkml:trace>
  <inkml:trace contextRef="#ctx0" brushRef="#br0" timeOffset="69011.37">13759 9794 637 0,'-5'-1'65'0,"4"1"44"0,-1 0 35 0,1 0 29 16,1-2-54-16,0 2-29 0,0-2-19 0,0 2-27 15,0 0-9-15,0 0-11 0,0 0-14 0,0 0 0 16,0 0 4-16,24 0 0 0,-24 0 4 0,25 0 1 15,-7 0-10-15,0 0-4 0,4 23-5 0,-1-23 0 16,3 0 9-16,-2 0-4 0,-2 0 8 16,-2 0-4-16,-3 0-4 0,-5 0 8 0,-1 0 5 15,-3 0 30-15,-6 0 21 0,0 0 31 0,0 0 6 16,0 0-7-16,0 0-4 0,0 0-25 0,-30 0-14 16,30 0-10-16,-21 0-13 0,21 0-4 0,-27 0-6 15,12 0-7-15,2 0-9 0,-1 0-3 0,0 0-4 16,3 0-1-16,-1 0-1 0,2 0-3 0,3 24 7 15,-2-24-10-15,3 21 7 0,-2-6 3 0,3 0-5 16,0 6 10-16,2 1-8 0,-1 3-3 0,4 1 2 16,-2 1-3-16,2 0 0 0,0 2 4 0,0 0-2 15,0-1 3-15,0 0 4 0,0-1-1 0,0 1 1 16,0-4-2-16,0 1-1 0,0-2 7 16,0 0 13-16,0-5 17 0,0 0 20 0,0-2 13 15,0-2-1-15,0-1-1 0,0-3 0 0,-22-1-4 16,22-2 12-16,0-1 7 0,-20-1-5 0,20-1-5 15,-15-1-18-15,6 0-15 0,1 0-15 0,0-2-7 16,2 0-17-16,-4-1-9 0,0 0-9 0,1 0-25 16,0 0-16-16,-3 0-39 0,2 0-35 0,0-18-32 15,0 18-41-15,2 0-34 0,1-16-46 0,2 16-62 16,1 0-62-16,2-16-23 0,2 16 14 0,0 0 114 16</inkml:trace>
  <inkml:trace contextRef="#ctx0" brushRef="#br0" timeOffset="69871.53">14197 10174 239 0,'-1'0'21'16,"1"0"14"-16,-1 0 18 0,1 0 16 0,0 0-9 15,0 0 8-15,0 0-1 0,0 0 4 0,0 0 9 16,0 0-7-16,0 0 0 0,0 0 3 16,0 0-12-16,0 0-5 0,0 0 7 0,0 0-9 15,0 0 6-15,0 0-4 0,0 0-16 0,0 0-9 16,0 0-1-16,0 0-5 0,0 0-9 0,0 0-14 16,0 0-1-16,0 0 10 0,0 0-5 0,0 0 14 15,21 0-10-15,-21 0-4 0,0 0 9 0,22 0 3 16,-9 0-2-16,-3 0-2 0,6 0-8 0,-3 0-5 15,0 0-4-15,1 0 0 0,2 0 4 0,-2 0-4 16,-1 0 9-16,-1 0-9 0,-2 0-5 0,0 0-4 16,-1 0-39-16,0 0-45 0,-4 0-66 0,-1 0-68 15,-2 0-36-15,-1 0-15 0,-1 0 20 16,0 0 73-16</inkml:trace>
  <inkml:trace contextRef="#ctx0" brushRef="#br0" timeOffset="70075.43">14170 10356 761 0,'0'0'39'0,"0"0"23"0,0 0 19 0,0 0 23 16,0 0-20-16,0 0-3 0,23 0-9 0,-23 0-9 15,18 0-14-15,-18 0-19 0,22 0-16 16,-7 0-14-16,2 0-24 0,0 0-25 0,0 0-42 15,1 0-71-15,3 0-53 0,-1 0-51 0,1 0-1 16,-1 0 72-16</inkml:trace>
  <inkml:trace contextRef="#ctx0" brushRef="#br0" timeOffset="70587.78">14793 10210 170 0,'0'-13'21'0,"16"-2"18"16,-16 2 29-16,10 0 19 0,-10-1-5 0,10 0 4 16,-10 1-4-16,9 1 15 0,-5-2 9 0,-1 3 17 15,0 0 18-15,-2 0 14 0,0 1-5 0,-1 0-10 16,2 2-21-16,-2 1-21 0,0 1-3 0,0-1-13 15,0 2-4-15,0 2-17 0,0 2-9 0,0-1 7 16,0 0-8-16,0 2 1 0,0 0-2 0,0 0-12 16,0 0-3-16,0 0 1 0,0 0-9 0,0 0-2 15,-17 0-3-15,17 0-2 0,0 17 1 16,0-17-5-16,0 0-5 0,0 18-2 0,0-6-7 16,-7-1-1-16,7 3 2 0,0 0-3 0,-6 2 2 15,4-1 4-15,0 1-5 0,-2 2 2 0,1-5-2 16,2 3 4-16,-3-1-7 0,2-1-1 0,-1-1 7 15,0-2-4-15,0 1 9 0,1-2-7 0,-1-1 2 16,1 0 4-16,1-1 1 0,-1-2 13 0,1 0 0 16,0-1 6-16,0-2 4 0,1 0-4 0,0-2-2 15,0 0-6-15,0 1 1 0,0-2 2 0,0 0 2 16,0 1 3-16,0-1 3 0,0 0-1 0,0 0-6 16,0 2-6-16,19-2-4 0,-19 1-7 15,0 0-1-15,18-1-4 0,-18 1-6 0,14-1 3 16,-14 0-8-16,15 0-13 0,-8 0-21 0,1 0-37 15,-2 0-37-15,0 0-39 0,1 0-59 0,0 0-85 16,-2 0-120-16,0 0-86 0,-2 0 1 0,2 0 120 16</inkml:trace>
  <inkml:trace contextRef="#ctx0" brushRef="#br0" timeOffset="71155.45">16070 9931 443 0,'-1'0'11'15,"-1"0"13"-15,0 0 18 0,-1 0 25 16,0 24 23-16,-2-24 23 0,1 27 23 0,0-10-4 15,0 3-11-15,-4 3-26 0,3-1-26 0,0 2-11 16,0 0-19-16,3 0-6 0,-2-1-19 0,1 0-4 16,1-1-6-16,1-1-3 0,-1-3-1 0,2 1-19 15,0-3-14-15,-1-3-21 0,1 0-33 0,0-2-24 16,0-1-29-16,0-3-31 0,0 1-4 0,0-4 8 16,0 1 14-16,0-3 33 0,0 0 14 0,0-1 26 15,0 1 29-15</inkml:trace>
  <inkml:trace contextRef="#ctx0" brushRef="#br0" timeOffset="71323.88">15988 10240 243 0,'0'-14'28'0,"29"1"13"0,-29 0 26 0,22 0 18 16,-22-2-7-16,28 0 10 0,-28 1-5 0,28 2-11 16,-14 0-4-16,1-1-18 0,-1 1-9 0,0 2-10 15,-2 2-14-15,1 0-8 0,-3 1-5 0,-1 0 0 16,-3 0-9-16,0 3-17 0,1-2-44 0,-4 1-36 15,-1 2-39-15,-2-1-38 0,0 1-12 0,0 0 42 16</inkml:trace>
  <inkml:trace contextRef="#ctx0" brushRef="#br0" timeOffset="71543.75">16029 10204 465 0,'0'8'37'0,"0"-1"51"0,21-1 49 16,-21 0 36-16,17 0 1 0,-17 1-11 0,17-1-30 16,-7 1-18-16,-1-2-18 0,1 1-38 0,0 1-11 15,1-1-13-15,-1 0-22 0,2 0 1 0,-1 0-13 16,0-1-1-16,0 0 4 0,-1 1-14 0,-1-2-21 16,2 2-45-16,-1-2-67 0,-1-1-71 0,1 3-52 15,-1-4-26-15,0 1 2 0,1 1 74 16,-3-2 77-16</inkml:trace>
  <inkml:trace contextRef="#ctx0" brushRef="#br0" timeOffset="72040.48">16480 10237 498 0,'0'0'20'0,"0"0"22"0,0 0 24 0,0 0 28 16,0 0 5-16,0 0-3 0,0 0 2 0,23 0-7 16,-23 0 3-16,20 0 2 0,-20 0-18 0,24 0-20 15,-10 0-24-15,2 0-20 0,-1 0-9 0,-1 0 0 16,2 14-5-16,-3-14 0 0,2 0-10 0,-3 0-34 16,-2 0-57-16,0 0-62 0,-1 0-66 0,-1 0-35 15,-1 0-3-15,-2 0 58 0,-4 0 76 16</inkml:trace>
  <inkml:trace contextRef="#ctx0" brushRef="#br0" timeOffset="72210.39">16524 10429 147 0,'21'1'1'15,"-21"-1"0"-15,0 2-4 0,19-2-13 0,-19 0-19 16,21 0-3-16,-7 0 5 0</inkml:trace>
  <inkml:trace contextRef="#ctx0" brushRef="#br0" timeOffset="72779.64">17080 10226 408 0,'0'-13'27'0,"28"0"20"0,-28-4 18 16,0 3 28-16,16 0 3 0,-16-3 11 0,0 3 16 15,14-1 21-15,-14 0 2 0,0 2 11 0,0 1-12 16,10 0-19-16,-10 1-14 0,0 0-16 0,4 2 0 16,-4 2-5-16,0 0-3 0,0 2-3 0,0 1-7 15,0 0-15-15,0 2-3 0,0 0-16 0,0 1-9 16,0 1-5-16,0 0-14 0,0 0 4 0,0 0-3 16,0 0 2-16,0 0 2 0,0 0-2 15,0 0 1-15,0 0-7 0,0 21-3 0,0-21-4 0,0 19-5 16,0-6-4-16,-19 2 6 0,19 4-6 15,0 1-5-15,0-2-10 0,0 5-18 0,0-2-10 16,0 1-12-16,0-1 1 0,0-1-4 0,0 0 4 16,0 2 6-16,0-3 6 0,0-2 17 0,0-2 10 15,0 1 15-15,0-2 4 0,0-1 0 0,0-4 8 16,0 0-5-16,0-2 13 0,0-1 20 0,0 0 13 16,0-4 15-16,0 0 6 0,0-1-1 0,0 1 2 15,0-2-5-15,0 0-4 0,0 0-4 0,0 0-13 16,0 0 2-16,0 0-2 0,0 0-7 0,22 0-3 15,-22 0-10-15,19 0-6 0,-19 0-10 0,28 0-6 16,-14-15-2-16,3 15-3 0,-2 0-1 16,1 0 2-16,1 0-3 0,-2-11-3 0,-2 11-3 15,2 0-26-15,-3-5-29 0,-1 5-34 0,0-1-30 16,-1-2-28-16,-2 3-30 0,-1 0-41 0,-1-1-64 16,-2 1-68-16,0 0-43 0,-1 0-14 0,-2-1 73 15,-1 1 119-15</inkml:trace>
  <inkml:trace contextRef="#ctx0" brushRef="#br0" timeOffset="75166.81">21966 6871 238 0,'0'0'17'16,"0"0"18"-16,0 0 11 0,0 0 17 0,0 0-2 15,0 0-8-15,-22 0 12 0,22 0-1 0,0 0 6 16,0 0 12-16,-19 0-7 0,19-14-12 0,-13 14-11 15,13 0-19-15,-14 0-13 0,6 0 8 0,1 0-9 16,-4 0 1-16,1-9 3 0,0 9-7 0,-2-4 3 16,1 2 11-16,-3 1 5 0,1-2-6 0,2 3 1 15,-1-2-14-15,-3 0-6 0,3 0 5 0,-1 1-10 16,-3 0 5-16,3 0-5 0,-2 0 10 0,-1 0 1 16,2-1-1-16,-2-1 0 0,-1 3-1 0,3 0 6 15,-3-2 0-15,2-1 4 0,2 3-10 0,-5-1 10 16,5-2-1-16,1 3 10 0,-1 0-1 15,-1-2-9-15,5 2 8 0,-4-2-8 0,1 2-1 16,0-2-1-16,-1 2 0 0,2-1-4 0,-3 1 0 16,2 0 8-16,-1 0-11 0,0-1 3 0,0 1-4 15,0 0-4-15,-1 0-5 0,1 0-4 0,-2 0 4 16,-1 0-4-16,0 0 4 0,1 0 1 0,0 0-8 16,0 0 0-16,-1 0 5 0,3 17-1 0,-3-17 15 15,5 0 1-15,-3 0 0 0,1 13 3 0,2-13-18 16,-1 9 2-16,2-9-2 0,-1 9-4 0,1-3 6 15,3-2-4-15,0 0-4 0,-2 1 8 0,1 2 1 16,1-2-3-16,2 0 7 0,1 2-4 16,-4 0 8-16,4-1 7 0,-3 1-12 0,5 0-1 15,-2 2-7-15,2 1 0 0,-3 1 14 0,1 2-2 16,-2 0-2-16,5 0-5 0,-2 5 0 0,1 0-8 16,-1-4 7-16,2 3 2 0,-1-2-5 0,2 0 10 15,0 0-5-15,0 3 3 0,0-2 2 0,0 3-7 16,0-1 1-16,0 2-5 0,0 2 1 0,21 0 8 15,-21 0-3-15,0-1 1 0,17-1 1 0,-17 2-4 16,16-3 3-16,-16 3-2 0,16-1 0 0,-4 0 0 16,0 0-3-16,-1 0 2 0,3-3-6 0,-1 0 4 15,1 0-2-15,4-1 2 0,0-3 2 16,-2 1-4-16,4 0 2 0,2-1-1 0,-2-4-1 16,1 2-4-16,1-2 9 0,1-1-1 0,-3 0 2 15,2-3 4-15,1 0-16 0,-2 1 7 0,3-5-2 16,-1 1-3-16,1-1 11 0,-2-1-7 0,3-1 1 15,-4 0 3-15,4 0-4 0,-2 0-1 0,1 0 2 16,0 0-1-16,-4 0 1 0,4 0 1 0,-3-24 0 16,1 24 6-16,-2 0-2 0,-3-23 4 0,3 23 0 15,-3-19-2-15,-1 9 3 0,0-3-3 0,-2 1 3 16,1-1 0-16,-1-3 4 0,-3 2 9 0,2-2-11 16,1 0 7-16,-3 0 2 0,-1-3-8 15,-2 2 17-15,1-3-2 0,-5 1-5 0,1-2 5 16,-2 1-14-16,3 0 3 0,-4-1-8 0,1-2-7 15,-1 3 0-15,-2-1-4 0,0 0-5 0,0 0 10 16,0 1 2-16,0 1-4 0,0 2 1 0,0 2-3 16,-21 0-6-16,21 1-4 0,0-1 1 0,0 4-15 15,-15-2-4-15,15 1-5 0,0-2-19 0,-14 1-12 16,14 2-14-16,0-1-22 0,-9 1-30 0,9 2-18 16,-9-1-30-16,7 2-20 0,-5 2-21 0,3-2-22 15,-1 2-17-15,-1-1-6 0,-1 1 30 0,-3 0 63 16</inkml:trace>
  <inkml:trace contextRef="#ctx0" brushRef="#br0" timeOffset="82743.17">2345 9736 266 0,'-1'0'17'0,"0"0"21"0,1 0 20 0,-1 0 21 0,-1 0 1 15,1 0 2-15,-1 0 5 0,1 0 7 0,0 0 1 16,0 0 6-16,1 0 5 0,0 0 4 15,0 0-1-15,0 0-4 0,0 0-16 0,0 0-14 16,0 0-5-16,0 0-4 0,0 0 0 0,0 0-5 16,0 0 2-16,0 0-16 0,0 0-9 0,0 0-1 15,0 0-16-15,20 0 4 0,-20 0 5 0,0 0-3 16,20 0 8-16,-8 0-5 0,3 0-6 0,3 0-1 16,5 0-7-16,-1 0-6 0,2 0 2 0,1 0-10 15,1 0-1-15,-3 0 3 0,3 0-4 0,-1 0 1 16,-3 0-3-16,1 0-1 0,-2 0-5 0,2 0 3 15,-6 0-10-15,1 0-12 0,-3 0-28 0,-1 0-34 16,-5 0-40-16,0 0-57 0,-1 0-45 16,-4 0-35-16,-2 0-3 0,-1 0 24 0,-1 0 38 15,0 0 30-15,0 0 20 0,0 0 43 0,0 0 39 16</inkml:trace>
  <inkml:trace contextRef="#ctx0" brushRef="#br0" timeOffset="83103.45">2682 9767 505 0,'-4'1'33'0,"0"1"50"16,-1-2 35-16,1 1 35 0,1 2 0 0,-1-2-9 15,0 2-11-15,2-2-11 0,-1-1-16 16,1 2-23-16,-1 2-7 0,1-1-8 0,-2 2-1 16,-1 1-9-16,0-1 2 0,0 3-13 0,0 1-1 15,0 2 0-15,-1 0-13 0,1 1 4 0,0 1-14 16,0 0-5-16,0 1 4 0,1 0-3 0,1 1 4 15,0 1 1-15,1-1-2 0,0 0 2 0,-1 0 7 16,2 1 8-16,1 0 2 0,-5-2-6 0,4 2-4 16,1-1-3-16,-2-2 0 0,0 1 5 0,1 0-3 15,-2-1 3-15,2-1 1 0,-1 0 5 0,2-1 1 16,-2 1-3-16,2-1-7 0,0-3-10 0,0 3-5 16,0-4-9-16,0-1-6 0,0 0 3 0,0-1-3 15,0-3 3-15,0 3-3 0,0-3-4 16,0 0-6-16,0 1-10 0,0-2-20 0,0-1-27 15,0 0-25-15,0 0-30 0,0 0-31 0,0 0-25 16,0 0-35-16,0 0-47 0,0 0-39 0,0 0-30 16,0 0-5-16,0 0 29 0,0 0 73 0,0 0 84 15</inkml:trace>
  <inkml:trace contextRef="#ctx0" brushRef="#br0" timeOffset="83931.69">3106 9865 275 0,'-3'0'14'0,"2"0"22"16,0 0 20-16,1 0 18 0,0 0 7 0,0 0 4 16,0 0 2-16,0 0-5 0,0 0 0 0,0 0-5 15,0 0-4-15,0 0-4 0,0 0-8 0,0 0 1 16,0 0 2-16,0 0 10 0,0 0 3 0,19 0-1 15,-19 0-11-15,0 0-11 0,29 0-14 0,-29 0-14 16,29 0 0-16,-10 0-1 0,1 0 0 0,-2 17 0 16,4-17-12-16,1 0-12 0,-3 0 3 0,2 0-4 15,1 0 4-15,-2 0 4 0,1 0-12 16,3 0 0-16,-3 0 4 0,-3 0 0 0,-2 0-3 16,-3 0 2-16,1 0-11 0,-6 0-17 0,1 0-29 15,-4 0-55-15,-2 0-60 0,-1 0-47 0,-2 0-24 16,-1 0 0-16,0 0 20 0,0 0 19 0,0 0 58 15</inkml:trace>
  <inkml:trace contextRef="#ctx0" brushRef="#br0" timeOffset="84543.5">3395 9665 384 0,'0'-2'20'0,"0"2"23"16,0 0 30-16,0 0 28 0,-18 0 21 0,18 0 10 16,0 0 16-16,0 0 4 0,-12 0-16 0,12 0-9 15,0 0-33-15,-10 0-21 0,10 0-12 0,-11 0-4 16,2 18 0-16,1-18 2 0,1 0-12 0,-4 16-6 16,0-9-8-16,-2 2 2 0,-2 2 8 0,1 0-12 15,-2 0 2-15,1 0-11 0,-3 2-12 0,2-1 4 16,-4 2-4-16,5-1 7 0,-5 2 4 0,3-2 4 15,1 1 3-15,-1 0-6 0,3 0 9 0,-1-2-8 16,3 0-3-16,2-2 1 0,-2-1-11 0,5-1 4 16,-1-2-6-16,3 0 1 0,2-2 1 0,-1-1-1 15,2-1 5-15,0 2 0 0,2-2-3 16,0-2-2-16,0 0 3 0,0 0-1 0,0 0 6 16,0 0 3-16,0 0 3 0,0 0-4 0,0 0 6 15,0 1-6-15,23 0-1 0,-23 3 1 0,14 0-5 16,-14-1 2-16,21 1-2 0,-8-2 6 0,0 3-4 15,1-2-1-15,2 2 2 0,-1-1-9 0,1 0-1 16,2-2 0-16,-4 2-7 0,4-3 5 0,-3 3 0 16,0 0-3-16,3-3 0 0,-4 2 1 0,-2-2-3 15,1 1-3-15,-1 1 6 0,-2-1-7 0,-1 0-6 16,0 1-5-16,-2-1-32 0,1-1-26 0,-1 2-44 16,-1-1-46-16,0-1-57 0,-3 3-92 0,1-4-71 15,0 1-37-15,0 0 7 0,-2 1 99 16,2-1 119-16</inkml:trace>
  <inkml:trace contextRef="#ctx0" brushRef="#br0" timeOffset="86247.82">4148 9603 129 0,'0'-9'12'16,"0"-2"20"-16,0 4 11 0,0 3 7 0,0 0 8 15,-17 0-12-15,17 2 6 0,0 1 4 0,0 1-3 16,0 0 12-16,0 0 4 0,-8 0 8 0,8 0-3 15,0 0-2-15,0 0 7 0,-5 0-3 0,5 0 16 16,-4 0 3-16,2 0-4 0,1 0 3 0,0 0-5 16,-2 15-9-16,1-15-7 0,1 0 2 0,-1 0-12 15,1 11 3-15,0-11-2 0,-1 16-6 16,1-6-2-16,0 1-4 0,-3 2-1 0,4 3-4 16,0-1-4-16,-1 2-5 0,0-1-9 0,1 2-8 15,0-1-9-15,0 0-2 0,0 1-5 0,0-2-1 16,0 3 2-16,0-3-5 0,0-1 3 0,0 2 0 15,0-2-14-15,0 1 8 0,0-2-8 0,17-1-6 16,-17-1-8-16,0 0-27 0,0-2-9 0,0-1-21 16,13-1-3-16,-13 1-9 0,0-2-11 0,0 2 3 15,0-2-11-15,0-1-5 0,0 1-1 0,0 1-9 16,0-2 9-16,0 0 14 0,0 1 11 0,0-2 22 16,0-1 15-16,0 1 17 0,0 0 13 15,0-2 10-15,-20 2 12 0,20-2 4 0,0 1 4 16,0-2 1-16,-13 1 4 0,13 1 16 0,0-2 22 15,-14 0 22-15,14 0 23 0,-10 1 12 0,7-1-2 16,-1 0 2-16,0-2-1 0,2 2 0 0,-1-2 4 16,1 0-11-16,2 0-8 0,0 0-6 0,0 0-6 15,0 0 2-15,0 0-15 0,0 0-17 0,0 0-8 16,0 0-4-16,0 0 8 0,0 0 15 0,20 0 6 16,-20 0 3-16,0 0-7 0,26 0-10 0,-26 0-7 15,26 0-12-15,-12 0-9 0,-1 0-10 0,4 0-6 16,-1 0-4-16,-1 0 1 0,0 0 0 0,-2 0-4 15,-1 0 2-15,-2 0-6 0,2-17-12 16,-6 17-18-16,1 0-25 0,-2 0-27 0,-1 0-32 16,-3 0-32-16,1 0-51 0,-1 0-48 0,-1 0-52 15,0 0-30-15,0 0 9 0,0-8 28 0,0 8 72 16,0 0 84-16</inkml:trace>
  <inkml:trace contextRef="#ctx0" brushRef="#br0" timeOffset="86627.6">3962 9834 248 0,'0'-2'14'0,"0"1"22"0,0-1 20 0,0-1 18 15,0 2 11-15,0-2 5 0,0 0 15 0,23-4 14 16,-23 2-3-16,15-1-2 0,-15-1-3 0,21 0-2 16,-10-1-4-16,0-1-11 0,3 0-6 0,-1-1-13 15,-2 2-1-15,-1-1-6 0,-3 0-19 16,1 2-10-16,-2 1-20 0,0 0-2 0,-2 1-8 15,-1 3-4-15,-2-6-4 0,1 5-4 0,0-2 0 16,-2 1-13-16,0 1-7 0,0-2-25 0,0 2-24 16,0 0-31-16,0 0-44 0,0 1-28 0,0-1-19 15,0 3-25-15,0-2 13 0,-19 1 5 0,19 1 11 16,0-1 45-16,0 1 44 0</inkml:trace>
  <inkml:trace contextRef="#ctx0" brushRef="#br0" timeOffset="95815.3">5362 12646 202 0,'0'0'14'0,"0"0"11"15,0 0 18-15,0 0 9 0,0 0-7 0,0 0 0 16,0 0-7-16,0 0 1 0,0 0-3 0,0 0-1 16,0 0-9-16,0 0-4 0,0 0-1 0,0 0-4 15,0 0 2-15,0 0-1 0,0 0-1 0,0-18-5 16,0 18 0-16,0 0-5 0,0 0-4 0,0 0-6 15,0 0-4-15,-18 0 3 0,18-9-3 0,0 9 12 16,-18 0-2-16,18-8-3 0,-15 5 4 16,15 0 7-16,-19 0-11 0,10-2 3 0,0 4-3 15,1-4-11-15,-2 3 11 0,0-3 4 0,1 3 14 16,0-2-6-16,-1 1 12 0,-2-1 0 0,4-1-2 16,-2 4 18-16,0-2-10 0,-1 1-5 0,2-2-7 15,-1 4-8-15,0-3 3 0,-1 2 0 0,1-1 5 16,0 0 0-16,1 1-4 0,-1 1-1 0,0 0-9 15,3 0 0-15,-3 0 5 0,2 0-1 0,-1 0 5 16,1 0-4-16,-2 0-4 0,0 0 4 0,0 0 5 16,-4 0 8-16,4 0 1 0,-3 0 0 0,0 19 0 15,-1-19 1-15,-1 0-1 0,1 14-4 0,-2-14 10 16,3 11-15-16,-2-11 10 0,2 11-5 16,0-11-5-16,2 12 5 0,1-7-5 0,-3 1 5 15,2 1-10-15,1-2 14 0,-4 3 0 0,5 0-1 16,-3-1 1-16,1 1-1 0,-2 1-4 0,2 0 9 15,1-1 3-15,-3 1-8 0,1 0 8 0,1 0-10 16,2-2 6-16,0 2-1 0,1 0 0 0,2-1 0 16,1 0-4-16,3 1-1 0,-3-3-6 0,1 1-5 15,1 2 7-15,0 0-8 0,-1 0 4 0,1-2 1 16,0 3-10-16,-1 1 10 0,2-3-8 0,1 3 1 16,-1 0-1-16,2 0-7 0,0 0 11 0,0 1-11 15,0 1 11-15,0 0 0 0,0 1-9 16,0-1 9-16,21 0-9 0,-21 1-1 0,0-1 4 15,0-1 3-15,15 2-1 0,-15-2 3 0,0-1 2 16,14 2-3-16,-14 0-4 0,16-3-1 0,-7 0-11 16,4 4 7-16,-2-3 3 0,1-1 9 0,0-2 2 15,1-2-4-15,-1 2-4 0,3 2-16 0,-3-3 18 16,4-1-11-16,-2 1 4 0,2-1 9 0,-2 3-13 16,2-3 7-16,1 2 4 0,-1-3-6 0,0 1-1 15,2-3-3-15,-2 1 6 0,3-1 5 0,-2-3-6 16,5 2 11-16,0-2-11 0,-1 0 5 0,1 0 4 15,0 0-7-15,3-23 9 0,-1 23 2 0,0-18 3 16,1 18-3-16,-3-20-5 0,1 20-5 16,-3-22 2-16,-1 22 2 0,1-22 0 0,-5 8-3 15,2-1-2-15,-4-3 2 0,-1-1-3 0,2 0 0 16,-4 0 1-16,0-2-3 0,-1 2-3 0,-2-2 2 16,1 2-8-16,-3 2 4 0,0 1-6 0,-3-1-6 15,2 3-13-15,-3 2-44 0,-1 0-38 0,0 3-68 16,0 1-74-16,0 1-41 0,0 2-29 0,0-1-3 15,-22 4 68-15,22 0 81 0</inkml:trace>
  <inkml:trace contextRef="#ctx0" brushRef="#br0" timeOffset="97015.72">5405 15679 240 0,'-8'-2'18'0,"1"-1"23"0,1 1 19 16,-2 1 20-16,-1-4 12 0,1 3 4 0,-1 0-2 16,-4 2-1-16,3 0-9 0,-1-1-9 0,-4 1 1 15,4-2 0-15,-3 2-11 0,0 0 6 0,2 0-4 16,-2 0-9-16,1 0 3 0,0 0-10 0,3 0-7 15,-3 0 4-15,2 0-13 0,-2 0-1 16,1 18-9-16,-1-18 4 0,0 0-5 0,-2 10-5 16,-1-10 5-16,-1 12-13 0,-2-12 9 0,-1 13 2 15,0-4 8-15,-1 0-1 0,0-1 4 0,-2 5-8 16,-1-3-3-16,1 0 5 0,0-1 2 0,1 2-1 16,0-1-1-16,1 0 1 0,1-2-8 0,1 3 0 15,2-4-3-15,0 3-4 0,5-1 2 0,-3 0-2 16,2-1-3-16,4 0-5 0,0 1 3 0,-1-1-1 15,2 2 4-15,-2-1 1 0,5 0-5 0,0 1 1 16,0 2-1-16,-1 1-7 0,1-1 5 16,0 2-2-16,2 1-12 0,-1-2 8 0,2 1-5 15,-3-1-1-15,2 1 6 0,2 1-1 0,-1-1 2 16,2 3 3-16,0-1-1 0,0 2 2 0,0-2-2 16,0 0-4-16,0 3 2 0,0-2-3 0,0 0 6 15,20-1-2-15,-20 1 0 0,0-3 1 0,0 2-4 16,25-1 5-16,-25-1 1 0,17 0-3 0,-17-1-4 15,24-1-2-15,-11 0 2 0,-1-2-2 0,5 0 0 16,-1-1 2-16,1 0 1 0,3 0-4 0,-1-2 3 16,3-1 2-16,1 0-8 0,2-2 8 0,-1 0 1 15,3-1 3-15,1-3 5 0,-1 0-6 16,2 0 0-16,1 0-3 0,-2 0 4 0,0-26-1 16,-1 26 2-16,0-25 1 0,0 25 0 0,-1-29 7 15,0 11-5-15,-1 1 1 0,0-1 3 0,-2-3-1 16,-2 1 8-16,0-2-1 0,-3 2-2 0,-2-1 4 15,-2 0-5-15,-2 0-2 0,-4 2-5 0,-2-1-3 16,1-1-4-16,-5 0-1 0,2 1 0 0,-3-2-3 16,-1 2 1-16,0-1-7 0,0 2-13 0,0-2-27 15,0 6-33-15,0-1-55 0,-26 1-61 0,26 2-80 16,-20 1-66-16,20 2-25 0,-22 1 5 0,22 1 89 16,-20 2 101-16</inkml:trace>
  <inkml:trace contextRef="#ctx0" brushRef="#br0" timeOffset="98224.62">9989 12584 228 0,'-10'0'11'0,"-3"0"20"0,-2 0 14 0,-2 0 21 16,1 0 11-16,3 0-9 0,-3 0-3 0,1 0-10 15,1 18-6-15,0-18 2 0,-2 0-6 0,6 0 4 16,-4 16 9-16,0-16 2 0,3 10 11 0,-3-10 2 15,-1 13-10-15,3-4 5 0,0-3-4 0,-2 3-8 16,0 0 8-16,3 1-10 0,-3 0-1 0,-1 2-4 16,3-2-6-16,-3 5 4 0,1-2-1 0,1 1 12 15,0-1-5-15,1 0-1 0,-1 2-4 16,1-2-7-16,3 1-2 0,-1-1-10 0,3-2-4 16,0 1-4-16,2 0-8 0,1 1 0 0,2-3-7 15,0 4 4-15,2-1 0 0,0-1-2 0,0 2 9 16,0 0-11-16,0-1 1 0,0 0 2 0,0-1-9 15,25 1 6-15,-25 2-6 0,0-1 2 0,27 0-3 16,-27-1-2-16,24 0 7 0,-10-1-5 0,1 0 5 16,1 0-5-16,1-2-1 0,-1-1 3 0,3-1 1 15,-2 0 3-15,0 1 0 0,2-4-8 0,1 3 5 16,-1-1-4-16,1 0-4 0,2-1 8 0,-4 0-4 16,7-2 5-16,-5 0 5 0,5-1-1 0,-5-1-6 15,3 0 1-15,-5-2-6 0,-3 0-2 16,8 0 7-16,-5 0 0 0,1 0 1 0,0 0 3 15,0 0-4-15,2-24-2 0,2 24 1 0,0 0 1 16,-2-19 9-16,0 19-2 0,0-13 7 0,-2 13-4 16,-1-15-5-16,0 15 5 0,0-17 1 0,1 8 8 15,-4-4 1-15,-1-1 1 0,3 1 5 0,-4-2-3 16,1 0 3-16,-3-2 0 0,-1-1-1 0,0 3-5 16,-3 0-6-16,0-2 1 0,-2-1-4 0,1 0 2 15,-3 1-3-15,-1 1-4 0,0 0-7 0,0 1-5 16,-2-1 6-16,0 4-11 0,0 0 1 0,0 1-13 15,0 1-32-15,0 2-25 0,-29 1-39 0,29-2-56 16,-17 4-68-16,17-2-69 0,-25 3-66 16,11 0-22-16,-2-2 51 0,-4 2 105 0</inkml:trace>
  <inkml:trace contextRef="#ctx0" brushRef="#br0" timeOffset="114999.67">17141 12779 123 0,'0'-2'5'0,"0"2"9"0,0 0 3 16,-3 0 7-16,2-2-4 0,-2-1-3 0,1 2-2 16,-1 1 2-16,-1-2 4 0,1-1 1 15,0 3 12-15,-1-2 6 0,1 2 2 0,-3 0 3 0,2-2-2 16,-1 0-4-16,-2 1 4 0,1 0 0 0,-2 1 2 15,-1-2 11-15,-2 0-1 0,-1 2 4 16,-2-1 11-16,0 1 1 0,-3-3 11 0,1 3 16 16,-3 0-7-16,-4 0 10 0,2-2-10 0,-3 1-11 15,-2 1 5-15,-2-1-10 0,4 1 12 0,-1 0 3 16,-2 0-14-16,2-1-2 0,3 1-10 0,-1-1-10 16,4-2-3-16,1 2-6 0,-2 0-7 0,4-2 6 15,-1 0-4-15,5 2-2 0,0-3-3 0,0 3-12 16,1-2 1-16,1 1-7 0,1-1-1 0,2 2 3 15,2-2-3-15,-1 2 1 0,-1-2-2 16,3 0-3-16,2 3-6 0,-1-2 1 0,-1 1-6 16,2-1-2-16,-2 0 5 0,1 0-4 0,1 0 2 15,-3 0-1-15,1 1-2 0,2-2-3 0,0 2 5 16,-1-2 1-16,2 3 0 0,-1-1 0 0,1-2-1 16,0 2 2-16,1-2 0 0,0 1 4 0,0-3-3 15,-2 2-3-15,2-1 1 0,0-1 1 0,0-1 3 16,-1-1 0-16,1-1 1 0,-1 2-5 0,1-3-7 15,-1-1 2-15,1-2-4 0,0 0 6 0,0-3 2 16,0 0-1-16,0-4 3 0,0-1-1 0,0-4-5 16,22 0 3-16,-22-3-2 0,20-3 5 0,-20 1-3 15,26-2 2-15,-26 2-1 0,27-2 0 16,-27 1 1-16,25 3-3 0,-14 0 2 0,-1 4-8 16,2 0 7-16,-1 0 2 0,-3 2 1 0,2 2 1 15,-1-2-1-15,-1 3-2 0,-1 1-2 0,1 3 8 16,-2-1-3-16,-1 2 0 0,0-1-2 0,-1 3-7 15,-2 2-1-15,2 2 4 0,-3 1 2 0,-1 1 0 16,0-1-2-16,0 5-19 0,0-2-27 0,0-1-27 16,0 2-40-16,0-1-37 0,0 2-50 0,0-4-73 15,0 2-44-15,-26 0-46 0,26 1-3 0,-18 1 56 16,18-2 88-16</inkml:trace>
  <inkml:trace contextRef="#ctx0" brushRef="#br0" timeOffset="116087.76">11555 13108 204 0,'0'0'15'0,"0"0"11"0,0-18 12 16,0 18 10-16,0 0-16 0,19-22-5 0,-19 12-2 16,0-4 2-16,0-3 3 0,16-2 8 15,-16-2 2-15,14-1-7 0,-5-2 18 0,3-2 0 16,0-2-1-16,-1-1 6 0,3-4 2 0,1-2 4 15,1 1 17-15,0-3 6 0,3 0 1 0,-3 0 15 16,3-2-2-16,0-1 8 0,0 0 6 0,-1 1-20 16,0 0-3-16,1 0-6 0,-2 1-16 0,-1 1 3 15,-1 3-7-15,-1 0-12 0,1 3-11 0,-4-1-10 16,0 4-12-16,1-1-7 0,-1 1 11 0,-2 1-6 16,1 2-3-16,-2 0-4 0,1 0-9 0,-2 6-4 15,0 2 6-15,0 2 2 0,-2 1-5 16,-2 0-3-16,3 2-12 0,-4 1-13 0,2 0-25 15,-2-1-36-15,-1 2-52 0,-1 0-84 0,0 3-83 16,0-1-48-16,0 3-20 0,0 1 59 0,0 1 110 16</inkml:trace>
  <inkml:trace contextRef="#ctx0" brushRef="#br0" timeOffset="116886.87">16604 12059 199 0,'-5'19'15'15,"0"-19"15"-15,-2 0 13 0,2 17 23 0,-2-17-2 16,2 15 14-16,-3-4 14 0,1 2-8 0,-2 1 18 15,3 2-5-15,-1 2-8 0,0 3 14 0,-3 2-6 16,3-1 2-16,-2 1 8 0,0 2-2 16,-1 1-16-16,0 2-4 0,1 0-5 0,-2 2-11 15,2 1 5-15,-2 1 1 0,1 3-14 0,1-2-6 16,0 1-9-16,-1 1-14 0,0 2 2 0,2-3-3 16,-3 2 11-16,4 2 0 0,-2-2 2 0,1 0-7 15,-2-1-1-15,2-1-4 0,2 0-6 0,-2-1 4 16,-2-1-13-16,4-1-3 0,-3-2-2 0,5-2-1 15,-2-4 0-15,-1 1-2 0,0-3-6 0,0 2-3 16,2-4-3-16,-1-2 2 0,2 0-5 0,0 0 1 16,0-2-7-16,3-2-16 0,-1 1-18 0,2-6-35 15,0 1-39-15,0-3-47 0,0-3-79 16,0 2-75-16,0-5-46 0,0 1-21 0,0-1 44 0,0 0 110 16</inkml:trace>
  <inkml:trace contextRef="#ctx0" brushRef="#br0" timeOffset="117935.36">6347 11878 145 0,'0'0'8'0,"0"0"21"16,0 0 25-16,0 21 34 0,0-21 18 0,0 24 14 16,0-4 8-16,20 3 1 0,-20 8 7 0,0 1 2 15,0 4-3-15,14 4-2 0,-14 2-17 0,0 1-18 16,0 4-10-16,11-1-16 0,-11 0 4 0,8 3-1 15,-4 0-8-15,2 1-5 0,-4-1-10 0,4-1-1 16,-3-1 2-16,1 1 1 0,-2-3 2 0,-1 0-10 16,2-1-5-16,0-4-9 0,-2-3-8 0,1 1-5 15,0-3-5-15,-1-2-7 0,0-3-12 0,-1 1 7 16,1-6-1-16,-1-1-1 0,0-4 1 16,0-3-5-16,0 0-6 0,0-2-13 0,0-2-20 15,0-1-36-15,0 0-45 0,0 2-53 0,0-2-62 16,0-1-79-16,0 0-35 0,-17-2-8 0,17-2 33 15,0-2 115-15</inkml:trace>
  <inkml:trace contextRef="#ctx0" brushRef="#br0" timeOffset="119039.35">2066 13181 242 0,'-31'-2'10'16,"14"2"26"-16,1 0 9 0,-1 0 18 0,-1 0-5 15,-3 0-8-15,2 0 9 0,0 0 10 0,0 0 29 16,1 0 2-16,-5 0-2 0,2 0-3 0,0 0-26 15,-1 0-5-15,0 0-9 0,2 0-9 0,-2 0-4 16,0 0-4-16,-2-17-1 0,4 17-5 16,-2 0 9-16,2 0 4 0,0 0-1 0,1 0 0 15,3 0-11-15,-2-12-15 0,3 12 1 0,0 0-11 16,3-9 1-16,-2 4 0 0,3 2-9 0,-1-2 4 16,3-1-4-16,0 4 0 0,0-3 4 0,0 2 0 15,2-1 1-15,-2 1-5 0,4-2 13 0,-3 2 0 16,3-1 4-16,0 1 8 0,0 0-12 0,-1-3 3 15,2 2-4-15,-2 0 1 0,4 0 3 0,-1-1-3 16,-1-1 3-16,3 1 0 0,-1 2-4 0,-1-2-4 16,2-1-1-16,-1 0-4 0,1 1 3 0,0-1 1 15,-2-2 0-15,2-1-1 0,0-2-3 0,-3 0 2 16,3-1-3-16,-3-5-1 0,2 0 0 16,-2-5-2-16,2 0 2 0,-1-2 0 0,1-5 3 15,-1 0-3-15,2-5 4 0,-1-2-6 0,2-2-6 16,0-1 3-16,0-3-2 0,0 0 3 0,0-1 6 15,0-3-2-15,0 2-5 0,0-2 0 0,23 3 0 16,-23-1 2-16,0 1 3 0,15 3 7 0,-15 0-7 16,0 4 3-16,10 3-7 0,-10 5-4 0,0 0 10 15,0 5-8-15,0 2-2 0,0 4-14 0,0 1-26 16,0 2-19-16,0 4-21 0,0 3-24 0,0 0-31 16,0 3-27-16,-20 1-30 0,20 2-11 0,0-1 2 15,0 2 3-15,0 0 19 0,-14 0 47 0</inkml:trace>
  <inkml:trace contextRef="#ctx0" brushRef="#br0" timeOffset="124831.29">17075 11822 156 0,'0'0'15'0,"0"0"18"0,13 0 15 0,-13 0 14 15,17-14-3-15,-5 14-6 0,2 0 3 0,4-12-11 16,0 12-2-16,3-9-6 0,0 3-7 0,4-1 4 16,-2 1-2-16,2-1 2 0,0 0-6 0,1 0-4 15,-1 0-10-15,3 0-3 0,0-1 3 0,-2-1 5 16,2 2 4-16,1-1 4 0,1 2 1 16,1-2 0-16,2 3 1 0,-2-2 0 0,2 1 4 0,2 1-4 15,-2 0 9-15,1-1 5 0,1 3-4 16,0-1 15-16,2 0-9 0,0 1-15 0,2-1-5 15,-4 2-4-15,4 0-11 0,1-1 15 0,1 1 4 16,2-1-4-16,2 2 13 0,-3 0-1 0,4 1 5 16,2 0-10-16,1-1-10 0,-3 1-13 0,5 0-4 15,-3 0-1-15,0 0 0 0,-1 0-4 0,1 0-4 16,-2 0 0-16,2 0 5 0,-3 0 4 0,1 0 3 16,-2 0-3-16,2 0-1 0,-2 0 0 0,0 0-9 15,0 17 6-15,1-17-6 0,-2 0 6 0,1 0 8 16,4 0-8-16,-6 14-1 0,1-14 1 0,1 9-1 15,-1-9 1-15,0 7 8 0,1-2-9 0,0 1 0 16,-4-1 13-16,6 1-8 0,-1-2-1 16,-1 0 1-16,1 5-9 0,-1-3 0 0,-1 0 13 15,0 1-4-15,-1-1 0 0,-1 2 0 0,-1-1-12 16,-2 0 3-16,0-2 4 0,1 1 0 0,0-1 5 16,-2 2-9-16,3 0 0 0,-2-1 1 0,0 1-1 15,3 0 9-15,-3 2 1 0,0-5-10 0,3 5 14 16,2-1-9-16,-1 0-5 0,1 1 5 0,-3 0-9 15,0 0 5-15,1-1 5 0,4 3 4 0,-5-1-10 16,2-1 0-16,-3 0 2 0,3-2 3 0,1 0 0 16,0 1-2-16,-2-2 0 0,1 1-5 0,-3 1 13 15,1-1 1-15,0 2-5 0,-3 1 5 0,2-3-14 16,-1 7 0-16,0-4 8 0,0 3-3 16,0-2 4-16,-1 0 0 0,1-1 0 0,-2-1-4 15,1 4 5-15,-3-4-5 0,-1 0-3 0,1-1-2 16,-1 0 5-16,-4 2 4 0,1-2-4 0,1 1 4 15,-2 1-8-15,-1-1 0 0,0 0 4 0,0 0 1 16,-2 0 6-16,1-1 5 0,-1 1-3 0,-2-1-9 16,-6 0-3-16,2-1-1 0,-2 1 0 0,-1-1 5 15,-2 1-1-15,0-2-8 0,-1 2 8 0,1-3-3 16,3 2 0-16,-3-2 9 0,-1 1-5 0,-3-2 8 16,3 3-1-16,-3-1-7 0,0-1-1 0,-1 0 1 15,-1 1-4-15,-1 0 7 0,1-1 5 0,-2 2 0 16,2 0 0-16,-2 0 3 0,3 0-7 15,-2 0 7-15,1 2 1 0,-1 0-12 0,2 0 4 16,-1 1-5-16,2-1 5 0,-2 0-5 0,-2 4 3 16,2-1-5-16,-1-1-1 0,4 2 7 0,-5-1-3 15,-1 3-1-15,1 0-3 0,2-1 1 0,-2 1 3 16,0 0 4-16,1 1-5 0,0 0 5 0,-2 1-4 16,1-2 0-16,1 2 1 0,0 0 4 0,0-2 0 15,-3 1-1-15,2 0 8 0,-1-1-12 0,2 1 5 16,-2 0-4-16,1 0 0 0,-2-2 5 0,0-1-5 15,1 2 5-15,2-2-1 0,-3 0 4 0,-1 0-1 16,1 0 1-16,2-1-4 0,-1 0-7 16,-3 0 1-16,3 0 5 0,-2-1-4 0,-1 2 1 15,1-4 4-15,1 2-11 0,-2 1 3 0,1-4 4 16,0 3 1-16,-1-4 4 0,1 2 3 0,-2 0 5 16,0-2-5-16,0 0 3 0,2 1-10 0,-2-2-5 15,0-1 4-15,-2 5-3 0,0-3 7 0,1-1 4 16,-1 2-7-16,0-2-4 0,0 1 4 0,0-1-1 15,0 2 1-15,0-2 4 0,0 1-5 0,0-3 5 16,0 5-5-16,0-4 0 0,0 1-1 0,0-1-9 16,0 2 12-16,0 0-4 0,0-1 0 0,0 1 1 15,-17-2-5-15,17 2 7 0,0 0-7 0,0 0 7 16,0 0 0-16,-9 0-7 0,9-3 6 16,0 3-14-16,-4-1-19 0,4-3-15 0,0 2-22 15,0-1-16-15,-5 0-1 0,5-2-10 0,0 1-3 16,-3-2-1-16,3 2-14 0,-2-1 6 0,2-2 5 15,0 1 9-15,0 0 18 0,0-1 4 0,-2 0 9 16,2 0-2-16,0 0 3 0,0 0 8 0,0 0 5 16,0 0 8-16,0 0 6 0,-2 0 10 0,2 0 5 15,0 0 8-15,0 0 1 0,-1-15 1 0,-1 15 5 16,0 0-3-16,-1-13 3 0,2 13 3 0,-1-11 0 16,-3 4 2-16,1-2 16 0,-3 3 2 0,2-3 13 15,-2 3 10-15,1 0-7 0,0 0-2 16,0 1-5-16,0 2 4 0,1 1 6 0,-3-1 4 15,3 0 14-15,-2 0-4 0,0-1 1 0,3 0 4 16,-1-1-4-16,-1-1-1 0,-1 0 5 0,2 0 2 16,-1 2-15-16,1 0 7 0,-1-1-10 0,2 1 1 15,-2 1 15-15,2 1 1 0,2-1 10 0,-3 3-1 16,5-1-10-16,-2 1-7 0,2 0-15 0,0 0-1 16,0 0-5-16,0 0-4 0,0 0 17 0,0 0 11 15,0 21 12-15,0-21 9 0,0 19-7 0,0-19-3 16,0 23-3-16,0-10-3 0,0 1-2 0,0-1-4 15,0 2 4-15,0-1-9 0,0 3-5 0,0-3-6 16,25 1-9-16,-25 0 5 0,0-4 3 16,17 1-1-16,-17 0 0 0,17-2 1 0,-17 1-1 15,20-2 2-15,-9 1 2 0,1-3-12 0,3 0 2 16,-2-1 0-16,3 0-10 0,-3-1 6 0,3-3-9 16,-2 1-10-16,2-1 0 0,-1-2-1 0,3 0-3 15,-2 0-1-15,2 0-12 0,-3 0-23 0,2 0-26 16,-2-24-29-16,1 24-27 0,-3-18-24 0,1 18-47 15,-1-26-67-15,-1 12-67 0,-3-4-69 0,1 1-5 16,-5 2 34-16,-3-6 105 0</inkml:trace>
  <inkml:trace contextRef="#ctx0" brushRef="#br0" timeOffset="135985.56">22018 14446 165 0,'0'0'5'15,"0"0"10"-15,0 0 6 0,0 0 10 16,0 0 4-16,0 0 0 0,0 0-1 0,0 0-2 15,24 0-10-15,-24 0-1 0,0 0 6 0,0 0-8 16,0 0 2-16,0 0-4 0,0 0-12 0,0 0 2 16,0 0-2-16,0 0-1 0,0 0 1 0,0 0-2 15,11 0 4-15,-11 0-3 0,0 0 0 0,0 0 5 16,7 0 2-16,-7 0-2 0,12 0 0 0,-8 0-6 16,3 0 4-16,-1 0 4 0,2 0-4 0,-4 0 12 15,2 0-21-15,-3 13 1 0,1-13 5 0,3 0-14 16,-5 0 10-16,3 0-1 0,0 0-3 0,-1 0 4 15,0 0 0-15,0 0-2 0,-4 0 1 0,0 0-8 16,1 0 3-16,-1 0-11 0,0 0-19 16,0 0-12-16,0 7-31 0,0-7-21 0,0 0-12 15,0 0 14-15,0 0 29 0</inkml:trace>
  <inkml:trace contextRef="#ctx0" brushRef="#br0" timeOffset="137868.91">22640 14222 154 0,'0'-3'11'0,"0"2"13"0,0-3 14 15,0 2 13-15,0-1 0 0,0 3 1 0,0-1 3 16,0 1-7-16,0-2 2 0,0 2-2 0,0 0-15 15,0 0 7-15,0 0-10 0,0 0-3 0,0 0 3 16,0 0-7-16,0 0 0 0,0 0-7 0,0 0 2 16,0 0-5-16,0 0 0 0,0 0-4 15,0 0-4-15,0 0 3 0,0 0-8 0,0 0 5 16,0 0-2-16,0 0-7 0,0 0 3 0,0 0 5 16,0 0-4-16,0 0 5 0,0 0-4 0,0 0-6 15,0 0 9-15,0 0 0 0,0 21-1 0,18-21 0 16,-18 0-7-16,0 0 0 0,0 0 11 0,0 14-7 15,15-14 0-15,-15 0-3 0,0 0 3 0,10 0-5 16,-10 8 13-16,0-8-4 0,1 0-11 0,-1 0 7 16,5 0 1-16,-5 0 6 0,0 0-7 0,0 0 11 15,2 0-6-15,-2 0-5 0,0 0 12 16,1 0-11-16,-1 0 4 0,0 0 9 0,0 0-1 0,2 0 10 16,-2 0 0-16,0 0 0 0,0 0-4 15,2 0-4-15,0 0 4 0,0 0 5 0,0 0 0 16,1 0 0-16,2-21-23 0,-1 21 4 0,0-14-9 15,1 14 1-15,-1-23 8 0,1 12-13 0,-1 2 17 16,-1-5 0-16,2 3 6 0,1-1-2 0,-2-1-8 16,-1 3-13-16,1-2-1 0,-2 2 6 0,2-1-1 15,-1 1 13-15,0 1-5 0,-1 2-4 0,2 1 5 16,-1-1-5-16,-1 2 4 0,0 1 1 0,0 0-10 16,-2 0 6-16,3 0-1 0,0 2 5 0,-3 0 4 15,3 0-14-15,-3 0 10 0,0 1-5 0,2 0 1 16,-2 0 12-16,3-1-8 0,-1 2-6 0,-2-1 6 15,0 1-10-15,0 0 0 0,0-1 1 16,0 1 0-16,2 0 8 0,-2 0-4 0,0 0-9 16,0 0-31-16,0 0-40 0,0 0-48 0,0 0-31 15,0 0-22-15,0 0-14 0,0 0 18 0,0 0 44 16</inkml:trace>
  <inkml:trace contextRef="#ctx0" brushRef="#br0" timeOffset="138516.54">22585 14130 213 0,'0'0'3'0,"0"0"18"0,0 0 10 16,0 0 9-16,0 0 4 0,0 0-8 0,0 0 2 15,10 0-1-15,-10 0 6 0,0 0 1 0,0 0-2 16,0 0 4-16,0 0-4 0,0 0 0 0,0 0-4 15,0 0 0-15,0 0 4 0,0 0 2 0,0 0 3 16,7 0-12-16,-7 0-4 0,4 0-4 0,0 0-1 16,-1 0 10-16,2 0 5 0,-3 0-3 0,2 16-5 15,-2-16 0-15,1 0-14 0,0 13 0 16,2-13 0-16,-2 10-4 0,1-10-6 0,1 10-4 0,0-3 5 16,-1-2-15-16,0 0 10 0,-1 1 0 0,1 1-10 15,0-2 10-15,2-1-5 0,-4 0 5 16,0-1-5-16,-1 0-5 0,4 1 10 0,-5-3-5 15,3-1 15-15,-3 3 6 0,2-3-1 0,-2 0 9 16,2 0-5-16,-2 0 5 0,2 0-10 0,-2 0 0 16,0 0 5-16,0 0-6 0,0 0 14 0,0 0-14 15,2 0-1-15,-2 0 9 0,2 0-13 0,0 0 9 16,-2 0-14-16,1-20-8 0,-1 20-4 0,5 0-6 16,-5-14 10-16,4 14 3 0,-2-11 0 0,1 3 1 15,1 3-8-15,-2-2-4 0,3 1 7 0,-1 0 1 16,0-1 0-16,1 2 3 0,-2 1-3 0,1 0-8 15,0 0 11-15,1-1-7 0,-3 3 0 0,0-1 8 16,2 0-8-16,-3 1 4 0,0 2-5 16,0-4 1-16,2 3-23 0,-3 1-22 0,0-3-30 15,2 3-33-15,-2 0-18 0,0 0-21 0,0-1 0 16,0-1-9-16,0 2 3 0,0 0 0 0,0 0-12 16,0 0 29-16,0 0 38 0</inkml:trace>
  <inkml:trace contextRef="#ctx0" brushRef="#br0" timeOffset="140865.59">18126 12041 135 0,'0'0'-1'0,"0"0"11"0,0 0 4 0,0 0 8 15,0 0 8-15,0 0-4 0,0 0 0 0,18 0-4 16,-18 0-3-16,0 0-5 0,0 0 3 0,14 0-3 15,-14-13-5-15,0 13-2 0,8 0 2 0,-8-12-5 16,12 12 4-16,-3-10 3 0,-1 1-9 0,4 1 7 16,0-3 3-16,-1 4-8 0,3-2 1 0,-3 0 0 15,1 0-7-15,0-1 2 0,-1 2 8 16,-1 2-5-16,0-2 6 0,-2 3 5 0,-2-1-7 16,-1 0 13-16,3 1 6 0,-5 4 7 0,-1-1-1 15,-1 1 5-15,-1-1-3 0,1 2-4 0,-1 0 13 16,0 0 1-16,0 0 6 0,0 0 19 0,0 0-9 15,0 0 4-15,0 0-8 0,0 0-14 0,0 0-6 16,0 0-19-16,0 0 10 0,0 15-11 0,0-15 6 16,0 0-1-16,0 0-15 0,0 17 4 0,0-17 1 15,0 12 0-15,0-12 0 0,0 11-5 16,0-7-6-16,0 1-11 0,0 3 11 0,0-2-11 16,0 0-5-16,0 0-11 0,0 2-11 0,0-1-26 15,0 0-23-15,0 0 6 0,0-1-24 0,0 0 14 16,0 1 10-16,0 0-1 0,0 3 9 0,-29-2 10 15,29 0 13-15,-20 1-1 0,20-2 10 0,-26 0 11 16,14 2 8-16,-1-5 18 0,-2 4 4 0,2-4 3 16,1 1-2-16,0-3-5 0,0 2 2 0,3-4 7 15,2 2 2-15,1-2 9 0,1 0 7 0,0 0-6 16,4 0 2-16,1 0 2 0,0 0 1 0,0 0-1 16,0 0 3-16,0 0-6 0,0 0-12 0,0 0 3 15,0 0-8-15,0 0 0 0,0 0 7 16,21 0 1-16,-21 0-1 0,0-13-3 0,17 13-4 15,-17 0-2-15,19 0-3 0,-7 0 7 0,0 0 0 16,-1-12-4-16,3 12-1 0,-3 0-12 0,2-8-14 16,-1 3-32-16,1 4-24 0,-1-2-21 0,0 1 3 15,2-2 32-15</inkml:trace>
  <inkml:trace contextRef="#ctx0" brushRef="#br0" timeOffset="141141">18740 11833 502 0,'0'0'34'0,"0"0"12"0,0 0 13 16,0 0 0-16,0 0-19 0,0 0 7 0,0 0-7 15,0 0 27-15,0 17 16 0,0-17 10 0,0 18 21 16,-18-4-6-16,18-2-19 0,0 2-17 0,0 3-18 15,0 1-44-15,-7-3-5 0,7 1-11 0,0-1-11 16,0-3 32-16,0 3-10 0,0 0-6 0,0-3 5 16,0 0-30-16,0-1-16 0,0-3-34 0,0 2-50 15,0-3-27-15,0 2-16 0,0-3 2 16,0 0 18-16,0-2 12 0,0-1 11 0,0 1-2 16,-23 0 23-16,23-3 36 0</inkml:trace>
  <inkml:trace contextRef="#ctx0" brushRef="#br0" timeOffset="143557.53">17947 12521 229 0,'-11'-5'1'0,"-5"3"15"0,0-1 12 0,0-1 6 16,-4 0 11-16,0 0-8 0,-2 0-5 0,0 2 2 15,-3-1 1-15,1 2 1 0,0-2-2 0,0 1-2 16,2 2-3-16,-2 0-7 0,0 0 5 0,1 0-5 16,-1 0-3-16,2 0 6 0,0 0-3 0,-1 0 1 15,1 0 3-15,-1 0-7 0,2 0 2 0,-1 0 10 16,1 19-5-16,-1-19 1 0,1 0 0 0,-2 15-17 16,3-15 7-16,-1 13 10 0,0-13-9 15,-1 14 14-15,1-6 1 0,-3 0-8 0,5 0 22 16,-3-2 1-16,3 3-14 0,3-3 4 0,-2 1-13 15,2 1-10-15,1-2 10 0,3 1-1 0,-1-1-4 16,3 2-10-16,-2-1-5 0,0 1 0 0,3 1 0 16,2 0 9-16,-2-1-4 0,0 2 0 0,3 0-5 15,0 0 5-15,1 1-1 0,-1-1-4 0,2 2 0 16,0 0 0-16,2 4 5 0,-1-3-5 0,0 3 0 16,1-1 5-16,1 3-5 0,0-1-4 0,1 0 9 15,0 0-14-15,0-1 0 0,0 2 9 0,0-1-4 16,0-2 5-16,0 1-5 0,0-1 0 0,22 2-4 15,-22 0 4-15,0-1 5 0,24-1-1 16,-24 0 1-16,23 2-10 0,-11-2 0 0,2-1 0 16,1-2 5-16,0 1 5 0,0-5 5 0,0 2-6 15,0-3-15-15,2 1-2 0,0-4 1 0,0 2 5 16,2-1 15-16,-1 1 1 0,1 0-10 0,0-1 0 16,2-1 0-16,1-1-5 0,-2 3 5 0,2-3 0 15,2-1-10-15,-1-2 15 0,-1 0-5 0,2 0 0 16,1 0 5-16,0 0-14 0,1 0 9 0,-2 0 1 15,2-21 0-15,2 21 10 0,-2 0-5 0,0-18-1 16,0 18-5-16,1-13 0 0,-1 13-6 0,-3-13 5 16,3 3 10-16,-2-1-6 0,1 0 1 15,-2-3 0-15,0-3-10 0,1 1 4 0,0-4 1 16,-4 0 0-16,2-1 4 0,0 1-4 0,-2-2 4 16,0 0-4-16,-3-2 9 0,-4 0-9 0,-1 2 1 15,3-2-6-15,-4 0-3 0,1 0 8 0,-3 2 0 16,-2 0 10-16,2 2-9 0,1-2 4 0,-5 1 0 15,0 0-9-15,-3 2 14 0,-2-2-5 0,2 1-4 16,-2-2 4-16,0 1-3 0,0 0-5 0,0-2 5 16,0 1-1-16,-29-1 5 0,29 4 9 0,0-3 10 15,-23 0-1-15,23 2 0 0,-27-1-4 16,12 4-9-16,-1-2 0 0,-5 1 4 0,0 0-4 16,-5 1-5-16,1 4 5 0,-4-2-17 0,0 3-1 15,0 1 9-15,-1 1-5 0,0 2 4 0,0 1-4 16,-1 2 4-16,0 2 0 0,3 0-4 0,-3 3 12 15,1 0-9-15,2 0 5 0,-2 0-1 0,0 0-3 16,1 0 3-16,0 23-12 0,-3-23 4 0,1 19 4 16,0-19-9-16,1 22 13 0,-2-9 0 0,2 2-4 15,-1-1 5-15,0 2-1 0,2-1 0 0,-1 3-5 16,0-1 6-16,1 4-5 0,-1-3 0 0,1 5 0 16,4-4-4-16,-1 2 5 0,1 1-9 0,1-1 9 15,1 0 4-15,4 2-8 0,0-4 8 16,3 1-7-16,-1-1-5 0,5 2 9 0,1-2-4 15,3 2 7-15,3 1-7 0,1 0-1 0,4-2-3 16,0 5 4-16,0 2 1 0,0-2-1 0,26 1 5 16,-26 1-9-16,32-1 5 0,-11 2-1 0,3 0 1 15,3-3 0-15,2-1-4 0,1 2 4 0,4-3 13 16,1-2-9-16,0 0 10 0,0-3-12 0,4-7-7 16,0 2 4-16,0-3-3 0,0-2 2 0,2-3-7 15,-3-2 4-15,2-2-2 0,-2-1 5 0,1 0 0 16,-2 0 0-16,1 0 3 0,-3 0 0 0,2 0-1 15,-3 0 1-15,-1-28 4 0,-1 28-4 0,-2-26 4 16,-2 26 0-16,-3-31-5 0,-2 12 0 16,-1-2 5-16,-3 0-5 0,-3 1 6 0,-1 1-5 15,-4-2 0-15,-2-2 4 0,2 4-5 0,-7-2 5 16,0-1-9-16,-4-1-13 0,0 4-19 0,0-2-14 16,0 0-20-16,0 0-7 0,-25 1-19 0,25 0-31 15,0 0-14-15,-27 1-11 0,27 0 0 0,-24 3 8 16,24 0 5-16,-26 1-3 0,12 3 23 0,0 0 37 15</inkml:trace>
  <inkml:trace contextRef="#ctx0" brushRef="#br0" timeOffset="161221.41">24207 12834 322 0,'0'0'19'15,"0"0"10"-15,0 0 16 0,0 0 14 0,0 0 1 16,-21 22 12-16,21-22 4 0,-14 23 6 0,14-6 2 16,-23 1 0-16,12 0 4 0,-5 3-17 0,2-1-17 15,-1 1-7-15,0-1-18 0,-2 1-5 0,0-3-15 16,-3 1-5-16,4 0 1 0,-5-2 0 16,1 0-1-16,3-3-9 0,-4-1-5 0,6-1-10 15,0-1 0-15,1-3-20 0,1-2-24 0,1 1-23 16,-1-1-20-16,3 1-3 0,1-2-1 0,-3 0 9 15,4 0 14-15,-3-1 4 0,2 0 13 0,0-3 10 16,1-1-6-16,-2 0 13 0,2 0 2 0,0 0 0 16,4 0 23-16,2 0 5 0</inkml:trace>
  <inkml:trace contextRef="#ctx0" brushRef="#br0" timeOffset="161466.26">23714 13158 148 0,'0'0'7'0,"0"0"14"0,0 0 14 0,0 0 19 16,0 0 11-16,0 0 5 0,0 0 1 15,0 0 3-15,0 0 8 0,0 0 14 0,0 0 7 16,0 0-2-16,0 0-11 0,0 0-17 0,0 22 4 16,27-22-10-16,-27 17 5 0,0-17-1 0,24 19-20 15,-24-19-5-15,0 16-8 0,18-16-14 0,-18 11 4 16,16-11 0-16,-16 11-14 0,17-11 4 0,-7 10 0 16,1-6 0-16,-1-1 4 0,4-1-9 0,-1 0-12 15,2-2-5-15,0 0-8 0,1 0 4 0,0 0-15 16,2 0-23-16,-3-28-22 0,3 28-45 0,0-22-23 15,-2 22-11-15,1-26-16 0,-2 26 5 0,0-22-7 16,-3 10-7-16,0 0 2 0,-1 3 26 0,-3 0 47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14T06:19:19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12902 4692 102 0,'-9'0'5'0,"-1"0"9"0,1 0 5 15,-2 0 12-15,-1 0 17 0,-1 0 10 0,0 0 11 16,-3 0-11-16,4 0-14 0,-3 18-7 0,0-18-4 16,-1 0 7-16,5 0 2 0,-1 18-4 0,-1-18 0 15,3 11-5-15,-1-11-5 0,1 14-3 0,0-14-1 16,1 14 9-16,2-5 0 0,-2 1-6 15,1-1-10-15,0 0-15 0,2 0 1 0,-1 0 3 16,3 1 12-16,-2 0 1 0,0 0-5 0,4-1 5 16,-2 3-9-16,1-1 4 0,2 0 6 0,1-2-10 15,0 3 6-15,0 0 3 0,0 1-13 0,0 0 4 16,0 0 0-16,0 0-9 0,0 2 8 0,22 0 1 16,-22-2-10-16,0-1 1 0,21 1 4 0,-21 0 4 15,16-1-4-15,-16 1 0 0,19-2-5 0,-19-1-4 16,13 1 3-16,-8 0 6 0,-1-2-5 0,-1 0-4 15,4 0 9-15,-3-1-5 0,0 0 9 0,2-2-4 16,1 1-5-16,3-1-5 0,-1-1-12 0,1 0-1 16,0-2-4-16,1 0 0 0,0 0 4 15,1-2 1-15,1 1-5 0,3-2 5 0,-2 0 8 16,4 0 1-16,1 0 8 0,1 0 0 0,3 0-3 16,-2 0 2-16,3-24 5 0,-3 24 0 0,1 0 0 15,-3-22 13-15,2 22-1 0,-3-16 5 0,1 16 13 16,-3-17 2-16,-1 7 6 0,1 0 8 0,-2-2-8 15,-2-1 0-15,1 2-8 0,-3-3 9 0,0 1 0 16,-1-2-9-16,0 2 14 0,-3-1-20 0,-1 0-10 16,1 0 5-16,-4 0-18 0,2 3-14 0,-4-4-14 15,2 2-49-15,-2 1-53 0,0-5-58 0,0 4-51 16,0-1-8-16,0-2-1 0,-30 1 44 0,30 2 71 16</inkml:trace>
  <inkml:trace contextRef="#ctx0" brushRef="#br0" timeOffset="1351.54">11523 5503 208 0,'-6'-1'9'16,"-3"-1"10"-16,-2 1 8 0,4 0 18 0,-3 0 4 15,0 0 3-15,-1 0-3 0,0 0-6 0,-4 1 3 16,3 0-10-16,-1 0 14 0,-1 0-9 0,1 0-5 16,-2 0 9-16,0 0 1 0,-1 0 22 0,1 0-10 15,-1 0-1-15,1 0-7 0,-3 0-15 0,-1 0 8 16,4 0 1-16,-1 0-4 0,4 0 1 0,0 15-5 15,-1-15 6-15,1 0-9 0,1 0 4 0,-1 9 17 16,-1-9-14-16,1 0 5 0,0 10-6 0,0-4-17 16,-2-1 0-16,1-1 7 0,0 1 5 0,-3 1-4 15,2 0 3-15,1-1-8 0,-1 2-4 16,-1-1-1-16,3 0-5 0,-1 0 5 0,2 1-11 16,1-2-1-16,1 0-7 0,2 1-7 0,0-2 1 15,0 2-2-15,2 0 8 0,0 1-8 0,1 0 1 16,1-1 7-16,-1 2 1 0,0 0 6 0,3 0 1 15,-1 3-8-15,0-1-3 0,1 0 3 0,1 0-3 16,0 0 1-16,0 0 2 0,0 1 5 0,0-2 0 16,0 0 8-16,0 1-5 0,0-1-3 0,0 1 1 15,0 0 4-15,21-1 1 0,-21 0-5 0,0 1 2 16,20 1-7-16,-20-3-1 0,14 2 4 0,-14-2-1 16,16 0-2-16,-7-2-1 0,0 2 3 15,-1-3-2-15,1 3 0 0,0-1 5 0,0 0-4 16,2-1 1-16,-1 3-1 0,0 1-4 0,2 0-4 15,-1-1 6-15,1-2-3 0,-1 4 5 0,2-5 3 16,3 4-2-16,-2-2 3 0,2-1-7 0,-2-1-1 16,1 1 4-16,0 0 0 0,1-2 3 0,-2 0-2 15,2-2-5-15,-2 0 1 0,2-1 3 0,0 2-6 16,1-1 3-16,-3-1 1 0,0-1-1 0,-2 1 7 16,2-2-2-16,-2 1-5 0,-2-1 4 0,4 0 1 15,-4 0-5-15,4 0 4 0,0 0-6 0,2 0 3 16,0 0 7-16,0-19-4 0,-1 19 1 15,0 0-8-15,0 0-1 0,-1-17 5 0,2 17 0 16,-3 0 0-16,1-13 1 0,-3 13 0 0,0-9-4 16,-1 9 6-16,0-8-7 0,1 5 5 0,-3-3 2 15,-1 2 2-15,0 1 3 0,0-2-5 0,-1 2 5 16,1-2-5-16,-2 0 2 0,0 1-1 0,1-3 0 16,-1 1-3-16,1-1 5 0,-2 0-7 0,1 0-3 15,1 1 2-15,2-1-9 0,-2 1 12 0,-1 1-1 16,1-1 1-16,-1 0 0 0,3 1-4 0,-1-1 2 15,-3-2-6-15,0 0-9 0,0 2-9 0,-2-4-19 16,1 3-24-16,-2-1-20 0,0-2-42 16,-1 2-39-16,0 0-40 0,0 0-40 0,0-2-18 15,0-1-4-15,0 3 28 0,0 0 71 0</inkml:trace>
  <inkml:trace contextRef="#ctx0" brushRef="#br0" timeOffset="9469.48">2917 9153 275 0,'-5'-2'25'0,"1"2"26"16,-1-1 22-16,2 0 0 0,1-1-1 0,0 1-1 15,2 1 5-15,0 0 35 0,-1 0 7 16,1 0 10-16,0 0-2 0,0 0-17 0,0 0-3 15,0 0-17-15,0 0-11 0,0 0-10 0,0 0-16 16,0 0-13-16,0 0-10 0,0 0-7 0,0 0-5 16,0 0-9-16,0 0-4 0,0 15 5 0,0-15 3 15,0 0 9-15,0 9 4 0,0-9 3 0,0 12-8 16,0-6-5-16,27 3-2 0,-27 0-15 0,0 1 0 16,24 0 0-16,-24 1-4 0,20-2 7 0,-20 2-3 15,21 1 8-15,-12 1 0 0,1-2-1 0,1 0-3 16,-2 1-5-16,2-3 0 0,-3 2 0 0,0-3 5 15,0-1-5-15,-1-1 5 0,1 0 3 0,-3-1 3 16,0-1 8-16,1 0 8 0,0-1 3 16,-2-1 7-16,-1 0 4 0,-1 0 6 0,-2-2 2 15,3 0-9-15,-2 0-7 0,0 0-7 0,1 0 2 16,-2 0 9-16,1 0 6 0,0 0 6 0,0 0-3 16,1 0 0-16,0-17-7 0,2 17-11 0,0 0-4 15,1-17-11-15,1 17-7 0,3-15-6 0,0 5 0 16,0 0-5-16,2-3 0 0,3-1 3 0,-4 1-16 15,3-5-22-15,-3 3-23 0,0 1-42 0,1 0-22 16,-2 0-41-16,-1 2-46 0,-2 2-41 0,0 0-53 16,-1 4-12-16,-3 0-4 0,1 2 46 0,-1 1 91 15</inkml:trace>
  <inkml:trace contextRef="#ctx0" brushRef="#br0" timeOffset="10323.53">4208 9250 475 0,'-5'0'36'0,"4"0"33"16,-2 0 28-16,3 0 26 0,-2 0-17 0,2 0-10 15,-1 0-4-15,1 0-11 0,0 0-8 0,0 0 1 16,0 0-5-16,0 0-5 0,0 0-6 0,0 0-24 16,0 0-20-16,0 0-9 0,0 0 3 0,0 15 11 15,0-15 8-15,0 0 5 0,0 17 1 0,0-17-1 16,0 15-4-16,0-5 8 0,21-1-14 15,-21 0-4-15,0 1 1 0,0-1-10 0,18 0 9 16,-18 0-3-16,11-1 6 0,-11-2 2 0,11 3-4 16,-3-4 11-16,-2 2-4 0,0-1-1 0,1-3 8 15,2 1-6-15,-2-3 3 0,0 0 13 0,2-1-2 16,1 0 1-16,1 0-2 0,-2 0-16 0,4 0-4 16,-3 0-2-16,3-22-9 0,0 22 0 0,-3 0-2 15,2-24-4-15,0 24 4 0,-1-22-7 0,0 10-11 16,-2 1-17-16,1-3-26 0,-4 2-38 0,2-1-50 15,-3 3-66-15,-1-1-69 0,-2 1-42 0,1 2-23 16,-3 2 21-16,0 1 54 0,0-1 86 16</inkml:trace>
  <inkml:trace contextRef="#ctx0" brushRef="#br0" timeOffset="13007.08">2228 11325 83 0,'-20'0'5'0,"1"0"7"0,1 0 1 0,-1 0 0 16,2 0-1-16,1 0-7 0,1 0 7 16,1 16-2-16,3-16-3 0,-2 0 1 0,3 0-6 15,1 9 4-15,2-9 10 0,-2 0 3 0,4 5 6 16,1-5 9-16,-1 4-2 0,0-4 4 0,3 2 0 15,1-2-4-15,-2 0 5 0,2 0 3 0,-1 0-3 16,1 0 5-16,0 0-6 0,0 0 8 0,1 0 1 16,-2 0 0-16,2 0 4 0,-1 0-3 0,0 0 1 15,1 0 3-15,0 0-2 0,0 0 1 0,0 0 0 16,0 0-3-16,0 0-5 0,0 0-4 0,0 0-9 16,0 0-10-16,0 0 1 0,0 0 0 0,0 0 15 15,0 0-10-15,0 0-5 0,0 0-9 0,0 0-15 16,0 0 5-16,0 0 0 0,16-14 5 15,-16 14 9-15,0 0 4 0,18 0 1 0,-7 0 4 16,-1 0-13-16,1 0-1 0,6 0 0 0,-1 0 0 16,0 0 0-16,2 0 0 0,-1 0 4 0,0 0-8 15,4 0 8-15,-3 0-8 0,0-6-1 0,2 6-4 16,-1 0-8-16,1 0 12 0,0-4 0 0,0 4 1 16,-2 0 3-16,5-2-3 0,-3 2-9 0,3-1-1 15,-2 1 5-15,-1 0 1 0,1-1-1 0,0 1 4 16,-2-1-4-16,2 1-9 0,-2 0 4 0,0-1 5 15,1 1-4-15,-1-2 13 0,0 2 0 0,-1-1-5 16,1 1 5-16,-1-3-9 0,1 1 0 0,-2 1-5 16,2-1 5-16,-2 0-4 0,0 0 0 15,-2 1 4-15,2 0-4 0,-3-1 3 0,0 2-3 16,-1 0-1-16,0 0 1 0,-3 0-5 0,0 0 9 16,2 0 0-16,-3 0 0 0,0 0 5 0,1 0-5 15,-4 0 0-15,3 0 0 0,-3 0-5 0,2 0 5 16,-3 0-4-16,1 0 0 0,-2 0 9 0,1 0-5 15,-1 0 8-15,-2 0-4 0,2 0-4 0,-2 0 0 16,-1 0 0-16,1 0 5 0,-2 0-1 0,1 0 9 16,-1 0-4-16,0 0-4 0,0 0 4 0,0 0-5 15,0 0-4-15,0 0 8 0,1 0-8 0,-1 0 0 16,2 0 5-16,-1-15-9 0,0 15-1 0,2 0 1 16,-1-16 0-16,1 16 8 0,1-14-8 15,-2 4 5-15,3 0-1 0,-2 2 5 0,1-6 12 16,0 3-8-16,0 0-4 0,-2-3-9 0,1 1-4 15,-1-1 4-15,0 0 0 0,-1-2 5 0,0 2 4 16,1-4-4-16,-2 0 0 0,0 1-4 0,3-2 9 16,-3-2-5-16,1-1 1 0,1 2 3 0,-1-1-3 15,0 2 8-15,0-2 1 0,1 2-1 0,0-2-3 16,0 3-1-16,-1 0 1 0,-1 0-5 0,1 0-4 16,0 1 4-16,-1 2 4 0,2 1 3 15,-2 0-1-15,0 1-10 0,0 1 3 0,0-1-7 0,0 0 9 16,0-2 1-16,0 2-6 0,0-1 1 0,0 0 5 15,0 1-2-15,0 1 2 0,0-2 3 16,0 4-8-16,-17 1 0 0,17 0 1 0,0 0-1 16,0-1 5-16,0 2-8 0,-10 2 7 0,10-1-3 15,0 2-5-15,0-1 8 0,0 0 1 0,0 2-1 16,-5 1 5-16,5-1 4 0,0 0-16 0,0 1 7 16,-2-1-3-16,2 2 0 0,0 0 4 0,-2-1-3 15,2 0 2-15,0 1-3 0,0 0 4 0,0 1-1 16,0-2-2-16,0 0-6 0,0 1 5 0,0 0-4 15,0 0-1-15,0 0 6 0,0-2-9 0,0 3 7 16,0-1-3-16,0 0 3 0,0-2 4 0,0 0-11 16,0 0 8-16,16-1 0 0,-16-1 0 0,0-1 8 15,20 0-8-15,-20 1 0 0,14 0 4 16,-14-1-5-16,13 1 4 0,-5 0-3 0,-3 0 0 16,0 2 0-16,-1-1 0 0,1 3 0 0,-1-3 3 15,0 3 1-15,0-1-9 0,0 1 14 0,-2-1-18 16,4 1 5-16,-2-1 3 0,0 0-7 0,0 3 4 15,2-4 0-15,-1 1 12 0,1-1-8 0,1 4 7 16,1-2-2-16,0-2-5 0,2 0 8 0,2 2-4 16,-2-1 3-16,4 0-3 0,0 0 0 0,-2-1 0 15,-2 1-4-15,0-1 8 0,4 2-4 0,-3-1-1 16,3 0 6-16,2-1-9 0,-1 2 1 16,2-1 3-16,5 1 0 0,-2 0 0 0,3-1-1 15,-1 1-3-15,1 1 4 0,-3-2 0 0,1 1 0 16,0 2 0-16,-1-1-4 0,0 0 0 0,-1-1 0 15,-3 1 0-15,2 1 1 0,1-1-1 0,-2 1 3 16,-1-2-7-16,1 2 8 0,-1 0-1 0,0-1-3 16,0-2 12-16,1 2-12 0,-1 0 0 0,-1 1 0 15,2-3-4-15,-1 3 4 0,0-2 4 0,-2 2-1 16,2 0 1-16,-2 0-1 0,2 0-2 0,-4 0-4 16,1 0-1-16,2 0-3 0,-4 0 3 0,3 0 8 15,-3 0-1-15,1 0 5 0,0 0-9 0,-2 0-3 16,1 0 1-16,0 0-1 0,0 0 5 15,0 0-5-15,-1 0 8 0,1 0-4 0,0 0 0 16,1 0 4-16,-2 0-8 0,2 0 7 0,-3 0 1 16,0 0 0-16,0 0 0 0,1 0-4 0,-3 0-8 15,-1 0 5-15,2 0-1 0,-2 0 0 0,-1 0 7 16,0 0-7-16,-1 0 8 0,0 0-7 0,0 0-1 16,0 0 8-16,-1 0-8 0,0 0 11 0,0 0 1 15,0 0-4-15,-1 0-4 0,1 0 0 0,-2 0 3 16,1 0-6-16,0 0 11 0,-2 0 5 0,1 0 11 15,1 0 12-15,0 0-4 0,-2 0 2 0,0 0-7 16,0 0 0-16,0 0 0 0,0 0-1 0,0 0 2 16,0 0-4-16,0 0-6 0,0 0-4 15,0 0-4-15,0 0-5 0,0 0 3 0,0 0-5 16,0 0-9-16,0 0 4 0,0 0 1 0,0 0-5 16,0 0 6-16,0 0 0 0,0 0-6 0,0 0 6 15,0 0-5-15,0 0 1 0,0 0 6 0,0 0-4 16,0 0 4-16,0 0-4 0,0 0-1 0,0 0 1 15,0 0-5-15,0 0 9 0,0 0-1 0,0 0 1 16,0 0-2-16,0 0-6 0,0 0 6 0,0 0-3 16,0 0 7-16,0 0-7 0,0 0-3 0,0 0-5 15,0 0-10-15,0 0-10 0,0 14-30 0,0-14-24 16,0 0-41-16,0 0-66 0,0 0-87 0,0 0-69 16,-18 0-50-16,18 0 84 0</inkml:trace>
  <inkml:trace contextRef="#ctx0" brushRef="#br0" timeOffset="15565.48">4221 10349 173 0,'0'0'12'0,"0"0"13"0,0 0 27 0,0 0 24 16,0 16 4-16,0-16 16 0,0 0-5 0,0 14 3 15,0-14 0-15,0 14-2 0,0-8-3 0,0 2-3 16,0 1 2-16,0 3-12 0,18-3 13 0,-18 1 4 16,0 2-5-16,0 3-2 0,0-2-20 0,0 1-7 15,0 3 0-15,0-3 0 0,0 5 13 16,0 0-16-16,0 0 0 0,0 0 0 0,0 1-17 15,0-1 4-15,0 2-10 0,0-5 3 0,0 3-1 16,0-3-1-16,0 3 1 0,0-1-11 0,0 0 0 16,-14 1-2-16,14-3-6 0,0 3-3 0,0-3-8 15,0 2-3-15,0-4-3 0,-6-1-2 0,6 1 4 16,0-3-5-16,0 0 3 0,0-1-1 0,0 1 4 16,0-3-6-16,0 0-6 0,0 0-12 0,0-2-24 15,0-1-14-15,0-2-22 0,0 2-27 0,0-4-25 16,0 2-22-16,0-2-48 0,0-1-21 0,0 0-32 15,0 0-14-15,0 0 12 0,0 0 17 0,0 0 70 16,0 0 61-16</inkml:trace>
  <inkml:trace contextRef="#ctx0" brushRef="#br0" timeOffset="16009.39">3946 10737 340 0,'-4'0'23'16,"1"-1"33"-16,-1 1 19 0,1 0 20 0,2 0 6 15,-1 0 0-15,1 0-2 0,0 0 5 0,1 0-3 16,0 0-27-16,0 0 5 0,0 0-2 16,0 0-22-16,0 0 15 0,0 0 3 0,0 0-17 15,0 0 24-15,0 0-4 0,0 0-5 0,0 0 8 16,0 0-6-16,0 0 1 0,0 0 8 0,0 0 11 15,24 0-12-15,-24 0-1 0,19 0-20 0,-19 25-21 16,23-25-2-16,-11 0-10 0,1 26 5 0,1-26 6 16,-1 16-3-16,0-16 2 0,1 16-7 0,0-16-5 15,0 13-2-15,0-13 0 0,0 11 8 0,1-11-2 16,-1 6 5-16,1-6-6 0,-1 2-5 0,2 0 4 16,-3-2-7-16,1 0-2 0,-2 0 2 0,2 0 0 15,0 0-2-15,-2-21 7 0,4 21-5 0,-1-18-9 16,2 18 3-16,-1-24-10 0,3 10-3 15,1 2 4-15,-1-5-4 0,2-1 1 0,-4 1 6 16,1-2-5-16,-2-2-1 0,-1 2 3 0,-3 0-9 16,0-2 0-16,-2 1 2 0,-3 3-22 0,-1 0-20 15,1 1-26-15,-3 3-42 0,-3 2-18 0,2 1-29 16,-3 2-43-16,0 4-50 0,0 0-92 0,0-1-76 16,0 4-17-16,-24-1 19 0,24 0 129 0</inkml:trace>
  <inkml:trace contextRef="#ctx0" brushRef="#br0" timeOffset="16661.54">4211 10724 388 0,'0'0'37'15,"0"0"35"-15,0 0 35 0,0 0 29 0,0 0 9 16,0 0 6-16,0 17 11 0,0-17 10 0,0 0-13 15,0 18-8-15,0-18-24 0,18 19-16 0,-18-7-14 16,0-1-15-16,0 2-3 0,0-1-16 0,11 3-7 16,-11-1-11-16,0 0-1 0,0 3-9 0,6-2-1 15,-6 2-2-15,0-3-11 0,0 3 2 0,2 1-5 16,-2-2-7-16,0 2 7 0,2-1-3 0,-2-3-6 16,1 0 4-16,-1 1-9 0,0-2 3 0,3 0-1 15,-2-3-2-15,-1 0-1 0,0-2 0 16,1 2 0-16,-1-3 0 0,1 1 2 0,1-4-2 15,-1 0 1-15,-1-1-3 0,0-1 3 0,0-1 1 16,1 0 3-16,-1-1 4 0,0 0-2 0,0 0-2 16,0 0 3-16,2 0-2 0,-2 0-1 0,2 0-4 15,-2-22-5-15,1 22-2 0,-1-15-6 0,1 15 4 16,-1-28-3-16,2 12-1 0,-1-2 4 0,1 1-4 16,1-2 9-16,-2 2-1 0,2 1-1 0,-1 1 4 15,-1 5-2-15,1 2 3 0,-1 3 0 0,-1 0 0 16,0 5-4-16,0 0-3 0,0 0 5 0,0 0 2 15,0 0 7-15,0 0-2 0,0 0 2 0,0 26-2 16,0-26-3-16,0 19 3 0,0-19-2 16,0 23-2-16,0-10 0 0,0 1-4 0,0-2 1 15,0-1 1-15,0 1-3 0,0-3 2 0,0 1-2 16,0-2-6-16,0-1-6 0,0-1-20 0,0 2-32 16,0-2-35-16,0-2-34 0,0 1-29 0,0-1-37 15,0-2-42-15,0 1-60 0,0-1-45 0,0-1-16 16,0 1 20-16,0 0 102 0</inkml:trace>
  <inkml:trace contextRef="#ctx0" brushRef="#br0" timeOffset="18137.24">1382 10778 365 0,'0'0'28'0,"-22"-3"24"0,11 3 14 0,1-1 7 15,-2-1-22-15,3 0-14 0,-1 2-4 0,-2 0 8 16,1 0 19-16,1 0 16 0,-1 0 10 0,1 0 12 15,-4 0-13-15,3 0-8 0,0 0-15 0,-3 0-21 16,-1 21-4-16,0-21-11 0,0 0 5 0,-4 16-1 16,1-16 4-16,-1 15 5 0,-1-15 3 0,1 17 0 15,-1-7 2-15,-2-2-4 0,2 3 6 0,2-1-5 16,-4 1-12-16,2 0 3 0,-2 3-9 0,2-3 9 16,-2 5 4-16,2-1-3 0,-2 0-2 0,4 1-2 15,-1 0-1-15,2-1 5 0,1-1-3 0,0 1-2 16,3-1 2-16,3 0-5 0,-1-2-5 15,2 2-7-15,3 0-6 0,-1-1-4 0,0 2 1 16,2 1 9-16,1 0 1 0,0 0 3 0,-2 2 7 16,1 1-1-16,1 0 6 0,0 2 1 0,1 0-1 15,1-2 4-15,0 2-1 0,1 1-4 0,1-1-3 16,0 2 3-16,0-3 1 0,0 2 11 0,0 0-1 16,0 0-7-16,21 0 0 0,-21-3-3 0,0 3 0 15,0-1-2-15,23-2-5 0,-23 0-7 0,12-1-1 16,-12 0 2-16,14-2-1 0,-14 0-3 0,15-3-2 15,-9 3-9-15,-1-2-3 0,2-3 2 0,-1 1-1 16,0-2 0-16,-2 1-1 0,0-1 1 0,-1-2-5 16,2-1-10-16,-1 0-17 0,0 0-36 15,-2 1-35-15,-2-1-31 0,3-3-42 0,-2 2-31 16,0-2-38-16,-1-2-57 0,0 1-27 0,2-1 5 16,-2-1 24-16,0 0 50 0,0-1 59 0,0 0 62 15</inkml:trace>
  <inkml:trace contextRef="#ctx0" brushRef="#br0" timeOffset="18373.22">655 11808 505 0,'-7'0'30'0,"2"0"32"0,0 0 30 15,4 0 27-15,0 0-12 0,-2 0-21 0,3 0-21 16,0 0-12-16,0 0-10 0,0 0 22 16,0 0 20-16,0 0 23 0,19 18 31 0,-19-18 4 15,0 14-16-15,29-14-13 0,-29 18-22 0,27-8-14 16,-9-2-6-16,-2 2-4 0,3-2-5 0,-4-1-10 15,1-7-1-15,2 9-9 0,-1-7-7 0,-2 1-4 16,3-2-16-16,-3-1-2 0,0 0-3 0,-4 0-6 16,3 0 4-16,-5 0-5 0,1 0-20 0,-2-23-34 15,-1 23-39-15,-1-17-58 0,-5 17-85 0,4-20-87 16,-2 7-93-16,-3-2-38 0,0 1 49 0,0-4 122 16</inkml:trace>
  <inkml:trace contextRef="#ctx0" brushRef="#br0" timeOffset="18976.91">222 12016 521 0,'0'-1'28'0,"0"1"22"0,0 0 24 16,-13 0 8-16,13 0-5 0,0 0-4 0,0 0 1 16,0 0 16-16,0 0-8 0,0 0 13 15,0 0 1-15,0 0-6 0,0 0 3 0,0 0-26 16,0 0-17-16,0 18-5 0,-6-18-6 0,6 0 8 15,0 14 6-15,-5-14-4 0,5 14-5 0,-5-14-5 16,3 16-4-16,0-7 3 0,1 1 4 0,1 0 4 16,0 2 1-16,0-1-10 0,0-1-8 0,0-1-7 15,0 2-2-15,0 1 2 0,0-3 2 0,20 1-5 16,-20 0 2-16,0-2-1 0,16 0-3 0,-16 3 1 16,16-4 0-16,-16 0-10 0,15-1-2 0,-15 0 1 15,18-1-9-15,-11 1 14 0,3-4 1 0,-1 3-10 16,0-2 8-16,2 0-11 0,-2-2-2 15,0-1 6-15,-1 2-18 0,1-2-2 0,0 0-16 16,-3 0-22-16,-1 0-17 0,-1 0-47 0,2 0-37 16,-1 0-60-16,-1 0-71 0,0-18-39 0,0 18-37 15,0 0 17-15,1 0 91 0,-1-18 89 0</inkml:trace>
  <inkml:trace contextRef="#ctx0" brushRef="#br0" timeOffset="19385.08">524 12060 460 0,'0'0'22'0,"0"0"22"0,0 0 23 16,0 0 35-16,0 0 6 0,0 0-3 0,0 0 6 16,0 18 5-16,0-18 16 0,0 0 18 0,0 0 18 15,0 17-12-15,0-17-20 0,0 11-14 0,0-11-28 16,0 16-10-16,0-6-8 0,0 1-10 0,20-1-8 15,-20 1-10-15,0-3-5 0,0 4-10 0,0-1-4 16,12 2 4-16,-12-1-7 0,0-3 6 0,0 2-1 16,4-3-6-16,-4 2-3 0,0-2-6 0,0 0 6 15,3-2 1-15,-3-2 11 0,0 1 7 16,2-1-2-16,-2-1 4 0,2 1-7 0,-2-3-2 16,0-1 3-16,0 1-2 0,1-1 3 0,-1 0-5 15,0 0-6-15,0 0-5 0,0 0-5 0,1 0 0 16,1 0-5-16,-1 0 1 0,3 0-3 0,2 0-3 15,-2 0 2-15,-1 0-3 0,2 0 2 0,2 0-6 16,-1 0-2-16,-1 0-3 0,0 0-1 0,0 0-2 16,4 0-7-16,-2 0-15 0,2 0-23 0,-3 0-23 15,3 0-31-15,-3 0-29 0,2 0-31 0,-3 0-37 16,-1 0-53-16,-2 0-63 0,-1 0-70 0,3 0-43 16,-4 0 14-16,1 0 79 0,0 0 125 0</inkml:trace>
  <inkml:trace contextRef="#ctx0" brushRef="#br0" timeOffset="19753.4">713 12150 490 0,'0'-2'33'0,"0"2"26"16,0 0 26-16,0 0 18 0,0 0-6 0,0 0-3 15,0 0 16-15,0 0 13 0,0 0 1 0,0 0 8 16,0 24-17-16,0-24-17 0,0 0-8 0,0 21-16 15,22-21-18-15,-22 18-6 0,0-18-19 0,15 17-16 16,-15-8-8-16,12-2-7 0,-12 2 3 16,9-1 0-16,-9-1-3 0,5-1-4 0,-1 0-7 15,-1-2 8-15,0 1 3 0,-2-3 7 0,0 0 7 16,1-2-10-16,0 0 7 0,-1 0 5 0,-1 0-1 16,0 0 10-16,0 0-2 0,0 0-6 0,0 0 3 15,0-22-5-15,0 22-7 0,0-18 5 0,0 18 1 16,0-25 4-16,32 11 1 0,-32-1-4 0,23 0-4 15,-23-1-4-15,23 2 1 0,-23 3-3 0,21-1-4 16,-21 2 0-16,18-1-3 0,-18 4-4 0,12 0-1 16,-12 2-3-16,12 1-10 0,-12 1-21 0,6 2-40 15,-5 0-51-15,1 1-62 0,0 0-65 0,-2 0-23 16,0 0-16-16,0 0 25 0,0 0 42 16,0 0 34-16,0 0 73 0</inkml:trace>
  <inkml:trace contextRef="#ctx0" brushRef="#br0" timeOffset="19961.18">866 12148 377 0,'0'0'44'16,"0"0"44"-16,0 0 47 0,0 0 75 0,0 0 18 15,0 0 21-15,21 0-3 0,-21 0-46 0,17 18-28 16,-17-18-34-16,25 0-26 0,-25 0-15 0,26 16-23 16,-11-16-23-16,-3 0-12 0,2 12-10 0,1-12-10 15,-1 9-8-15,1-4-8 0,-2-1-4 0,1 0 3 16,-1 0 1-16,1-1-2 0,-3 2-8 15,-1-1-20-15,2-1-37 0,-3 1-40 0,-1-3-50 16,-2 2-67-16,3-2-54 0,-3 2-59 0,-1-3-30 16,-1 1 4-16,-2-1 65 0,2 0 102 0</inkml:trace>
  <inkml:trace contextRef="#ctx0" brushRef="#br0" timeOffset="21877.41">3957 10707 405 0,'0'0'22'0,"-11"0"19"15,11-4 17-15,0 4 9 0,0 0-16 0,0 0-15 16,0 0 1-16,0 0-4 0,0 0 23 16,0 0 20-16,0 0 8 0,0 0 14 0,0 0 5 15,0 0-14-15,0 22-9 0,27-22 0 0,-27 0-16 16,0 0 11-16,27 18-6 0,-27-18-11 0,18 13 6 16,-18-5-16-16,22 2 0 0,-11 2-5 0,0-2-18 15,2 0 0-15,-1-1-5 0,-1 2 3 0,2-1-9 16,1-2-5-16,-3 1-3 0,3-3-7 0,-2 2 4 15,-1-1-4-15,-2-3 5 0,0 0-1 0,2 0 1 16,-5 0 0-16,-1-1 0 0,1-2 2 0,-4 0-2 16,2 0 2-16,0-1-1 0,1 3 3 0,-3-3 1 15,2 0 2-15,0 0-3 0,0 0-2 0,2 0-1 16,0 0 3-16,3 0 0 0,-1-19 2 16,1 19 2-16,3 0-13 0,0-23 5 0,2 23-4 15,-2-18 0-15,1 7 15 0,0 1 1 0,-2-1 6 16,0 1-3-16,1 0-3 0,-2-2-7 0,-1 2 6 15,3 2-2-15,-4 1-8 0,-2 0 4 0,3 1-11 16,-4 0 0-16,0 0 7 0,-1 2-3 0,1-1-6 16,-3 1 4-16,0 1-8 0,-1 0-16 0,0 0-13 15,0 1-44-15,-1 0-44 0,0 2-57 0,0 0-66 16,0 0-49-16,0 0-33 0,0 0 21 0,0 0 28 16,0 0 91-16</inkml:trace>
  <inkml:trace contextRef="#ctx0" brushRef="#br0" timeOffset="22761.69">4315 10832 115 0,'0'21'4'0,"-14"-21"14"0,8 18 13 0,-4-9 9 0,2 0 12 16,1-2-2-16,0 1 2 0,-1 0 8 16,0-2-2-16,-2 1 6 0,2 0 1 0,-1 0 2 15,0-2 12-15,0 2 2 0,-3-4 1 0,2 0-4 16,0 2-12-16,-2 0 6 0,1-3 1 0,-2 0 17 15,1-2-5-15,0 1-11 0,-1-1-6 0,2 0-16 16,0 0-1-16,-1 0-10 0,2 0 0 0,0 0-1 16,2 0-14-16,-1 0 0 0,-1-21-13 0,1 21-12 15,0 0 8-15,0-20-11 0,-2 20-1 0,4-15 1 16,-2 15-5-16,0-20 9 0,3 11 3 0,-2-2-4 16,2 3 8-16,1-1 0 0,1 1-4 0,0 1 1 15,1 2 4-15,0-2-8 0,1 1 4 0,1 2 7 16,-1 0-15-16,0-5 15 0,2 4 0 0,0 0-8 15,0 1 4-15,0 0-4 0,0 0-4 16,0 0 7-16,0 1-6 0,0 3 7 0,0-2-12 16,0 0 16-16,0 1-10 0,0 0-2 0,0 1 9 15,0 0-17-15,0 0 15 0,0 0-5 0,0 0 7 16,0 0 3-16,0 0 5 0,0 0-1 0,0 0 0 16,15 0 4-16,-15 0-3 0,0 0 5 0,15 0 8 15,-15 0 2-15,14 0 4 0,-4 19 0 0,0-19-7 16,1 0-4-16,1 14-1 0,1-14-2 0,-2 0-5 15,3 15-4-15,-1-15-1 0,-1 10 0 0,2-1-4 16,0-4 10-16,-3 0-6 0,0 1-7 0,3-1-1 16,-3 1-9-16,1 0 4 0,1 0-5 15,-3-2 6-15,1 3-1 0,1 1 0 0,0-3 4 16,-3 3-5-16,0-2 3 0,0-2-5 0,-1 3 2 16,1-2 0-16,-1 0 1 0,-3-1-3 0,3 0 2 15,-3-2 3-15,2 0-6 0,-2 3 9 0,1-4-3 16,0-1 1-16,-1 2-3 0,0 0-2 0,-1-2-1 15,1 0-5-15,0 0 7 0,1 0-1 0,0 0-6 16,1 0 1-16,-1 0-13 0,0 0-3 0,2 0-2 16,-2-20-5-16,-1 20-2 0,1 0-10 0,2-16-8 15,-2 16-20-15,-1-13-16 0,0 13-32 16,0-13-40-16,0 13-52 0,-1-17-53 0,2 9-25 16,-1-2-13-16,-3-1 17 0,1-1 74 0,-2-1 73 15</inkml:trace>
  <inkml:trace contextRef="#ctx0" brushRef="#br0" timeOffset="23453.3">4229 10524 266 0,'0'-2'25'16,"0"2"26"-16,0 0 22 0,0 0 22 0,0 0 0 16,0 0-13-16,0 0-3 0,0 0-5 0,0 0 3 15,0 0 6-15,0 0 1 0,0 0 9 0,0 18-3 16,0-18 5-16,0 13 20 0,0-13-3 0,0 21-4 15,0-10 3-15,22 3-18 0,-22 0 0 0,0 3-4 16,0 0-18-16,0 1 5 0,0-1-8 16,0 2-8-16,0-1 2 0,0 1-14 0,0 0-13 15,0 0-3-15,0 1-6 0,0-2-3 0,0 0 3 16,0 0 3-16,0 0 0 0,0-2-4 0,0 0 8 16,0-2-8-16,0-3 5 0,0 3-7 0,0-6-7 15,0-1 4-15,0 1-7 0,0-3 6 0,0-2-2 16,0-1 11-16,0 1 1 0,0-3 1 0,0 0 1 15,0 0-8-15,0 0-1 0,0 0-4 0,0 0-1 16,0 0-7-16,0 0-6 0,0 0-9 0,0-18-9 16,0 18-5-16,0 0-6 0,0-25 3 0,0 25 4 15,0-25-5-15,0 7 3 0,0 0 0 0,0-3 2 16,0-1 5-16,0 1 3 0,0 1 8 16,0 2-3-16,0 0 4 0,0 1 3 0,0 2-4 15,0 3 5-15,0 2-5 0,0-1-1 0,0-1 1 16,0 2-4-16,0 3 6 0,0 1 4 0,0 1 4 15,0 0 5-15,0 2 2 0,0 1 1 0,0 1 3 16,0 1 2-16,0-1-4 0,0 1 1 0,0 0-8 16,0 0 1-16,0 0-2 0,0 0 0 0,0 0-2 15,0 0 1-15,0 19 9 0,0-19 12 0,0 21 20 16,0-21 9-16,0 25 7 0,0-10-5 0,0 2-13 16,0 1-5-16,0 2-11 0,0-2-8 0,0 2-2 15,0 1-8-15,0 0-6 0,0-3-1 0,0 1-9 16,0-2-2-16,0 0-5 0,0-2-24 15,16-1-43-15,-16-1-56 0,0 0-61 0,0-1-65 16,0-2-67-16,0 0-129 0,0-1-108 0,0-1-27 16,0 0 114-16</inkml:trace>
  <inkml:trace contextRef="#ctx0" brushRef="#br0" timeOffset="25693.14">2115 12632 253 0,'-6'0'19'0,"-3"0"6"0,5-3 15 0,0 3 12 16,2 0-10-16,-1 0 6 0,1 0-8 0,0-1-7 15,0 1-1-15,2 0-7 0,0 0 0 0,0 0 11 16,0 0-2-16,0 0 9 0,0 0-2 0,0 0 0 15,0 0-5-15,0 0-2 0,0 0 8 0,0 0 6 16,23 0 13-16,-23 0 6 0,20 0 1 0,-20 0-8 16,30 0 0-16,-10 0-3 0,-1 0 7 0,4 0-4 15,2 0-7-15,3 0-5 0,-3 0-13 0,0 0-10 16,4 0 0-16,-3 0-8 0,1 0-1 16,0 0 4-16,2 0-7 0,-1 0 5 0,0 0 2 15,2 0-8-15,0 0 0 0,0 0-1 0,1 0-11 16,0 0 4-16,1 0 3 0,0 0-3 0,1 0-4 15,-1 0 1-15,0 0-1 0,-1 0 0 0,1 0-1 16,1 0 1-16,0 0 0 0,0 0 0 0,0 0 9 16,1 0-5-16,-2-14-3 0,1 14 10 0,2-12-4 15,-5 12 7-15,-2-11-6 0,-1 11 4 0,1-8-8 16,-1 3-3-16,-2 0 10 0,-3 1-8 0,1 1 0 16,0 1 8-16,2-2-7 0,-2 2-3 0,-1-3-1 15,-1 4-7-15,1-3 7 0,1 1-3 0,-3 1 7 16,0-2 1-16,1 0-2 0,-2 2 0 15,2-2 3-15,-1 1-4 0,1-1-2 0,-2 2 0 16,-2-2-3-16,3 0 3 0,-3 3 3 0,0-3-2 16,0 0-1-16,-3 4 1 0,-2-1-5 0,3-1 0 15,-4 1 0-15,2 1-3 0,-2 0 4 0,-1 0 3 16,0 0 0-16,-1 0 3 0,0 0-17 0,2 0 6 16,-3 0 1-16,-2 0 7 0,2 0 7 0,0 0-14 15,-1 0 6-15,-1 0 1 0,1 0 4 0,1 15 3 16,-2-15-7-16,0 0-14 0,2 0 4 0,-1 0 2 15,1 8 2-15,-2-8 12 0,0 5-10 0,-1-5 1 16,0 2 4-16,2 0-7 0,-1-1 5 0,-3 0 0 16,1 0-2-16,0 0 2 0,0 1 1 15,0 0-2-15,-1-2-2 0,0 0 0 0,-1 1 5 16,1 0 1-16,-1 1-5 0,1-2 3 0,-1 1-5 16,1 0 5-16,1-1 4 0,-3 2-8 0,1-2 4 15,1 0 0-15,0 0 0 0,0 0 4 0,0 0-5 16,-2 0 1-16,0 0 0 0,2 0 1 0,-1 0-5 15,2 0-3-15,-3 0-1 0,2 0 0 0,1 0 3 16,-1 0 5-16,2 0-8 0,3-16 1 0,-5 16 3 16,2 0 1-16,1 0 2 0,-3 0 1 0,3-15-4 15,-2 15-7-15,0 0 3 0,-1-5 0 16,0 5 0-16,1-8 8 0,0 5 0 0,-2 0-3 16,1-1-2-16,0 1-11 0,0-1 4 0,-2-1 0 15,2-1 8-15,-2 0 8 0,2 1-7 0,-1-5 7 16,1 3-3-16,-2-3-1 0,1 1 8 0,1-3-4 15,-1-1 5-15,0 0-1 0,-2 0-11 0,3 0 1 16,-2-4-1-16,-1 3 0 0,0-4 4 0,0 3 4 16,0-3 0-16,0 0-4 0,0-2 1 0,0 1-4 15,0-3-4-15,0 3 0 0,0-3 13 0,0 0-4 16,0-2 0-16,-18 3 3 0,18-3-8 0,0 0 4 16,0 2 6-16,0 2-2 0,-13 2 0 0,13 0 5 15,0 2-4-15,-10 0 0 0,10 0 9 16,-5 2-1-16,0 0 5 0,3-1 6 0,-1 1-8 15,2-3-3-15,-2 4-1 0,1 1-2 0,1 2 7 16,-2 1-1-16,2-2-3 0,-1 3-7 0,0 0-1 16,1 1-4-16,0 2 1 0,-1-1-1 0,1-1-6 15,0 3 6-15,0-2-3 0,1 2 5 0,-2 2 5 16,1 0-10-16,1-2 4 0,0 3 6 0,0-1-8 16,0 2 4-16,0 0-2 0,0 0-8 0,0-1 4 15,0 1-7-15,0 0 10 0,0 0-3 0,0 0-4 16,0 0 2-16,0 0-5 0,0 0-1 0,0 0 8 15,0 0 7-15,0 0-11 0,0 0 8 0,0 0-1 16,21 0-6-16,-21 0 10 0,0 0-4 16,20 0 1-16,-20 0-1 0,17 0-3 0,-8 0 0 15,1 0-3-15,1 0 6 0,-1 0 2 0,-1 0-5 16,2 0 0-16,0-13 1 0,1 13 2 0,1 0 4 16,-1 0 3-16,2 0-7 0,-1 0-6 0,1 0 3 15,-2-6-2-15,0 6 3 0,1 0 6 0,0 0-4 16,-1 0 1-16,-2 0 0 0,2 0 0 0,2 0 3 15,-2 0 11-15,0 0-1 0,1 0 0 0,2 0-4 16,-3 0-11-16,2 0 8 0,-1 16-5 16,0-16-2-16,0 0 1 0,2 0-1 0,0 0 2 0,-2 7 0 15,-1-7-1-15,-2 0-4 0,2 8 8 0,2-8 4 16,0 3 0-16,1-3 0 0,-2 1-4 16,5-1 0-16,0 0-1 0,3 0-4 0,-2 0 0 15,0 0-5-15,1 0 2 0,-3 0 5 0,3 0-1 16,-3 0 2-16,1 0-2 0,0 0-3 0,-2 0-1 15,3 0 4-15,-4 0-5 0,2 0 5 0,0 0 0 16,0 0-4-16,-1 0 4 0,2-15-2 0,-1 15 1 16,0 0 0-16,0 0 3 0,-2 0-4 0,1 0-1 15,0 0 0-15,-2-7-6 0,-1 7 4 0,-1 0 0 16,2 0 4-16,0 0-2 0,0 0 3 0,-1 0-3 16,1 0 2-16,-1 0 3 0,2 0-4 0,0-4 4 15,0 4-6-15,0 0 1 0,2-1-4 0,-3 1 4 16,1 0 0-16,2-2-2 0,-3 2 5 15,-1 0-7-15,3 0 3 0,-3 0 1 0,0 0-1 16,1 0 2-16,0-2-6 0,0 2 4 0,0 0 3 16,1 0-2-16,-3-1 2 0,6 1-3 0,-3 0 0 15,2 0 0-15,0 0-3 0,1 0 2 0,0 0-4 16,0 0 6-16,3 0 2 0,-3 0-6 0,2 0 5 16,0 0-5-16,-1 0 7 0,2 0-2 0,-2 0-5 15,2 0-1-15,-2 0 1 0,-1 0 2 0,2 0 6 16,-3 0 0-16,1 0-6 0,1 0-2 0,-3 0 2 15,0 0-5-15,0 0 9 0,2 0 1 0,1 0-8 16,-2 0 10-16,3 0-9 0,-1 0 6 0,1 0-1 16,3 0-5-16,-3 0 5 0,0 0-8 15,0 0 1-15,-4 0 5 0,2 0-2 0,-4 0 8 16,3 0-2-16,-3 0-4 0,2 0 3 0,-4 0-5 16,2 0 2-16,0 0 0 0,0 0-4 0,-2 0 3 15,2 0 3-15,-2 0-2 0,-2 0 2 0,1 0 1 16,-1 0-3-16,-1 0-15 0,-2 0-22 0,1 0-45 15,-4 0-71-15,0 0-93 0,0 0-103 0,-3 0-79 16,-1 0-5-16,0 0 110 0</inkml:trace>
  <inkml:trace contextRef="#ctx0" brushRef="#br0" timeOffset="26837.62">6301 10712 637 0,'-3'0'28'15,"0"0"37"-15,1 0 20 0,1 0 34 0,1 0 10 16,0 0-21-16,0 0 18 0,0 29-9 0,0-29-2 15,0 27 7-15,0-12-22 0,0 3-5 0,25 1-28 16,-25 1-11-16,20-3 0 0,-20 2-3 0,20-2 4 16,-20-2-3-16,27-2 9 0,-12-2-2 0,0 1 7 15,1-3 8-15,3-1-4 0,1-4 6 16,1-1 0-16,1-1-8 0,0-2-3 0,3 0-5 16,-1 0-6-16,0 0-1 0,0 0-10 0,-1-29-6 15,0 29-7-15,-1-23-6 0,-2 23-9 0,1-31-9 16,-6 12-12-16,3 2-1 0,-2-2-2 0,-3 1-9 15,0 0-23-15,0 0-38 0,-4 4-39 0,-2 1-46 16,3 4-30-16,-5-1-47 0,-3 6-74 0,1 0-88 16,-2 4-58-16,-1 0-13 0,0 0 118 0</inkml:trace>
  <inkml:trace contextRef="#ctx0" brushRef="#br0" timeOffset="27981.57">6693 11784 266 0,'0'0'16'15,"0"19"18"-15,0-19 22 0,0 19 22 0,0-7 4 16,0 1 8-16,0-1-2 0,0 3 8 0,-14 0 3 16,14-3-5-16,0 1 3 0,0-1 6 0,0 2-13 15,-10 1 4-15,10 1-7 0,0 2-38 0,-6-1 8 16,6 2-12-16,-4 3-6 0,3 0 13 15,-2 0-11-15,-1-1-4 0,2 0-2 0,-1 0-1 16,0 0 1-16,1-2 2 0,-2 2 3 0,2-2-2 16,-3 3-1-16,1-3 4 0,2 1-8 0,-2 0 0 15,2 2-2-15,-2-3-4 0,1 2 1 0,-1-2-1 16,1 1-1-16,-2-1-4 0,1 0-7 0,-1-1-4 16,1 1-1-16,-2 1-7 0,2-3 0 0,0 0 1 15,0 0-3-15,1-1 4 0,-1 0 2 0,3 1-4 16,-1-3 2-16,-1 0-1 0,2 0 1 0,-1 1-2 15,1-2 2-15,0 0 0 0,-2 1 2 0,2-3 2 16,0 1-6-16,-2-2 4 0,0-1-4 16,2 0-1-16,1 0 4 0,-3-2-4 0,3-2-1 15,0-1 3-15,0 2-5 0,0-3-3 0,0-1 9 16,0 0-7-16,0-2 8 0,0 0-2 0,0 0-6 16,0 0 4-16,0 0-3 0,0 0 5 0,0 0-5 15,0 0 5-15,21 0 0 0,-21 0-8 0,0 0 1 16,18 0 2-16,-18 0 1 0,18 0 0 0,-5 0 4 15,-2 0-7-15,4 0 1 0,1 0-2 0,0-17 0 16,2 17 0-16,1 0-1 0,1-14 7 0,0 14 0 16,1-10 1-16,2 10 1 0,1-11-3 0,-1 5-2 15,4 1 0-15,-5-1-2 0,2 2 3 16,0 1 5-16,1-2-2 0,-3 3 0 0,1-4-5 16,-4 3-3-16,3-2 5 0,-2 1-6 0,3-1 7 15,-1 1 4-15,1 0-6 0,-2 0 3 0,3 2-6 16,0-3 0-16,1 2 6 0,-4 2 1 0,0-1 1 15,0 0-3-15,-2 2-1 0,3-3-3 0,0 2 0 16,0 1 4-16,2 0-4 0,2 0 3 0,3 0 3 16,4 0-4-16,-3 0-1 0,1 0 6 0,2 0-2 15,-1 0-5-15,-1 0 2 0,0 0-1 0,1 18 3 16,-3-18 1-16,1 0 0 0,1 15 1 0,-4-15-9 16,3 0 6-16,1 15 1 0,-2-15-7 0,-1 13 9 15,2-7-2-15,4 0 2 0,-5 0-2 16,5 0-3-16,-4-1-3 0,1 3 1 0,-2-2 3 15,-2-1 0-15,-5-1 4 0,3 0-21 0,-5 2-13 16,-1-5-15-16,-2 2-29 0,-1-1-8 0,-3-1-26 16,-2 2-40-16,3-3-35 0,-5 0-56 0,-1 0-37 15,2 0-21-15,-6 0-7 0,3 0 35 0,-2 0 77 16</inkml:trace>
  <inkml:trace contextRef="#ctx0" brushRef="#br0" timeOffset="28728.8">8638 10688 251 0,'0'-1'10'15,"0"1"5"-15,0 0 12 0,0 0 22 0,0 0 19 16,0 0 39-16,0 22 18 0,0-22 6 0,30 23-5 16,-30-23-28-16,21 33-5 0,-21-12-3 15,27-1 6-15,-13 2 8 0,2-1 5 0,0 1 5 16,-3-3-6-16,0-1-1 0,1-1-14 0,1-2-3 16,-1-2-2-16,-3-1 3 0,5-2 7 0,-3-3-4 15,4 0-3-15,-4-3-10 0,3-3-9 0,1-1-16 16,-1 0-11-16,-2 0-13 0,1 0-5 0,1-25-10 15,-2 25-9-15,1-25-5 0,1 25-13 0,-3-30-18 16,2 11-25-16,-3 0-31 0,-1 0-44 0,-1 1-38 16,-1-2-68-16,-5 2-90 0,3 3-71 0,-3 1-37 15,1 4 17-15,-5 3 123 0,3 2 119 16</inkml:trace>
  <inkml:trace contextRef="#ctx0" brushRef="#br0" timeOffset="29229.51">8909 11800 320 0,'10'12'25'0,"-10"4"23"16,0 0 21-16,0 4 43 0,0-3 10 16,0-1 17-16,0 3 4 0,0 2-3 0,0 0-13 15,0-1-11-15,0 2-7 0,-21 0-20 0,21 0-4 16,0 5-21-16,0-2-6 0,-18 1-8 0,18-1-4 16,0 2-2-16,-11-1-4 0,11 0-7 0,-11 0-5 15,11-3-7-15,-9 2-3 0,4-3 2 0,1 1-4 16,-3-2 0-16,1-1-4 0,-2-3-10 0,6 1-5 15,-4-2-1-15,1-3 3 0,1 1-2 0,2-3-2 16,-2-2-10-16,2 0-25 0,1-2-44 0,1 0-57 16,-2-6-58-16,2 2-60 0,0-2-38 0,0-1-2 15,0 0 6-15,0 0 65 0,0 0 84 0</inkml:trace>
  <inkml:trace contextRef="#ctx0" brushRef="#br0" timeOffset="29525.34">8946 11780 349 0,'9'-8'27'0,"0"4"14"0,2 0 19 0,0-1 21 16,2 2-8-16,4 2 22 0,0 0 23 15,4 0 8-15,3 1 15 0,3 0-11 0,1 0-14 16,1 0 1-16,2 0-15 0,1 0 0 0,1 0-7 16,-1 19-16-16,3-19-8 0,-3 0-25 0,-1 18-16 15,1-18-9-15,-3 13-9 0,-2-13-4 0,0 18 0 16,-5-18-11-16,0 12-7 0,-3-5-21 0,0-7-59 16,-4 8-57-16,-2-6-83 0,-2-1-56 0,0 1-28 15,-4-2-7-15,-1 1 47 0,-2-1 82 0</inkml:trace>
  <inkml:trace contextRef="#ctx0" brushRef="#br0" timeOffset="32116.86">1308 12484 321 0,'-10'0'16'16,"0"0"7"-16,-3 0 12 0,2 0 17 0,-2 0 0 15,-1 0 13-15,0 22 16 0,-4-22 12 0,2 0-4 16,-2 19 8-16,2-19-16 0,-4 15-5 0,0-15 10 16,2 18-12-16,-2-7 9 0,3-3 5 15,-2 2-6-15,2-1 2 0,-2 2-2 0,-1 0-20 16,-1 0-4-16,0 1-6 0,0 3-5 0,-2-2 8 15,-1 4-5-15,-1 0-4 0,-2-1-3 0,1 1-8 16,2 1-3-16,0 1-6 0,1 1-4 0,-1-1-6 16,3 0 2-16,1-2 3 0,3 1-3 0,4-1 0 15,-2-3 4-15,3 3-6 0,1-3-1 0,2-1-4 16,1 2-1-16,-1-2 4 0,-1 1-1 0,0-1 11 16,1 0-3-16,-2 2 1 0,1 0 7 15,1-1-8-15,-1 1-1 0,0 1-1 0,3-3-5 0,-3 1 8 16,2-3-4-16,0 1-5 0,2-2 3 0,-2-1-14 15,3-1 7-15,0-3-1 0,-1 4-4 16,3-1 7-16,-1 0 1 0,1 0 4 0,-2 2-2 16,3-1-5-16,1 1-3 0,-2 1 0 0,0 0-6 15,3-1 0-15,-2-1-4 0,1 1 1 0,1 1 5 16,-1-1 1-16,1-1-4 0,0 0-4 0,0 0-1 16,0-1 5-16,0 1-1 0,0-1 8 0,0-1-3 15,0 0-3-15,0-1 2 0,20 2-9 0,-20-3 7 16,0 0-4-16,0 2-1 0,12-2-3 0,-12 0-11 15,0 0-9-15,17 1-12 0,-17 1-20 0,11-2-16 16,-11 1-19-16,10-1-11 0,-5 1-14 0,1-1-27 16,-1 1-16-16,-1-3-51 0,2 1-27 0,-3-1-16 15,0 0-7-15,0 1 35 0,0-2 24 16,-1 0 29-16,0-1 52 0,-1 0 43 0</inkml:trace>
  <inkml:trace contextRef="#ctx0" brushRef="#br0" timeOffset="32425.68">467 13468 197 0,'0'0'10'0,"0"0"10"0,0 0 1 15,0 0 8-15,0 0-2 0,0 0-1 0,0 0 5 16,0 0 13-16,0 0 2 0,0 0 11 0,0 0 8 16,0 13-14-16,0-13-3 0,27 0 2 0,-27 12-4 15,20-12 2-15,-20 9 9 0,26-4-15 16,-14-1 1-16,-1 0 0 0,0-1-7 0,-1 0 3 15,0 0 1-15,2-2 6 0,-2 0-1 0,3 0 6 16,-4 0 6-16,0-1 8 0,1 0 5 0,1 0 6 16,-1 0-2-16,-2 0-10 0,-2 0 2 0,-1 0-1 15,-1 0-4-15,0-20 6 0,-1 20-6 0,0 0-15 16,1-15-12-16,-2 15-13 0,0-16-14 0,1 16 2 16,-3-19-4-16,0 8-7 0,0-3-17 0,0 1-45 15,0 0-30-15,0-1-53 0,-22 1-62 16,22-1-36-16,0 6-40 0,-22-2-12 0,22 3 23 15,-16 2 52-15,16 2 73 0</inkml:trace>
  <inkml:trace contextRef="#ctx0" brushRef="#br0" timeOffset="33149.25">934 13396 536 0,'-27'0'26'16,"27"0"24"-16,-17 0 14 0,17 0 25 0,-21 0-8 16,21 0 7-16,-18 0 10 0,18 24-2 0,-20-24 10 15,11 0-8-15,-2 25-13 0,2-25-11 0,-3 23-16 16,0-11-3-16,2 1 7 0,0 2-6 0,-1-1-4 15,2 1-12-15,0-1-5 0,3 0-1 0,-2 0-8 16,1-2-4-16,4 2-3 0,-2-3-1 0,2 0 6 16,2 1 3-16,1-1-4 0,0-2-5 0,0 1-10 15,0 1 0-15,0-1-8 0,0-1 4 0,21 1 4 16,-21-3-5-16,0 3-2 0,20-3-5 16,-20 1-5-16,15-2-6 0,-15-1-9 0,18 1-23 15,-18-2-17-15,16 0-21 0,-9-2-16 0,3 0-33 16,-2-1-42-16,1-1-24 0,-2 0-16 0,1 0 15 15,3 0 25-15,-2 0 25 0,1 0 26 0,2-23 28 16,1 23 31-16,-3-18 26 0,2 18 16 0,0-22 16 16,0 7 6-16,-2 0-2 0,-1 1 10 0,-3 0 4 15,0 0 20-15,-1 1 19 0,-2 1 20 0,-1 1 17 16,-2 2 11-16,0 2 15 0,3 2 1 0,-3 1 19 16,0 2 7-16,0 1 0 0,0 1-6 0,0 0-10 15,0 0-19-15,0 0-3 0,0 0-7 0,0 0-13 16,0 0-1-16,0 19-15 0,0-19-9 15,0 0-9-15,-19 23-4 0,19-23 1 0,0 21-2 16,-11-9 0-16,11 3-9 0,-12 0-2 0,12-1-1 16,-14 2 0-16,9-3 1 0,1 0-10 0,0-2 1 15,1 0-5-15,-1-2 1 0,2-1 5 0,1-2-3 16,1-1-1-16,0-2 3 0,0 0-1 0,0-2 6 16,0 2 0-16,0-3 4 0,0 1-4 0,0-1-3 15,0 2-4-15,0-1-8 0,0 1 0 0,21-2-1 16,-21 0-2-16,0 0 1 0,24 3-3 0,-24-3-2 15,21 0-3-15,-8 0 1 0,-1 0-3 0,3 1 0 16,0-1-3-16,-1 0 1 0,-1 0 2 0,0 0-4 16,1 4-3-16,-2-4-6 0,-1 0-10 15,-1 1-18-15,-1 0-14 0,-1-1-24 0,-3 2-31 16,0-1-16-16,-1 1-28 0,0-2-30 0,-2 0-49 16,0 0-35-16,0 0-29 0,1 0 1 0,-1 0 34 15,0 0 27-15,1 0 69 0,-1 0 59 0</inkml:trace>
  <inkml:trace contextRef="#ctx0" brushRef="#br0" timeOffset="33469.94">1238 13589 358 0,'0'-6'20'0,"0"2"27"16,0 2 26-16,0 0 30 0,0 2 2 0,0 0-10 16,0 0-1-16,0 0-21 0,0 0-5 15,0 0-3-15,-15 0-2 0,15 0-5 0,0 18 7 16,0-18-5-16,0 0 4 0,0 21 17 0,0-21-4 15,0 21 3-15,0-9-11 0,0 1-13 0,0 0-9 16,21 3-13-16,-21-5-12 0,0 1-7 0,0-2-4 16,0 2 1-16,11-3 5 0,-11 0-9 0,0-3-1 15,0 1 0-15,8-1-3 0,-8-5 10 0,2 1-3 16,0-1 3-16,-2-1-2 0,1 0 5 0,-1 0-6 16,1 0 5-16,0 0-5 0,1 0-2 0,1 0 8 15,2-23-7-15,0 23 4 0,3-19 0 0,1 19-10 16,0-25-2-16,2 11-3 0,1 0-4 0,-1-1-2 15,-1 1-25-15,-1 2-32 0,0 0-39 16,-2 0-61-16,0 4-44 0,-4 0-50 0,1 0-29 16,-3 4 16-16,2 0 17 0,-1 0 44 0,-2 2 68 15,0 0 52-15</inkml:trace>
  <inkml:trace contextRef="#ctx0" brushRef="#br0" timeOffset="33665.42">1322 13678 391 0,'0'9'34'0,"0"0"36"16,0-1 35-16,0 2 34 0,0-2-14 0,0 3-13 16,0-1-8-16,27-1-12 0,-27 1-2 0,20-1 0 15,-20 0-18-15,24 0-18 0,-10-2-18 0,1 0-15 16,0 2-16-16,-1-2-5 0,1-1 4 0,-1-1-8 16,1 1 0-16,0-3-10 0,-1 2-44 0,-2-2-49 15,0 1-48-15,3-3-50 0,-6 5-24 0,3-6-1 16,-2 2 10-16,2-1 56 0,-3-1 64 0</inkml:trace>
  <inkml:trace contextRef="#ctx0" brushRef="#br0" timeOffset="35037.47">6197 12121 676 0,'-3'-5'32'0,"0"3"38"16,3 2 38-16,0-2 25 0,-2 0 4 0,2 1-13 15,0 1-7-15,0 0 19 0,0 0-5 16,0 0 0-16,0 0 7 0,0 0-21 0,0 0 0 16,26 0-11-16,-26 0-18 0,17 0-9 0,-17 22-15 15,24-22-5-15,-24 0-10 0,27 19-10 0,-12-19-8 16,-1 18 0-16,5-6-2 0,-4-2-12 0,1 3-1 15,2-1-10-15,-1 0-3 0,0 1 4 0,-1 0-1 16,-1 0-1-16,1-1-2 0,-2 1 1 0,0 1-5 16,-1-3 2-16,0 1 1 0,-1-1 1 0,0 0 1 15,0-2-6-15,-2 0 2 0,3 0-1 0,-4-2 5 16,2 0 4-16,-1-2 9 0,-2 0 11 0,1-1 2 16,0-1 11-16,0-3 6 0,-2 0 3 0,2 0 6 15,-1 0 0-15,2 0-3 0,1 0-1 16,-1 0 6-16,5-25 5 0,0 25 1 0,1-19 6 15,3 19-7-15,0-25-7 0,3 8-3 0,1 1-7 16,-2-1-4-16,3-1-6 0,-2-1-8 0,1 0-11 16,-3 0-4-16,1 0-5 0,-1 1-1 0,-4 2 0 15,1-1-9-15,-3 2 2 0,2 2-1 0,-3 0-1 16,-2 1-2-16,0 4-24 0,-4-1-33 0,0 3-43 16,-2-2-46-16,-2 3-44 0,0 2-39 0,-2 1-38 15,-1-1-54-15,0 3-81 0,0 0-82 0,0 0-40 16,0 0 39-16,0 0 145 0</inkml:trace>
  <inkml:trace contextRef="#ctx0" brushRef="#br0" timeOffset="36045.25">10902 12150 465 0,'0'-3'29'15,"0"0"38"-15,0 2 30 0,0-1 28 0,25 1-1 16,-25 1 1-16,0 0-1 0,21 0-2 0,-21 0-5 15,19 0-20-15,-8 0-13 0,-1 19-13 0,2-19-11 16,0 0-9-16,-1 25-1 0,1-25-2 0,3 19-5 16,-4-19-4-16,3 23-2 0,0-10-6 0,0 0-1 15,0-1 4-15,1-1-11 0,2 1 2 0,-2 1 3 16,0-1 0-16,0-2 6 0,0 1 6 0,2-1 0 16,-4 0 13-16,3-2 11 0,-2-1-3 0,1 2 3 15,-3-4-3-15,1 0-5 0,-1-1 6 0,-2 0 6 16,-1-2-1-16,4 1-2 0,-2-2-2 15,-1 1 0-15,4-2-3 0,1 0 0 0,1 0 1 16,0 0-7-16,4 0 6 0,-1 0-1 0,1-21-4 16,0 21 1-16,1 0-3 0,-3-23-12 0,2 23-4 15,0-20-7-15,-3 8-15 0,3-1-2 0,-3 0-2 16,-1-1-12-16,0 0 5 0,-1-1-6 0,0 1-3 16,-1-1 6-16,-3 1-27 0,-1 1-27 0,3 1-49 15,-4 0-59-15,-2 2-61 0,2 0-60 0,-3 0-85 16,-1 2-136-16,3-1-92 0,-3-1 7 0,3-2 134 15</inkml:trace>
  <inkml:trace contextRef="#ctx0" brushRef="#br0" timeOffset="36873.32">15598 12289 440 0,'0'0'36'15,"0"0"22"-15,0 0 17 0,-7-2 9 0,7 2-18 16,0 0-9-16,0 0 1 0,0 0 13 0,0 0 6 16,0 0 11-16,0 0 8 0,0 0 10 0,0 0 10 15,0 21-3-15,0-21 4 0,0 15-14 0,26-15-2 16,-26 23-8-16,19-11-10 0,-19 1-5 0,23-1-15 15,-23 0 1-15,25 1-7 0,-13 0 2 0,2-1-3 16,1 0-2-16,0-3-1 0,1 1-6 0,1-2 0 16,-1 1 0-16,2-3 1 0,1-2-6 0,-1 2-1 15,1-4-1-15,1 1 3 0,2-2 12 0,-3-1 6 16,2 0 3-16,-2 0-4 0,4 0 6 16,-1 0-4-16,1-21 5 0,-3 21 0 0,0 0-7 15,3-24 4-15,-4 24-6 0,1-24-6 0,0 12-9 16,-1-2-15-16,0-3-7 0,-1 3-7 0,0 1-4 15,0-4-2-15,-2 3-5 0,0 0 0 0,-2 2-8 16,1 0 0-16,-4 1 2 0,-1 1-18 0,0 2-25 16,-1 0-34-16,-3 2-47 0,-1-2-31 0,-1 3-31 15,1 0-42-15,-3 2-32 0,-2 0-54 0,2 0-89 16,0 0-59-16,1 1-31 0,-1-2 56 0,1 2 152 16</inkml:trace>
  <inkml:trace contextRef="#ctx0" brushRef="#br0" timeOffset="37725.37">20343 12214 682 0,'-2'-3'40'16,"1"0"33"-16,0 2 34 0,1 0 20 0,0 1-16 15,0 0-16-15,0 0-4 0,0 0 18 0,0 0 11 16,0 0 23-16,0 0-6 0,0 0-7 0,0 23-18 16,0-23-24-16,25 19-5 0,-25-19-16 0,20 26-2 15,-20-13-4-15,21 1-4 0,-21 0-5 0,22-1-1 16,-10 0 3-16,1 2-11 0,-1-3 9 0,1-2-6 15,3 3-6-15,-3-1 7 0,2-3-2 0,0 1 0 16,1-1 7-16,1-4 3 0,1 0-4 16,-3 1-5-16,2-3-5 0,0 0-4 0,-1-3-1 15,-2 0 4-15,6 0-4 0,-4 0-5 0,0 0-1 16,-5 0-6-16,2 0-3 0,-2 0 1 0,0-25-10 16,-2 25-5-16,-1 0-5 0,0-23-7 0,0 23 3 15,3-21-1-15,1 21 6 0,0-20-1 0,-3 8-11 16,1 1-22-16,1 3-31 0,-3-3-24 0,-2 3-25 15,-1-1-17-15,0 1-8 0,-1 0-21 0,3 3-9 16,-6-2-12-16,0 1-30 0,2 3-25 0,-2 0-50 16,3-1-35-16,-4 1-15 0,0 1 17 0,3-1 41 15,-2 3 52-15,0-3 82 0</inkml:trace>
  <inkml:trace contextRef="#ctx0" brushRef="#br0" timeOffset="42775.54">5798 14094 95 0,'22'0'12'0,"-22"0"-3"0,0 12 6 15,23-12 7-15,-23 0-10 0,18 6 6 0,-18-6 1 16,22 3 1-16,-7-3 9 0,-2 0 4 0,0 0-2 16,2 0-8-16,-1 0-6 0,-1 0-2 0,3 0 6 15,-2 0 4-15,-2 0-2 0,4-19 4 0,-2 19-3 16,5 0 4-16,-4-15-6 0,2 15 3 16,1-13 0-16,-1 13-6 0,1-14 9 0,-2 14-6 15,2-14-4-15,-3 7 1 0,2 0-5 0,-3-1 6 16,2 2 0-16,-3-2 10 0,-2 2-1 0,2-2 5 15,-2 1-5-15,1-1-8 0,-2 1 2 0,-1-1-2 16,3 0 9-16,-3 2 1 0,0-3 8 0,-1-1 6 16,-1 1 5-16,-1 0 4 0,1 0-9 0,-2-2-3 15,0-1-14-15,1 0 5 0,-2-1-10 0,0 0-4 16,-1-4 9-16,1 2-1 0,1-2 5 0,-1-1-9 16,-1-1-6-16,0 2-12 0,1-3-1 0,-2 3 10 15,2 0-5-15,-1-1 0 0,-1 0 9 0,-1-1-14 16,2 4 1-16,-2-1-5 0,0-2-8 15,-1 2 8-15,3 1-3 0,-2-2 3 0,2 3 1 16,-1 1-5-16,2-1 9 0,-3 0 0 0,3 1 0 16,-2 1 0-16,1 1-4 0,1-2-5 0,-2 1 4 15,2 0-8-15,2 0 0 0,-3 0 4 0,3 2-4 16,0-3 8-16,2 3 5 0,1-2 0 0,-1 1-4 16,2-2-5-16,1 3-10 0,-1-2 5 0,2 2 0 15,-1-1 5-15,1 3 10 0,0-3-5 0,0 3 0 16,0-1 4-16,2 0-5 0,-1-1 1 0,0 1 4 15,3 0-9-15,-2 0 10 0,1 2-5 0,0-1-6 16,0 4 5-16,-1 0-10 0,2 1 9 16,-4 0-4-16,1 1 0 0,-1 1 0 0,0-1 0 15,-1 0 15-15,-1 2-1 0,0-1-9 0,2 1-5 16,-2 0-5-16,0 0 6 0,0 0-1 0,0 0 5 16,1 0-5-16,1 0 5 0,-2 0 5 0,1 0-4 15,-2 0 14-15,1 0-6 0,1 0-5 0,2 0 5 16,-5 0-10-16,4 17 1 0,-2-17 9 0,2 0-9 15,-2 15 0-15,3-15-10 0,-6 11 0 0,6-11 5 16,-5 11 4-16,2-11 1 0,-2 7 0 0,-2-4 5 16,-1 2-10-16,1-3 4 0,-2 0-4 0,0 0-4 15,0 0 4-15,-4 0 1 0,2 0 3 0,-2-2-14 16,0 0-20-16,0 2-51 0,0 0-42 16,0-2-35-16,0 0-25 0,0 0-2 0,0 0 5 15,0 0 16-15,-25 0 19 0,25 0 53 0</inkml:trace>
  <inkml:trace contextRef="#ctx0" brushRef="#br0" timeOffset="42965.43">7023 13160 298 0,'25'0'23'0,"-25"0"34"0,26 0 21 16,-12 0 25-16,4 0 8 0,-2 0-6 0,2 0 8 15,-2 0-3-15,4 0-2 0,-2 0-28 0,-4 0 3 16,2 0-16-16,-4 0-35 0,2 0 5 15,-5 0-27-15,-1 0 0 0,-2 0 5 0,-3 0-15 16,0 15-10-16,2-15-21 0,-5 0-41 0,0 0-48 16,0 0-70-16,0 0-66 0,0 0-36 0,0 8 58 15</inkml:trace>
  <inkml:trace contextRef="#ctx0" brushRef="#br0" timeOffset="44281.56">10756 13211 129 0,'20'-5'9'0,"-20"1"12"0,0-2 7 16,25 0 12-16,-25 1 0 0,25-1 2 0,-12 2 5 16,4-2 0-16,-2 2 0 0,1 0 1 0,-1 1-2 15,4 3 1-15,-4-2 4 0,3 1 0 16,0 1 8-16,1 0-9 0,2 0 0 0,-3 0-8 0,4 0-18 16,-3 0-9-16,2 0-4 0,1 0 6 0,-2 0 4 15,2 0 8-15,2 0-3 0,-3 0-6 16,-1 0-5-16,4 18 0 0,-3-18-1 0,0 0-9 15,-4 0 5-15,0 12-4 0,-3-12-1 0,-1 8 16 16,-1-8-6-16,-2 9 10 0,1-4 5 0,-3-1-4 16,1 1-6-16,3 1-9 0,-3 0-6 0,-2-1-4 15,0 3 4-15,0-2 5 0,1 3-15 0,0-1 15 16,-1-1 11-16,0 3-6 0,1-1 25 0,-1 1-5 16,2-1-16-16,-2 2 15 0,0 1-2 0,-2 0-1 15,1-1 10-15,-3 2-6 0,-1-1-9 16,-2-1-1-16,3 1 4 0,-2 1-5 0,0-1-3 0,-1 3-2 15,0-2-3-15,0-1-5 0,0 1 3 16,0 2-7-16,0 0-8 0,0 0-3 0,0 0 0 16,0-1 6-16,0 2 8 0,0-1 1 0,0 0 4 15,0 0-7-15,0 1-1 0,0-1 11 0,0 2-3 16,0-3 3-16,0 1-6 0,-19 1 2 0,19-1-10 16,0 0-4-16,0-1 3 0,-16 1-9 0,16 0 9 15,0-4-2-15,-11 3-1 0,11-1 7 0,-5-4-10 16,5 2 3-16,-4 0 0 0,3-2-11 0,1-1 5 15,0 0-2-15,-2-1 5 0,0 0-5 0,2-2 1 16,0-1-9-16,0-2-15 0,0 1-5 16,0-2-9-16,0 0-16 0,0 1-13 0,0-2-7 15,0 0-11-15,0 0 6 0,0 0 4 0,0 0-5 16,0 0 11-16,0 0 2 0,0 0 10 0,0 0 17 16,0 0 9-16,0 0 14 0,0 0 15 0,0 0 1 15,0 0 4-15,0 0 8 0,0 0-8 0,0 0 8 16,0 0 4-16,0 0 1 0,0 0 7 0,0 0 2 15,0 0-1-15,0 0 3 0,0 0 0 0,0 0 1 16,0 0-8-16,0 0-5 0,0 0 5 0,0 0 3 16,0 0 9-16,0 0 1 0,0 0-4 0,0 0-3 15,0 11 3-15,0-11-13 0,0 0 0 0,0 7-9 16,0-7-8-16,0 0 7 0,0 6 1 16,0-6 0-16,0 3-5 0,0-2-42 0,0 1-41 15,0-2-52-15,0 0-54 0,0 0-20 0,0 0 11 16,0 0 55-16</inkml:trace>
  <inkml:trace contextRef="#ctx0" brushRef="#br0" timeOffset="45344.84">15799 13847 159 0,'-3'-6'14'0,"1"-2"11"0,-1 1 18 0,1 0 12 16,-1-3 7-16,1 0 3 0,0 0-1 0,-1-2-3 16,2 0-2-16,-1-4-7 0,1 3-3 15,1-5 2-15,0 2-10 0,0-3 9 0,0 0 0 16,0-4 1-16,0 1 5 0,0-1-3 0,0 0-4 16,0 0 11-16,0-2 2 0,20 1 1 0,-20 0-9 15,0-1-4-15,0 3-20 0,14-3-10 0,-14 3 0 16,0-2-9-16,15 1 9 0,-15 1-9 0,9 2-4 15,-9-1 4-15,12 1 1 0,-4 0-1 0,0 2 6 16,1 2-7-16,2 1 0 0,1 0 9 0,1 4-1 16,0-3-14-16,-2 0 4 0,3 4 5 0,1 1 9 15,-1-5 14-15,-2 4-14 0,2 0-4 0,-1 2-5 16,-2-1-1-16,4 4 9 0,-3 0-3 0,2-1-1 16,-1 2 0-16,3 1-4 0,-1 1-5 15,1 0 0-15,-1 1-8 0,2-3 4 0,-3 4 3 16,3-2-12-16,-3 2 5 0,0-2 0 0,-2 0-4 15,-2 2 0-15,1 0-8 0,-2 0-23 0,-2 0-22 16,-2 0-45-16,2 0-53 0,-2 0-42 0,-3 0-36 16,1 0-4-16,-2 0-6 0,-1 0 15 0,0 0 49 15,0 0 58-15</inkml:trace>
  <inkml:trace contextRef="#ctx0" brushRef="#br0" timeOffset="49269.61">1001 14089 84 0,'0'0'2'15,"0"0"10"-15,0 0 5 0,0 0 4 16,-6 0 1-16,6 0-5 0,-3 0-2 0,2 0 2 15,0 0-4-15,0 0 2 0,-1 0 2 0,1 0-4 16,0 0 0-16,-2 0-4 0,2 0 3 0,-3 0-8 16,2 0 5-16,-2 0-2 0,0 0-7 0,1 0 6 15,0 0-2-15,-2 13 5 0,4-13-5 0,-3 0 8 16,2 0-2-16,-2 0-3 0,1 0 10 0,1 0-6 16,-1 0 1-16,2 0 3 0,-5 0 0 0,5 0 4 15,-3 0 4-15,3 0 1 0,-3 0 0 0,3 0-1 16,-3 0-8-16,1 0 4 0,-1 0-5 0,0 0 2 15,1 0 2-15,1 0-6 0,-2 0 1 0,0 0-2 16,-1 6 2-16,1-6-1 0,0 0-3 16,-2 0 0-16,4 0 5 0,-2 0 1 0,0 4-4 15,2-4 4-15,-2 0-10 0,1 0-1 0,0 3 5 16,0-3-8-16,-3 1 8 0,2-1-4 0,1 0 0 16,-1 4 3-16,1-3-4 0,-2 2 0 0,0-2 4 15,1 1-1-15,-2-1-3 0,-1 1 4 0,2 2 8 16,-2-2-7-16,2 1 6 0,-3-1 1 0,3 0-3 15,-3 2 7-15,1-2 4 0,-1 1-3 0,2 2 0 16,0 0-4-16,-2-2 5 0,0 1 0 0,0-1-4 16,2 0 8-16,-1 1-12 0,1 0-1 0,-3 0-4 15,4 0-5-15,-1 1 5 0,-2 0 0 0,3-1 9 16,-3 2-5-16,0-1 1 0,1 1 4 16,0 0-9-16,-1 2 5 0,2 0-4 0,2 0-1 15,-1 0 1-15,1-2 9 0,0 3 1 0,-1-1 0 16,-2 0 5-16,3-1-10 0,-5 3 0 0,3-2 0 15,-2-1 0-15,2 1-1 0,1 0 1 0,0-2-5 16,1-2-1-16,-2 2 6 0,3-1-5 0,-3-1 4 16,3 2 0-16,-2-1-10 0,1 0 5 0,-1-1-5 15,0 3 0-15,0 1 4 0,-1-1 4 0,2 1-3 16,-1-1-6-16,0 0 1 0,0 1-4 16,1 2 0-16,0-4 8 0,-1 4-13 0,3-1 9 0,-3-2-1 15,3 1 1-15,-1-1 12 0,-2-1-17 0,2 0 9 16,1 1-4-16,-1 0-8 0,1 1 12 15,-1-2-4-15,1 2 0 0,-2 0 8 0,3-1-5 16,1 1 9-16,-2-2-9 0,0 1-12 0,2 0 8 16,-1 0-7-16,-1 1 4 0,2 1 11 0,0-1-11 15,0 1 0-15,0-1 3 0,0 0-2 0,0 3 6 16,0-1 0-16,0-1 4 0,0 0 3 0,0-3 1 16,0 3-7-16,0 0-5 0,0-2 0 0,19 2 0 15,-19-2 8-15,0 0-4 0,0-1 0 0,18 1-7 16,-18 3 4-16,0-3-1 0,14 0 1 0,-14 1 3 15,11 0 0-15,-6-2-3 0,0 3 2 0,2-1 2 16,-2 0-5-16,-1 1 0 0,2-2 3 16,-1 0-2-16,0 1 10 0,0-2-2 0,2 1-8 15,1 0 13-15,-1-2-6 0,-1 4 2 0,0-1 0 16,3-1-10-16,-2 0-2 0,1 1 3 0,-4-1-1 16,2 0 1-16,0 1 3 0,0-2 3 0,-1 0-4 15,1 2-3-15,-1-1-4 0,3-1-5 0,1 1 7 16,0 0-1-16,2-2 3 0,0 1 1 0,-1-1-4 15,3 1 1-15,-4-2-4 0,-1 0 6 0,2 0-3 16,-2 1 3-16,-2-2-3 0,0 0 0 0,-1 1 0 16,1-1 0-16,0 0-3 0,-3 0 1 0,1 0-5 15,0-3-7-15,-3 2-18 0,0-2-23 16,-1 1-28-16,2-1-33 0,-2 0-29 0,1 0-35 16,-1 0-28-16,0 0-12 0,0 0 3 0,0 0 4 15,0 0 16-15,0 0 52 0</inkml:trace>
  <inkml:trace contextRef="#ctx0" brushRef="#br0" timeOffset="49765.45">850 14887 166 0,'0'0'7'0,"0"0"4"16,0 0 2-16,0 0 6 0,0 0-1 0,0 0 3 15,0 0 7-15,0 0 1 0,0 0 5 0,0 0 0 16,0 0 4-16,16 0 0 0,-16 0-3 0,0 0-3 16,16 17-8-16,-16-17-8 0,13 0-3 0,-13 0 2 15,9 11-3-15,-9-11 7 0,11 0 2 0,-6 12 2 16,-1-12-4-16,-1 8 7 0,0-3-9 0,4 0-4 15,-3-1 9-15,-2 1-6 0,2 0 2 0,0-2 8 16,0 3-3-16,-3-2 1 0,3 1 6 16,-2-2-2-16,0 3 12 0,1-1 9 0,-1-2 4 15,-1 2 2-15,0 0 9 0,0-1 7 0,1 1 16 16,-2-2 13-16,1 2-7 0,-1-2 4 0,0 0 0 16,0 3-3-16,0-3 1 0,0-1-12 0,0 3-11 15,0-2-1-15,0-1-11 0,0 2-5 0,-20-2-9 16,20 2-9-16,0-3-3 0,0 2-5 0,-17 0-6 15,17 0-4-15,0-1-13 0,-16 0 0 0,16 1-1 16,-10-1-2-16,5 0 1 0,-1-2-1 0,2 1-4 16,0 2-5-16,-2-2-5 0,3-1-10 0,-3 0-8 15,0 0-13-15,3 0-19 0,-4 0-20 0,2 0-30 16,-2 0-47-16,-3 0-38 0,1 0-63 16,0 0-45-16,0 0-10 0,-1 0-7 0,0 0 60 15,0 0 88-15</inkml:trace>
  <inkml:trace contextRef="#ctx0" brushRef="#br0" timeOffset="52769.31">499 15285 157 0,'0'-1'19'16,"0"0"10"-16,-16 1 15 0,16 0 15 0,0-2-9 15,0 2 2-15,-11 0-5 0,11 0-7 0,0 0-2 16,-6 0-2-16,6 0 1 0,0 0-7 0,-4 0-3 16,1 0-8-16,2 0-12 0,-4 19 0 0,4-19 0 15,-4 0 10-15,0 14 4 0,0-14 5 16,0 13 1-16,2-5-10 0,-2-2 0 0,1 2-2 16,2 1-3-16,-1-1 3 0,1 2 4 0,2-2 1 15,-3 1-5-15,2 0 0 0,0-1-7 0,1 0-4 16,0 3-4-16,0-5-5 0,0 2 0 0,0 1-3 15,0-2 8-15,0 0-1 0,0 1 8 0,0-3 1 16,19 2-1-16,-19-2 1 0,0 0-4 0,15 1-1 16,-15-2 5-16,13 1-4 0,-13-1-9 0,13-1 5 15,-4 2-5-15,-3-4-4 0,0-1 4 0,4 0-13 16,-1 0-11-16,-1 0-1 0,0 0-5 0,5 0-18 16,-3 0-1-16,-1 0-8 0,2 0-6 0,-2 0 3 15,-1-18-6-15,1 18 3 0,-1 0-4 16,-1-18 12-16,0 18 14 0,0-11 7 0,3 11 11 15,-4-16 6-15,3 7 4 0,0 0 8 0,1 1 2 16,-3 2 8-16,1-7-4 0,-2 5 2 0,0-2 2 16,-1 0 7-16,-1 1 14 0,-1-1 10 0,-1 2 22 15,-1-1 8-15,1 5 12 0,-2-3 9 0,0 3 10 16,0 2 2-16,0 0 2 0,0 1-1 0,0 1-10 16,0 0 2-16,0 0-16 0,0 0-11 0,0 0 1 15,0 0-17-15,0 0-3 0,0 0-10 0,0 0-17 16,0 0-4-16,0 0-10 0,0 0 9 0,0 16 0 15,0-16 10-15,0 14 9 0,0-14-13 0,0 17 3 16,0-8-9-16,0 2-4 0,0 0 9 16,0-1-18-16,0 0 4 0,0 0-5 0,0 2 1 15,0-5 5-15,0 3-6 0,0 0 5 0,0-2-4 16,0 1 18-16,0-4-5 0,0 3-4 0,0-4 4 16,0 1-9-16,0-3 5 0,0 1 9 0,0-2 5 15,0-1-1-15,0 0 10 0,0 0 3 0,0 0 0 16,0 0 0-16,0 0-9 0,0 0 3 0,0 0-8 15,0 0 0-15,18 0 4 0,-18 0-7 0,0 0-5 16,17 0-4-16,-17 0 3 0,18 0-9 0,-18 0 5 16,15 0 1-16,-5 0-13 0,-1 0 5 0,0 16 3 15,0-16-4-15,-1 0 4 0,1 0-18 0,-1 0-25 16,2 0-37-16,-4 9-49 0,-1-9-38 16,1 0-35-16,-1 0-9 0,0 5-5 0,-1-5 10 15,-1 0 9-15,3 0 50 0</inkml:trace>
  <inkml:trace contextRef="#ctx0" brushRef="#br0" timeOffset="53141.11">1044 15334 299 0,'0'-1'12'15,"0"1"4"-15,-12 0 9 0,12 0 14 0,0 0 0 16,0 0 17-16,0 0 4 0,-7 21-6 0,7-21-3 16,0 0-20-16,0 25-5 0,-3-25-7 0,3 19-4 15,0-19-2-15,0 22-6 0,0-12-4 0,0 1-4 16,0-1 0-16,0-2-1 0,0 1 8 0,0-3-7 16,0 0 0-16,0 0 5 0,0-5-3 0,0 2 4 15,0-2 3-15,0 1-3 0,0-2 7 0,0 0 4 16,0 0 6-16,0 0 17 0,0 0 0 0,0 0 17 15,0 0-3-15,0-20 1 0,0 20 0 0,19 0-21 16,-19-18 12-16,14 18-21 0,-14-18-10 0,21 6 5 16,-9-2-19-16,0 1 9 0,0-1-13 15,0 1 0-15,-2 0 0 0,-1 3-19 0,-2 1-8 16,2 0-38-16,-6 6-36 0,1-1-26 0,-1 1-17 16,-2-1-6-16,-1 4 4 0,1 0 8 0,-1 0 10 15,0 0 39-15</inkml:trace>
  <inkml:trace contextRef="#ctx0" brushRef="#br0" timeOffset="53360.99">1131 15366 366 0,'0'5'26'0,"0"0"29"15,0 2 32-15,0-2 28 0,0 0 6 0,0 4-10 16,0-2 2-16,0 0 9 0,0 1 5 0,19-3 9 16,-19 3-13-16,0 1-25 0,20-3-21 15,-20 1-18-15,16 0-17 0,-16 0 2 0,15-1-16 16,-15 2 0-16,14-4-9 0,-8 1-10 0,1 0-4 15,-2 0-8-15,0 0 4 0,1-3-7 0,-1 3 6 16,-1-5-8-16,-1 5-7 0,0-4-16 0,1 4-30 16,-2-4-37-16,1 2-59 0,-2-3-31 0,0 0-22 15,2 0-17-15,-1 2 12 0,-2-2 1 0,3 0 8 16,-2 0 62-16</inkml:trace>
  <inkml:trace contextRef="#ctx0" brushRef="#br0" timeOffset="55569.16">10837 13541 376 0,'-5'-2'28'0,"-1"-1"32"0,0 0 20 16,2 3 24-16,-1-3-7 0,4 1-10 0,1 1-4 16,0 1-7-16,-2-1 1 0,2 1-3 0,0 0-2 15,0-1 1-15,0 1-8 0,0 0-5 0,0 0 0 16,0 0 17-16,0 0 14 0,0 0 14 0,0 0 5 15,0 0-14-15,25 22-9 0,-25-22-6 0,17 21-8 16,-17-21-4-16,22 23-8 0,-22-23-9 0,23 25 0 16,-13-10-11-16,1-2-3 0,-1 1-7 0,0-1-4 15,1-1 3-15,-2 2-8 0,0-2 1 0,2 3-5 16,-2 0-11-16,1-2 1 0,0-1-7 16,0-2 2-16,-3 2-7 0,1-2 5 0,2 1 0 15,-3-2-4-15,1 1 6 0,-2 0-5 0,0-3 0 16,2 2 1-16,-5-2 2 0,3-1-3 0,-3 0 3 15,4-3-2-15,-6 2-2 0,4-1 5 0,-3-1-3 16,0 0 1-16,1 1 5 0,-1-1 1 0,1-2-1 16,-1 1 12-16,1-1 3 0,0 1 5 0,2-2 5 15,0 0 1-15,1 0 2 0,2 0 2 0,-1 0 5 16,6 0-7-16,-3 0-3 0,5 0-3 0,1 0 7 16,0-19 10-16,2 19 1 0,4 0 4 0,1-23-11 15,-6 23-4-15,3-21-3 0,0 10-7 0,4-3 2 16,-1 2-6-16,0-1-2 0,-4-4-3 15,5 5 0-15,0-1-2 0,1-1 3 0,-5 1-1 16,2 0-7-16,-4 0 3 0,0 2-2 0,0 0-4 16,-4 1 1-16,3 0-3 0,-3 2-3 0,0 0-1 15,-2 0 1-15,-1 2 0 0,0 0 0 0,-2 2 0 16,-1-1 0-16,1 1-2 0,-3 1 0 0,-1-1 0 16,0 1-5-16,0-1-7 0,-1 2-22 0,1-1-14 15,0 2-22-15,-3 1-24 0,0-2-5 0,-1 0-24 16,1 2-23-16,0 0-17 0,-2 0-30 0,1 0-36 15,-1 0-65-15,0 0-78 0,0 0-45 0,0 0-9 16,0 0 80-16,0 0 127 0</inkml:trace>
  <inkml:trace contextRef="#ctx0" brushRef="#br0" timeOffset="57249.09">20348 13477 811 0,'0'-11'63'0,"0"3"67"16,-15 0 67-16,15 1 44 0,0 3-22 0,-9-1-27 15,9 3-30-15,0 0-18 0,0 2-17 0,-7 0-27 16,7 0-21-16,0-2-20 0,0 2-18 15,0 0-15-15,0 0-7 0,0 0-1 0,0 0 5 16,0 0 11-16,0 0 1 0,0 0 6 0,0 25-2 16,24-25-7-16,-24 22 0 0,0-22-8 0,26 27-5 15,-26-13-2-15,22 3-3 0,-22-3 4 0,21 3-1 16,-11-2 1-16,2 0-1 0,-1 0 1 0,0-1 10 16,-1-1 13-16,0-1 1 0,-1 2 5 0,1-4-3 15,1 1-10-15,-1-1 2 0,0 0 3 0,-1-1 0 16,2-3 4-16,-3 2 2 0,3-4-1 0,-2 2 0 15,1-3-2-15,-2 1 0 0,4-2-4 0,-2 0-6 16,3-1-3-16,0 0 0 0,1-1-3 0,0 0 9 16,2 0-4-16,-2 0 0 0,3 0-1 15,-4 0-10-15,1 0-1 0,1-22-8 0,2 22-4 16,0 0-4-16,2-24 3 0,0 24-1 0,1-23-2 16,5 23 1-16,-2-22-3 0,-3 8-1 0,3 2 1 15,-3-2 0-15,-1 1-6 0,2-1 1 0,-5 1 0 16,2 1-3-16,-2-2 0 0,-1 3-16 0,-2-3-14 15,1 3-15-15,-3 1-22 0,1-2-10 0,1 3-13 16,-5-1-9-16,2 1-3 0,-3 3-11 0,1-2-5 16,-3 1-11-16,1 1-12 0,-2 0-17 0,-2 1-26 15,2-1-40-15,-4 2-44 0,2 1-68 0,-2-1-35 16,0 2 7-16,0-2 23 0,0 2 86 0,0 1 95 16</inkml:trace>
  <inkml:trace contextRef="#ctx0" brushRef="#br0" timeOffset="60164.99">11518 14649 368 0,'-24'-5'22'0,"0"0"19"16,-1 2 16-16,1-1 14 0,-1 1-8 0,-1-1-4 15,0 1-3-15,2 3 7 0,-5-3 6 16,-1 3 1-16,0 0 13 0,-6 0-2 0,-3 0-7 0,-1 0 2 16,0 0-9-16,-6 0 9 0,1 28 11 15,-3-28 1-15,-2 18-2 0,0-18-11 0,-2 21-1 16,1-21-8-16,-1 26-2 0,2-9 2 0,0-2-11 15,0 3 0-15,0-1-1 0,1 2-13 0,1 3-9 16,3-1-1-16,-2 2-7 0,3 0 3 0,4 2-2 16,-4-1-7-16,8 1-2 0,1 1-5 0,7-2 0 15,3 0-2-15,6 0-1 0,3 1-3 0,3-4-2 16,3 3-1-16,6 1 4 0,-1-2 5 0,5 4 1 16,0 1 3-16,0-1-4 0,0 4-5 0,0 1-2 15,32 0-6-15,-32 1 6 0,33 1-5 0,-16-1 9 16,4-4-5-16,2-1-4 0,6 1 5 15,0-1-3-15,1 0-1 0,-1-1 0 0,3-2-2 16,1 1-8-16,1 2 3 0,1 0 2 0,-1-4-2 16,5 1 7-16,-1-3-5 0,0 0-3 0,0-2 0 15,1-3-7-15,-1 0 4 0,-1-4 2 0,1-3-2 16,-2-1 3-16,1-1 1 0,1-4 0 0,-2-2 1 16,2-2-3-16,-2 0 6 0,4 0-2 0,0 0 7 15,1-23 3-15,2 23-5 0,-1-32 2 0,2 16-3 16,1-6-3-16,-2-3 2 0,-1-1 5 0,2-1-2 15,-4-4 4-15,1 0-3 0,-3 0 6 0,-3-1 4 16,-1-4 1-16,-2 0 7 0,0 2-1 0,-6-4 4 16,-1 3 7-16,-4-3-10 0,-3-1-2 15,-3 0-5-15,-5 0-4 0,0 4-2 0,-4-4-3 16,-2 4-3-16,-3-1-3 0,-1 3-4 0,0 2-7 16,0 1-18-16,0 2-22 0,-27 1-34 0,27 5-35 15,-26-1-49-15,26 4-82 0,-35 0-76 0,13 4-49 16,2 1-15-16,-5 1 55 0,-2 3 116 0</inkml:trace>
  <inkml:trace contextRef="#ctx0" brushRef="#br0" timeOffset="79275.72">5241 4365 458 0,'-1'0'24'0,"1"0"10"0,0 0 24 15,0 0 31-15,0 0 15 0,0 0 18 0,0-17 0 16,22 17-12-16,-22-13-20 0,26 13-17 16,-26-22-5-16,38 7 13 0,-13-1 10 0,-1 0 3 15,3-4-15-15,-3 1-8 0,4-2-18 0,-2 1-14 16,0-3 1-16,3 1-19 0,-3-1-5 0,0-2 16 15,-1 2 8-15,1-2 10 0,-3 1 1 0,0 1-7 16,-3-2-7-16,-3 3-8 0,-1-1 0 0,0 4 4 16,-6-2 7-16,0 6 2 0,-4 1 4 0,-2 1-8 15,0 5 4-15,-2 2 1 0,-2 1-4 0,0 1 3 16,0 4-6-16,0 0-2 0,0 0 0 0,0 0-8 16,0 0 2-16,0 0-2 0,0 0-7 0,0 0 3 15,0 0-5-15,0 0-2 0,0 18 5 0,0-18 7 16,-15 0 5-16,15 23 9 0,0-10 4 0,0 1-4 15,0 4-7-15,0 0-7 0,0 3-7 16,0 0 4-16,0 2-2 0,-9-1 0 0,9 1-5 16,-7 0-10-16,3-1-4 0,0-1-4 0,-1 1-1 15,-1-5 3-15,4 2 0 0,-2-2-1 0,1-3-13 16,2 3-20-16,0-7-26 0,-2 3-39 0,3-3-47 16,0-1-52-16,-1-1-48 0,1 0-79 0,0 1-94 15,0-3-67-15,0-2-26 0,0 1 122 0</inkml:trace>
  <inkml:trace contextRef="#ctx0" brushRef="#br0" timeOffset="79523.86">6093 4128 442 0,'-16'0'57'0,"16"0"64"0,0 0 69 0,0 0 75 16,0 0-9-16,0 0-23 0,0 0-45 0,29 0-59 16,-29 0-37-16,37 0-31 0,-14 0-20 0,4 0-15 15,2-14-16-15,2 14-4 0,1 0-9 16,-1-11-7-16,0 11-16 0,-2-8-38 0,-1 8-56 0,-1-7-63 16,-2-1-65-16,-6 4-45 0,0-1-16 15,-4 0 7-15,-3-1 51 0,-3 2 76 0</inkml:trace>
  <inkml:trace contextRef="#ctx0" brushRef="#br0" timeOffset="79770.72">6484 3971 655 0,'23'0'39'0,"-23"0"47"15,26 0 41-15,-26 0 43 0,31 0 3 0,-14 0-13 16,1 0-7-16,-1 21-10 0,3-21-6 0,-2 0-6 15,-3 25-14-15,4-25-2 0,-4 21-11 16,-4-21 3-16,2 23 1 0,-6-13-9 0,-1 3-3 16,-5-5-14-16,-1 3-1 0,0 0-15 0,0-2-8 15,0 0-13-15,0 0-22 0,-33 0-6 0,33-2-14 16,-29 1-13-16,29 0-19 0,-36-2-51 0,18-1-55 16,0 2-87-16,-2-3-115 0,1-1-142 0,3 0-92 15,-1-3 29-15,8 0 136 0</inkml:trace>
  <inkml:trace contextRef="#ctx0" brushRef="#br0" timeOffset="80163.48">7169 3963 338 0,'9'-4'27'0,"4"2"24"16,1 1 20-16,0-1 20 0,-1 2-7 0,0 0-8 15,1 0-14-15,-1 0 1 0,-1 0-13 0,-2 0 3 16,-1 25 21-16,-4-25 8 0,1 16 37 16,-4-16 13-16,-2 19 12 0,0-19 7 0,0 23-12 15,0-12 3-15,-29 4-11 0,29-2-8 0,-25 0-18 16,25 1-14-16,-26 1-9 0,26-1-13 0,-23-4-5 15,23 4-6-15,-15-4-3 0,15 1 7 0,-9-2 2 16,9 0 2-16,0-1-7 0,0-1-13 0,0 0-9 16,0 0-8-16,0 1-5 0,0-2-9 0,23 0-4 15,-23 0 0-15,20-2-8 0,-20 1 0 0,25-3-3 16,-25 3-10-16,25-4-17 0,-13-1-20 16,2 0-23-16,0 0-27 0,1 0-25 0,0 0-40 0,-1 0-57 15,2 0-68-15,-1-21-88 0,4 21-61 16,-4 0-10-16,0-17 49 0,-2 17 132 0</inkml:trace>
  <inkml:trace contextRef="#ctx0" brushRef="#br0" timeOffset="80539.28">8000 4101 872 0,'0'0'64'16,"24"0"51"-16,-24 0 47 0,31 0 29 0,-12 0-35 15,2 0-32-15,3 0-35 0,4 0-25 0,-3 15-29 16,5-15-16-16,1 0-11 0,-4 0-4 16,2 0-1-16,-2 9-7 0,1-9-16 0,-4 0-56 15,-1 0-81-15,-1 0-88 0,-4 0-58 0,0 0-26 16,-4 0 16-16,-3 0 85 0,-2 0 75 0</inkml:trace>
  <inkml:trace contextRef="#ctx0" brushRef="#br0" timeOffset="80947.05">8522 4039 379 0,'0'-4'20'0,"24"4"39"16,-24-1 20-16,16 1 17 0,-16 0-5 0,22 0-26 15,-22 0-8-15,18 0 2 0,-18 0 4 0,20 0 10 16,-20 0 1-16,12 0 11 0,-12 19 11 0,11-19-3 16,-11 0 18-16,0 0 6 0,0 17-11 0,0-17 2 15,0 0-25-15,0 12-19 0,0-12-15 0,0 10-8 16,-25-4-7-16,25-1-18 0,0 1-2 0,0-1-14 15,-21 0-6-15,21 1 9 0,0 1-6 0,0-2 3 16,0 3 3-16,0 0-5 0,0 0-1 0,0 2 0 16,0 1-5-16,0-1 8 0,30 2 0 15,-30-2-3-15,18 2 4 0,-18-3-3 0,0 1 3 16,21-2 4-16,-21 0 3 0,0 0 12 0,0 0 4 16,11-3 21-16,-11-2 12 0,0 1 1 0,0-2 5 15,0 0-15-15,0 0-10 0,0 1-13 0,0-3-12 16,0 1-7-16,-23 3-13 0,23-3-16 0,-22 0-27 15,22 1-49-15,-27 0-86 0,11-2-127 0,1 0-115 16,-1 0-63-16,4 0 51 0,1 0 143 0</inkml:trace>
  <inkml:trace contextRef="#ctx0" brushRef="#br0" timeOffset="81399.09">8894 3905 587 0,'0'-4'34'0,"0"2"39"0,0-2 23 0,0 4 26 15,0-3-12-15,0 2-11 0,33 0-8 16,-33-1-7-16,37 2-10 0,-15 0-8 0,1 0 10 16,4 0-6-16,-3 0 3 0,1 0-7 0,0 25-9 15,-5-25 2-15,0 25-2 0,-4-25 8 0,-3 28 9 16,-1-12 1-16,-3 0 4 0,-5-2 0 0,0 1 4 16,-4-2-2-16,0 0 4 0,0 1 0 0,0-2-14 15,0-1-1-15,-27 2-14 0,27-4-16 0,0 0-13 16,-27 2-12-16,27-2-6 0,-19 0-2 0,19-2 1 15,-12 2 3-15,12-2-1 0,-11 4-3 0,11-3 3 16,0 1 0-16,0 0 5 0,0 0 5 0,-7 0 1 16,7-2 1-16,-2 0 8 0,-2-1-2 0,1-1-2 15,1 1-9-15,-1-4-8 0,-3 3-8 16,2-2-7-16,-3 1-15 0,1-4-39 0,-4 4-48 16,-1-3-69-16,-3 1-78 0,1-2-120 0,-2 0-128 15,1 0-65-15,-2 0 60 0,0 0 156 0</inkml:trace>
  <inkml:trace contextRef="#ctx0" brushRef="#br0" timeOffset="82447.23">8153 4029 579 0,'-2'0'57'0,"-2"-2"58"0,2 0 69 16,-2 1 69-16,2-2 7 0,0 2-12 0,0-1-27 15,1 1-39-15,0 0-36 0,0 1-20 0,-3-2-30 16,4 2-11-16,0 0-14 0,0 0-21 15,0 0-2-15,0 0-12 0,0 0-2 0,0 0 12 16,0 0 12-16,31 0 5 0,-31 0-6 0,40 0-13 16,-10 21-17-16,1-21-10 0,6 18-6 0,3-18-6 15,3 20-1-15,2-20-1 0,-3 23 0 0,1-10 0 16,-2-3-4-16,-3 0 4 0,-3 0-7 0,-3-1 2 16,-3 0 0-16,-4-2-2 0,-2-1 8 0,-6-3-2 15,1 2-1-15,-5-1 3 0,-3-4 0 0,-1 2 6 16,-5-2 19-16,-2 0 11 0,-1 2 15 0,-1-2 17 15,0 0 1-15,0 0 1 0,0 2 0 0,0-2-1 16,0 0 0-16,0 3-6 0,0-3-8 0,0 1-9 16,-21-1-6-16,21 3-9 0,0 0-7 15,-13 0-2-15,13 5-5 0,-19-3 3 0,19 4 1 16,-21 0-7-16,7-1-8 0,3 2-2 0,-3-1-6 16,5 1 2-16,0-1-4 0,1-1-3 0,0-1 1 15,-1 3-3-15,5-4 3 0,-2 1-14 0,-4-2-26 16,4 2-34-16,-1-4-48 0,0 1-41 0,3-3-43 15,-1 1-49-15,-2-1-48 0,3 2-70 0,-1-3-118 16,-3 2-89-16,0-2-16 0,4 0 123 0</inkml:trace>
  <inkml:trace contextRef="#ctx0" brushRef="#br0" timeOffset="83462.48">9177 3721 716 0,'0'0'69'0,"0"0"66"16,0 0 81-16,0 0 39 0,7 0-33 0,-7 0-29 15,0 0-53-15,7 0-10 0,-3 0-8 0,-2-19-14 16,1 19-10-16,1 0-10 0,-4-17-15 0,4 17-8 15,-2-17-11-15,1 17-12 0,-3-17-11 0,0 5-4 16,0-1-4-16,0 0 1 0,0 0 0 0,0-1-9 16,0-1 0-16,-22-2-3 0,22 1-8 0,0 1 0 15,-25 2-6-15,25-1 1 0,-21-2-1 16,21 3 0-16,-24-2-3 0,11 2 0 0,-1 1 1 0,1-3 1 16,-4-2 0-16,-2 2-3 0,3-1-3 15,-6-2-4-15,-1 1 2 0,-2-2-6 0,-4 1 9 16,0-1 3-16,-3 0 2 0,-6 2-1 0,3-4 0 15,-4 3-4-15,3 0 3 0,0-1 5 0,-4 2-6 16,-3-2 8-16,2 1-3 0,1 2-2 0,-6-1 7 16,3 1-5-16,-3 2-2 0,1-3 4 0,-2 3-5 15,0 0 5-15,-1 1 3 0,2-2-8 0,-3 2 6 16,2 0-4-16,-1 0 2 0,1 1 3 0,0 2-1 16,2-4 0-16,-1 6-1 0,2-3-1 0,-1 3-3 15,2-1 5-15,1 1-1 0,-1 0 6 16,3-1 5-16,-2 2-3 0,2 0 1 0,1 1-1 0,5-1-2 15,-2 3 7-15,-3-1 2 0,3 0-1 0,-2 2 0 16,1 1-3-16,-1 1-1 0,-4-1-1 16,2 2 4-16,-1 0-4 0,3 0 0 0,1 0 2 15,1 0-4-15,1 0 6 0,3 0-5 0,3 21 3 16,1-21 1-16,0 0-2 0,2 18-2 0,2-18 2 16,2 14 0-16,-2-14 1 0,1 18 5 0,-1-10-1 15,1 1 7-15,-3 2-1 0,-1 0-1 0,0 3 0 16,-2-1-6-16,1 1-1 0,-2 0 0 0,0 0-5 15,-2 1 7-15,3-1-2 0,0 0-3 0,-1 3 13 16,1-3-10-16,1 1 2 0,4 0 0 16,1-2-9-16,-1 1 3 0,3 0 1 0,3 1 1 15,-2-2-1-15,4 1-3 0,-2-2 1 0,3 1-5 16,0 2 0-16,1-5-5 0,1 4-1 0,-1-1 1 16,3-2-1-16,-1 0 0 0,5-2-1 0,0 1 3 15,-2-2 2-15,2 1-2 0,-1-1-7 0,1-1-25 16,0 1-16-16,-3-1-23 0,-2-1-22 0,-1 3-19 15,3-2-29-15,-2-2-31 0,1 1-39 0,0-1-42 16,0 1-74-16,2-3-47 0,4 2-28 0,-2-5 4 16,2 2 66-16,0-2 92 0,2 0 97 0</inkml:trace>
  <inkml:trace contextRef="#ctx0" brushRef="#br0" timeOffset="83703.35">5850 3321 368 0,'0'0'17'0,"-22"0"14"0,22 0 10 0,0 0 11 16,0 0-1-16,-16 0 8 0,16 23 15 0,0-23 32 16,-12 0 20-16,12 20 15 0,-11-20 21 0,6 22 4 15,0-9 0-15,3 4 5 0,-1-4-17 0,3 1-22 16,0 2-17-16,0 1-16 0,0-1-15 0,25 1-13 16,-25-1-11-16,25 0-18 0,-25 2-7 0,35 0-5 15,-14-3-13-15,-2-2-5 0,0-1-9 16,2-2-10-16,-1 1 1 0,0-4-15 0,3-1-26 15,-1-4-46-15,-3-1-67 0,2-1-78 0,2 0-87 16,2 0-49-16,-4 0-27 0,2 0 29 0,-2 0 98 16,-1-25 100-16</inkml:trace>
  <inkml:trace contextRef="#ctx0" brushRef="#br0" timeOffset="85550.77">10356 3960 192 0,'0'0'15'0,"0"3"21"16,0-3 28-16,0 1 23 0,24 1 10 0,-24-1 4 15,17-1-5-15,-17 0 10 0,21 0 1 0,-6 0 8 16,0 0 11-16,1 0-9 0,4 0-5 0,-2-26-13 16,3 26-8-16,-2-23-7 0,1 23-7 0,-3-26-1 15,2 12-9-15,0-4-5 0,-4 3-4 0,0-2-6 16,-1 0-6-16,-2-2-2 0,-1 0-8 0,0-1 0 15,1 1 2-15,-5 1 0 0,1-3 7 0,-2 3 12 16,0-2 3-16,-1 3 1 0,-2 3 4 16,-2-2-11-16,-1 5-3 0,0 3 1 0,0 1-11 0,0 0-5 15,0 3-2-15,0 1-8 0,0 1 3 16,0 2-1-16,0 0-7 0,0 0-1 0,0 0-4 16,0 0 0-16,0 0-2 0,0 0-3 0,0 0-6 15,0 0-2-15,0 0 7 0,0 23-1 0,0-23 8 16,0 19 4-16,0-8 0 0,0 5 4 0,0 0-3 15,0 2-2-15,0 4-6 0,0-2 4 0,0 1-4 16,20 19 18-16,-20-18-17 0,0-2 0 16,0 1-4-16,9-2-2 0,-9-1-6 0,0 0 2 15,0 0 0-15,0-1 0 0,0-3 0 16,6 1 0-16,-6-2-2 0,0 0-6 0,0-4 1 16,4 1-3-16,-3-2-4 0,-1-1-12 0,2-2-32 15,-2 1-41-15,2-4-46 0,-2 3-45 0,1-4-42 16,-1-1-55-16,1 2-90 0,2-1-80 0,-3-1-35 15,2 0 35-15,0 0 143 0</inkml:trace>
  <inkml:trace contextRef="#ctx0" brushRef="#br0" timeOffset="85976.6">11107 3879 892 0,'0'0'81'0,"0"0"67"16,0 0 58-16,0 0 38 0,29 0-53 0,-29 17-42 15,29-17-41-15,-10 0-21 0,2 0-21 0,4 0-16 16,0 0-11-16,-3 9-13 0,2-9-11 0,1 0-6 15,-1 6-8-15,-1-6-4 0,-3 0 8 0,0 0-15 16,-3 0-15-16,4 2-34 0,-2-2-53 0,-4 0-59 16,1 0-82-16,-3 0-66 0,-3 0-29 0,4 0-5 15,-4 0 53-15,-3 0 102 0</inkml:trace>
  <inkml:trace contextRef="#ctx0" brushRef="#br0" timeOffset="86295.42">11583 3789 380 0,'0'0'40'0,"27"-1"26"15,-27 1 24-15,23 0 23 0,-23 0-19 16,26 0-6-16,-11 0-13 0,3 0-15 0,-1 22-10 15,1-22-3-15,-1 17 5 0,3-17 20 0,-1 21-5 16,-1-9 6-16,-2 1 12 0,-3-2 6 0,0 3 14 16,-4-2 22-16,-2 1 3 0,-1-1-7 0,0-2 3 15,-5 1-10-15,-1 0-9 0,0-1 2 0,0-2-8 16,0-1-16-16,0 0-18 0,0-1-19 0,0 1-20 16,-21-3-13-16,21 1-9 0,0-1-17 0,-29 0-40 15,29 1-54-15,-26-4-68 0,11 2-93 0,-2-1-106 16,1 0-97-16,1-2-44 0,2 0 81 0,0 0 146 15</inkml:trace>
  <inkml:trace contextRef="#ctx0" brushRef="#br0" timeOffset="86867.1">12366 3774 283 0,'19'-1'18'0,"-19"-1"15"0,22 2 21 16,-5-1 17-16,-3 1-1 0,1 0 2 0,0 0-1 16,-3 0 8-16,1 0 19 0,-2 0 19 0,-5 19 11 15,3-19 18-15,-4 0 7 0,-4 20 5 0,0-20 18 16,-1 12-5-16,0-12-10 0,0 17-8 15,0-7-33-15,0 1-21 0,-31 0-20 0,31 1-30 16,-21 1-14-16,21 1-14 0,-21-5-8 0,21 4-1 16,-17-2-6-16,17 1-3 0,0 1-2 0,-9 0-5 15,9 0 5-15,0 3-4 0,0-1 0 0,0 1 4 16,37 1-5-16,-37 2-2 0,31-3 5 0,-12 2-6 16,1-2 8-16,0-1 2 0,-4 1-5 0,-1-3 9 15,-1-1-1-15,-14-4 6 0,17 0 18 0,-17-2 23 16,8-1 36-16,-8-3 35 0,0 0 16 0,0-1 9 15,0-1-17-15,0 0-18 0,0 0-31 16,0 0-34-16,-24 0-20 0,24 0-26 0,-25 0-21 0,25 0-21 16,-31 0-40-16,15-19-61 0,-2 19-55 15,2 0-69-15,1-16-90 0,4 16-116 0,1 0-98 16,10-15-25-16,-10 15 113 0,10-12 180 0</inkml:trace>
  <inkml:trace contextRef="#ctx0" brushRef="#br0" timeOffset="87303.76">13005 3960 619 0,'-2'-1'39'16,"2"1"47"-16,0 0 50 0,0 0 52 0,0 0 3 15,0 0-11-15,0 0-9 0,0 0-13 16,0 0 2-16,23 0 9 0,-23 0-5 0,22 0-10 16,-7 0-15-16,6 0-22 0,3 20-17 0,4-20-14 15,1 0-14-15,2 0-13 0,1 13-4 0,1-13-14 16,-3 0-10-16,3 9-6 0,-2-9-18 0,-1 0 0 16,-1 0-3-16,2 0-9 0,-7 0-11 0,5 0-31 15,-3 0-36-15,-4 0-45 0,-2 0-45 0,-5 0-46 16,-1 0-68-16,-4 0-80 0,-1-19-78 0,-3 19-15 15,-1 0 41-15,-2-19 128 0</inkml:trace>
  <inkml:trace contextRef="#ctx0" brushRef="#br0" timeOffset="87490.96">13654 3899 445 0,'0'20'36'16,"28"-20"34"-16,-14 18 38 0,-1-18 63 0,-1 20 19 15,-1-6 32-15,-1-3 11 0,-2 2-26 0,-2 1-29 16,-2-5-43-16,0 4-36 0,-1-4-33 0,-1-1-18 16,-1 1-18-16,-1-1-18 0,0-3-4 0,0-1-21 15,0 1-38-15,0 0-78 0,-22-4-150 0,22 2-152 16,-30-2-84-16,30 2 79 0</inkml:trace>
  <inkml:trace contextRef="#ctx0" brushRef="#br0" timeOffset="88072.23">14047 3857 515 0,'27'-7'37'0,"-27"-1"31"0,18 4 38 16,-18 0 28-16,20 2-15 0,-20-1 3 0,26 2-19 16,-12 1-8-16,1 0 1 0,1 0-20 0,-1 0 2 15,2 0-10-15,-2 0 0 0,1 0-1 0,-4 24-6 16,0-24 4-16,-1 18-5 0,-2-18-1 0,-3 22-1 15,0-22 7-15,-2 27-9 0,-3-11 1 0,-1-1-5 16,0 1-8-16,0 0 1 0,0 1-2 16,0 0 3-16,-25-1-1 0,25-2-8 0,0 1 3 15,-30-2-8-15,30 1-1 0,-22-4 2 0,22 1-10 16,-22-2-5-16,22 1-4 0,-19-3-2 0,19 0 7 16,-17 1 6-16,17-2 5 0,-9-1 3 0,4 1-3 15,5 0 0-15,-1-1-5 0,1 1 2 0,0 1-2 16,0-3 2-16,0 2 0 0,0-1 0 0,25 0 9 15,-25 0 2-15,0 0 4 0,25-2 2 0,-25 2-9 16,29-2-8-16,-12 1 3 0,3 0-6 0,-2-2-5 16,8 1 4-16,-2-2-12 0,2 1-4 0,-2 0 5 15,2-1-3-15,1-1 2 0,0 0 0 0,1 0-1 16,-2 0-6-16,0 0-4 0,-2 0 0 16,1 0 3-16,-1 0-3 0,-3 0 0 0,-2 0-2 15,0 0-14-15,-3 0-17 0,0-19-18 0,-3 19-18 16,-2 0-21-16,-1 0-23 0,-1-11-23 0,-3 11-40 15,-1 0-46-15,-1-10-64 0,-2 10-93 0,-1-10-69 16,-1 4-24-16,0-3 36 0,0 2 136 0</inkml:trace>
  <inkml:trace contextRef="#ctx0" brushRef="#br0" timeOffset="89319.2">15014 3931 734 0,'-1'1'60'0,"1"-1"56"0,0 3 58 0,0-3 50 16,0 0-10-16,0 0-23 0,0 2-22 0,0 0-22 15,35 0-32-15,-35 1-23 0,34 1-18 0,-12 1-19 16,3 1-17-16,5-2 2 0,2 0-24 0,3 2-13 16,0-1 4-16,-3-1-12 0,1-1 9 0,-2 1 3 15,0-3-8-15,-3 1-10 0,-2-2-24 0,-2 1-30 16,-5-1-34-16,3 0-35 0,-4 0-31 0,-4 0-47 15,-2 0-55-15,-2 0-36 0,-2 0-26 0,-5 0-8 16,1-16 86-16,-3 16 82 0</inkml:trace>
  <inkml:trace contextRef="#ctx0" brushRef="#br0" timeOffset="89519.09">15609 3895 469 0,'14'0'30'16,"-2"0"41"-16,-1 26 33 0,3-26 29 0,-7 17 14 16,1-17 3-16,-3 21 0 0,1-21 3 0,-3 21-20 15,-2-11-22-15,-1 1-26 0,0-1-19 0,0-3-26 16,0 1-20-16,0 0-16 0,-24-2-31 0,24 0-57 16,0 1-103-16,-31-3-110 0,31-1-83 15,-28 0-5-15,11 1 103 0</inkml:trace>
  <inkml:trace contextRef="#ctx0" brushRef="#br0" timeOffset="90063.34">16039 3910 583 0,'-22'0'46'0,"22"0"31"15,0 0 26-15,-17 0 37 0,17 0-33 16,-17 17-6-16,17-17 3 0,-19 0-13 0,19 13 12 16,-19-13 10-16,12 11-4 0,-3-11-4 0,4 13 0 15,-3-13-25-15,5 13-1 0,1-6-4 0,-3-1-6 16,4-1 11-16,1 3-6 0,-1-2 2 0,2-2-5 16,0 1-5-16,0 1-4 0,0-1-9 0,0 1-4 15,0-1-11-15,0 1-3 0,0 0-6 0,24-1-5 16,-24 1-5-16,0 0-5 0,23-2-2 0,-23 0-8 15,17-2 3-15,-17 1-1 0,21-1-3 0,-7-1-1 16,0 2-4-16,-1-3-11 0,2 0-7 0,-1 0-8 16,3 0-12-16,0 0-9 0,-1 0-3 0,0 0-5 15,-2 0 2-15,0 0 16 0,0-22 6 16,-2 22 21-16,1 0 6 0,-2-13 3 0,-2 13 9 16,2 0-2-16,-3-15 4 0,-2 15 11 0,0-11 11 15,-2 11 9-15,2-7 16 0,-3 3 3 0,-2 4 3 16,0-3 1-16,-1 2-3 0,0 0 2 0,0 1-9 15,0 0-6-15,0 0-6 0,0 0-13 0,0 0 1 16,0 0-1-16,0 0-2 0,0 0 7 0,0 0-4 16,0 24-1-16,0-24-2 0,0 18-2 0,0-18-3 15,0 25-2-15,0-11-5 0,0 1-11 0,0-2-4 16,0 2-1-16,0 0-1 0,0-2 6 16,0-2 0-16,0 5-4 0,0-5-1 0,0 1-15 15,0-4-21-15,0 2-27 0,0-3-31 0,0 0-32 16,0-1-30-16,0-1-18 0,0-2-34 0,0-1-42 15,0 1-70-15,0 0-79 0,0-1-37 0,0 0-11 16,0-2 122-16</inkml:trace>
  <inkml:trace contextRef="#ctx0" brushRef="#br0" timeOffset="92739.28">16005 3609 430 0,'0'0'31'0,"0"-3"34"0,28 1 33 16,-28 0 33-16,17-1 12 0,-17 2 7 15,24-2 3-15,-24-1 12 0,26-1-11 0,-13 1-10 16,2-4-13-16,-2 2-19 0,-1 2-11 0,-1-3-10 15,1-2-4-15,-3 1-12 0,0-3-9 0,-1 3-10 16,0-1-9-16,0-1-8 0,-2 0-7 0,-1 0-14 16,-1-1-5-16,0-1-4 0,0 1-2 0,-2-3 2 15,-2-1-5-15,0-2-4 0,0-1 2 0,0 0-5 16,0 0 5-16,0 1-2 0,-25-1-9 0,25 0 6 16,-22 0-2-16,22 0-1 0,-30 0 6 0,12 0-8 15,-1 1 2-15,-2 0-3 0,-3-2-1 16,0 2 6-16,-3 2-4 0,-2-2 3 0,-1 3 4 15,-1-1-4-15,-1 0 5 0,0 1-4 0,-2 0 2 16,-2 3 2-16,3-1-4 0,0-1 6 0,0 2-7 16,1 1 3-16,3 0 7 0,-1 1-2 0,0-1 9 15,1 1 0-15,-1 0 4 0,1-1 0 0,5 2 2 16,-3-3-3-16,0 2-4 0,-1-2 4 0,-2 3-2 16,1-2 1-16,-1-1-2 0,0 1-6 0,-3-1 1 15,-1 3-1-15,1-4 3 0,-1 2 7 0,1 0-6 16,-2-1 5-16,0 2-2 0,0-1-5 0,2 1 10 15,-1-1-3-15,-34-8 15 0,34 10-24 16,4-2-4-16,-2 3 1 0,0-1 1 16,3 1-1-16,-2-1 3 0,1 2 2 0,0-2-2 15,1 1 2-15,1 1-3 0,-1 0-6 0,-1 0-2 16,0 0 3-16,-1 0-4 0,1-1 7 0,-2 2 2 16,1 1-3-16,-3-1 2 0,3-2 10 0,-3 1-1 15,-1 0 7-15,2 0 2 0,0 0-9 0,1-2 7 16,1 2-6-16,2 1 6 0,1-1-1 0,0 0-5 15,4 1 1-15,1 1-2 0,-2 0-4 0,1-1 3 16,2 1-2-16,-2 1-4 0,1-2 0 0,-1 2-2 16,0-1-1-16,-2 0 3 0,0 1 0 0,1-2-4 15,-3 3 3-15,4-2-1 0,-3 1 5 0,2-2 1 16,-1 3-2-16,0-1 0 0,-1-1-5 16,-1 2 3-16,0-1 0 0,-2 0-2 0,-2 2 1 15,0-1-1-15,0 1 3 0,1-1 1 0,-2 2 7 16,6 0-2-16,-2 0 0 0,2 0 1 0,2 0-6 15,-1 0 1-15,1 0-3 0,1 0 2 0,-2 0-2 16,0 0 2-16,0 0 5 0,2 0 0 0,0 0 1 16,2 0-6-16,-2 0-1 0,2 0-1 0,3 0-4 15,-1 18 4-15,-1-18 1 0,2 0-2 0,-3 0 6 16,0 10-2-16,2-10-4 0,1 8 4 0,-4-8-1 16,4 12 3-16,-5-5 5 0,0 1-7 0,1 2-2 15,2-2-3-15,-2 0-2 0,0 2-2 0,2-2-2 16,5 1-2-16,-2-1 0 0,6 1 2 0,-1-1 2 15,3 0 3-15,-1 0-3 0,0 2 4 16,1 1-2-16,0-2-2 0,3 2 0 0,-1-4-4 16,0 2 6-16,3-3-2 0,1 2 2 0,2-3 1 15,0 4-5-15,1-3 4 0,-1 2 0 0,-1 1 3 16,1 3-5-16,1-3 2 0,-2 1-2 0,2 0-2 16,-1 1 4-16,0-3-4 0,1 3 2 0,1-2 2 15,0 0-2-15,0 1 0 0,0 1 2 0,-2-2-4 16,2 2 4-16,0-1-2 0,0-1 0 0,0 2 3 15,0-1-3-15,0 0-3 0,0 1 6 0,0-1-6 16,0-1 3-16,0 0 5 0,0 3-8 16,0-3 5-16,0 2-2 0,0-2 0 0,0 1 3 0,0 0-1 15,0 1 0-15,0 0-3 0,0-1 1 16,0-1-2-16,0 3 2 0,0-4-2 0,0 4 2 16,0-2 4-16,0 1-2 0,0-2 4 0,0 1-3 15,0 1-3-15,0 0 0 0,0-1 4 0,0 0-4 16,0 3-2-16,0-3 2 0,0 1-2 0,0 0 4 15,0 0 0-15,0-1-2 0,0-1 2 0,0 0 0 16,0 0 3-16,0 0 0 0,0 0-3 0,0 1-2 16,0-2 2-16,0-1-2 0,0 0 0 0,0 0 2 15,0-1-2-15,0 1 3 0,0-2-3 0,0 0-3 16,0-3 6-16,0 2-3 0,0-3 2 0,0 1 2 16,0 0-4-16,0 0 5 0,0-2-5 15,0 2 3-15,0-2-1 0,0 0 1 0,0 0 2 16,0 0-3-16,0 0 1 0,0 0-3 0,0 0-3 15,0 0 3-15,0 0 0 0,0 0 5 0,0 0-2 16,0 0-1-16,0 0 1 0,0 0-6 0,0 0 6 16,0 0-3-16,0 0 0 0,0 0-3 0,0 0-2 15,0 0 3-15,0 0-3 0,0 0 0 0,0 0 5 16,0 0-8-16,0 0 4 0,0 0 1 0,0 0-4 16,0 0 5-16,0 0-3 0,0 0-4 0,0 0 4 15,0 0-4-15,0 0-3 0,0 0 3 0,0 0-5 16,0 0-3-16,0 0 1 0,0 0 2 0,0 0-2 15,0 0 1-15,0 0-3 0,0 0-9 16,0 0 0-16,0 0 2 0,0 0 7 0,0 0 8 16,0 0 5-16,0 0 2 0,0 0 3 0,0 0 2 15,0 0 0-15,0-15 1 0,0 15-3 0,0 0 0 16,0 0-2-16,0 0 3 0,0-12 2 0,0 12-3 16,0 0 1-16,0-9 1 0,0 5-6 0,0 1 4 15,0-3 6-15,0 3-7 0,0-2 2 0,0 1 0 16,-19-2-5-16,19 3 4 0,0-1-2 0,-16 1 3 15,16-3-3-15,-15 1 2 0,7 1 5 0,-2 0-10 16,-3-2 5-16,2 1-4 0,-3-1 0 0,0 1 8 16,0 1-3-16,-3-4 1 0,2 2 1 0,-4 2-4 15,2-2-1-15,-1 2 1 0,-2-3 0 16,1 1 0-16,-3 2-1 0,1-1 2 0,-2 0-2 16,2 0 3-16,-3-1 1 0,2 2-1 0,-3 0 1 15,3-2-1-15,-1 1-1 0,-1 1 1 0,2 0-4 16,-2-1 3-16,1 0-1 0,0 0-7 0,-2 2 6 15,2-2 2-15,-3 0 0 0,0 1 5 0,0-1 1 16,-3 0-8-16,-1 2 2 0,1-2 2 0,1 2-4 16,-5 0 4-16,6 0 0 0,0 0-2 0,-2 0 2 15,7 0-1-15,-1 1 1 0,2-1-2 0,2 3 0 16,-1-2 3-16,3 0-4 0,-3 1 3 0,2-2 0 16,0 3-2-16,-2-2 0 0,3 2 2 0,-2-2 1 15,6 1-2-15,-2 0 4 0,1 1-6 16,1 0 5-16,2 0 0 0,-2 0-1 0,4 0 0 15,-1 0 0-15,-2-3 0 0,1 3-3 0,1 0 0 16,-2 0-3-16,0 0 1 0,1 0 4 0,0 0 1 16,-2 0-3-16,4 0 0 0,-3 0 0 0,3 0-3 15,-1 0 5-15,0 0 0 0,-1 0 0 0,-1 0 1 16,3 0-1-16,-3 0-2 0,0 0 1 0,1 15 1 16,0-15 0-16,-1 0 4 0,-1 0-2 0,3 0-2 15,-2 11 6-15,2-11-4 0,-2 0 3 16,2 5-1-16,1-5-6 0,0 4 5 0,-1-4-3 15,0 3 0-15,2-1 0 0,-2 0-2 0,1 1 2 16,0 0-2-16,-1 2 2 0,1-2 0 0,-1 0-5 16,2 3 7-16,-1-4 0 0,1 3-2 0,4-2 2 15,-1 1 0-15,1 1-2 0,-1-3 4 0,3 2-2 16,-1-2 0-16,1 4 2 0,0-1-4 0,-1 2 6 16,3 0-6-16,-3 1 2 0,0 2 2 0,-1-1-4 15,4 3 2-15,-3-2 0 0,2-1-4 0,-1 3 4 16,-1-1 0-16,2 0-4 0,-1 0 9 0,0 0-5 15,0-1 0-15,2 2 1 0,-2-2-3 0,1 0-3 16,0 1 4-16,1-1-4 0,-2-3-3 16,1 2 1-16,-1 0 0 0,2-2 3 0,-2 1 2 15,1-1 1-15,0 0-3 0,-2 1 0 0,1-1-6 16,-3 1-10-16,1-2-22 0,1 1-21 0,-1 0-18 16,-1 0-20-16,1-2-14 0,-2-1-19 0,-1 1-13 15,0-3-9-15,1 1-5 0,-2-1 0 0,-1-1-10 16,3 1-4-16,-1-2 0 0,-1 0 8 0,0 0 9 15,3 0 19-15,-1 0 14 0,3 0 8 0,-1 0 18 16,0 0 16-16,0 0 26 0,-1 0 25 0,2 0 16 16,-5 0 18-16,4 0 11 0,-3 0 13 0,2 0 8 15,-3-19 2-15,3 19 9 0,0 0 10 0,0-22 26 16,-1 22 11-16,1-16 20 0,0 16 3 16,1-17-7-16,2 17 0 0,-1-13-31 0,1 13-3 15,0-7-4-15,0 2-11 0,2 5 9 0,0 0-14 16,0 0-2-16,0-1-3 0,0 1-3 0,0 0-1 15,0 0-8-15,0 0-6 0,0 0-17 0,0 0 3 16,0 0-7-16,0 0 0 0,0 0 6 0,0 0 0 16,0 0 3-16,0 0 6 0,0 0 5 0,0 0 9 15,0 15 13-15,0-15 11 0,0 0 4 0,25 18-1 16,-25-18-11-16,22 16-8 0,-22-16-5 0,23 13-8 16,-23-6 2-16,24 0 2 0,-10-4 0 0,0 1-6 15,-2-2 0-15,3 0-8 0,2-2-5 0,0 0 2 16,0 0-6-16,4 0-5 0,-1 0-1 15,-1 0-6-15,0 0-4 0,3-23-3 0,-4 23-7 16,2 0-13-16,-4-24-26 0,0 24-32 0,-1-21-40 16,-1 8-30-16,-2 0-29 0,-1-1-31 0,-1-1-38 15,-3 1-59-15,-1-2-67 0,-3 1-49 0,-1-2-5 16,2 0 34-16,-4 2 121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14T06:26:58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9133 3602 355 0,'0'-2'30'0,"0"1"29"0,0 1 14 0,0 0 21 16,0 0 8-16,-10 0-6 0,10 0-1 0,0 0-7 15,0 0-37-15,0 0-24 0,0 0-9 0,0 0-13 16,0 0 0-16,0 0-1 0,0 0 1 0,0 0-4 16,0 0 3-16,0 0 6 0,0 0 9 0,0 0 14 15,0 28 11-15,0-28-1 0,0 37-4 0,-29-9-6 16,29 5-13-16,-32 5 3 0,10 6-9 0,0 5-5 15,-7 1 8-15,-1 3-12 0,-5 2-1 16,1 0 5-16,-4-1-8 0,-1-3 13 0,1-1-5 16,4-1-3-16,1-5 4 0,-1-1-14 0,3-5 6 15,6-2 17-15,0-4-4 0,6-2 4 0,2-6 10 16,1-2-23-16,7-4-1 0,-1-2 14 0,7-7-5 16,-1-1 4-16,2-3 25 0,2-2-8 0,0-1 14 15,0-2 15-15,0 0-18 0,0 0-7 0,0 0-3 16,0 0-19-16,0 0-2 0,33 0 15 0,-33-23-15 15,34 23 9-15,-12-16-10 0,7 16-9 0,8-20 1 16,3 7-2-16,2-1 3 0,4 1 0 0,2 0 3 16,4 0-3-16,3 2 3 0,1 1-2 0,-1 1-2 15,-1 2 1-15,0 2-3 0,-1 1 4 16,0 4-5-16,-1 0-2 0,-3 0 6 0,-2 0-9 16,1 0 4-16,-2 0 3 0,-2 21-4 0,-4-21 1 15,0 0-5-15,1 20 4 0,-5-20-4 0,1 15-3 16,-3-15 11-16,0 13-7 0,-3-13 0 0,-1 12 2 15,-3-12-33-15,-3 9-33 0,-4-9-34 0,-2 6-72 16,-5-6-53-16,0 3-48 0,-7-2-43 0,0-1 12 16,-3 0 23-16,-1 0 84 0</inkml:trace>
  <inkml:trace contextRef="#ctx0" brushRef="#br0" timeOffset="548.93">8964 3546 188 0,'0'-5'3'0,"0"-2"4"0,0 0 5 0,29-4 21 16,-29 4 0-16,36-2 4 0,-12 1 4 16,8 0-16-16,6-2 0 0,9 2-5 0,5 2-4 15,6 1 3-15,3-2-3 0,5 3-2 0,1 2-4 16,4 0-2-16,-3 1 8 0,6 1-7 0,-5 0 12 16,-5 0-9-16,-2 0-12 0,-1 0 12 0,-3 0-16 15,-4 0 3-15,-5 20 1 0,-5-20-13 0,-4 0 11 16,-4 0-2-16,-5 12 6 0,-6-12 4 0,-4 0-3 15,-7 0 3-15,-2 0 2 0,-5 0-2 16,0 8 1-16,-3-8 8 0,-2 8 6 0,0-2 15 0,0 2 32 16,0 4 34-16,-1 2 22 0,-1 5 17 0,0 1-12 15,0 2-20-15,0 3-6 0,0 4-34 0,0 6-13 16,0 1-6-16,0 3-27 0,0 1 16 16,-24 2-9-16,24 2-11 0,0 1 4 0,0-1-12 15,-16 0-7-15,16-3 12 0,0-1-4 0,0-3 1 16,-11 1 3-16,11-1-11 0,0-3-7 0,-4-1 5 15,4-1 3-15,-6-4-3 0,4 0 7 0,0-3-4 16,0-2-7-16,-1-2-1 0,1-3-1 0,0-3 1 16,0-2 3-16,0-3-1 0,0-2 1 0,1-2-2 15,-1-1-11-15,2-3-17 0,-2 2-30 0,-1-4-49 16,1 0-68-16,2 0-76 0,-1 0-60 16,-2 0-31-16,-2 0 71 0,0-23 91 0</inkml:trace>
  <inkml:trace contextRef="#ctx0" brushRef="#br0" timeOffset="947.02">9135 3953 266 0,'42'-5'12'0,"-11"-1"14"15,1 1 11-15,11-4 8 0,2 2-9 16,4-3-11-16,2 2-3 0,3-3-5 0,-1 1-7 16,-2-1-4-16,0 0-3 0,-10 2-7 0,-2 0 2 15,-4 1-16-15,-5 1-41 0,-11 0-30 0,1 1-34 16,-9 3 16-16</inkml:trace>
  <inkml:trace contextRef="#ctx0" brushRef="#br0" timeOffset="1133.03">9460 4132 205 0,'25'5'5'0,"4"-1"3"16,4-3 2-16,-3-1-2 0,6 0-5 0,1 0-9 16,-2 0-7-16,-1 0-31 0,-1 0-15 0,-3 0 5 15</inkml:trace>
  <inkml:trace contextRef="#ctx0" brushRef="#br0" timeOffset="1583.84">9370 3637 209 0,'18'-5'10'0,"3"4"8"0,3-3 5 16,5 0 3-16,0 2-8 0,5 0-10 0,3 1-8 15,0-1 2-15,1 0-10 0,0 1-2 0,1-2-16 16,-5 2-41-16,0 1-7 0,-5-4 7 15</inkml:trace>
  <inkml:trace contextRef="#ctx0" brushRef="#br0" timeOffset="1811.95">9669 3699 154 0,'28'0'4'0,"3"0"2"0,-2-10 2 0,4 10-2 16,-2-7-5-16,-1 2 0 0,1 1-10 0,-1-2-16 15,-5 2-20-15,-4 2 0 0</inkml:trace>
  <inkml:trace contextRef="#ctx0" brushRef="#br0" timeOffset="2065.98">9305 4235 225 0,'0'0'56'0,"0"0"35"0,0 0 21 0,0 0 12 16,0 0-45-16,31 0 7 0,-31 0 14 0,30 0 0 15,-8 0-2-15,3 0-43 0,2-19-33 0,7 19-9 16,1-15-13-16,4 15-3 0,-1-19-2 0,2 19-15 16,-3-21-25-16,0 12-54 0,-3-1-60 0,-2 0-56 15,-8 3-29-15,-3 1 57 0</inkml:trace>
  <inkml:trace contextRef="#ctx0" brushRef="#br0" timeOffset="2283.85">8867 4451 517 0,'29'0'59'0,"-29"0"65"0,36 0 66 15,-13 0 60-15,8 0-56 0,3 0-34 0,8 0-34 16,6 0-42-16,2-19-13 0,1 19-20 0,5 0-37 16,5-19-14-16,-5 19 5 0,4-15-9 15,-3 15-17-15,-2-19-77 0,-3 11-85 0,-2-2-106 16,-6 2-86-16,-4 0 10 0,-3 1 89 0</inkml:trace>
  <inkml:trace contextRef="#ctx0" brushRef="#br0" timeOffset="4080.72">10401 4139 42 0,'0'0'7'0,"0"0"6"0,0 0 3 16,0 0 10-16,0 0-1 0,0 0 3 16,0 0 2-16,0 0-5 0,0 0 0 0,18 0-8 15,-18 0-6-15,0 0-4 0,14-16-5 0,-14 16 1 16,12 0 4-16,-3-17 3 0,-1 17 9 0,3-17 4 15,1 7 0-15,0 0 1 0,-1-2-8 0,4 3 7 16,-3-2 2-16,2-1 0 0,0 1 7 0,0 0-7 16,-3 1-2-16,1-1-4 0,5 0-4 0,-2 0 1 15,0 1 3-15,2-2 9 0,-1 0-2 0,3-1 4 16,-1-1-2-16,1 1-4 0,1 0 0 16,1-1 5-16,4 0 3 0,-1-2-1 0,3 3 5 0,1-2-3 15,1 2-4-15,1-4 5 0,6 2-8 0,-2-3-4 16,0 0-5-16,2 0 5 0,0 4 1 15,0-3-5-15,2 1 10 0,-2 0-10 0,-1 0-4 16,-1 2-1-16,0-3-9 0,1 3-4 0,-1 0 4 16,0 0 1-16,-2-2 9 0,1 3-4 0,3 2 0 15,-4 2 0-15,0 0-9 0,-1 1 5 0,-2 0-6 16,2-1 6-16,0 2-6 0,-2 0 5 0,2-1 6 16,-1-2-16-16,0 0 15 0,-2 1 0 15,2 2-10-15,-2-2 20 0,-1 1-14 0,-1 2-1 0,-2-1 0 16,1 2-5-16,-3 2 10 0,1-4-10 0,1 2 5 15,0 1-10-15,-4 2 10 0,6-3 0 0,-2 2 0 16,1 2 10-16,0-3-15 0,-3 3 5 16,5 0 0-16,-2 1 0 0,1 0-5 0,0 0 5 15,-1 0 5-15,3 0-5 0,-2 0 0 0,2 0-5 16,-2 0 0-16,3 0 4 0,-2 0 6 0,-1 16-4 16,2-16-6-16,-5 0-5 0,0 15 6 0,1-15 4 15,1 0-5-15,0 15 0 0,0-15 0 0,3 11 0 16,-2-6 11-16,4 2-6 0,1-2-10 0,-2 0 10 15,1 1-4-15,0 2 4 0,-4-1 5 0,2-1-10 16,-4 1 25-16,0-1-9 0,-1 0-5 0,0-2 15 16,-2 0-17-16,-1 1 9 0,2-1 9 15,-2 3-6-15,2-2-5 0,-1 1 2 0,-2 3-6 16,4 0-3-16,-3 2 7 0,0-1 4 0,1-1 4 16,0 4-8-16,-2-2-9 0,1 1 0 0,1-2-4 15,-2 4 5-15,1-2-9 0,-2 1 4 0,0-2 0 16,1 1 0-16,0 1 7 0,-3-3-7 0,-1 2-1 15,3-2-3-15,-2 2-3 0,-1-2 4 0,-4 0-1 16,4-1-3-16,-3 2 0 0,1-2 3 0,-2 1 0 16,1-1 11-16,-1 0 0 0,-1-1-10 0,0 2 0 15,0-3-4-15,-2 0-4 0,0 0 4 0,1-2-5 16,-3 0-11-16,-1-3-14 0,0 1-33 0,0 0-33 16,-2-2-25-16,0 1-31 0,-2 0-5 0,-1-1-5 15,2-1-10-15,-2 1 8 0,0-1 0 0,0 0 4 16,0 0 35-16,0 0 39 0</inkml:trace>
  <inkml:trace contextRef="#ctx0" brushRef="#br0" timeOffset="4495.64">13365 3842 309 0,'-5'0'19'16,"0"0"22"-16,2 0 12 0,2 0 26 0,1 0-8 15,0 0-9-15,0 0 7 0,0 0-11 0,0 0 0 16,0 0 0-16,0 0-11 0,0 0 13 0,0 0-8 16,19 0 5-16,-19 0-3 0,0 23-12 15,20-23-1-15,-20 14-8 0,19-14 4 0,-8 19-8 16,3-19-1-16,1 16-9 0,1-6-9 0,3 1 8 16,-1-2-4-16,1-2 8 0,3 1 5 0,-1 0-10 15,-1-2 1-15,0 1-5 0,1-2 5 0,-1-1-9 16,1-1 17-16,-2 0 16 0,1 0 12 15,0-3 31-15,-1 0 6 0,0 0-1 0,0 0 1 0,-2 0-11 16,2 0-5-16,-2-25 6 0,1 25-4 0,-3-17-3 16,4 17-9-16,-3-21-6 0,0 21-8 15,-1-26-1-15,-3 9 8 0,-1-1 2 0,1 0 11 0,-3-4-4 16,-1 1-9-16,-2-3-15 0,0-2-16 0,-1 1-6 16,-1-2-3-16,0 0-6 0,-3 0-6 15,-1 1-2-15,0 1-4 0,0 3-1 0,0-1-4 16,0 3-6-16,0 2-30 0,0 5-31 0,-25-1-39 15,25 5-58-15,0-2-43 0,-20 3-66 0,20 0-82 16,-21 3-53-16,21-2-19 0,-23 1 19 0,9 2 119 16,-1-2 117-16</inkml:trace>
  <inkml:trace contextRef="#ctx0" brushRef="#br0" timeOffset="9242.27">14761 3806 159 0,'-9'-5'5'0,"0"2"12"0,-2-2 8 0,3 4 8 15,-1-2 2-15,-1 2 0 0,-1-3-1 0,2 4 5 16,-1 0-5-16,-4 0 0 0,4 0 7 0,-2 0-1 16,-1 0 10-16,0 0-6 0,-2 0-8 0,1 0 1 15,1 0-6-15,2 17-4 0,0-17-5 0,-3 0-11 16,1 13 6-16,1-13 6 0,1 15-1 0,-4-6 16 16,2 1-2-16,2 1-9 0,-3-3 14 0,2 3-12 15,-2 3 4-15,1-3 3 0,1 0-8 0,1 2-5 16,-1-1-9-16,1 2 5 0,0-1-5 0,2 1 14 15,1 1-13-15,0-1-1 0,0 1-5 16,3 0-3-16,0 2 13 0,3-2-5 0,-1 2 6 16,1-2-16-16,2-2 11 0,0 3-5 0,0 0 0 15,0-1 5-15,0 0-11 0,0-1 1 0,0 0-5 16,26-1 0-16,-26 0 1 0,0-1 8 0,23-2 6 16,-23 2-1-16,23-1-4 0,-11-2 0 0,3 3-5 15,2-5 4-15,3 2 1 0,2-2-5 0,0 1-1 16,2-2-3-16,2-3 8 0,1-1-5 0,2 0 1 15,1-2 4-15,2 0-4 0,-1 0 4 0,-1 0 13 16,1 0-4-16,-2-21 1 0,2 21 12 0,-3 0 16 16,-3-23 17-16,-3 23 14 0,1-22 9 15,-3 22-7-15,-1-25 6 0,-4 13-14 0,-1-1 5 16,-2 0 9-16,0-1 13 0,-4 1 11 0,-2-2-12 16,-1 1-28-16,-1-1-33 0,-3-1-12 0,-1 1-17 15,0-1-2-15,0-1-4 0,0 0-6 0,0 1-10 16,0 0-21-16,-30 0-28 0,30 1-38 0,0-1-50 15,-26 3-40-15,26 0-77 0,-21-2-60 0,21 5-18 16,-21-2-19-16,21 3 39 0,-14 2 76 0,14 0 78 16</inkml:trace>
  <inkml:trace contextRef="#ctx0" brushRef="#br0" timeOffset="9961.42">16032 3827 355 0,'-15'-9'18'0,"-1"1"24"0,-3-1 25 0,0 1 13 16,-1 3-2-16,-1 1 3 0,-2 0-16 0,2 1-4 15,0 2-14-15,-1-1-20 0,1 2 5 0,1 0-5 16,1 0 1-16,0 0-1 0,1 0-17 0,1 0 5 15,0 27 0-15,2-27 4 0,-2 18 13 0,4-18-8 16,-1 23 0-16,0-8-10 0,2-1-9 0,2 3 5 16,-1-4-5-16,1 4 10 0,2 0 9 0,0 1-5 15,2 0 10-15,-1 0-5 0,3 0 5 0,-2 0 0 16,3-1-5-16,2 2 9 0,0-2-10 0,-1-2 18 16,2 2-1-16,0-2-4 0,0 1 0 15,0-1-6-15,0 0 1 0,29 0 0 0,-29-2 3 16,23 1-4-16,-23-1-1 0,30 0 0 0,-10-2 4 15,1-1-3-15,3 1 7 0,0-4 8 0,4 0 3 16,-1-1 11-16,1-4 6 0,1 0-3 0,-1-2 1 16,-1 0 3-16,-1 0-2 0,-3 0-1 0,-2 0 1 15,-1-24-3-15,-3 24-8 0,0 0-10 0,-3-27-6 16,0 27-14-16,-2-27-8 0,-2 14-4 0,1-3-8 16,-4 1-3-16,3-4-12 0,-3 2-16 15,-2-2-37-15,-2 2-43 0,-2-2-51 0,1 0-68 0,-2 2-106 16,0 0-93-16,0 1-48 0,0-2 38 0,0 3 140 15</inkml:trace>
  <inkml:trace contextRef="#ctx0" brushRef="#br0" timeOffset="10390.42">16647 3890 501 0,'-13'-8'28'0,"1"4"23"0,2-1 25 0,-1 2 25 0,0 1-15 16,1 1-12-16,0 1-13 0,0 0-16 15,2 0-5-15,-2 0-8 0,1 0-4 0,-1 0 0 16,-3 28 15-16,1-28 14 0,0 26-4 0,-2-8 5 15,4 0-15-15,-1 1-10 0,2 0 0 0,5-1-6 16,0 1 0-16,2 1 0 0,2-1 4 0,0 0 4 16,0 0-1-16,0 0 4 0,24-1-8 0,-24 1 0 15,27 0-8-15,-7-2 0 0,4-2 11 0,-2 0-3 16,9-1-1-16,1-3 4 0,0-3 4 0,3 1 7 16,0-5 20-16,-2-3 3 0,-1-1 9 15,-1 0 13-15,-1 0-6 0,-4 0 3 0,0-21-9 16,-5 21-6-16,0-21 1 0,-6 21-13 0,2-27-14 15,-4 9-22-15,-1-2-16 0,-3 0-11 0,0-5-22 16,-3 2-31-16,-2-6-32 0,-4 3-54 0,0-4-54 16,0 3-81-16,0 0-93 0,-30 1-60 0,30 1-3 15,-36 0 62-15,12 2 128 0</inkml:trace>
  <inkml:trace contextRef="#ctx0" brushRef="#br0" timeOffset="11018.31">14896 3792 394 0,'0'0'27'0,"22"-3"18"0,-22 2 25 15,0-3 21-15,17-2-5 0,-17-1-1 0,22-1-2 0,-8-2 1 16,3-1-3-16,-1 1 24 0,5-1 2 0,-2-1 12 15,-2 2 12-15,2 0-18 0,-1 0-2 16,2-2-13-16,-1 4-15 0,0-3-14 0,1 2-2 16,2 1-5-16,-2-2-9 0,3 2 6 0,-2 1-2 15,2 0 1-15,-1 3 8 0,-2-3-11 0,0 7-9 16,-1-3-8-16,1 3-9 0,-1 0 2 0,3 0-4 16,-2 0-4-16,0 0-3 0,0 0-5 0,3 24-2 15,-3-24-1-15,2 0-1 0,-2 23 1 0,-3-23-4 16,1 16-2-16,-5-16-2 0,6 19-10 0,-5-19 5 15,-2 18-2-15,1-10-5 0,-2 1-8 16,-2-2-27-16,-1 0-29 0,-1-3-33 0,0 1-49 16,-3-1-38-16,1-1-69 0,-3-1-71 0,1-1-46 15,-2 2-34-15,0-3 59 0,2 0 110 0</inkml:trace>
  <inkml:trace contextRef="#ctx0" brushRef="#br0" timeOffset="11367.28">15831 3537 148 0,'8'0'14'0,"1"0"11"0,-3 0 12 0,1 15 6 15,-2-15 0-15,2 0 0 0,-2 0 3 0,-2 0 3 16,1 0 0-16,-2 0 0 0,0 9-3 0,-1-9 11 16,-1 0-8-16,2 0-3 0,-2 0-11 0,0 0-17 15,0 0 4-15,0 0-9 0,0 0 0 16,0 0-4-16,0 0-1 0,0 0-7 0,0 0-6 15,0 0-4-15,0 0-36 0,0 0-27 0,0-15-37 16,0 15-37-16,0 0-12 0,0-12 16 0,-18 12 41 16</inkml:trace>
  <inkml:trace contextRef="#ctx0" brushRef="#br0" timeOffset="11830.27">15928 3842 444 0,'4'-22'25'0,"3"22"34"0,-1 0 28 15,3-22 22-15,0 22-7 0,2-20-11 0,0 9-14 16,4 1 11-16,-2-1 6 0,3 3-6 0,-1-4 10 15,3 2-14-15,-2 0-16 0,4-3 3 0,-4 4-11 16,5-2-9-16,0 1 7 0,-1-1-9 0,1 4-9 16,0 0-5-16,-2 1-6 0,3 0-3 0,-2 1-3 15,-1 1 3-15,1 0 0 0,-1 1 3 16,0 2 7-16,0-4-3 0,-2 2 1 0,1 3 3 16,-3 0-5-16,2-1 4 0,-1 0-12 0,-2 1-7 15,1 0 0-15,0 0-6 0,-2 0 1 0,2 0 5 16,-3 0-6-16,2 20 2 0,0-20 4 0,-1 0-8 15,1 19 9-15,1-19-6 0,-1 14-1 0,-1-14-1 16,3 15-3-16,-4-5 0 0,2-1-2 0,-2 0-2 16,0 2-5-16,-3-4 3 0,-1 3-2 0,0 1 3 15,1-3 1-15,-2 2-4 0,1-2 0 0,-2 0-1 16,1 0-4-16,1 0-1 0,0 0-13 0,-1-2-21 16,-2-1-22-16,1 1-28 0,-5-2-35 0,2-1-40 15,-3-1-45-15,1-2-58 0,-1 1-38 16,0-1-31-16,0 0-1 0,0 0 91 0</inkml:trace>
  <inkml:trace contextRef="#ctx0" brushRef="#br0" timeOffset="12023.2">16771 3738 217 0,'10'0'12'0,"2"0"1"0,-1 18 4 0,-1-18-3 16,-1 10-7-16,2-10-2 0,-5 11-6 0,0-11-11 15,1 8-30-15,-1-4-24 0,-2-1-4 0,-2 0 14 16</inkml:trace>
  <inkml:trace contextRef="#ctx0" brushRef="#br0" timeOffset="12755.46">16878 4692 67 0,'-12'6'6'0,"5"-1"3"0,-4 2 7 0,-1-3 8 16,-1 2 2-16,0 0 7 0,2-1-3 0,-5-1 4 15,4-1-2-15,-3-2-1 0,-1 1 2 16,-2-1-6-16,-2-1 1 0,-2 0-4 0,-3 0 2 16,-4 0 12-16,-3 0-1 0,-1 0 12 0,0 0 19 15,0 0-8-15,0-17-1 0,1 17-14 0,0 0-21 16,1-14 1-16,2 14-6 0,2 0 10 0,-1-13 0 16,2 13 0-16,2-6 11 0,-1 6-10 0,4 0-4 15,-2-6-4-15,2 4 4 0,1-2 1 0,1 1-6 16,0-2 10-16,2-1-9 0,2-1 0 0,1-2 15 15,2 0-16-15,-1 0 6 0,4-1-5 0,0 1-6 16,-2-1 5-16,5-1-10 0,0 1-6 0,-3-1 0 16,5 0 0-16,-2 1-5 0,2-1 15 15,-1 1-10-15,2-1-5 0,0 2 4 0,0-2-4 16,0-1 0-16,2 3 5 0,-1-2-1 0,1 2-14 16,1-1 5-16,-1 1-5 0,1 0-9 0,0 1 19 15,0 1-15-15,0 3 5 0,0-1-5 0,0-1-20 16,0 5 6-16,0-4-15 0,0 4 6 0,0-1-5 15,0 1-9-15,0 0-12 0,0-1-9 0,0 1-16 16,0 0-10-16,0 1-9 0,0 0-21 0,0 0 2 16,0 0 2-16,0 0 2 0,0 0 40 0</inkml:trace>
  <inkml:trace contextRef="#ctx0" brushRef="#br0" timeOffset="13383.28">15915 4679 67 0,'-11'11'9'0,"11"-6"11"0,-16 1 9 0,8 0 0 15,1 3 13-15,-3 1 0 0,-2 0 4 0,0 2 11 16,-1-3-12-16,-3 4-6 0,2-2 11 16,-3-1-6-16,2 0 14 0,-4-2 8 0,3 0-5 0,-4-1 21 15,3 1-3-15,-3-2-1 0,2 0 7 16,-1 0-2-16,-1-2 12 0,-1 2 15 0,1-2 5 16,-2-1-11-16,-1-1-9 0,-1 0-17 0,0-2-16 15,-1 0-4-15,1 0-6 0,-1 0-8 0,0 0 8 16,-1 0 3-16,-2 0-11 0,1-20 3 0,-2 20-11 15,-1 0 2-15,-1-16 16 0,-1 16-5 0,4-13 3 16,-1 13-6-16,0-16-21 0,4 16 1 0,0-15-15 16,1 3-8-16,2 2 2 0,-1-2-1 0,3 1 4 15,0-1-1-15,-1 1 0 0,3-1-1 0,-1 2 0 16,3-1-4-16,1 3 3 0,0-4-3 0,3 2-3 16,-1-2 8-16,1-1-8 0,2 0 1 0,2 0 0 15,1-1-4-15,-2 1 4 0,3-2-12 16,1 4-4-16,0-1-9 0,2 0-11 0,-1 0-2 15,2 1-10-15,-2-3-21 0,3 1-26 0,-2 0-33 16,2 0-30-16,0-1-68 0,1 1-29 0,-1 1-40 16,-1 0-21-16,0 0 29 0,0 1 43 0,0 0 86 15</inkml:trace>
  <inkml:trace contextRef="#ctx0" brushRef="#br0" timeOffset="17557.59">15850 2900 383 0,'-6'-5'26'0,"-1"2"24"0,3 0 25 16,0 3 24-16,0-1-10 0,3 1-7 0,-2 0-16 15,2 0-21-15,0 0-15 0,-1 0-13 0,1 0 0 16,1 0-4-16,-2 0 0 0,1 0-5 0,-2 0 1 16,3 0 0-16,0 0 8 0,0 0 8 0,-1 0-3 15,1 0 8-15,0 22 6 0,0-22 0 0,0 19 5 16,0-3-14-16,0 0-5 0,0 5 2 16,0-4-10-16,0 3-1 0,0 0-3 0,0-1-15 15,20 0 0-15,-20-2 5 0,0-1-5 0,0-1 10 16,0-1 0-16,0-1 0 0,0-1-5 0,0-2-5 15,0 1-10-15,0-2-4 0,0-1-10 0,0 0-9 16,0-2 5-16,0 1-1 0,0-3-2 0,0 1-1 16,0-3 5-16,0 2-8 0,0-4 18 0,-15 2 16 15,15-2 2-15,0 0 12 0,0 0 5 0,0 0-8 16,0 0-8-16,0 0-1 0,-13 0-5 0,13-24 5 16,-11 24 0-16,3-16 1 0,-5 16 8 15,2-23-8-15,-3 23 16 0,2-25-7 0,1 15 17 16,0-1 22-16,2 1 1 0,2 5 16 0,-1 5-20 15,2-10-5-15,4 10 1 0,0-5-10 0,1 2-4 16,0 1-14-16,-1 1-10 0,2 1 0 0,0 0 4 16,0 0 1-16,0 0-5 0,-1 0 0 0,0 0 0 15,1 0 5-15,0 0 5 0,0 0 0 0,0 25-1 16,0-25 1-16,0 20 0 0,0-20 0 0,0 26-5 16,0-13-5-16,0 0 10 0,21 1 0 0,-21-1 0 15,0-3 19-15,0 2 3 0,17-2 10 0,-17-1 5 16,11 0-14-16,-11-2-10 0,11 1 1 15,-11-3 3-15,10 1-1 0,-6-5 5 0,2 2-6 0,-2-1-4 16,0-2 5-16,-1 0-1 0,1 0-3 0,0 0 6 16,3 0-12-16,1 0-12 0,-2 0 1 15,4 0-5-15,4-22-7 0,0 22-12 0,2-19-33 16,1 19-61-16,2-28-40 0,0 15-52 0,1 0-27 16,-3-1-7-16,-2 2-27 0,-2 2 3 0,0 1 56 15,-6 1 65-15</inkml:trace>
  <inkml:trace contextRef="#ctx0" brushRef="#br0" timeOffset="20948.86">6681 3727 231 0,'-12'-9'14'0,"1"2"15"0,-1-2 13 0,1-1 10 15,-5 0 3-15,2 1-2 0,-2-1-11 16,-1-2-9-16,1 2 6 0,-5 0-13 0,3-3 1 16,-4 4 3-16,-1-5-14 0,-3 4 1 0,1-2 8 15,-4 0-4-15,-2-1-2 0,-2 2 4 0,-4-3-7 16,-1 4 0-16,-3-1-7 0,-3 4 2 0,3 0 4 16,-3 1 0-16,-2 0 3 0,1 1-11 0,-4-1-5 15,1 0-3-15,1-1 3 0,-2 0 12 0,-1 0 10 16,-1-2 4-16,3 0-3 0,-1 2 4 0,5 3-14 15,0-3 14-15,1 0-1 0,2 0-4 16,2-1 9-16,0 2-14 0,-1 1-4 0,-1-3-1 16,-1-1-9-16,2 2 1 0,-3 2-2 0,-3 0-3 15,-2 1 3-15,-1 0 1 0,-4 0 0 0,2 4 14 16,-3 0-5-16,5 0 6 0,-2 0 4 0,2 0-9 16,-1 0 5-16,0 0 5 0,3 0 0 0,-2 21 0 15,3-21 5-15,-6 0-15 0,2 15 1 0,1-15-5 16,1 14 4-16,0-14 10 0,0 16 0 0,2-10 5 15,4 3-10-15,-1-1-5 0,5 0 0 0,0-1 0 16,4 0-4-16,3 1 4 0,2-2-9 0,-1 1 4 16,2-1-5-16,3-1-8 0,-1-1 16 0,1 2-9 15,-1-2 11-15,-2 5-6 0,4-2-11 0,1 3-4 16,1 0 0-16,0 3 5 0,2 3 4 16,-1-2 8-16,1 1-12 0,3 2 4 0,-3-3-4 15,4 2-1-15,-4 0 1 0,2-1-5 0,1 0 9 16,-2 2-4-16,1-2 7 0,0-1 5 0,3 5-13 15,0-3 1-15,2 2 0 0,2 0 1 0,2-1 4 16,2-2 4-16,-2 6-4 0,2-4 3 0,-1 0 5 16,0 2-2-16,-2-3 4 0,3 2-3 0,-2-1-4 15,3 1-3-15,-1 0 0 0,0-2 0 0,2 3 0 16,1-2 1-16,2 2 2 0,-1-1-3 16,2 1 1-16,1-1-1 0,0 2-3 0,0-1 4 0,0 3-5 15,22 0 5-15,-22-2-11 0,0 3 4 0,31-1 8 16,-31 0-3-16,21 0 11 0,-21 0-12 15,30 1 4-15,-14-2-8 0,2 2 5 0,1 0 10 16,2-2-10-16,3-2 12 0,3 3-12 0,1-3-4 16,-1 2 2-16,4-4-2 0,0 3 0 0,2-1-3 15,1 0 7-15,0 0-7 0,0 0 5 0,0-5 7 16,3 3-3-16,-2-3 3 0,-1 3-7 0,-2-3-3 16,3-1-5-16,0 2 8 0,1-2-1 0,-3 2 2 15,2-2 4-15,0 1-10 0,2 0 3 0,-2-4 3 16,2-1 4-16,3 0-4 0,-2-1 6 0,1-1-1 15,1 1-8-15,5-2 4 0,-1-1-7 0,2-1 0 16,-2 0 3-16,1 0 5 0,1-2-8 16,3-2-1-16,1 0-2 0,-2 0 2 0,-1 0 9 15,0 0 4-15,3 0-5 0,-3 0-6 0,-1 0-1 16,-5 0 1-16,1 0 0 0,-2-17 10 0,0 17-1 16,-6 0-10-16,2 0 3 0,0 0-7 0,-2-10 1 15,1 10 3-15,-1-8-7 0,-2 8 7 0,2-7-4 16,0 2 4-16,-3 1 8 0,3-2-4 0,1 2-3 15,0 0-4-15,0-1-1 0,0 0-3 0,-1 1 8 16,3 0-1-16,-2 0 4 0,2 1-5 0,-4-2-3 16,2 2 7-16,-1 0-3 0,-1 0 4 15,-2 0 4-15,2 0-4 0,0 2-8 0,0 0 0 0,2-1 3 16,0 2 1-16,2 0 11 0,1-3-3 16,0 3-4-16,-2 0-5 0,-1 0 2 0,0 0 3 15,0 0-4-15,1 0 7 0,-2 0-3 0,0 0-1 16,0 0 2-16,-2 0-5 0,0 0 5 0,-1-16-4 15,0 16-1-15,0 0 0 0,-2-14-4 0,0 14 5 16,1-13 1-16,-1 13 3 0,0-8-4 0,-4 8-2 16,4-11 2-16,-2 4-8 0,-1 0-3 0,1 0 7 15,-2-3 5-15,0 1 4 0,-3-4 8 0,1-1-9 16,0-2-8-16,-4-1 8 0,2-2 0 0,0 0-3 16,-4 1 4-16,2-2 3 0,-3-1-3 0,1-3 2 15,-3 0 1-15,-1-2-7 0,-4 0 2 0,3-3 2 16,-3-2 11-16,-1-1-6 0,-3 0 7 15,2-1 1-15,-5-1-11 0,-2 1 7 0,0-1-7 16,0 2 9-16,0-2-1 0,-22 1-1 0,22 0 6 16,-26-1-4-16,26 3 4 0,-31 0-3 0,9-1-10 15,1 1-4-15,-5 1-3 0,-4 2-1 0,-2-1-1 16,-3 1-3-16,-6 3-13 0,-3 1-25 0,-2 3-32 16,-4 2-53-16,-6 0-28 0,0 5-63 0,-1 3-43 15,2 2-14-15,-2 2-29 0,5 2 88 0,3 1 81 16</inkml:trace>
  <inkml:trace contextRef="#ctx0" brushRef="#br0" timeOffset="23539.56">21914 3440 306 0,'-16'-11'17'0,"-1"-1"12"16,-3 2 11-16,1-2 13 0,2 1-13 0,-4 0-12 16,0 1-5-16,0-1-9 0,-4 3 5 15,0-4 13-15,-6 1 10 0,1 3 8 0,-3-1-8 16,-5 0-3-16,2 0-8 0,-5 0-13 0,0 1 11 16,-2-1-3-16,-1 1-8 0,-1 0 12 0,-2-2-13 15,2 5 4-15,-2-3 1 0,0 1-8 0,-3 0 7 16,0 0-4-16,-2 1 8 0,2-1 1 0,-2 0 0 15,0 0-5-15,-3 1-11 0,0 0 3 0,-1 0 0 16,-2 2 5-16,3-1-1 0,-4 3-4 0,-2-2-4 16,2 2-5-16,4 2 9 0,-1-3 0 0,5 3 0 15,-1 0-4-15,3-1 0 0,1 0-5 0,0 1 5 16,0 0 0-16,0 0-4 0,-5-1 8 0,3 1-13 16,-4 0 14-16,1-1 0 0,0-1-10 15,-1 1 15-15,6 1-6 0,0-1-4 0,-1 0 5 16,4 1-10-16,0-3-8 0,2 3 8 0,0 0-4 15,0 0-4-15,-4 0 4 0,0 0 0 0,-3 0 5 16,5 0 8-16,-4 0-4 0,2 0 0 0,-1 21-4 16,4-21-1-16,-2 0-4 0,3 0 0 0,0 11-5 15,0-11 1-15,2 0 9 0,-2 9 4 0,2-9 4 16,1 6-4-16,-3-2 4 0,6 0-4 16,-3 2 0-16,2-2-4 0,2 2-5 0,1 0-3 0,0 0 3 15,0 0 10-15,1 1 3 0,3-1 5 0,-2 3 1 16,-1-2-6-16,1 2 5 0,-1 0-4 0,-2 1-5 15,1 0 10-15,-3 2-13 0,1-2 4 16,-1 2-4-16,0 1-4 0,2-2 0 0,1 2 0 16,1 0 3-16,3 0 2 0,1-1-1 0,0-1 5 15,2 3-4-15,2 0 3 0,1-2-4 0,2-3-3 16,1 6 13-16,0-5-1 0,-2 5-1 0,4-2 7 16,-4 0-4-16,1 2-3 0,0 2 4 0,0 2-8 15,-3-2-8-15,3 0-6 0,1-2 3 0,2 2-1 16,0-2 0-16,3 0 7 0,1 0 8 15,0-2-7-15,1 4 0 0,-1-2 1 0,-1 2 0 16,2 1 3-16,-3-3-4 0,1 3 0 0,2 0-8 0,-3-2 4 16,1 2 4-16,1 0-4 0,2-3 1 15,-1 2 0-15,2 1 0 0,-2-6-4 0,3 5 11 16,-1-2-5-16,1-1 2 0,2 1-1 0,0 1-6 16,0-1 0-16,3-1-1 0,0 1 1 0,2-1 0 15,0-1-1-15,4 2 3 0,-1-1 9 0,2 2-7 16,0-1 4-16,0 1-1 0,0 2-3 0,0 1 0 15,0 2-5-15,27-3 4 0,-27 3-3 0,20 0 12 16,-20 0 1-16,24-2-3 0,-10 1-1 0,-1 1-15 16,2-2 6-16,-1 2 10 0,1-2-6 0,3-2 6 15,-4 1-3-15,6 1-9 0,-3-3 9 0,3 2 2 16,2 0 0-16,-1-3-8 0,4 3 5 0,-2 0-3 16,4 0-1-16,0 2 7 0,-2-1-9 15,4-2 3-15,-1-3-8 0,2 1 1 0,0-1 7 16,-3-1-5-16,2 2 13 0,0-2-4 0,-2 0-6 15,1 2 1-15,0-1-2 0,-2 2 2 0,2-1 2 16,0-1-4-16,1 1 3 0,-1-3-1 0,1 1-4 16,3 1 3-16,-2-4 1 0,1 1-7 0,0-1 6 15,3-1 2-15,0 1-6 0,-1-2 12 0,0-2-6 16,1 2-1-16,-1-3 3 0,4 3-9 0,-1-4 3 16,1 2 1-16,1-1 0 0,4-3 7 15,0 3-7-15,4-4 2 0,-2 4-2 0,1-4 0 0,-1 3 4 16,1-3-4-16,-1 1 5 0,0-1-8 15,-1 2 1-15,0-3 2 0,1 0-6 0,-3 1 8 16,1 0 1-16,-4-1 1 0,3 0 0 0,-2 2-4 16,-1-2-1-16,1 1-2 0,0 0 3 0,-2-1 0 15,2 0 4-15,-3 0-4 0,3 0-1 0,-4 0 1 16,1 0 0-16,1 0 0 0,-5 0 4 0,0 0 0 16,1 0-10-16,0 0 9 0,-1 0-6 0,2 0 0 15,-1 0 6-15,-1 0-3 0,3 0 4 0,3 0-4 16,-4 0 3-16,2 0-10 0,-1 0 5 0,0 0 4 15,0 0-5-15,-4 0 6 0,2 0-2 0,-2 0-1 16,-2 0 5-16,-1 0-6 0,0 0 2 16,-4 0-1-16,1 15-1 0,-1-15 8 0,1 0-8 15,-4 0 3-15,3 11-2 0,-2-11-4 0,1 0 4 16,0 8-4-16,2-8 10 0,-1 5-9 0,0 0 9 16,1-5-6-16,-2 2-7 0,3 0 15 0,-1-2-12 15,1 1 8-15,-1 1-2 0,-1-2-1 0,1 0-1 16,0 0 1-16,0 0 1 0,-2 0-5 0,2 0 4 15,-1 0 1-15,2 0 0 0,1 0 0 0,0-18-2 16,-1 18 1-16,-6 0-4 0,2 0 1 0,0-18 3 16,-1 18-4-16,-1-12 4 0,0 12 1 0,-2-9-2 15,0 9 2-15,7-12-5 0,0 7 2 0,-3-1-5 16,1 2 4-16,-2 0 2 0,2-1-2 0,0 0 5 16,0 0 1-16,-3 1 0 0,0-2 2 15,2 3-7-15,-3-4-4 0,2 3-1 0,-2-1 0 16,0 0 6-16,1-1 0 0,1 1 3 0,-1-2 0 15,1 3-6-15,1 0 4 0,1-1-3 0,-5 1 2 16,4-1 0-16,-1 1-3 0,-2 0 4 0,1-1-1 16,0 1 4-16,-1-2 0 0,-1 3-3 0,0-3 0 15,0 3-1-15,-1-3 1 0,1 1 7 0,1 1-7 16,-1-1 4-16,2 0-2 0,-3-1-6 0,4 0 2 16,-3-2-2-16,2 3 5 0,-2-1-3 0,3-1 3 15,-2 1-3-15,2-2-3 0,-1-2 6 0,2 4-5 16,-2-1-3-16,1-2 9 0,-1 2-3 15,0 1 3-15,3-2 2 0,-6 4-7 0,4 1 10 16,-4-1-7-16,4 0 0 0,-5-2-1 0,1 0-6 16,0-1 10-16,0-1-4 0,-3-1 0 0,3-4-1 15,-4 1 0-15,-1 0 1 0,2-1 1 0,-5-3 3 16,2 1-9-16,-2-1 3 0,3-1 2 0,-2-1-3 16,-1 0 4-16,3-2-2 0,-3-1 0 0,0 2-3 15,0-2 4-15,-2-3 1 0,-3 2-5 0,0-3-3 16,-2 0 0-16,-1 2-2 0,-1-4 4 0,0 1 3 15,0-2-1-15,0-1 2 0,0 1-3 0,-28 0-2 16,28-1 2-16,-24 0-1 0,24 0-2 0,-22 1-9 16,22 1-23-16,-30 0-33 0,14-1-48 15,-2 2-56-15,-2 1-45 0,-2 0-43 0,-6 0-22 16,-2 2-2-16,-3 1 9 0,-4 3 80 0</inkml:trace>
  <inkml:trace contextRef="#ctx0" brushRef="#br0" timeOffset="38183.41">2761 8347 41 0,'6'11'-1'16,"-6"5"6"-16,5-2 6 0,-1 2 4 0,-2-2 4 16,4 3-7-16,-1-3-2 0,0 0 4 15,-1 1-5-15,0 0 5 0,0-1-4 0,0 0-9 0,2 0 4 16,-3 1 0-16,1-2 1 0,1 2 2 0,0-3-4 16,0-1-5-16,0 6 7 0,1-6-2 15,1 2-2-15,-2 0 8 0,1 0-12 0,-3-1 5 16,5 2 2-16,-3-1 2 0,0-2 2 0,0 2-8 15,-2 0 5-15,4 0-7 0,0-2 3 0,-1 2 4 16,0 0 2-16,2-1-3 0,-2 0 1 0,3-1-4 16,-3 2 1-16,0-4 7 0,2 4-2 0,0-2 1 15,0 1-5-15,-1-2-5 0,1 0 5 0,0 1 3 16,1-1 4-16,-1 1-3 0,0-1-10 0,0 1 11 16,0-2-16-16,0 3 15 0,0-3-3 0,1 1-10 15,0-3 13-15,-3 4-13 0,4-3 10 0,-2 0-3 16,1-1 3-16,-1 1 8 0,2-3-6 15,-1 1 1-15,1 0 2 0,-1-2-5 16,2 1 4-16,-1-1 1 0,2-1-4 0,-1 0 7 0,2-1-2 16,-2 0-1-16,3 2 1 0,0-4-3 0,-3 1 1 15,5-1 2-15,-5 0-2 0,1 0-1 0,3 0 1 16,-3 0-1-16,-1 0-3 0,2 0 0 0,1 0 1 16,-4 0 5-16,1 0 5 0,-1 0-1 0,0-15 5 15,0 15-8-15,1 0-2 0,1 0-3 0,-1-16-4 16,1 16-1-16,-2-10 6 0,1 10-7 0,3-12 3 15,-4 6 0-15,3-3-3 0,-2 4 2 0,1 0-1 16,0-2-2-16,-1 1-4 0,2-3 4 0,-2 2 3 16,-2 1 1-16,1-1-4 0,1-1 7 15,-1-1-6-15,-1 1 3 0,2 0 1 0,-1-2-4 16,1-2 2-16,1 2 9 0,-2-2-7 0,1-1 2 16,0 3 5-16,-1-4-12 0,-2 3 17 0,2-1-5 15,-3-1-4-15,2 0 6 0,-2-1-4 0,1 1 3 16,0-3 0-16,-2 4-4 0,0-5-1 0,4 3 4 15,-4-2 4-15,1-1 3 0,-1 1-7 0,1-4-1 16,-2 1-3-16,2 0-8 0,0-2 6 0,-1 0-8 16,2-2 4-16,-1 0 8 0,0 0-6 15,0 0 2-15,2-1 1 0,-2 1 0 0,0-2 18 16,-1 2 3-16,1 2-9 0,0 0 7 0,-1-2-7 0,-1 2-1 16,0-1-6-16,0-2-4 0,1 4-6 15,-1-6 0-15,0 1 10 0,-1 0 0 0,1-1-6 16,0 0 1-16,0 0 4 0,-3 1-5 0,2-1 4 15,-1 1 6-15,-1 1-11 0,1-1-4 0,-2 0 5 16,0 1-1-16,1 0 5 0,0 0 4 0,-1-1-9 16,1 0 5-16,-2 2-5 0,2-4 0 0,-1 4 9 15,2-4-14-15,-2 4 5 0,-1-2-5 0,0 0-10 16,1 0 5-16,-1 0 5 0,0 1 4 0,0-2 6 16,0 1-1-16,0 2-4 0,0 0 0 15,0-2-5-15,0 2-1 0,0 3 6 0,0-4 0 16,0 2 5-16,-18 1-10 0,18-2-11 0,0 2 5 15,0-1 1-15,-13 3 9 0,13-4 1 0,0 2-6 16,-14-1 6-16,14 4-16 0,0-2 17 0,-9 2-6 16,6-3-5-16,-1 2 16 0,0 1-21 0,2 0 16 15,-2 1-11-15,3-4 0 0,-3 1 11 0,3 1-16 16,-2 0 15-16,0 0-4 0,0 1-1 0,0 0 0 16,1 1 1-16,-1-1-1 0,0 0-5 0,0 3 1 15,-1-2 4-15,2 1-5 0,-3 1 5 0,2-4 5 16,-2 4-9-16,1-1 4 0,-1 1 1 0,1-2-6 15,-1 2 0-15,0 2 5 0,0 0-5 16,1 1 10-16,-1-1-5 0,-1 3-5 0,-1-3 0 16,1 5 0-16,0-3 0 0,-2 3 5 0,3-3 5 15,-1 4-9-15,0-2 9 0,-1 0-5 0,0 0-5 16,1 4 4-16,0-4-4 0,-1 1 1 0,0 2 4 16,-3-1 0-16,1 2 0 0,0-2-5 0,-1 1 5 15,0 1 4-15,-1 0-4 0,0 1 5 0,1-2-5 16,1 1-10-16,-2 1 1 0,-1 0 9 0,2 1-14 15,-1-2 14-15,0 3 9 0,0 0-13 0,-3-1 13 16,4 1-14-16,-4 1 0 0,3 0 0 0,1-1 5 16,-4 1-5-16,3 1-4 0,-2 0 4 0,3 0-5 15,0 0 10-15,-2 0-4 0,-1 0 9 16,3 0-5-16,-2 0-5 0,-1 0 10 0,1 0-15 16,-1 22 10-16,-2-22 0 0,3 0-4 0,-2 15 4 15,-2-15-4-15,2 13 4 0,0-13 4 0,3 13-8 16,-2-7 4-16,5 3-1 0,-3-2-3 0,4 0 8 15,-3 1-4-15,3 0 5 0,-4 0-5 0,-1-1-5 16,3 2 9-16,-2-2-8 0,0 1 4 0,2 2 0 16,-2-4-5-16,1 3 5 0,1-1-5 0,1 0 5 15,-2 2-5-15,1-1-4 0,1 0 8 0,-1 1 1 16,-1-1-5-16,1 2 9 0,2-2-13 0,-3 3 4 16,1-1 5-16,0 0-1 0,0 1 5 0,1 0 0 15,-2 0 5-15,2 1-10 0,-2-3 6 16,3 2-1-16,-1 2-10 0,-1-2 6 0,0 0-1 15,2 0-4-15,-2 0 4 0,2 2 5 0,-3 0 5 16,2-1-6-16,1 0 1 0,0 2-5 0,-1-3-10 16,1 2 10-16,-1-1 0 0,3 3 6 0,-4-1 3 15,3-1-9-15,-1 2-1 0,0-2 1 0,-2 1-1 16,3-2 6-16,0 0 1 0,-1-1-9 0,1-1 0 16,-1 2 5-16,0 2 5 0,1-3 0 0,0 2 6 15,1 2-15-15,-2 2-7 0,3 0 11 0,-1-2-5 16,1 2 14-16,0 0 1 0,0 1-10 0,1-1-10 15,-1 1 5-15,2-1-9 0,-1 1 9 16,2-2 9-16,0 1-4 0,-1 0 4 0,1 0 0 16,0-1-4-16,-1 1-6 0,2-3 15 0,-1 1-19 15,1 0 10-15,-1 2-5 0,1-2-5 0,-1-1 9 16,1-1 0-16,0 1 9 0,0 0-9 0,0 1 5 16,0 1-5-16,0 0-4 0,0-3-1 0,0 3 5 15,0-2 5-15,0-1-5 0,0 1 5 0,0-1-10 16,0-1 0-16,0-1 0 0,0 1 5 0,0-2 5 15,0 1-6-15,0 0 1 0,0 0 0 0,0-1 0 16,0 0 5-16,0 1 3 0,0 1 2 0,0-2-5 16,0 3-10-16,0-2 0 0,0 1 0 0,0 1 0 15,0-2 4-15,0 2 5 0,0 0-9 16,0 0 4-16,-30 109-287 31,30-123-4-31</inkml:trace>
  <inkml:trace contextRef="#ctx0" brushRef="#br0">2736 8197 903 0,'21'20'9'0,"-21"-5"1"0,0 2 1 0,0-2-17 0,0-1 8 0,0-4 2 0,0 1-1 0,0 0 20 16,0 1-35-16,0-2 11 0,0 1-4 15,0 0-1-15,0 1 14 0,0 1-39 0,0 1 8 0,0-3-19 16,0 3-19-16,-18-2 1 0,18 1-51 0,0-1-14 16,0-1-35-16,0 1 13 0,-8-2 45 0</inkml:trace>
  <inkml:trace contextRef="#ctx0" brushRef="#br0" timeOffset="40196.28">6611 7657 213 0,'0'-5'12'0,"-22"0"21"0,22 0 15 0,0 1 7 16,-21-3-5-16,21 4-15 0,-17-5-2 0,17 1 4 15,-18 2-6-15,9 0-2 0,0-2-6 0,-2 0-5 16,-1 1 13-16,4 1 1 0,-4-1-4 0,2 1 10 16,-1-1-6-16,0 2 7 0,1-1-3 0,0 2-12 15,-4-2-8-15,3 2-8 0,-2 0 4 0,1 0-4 16,-3 0 0-16,1 3 0 0,0-2-4 0,-2 2 5 16,2 0 7-16,-2 0 0 0,0 0-4 0,-2 0-4 15,1 0-7-15,0 0-1 0,0 0 8 0,-2 0 1 16,1 0 7-16,1 0-2 0,-2 19 3 15,0-19 4-15,1 0 1 0,-1 0 4 0,3 12-4 16,-3-12 1-16,7 0-1 0,-1 13 0 0,3-13 10 16,0 8-1-16,-1-4-3 0,3-1-1 0,-2 4-8 15,1-2 4-15,-2 0-1 0,-3 0-8 0,2 2 3 16,-1 0-3-16,-1 0-5 0,-1 2 12 0,2-1-8 16,0 2 4-16,-3 0-4 0,2 2-4 0,0 0-9 15,1-2 5-15,0 3 3 0,-1-1 0 0,2 0 9 16,-2 1-8-16,4-3 4 0,-1 4 4 0,-2-2 0 15,3 2 0-15,0 0 0 0,0-3-4 16,3 4 3-16,-1-3 5 0,2 2 0 0,1-4 3 16,1 3 1-16,3-2-12 0,-2 2 0 0,3-1-3 15,0 1 3-15,0-3 0 0,0 2 0 0,0 3 0 16,0-3-7-16,0 1 10 0,0 1-2 0,0-3-1 16,0 2 2-16,20 0-4 0,-20 1 0 0,0-3-4 15,18 1-2-15,-18 0 1 0,15 1 1 0,-15-4 3 16,19 4 0-16,-8-2-3 0,-1-2-5 0,0 2-3 15,4-1-5-15,-2-1 6 0,2 0 6 0,0 1 0 16,1-2 0-16,0 1-8 0,2-1 1 0,0-1 3 16,-1 1-1-16,1-2 1 0,-2 1-1 0,3-3-4 15,-3 2 5-15,-3-1-1 0,1-2-4 0,-1 1 0 16,1-2 5-16,0 2-2 0,2 0 4 16,-2-2 0-16,3 1-8 0,1-3 4 0,-1 2 3 15,4-2-6-15,-1 1 10 0,-1-1-4 0,1 0-3 16,-1 0 2-16,1 0-2 0,-1 0-3 0,-1 0 2 15,0 0 4-15,2 0-9 0,0-18 12 0,0 18-5 16,-3 0 1-16,3-16 2 0,-4 16-6 0,5-13-7 16,-6 13 6-16,2-15 1 0,0 7 3 0,-1-2 4 15,0 1-3-15,3-1-1 0,-2-1-4 0,-1-1 4 16,2 2 0-16,-2-2-3 0,1-1 6 0,-1 1-4 16,-1-1-2-16,-2 1 1 0,0-1-4 15,-1 1 0-15,1-3 3 0,-3 0 4 0,2 3-1 16,-3-2 7-16,0 2 1 0,0-2-4 0,-2 0 4 15,2 3 1-15,-4-2 1 0,-1 2 7 0,-1-1-3 16,0 2 2-16,-1-2 1 0,-1-1-9 0,0 2 3 16,0-2 0-16,0 0-5 0,0 0 2 0,0-1-6 15,-23 3-3-15,23-1 4 0,0 0-4 0,-21 2 4 16,21 1-4-16,-19 2-19 0,19-1-22 0,-16 1-33 16,5 2-57-16,-2 0-68 0,-3-3-70 0,1 3-55 15,-5 0-22-15,0 0 19 0,-5-1 84 0,0 4 91 16</inkml:trace>
  <inkml:trace contextRef="#ctx0" brushRef="#br0" timeOffset="55405.94">3777 8604 203 0,'0'-4'15'0,"0"0"-11"0,0 0 24 16,0 2 21-16,0-1 5 0,0 0 23 0,0 1-25 16,0-1-14-16,0 0-16 0,0 1-1 0,0-4 12 15,-23 1 0-15,23 2 4 0,0-4 4 0,-20 3-8 16,20-2 10-16,-14 1-3 0,14-1 0 0,-18 2 5 16,8 0-3-16,2 1-2 0,-1 0-8 0,0 0-10 15,-2 1-12-15,1 1-1 0,0-1 0 16,-1 2 10-16,-1-3-4 0,-1 3-10 0,-1 0 4 15,-3 0-4-15,1 0 5 0,-3 0 14 0,1 0-4 16,-1 0 4-16,-3 23 11 0,-1-23 5 0,0 0 0 16,0 21 4-16,-2-21 5 0,3 18-14 0,3-18 3 15,0 15-6-15,0-15-5 0,2 16 9 0,-2-9-9 16,3 2 7-16,-1-1-9 0,-2 3 1 0,-1-2 7 16,-2 3-12-16,2 0 5 0,0-1-1 0,3 1-1 15,-2 0 1-15,1 1 10 0,3-3-4 0,-2 2 3 16,1 0 7-16,3-1-3 0,-2 2 5 0,1-2 0 15,1 1-1-15,-1 1-3 0,1 1-3 0,2-1-7 16,-1-1-8-16,1 1 3 0,3 0-5 16,-2 0-6-16,2-1 1 0,-1 1-6 0,-1 0 1 15,3 2 3-15,-1-2 0 0,-1 1-3 0,3 0 3 16,1 1 2-16,-1 0-5 0,1-1 2 0,1 2-1 16,-1-1 2-16,3-1 0 0,-1 0 1 0,2 2 0 15,0 0 2-15,-1-1 1 0,2 3 1 0,0-2-8 16,0 1-6-16,0 1 0 0,0 0 1 0,0 2 1 15,22 1 3-15,-22 0-5 0,0-2-5 0,23 2 7 16,-23-2-3-16,19 3-1 0,-19-3-1 0,24 0-1 16,-11 0 0-16,3 0 1 0,-1 0 0 0,1-2 0 15,3-3 1-15,-3 1 4 0,3-3 2 16,0 1-2-16,0-3 1 0,0 1-8 0,2-3-4 16,0 0 6-16,0 1-5 0,-1-2 12 0,1-1-3 15,1 0-1-15,0-3 8 0,-1 0-8 0,-3-2 6 16,0-1-1-16,1 0-4 0,0 0 3 0,2 0-3 15,-2-26-1-15,1 26-1 0,3-20 0 0,2 20 3 16,-1-30-4-16,-2 13 2 0,1-2 3 0,-1 0-8 16,1-3 2-16,-2-4 0 0,0-2-5 0,0-2 5 15,-2 1 2-15,1-2-1 0,-1-1 1 0,-2-1 2 16,0 1-7-16,-3 0 5 0,-3 1 3 0,-1 0 7 16,-3 3 11-16,0 1 3 0,-3 4 4 0,-1 1 2 15,-3 0-1-15,0 3-2 0,0 1-5 16,0 1-12-16,0 0-9 0,0 2-5 0,-22 0 1 15,22 1-3-15,0-1 3 0,-25 4-5 0,25-1-2 16,-14 1 2-16,14 1-14 0,-18 1-22 0,18 1-33 16,-17-1-46-16,8 3-41 0,-1 1-49 0,0-2-45 15,0 3-59-15,2-1-32 0,0 0-7 0,-1 3 8 16,3-1 64-16,2 0 88 0</inkml:trace>
  <inkml:trace contextRef="#ctx0" brushRef="#br0" timeOffset="57779.81">6234 7556 53 0,'-13'0'4'16,"0"16"4"-16,1-16 4 0,-2 0 7 0,-1 0 6 15,-1 16 6-15,-2-16 4 0,3 11-3 0,0-11-2 16,0 11-3-16,-2-6-5 0,3 2 2 0,-2 0-1 16,3-2-4-16,1 2 4 0,0-1-2 0,4 1-2 15,-1 0 5-15,1 0 4 0,1-1 6 0,-2 2 6 16,0-1 2-16,1 3-3 0,-3-3-4 0,-1 1 1 15,0 0 1-15,0 1 0 0,1 1-5 0,-2-1 1 16,3-1-8-16,0 1 0 0,0 1 4 16,1-2 0-16,-1 0-8 0,1-1 7 0,0 2-7 15,-1 0-4-15,1-1 8 0,2 1-12 0,-1-1 4 16,-2 2-4-16,4-2 0 0,-2 3-5 0,-3-1-4 16,6-2 1-16,-1 2-1 0,-1-1 4 0,2 1 5 15,0-1-13-15,-1-1 0 0,1 3 8 0,2-2-8 16,0 1 9-16,0 0 3 0,1 0-21 0,1 1 14 15,-1 1-1-15,0-2-4 0,2 2 4 0,0-2-4 16,0 0 9-16,0 0-5 0,0 3 9 0,0-5-4 16,0 4-14-16,0-2 0 0,0-1 0 0,0 3 9 15,19-3 5-15,-19 2 10 0,0 1-5 0,0-3-9 16,15 1 0-16,-15 2-16 0,9-1 11 16,-9 0 0-16,8-1 0 0,-4 0 14 0,6-1-9 15,-4 1 0-15,1 0 5 0,0-1-5 0,2-1 0 16,0 0 0-16,-1 0-10 0,2-3 10 0,-1 2 1 15,0-4-1-15,1 1 0 0,-2 0-5 0,1-1 6 16,0 1 10-16,1-2 0 0,-1 2 6 0,3-1-12 16,1 2 0-16,0-3 6 0,1 3-6 0,-2-1 5 15,-1-2-5-15,0-1-5 0,1 2 0 0,1-2 0 16,0-1-5-16,-1 2 5 0,2-2-5 0,0 0 0 16,4 0 10-16,0 0-5 0,1 0 0 15,0 0 10-15,-3 0-9 0,4 0 0 0,-4-24 0 0,3 24-6 16,1 0 6-16,-2 0 2 0,0-14-4 15,0 14-4-15,1 0-10 0,-2-13-1 0,0 13 11 16,1-11-6-16,-1 4 15 0,-2-1 0 0,1 1-4 16,0-2 3-16,-1 0-9 0,0 2 5 0,-2-2-4 15,-1 1 4-15,1 0-5 0,-2 1-4 0,0-1 13 16,-1 0-9-16,1-1 14 0,1 1-5 0,-2 0-9 16,0-2 1-16,1 2-14 0,-1-3 18 0,-1 1 0 15,1 0 4-15,1-2 4 0,-3 2-17 0,1 0 4 16,0-2 5-16,-1-1-9 0,3 1 0 0,-4-1 4 15,1 1-5-15,-2-2 10 0,3 0 7 0,-3 1-7 16,3-1 0-16,-3 1 8 0,-1 0-9 16,1-1 10-16,0 2 7 0,-4-1-12 0,2 2 12 15,-3-1 0-15,0 1-5 0,1 0 12 0,-2-1-8 16,0 1-3-16,0-1-5 0,0 2 5 0,0 0 8 16,0-2-2-16,0 1 5 0,0 2-11 0,0-2 3 15,-20 0 4-15,20 1-5 0,0-1 12 0,0-1-8 16,-20 2 3-16,20-1 3 0,0 1-11 0,-18-1-1 15,18 3-1-15,-13-2 2 0,7 3 3 0,0-3 0 16,-1 1-7-16,0 2 4 0,1-2-1 0,-3 0 2 16,0 2-1-16,1 0 6 0,-1-3 5 15,-1 3 1-15,-1-1 4 0,0 2-14 0,-2-1-4 0,0 0-7 16,0 2 6-16,-1-3 4 0,-1 1 1 16,1 3 0-16,-2-2-7 0,1 1-3 0,0-1-5 15,0 3 1-15,0 0-6 0,2 0 1 0,-1 0-2 16,1 1-1-16,0 0 7 0,2-1-3 0,0 2 2 15,1 0-6-15,0-1 1 0,2 2-4 0,-1-2 0 16,2 2 6-16,-1-2-19 0,1 1-8 0,-2 1-27 16,1-2-33-16,-4 0-31 0,2 2-39 0,-4-2-65 15,2 2-61-15,-1-1-57 0,-3-1-34 0,0 1 31 16,-2 1 95-16</inkml:trace>
  <inkml:trace contextRef="#ctx0" brushRef="#br0" timeOffset="66592">17188 6602 295 0,'-16'-13'19'0,"-2"3"20"0,2-2 11 16,-2 4 16-16,1-1 3 0,-1 0-8 0,1 2 14 15,-1-2 12-15,1 3 0 0,-1 1 10 0,-3 0-8 16,1 3-15-16,-1-2-8 0,-4 1-8 0,-2 3-7 15,-1 0 4-15,0 0 1 0,-1 0 2 16,0 0 4-16,-2 0-10 0,0 23-5 0,-1-23-1 16,1 16-5-16,0-16 0 0,0 22 7 0,-2-22-12 15,2 27 4-15,0-15-12 0,0 4-5 0,3-1 1 16,-2 1-12-16,1 0 4 0,3 0-6 0,-2 2-1 16,4-2 5-16,-2 1 6 0,4 1-7 0,-1-2-5 15,4 2 1-15,-1-2-12 0,4 3 3 0,-1 2 1 16,4 0 0-16,2-1 0 0,1-1 0 0,2 5 7 15,1-2-5-15,3 1 3 0,3-2 2 0,1 2-9 16,0 0 0-16,0-3 8 0,0 0 0 0,27-2 1 16,-27 3-1-16,28-3-1 0,-28 2-3 0,36-1 0 15,-12 2 5-15,0-1-2 0,3 2-7 16,3-2 4-16,-1-3 2 0,3-1-7 0,2-2 11 16,1 0 0-16,1-4-6 0,0-6 4 0,1 0 5 15,3-1 0-15,-5-3 3 0,2 0 8 0,-3 0 4 16,-1 0 3-16,1-29 10 0,1 29 2 0,-2-28 1 15,-5 10 10-15,6-4 0 0,-4 0 9 0,-3-3-2 16,-1 0-8-16,-2 0-3 0,-1-3-7 0,-5-1-9 16,2-4 2-16,-6 4-13 0,1-2-6 0,-4-4-3 15,0 1-6-15,-3 0 2 0,-3 2-6 0,0 0-3 16,-4 2 0-16,-1 0-2 0,0 5 0 16,0 1 1-16,0 1-6 0,0 4-17 0,-26 2-32 0,26 3-44 15,-22 0-63-15,22 3-58 0,-24 3-45 16,24-1-72-16,-24 1-47 0,24 5-8 0,-27 3 2 15,13 0 103-15,-3 0 113 0</inkml:trace>
  <inkml:trace contextRef="#ctx0" brushRef="#br0" timeOffset="67747.14">17188 6859 178 0,'24'0'15'16,"1"0"6"-16,2 0 11 0,2 0-2 0,0 14-8 15,0-14-5-15,2 0-1 0,0 0 8 0,-2 0 4 16,5 11 3-16,-1-11-3 0,2 0-13 0,-1 2-1 15,2 1-8-15,-3-3-2 0,1 0 8 0,-3 0-5 16,1 0 0-16,-5 0-3 0,-4 0-3 0,-2 0 0 16,-5 0 1-16,0 0 3 0,-6 0 19 0,-2 0 5 15,-3 0 16-15,-2 0 0 0,0 0-9 0,0 0-8 16,-3 0 3-16,0 0-6 0,0 0-4 0,0 0 4 16,0 0-7-16,0 0-1 0,0 0-5 0,0 0-4 15,0 0-16-15,0 0 0 0,0 0-5 0,0 0-3 16,0 0 11-16,0 0 0 0,0 0 0 15,0 0 7-15,-18 0-4 0,18 17 0 0,0-17 4 16,-13 16-7-16,13-16-4 0,-13 20 8 0,13-7-1 16,-13-1 7-16,4 3-1 0,1-1-4 0,-1 0-3 15,0 0-1-15,-1 2 8 0,2-2-6 0,-4 1 9 16,3-2 0-16,-2 1-8 0,2 1 4 16,0 0-5-16,-1 1 11 0,2-1-1 0,0 2-1 0,1 1 2 15,-1 4-13-15,2-3 7 0,0 1 3 0,2 1-1 16,-2-3-3-16,1 1-4 0,1 2 5 0,0-2-5 15,1-1 4-15,-1 1 12 0,0-1-4 0,-1 1 1 16,0 0-1-16,2 0-9 0,-1-1 4 0,-1 0-4 16,1 2 1-16,0-1 3 0,0-1-4 15,1 0 4-15,0-3-1 0,1 2-7 0,-2 1-1 16,4-2 4-16,-1-1 1 0,1-1 7 0,-2 3-4 16,2-3 4-16,-1 2-4 0,1-2-8 0,-2 3 4 15,2-3-7-15,-2 2 6 0,2-2 1 0,-1 2 3 16,1-4 8-16,0 2-7 0,-1 0 7 0,1-1-7 15,0-1-5-15,0-2 1 0,0 2 0 0,-1-3 4 16,1 1-4-16,-2-2 8 0,2 0-4 0,0-1-8 16,-1 0 8-16,0 1-5 0,1-3 5 0,-1 0 5 15,-1-1-5-15,2 0 0 0,-1-1-3 0,1 0 3 16,0 0 6-16,0-2-6 0,0 2 1 0,0-2 5 16,0 1-2-16,0-2 6 0,0 0 8 15,0 1 1-15,0 1 5 0,0 0-1 0,0-1 5 16,24 1-3-16,-24-1-6 0,19 0 6 0,-19 1-14 15,28-2 0-15,-12 2-5 0,3-1 5 0,1-1-5 16,-1 0 0-16,5 0-5 0,0 0-10 0,-2 0 0 16,1 0 9-16,-1 0 1 0,2 0-5 0,0 0 10 15,-2 0-19-15,0 0 4 0,1 0 5 0,-2 0 0 16,2 0 9-16,-1 0 6 0,-5 0 4 0,-1 0-5 16,3 0 1-16,-1 0-6 0,0 0 5 0,1 0-5 15,-1 0-4-15,-2 0 5 0,6 0-5 16,-1 0 4-16,-1 0 5 0,0 0 0 0,-3 0-1 15,1 0 0-15,-2 0 5 0,1 0-5 0,0 0 1 16,-1 0-1-16,-1 0-4 0,0 0 1 0,2 0-2 16,-3 0 13-16,3 0-4 0,-1 0 4 0,0 0-4 15,-2 0-12-15,2 0-1 0,-3 0-3 0,0 0-1 16,1 0 0-16,-3 0 5 0,-1 0-6 0,-1 0 2 16,2 0 2-16,-3 0-7 0,0 9 4 0,-1-9 0 15,0 0-4-15,-1 0 0 0,-1 4 0 0,-1-4 4 16,0 0-8-16,-1 2-1 0,-2 0-21 0,0-2-28 15,-1 0-24-15,0 0-49 0,0 0-28 0,0 0-33 16,0 0-26-16,0 0-7 0,0 0-3 16,0 0 48-16,0 0 60 0</inkml:trace>
  <inkml:trace contextRef="#ctx0" brushRef="#br0" timeOffset="67949.03">18655 7976 283 0,'3'0'13'0,"0"0"13"0,1 0 17 15,-2 0 7-15,2 0-8 0,-1 16-9 0,-3-16-14 16,4 0-6-16,-2 0-3 0,-1 13-9 16,0-13-4-16,-1 0 5 0,1 8-13 0,-1-8 1 15,3 5-16-15,-3-5-36 0,0 6-35 0,0-5-24 16,0 3 17-16</inkml:trace>
  <inkml:trace contextRef="#ctx0" brushRef="#br0" timeOffset="70961.73">3747 12850 147 0,'-8'-7'11'0,"-3"-1"7"0,2 2 12 0,-4 1 1 16,-1-3 4-16,2 4 1 0,-4-1-8 0,1 1 13 15,-2 0 1-15,-2 0 2 0,0 2 5 0,-3-1-7 16,-2 3-7-16,0 0 1 0,-1 0-6 16,-4 0 4-16,-1 0 2 0,1 0-7 0,1 0 7 15,0 22-3-15,3-22-12 0,-1 0 4 0,3 20-9 16,-1-20-3-16,4 15 8 0,0-15-1 0,2 15 8 16,-2-5 0-16,3-1-2 0,0 1 5 0,-1 2-9 15,3 1 0-15,-1 0 0 0,1 4-4 0,1-3 4 16,-2 0 1-16,3 3 10 0,0 0-4 0,1-1 5 15,0 1 1-15,1 0-20 0,-1 2 0 0,3-3 1 16,-2-1-16-16,4-1 5 0,1-2-5 0,-1 1-10 16,0-2 10-16,4-3 0 0,1 3-6 0,0-3 6 15,0 3 0-15,2 1 0 0,0 2 16 0,0 1-11 16,0 0 10-16,0 1-5 0,0 0-6 16,0 2 10-16,24 2-14 0,-24-2 5 0,0 1-1 15,25-1-4-15,-25 2 9 0,20-2 0 0,-8-1 0 16,3-1 4-16,0 1 1 0,2-2 4 0,1-1 3 15,1 0 5-15,5-2 0 0,0-2 0 0,2 1-1 16,0-1 1-16,-2-2 7 0,2-2 4 0,1-2-1 16,1-1-3-16,2 0-12 0,-1-3-2 0,3 0-3 15,0 0-5-15,4 0 5 0,1 0-11 0,-1-23 3 16,-1 23 1-16,-1-24-3 0,-2 24 3 0,2-27-6 16,-1 11 4-16,-2-3-1 0,-1 0 0 0,0-1 12 15,-1-2-2-15,-3 0 0 0,0-3 5 0,-3-1-3 16,1-4-3-16,-3 0 14 0,-1 2-5 15,-2-1-2-15,0-1 11 0,-3-2-8 0,-1 1-1 16,0 2-7-16,-4 0-1 0,0 0-6 0,-3-1 1 16,0 2-2-16,-1 1-5 0,-4 1 8 0,1 3 2 15,-3 0-1-15,0 3 1 0,0-2-10 0,0 6-3 16,0-1 7-16,0 3-11 0,0 2 1 0,-26 1-4 16,26 1-6-16,0 0-18 0,-28 3-26 0,28 1-30 15,-22 0-46-15,9 1-34 0,-3-1-49 0,2 4-57 16,-2 0-32-16,-4 2-10 0,1 0 8 0,-2 0 90 15</inkml:trace>
  <inkml:trace contextRef="#ctx0" brushRef="#br0" timeOffset="72094.23">4458 14036 72 0,'0'3'7'16,"0"-2"3"-16,0 0 11 0,11 2 4 0,-11-1 0 15,7-1 0-15,-7 1-8 0,10-2-4 0,-5 3-2 16,2-2 0-16,-2 0 6 0,3 2 3 0,-1-2-1 16,0 0-1-16,1 2-2 0,3-1-3 15,1-1-2-15,0 0 0 0,1-1 1 0,-1 2 3 0,0-2 1 16,1 2 6-16,-2-2-3 0,4 1-1 15,-1-1 2-15,2 0 2 0,2 0-7 0,0 0-7 16,6 0 0-16,0 0-12 0,0 0 6 0,2 0 5 16,0 0-2-16,1-18 4 0,0 18-6 0,-1 0 2 15,3 0-5-15,-4 0 2 0,0-14 4 0,-1 14-1 16,0 0 6-16,-4 0-2 0,-1-7 4 0,0 7-3 16,-3 0 6-16,1 0 0 0,-3-5 0 0,0 5 10 15,-3 0 6-15,4 0 7 0,-4 0 8 0,1-1-3 16,1 1-8-16,-3-1-7 0,0-2-8 0,0 3-4 15,0-1 1-15,-1 0 7 0,0-1 0 16,-3 2-4-16,-1 0-8 0,0 0-8 0,0-2-4 16,0 2-2-16,0 0 1 0,-3-1 0 0,1 1 0 15,-2-1 0-15,0 1 0 0,1 0-4 0,-1 0-5 16,-1 0 1-16,0 0-1 0,0 0-4 0,1 0-3 16,-1 0-10-16,0 0-11 0,0 0-8 0,2 0-3 15,-2 0-11-15,1 0-6 0,-1 0-7 0,0 0-11 16,0 0 1-16,0 0-12 0,1 0-4 0,-1 0-7 15,0 0 13-15,0 0 31 0</inkml:trace>
  <inkml:trace contextRef="#ctx0" brushRef="#br0" timeOffset="74957.93">17032 14702 274 0,'0'-7'22'0,"0"1"25"16,0-2 27-16,0 1 35 0,0 3 4 0,0-2 7 15,-22 0-13-15,22 2-15 0,0-1 6 0,-16 0-5 16,16 1 10-16,-19 1-3 0,8-1-13 0,-5 1 10 15,-1 0-4-15,-1 2-5 0,-3-3-3 16,-3 4-26-16,1 0-10 0,-3 0-4 0,2 0-8 16,-1 0 2-16,1 0-6 0,-5 0 3 0,3 0-3 15,1 25-4-15,-1-25-1 0,2 0 7 0,-4 17-2 16,2-17-11-16,1 13 3 0,2-13-6 0,1 20-3 16,0-9 7-16,2 1-2 0,0-2-6 0,1 3 7 15,1 2 1-15,3 0 2 0,-1-1 9 0,1 4 2 16,0-2-5-16,2 3 3 0,1 0-13 0,-2 2-9 15,3 0 3-15,-2-1-6 0,3 2-2 0,0-1 3 16,1 2-5-16,0-2-1 0,4 2 2 0,-1 0-3 16,1 0 2-16,0-1-4 0,2 1-1 0,1-2-2 15,2 2 3-15,0-2 3 0,0 1 0 16,0-1-4-16,0-2-3 0,0 3-4 0,0-3-2 16,26 2-1-16,-26-3 5 0,0 1-5 0,23-1-4 15,-23-1-1-15,22 1-7 0,-10-4 0 0,2 0-2 16,1 0-2-16,0 1 2 0,5 0-5 0,-1-5 6 15,2 3 3-15,3-3-4 0,1-3 6 0,-1 1-2 16,3-2 7-16,-2-3 1 0,3 0 4 0,-1-3 3 16,2 0-4-16,0 0 1 0,-3 0 2 0,-1 0-7 15,1 0 5-15,1-20 5 0,-1 20 3 0,4-17 8 16,-2 17-5-16,0-23-4 0,5 9 1 0,-3 1-6 16,1-1-1-16,-1-2 3 0,-2 1-3 0,-1-2 7 15,1-1 4-15,-2 1-1 0,0 0 2 16,-3-4 4-16,1 0-6 0,-1-1 1 0,-1 0 4 15,-2 0-4-15,0-2 9 0,-3 1 5 0,0 0 1 16,-2-1 10-16,-2 1 12 0,-1-1 0 0,0-1 7 16,-4 1-6-16,-1-2-10 0,-2 0-2 0,0-1-13 15,-1 1 1-15,-2-1-3 0,-2-1-11 0,0 4 1 16,0-2-5-16,0 3-10 0,0 1-6 0,0-2-14 16,-23 4-28-16,23 1-42 0,0 1-16 0,-25 4-26 15,25 1-49-15,-20 1-52 0,20 0-80 0,-19 4-52 16,19-1-4-16,-18 1 55 0,18 1 106 0</inkml:trace>
  <inkml:trace contextRef="#ctx0" brushRef="#br0" timeOffset="76013.98">19095 13589 169 0,'-15'-8'15'0,"-1"0"28"0,1 3 15 16,-4-2 19-16,3 1 1 0,-3 1-12 0,-1-1 4 16,4 1 1-16,-4 2-2 0,1 0-11 0,0-2 5 15,0 3-3-15,2 0-1 0,-2-2 22 0,0 2-13 16,0-1-4-16,2 2 1 0,-2-1-13 0,1 1 5 15,-1 1 9-15,0 0-1 0,0 0-2 0,0 0 7 16,1 0-15-16,-1 0-9 0,-1 0-7 0,1 0-12 16,0 0 4-16,0 22 4 0,1-22 3 0,-1 0-4 15,1 21-3-15,1-21-4 0,2 15 2 0,0-15-5 16,1 15-6-16,2-5 0 0,-2-2-6 0,3 2 7 16,-2 0 9-16,1 1-10 0,-1 1 7 15,1-2-2-15,-1 3-6 0,2-3 11 0,-2 3-4 16,4-1-2-16,-2 0-3 0,2 0 0 0,0 0-5 15,1 1-1-15,1 1 3 0,0 0-4 0,0 0 2 16,-1 1-1-16,4 0-3 0,-3 0 0 0,3 0 1 16,0 0 0-16,1 0 3 0,-1 1 2 0,4-1-2 15,-1 0-1-15,1 1-3 0,0-2-4 0,0 3-2 16,0 1 0-16,0-3-4 0,0 2 10 0,0 0-4 16,24-2 1-16,-24 3 0 0,0-2-6 0,19 0 1 15,-19 2-2-15,19-2 3 0,-6 1 1 0,0 1 1 16,0-2 0-16,4 1-2 0,-1 0-2 15,1-1-2-15,2-1 4 0,0-2-5 0,0 1 3 16,0-4 0-16,4 3-2 0,-2 0 4 0,1-2-10 16,3-4 5-16,-1 0-11 0,2-1 3 0,0 1 0 15,-3-2-4-15,3-2 5 0,-1-3-10 0,-3 2 4 16,1 0-3-16,-2-2 2 0,0 0 6 0,-2 0-4 16,0 0 3-16,-1 0 0 0,0 0-2 0,1 0 4 15,-4 0-3-15,4 0-2 0,-1 0-3 0,-3 0-4 16,3 0 2-16,-3-17-2 0,0 17-8 0,0 0-15 15,-1-21-13-15,-2 10-19 0,1 0-21 0,-1-2-14 16,-2 0-28-16,1-1-31 0,2-1-35 16,-4 1-25-16,1-4-12 0,1 2 5 0,-3-2 12 15,0 2 40-15,1 1 56 0</inkml:trace>
  <inkml:trace contextRef="#ctx0" brushRef="#br0" timeOffset="81787.78">13551 10056 1075 0,'0'0'-136'16,"-25"0"-117"-16,25 0-16 0,0 0 0 0</inkml:trace>
  <inkml:trace contextRef="#ctx0" brushRef="#br0" timeOffset="82694.14">13625 9526 299 0,'0'-2'18'16,"0"2"8"-16,0 0 17 0,0 0 9 0,-7 0-9 0,7 0 7 15,0 0 0-15,0 0 2 0,-3 0-1 16,3 0-5-16,-1 0-13 0,0 0 3 0,1 0 8 16,-2 0 11-16,1 0 14 0,-1 22 9 0,-2-22 3 15,0 33 1-15,0-9 5 0,-2 1 3 0,0 7-3 16,1 2-3-16,-2 0-5 0,2 0-16 0,-2 3-6 15,2-4-2-15,-1 4-13 0,1-2 0 0,1 1-5 16,-1-2-7-16,1-1-4 0,-1 0-3 0,0-3-2 16,3-1-5-16,-2-3-6 0,2-1-2 0,-1-1-11 15,1-3-1-15,-1-3 2 0,2 0-4 16,1-3 2-16,-2 1-6 0,2-3-33 0,0-3-44 16,0 0-66-16,0-1-71 0,0-1-52 0,0-2-13 15,0-2 6-15,0 0 31 0,0 0 56 0,0-3 62 16</inkml:trace>
  <inkml:trace contextRef="#ctx0" brushRef="#br0" timeOffset="82994.98">13353 10540 379 0,'0'2'37'0,"0"-1"36"0,0 0 44 15,0 1 54-15,-1-2 14 0,1 0 15 0,0 0 2 16,0 0-19-16,-1 0-27 0,1 0-34 0,0 0-29 16,0 0-27-16,0 0-18 0,0 0-4 0,-1 0-13 15,1 0-15-15,0 0-8 0,0 0-10 0,0 0-5 16,0 0 5-16,0 0-7 0,0 0-20 0,0 0-32 15,0 0-54-15,0 0-79 0,0 0-60 0,0 0-47 16,0 0-10-16,0 0 31 0,0 0 33 16,0 0 78-16</inkml:trace>
  <inkml:trace contextRef="#ctx0" brushRef="#br0" timeOffset="83581.66">13810 9228 165 0,'0'0'6'0,"0"0"7"15,0 0 10-15,0 0 10 0,-15 0 11 0,8 19 13 16,-4-19 10-16,-2 22 18 0,-2-22 3 0,-4 31 2 16,-2-10-1-16,-3 1-23 0,2 1-11 0,-5 4-4 15,2-2 2-15,-1 0 23 0,0 1 12 0,1 2-7 16,-3 3-1-16,3 1-13 0,-2 2-12 0,-2 0 12 16,3 3-13-16,-3 2-2 0,3 3-1 0,-3-1-10 15,1 0 3-15,1 1-1 0,-1 0 2 0,-1-1-2 16,2 1-2-16,-1-2-9 0,-2 0 3 0,2 1-1 15,-1-1-6-15,-1-2 1 0,2 0-10 16,-2-2-8-16,4 0 1 0,-3 0 0 0,2-2 4 0,3-4 1 16,-1-2-1-16,2 1-1 0,3-5-17 15,3-1 5-15,0-1-4 0,5-3-4 0,1-4 3 16,2 1-13-16,1-6 7 0,1 1-10 0,2-3-19 16,2-1-27-16,1-2-60 0,1-4-35 0,1 2-26 15,0-3-26-15,0 0-15 0,0 0-2 0,0 0-11 16,0 0 4-16,22-22 45 0,-22 22 49 0</inkml:trace>
  <inkml:trace contextRef="#ctx0" brushRef="#br0" timeOffset="84009.46">13798 9232 213 0,'0'0'4'15,"0"0"3"-15,0 0 4 0,0 0 8 0,0 0 6 16,0 0 23-16,0 23 19 0,0-23 21 0,0 27 8 0,0-9-1 15,0 6-1-15,0 1-12 0,22 5-5 16,-22 1-1-16,18 2-4 0,-18-1-2 0,20 2 2 16,-20 2-9-16,22 0-1 0,-12 2-2 0,2 0-2 15,-2 0-11-15,4 1-6 0,-1 1-11 0,-1-2 3 16,1 0 0-16,0-1-4 0,-1 1 10 0,2-4-23 16,-1 2 4-16,-6-2-4 0,3-1-15 0,-1-2 11 15,0-3-12-15,-1-2 4 0,1-1-3 0,0-2-9 16,1-3 13-16,0 0-9 0,1-4 4 0,-1 0 4 15,-1-2-12-15,-1-2-16 0,2-1-32 0,-3 0-49 16,-1-4-61-16,-1 0-33 0,-1-1-24 0,0-1 3 16,0-2 20-16,-3-2 10 0,0 1 24 15,-1-2 48-15</inkml:trace>
  <inkml:trace contextRef="#ctx0" brushRef="#br0" timeOffset="84682.51">12602 10608 242 0,'18'5'14'0,"-18"3"9"0,23-3 15 0,-23 1 6 16,22 0-2-16,-8-1 5 0,1 1 1 0,0-4 9 16,3 4 1-16,-1-4-1 0,4 1-8 0,1 0 1 15,5-1-5-15,1 0 5 0,3 0 11 0,0-1-5 16,3 1 11-16,3-1-14 0,0-1 8 0,2 1-6 15,0-1-14-15,3 0 11 0,1 2-10 16,-1-2-5-16,2 0-1 0,0 0-15 0,1 0-1 0,-1 0 5 16,2 0 4-16,-2 0 4 0,0 0-14 15,-1 0-10-15,-1 0 0 0,-1 0 1 0,1-21-5 16,-4 21 5-16,-2 0-5 0,1 0-1 0,0-13 18 16,-3 13 5-16,0 0-4 0,-3-8 3 0,-2 8-13 15,-2 0 0-15,1-6 0 0,-1 6-17 0,-1-4 12 16,0 3 9-16,-2-2-3 0,2 2 24 0,1-2-16 15,-4 1-9-15,3 1 11 0,-3-2-24 0,2 3 8 16,-5-3-1-16,1 1-11 0,-2-1 4 0,-3 2 0 16,1 1 0-16,-4-2 3 0,-2 1 0 0,-1 0-4 15,-2 1-6-15,-2 0-22 0,0 0-22 0,-1-3-42 16,-2 2-61-16,-1 1-42 0,0-1-47 0,-2 0-26 16,0-1 13-16,0 1 14 0,0-1 60 15,0 1 69-15</inkml:trace>
  <inkml:trace contextRef="#ctx0" brushRef="#br0" timeOffset="85190.02">13541 10415 90 0,'-5'0'4'0,"0"25"10"16,0-25 6-16,0 0 4 0,0 25 3 16,2-25 1-16,-1 18-5 0,0-18-1 0,1 18-1 15,0-18-9-15,3 18 2 0,0-9 1 0,0-1-3 16,0-1 2-16,0 0 6 0,0 0 2 0,0-2 3 16,0 1 4-16,0-3-3 0,25 1-7 0,-25-3 8 15,0 3 19-15,20-4 16 0,-20 0 17 0,20 0 3 16,-20 0-23-16,16 0 0 0,-16 0 1 0,18 0 11 15,-11 0 29-15,1-18 3 0,-3 18 5 0,0 0 3 16,-2-16-16-16,0 16-18 0,-3-16-14 0,0 16-16 16,0-18-10-16,0 9-3 0,0 0-10 0,0 0-24 15,-24 0-1-15,24 2-4 0,0 0-5 0,-26 1 1 16,26 1-25-16,-25 0-25 0,25 2-29 16,-26-2-49-16,11 3-52 0,-3-2-37 0,4 4-35 15,-2-2-3-15,2 2 32 0,0 0 64 0</inkml:trace>
  <inkml:trace contextRef="#ctx0" brushRef="#br0" timeOffset="205293.31">2659 10814 331 0,'0'-4'21'0,"0"2"23"0,0 0 25 16,0 0 28-16,0 2 6 0,0 0 12 0,-16 0 13 15,16 0 5-15,0 0 13 0,0 0-13 0,0 0-14 16,0 0-9-16,0 0-28 0,0 0-2 0,0 0-12 16,0 0-10-16,0 0-6 0,0 18-14 15,0-18-9-15,0 0-5 0,0 0 2 0,0 10 7 16,0-10 12-16,0 14 14 0,0-5-3 0,0 4-4 16,0-3-3-16,0 7-10 0,22 0 0 0,-22 2 2 15,0-1-1-15,22 3-9 0,-22-1-1 0,17 2-10 16,-17 1 0-16,14-1 0 0,-14-1-1 0,15 2-9 15,-15-1 0-15,13 1-7 0,-7 0-2 0,0 1 9 16,-1-3-6-16,3 1 1 0,-2-1 0 0,-1 2-4 16,2-2-2-16,0-2 3 0,-2 0-4 0,0-3 3 15,0 1-3-15,0-2 0 0,-2 1 5 0,2-1-3 16,-1-5 1-16,1 3-4 0,-2-4 4 0,-1 0-1 16,1 0 2-16,-2-3-1 0,1 1-7 15,1-4 7-15,-3 0 2 0,0 0 3 0,0-1 4 16,1-1-9-16,-1 0 3 0,0-1 2 0,0 0-7 15,0 0 8-15,0 0 3 0,0 0-1 0,0 0 2 16,0 0 5-16,0 0-13 0,0 0-2 16,0 0 0-16,-21 0 1 0,21-22 1 0,0 22-2 15,-23 0-1-15,23-18-1 0,-23 18-2 0,11-17 6 16,-2 5 0-16,0 1-2 0,0-2-1 0,-2 1-4 16,1-2 0-16,0 0 1 0,1 0 4 0,-1 1-1 15,2 1-1-15,1 0-1 0,0-1 5 0,1 3 4 16,0-1 4-16,3 3 3 0,1 1-6 0,0 0 0 15,0 1-3-15,2 2 3 0,1 1 2 16,1 2 5-16,0 0 2 0,1 1-1 0,0-3-1 16,1 3-5-16,0 0-2 0,1 0-7 0,0 0-1 15,-1 0-1-15,1 0-1 0,0 0 2 0,0 0-1 16,0 0-4-16,0 0 4 0,0 0-1 0,0 0-3 16,0 15 5-16,0-15 0 0,0 0 9 0,0 18 9 15,0-18 0-15,22 18 4 0,-22-6-5 0,0 1 3 16,25-2 7-16,-25 5 0 0,18-4 1 0,-18 2-5 15,17-1-6-15,-7 2 0 0,-1 0-5 0,0-1-1 16,2 1 5-16,-2-1-6 0,0 2 0 0,-1-3-1 16,2 0-5-16,0 0 0 0,-2-1 1 15,2 1-4-15,-3-1 0 0,3-2-3 0,-2 1-1 16,1 0 7-16,-3 0-4 0,2-2 1 0,-1 2 3 16,3-2-7-16,-3-1 7 0,0 2-2 0,-1-3 1 15,3 0 9-15,-3-3-6 0,0 4 8 0,-1-3-7 16,0-2 1-16,-1 1 4 0,0-3 1 0,-2 1 3 15,1-2-5-15,-1 1 4 0,0-1-3 0,-1 0 3 16,0 0 8-16,2 0 0 0,-2 0 5 0,1 0 7 16,0 0 3-16,0 0-2 0,4-19-4 0,-1 19-11 15,1-19-6-15,1 19-7 0,0-29-1 0,3 11-2 16,1-1-6-16,0-2 6 0,-1-1 2 0,0-2 0 16,-3 2 2-16,4-1-4 0,-2 1-3 15,0 0 0-15,0 3 1 0,-3-1-3 0,1 3 2 16,0 1 1-16,-1 1-6 0,0 2 6 0,-2 1-2 15,0 3 1-15,-2 1-2 0,1-2 0 0,-1 5-5 16,1 1 1-16,-2-1-1 0,-1 0-5 0,4-1-10 16,-4 3-25-16,0-1-27 0,2 0-38 0,-2 0-39 15,0 0-32-15,0 1-30 0,0-1-26 0,0 1-47 16,0 1-74-16,0 0-74 0,0-2-39 16,-20 2 11-16,20-1 132 0</inkml:trace>
  <inkml:trace contextRef="#ctx0" brushRef="#br0" timeOffset="206711.73">3119 11182 178 0,'-4'15'1'16,"0"-15"6"-16,0 0 2 0,0 0 7 0,1 0 6 16,-2 7-4-16,0-7 9 0,0 5-4 0,1-5-1 15,2 7 3-15,-4-2-9 0,3-1 0 0,-2 2-2 16,-2 2 5-16,0-1 6 0,2 0 7 0,0 2-4 16,-3 0 0-16,1 0-2 0,1 0-1 0,-1 1 5 15,0-1 1-15,1 2 2 0,-2-2 4 0,1-2 11 16,2 4-6-16,-1-6 7 0,-2 5-6 15,2-3-8-15,1 0 8 0,-2 0 2 0,2 3 4 16,0-2 6-16,-1-1-5 0,0 0 1 0,-2 1-3 16,3-1 9-16,-1 1-8 0,0-2-11 0,1 0-5 15,0-1-23-15,0 0 8 0,1-2-4 0,1 2-10 16,-1-3 5-16,1 0-13 0,1-1-5 0,0-1 9 16,2 2-9-16,-1-2-5 0,1 0-20 0,0 0-42 15,0 0-32-15,0 0-42 0,-1 0-30 0,1 0-6 16,0 0-17-16,0 0 11 0,0 0 38 0,0 0 45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14T06:29:35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18474 3284 370 0,'-12'0'33'0,"2"0"34"16,0 0 16-16,1 0 21 0,-1 0-19 16,0 0-16-16,0 0-2 0,-2 20-5 0,-1-20 6 15,-4 17 11-15,1-4 23 0,-6 3 34 0,-2 1 11 16,-7 5 7-16,-3 1-6 0,2 3-32 0,-7 2-13 16,0-1-23-16,-4 3-12 0,2 1-5 0,0 1-4 15,1-1 3-15,2 2-12 0,0 1-7 0,0-2 1 16,0 3-2-16,2-1 0 0,0 1 4 0,0 2-8 15,0-2-9-15,2 0-3 0,0-2-10 0,0 0-6 16,1-1-7-16,5-4-1 0,-2-2-1 0,4-2-1 16,1-1-1-16,2-3 1 0,1 0 0 0,4-2-5 15,0-3 0-15,3 0-20 0,0-3-25 0,4 0-35 16,0-4-35-16,3 3-28 0,-2-2-28 16,5-2-25-16,-1-2-22 0,2 1-21 0,2-1-1 15,-1-2 5-15,3-2 12 0,0-1 37 0,0 0 21 16,0 0 35-16,0 0 34 0,0 0 29 0</inkml:trace>
  <inkml:trace contextRef="#ctx0" brushRef="#br0" timeOffset="277.18">17333 4151 462 0,'0'-14'34'0,"0"-2"31"0,0 5 29 0,0-1 26 0,0 3 6 16,0 0 8-16,-30 2 4 0,30 0 25 0,-25 2-15 16,25 1-20-16,-31 0-31 0,14 3-38 0,-1 1-19 15,-2 0 0-15,0 0 9 0,-2 0-1 0,0 26 0 16,2-26 0-16,-3 28 0 0,3-28 3 15,0 32 2-15,2-13-5 0,5 1-10 0,-3-2-1 16,6 1 0-16,0-1-3 0,3 0 7 0,4-1-12 16,0 1-3-16,3 0-4 0,0-3-1 0,0 2-3 15,0-4-1-15,0 2-2 0,24 0-6 0,-24-3 6 16,20 1 0-16,-20-2 1 0,24-1 4 0,-24 0-3 16,31-2-5-16,-11 0 2 0,2-2-8 0,0-3 0 15,4 1-2-15,2-4-7 0,4 0-8 0,2 0-36 16,2 0-48-16,2 0-52 0,-2-25-64 0,2 25-83 15,-1-25-68-15,1 25-55 0,-1-31-9 0,-2 10 88 16,-2 4 116-16</inkml:trace>
  <inkml:trace contextRef="#ctx0" brushRef="#br0" timeOffset="967.29">18748 3638 555 0,'0'-4'31'0,"0"2"27"0,0 2 11 0,0 0 5 16,0 0-24-16,0 0-34 0,0 0-16 0,0 0 0 15,0 0 9-15,0 20 16 0,0-20 23 16,-10 28 10-16,10-9-4 0,0 3 4 0,-12 5-5 15,10 4-10-15,-4 2-9 0,0-3-10 0,1 5-9 16,-2-3-10-16,2-3-4 0,-2 0-6 0,1-1 5 16,-2-2-4-16,4-2 8 0,-1 0 1 0,0-4-5 15,0-2 0-15,-1 0-10 0,3-4 10 0,-2-1-10 16,3-2 10-16,-1-4 0 0,2-3-4 0,1 1 13 16,-2-2 6-16,2-1 19 0,0-2 19 0,0 0 8 15,0 0 9-15,0 0-7 0,-1 0-10 0,-1-27-14 16,-1 27-1-16,1-28-13 0,-1 9 4 0,-1-3-7 15,2-5-4-15,0-2 8 0,2-4-4 16,0 1 3-16,0 0 2 0,0-2 0 0,0 1 5 0,27 3-1 16,-27 3-1-16,0 0-8 0,29 3-11 15,-29-1 4-15,23 6-14 0,-23-2-1 0,27 3-5 16,-12 4-5-16,1-1 11 0,1 4-4 0,2 0 4 16,0 4 0-16,1 1 1 0,0 6-3 0,1 0 7 15,0 0 2-15,0 0-1 0,-1 0 17 0,-5 27 10 16,2-27 13-16,-4 24 20 0,-3-24 15 0,-3 27 15 15,-2-27 8-15,-4 26-4 0,-1-26-5 0,0 25-21 16,0-15-16-16,0 3-13 0,-31-2-16 0,31 1-9 16,-31 1-10-16,11-2-4 0,0 0-10 15,-3-2-7-15,1 1-25 0,3-1-53 0,-1-3-54 16,4-2-74-16,3-1-94 0,2-2-104 0,2 0-59 16,9-1-4-16,-6 0 82 0,6 0 155 0</inkml:trace>
  <inkml:trace contextRef="#ctx0" brushRef="#br0" timeOffset="1280.76">19350 3476 844 0,'0'0'84'0,"0"0"65"0,-22 0 57 16,22 0 42-16,0 0-52 0,0 0-43 0,-17 0-36 15,17 0-18-15,0 0-18 0,0 0 1 16,-12 0 11-16,12 0 17 0,-10 0 15 0,4 25 1 0,-2-25-9 15,1 31-19-15,-4-11-12 0,2 2-4 0,1 4-11 16,-1-3-8-16,1 4-5 0,1-4-11 16,0 2-2-16,1 0-4 0,0 0-8 0,2-2-4 15,-1-1-8-15,1 1-2 0,0 0-7 0,2-2-5 16,-1 1-7-16,2-3-2 0,-1-2-1 0,0 2 1 16,1-3 0-16,0 0-12 0,1-1-18 0,0-4-26 15,0 3-19-15,0-5-32 0,0 0-26 0,0-1-26 16,0-3-34-16,0 0-24 0,0 0-27 0,0-2-44 15,0 0-50-15,0-2-37 0,0-1-7 0,0 0 30 16,0 0 86-16,0 0 102 0</inkml:trace>
  <inkml:trace contextRef="#ctx0" brushRef="#br0" timeOffset="1444.67">19108 3828 508 0,'0'-8'37'0,"0"1"30"16,0 3 32-16,0-2 17 0,0 1-20 0,0 2-20 15,23 0-26-15,-23 0-18 0,21-2-22 0,-21 1-10 16,29 1-1-16,-11-1-8 0,1 1 4 0,-1 0-36 16,0-1-44-16,1 2-26 0,0 0-46 0,-1-1-3 15,1-1 7-15,0 3 6 0,-2-2 39 0,-3 1 38 16</inkml:trace>
  <inkml:trace contextRef="#ctx0" brushRef="#br0" timeOffset="1611.59">19519 3742 422 0,'3'25'35'0,"-3"-25"51"15,0 17 47-15,0-17 55 0,0 22 24 0,0-22 5 16,0 22-9-16,0-12-25 0,-21 4-34 0,21-2-30 16,0 1-22-16,0-2-25 0,-14-1-9 0,14 1-27 15,0-2-18-15,-10 1-5 0,10-1-15 0,0-2 0 16,0 0-14-16,0-1-26 0,0 0-36 0,0 0-55 16,0-2-60-16,0 2-68 0,0-3-54 15,0 1-19-15,0-1 9 0,0-2 65 0,0 0 91 0</inkml:trace>
  <inkml:trace contextRef="#ctx0" brushRef="#br0" timeOffset="1758.51">19603 3663 349 0,'0'-9'-3'0,"-25"3"0"0,25-1-4 16,0 1-18-16,0 0-29 0,0 0-29 0,0 1 2 15</inkml:trace>
  <inkml:trace contextRef="#ctx0" brushRef="#br0" timeOffset="2388.19">19728 3807 768 0,'-18'9'52'16,"0"2"51"-16,-1 0 38 0,3-1 20 0,2 1-30 16,4 0-45-16,-1 1-38 0,5-2-12 0,-2 2-27 15,4-2-4-15,2 3 3 0,2-1-12 16,0 2 4-16,0-3-1 0,0 2 1 0,0-1 1 0,0-2-2 16,30 0 1-16,-30-1-4 0,20 0 3 0,-20-1-7 15,24-1 3-15,-24-1-13 0,25-2-19 16,-13 0-10-16,2-3-29 0,-4-1 10 0,7 0 4 15,-4 0 10-15,2 0 11 0,1 0 1 0,1 0-6 16,-1-30-6-16,3 30 4 0,-2-26-5 0,3 7 13 16,-1 0 12-16,2-3 4 0,-1-2 9 0,0-1 16 15,0-1 1-15,-5-1 5 0,0 1 8 0,0 1 1 16,-2-2 21-16,-3 1 19 0,1 3 25 0,-5-3 12 16,1 3 26-16,-2-1 16 0,-1 1 0 0,-2 2 18 15,0-1-7-15,-2 1-13 0,0 3-8 16,0 3-22-16,0 3-16 0,0 3-15 0,0 0-4 15,0 2 2-15,-23 1-7 0,23 3-10 0,0 1-21 16,0 2-31-16,0 0-19 0,-15 0-5 0,15 0 2 16,0 0 9-16,0 0 6 0,0 0 10 0,-9 29 0 15,9-29-5-15,-4 38 2 0,2-12-5 0,-2 2 2 16,1 7 2-16,-1-1-1 0,-2 0-11 0,1 0-15 16,0 0-19-16,0-2-22 0,2-2-5 0,0-3-5 15,-2-1 7-15,4-3 14 0,0-6 10 0,-1 0 20 16,2-7 11-16,0-2 9 0,0-2 15 0,0-2 1 15,0-4 11-15,0 0 19 0,0 0 10 0,25 0 8 16,-25 0 1-16,22-25-9 0,-22 25-8 0,28 0-1 16,-14-24-7-16,1 24-12 0,-1 0-8 0,-3-13-15 15,1 13 1-15,-1 0 2 0,-1 0-5 16,-1 0 5-16,-1 0-3 0,0 0-1 0,2 0-1 16,-3 22-1-16,0-22-12 0,-2 0-20 0,0 0-26 15,-4 17-36-15,4-17-33 0,-3 0-36 0,-2 0-43 16,2 10-31-16,-2-10-37 0,0 0-14 15,0 0-1-15,0 0 39 0,0 0 81 0</inkml:trace>
  <inkml:trace contextRef="#ctx0" brushRef="#br0" timeOffset="2611.07">19616 3402 586 0,'27'0'55'0,"-27"0"61"16,29 0 56-16,-29 0 46 0,39 0-30 0,-17 0-47 15,3 0-54-15,-1 0-43 0,4 0-34 0,-1 0-6 16,1 0-4-16,2 0-45 0,-3 0-37 0,1 0-81 16,-1 0-67-16,-3 0-30 0,-5 0-24 0,0-18 38 15,-3 18 73-15</inkml:trace>
  <inkml:trace contextRef="#ctx0" brushRef="#br0" timeOffset="8946.17">581 11653 197 0,'0'-7'1'0,"-24"0"42"15,24 1 49-15,-26-1 62 0,26 2 45 0,-19 3-6 16,19 1-29-16,0 1-48 0,-13 0-42 0,13 0-32 16,0 0-23-16,0 0-19 0,0 0 5 0,0 0 20 15,0 28 28-15,0-28 28 0,0 26 9 0,0-5-6 16,0 2-23-16,22 5-23 0,-22 1-16 15,0 3-18-15,0 0 7 0,19-5-3 0,-19 0-2 0,0 1 6 16,0-1-7-16,0-4-8 0,8-1 8 16,-8-1-7-16,0 0-1 0,0 0 9 0,0-2-4 15,0-1 1-15,0-1 4 0,0-3-8 0,0-2 0 16,0-2 0-16,0-4 9 0,0 2 13 0,0-5 1 16,0-2 24-16,0 1 14 0,0-2 18 0,0 0 0 15,0 0-29-15,0 0-26 0,0-25-21 0,-25 25-3 16,25-25 3-16,-20 25-1 0,20-36-6 0,-25 14 4 15,10-1 3-15,2 2 1 0,-1-4 6 0,3 2-5 16,1-2 3-16,-1-2 5 0,1-1 6 16,3 3 8-16,-2 0-4 0,2-3 0 0,1 2-7 15,-1-3-3-15,3 6 2 0,-1-2 4 0,1 2-1 0,2 1-2 16,1-1-5-16,-1 2 0 0,2 1-3 16,0 2-1-16,0 0 0 0,0 0-7 0,0 3 3 15,24-2-9-15,-24 2 1 0,0 0 4 0,21 1-2 16,-21 0 4-16,22 1 2 0,-9-1-5 0,1 1 0 15,2 0 4-15,1 3-8 0,2-2 4 0,0 2 2 16,-1 2-4-16,-1 2 4 0,-1 1-4 0,-3 1-2 16,1 1-2-16,-4 3 2 0,3 0 2 0,-4 0 1 15,2 0 4-15,0 0 1 0,-2 20 4 0,-2-20 9 16,3 23 10-16,-1-23 15 0,-4 30 11 0,-2-14-1 16,-2 3 6-16,-1 1-3 0,0 0-7 0,0-1 3 15,-25 1-14-15,25 0-8 0,-20-2-2 0,20-1-10 16,0-4-1-16,-25 1-7 0,25-4-6 15,0-3 3-15,0-1-1 0,0-2 2 0,0 0-3 16,0-3-4-16,0 1 3 0,0 0-1 0,0 1 5 16,0 1 0-16,0 1 0 0,0 0 1 0,27 1-1 15,-27 1-1-15,38 2-2 0,-17-2-3 0,0 3 1 16,2-1-2-16,2 2 2 0,-3 0 7 0,1 1 12 16,-3 1 17-16,0 0 19 0,-6 1 12 0,-2-1 5 15,-3-1 14-15,-2 2 10 0,-7-1 10 0,0 2-7 16,0 0-20-16,0 1 5 0,-24-2-13 0,24 3-1 15,-29-1-2-15,29 2-33 0,-32-4-11 0,32-1-17 16,-33-2-6-16,16 0-3 0,-1 0-18 0,4-2-25 16,-4-2-31-16,4-1-38 0,0-1-31 15,1-1-26-15,3-1-13 0,3-2-8 0,1-1-11 16,3 0-1-16,0 0-23 0,3 0-7 0,0 0-2 16,0 0 31-16,0 0 59 0,0 0 47 0,30 0 65 15,-30-19 20-15,28 19 5 0,-28 0 10 0,32-21 5 16,-15 21 6-16,3-14 5 0,-3 3 5 0,-2 3 20 15,-1 0 28-15,0-1 25 0,-2-3 24 16,1 1-8-16,-2-2-7 0,-1-5-15 0,1-1-15 0,-1-1-8 16,-1-5-18-16,0 0-2 0,-2-5-2 0,0-1-6 15,-1 0 7-15,1 2 2 0,-3 0 8 0,0-1 23 16,-3 3 9-16,0 2 2 0,-1 2-5 0,0 4-9 16,0 3 1-16,0 1 9 0,0 2 6 15,0 3 5-15,0 1-1 0,0 0-10 0,0 5-6 16,-21-1-2-16,21 1-12 0,0 2-12 0,0 1-9 15,0-1-17-15,0 2-10 0,0 0-4 0,-11 0-5 16,11 0-7-16,0 0-3 0,0 0 1 0,0 0-5 16,0 0 2-16,0 0 6 0,0 23 1 0,0-23 8 15,0 20 3-15,0-4 10 0,0 2 2 0,0 2 4 16,0 3 1-16,22 2-7 0,-22 0-4 0,0 0-8 16,0-2 1-16,18 2-10 0,-18-4 4 0,0 0-3 15,15 1-4-15,-15-4 3 0,10 0-5 16,-10 0 3-16,7-2-1 0,-3-2-1 0,-1-1 5 15,2 1-7-15,-3-2-15 0,1-2-26 0,-2 1-44 16,3-3-43-16,-3 1-39 0,0 0-29 0,0-2-21 16,-1-2-19-16,0-1-11 0,0-1-25 0,0 3-53 15,0-4-60-15,0 3-39 0,-22 0 2 0,22-1 61 16,-20 2 129-16</inkml:trace>
  <inkml:trace contextRef="#ctx0" brushRef="#br0" timeOffset="9345.94">399 12309 535 0,'-7'5'48'16,"0"-3"63"-16,4 1 59 0,-1-2 54 0,1 1 9 16,2-1-28-16,0 1-11 0,-1 0-14 0,2-2-27 15,-1 1-3-15,1-1-33 0,-1 1-17 0,1-1-16 16,-1 3-17-16,1-3-3 0,0 0-11 0,0 1 3 15,0-1 6-15,0 0 17 0,0 0 18 0,0 0 12 16,29 0 9-16,-29 0-6 0,34 0-14 0,-12 0-1 16,3 0-11-16,2 0-5 0,0-19 3 0,0 19-16 15,5 0-3-15,-2-18-4 0,2 18-10 0,2-18-11 16,2 18-14-16,2-14-6 0,-2 6-2 16,3-1 7-16,0 1 6 0,-2-2-12 0,-2 3-1 15,-2 0-7-15,-2-1-5 0,-2-2 1 0,-2 3-1 16,-2 1 4-16,-2-1-8 0,-2 1 1 0,0-1-8 15,-3 1 0-15,-2 1 2 0,-1 0-3 0,-1 1 4 16,-3-1-2-16,2 3 3 0,-3-3-3 0,0 1-26 16,-2 2-22-16,1-2-35 0,-1 1-41 0,-2 0-26 15,1 1-34-15,-3 0-27 0,1-1-26 0,-1 3-21 16,0-1-36-16,0 1-43 0,0 0-69 0,-1-3-52 16,1 1 1-16,1 2 47 0,-1-2 140 0</inkml:trace>
  <inkml:trace contextRef="#ctx0" brushRef="#br0" timeOffset="10159.26">1497 11799 266 0,'0'-5'38'0,"-25"3"71"0,25-3 84 0,0 2 99 16,-28-1 39-16,28-2-12 0,0 1-49 0,-17 4-69 16,17-3-43-16,0 0-46 0,-12 2-32 0,12-3-26 15,0-1-36-15,-7 3-15 0,7 0-5 0,0 1-9 16,0-2-9-16,0 0-20 0,0 1-36 0,0 0-50 15,0 0-54-15,0 1-70 0,0 1-69 0,0-2-25 16,0 2-9-16,0 1 34 0,0 0 106 0</inkml:trace>
  <inkml:trace contextRef="#ctx0" brushRef="#br0" timeOffset="10614">1479 12039 416 0,'0'1'39'0,"0"-1"22"16,0 0 22-16,0 0 15 0,0 0-22 0,0 0-8 16,-9 0-17-16,9 0-14 0,0 0-3 0,0 0-5 15,0 0 9-15,0 0 5 0,0 0-10 16,0 0-8-16,0 0-5 0,0 0-11 0,0 0-3 15,0 0 8-15,0 0-3 0,0 0 15 0,0 0 9 16,0 0-3-16,0 0 10 0,0-18 0 0,0 18 5 16,0 0 19-16,0 0 7 0,0 0 5 0,0 0 6 15,0 0-7-15,14 0-7 0,-14 0-2 0,0 0-12 16,0 0-9-16,0 0-6 0,0 0-16 0,0 0-5 16,0 0-16-16,0 0-7 0,0 0-1 0,0 0-4 15,0 0 3-15,0 0 0 0,0 0 2 0,0 0-2 16,0 0 2-16,0 0-4 0,0 0 5 0,0 0 3 15,0 0 2-15,0 0 4 0,0 0 1 0,0 0 5 16,0 0-1-16,0 0-3 0,0 0 1 16,0 0 2-16,0 0-2 0,0 0 3 0,0 0-1 15,0 0-6-15,0 0 5 0,0 0-4 0,0 0-2 16,0 0-1-16,0-8-2 0,0 8-1 0,0 0-19 16,0-7-33-16,0 7-60 0,0-4-81 0,0 2-101 15,0-2-71-15,0 2-36 0,0-4 36 0,0 1 117 16</inkml:trace>
  <inkml:trace contextRef="#ctx0" brushRef="#br0" timeOffset="13305.2">1945 11341 535 0,'-18'0'36'0,"18"0"37"15,0 0 35-15,-14 0 40 0,14 0-14 0,0 0-17 16,0 0-20-16,-7 0-31 0,7 0-9 0,0 16-5 15,0-16 8-15,0 0 24 0,0 19-2 0,0-5 10 16,0 3-5-16,0 2-15 0,0 5-13 16,0 4-10-16,0 2-13 0,0 1-11 0,0 1 4 15,0-2-9-15,0-2-4 0,0 1 1 0,0-3-3 16,0-1-5-16,0-1 8 0,0-1-10 0,0-3 1 16,0-1-1-16,20-2-8 0,-20-1 1 0,0-3-2 15,0-1 1-15,0-1-1 0,0-3 5 0,0 1-4 16,0-1 3-16,0-3-1 0,0 0-5 0,0-1 11 15,0-1-6-15,0-2 6 0,0 0-4 0,0-1-6 16,0 0-6-16,0 0 1 0,0 0-1 0,0 0-5 16,0 0 4-16,0 0-8 0,0 0-5 0,0-24-4 15,0 24-5-15,0-20 6 0,0 20 14 16,0-29 10-16,0 12 4 0,-25-4-3 0,25 2-3 16,-16-1-1-16,16-1 2 0,-14-2 4 0,14 2-3 15,-14-1-1-15,14 1 2 0,-11 2 2 0,11-2-3 16,-6 0 5-16,6 3-5 0,-4-2 3 0,2 4 6 15,1-1-1-15,1-1 3 0,0 2-5 0,0 1-5 16,0 1-2-16,0 1-1 0,0-1 1 0,0 1 3 16,0 2-4-16,23 0 1 0,-23 0 2 0,0 1-3 15,0 3 8-15,22-2-1 0,-22 1-3 0,0 3 4 16,18-1-4-16,-18 1 1 0,10 1-5 0,-3 1 0 16,0 0 3-16,-1 1 0 0,-1 2 2 0,3 0 7 15,0 0-4-15,5 0 0 0,-1 0 7 0,2 0-7 16,1 0 4-16,3 22 8 0,2-22 0 0,0 19 10 15,1-19-2-15,-2 22-8 0,-1-8 7 0,0 3 1 16,-1-3 8-16,-3 2 6 0,1 2-1 16,-3-2 4-16,-4 1 6 0,0 0 13 0,-1 0 3 15,-3 0-3-15,-3-1-1 0,1 2-4 0,-2-1 1 16,0 1 0-16,0 0 0 0,0-1-11 0,0 0-4 16,-28 0-8-16,28 0-15 0,-19-2 2 0,19 0-9 15,-26 0-6-15,26-3 3 0,-29-1-7 0,13 2-1 16,1-3 7-16,-4 1-14 0,1-2-9 0,-4 1-21 15,3-1-33-15,-2-1-27 0,1-1-34 0,0 0-34 16,-1-2-34-16,1 1-67 0,1-2-90 16,1-1-50-16,0-3-14 0,1 0 32 0,2 0 126 15,0 0 107-15</inkml:trace>
  <inkml:trace contextRef="#ctx0" brushRef="#br0" timeOffset="13500.34">1743 11676 342 0,'0'-2'27'16,"0"-1"19"-16,0 1 25 0,0-2 30 0,25 0 6 15,-25 1-1-15,0-4-1 0,31 3-16 0,-31 1-33 16,26-2-10-16,-11 0-27 0,-1 0-14 16,3 1-4-16,-3-1-10 0,1 1-4 0,-2 0-14 15,2 0-40-15,1-1-46 0,1 3-40 0,-3-2-37 16,3 0-3-16,0 1 30 0,0 2 49 0</inkml:trace>
  <inkml:trace contextRef="#ctx0" brushRef="#br0" timeOffset="13919.24">2548 11581 248 0,'10'-9'15'0,"1"2"32"0,-3 7 37 0,-5-9 49 15,1 4 43-15,-3 3 19 0,-1 0 31 0,0 1-10 16,0 1-6-16,0-2-8 0,0 2-37 0,0 0-5 16,0 0-36-16,0 0-26 0,-24 0-19 0,24 0-20 15,0 0-3-15,-21 0-10 0,21 0 3 0,-16 0-12 16,16 0-1-16,-15 0-3 0,15 21-10 0,-16-21-5 15,9 16-3-15,-1-16-2 0,2 20-3 16,-1-7 5-16,2-1-2 0,3 1-1 0,-1-1 1 16,3 2-6-16,-1-1 2 0,1 1 6 0,0-5-1 15,0 4 6-15,0-4-5 0,0 1 0 0,31-1 1 16,-31-1 0-16,25 0-1 0,-25-2-6 0,33-1-1 16,-17-1-5-16,5-1 3 0,-3-3-7 0,2 0 4 15,-1 0-3-15,-3 0-6 0,1 0 5 0,-2 0-14 16,-1 0-4-16,-2-20-17 0,1 20-26 0,-3 0-22 15,-2-17-27-15,1 17-14 0,-3-16-21 0,-2 16-29 16,-3-14-61-16,0 14-96 0,-1-16-69 0,0 7-28 16,0-1 47-16,0 0 130 0</inkml:trace>
  <inkml:trace contextRef="#ctx0" brushRef="#br0" timeOffset="14244.06">2315 11495 296 0,'0'-6'31'16,"0"-1"22"-16,0-3 37 0,0 2 34 0,0-3 16 15,0-1 14-15,27-1 21 0,-27-1 21 16,23 0-9-16,-23-3 11 0,30 1-24 0,-16 0-27 15,2 0-10-15,2 1-31 0,-2-2-17 0,2 3-16 16,-3 1-27-16,-2 1-7 0,1 2-14 0,-1 2-9 16,-2 1 3-16,-2 0-8 0,-3 4-5 0,-1 2-7 15,1-1-5-15,-4 2-5 0,1 0 5 0,-2 0 4 16,2 0-4-16,-1 0 4 0,1 0-14 0,-2 0-25 16,2 0-33-16,-1 21-53 0,1-21-72 0,-1 0-81 15,-2 17-75-15,2-17-35 0,-2 16 8 0,0-16 77 16,0 21 109-16</inkml:trace>
  <inkml:trace contextRef="#ctx0" brushRef="#br0" timeOffset="14955.73">2849 11442 176 0,'0'0'14'0,"0"0"19"0,0 0 13 16,0 0 9-16,0 0-9 0,0 20-17 0,0-20-12 15,0 22-10-15,29-10-6 0,-29 0-1 0,0 2-3 16,20 3 2-16,-20-5 2 0,14 4 2 0,-14-5 4 16,0 4-4-16,14-2 0 0,-14-1-5 15,6-2 6-15,-6 1 5 0,6-3 5 0,-6-2 2 16,4 2 1-16,-3-4 17 0,1 0 28 0,-2-2 39 15,1-1 47-15,-1-1 18 0,0 2 21 0,0-2-7 16,0 0-28-16,0 0-18 0,0 0-26 0,0 0-1 16,0 0-11-16,0 0-5 0,0-23-16 0,0 23-20 15,0-16-3-15,0 16-8 0,0-20-5 0,0 8-4 16,0-1-3-16,0-1 6 0,0 2 1 0,0-1 1 16,20 2 8-16,-20-1-6 0,0 2-7 15,21 0-5-15,-21-1-13 0,16 4-1 0,-16 0 2 0,15 0 2 16,-15 2-2-16,15 2-7 0,-8 2 1 0,-1-2-2 15,3 1 3-15,-1 2 5 0,0 0 1 16,2 0-2-16,1 0-1 0,0 0 1 0,1 0-3 16,0 22 3-16,-2-22-4 0,2 0-9 0,0 19-2 15,-2-19 0-15,-2 11-1 0,1-11 2 0,-2 14-1 16,-1-14-8-16,-1 15 5 0,0-10-4 0,-1 1-3 16,-4 2-4-16,4-1-14 0,-3-1-13 0,0-1-14 15,-1-1-9-15,0 1-4 0,0-1 11 0,0-3 2 16,0 0 14-16,0-1 18 0,0 2 7 0,0-2 21 15,0 0 8-15,0 0-1 0,0 0-2 0,0 0-6 16,0 0-11-16,0-22-1 0,0 22 0 0,0-17 0 16,0 17 5-16,0-27-2 0,0 10 13 15,0-1 4-15,0 0 10 0,0-1 15 0,0 3-4 16,0 1 7-16,25 1-6 0,-25 1-2 0,18 5 2 16,-18-1-5-16,0 3-3 0,20 2-7 0,-20 0-7 15,0 3-4-15,14 1 3 0,-14 0 4 0,12 0 2 16,-2 0 0-16,-1 0-4 0,4 0-6 0,0 26-6 15,1-26-3-15,-2 0-5 0,-2 24 1 0,-1-24 3 16,2 18-1-16,-3-18 2 0,-3 18-15 0,-1-8-31 16,1-1-39-16,-5 0-41 0,1 0-39 15,-1-2-34-15,0 0-44 0,0 1-72 0,0 0-63 16,0-1-38-16,0 1 1 0,-30-1 115 0</inkml:trace>
  <inkml:trace contextRef="#ctx0" brushRef="#br0" timeOffset="15256.56">2848 11146 692 0,'0'-15'43'0,"24"2"35"16,-7-4 38-16,1-1 29 0,2 0-23 0,0 0-25 16,2-1-42-16,-1 1-35 0,1 1-20 0,-1-2-21 15,1 2-30-15,-1-1-44 0,-2 1-63 0,-2 2-55 16,2 1-32-16,-1-3 2 0,-2 3 63 0</inkml:trace>
  <inkml:trace contextRef="#ctx0" brushRef="#br0" timeOffset="15683.32">4061 10935 57 0,'0'0'5'0,"0"0"13"0,0 0 23 15,0 0 15-15,0 0 41 0,0 0 40 0,0 0 36 16,0 22 35-16,0-22 14 0,0 27-24 0,0-10-34 16,0 2-18-16,0 3-37 0,0 1-2 0,0 2 18 15,0 3-7-15,0-4 5 0,0 2-8 0,0 1-22 16,-29 0-13-16,29 0-16 0,-22-1-7 0,22 0-7 16,-19-2-3-16,19 1-4 0,-23-3-1 0,23 1-6 15,-18-3-12-15,9-2-2 0,0 0-8 16,3-1-4-16,-2-1-2 0,2 0-2 0,1-2-3 15,0-2-4-15,1 1 3 0,-1-3-7 0,-1 0-23 16,4-1-35-16,-1-3-49 0,0-4-45 0,2 2-50 16,0-1-62-16,1-3-54 0,0 0-58 0,0 0-29 15,0 0 38-15,0 0 101 0</inkml:trace>
  <inkml:trace contextRef="#ctx0" brushRef="#br0" timeOffset="16092.08">3723 11083 457 0,'0'-8'30'15,"28"-2"30"-15,-28-1 35 0,29-1 32 0,-10-2 2 16,3-2 19-16,-1 1 17 0,4-2 23 0,-4 2 0 16,2-3-14-16,-2 2-19 0,-1 1-36 0,0-1-8 15,1 0-17-15,-2 0-17 0,1 1-8 16,0 1-8-16,-1 0 2 0,1-1-1 0,0 1 6 16,0 0-2-16,0 1-7 0,-1 3-3 0,1 2-7 15,-2 0-2-15,-1 1-3 0,0 0-6 0,0 3-2 16,-4 3 1-16,0-4-1 0,2 4 6 0,-4-2 0 15,2 2-7-15,-2 1-3 0,0 0-1 0,0 0-10 16,0 0-1-16,0 0 1 0,-1 0-10 0,-2 27-3 16,0-27 0-16,-3 20-7 0,4-20-1 0,-3 26-8 15,-2-9-37-15,-3 1-53 0,-1 2-69 0,0-3-71 16,0 4-72-16,0-2-84 0,0 2-100 0,0-1-51 16,-25 1 53-16,25-1 139 0</inkml:trace>
  <inkml:trace contextRef="#ctx0" brushRef="#br0" timeOffset="17117.49">4954 10697 220 0,'-13'17'16'0,"3"-17"22"0,-1 24 22 0,0-6 33 16,-2 1 6-16,0 2 6 0,1 3 9 0,-3 2-3 15,-2 3 7-15,3-1 3 0,-4 4 16 0,0 1 9 16,0-2 4-16,-3 3-6 0,-1-2-20 0,2 3-11 16,1-3-15-16,-2 3-7 0,-1-2-4 0,0-1-5 15,0 3 0-15,-2-1 5 0,-2-1-7 16,-2 1-6-16,-5-1-10 0,2 3-6 0,1-4-8 0,-3 2-7 16,2 0 3-16,2-3 0 0,-1 0-2 15,3-2 7-15,3 1-4 0,0-1-7 0,2-4 2 16,-1 0-2-16,2-1 5 0,1 2 1 0,2-5-5 15,1 2-8-15,1-4-15 0,3-1-7 0,-3-2-7 16,8-3 1-16,1 0-5 0,-1-4 3 0,3-3-1 16,3-2-2-16,1 0 5 0,-1-3-10 0,2 0 0 15,0-1 0-15,0 0-10 0,0 0-10 0,0 0-22 16,0 0-37-16,0 0-28 0,0 0-27 0,0 0-19 16,0-16-18-16,0 16-21 0,0 0-46 15,24-20-94-15,-24 20-64 0,24-23-46 0,-10 9 15 0,3-2 136 16</inkml:trace>
  <inkml:trace contextRef="#ctx0" brushRef="#br0" timeOffset="17579.97">5212 10872 344 0,'-14'0'11'0,"14"0"21"0,0 0 15 0,0 0 17 16,0 19 16-16,-8-19 3 0,8 21 21 0,-7-21 11 16,7 29 1-16,-6-11 12 0,2 1 2 0,1 2-5 15,1 1-11-15,0-1-8 0,1 1-12 0,-1 1-6 16,1-1 8-16,1 1-5 0,-1 0-13 16,0 0-5-16,1 0-17 0,-2 1-11 0,2-2-14 15,-1 0-4-15,-2-1-3 0,2 1-1 0,0-2 3 16,1-1-4-16,-1-1-8 0,1 0-9 0,0-1 1 15,-1-1-5-15,1-1 0 0,0-2 2 0,0 1-8 16,0-4 5-16,0 2-3 0,0-2-19 0,0-1-18 16,0 0-46-16,0-3-52 0,0 2-52 0,0-3-39 15,0 3-32-15,0-3-7 0,0-1 9 0,0-1 0 16,0 2 15-16,0-3 55 0,0-1 58 0</inkml:trace>
  <inkml:trace contextRef="#ctx0" brushRef="#br0" timeOffset="18011.72">4893 11503 361 0,'-5'0'37'0,"0"-7"37"0,0 7 45 0,1-4 36 16,2 2-2-16,-1 1-8 0,1-1-16 0,0 2-7 16,1 0-23-16,-1 0-14 0,2 0-25 0,-1 0-20 15,-1 0-13-15,2 0-10 0,0 0 1 0,0 0 7 16,0 0 21-16,0 0 17 0,0 0 15 0,0 0 1 15,28 22-9-15,-28-22-9 0,19 17-11 0,-19-17-3 16,22 18-2-16,-22-18-5 0,21 18-4 16,-21-6-18-16,24-3-6 0,-15 1-7 0,1 0 4 15,2-1 8-15,0 2-4 0,-1-1 6 0,0 1-6 16,0-2-4-16,-2 2 9 0,2-4-5 0,-2 0 6 16,1 2-2-16,-1-3 1 0,-3-2 6 0,2 0 3 15,-2 0 7-15,-1-1 3 0,2 1-1 0,-2-2-2 16,2 0 2-16,-3 0 1 0,2-1 4 0,1-1-1 15,-2 0 3-15,3 0-6 0,1 0-7 0,3 0 3 16,-2 0-9-16,3-27 5 0,2 27 3 0,-1-20 1 16,2 20 6-16,0-21-6 0,2 9-1 0,-1-2-11 15,-2-1-7-15,1-1-6 0,1-2-7 0,-3 3 0 16,-1-3-5-16,1 0 4 0,0-4-9 0,-4 2 2 16,1-1-10-16,-1 2-22 0,-3-1-29 15,0 1-47-15,-1 2-43 0,-4 0-54 0,1 4-56 16,-3 0-76-16,0 1-79 0,0 1-31 0,0 2 5 15,0-2 106-15,0 4 134 0</inkml:trace>
  <inkml:trace contextRef="#ctx0" brushRef="#br0" timeOffset="26373.46">8586 7351 113 0,'-12'0'6'0,"12"-2"5"0,0 2 10 0,-12 0 1 16,7-2 1-16,1 1 3 0,-3-1-2 0,-2 2 6 15,-2-1 1-15,2 0 1 0,-5 1 2 0,3-1 5 16,-1 1-1-16,-1 0 1 0,0 0-5 0,-3 0-4 16,3 0 4-16,-1 0 5 0,5 0 6 0,-4 0 5 15,1 0 5-15,1 0 1 0,2 0-10 0,-2 0 0 16,2 0-21-16,-2 0-6 0,-1 0 3 15,1 17 1-15,0-17 18 0,-2 0 5 0,2 9-1 16,-3-9-8-16,1 11 0 0,-1-11-14 0,-1 8-9 16,0-2 5-16,-2 2-14 0,1 1 5 0,-1-1 19 15,0-1-1-15,0 0 10 0,1-2 0 0,1 3-10 16,1-3-19-16,3 0-4 0,-1 0-5 0,1-1 0 16,1 0 9-16,0 4 4 0,1-4 1 0,0 2 3 15,-1-1 1-15,1 4-1 0,0-4 8 0,1 2-12 16,-3 1 0-16,6-2-5 0,-3 1 5 0,3-1 0 15,-3 3 4-15,1-3 4 0,1 1-13 16,0 1 0-16,1 2 0 0,0 0 0 0,-1-1 1 0,1 2 7 16,1 1 8-16,-2 0-8 0,3 1 7 15,-5 1 0-15,4-1-11 0,-2 1 4 0,0-1-8 16,5 1 7-16,-3 1 4 0,-1-2-3 0,2 0-4 16,1-1 0-16,2 0-7 0,-2 1-1 0,2-1 8 15,0-2-11-15,0 2 4 0,0-1 10 0,0 0-7 16,0 2 8-16,0-3 0 0,0 2-7 0,0-1 7 15,0-2-1-15,0 2-10 0,19 0 0 0,-19-2-2 16,0 1-7-16,0-2 13 0,14 2 4 0,-14-1-1 16,0-1-1-16,14 2 2 0,-14-3-2 0,9 1 3 15,-2-1 3-15,-1 1-4 0,0-1-3 16,3 0-1-16,-3 2-7 0,0-4 0 0,4 0 1 16,-3 2-2-16,-1-2 7 0,4 0-3 0,-3 1-1 15,1-4 7-15,-1 4-6 0,3-2 2 0,0 3 3 16,-1-5-8-16,-3 2 5 0,3 0 0 0,1-1-7 15,-1 0 4-15,-3-1-6 0,4 0 1 0,-4 1 6 16,3-3-1-16,-4 1-1 0,6-1 6 0,-4 0-2 16,1 0-6-16,2 0 3 0,-1 0 1 0,2 0-9 15,-1 0 7-15,2 0 4 0,-1-18-9 0,1 18 6 16,-1 0 1-16,0 0-8 0,1-13 3 0,-3 13 9 16,1 0-10-16,2-10-1 0,-3 10 1 0,-1-5-5 15,2 5 4-15,-3-5 4 0,1 0-2 16,-3 4 3-16,2-2 0 0,-3 0-3 0,3 0 3 15,-3 2 3-15,1-3-1 0,-1 2 1 0,1-1-3 16,0 1-4-16,1-1-4 0,-1-1 9 0,1-2-3 16,1 4 3-16,2-4 5 0,-2 1-7 0,2-1-1 15,-2 2-2-15,2-4-2 0,-1 1 0 0,-1 0 3 16,0-2 1-16,0 2 1 0,0-2-2 0,1 2 1 16,-3-1 0-16,2-1-6 0,0 1 6 0,-1 0-4 15,-1 1 5-15,1-2 4 0,2 2-4 0,-2 0 3 16,-2 0-9-16,1 0 4 0,-1 1-3 0,-2-2 6 15,4 3 0-15,-2-3-3 0,0 1 6 0,-3 0-5 16,3 0 1-16,2 0-3 0,-3-1 0 16,1-1-3-16,3 2 4 0,-2-2 0 0,-3-1-3 15,5 2 5-15,-1-3-4 0,0 3 2 0,0-1 6 16,0-1-5-16,-1 1 1 0,1-2 3 0,-4 3-7 16,3-3 5-16,0 1-1 0,-1 0 2 0,-1 2-2 15,1 1 1-15,0-4 7 0,-2 2-4 0,0 3 4 16,1-6-3-16,-1 4-5 0,1-1-2 0,1-2 6 15,-1 2-1-15,-1-1 5 0,0 2 6 0,2 0-2 16,-2 2 7-16,1-3-2 0,1 1-4 0,-2 2 2 16,0-2 0-16,-2 2-1 0,0-1 4 0,0-1 3 15,0 1-1-15,0-2 3 0,0 2-4 0,0-2-2 16,0 0-6-16,0 1 2 0,0-2-2 0,0 3-5 16,0 0 3-16,0-4-2 0,-17 3 6 15,17-1-4-15,0 1 0 0,0 0-3 0,-14-2-3 16,14 0 5-16,-9 3-3 0,9 0 0 0,-11-2-5 15,11 2-1-15,-9-1 0 0,6-1 1 0,1 3-1 16,0 0 2-16,-2-2-6 0,2 2 6 0,0 1-1 16,1 0-3-16,-3 2 1 0,2-3-6 0,0 3 2 15,-2 0 4-15,0-1-6 0,0 1-3 0,2-1-8 16,-2 1-23-16,1-1-12 0,-1 0-17 0,-2-1-21 16,0 1-19-16,0 0-22 0,-2 1-50 0,0 0-56 15,-2 1-66-15,2-4-63 0,-3 5-11 0,1 0 14 16,-1-1 98-16,0 1 107 0</inkml:trace>
  <inkml:trace contextRef="#ctx0" brushRef="#br0" timeOffset="28278.28">10944 8843 118 0,'-6'0'18'0,"5"-1"9"16,-1-2 10-16,-1 3 6 0,0-1-9 0,1 1 4 16,-2 0-3-16,2 0 2 0,-3 0 2 0,-1 0 5 15,1 0 12-15,0 0 6 0,-2 0-9 0,1 0-2 16,0 0-11-16,-2 0-3 0,-1 0 11 0,3 0-3 15,-2 0 2-15,0 0 1 0,0 0-5 16,2 0-3-16,-5 0 8 0,4 15-4 0,-1-15 1 16,-1 0 9-16,-1 0 2 0,1 0 14 0,-1 11 7 15,0-11-5-15,0 7-10 0,-2-7-2 0,2 7-13 16,-1-4 6-16,-1 3 3 0,-1-4-6 0,1 2 2 16,0 0 1-16,0 2-3 0,-2-3-12 0,2 2 0 15,0 0-12-15,-2 0-4 0,3 0 4 0,-3-2 5 16,4 2-9-16,-1-1 6 0,-1 0-8 0,2-1 0 15,1 1-1-15,-1 0-9 0,1-1 3 0,0 1-1 16,0 0 0-16,-2 1 3 0,2 0-4 0,0 0-4 16,-1 0 5-16,0 0-3 0,2 0 3 0,-1 1 0 15,-1-2-1-15,1 1 1 0,3 2 1 16,-6-2 4-16,5 0-4 0,-1 3-2 0,0-3-1 16,1 0-9-16,1 1 3 0,-1 1-3 0,1-1-2 15,1-1 1-15,0 1 0 0,-1-1 7 0,3 0-5 16,-3 0 1-16,2 0-5 0,2 0-1 0,-6-1 7 15,4 3-1-15,2-2-2 0,-1 1-4 0,-1 1-3 16,2 0 3-16,-1 1 6 0,-3 0 1 0,3 2 4 16,1-2-5-16,-1 1-2 0,1-3 1 0,-2 3-2 15,4-5 2-15,-4 3 4 0,4 0-1 0,-1 0 3 16,1-1 1-16,-1 2-8 0,1-1 6 0,0 1-2 16,0 0-3-16,0 0 4 0,0-2-6 15,0 1-2-15,0-1 6 0,0 2 0 0,0-2-2 16,0 1 3-16,0-1-1 0,0 1 3 0,0-2-1 15,0 0-1-15,17 1 4 0,-17 2-8 0,0-3 5 16,0 0-7-16,14 2-1 0,-14-1 1 0,0-1 1 16,11 1 5-16,-11-1-2 0,10-1 9 0,-6 1-6 15,1 0 1-15,1 1-4 0,0-2-2 0,-1 0 5 16,4 1-5-16,0 0 1 0,-3-1 1 0,3 0-1 16,-1 1 4-16,1 0 3 0,-1-2-8 0,2 2-1 15,-1 1-2-15,0-2-4 0,0 0 8 0,2 2 2 16,-3-1 1-16,4 1 1 0,-3-2-5 0,2 0-4 15,0-1 2-15,0-1 0 0,-2 0 5 16,1 2 2-16,3-3-2 0,-2 2-2 0,0-3 1 16,-1 3-1-16,1-3-3 0,-2 1 3 0,2 1-2 15,-2-2 2-15,2 0 3 0,-4 0-4 0,2 0 2 16,1 0 1-16,0 0-1 0,-4 0 0 0,5 0-3 16,-1 0-2-16,-3 0-1 0,3 0 5 0,-1 0 1 15,-1 0-3-15,1 0 4 0,-2 0-4 0,2-15 0 16,0 15 0-16,-3 0-3 0,4 0 5 0,-1-9-2 15,-3 9 4-15,4 0 4 0,-3-8-5 0,1 5 2 16,1-1-2-16,-4 1-6 0,4-1 3 0,-1-2 3 16,-1 1 1-16,-1-1 7 0,0 0 0 0,0 0-4 15,-1-1 1-15,-1-2-1 0,2 0 2 16,-1 1 6-16,-1 0 1 0,1-3 6 0,-1 3 2 16,-1-3-2-16,0-1-1 0,1 1-7 0,-2-2 1 15,0 1 0-15,0-2 2 0,2 0 10 0,-1 1-3 16,-2-4-1-16,0 4 2 0,0-1-11 0,-1-1 1 15,4 2-1-15,-4-1-7 0,0 1 6 0,0 0-3 16,0 0-3-16,0 0-3 0,0 1 0 0,0 0-3 16,0 0-2-16,-21 0-1 0,21 1-6 0,0-2-1 15,0 4 3-15,-20-3 3 0,20 1 0 16,-13 1 4-16,13-1-4 0,-14 2-10 0,7 0-7 16,0 1-15-16,-1 1-12 0,-1-2-7 0,0 3-14 15,0-1-16-15,-2 0-19 0,0 1-19 0,0 0-22 16,-3-1-29-16,0 2-37 0,-4-1-53 0,3 2-36 15,-2 0-21-15,-2-1-14 0,2 2 28 0,1 2 50 16,0-2 80-16</inkml:trace>
  <inkml:trace contextRef="#ctx0" brushRef="#br0" timeOffset="31797.54">3832 9182 279 0,'-3'0'14'16,"1"0"23"-16,0 0 11 0,2 0 21 0,0 0 11 16,-1 0-13-16,0 0 13 0,1 0-12 0,0 0-11 15,0 0 8-15,0 0-8 0,0 0-3 0,0 0 1 16,0 0-5-16,0 0-11 0,0 0 3 16,0 0-8-16,0 0-10 0,0 0-4 0,0 0-5 15,0 0 14-15,0 0 11 0,0 0 4 0,0 0 10 0,0 0-6 16,16 0 3-16,-16 0 9 0,0 0 3 15,19 0-1-15,-19 0-10 0,20 0-13 0,-8 0-9 16,2 0 7-16,-1 0 2 0,2 0 10 0,0 0 6 16,-1 0-18-16,0 0-8 0,0 0-6 0,0 0-7 15,0 0-5-15,-2 0 6 0,1 0 2 0,1 0-6 16,-4 0 9-16,5 0-3 0,-4 0-13 0,1 0 3 16,1 0-3-16,1 0 6 0,-1 0 12 0,3 0 2 15,-1 0-6-15,0 0-7 0,1 0-7 0,-1 0-3 16,1 0 5-16,-2 0-4 0,5 0 3 0,-4 0 2 15,3 0-1-15,0 0 2 0,2 0-4 0,0 0-2 16,0 0 0-16,-1 0 1 0,1 0-1 0,0 0 0 16,-1 0 2-16,1 0-6 0,-4 0-1 15,3 0 3-15,-3 0-2 0,0 0-2 0,-1 0 8 16,2 0-6-16,-5 0 1 0,3 0 6 0,-4 0-7 16,1 0 1-16,3 0-1 0,-3 0 6 0,3 0-2 15,-2 0-1-15,3 0 2 0,0-11-4 0,2 11 0 16,-1 0 3-16,0 0 1 0,-1 0-1 0,0 0 6 15,-2-5-6-15,1 5 1 0,-2 0-5 0,0 0 1 16,-2 0 5-16,0 0-4 0,0 0 7 0,-4-2-4 16,4 2-3-16,1 0 3 0,-3-1-4 0,1 1 0 15,1-1 4-15,1 1-1 0,1-1-1 0,-1 1 4 16,1-1-9-16,-1 1 6 0,0-3 4 16,1 3-9-16,0-1 7 0,1 0-1 0,0-1-4 15,1 0 5-15,-3 2 0 0,2 0-8 0,1-1 0 16,-4 1 2-16,0-1-3 0,1 1 5 0,-1-2 0 15,1 2-2-15,-2 0 0 0,1-1 0 0,-1 1-3 16,1-2 6-16,-1 1-2 0,0 1-1 0,-1-1 6 16,0 1-4-16,0-3-2 0,1 3 3 0,-1 0-6 15,0-1 3-15,0 1-1 0,-1 0 2 0,0 0 6 16,-2 0-6-16,3 0 4 0,-2-1-4 0,0 1-1 16,-2 0 4-16,2-2 2 0,1 2-2 0,-2 0 4 15,0 0-5-15,2-1-2 0,-1 1 2 0,-2-2-4 16,1 2 4-16,-2 0-2 0,1 0 3 15,0-1-4-15,0 1 3 0,-1 0-2 0,0 0-1 16,-2 0 2-16,-1 0-1 0,2 0 3 0,-1 0 0 16,0 0 5-16,0 0-5 0,0 0-3 0,-2 0 0 15,1 0 1-15,0 0 0 0,-1 0 2 0,1 0-3 16,2 0-1-16,-3 0 5 0,1 0-4 0,-1 0-3 16,0 0 2-16,1 0-7 0,-1 0 7 0,1 0 1 15,1 0-1-15,-2 0 3 0,1 0-4 0,0 0 1 16,-1 0 0-16,1 0 0 0,-1 0 0 0,1 0-3 15,-1 0-1-15,0 0 0 0,0 0 2 0,0 0 6 16,0 0-3-16,2 0 0 0,-2 0-2 0,0 0-1 16,3 0 2-16,-2 0-1 0,2 0 4 15,0 0 0-15,-2 0-5 0,2 0 2 0,2 0 0 16,-3 0-4-16,-1 0 4 0,1 0 0 0,3 0-2 16,-4 0 1-16,2 0 5 0,-1 0-4 0,1 0 1 15,-1 0 6-15,1 0-9 0,-2 0 2 0,1 0-3 16,2 0-2-16,0 0 4 0,-2 0 3 0,1 0 1 15,-2 0-2-15,1 0 1 0,1 0-4 0,0 0 3 16,-1 0 0-16,1 0-2 0,-2 0 5 0,1 0-4 16,1 0 2-16,0 0-2 0,-1 0 0 0,-1 0 1 15,2 0-1-15,-3 0 6 0,1 0-2 0,0 0-5 16,0 0-1-16,-1 0-3 0,0 0 0 0,0 0 11 16,2 0 2-16,-2 0-2 0,0 0-6 15,0 0-2-15,0 0-3 0,0 0 7 0,0 0 1 16,0 0-3-16,0 0 0 0,0 0-2 0,0 0-3 15,0 0-28-15,0 0-37 0,0 0-40 0,0 0-53 16,0 0-48-16,0 0-56 0,0 0-63 0,0 0-37 16,0 0 1-16,0 0 33 0,0 0 104 0</inkml:trace>
  <inkml:trace contextRef="#ctx0" brushRef="#br0" timeOffset="32937.42">5870 9004 231 0,'0'0'26'0,"0"0"28"0,0 0 31 15,0 0 24-15,0 0 7 0,0 0-4 0,0 0-12 16,0 0 6-16,0 0 8 0,0 0 10 0,-16 0 13 16,16 0-16-16,0 0-25 0,0 0-21 0,-16 0-24 15,16 0-8-15,-14 0-9 0,7 0-1 0,2 0 8 16,-4 17 3-16,0-17 13 0,-1 0-6 0,3 9-8 15,-3-9-3-15,2 8-16 0,2-8 4 0,-2 9-1 16,2-3 0-16,0-2 1 0,2 2-6 0,0-1-4 16,0 1 0-16,1-1-12 0,-2-1 0 0,0 1 0 15,2 1-1-15,1-1 3 0,-3 1-1 0,2 0-4 16,2 0-1-16,-2 1 2 0,2-1-4 16,0 1 1-16,1-1 2 0,0-2-6 0,0 0 5 15,0 2-2-15,0-1-1 0,0-1 5 0,0 1-4 16,0 0 5-16,0-2-3 0,0 5 3 0,0-4 0 15,0 1-1-15,0-1-1 0,0 2-4 0,19-2 0 16,-19-1 6-16,0 2 6 0,0-1 0 0,15 0 3 16,-15 1-10-16,9-2-4 0,-9 1 4 0,7-2-6 15,2 2 5-15,-4 1-5 0,0-3-1 0,0 2 3 16,-1-2 2-16,2 1-2 0,0 0 1 0,0-2 0 16,2 3-1-16,-2-3 4 0,1 2-3 0,1-1 1 15,-2-2 1-15,1 2-3 0,-1 0 2 0,1-2 1 16,0 1-3-16,-1-1 2 0,0 2 0 15,0-2-2-15,2 0 0 0,-1 0 5 0,0 0 0 16,-1 0 1-16,0 0-1 0,0 0-5 0,1 0 2 16,-1 0-5-16,-1 0 1 0,2 0 8 0,-2 0-10 15,-2-17 4-15,-1 17 4 0,4 0-3 0,-4 0 5 16,-1-9 7-16,2 9-13 0,-1-6 6 0,2 6-3 16,-3-6-5-16,2 3 12 0,-2-1-9 0,-1 0 4 15,3 0-1-15,-3 0-4 0,0-2 2 0,0-1 2 16,0 2-2-16,0-4 3 0,0 3 5 0,0-2 4 15,0 1 2-15,0-1 0 0,0 1-4 0,0-3-3 16,0 3 8-16,-24 1 2 0,24-2 5 0,0 2 4 16,-18-2 4-16,18 2-1 0,-13-1-4 15,13 3-6-15,-12-1-4 0,12 0-3 0,-12 0 4 16,5 0 0-16,0 2-2 0,2-1 0 0,-1 2-7 16,1-2-9-16,0 1 0 0,0 2-2 0,-1-3 2 15,1 3 0-15,0 1-1 0,1-2-3 0,1 1-2 16,1 0 4-16,0 1 1 0,-1-2-1 0,1 2-2 15,1 0-1-15,1 0 2 0,-1-1-4 0,0 1 2 16,-2 0 2-16,2 0-5 0,1 0-1 0,0 0 0 16,0 0-4-16,0 0 2 0,0 0 0 0,0 0 1 15,0 0 1-15,0 0 0 0,0 0 4 0,0 0 0 16,0 0 1-16,0 0-1 0,0-1-2 0,0 1 1 16,0 0 2-16,0 0 2 0,0 0-1 15,0 0-2-15,0 0 1 0,0 0-3 0,0 0-1 16,0 0 4-16,0 0-12 0,0 0-2 0,0 0-1 15,0 0-6-15,0 0 6 0,0 0-3 0,0 0 0 16,0 0-4-16,0 0 1 0,0 0-6 0,0 0 2 16,0 0-3-16,-15 0 1 0,15 0-4 0,0 0 2 15,0 0 6-15,0 0-4 0,0 0 9 0,0 0-4 16,-8 0-4-16,8 0 6 0,0 0 2 0,-3 0 5 16,3 0-3-16,-2 0 2 0,2 0-4 0,0 0 3 15,0 0 7-15,0 0-15 0,0 0 0 16,0 0-3-16,0 0-9 0,-1 0 6 0,1 0-12 15,-1 0-14-15,0 0-10 0,1 0-23 0,0 0-13 16,0 0-15-16,0 0-6 0,0 0-2 0,0 0 0 16,0 0-7-16,0 0-4 0,0 0 3 0,0 0 7 15,0 0 4-15,0 0 10 0,0 0 31 0</inkml:trace>
  <inkml:trace contextRef="#ctx0" brushRef="#br0" timeOffset="34734.68">8804 4822 220 0,'-20'0'10'15,"-2"0"21"-15,-3 0 19 0,4 0 17 0,-6 0 7 16,0 19-4-16,-1-19-1 0,3 0 1 16,0 19 7-16,-2-19 4 0,0 18-4 0,0-18-8 15,-1 18 0-15,5-9-2 0,-2 3 4 0,2-1 11 16,1 0-8-16,2 2-2 0,-3 0-9 0,5 0-12 15,0 1-5-15,2-1-10 0,3-1-2 0,-1 2-4 16,1 1 3-16,1-1 0 0,0 1 0 0,1 1 8 16,-2 0-1-16,3 3 5 0,-1-1-3 0,-3 1-8 15,5 2-3-15,-2-1-4 0,0 2-5 0,0-1-3 16,4-1-4-16,-3 3-10 0,4-2 6 0,0 2 1 16,1-3-2-16,1 1 1 0,2 0-2 15,-1-1 5-15,3 0 4 0,0 3-10 0,0-4 4 0,0 3-5 16,0-2-2-16,26 1 9 0,-26 1-3 0,21 0-4 15,-21 0-6-15,27-3 3 0,-14 2-3 16,4-4 2-16,-1 3 2 0,3-1 1 0,1-2 1 16,-2 1-5-16,3-2 6 0,1 0-7 0,-2-1-3 15,0 0 5-15,3-1-2 0,-3 0 4 0,4-1-1 16,-1-1 0-16,2-4 2 0,-4 2-6 0,5-2 1 16,-1-2 4-16,2-1-2 0,-2-1-3 0,-3-2 13 15,2-2-8-15,-1 1 4 0,0-1 6 0,-1 0-15 16,2 0 4-16,-1 0-6 0,0 0-4 0,1 0 9 15,1 0 2-15,0 0-3 0,0 0 7 0,2-22-7 16,-5 22 1-16,2-18 4 0,-1 18-6 0,-1-22 6 16,0 22-3-16,1-26-1 0,-4 9 1 15,2 2-4-15,-4-2 9 0,1-2-2 0,1-4 0 16,-2 2-2-16,0-5-7 0,1 2 3 0,-2-6 5 16,2 4 7-16,-3-5 4 0,4 1 2 0,-3-1 14 15,-3 1 3-15,0 2 9 0,-3-3 10 0,0 3-2 16,-3 0 2-16,0 3-1 0,-4-1-6 0,-3 2-6 15,0-1-7-15,0 3-2 0,0 0-4 0,0 1-9 16,0-1-5-16,-27 0-8 0,27 0-13 0,-21 2 1 16,21-1 0-16,-25 0-6 0,25 3 10 0,-27 1-8 15,12 1-15-15,-3-1-15 0,2 2-32 0,-2 0-23 16,1 0-24-16,-2 2-22 0,-3 1-23 0,2-1-49 16,-3 2-55-16,0 2-64 0,-2 0-40 15,0 1-4-15,-3 4 32 0,-1 0 106 0</inkml:trace>
  <inkml:trace contextRef="#ctx0" brushRef="#br0" timeOffset="39131.51">9054 7620 84 0,'0'0'4'0,"0"0"0"0,0 0 5 0,0 0 0 16,0 0-5-16,0 0 2 0,0 0-3 0,0 0-2 15,0 0 3-15,0 0-4 0,0 0 6 0,0 0-2 16,0 0-1-16,0 0 3 0,0 0-5 0,0 0 1 16,0 0 4-16,0 0-4 0,0 0 2 0,0 0 1 15,0 0-4-15,0 0 2 0,0 0-2 0,0 0 2 16,20 0-1-16,-20 0 5 0,0 0-1 0,11 0 0 16,-11 0 0-16,9 0-7 0,-9 0 6 0,12 0-4 15,-8 0 4-15,0 0 4 0,1 0-5 0,-1 0 2 16,-2 0-5-16,0 0 1 0,1 0 3 0,-3 0-1 15,3 0 0-15,-3 0-1 0,0 0 4 16,0 0-3-16,0 0 7 0,0 0-2 0,0 0-4 16,0 0 0-16,0 0 1 0,0 0-2 0,0 0 3 15,0 0 3-15,0 0-3 0,0 0-2 0,0 0 0 16,0 0 3-16,0 0-8 0,0 0 0 0,0 0-1 16,0 0-2-16,0 0 3 0,0 0-3 0,0 0 7 15,0 0 3-15,0 0-7 0,0 0 7 0,0 0-11 16,0 0-3-16,0 0 8 0,0 0-6 0,0 0 5 15,0 0-1-15,0 0 3 0,0 0 4 0,0 0-3 16,0 0 2-16,0 0-4 0,0 0 1 16,0 0 6-16,0 0 4 0,0 0-5 0,0 0 12 15,0 0-6-15,0 0-3 0,0 0 8 0,0 0-13 16,0 0 3-16,0 0 2 0,0 0-3 0,0 0-4 16,0 0 1-16,0 0-10 0,0 0 4 0,0 8 6 15,0-8 6-15,0 6 1 0,0 0 0 0,0 1-6 16,0 0-3-16,0 0 5 0,0 4-6 0,0-1 1 15,-14 0 2-15,14 1-8 0,0 2 7 0,0 1-5 16,-13 1-1-16,13-1 3 0,-7 4 0 0,7-2 8 16,-8 2-2-16,3-1 2 0,2 0-10 0,0 1-3 15,-1-1 1-15,2 0-4 0,0 0 7 0,0-2 0 16,-1 2 2-16,0-3 1 0,3 2 2 16,0-1 4-16,0 0-6 0,0-2-2 0,0 0-3 0,0 1 1 15,0 1-2-15,0-2 6 0,0-1 3 16,0 1-2-16,0-1-6 0,0 2 2 0,0-1 0 15,0-2-2-15,0 0 7 0,0 0-4 0,0 0 0 16,0-2-2-16,0 1 3 0,0 2-1 0,0-3-2 16,0 3 5-16,0 1 3 0,0-3-2 0,0 2-2 15,0 0-3-15,0-3 1 0,0-2 1 0,0 3 0 16,0-2 3-16,0 3-5 0,0 0 1 0,0 1 5 16,0-2-6-16,0 5 5 0,0-1-5 0,0 2-1 15,0-2 1-15,0 1-6 0,0 1 10 16,0 1 3-16,0-4-3 0,0 2 9 0,0 1-9 15,0-2-4-15,0 1 0 0,0 1-5 0,0-3 7 16,0 1-1-16,0 1 7 0,0-1 0 0,0-1-4 16,0 0 1-16,0 0-4 0,0 0-6 0,0 0 10 15,0-2-5-15,0 2 3 0,0 0 4 0,0 0 0 16,0-1 5-16,0 1-2 0,0 2 5 0,0-2-5 16,0 0 0-16,0 1-4 0,0-2 0 0,0 0-2 15,0 1-3-15,0 0 0 0,0 0 0 0,0-1 0 16,0-1 1-16,0 0 3 0,0 1 1 0,0-1-5 15,0 0 3-15,0-1-3 0,0 1 0 0,0-1-4 16,0 0 4-16,0-1 4 0,0 1 0 16,12-2 3-16,-12 0-4 0,0 1 2 0,0 0 6 15,9-2 1-15,-9 2-5 0,4-2 7 0,-4 1-15 16,3-2 5-16,-1 2 8 0,3-2-12 0,-1 1 8 16,-2 1-3-16,3-2-5 0,-3-2 8 0,0 5 0 15,3-4-4-15,-3 2 3 0,2-3-3 0,-2 2-2 16,1-1 6-16,2-1-3 0,-2 0-5 0,2 1-3 15,0-1 7-15,-3-1 0 0,4 0 8 0,-2 0-4 16,2 2-8-16,-2-4 4 0,1 3 0 16,1-1 4-16,1-2 0 0,0 3-3 0,-2-2 0 0,1 2 0 15,1-3-1-15,-3 1 5 0,2-1-9 0,0 2 13 16,-2-3-5-16,3 1-4 0,-2 1 8 16,2-1-7-16,-1-1 4 0,-1 2 4 0,1-2-1 15,-2 0-3-15,6 0 0 0,-5 0-4 0,1 0 5 16,1 0-6-16,1 0 0 0,0 0 5 0,0 0-9 15,1 0 4-15,1 0-3 0,-1 0 4 0,1 0 4 16,-1 0-4-16,3-17 8 0,-1 17-12 0,1 0 8 16,1 0 5-16,-3 0 0 0,5-11 8 0,-2 11-13 15,1 0-4-15,-1-10 0 0,-2 10-9 0,5-6 8 16,-5 1-3-16,3 1-5 0,1 2 4 0,-3 0-4 16,1-3 8-16,3 3 10 0,-3-2-10 15,-2 1 1-15,3 0 0 0,-1 0-5 0,1 0 9 0,-3 1-4 16,3-3 4-16,-1 3-9 0,-2-2 0 15,5 1 5-15,-5-1-10 0,3 1 14 0,-1 0-4 16,-2 0-5-16,3 0 5 0,-3 2-14 0,3-4 14 16,-3 2-5-16,0 0-5 0,3 0 14 0,-1-1-13 15,1 1 8-15,-1-1 10 0,1 2-14 0,-3-1 5 16,2-2-5-16,1 4-9 0,1-2 9 0,-3-1 0 16,-1 1 5-16,1-1 8 0,0 0-8 0,1 2 4 15,-3-1-9-15,3 0 5 0,-4-2 0 0,5 3-1 16,1-1 1-16,2 0-5 0,-3 1 0 0,1-1-5 15,-2 0 5-15,-2 0 0 0,2 1 5 0,-2 0 0 16,-1-1 0-16,-1 3-5 0,1-3-4 0,1 2 3 16,-5-1 1-16,3 1 9 0,-3-1-4 15,2 1 5-15,-2 0-5 0,-2 1-5 0,-1 0 9 16,4-2-14-16,-4 2 15 0,0 0-5 0,2 0 4 16,-1 0 6-16,-2 0-15 0,1 0 9 0,-1 0-9 15,-2 0 10-15,4 0 0 0,-1 0 4 0,-1 0 9 16,0 0-8-16,0 0 8 0,1 0-9 0,1 0-10 15,-2 0 5-15,-1 0-4 0,1 0-5 0,-2 0 0 16,0 0 0-16,2 16 0 0,-1-16 0 0,2 0 9 16,-1 0-5-16,-1 0 0 0,0 0 1 0,2 9-10 15,1-9 1-15,-3 0 0 0,3 6 4 0,-1-2 5 16,-1 0-6-16,0 0 2 0,2 0-2 0,1-1 1 16,-3 1 1-16,0-1 3 0,2 0-13 15,-1 0 5-15,1 0 8 0,2-1-8 0,-4 0 8 16,2 1 1-16,1 0-1 0,0 0-4 0,0-1 5 15,-1 0-10-15,0-1-4 0,-2 2 14 0,2-2-5 16,0 0 8-16,-2-1-3 0,-1 0-10 0,1 0 6 16,0 3-5-16,-2-3 4 0,2 0 5 0,-1 0-6 15,-1 0 5-15,0 0-4 0,0 0 5 0,0 0-5 16,0 0 0-16,0 0 0 0,0 0-4 0,0 0 0 16,0 0-10-16,0 0-14 0,0 0-24 0,0 0-29 15,0 0-30-15,0 0-174 0,0 0 117 16,0 0-11-16,0 0 2 0,0 0 6 0,0 0 49 15</inkml:trace>
  <inkml:trace contextRef="#ctx0" brushRef="#br0" timeOffset="65916.38">4675 11261 218 0,'-1'-4'16'16,"-3"3"23"-16,3-4 46 0,1 3 55 0,0 0 48 15,0-2 71-15,0 0 29 0,26 0 18 0,-26 0-14 16,39-1-52-16,-9 4-48 0,5-2-51 0,7 1-32 16,4 0-21-16,3 2-10 0,1 0-4 0,5 0 10 15,-4 0-4-15,-1 0-5 0,0 21-9 16,-4-21-17-16,-2 0-15 0,-1 22-6 0,-4-22-12 16,-4 15-5-16,-4-15-4 0,-1 14-5 0,-3-14 0 15,-4 16-2-15,-1-16 2 0,-5 12-4 0,-2-8-5 16,-1 2-26-16,-3-2-35 0,-4-1-38 0,0 1-36 15,-2-2-32-15,-3-1-23 0,2 0-22 0,-3-1-48 16,0 0-60-16,-1 0-56 0,0 0-28 16,0 0 27-16,0 0 115 0</inkml:trace>
  <inkml:trace contextRef="#ctx0" brushRef="#br0" timeOffset="66203.22">5523 11029 1083 0,'0'0'96'0,"0"0"76"0,0 0 68 0,0 0 49 15,-19 0-51-15,19 0-41 0,0 0-35 0,0 19-9 16,-19-19-6-16,9 19 5 0,-1-4 8 0,-6 3 13 16,-4 4 2-16,-2 2 8 0,-4 2-15 0,-2 5-24 15,0-2-26-15,-2 1-34 0,0 1-17 16,2-3-13-16,-1 1-6 0,1-1-6 0,3-2-7 15,-1-1-13-15,2 0-10 0,2-5-4 0,3 1-8 16,1-2 0-16,5-4-4 0,2-1-8 0,0-3-26 16,4-1-39-16,2-3-47 0,-1 0-70 0,4-2-56 15,0-1-56-15,2-2-46 0,0 2-49 0,1-4-115 16,0 0-101-16,0 0-8 0,0 0 124 0</inkml:trace>
  <inkml:trace contextRef="#ctx0" brushRef="#br0" timeOffset="67535.53">4467 10336 459 0,'-20'-7'32'0,"20"-3"32"0,-16 3 26 16,16-1 46-16,-17 0 18 0,8 3 10 0,1-1 15 16,0 1 1-16,-5 0-26 0,5 1-15 0,-3 1-21 15,0-2-23-15,0 1-6 0,-3 2-11 0,2 0-6 16,-1 1-6-16,-3 0-4 0,2-1-4 0,-1 2 3 16,0 0-4-16,-1 0-2 0,1 0 3 0,-3 0-3 15,1 0-4-15,-2 0 3 0,0 25-6 0,-1-25 3 16,-1 19-1-16,0-19 2 0,-2 23 2 0,-1-10-1 15,2 0 4-15,-2 0-6 0,3 1-4 0,-2 0 0 16,2 2 1-16,-1 0 0 0,1-1 5 0,0 3-1 16,-4 1-4-16,1-1-1 0,2 3-6 15,-2 1-7-15,-1-1 1 0,-1 2 1 0,2-2-2 16,-4 3 3-16,3-2 3 0,0-1-4 0,0-1 3 16,5-1-10-16,-2-1-5 0,3-1-8 0,3-2 2 15,-1 3 6-15,2 0-9 0,2-2 4 0,-1 3-6 16,1 1 0-16,2 0 2 0,0 0-2 0,1 1-1 15,0-2-5-15,2 3 4 0,2-1 3 0,-1 0-2 16,0 0 2-16,4 3-4 0,-2-4-2 0,1 3 0 16,2 0 1-16,0 0-4 0,-2-1 1 0,3 1-2 15,0-1-3-15,0 3 12 0,-1-6-6 0,2 1 10 16,0 3 0-16,0-4-9 0,0 0 3 0,0 1-3 16,0-2-5-16,0 0 6 0,0 1-1 15,25 0-5-15,-25-2 5 0,0 1-5 0,18 0 2 16,-18-1-1-16,15 1-1 0,-15-3 0 0,18 2-1 15,-7-2 7-15,-1 2-6 0,1-4 6 0,3 2 2 16,-1 0-7-16,0-1 3 0,2-1-2 0,1-1-5 16,-1 1 4-16,3-1 2 0,-2-1-8 0,-1 0 1 15,4-1 1-15,-4-1-4 0,2 0 5 0,1 1 2 16,-1-2-2-16,3-1 4 0,-2 0 0 0,1-1-3 16,-2-1 0-16,1 1-2 0,0-2 1 0,-1 1-3 15,1-2-1-15,-1 3 1 0,-1-2 1 0,0-3 1 16,1 2 4-16,-3-1-4 0,3-2 3 0,-1 0 0 15,-1 0-1-15,2 0-1 0,-3 0-3 16,3 0 0-16,-2 0 2 0,-1 0 1 0,3 0 1 16,-3 0 1-16,2-21 1 0,-1 21-4 0,0 0-2 15,-1-16 4-15,3 16-7 0,-1-13 1 0,-2 13-3 16,3-17 3-16,-2 10-1 0,-1-3 0 0,2-1 2 16,-4 4-11-16,2-5 6 0,0 2 3 0,-3-2 3 15,3 0 4-15,-1 1-4 0,1-3-1 0,-1 1-6 16,1-4 5-16,-1 2-2 0,0-1 6 0,-2-1 3 15,2-2-3-15,-2 1 9 0,0 0-5 0,-2-3-3 16,6 0 1-16,-4 0-9 0,2-1 7 0,-2 1-2 16,0 0 0-16,2-1 4 0,-3 0-6 0,0 0 5 15,1-1-2-15,-1 1 1 0,-2-1-1 16,3 1-1-16,-3-1 1 0,1-1 1 0,-1 0 4 16,2-1 0-16,-1 0-3 0,0-2-2 0,0 0-2 15,-1 0 0-15,-2 1 9 0,-1-2-5 0,3 3 5 16,-2-1 5-16,1 2 2 0,-2 1 14 0,1-4 5 15,1 6 0-15,1 0-1 0,-3 0-1 0,2 0 2 16,1 1-5-16,-2-2-4 0,-1 0 3 0,0 1-3 16,-1-1 10-16,-2 0 7 0,2 1-5 0,-1 1-1 15,-3-2-7-15,0 4 3 0,0-1 2 0,0 0-1 16,0 1-12-16,0-3-5 0,0 4-4 0,0 0-12 16,-27-1 5-16,27 2-6 0,0 0-12 15,-26 0-10-15,26 3-20 0,-15-3-27 0,15 2-28 16,-24 0-24-16,13 2-30 0,-5-2-39 0,-5 3-53 15,-2 0-61-15,-7 2-60 0,-5 3-57 0,-3 1-94 16,-4 5-103-16,-2 0-42 0,-4 0 105 0,3 0 183 16</inkml:trace>
  <inkml:trace contextRef="#ctx0" brushRef="#br0" timeOffset="85751.61">7682 12834 157 0,'0'-2'11'16,"0"1"9"-16,0-1 17 0,0 1 15 0,0-1 2 15,0 0 9-15,0-1 3 0,28-2-3 16,-28 3-5-16,25-1-6 0,-25-3-12 0,33 1-11 15,-14 2-1-15,3-1-6 0,4-2 2 0,-1 2 8 16,5-2-1-16,-1 1-1 0,2 1-3 0,6 0-3 16,3-1-4-16,-2 0-4 0,5 1-3 0,2-1-9 15,-1 0-3-15,4 0 11 0,-1 2-8 0,0-1 4 16,0 0 0-16,-1 1-12 0,2 0 1 0,-5 0-1 16,2 2 8-16,-2-2-4 0,0 1 3 0,0 1 1 15,-1 1-4-15,0 0 0 0,-4 0 1 0,8-2-1 16,-1 2-4-16,2-1 8 0,-2-1-1 0,2 2 1 15,3-4 4-15,1 1 8 0,3 0 13 0,2-3 20 16,3 2 5-16,4-2-4 0,0 0 5 16,4 1-20-16,-2-1-10 0,4-1-7 0,2 1-14 15,-4 0 5-15,0 1-1 0,3 1 10 0,-2 0-10 16,5 0 1-16,-1 1 4 0,0 1-9 0,0 1 4 16,4 1-3-16,3 0-5 0,-3 0 0 0,3 0 4 15,-1 0-4-15,3 0 4 0,-2 0 0 0,2 0 1 16,2 0 3-16,-2 0-4 0,0 0 1 0,2 0-5 15,1 16 0-15,0-16 0 0,1 0-4 0,-1 12 12 16,-1-12 1-16,1 8-9 0,4-8 12 0,-3 11-12 16,1-5 5-16,-2 0 7 0,0 0-8 0,4 1 1 15,-2 0-5-15,-2 2 0 0,-2-1 5 16,4 0-5-16,-1 1 4 0,1 0-8 0,-2-1-4 16,0 2 8-16,-4 0-3 0,2-1 7 0,0 0 0 15,-7 0-3-15,0-1 4 0,-3 3-1 0,-1-4 1 16,0 1-1-16,-1-2-4 0,-2 2 1 0,0-3-1 15,0 0-5-15,-4 0 6 0,-1-3 3 0,5 0-4 16,-3 1 9-16,1-2-9 0,-2 2-4 0,3-1 8 16,-2-1-8-16,3 0 12 0,-2 0-8 0,-3-1-4 15,1 1 4-15,0-1-4 0,0 0 5 0,-1 0 3 16,3 0 4-16,0 0-5 0,-1 0 5 0,5 0-8 16,0 0 0-16,-2 0-4 0,1 0 4 0,-3 0 4 15,0 0-12-15,-3 0 9 0,-3 0-5 0,-6 0 0 16,-7 0 8-16,0 0-12 0,-7 0 4 15,-6 0 0-15,-7 0 0 0,-3 0 4 0,-5 0-4 16,-2 0 4-16,-3 18 0 0,0-18 0 0,-2 0 5 16,1 13-5-16,-3-13 5 0,-1 9 0 0,2-9-5 15,-3 9 4-15,-1-5-4 0,-1 1 4 0,0 1 1 16,1 2 0-16,-1 1 5 0,-1 0 9 0,0 3-1 16,0-2 5-16,1 4-1 0,0 1-3 0,-2 2 5 15,2 3-8-15,1-1 6 0,-1 0-8 0,0 4 3 16,0 2 2-16,2 2-11 0,-2 1 12 0,4 4-6 15,-1 2 2-15,0 2 2 0,1 1-6 0,-3 7-3 16,2-1-2-16,2 3 3 0,-2-1-6 0,0 2 4 16,0 1-3-16,2 0-3 0,-3 1-2 15,3 0 3-15,-1 2 2 0,0 0-3 0,0 0 1 16,-1 2-5-16,-1-1 1 0,0 0 5 0,-1 1 5 16,2 3-6-16,-3-4 6 0,-1 2-6 0,1 2-1 15,0 0-1-15,0 2-6 0,-3 0 3 0,1 3 0 16,2-1 2-16,-2 3-2 0,0 2 1 0,0-4 6 15,2 3-7-15,-1-3 5 0,0 3 0 0,-1-3-9 16,1-2 3-16,0 2-1 0,-1-3-2 0,2 1 2 16,-4 1 4-16,-1-4-2 0,1 0 1 0,-2 3 2 15,0-2-2-15,0 1 1 0,0 0 6 0,0-3-5 16,0 2 2-16,-24-1 3 0,24 0-4 0,0-2 0 16,-24-3-1-16,24-2-6 0,-17 0 3 15,17-3 4-15,-20-4-1 0,20-1 3 0,-17 1-7 16,6-6-1-16,1 3 0 0,0-5-1 0,-3 1-3 15,0-2-3-15,-1-2 5 0,0 0-2 0,-3 0 5 16,2-3 5-16,-4 0-5 0,1-3 3 0,0-1-3 16,-5 2-3-16,3-6 4 0,-5-3-12 0,1 1 2 15,-2-1 2-15,-1-1 0 0,-1-3-6 0,-1 0 2 16,-2-1-3-16,1-1-5 0,-3 1 16 0,1-4-2 16,-2 2-4-16,-1-5 4 0,-3 3-7 0,0-5-4 15,-2 2 4-15,5-3-1 0,-2 1 9 0,2-2-1 16,-1-1 0-16,-3 1 4 0,2-1-3 0,-1 2-4 15,-1-2 3-15,-3 2 1 0,-1-2 3 16,1 0 3-16,-3 0-2 0,3 0-1 0,-3 0 3 16,3 0-6-16,-4 2 10 0,0-2-4 0,-4 2-6 15,1-1 10-15,-3 2-6 0,-2 0-5 0,0-1 8 16,-3-1 0-16,-1 2-1 0,-2 0 1 0,-3-1 0 16,1 2 0-16,-1-1-4 0,1 0 7 0,-3-1-3 15,-3 2 0-15,1-3 3 0,-1 4-7 0,0-1 0 16,2-2 4-16,-4 0-1 0,2 4 4 0,-1-2-3 15,4 0-3-15,-1 0-1 0,2 1 0 0,-1 0 7 16,4 1 7-16,-4 1-4 0,6-2-3 16,-1 1-1-16,-1 1-6 0,1-1 4 0,2 3-1 0,-2-1 4 15,2 1-3-15,1-1 0 0,-3 2 3 16,1-1-10-16,0 3 3 0,1 0 3 0,-4-1-4 16,1-1 5-16,-2 2 0 0,2 2-5 0,-4-3 8 15,6 3-3-15,-1 0-1 0,1 0 5 0,0-1-5 16,3 1 0-16,0-1 8 0,1 1-11 0,0 0 3 15,-1 0 1-15,-1-1-7 0,3 4 7 0,-2-4 0 16,-1 1 3-16,-3 1-3 0,3 1 4 0,-6-3-4 16,3 4-1-16,-1-2 8 0,-7 1-4 0,3-1 1 15,-2-1 0-15,2 1-4 0,-1 1-4 0,1-1 8 16,0-2-4-16,0 1 0 0,-1 0 1 0,1-1-4 16,-3 2 8-16,1-1-1 0,1 0 0 15,3-1-4-15,-7 2 1 0,5-2-4 0,0 0 4 16,2 0 7-16,2 0-4 0,-1-2 1 0,1 2-1 15,0-2-3-15,3 0-1 0,1-1 4 0,4 1 4 16,-3-1 0-16,2-1-14 0,5 0 3 0,-1 0-6 16,-2 1 0-16,3-1 17 0,-1-1-11 0,-1 1 11 15,0 1-7-15,1 1-3 0,0-1 6 0,1-1-6 16,-1 1-1-16,8-1 0 0,-4 0 8 0,4 0 0 16,-2-1 4-16,3-2-4 0,0 3-12 0,2-1 4 15,-1-3 0-15,0 3 7 0,0-2 0 0,-1-2 1 16,1 3-1-16,-2-1-6 0,6-1 3 15,-3-1-4-15,5 1 4 0,-4-3 3 0,5 3-1 16,1-4-2-16,1 1-8 0,-1 0 7 0,3-1-3 16,0-1 7-16,2 0 2 0,-1 0-6 0,4 0 10 15,2 0-3-15,0 0-5 0,1 0 1 0,-1 0-8 16,4-22 1-16,-1 22 7 0,2-18 2 0,1 18-2 16,-2-19-9-16,2 19 5 0,3-23-8 0,-1 11 4 15,3-3 0-15,-2 0-1 0,1 1 1 0,-2-3 10 16,2 0 7-16,2-3-15 0,-2 1 8 0,-1-3-10 15,3 2 3-15,-4-2-2 0,3-3-4 0,0 3 0 16,0-2-7-16,-2-1 7 0,3 2 0 0,0-3 4 16,2-2 1-16,0 1 2 0,-3-3-6 15,5 1-3-15,-1-3 7 0,3-2-4 0,2 2 4 16,-6-3 4-16,5 0 4 0,-2-1 0 0,1-3 4 16,0 0-7-16,-1-1-11 0,-2 1 5 0,-1-2-8 15,3 0 3-15,0 0 4 0,0 0 5 0,-1 6 6 16,1-2 2-16,3 2-4 0,-1-1-8 0,1 0 1 15,0 1 4-15,0 1 1 0,-1 0 6 0,3-5 5 16,0 3-5-16,0 0 12 0,-1 0-15 0,1 0 1 16,0-1 0-16,0 2-6 0,0 0 13 0,0-1 5 15,0-1 10-15,0 0 9 0,0 0-5 0,0 0-5 16,0-3-21-16,0 5 0 0,0-6 0 0,0 1-15 16,0-1 10-16,0-2-12 0,0 0 3 15,0 1 17-15,0-1 4 0,0-2 4 0,0 1 0 16,0 3-12-16,-23-1 5 0,23 3-3 0,0 0 0 15,0-2 7-15,0 3-10 0,0 1 7 0,-9-2-2 16,9 0 3-16,0-2-6 0,0 1 2 0,0-1-1 16,0 0-2-16,0-1 1 0,0 0-1 0,0 1-2 15,0-3-4-15,0-2 6 0,0-1-4 0,0 1-4 16,0-3 6-16,0-3-2 0,0 2 0 0,0 0 3 16,0-2 7-16,25 2-5 0,-25 0 5 0,0 2 9 15,25 6-12-15,-25-1 10 0,15 3-6 0,-15 2-3 16,16-1 5-16,-16 2-4 0,11 2 4 0,-2-1-3 15,-3 0 7-15,0-2 2 0,0 1-7 16,-2 1-7-16,1 0-6 0,-2 0-4 0,-1-1 8 16,1-1 10-16,0 0 4 0,-1-1 1 0,-2 1-3 15,0 0-11-15,0-1-5 0,0 0-3 0,0 1 0 16,0 1 9-16,0 1-1 0,0 0-4 0,-23 2-5 16,23 2-6-16,0 1-5 0,-22 3-18 0,22 2-33 15,-23 5-48-15,23 1-51 0,-26 3-80 0,15 5-75 16,0 1-67-16,2 4 4 0,0 3 100 0</inkml:trace>
  <inkml:trace contextRef="#ctx0" brushRef="#br0" timeOffset="87020.03">11778 11687 94 0,'-24'5'2'0,"2"0"11"0,0 3 3 16,4-1 7-16,0-1 4 0,2 1-4 0,1 1 0 15,2-1-1-15,-1 0-6 0,2 1-1 0,1-1-1 16,-1 2-1-16,0 0 3 0,2 0 2 0,-1 1-7 15,2-1-4-15,-2 2-7 0,2 1 5 0,3 1 7 16,-1 1-4-16,2 0 9 0,-1 3-8 0,4-5-6 16,-1 3 5-16,1 2 3 0,-1-3 2 15,2 4 12-15,1-1 4 0,0 2 2 0,0 0 0 16,0 2-3-16,25 4-5 0,-25-2-5 0,25 0 5 16,-25 2-1-16,34-1-5 0,-14-1-2 0,1 0 0 15,5-2-4-15,-1 1 2 0,3-3-1 0,2-1-11 16,0 0 0-16,4-4 2 0,0 0-5 0,1-2 2 15,1-3 0-15,0 1-3 0,4-5 0 0,-2 3 7 16,1-7-3-16,-1 3-1 0,2-3 6 0,0-1-6 16,-2 0 7-16,-3 0-3 0,2 0 0 0,0-24-5 15,-3 24-4-15,-4-22 11 0,1 22 0 0,-4-28 3 16,-4 12 5-16,0 0 5 0,-6-1 2 0,-1-3 19 16,-2 1 9-16,-5 0-4 0,-3-2-4 15,-1-2-17-15,-3-1-12 0,-1-2-1 0,-1-4-5 16,0 4-9-16,0-1-3 0,0-1-43 0,-30 2-35 15,30-1-48-15,-28 3-52 0,28 1-40 0,-37 2 39 16</inkml:trace>
  <inkml:trace contextRef="#ctx0" brushRef="#br0" timeOffset="88301.48">7073 5557 291 0,'-38'-13'22'0,"-2"1"10"0,-1 2 15 0,0-1 18 16,-2 4-6-16,-2 0 10 0,3 2 7 0,-1 2-9 15,0 0 12-15,2 2 10 0,4 1 4 16,2-1 22-16,5 1-10 0,2 0-11 0,7 0-13 0,2 0-36 16,3 0-17-16,4 0-15 0,3 0-8 15,1 0 8-15,2 0 5 0,1 0-5 0,0 19-5 16,0-19-3-16,1 0 4 0,2 15-5 0,0-15 18 15,1 18 5-15,1-6-1 0,0 1 5 0,0 3-5 16,25 4-8-16,-25 0-4 0,33 2 1 0,-12 3-11 16,4 0 4-16,3 1 0 0,4 0 0 0,0 0-5 15,4 2 3-15,2-5-3 0,1 1-6 0,6-2 3 16,-5 0-4-16,3 1 0 0,2-2 5 0,-3-2 1 16,2 1-1-16,-2-1-6 0,0-1 3 0,1 0 0 15,-3-1-7-15,0-4 7 0,-4-3-3 0,-1-1 4 16,-4-1 4-16,1-3 1 0,-3-1 3 15,-2-3 3-15,-3-1 11 0,-3 0 10 0,4 0 19 16,-3 0 4-16,0 0 16 0,-3-31 4 0,-1 31-10 16,1-26 4-16,-2 6-12 0,2-2 0 0,-1 0-1 15,-2-1 1-15,2-4-2 0,0-2-6 0,-3-1-3 16,0-1-10-16,0-1 1 0,-2 1-3 0,-2-4-6 16,-3 1-2-16,0 2-9 0,-5 1-2 0,1 0-4 15,-4 5 2-15,0 1-3 0,0 0-3 0,0 4-4 16,0 0-3-16,0 5-5 0,-29 0-14 0,29 3-18 15,0 0-21-15,-29 3-30 0,29 1-33 0,-25 2-59 16,11 2-90-16,-3 0-109 0,-2 5-73 16,-2 0-18-16,-4 0 107 0,-5 0 143 0</inkml:trace>
  <inkml:trace contextRef="#ctx0" brushRef="#br0" timeOffset="89934.09">17312 5636 381 0,'-14'-7'16'0,"0"0"8"0,1 0 10 0,2 1 11 16,-1 0-13-16,3 2 3 0,-1 3-3 0,0 1-11 15,0 0 5-15,1 0-7 0,-2 0 0 0,-3 0 5 16,-2 22 2-16,0-22-1 0,-5 32-3 0,-2-13 4 16,0 2-2-16,0 5 1 0,0-2-3 0,1 1-1 15,2 3-4-15,2-5 2 0,2 1 11 0,2-3-10 16,5 5-2-16,2 0-1 0,0 0-13 0,5 2 4 15,2-1 9-15,0 2 0 0,0 5 7 16,26-3 0-16,-26-3 0 0,32-1 0 0,-11 0 0 16,4-2 4-16,0-3-4 0,5-2 9 0,2-3 5 15,2-3 5-15,1-2 8 0,2-3 9 0,2-3-6 16,2-5 8-16,1-1 2 0,0 0-17 0,1 0 8 16,0 0-18-16,-2-32-4 0,3 32-5 0,-5-31-5 15,-3 13 0-15,-1-3-7 0,-1 0-2 0,-6-4 0 16,-2 0-10-16,-2-2-8 0,-4-2 2 0,-2-2 0 15,-3 0 3-15,-2 3 3 0,-3 2-12 0,-3-2-12 16,-3 5-19-16,-3-1-41 0,-1 3-32 0,0 5-56 16,0 0-61-16,-28 0-47 0,28 1-34 0,-32 2 11 15,12 2 82-15</inkml:trace>
  <inkml:trace contextRef="#ctx0" brushRef="#br0" timeOffset="92279.96">18254 13068 396 0,'0'-9'32'0,"-25"1"19"0,12 1 27 16,-3-1 33-16,0 0-5 0,-2 4 5 0,-1-1-3 15,3 1-15-15,-2 1-7 0,-1 0 1 0,-1 0 1 16,-1 3-1-16,3-1-5 0,-2 1-12 16,1 0-19-16,2 0-15 0,-3 0-14 0,3 0-9 0,3 0-7 15,2 0 7-15,0 19 5 0,3-19-4 16,-1 0 0-16,2 23-7 0,1-23-9 0,1 22 18 15,-1-8 4-15,1-1 2 0,2-1 3 0,-2 1-17 16,3-2-3-16,1 1-3 0,1 0 5 0,1-2 3 16,0 3 0-16,0-2 3 0,0 2-5 0,0 2 1 15,0 0 4-15,25-1-6 0,-25 3-1 0,19-4 3 16,-19 1-7-16,25 0 5 0,-8-3-5 0,3 1-2 16,0-1 1-16,5-2-5 0,-5 1 11 0,3-4-4 15,-2 1 1-15,3-6 3 0,1 4-7 0,0-5 1 16,-4 0-4-16,3 0-3 0,2 0 8 15,2 0 3-15,1 0-3 0,-3-27 6 0,-1 27-1 16,0-22 22-16,-1 22 31 0,-2-23 25 0,-3 23 22 16,-4-28 2-16,0 12-1 0,-4 1-12 0,-2-3-7 15,-4 1-9-15,-2 2-7 0,-2-3-6 0,-1-2-11 16,0 2-9-16,0-2-13 0,0-1-4 0,-34 3-11 16,34-4-6-16,-26 0 1 0,26 0-7 0,-33 4-2 15,18 0-4-15,-2 3-14 0,3 2-2 0,-1 1-14 16,-1 1-29-16,2 5-35 0,1 2-55 0,-3 0-57 15,4 4-71-15,-3 0-111 0,0 0-89 0,2 0-69 16,-1 0 97-16,0 29 153 0</inkml:trace>
  <inkml:trace contextRef="#ctx0" brushRef="#br0" timeOffset="93563.88">19686 13212 299 0,'0'-22'11'0,"0"22"18"0,0-19 19 0,0 9 17 15,22-3 0-15,-22 1 16 0,19 1 2 16,-19-3 10-16,20 0 20 0,-20-3 6 0,19-1 19 16,-19 0 6-16,19-2-1 0,-19 1-5 0,13 0-3 15,-6-1-3-15,-4 1 3 0,0 0-3 0,1 5-6 16,-4-3-13-16,0 4-17 0,0 1-21 0,0 1-19 16,0 3-3-16,0 2-2 0,0-1 6 0,0 2-2 15,-20 2-7-15,20 2-9 0,0-1-15 0,0 2-6 16,0 0-15-16,0 0-6 0,0 0 4 0,-14 0-8 15,14 0 10-15,0 0-1 0,0 0-2 0,0 19 6 16,0-19-2-16,0 18 2 0,0-18-1 0,0 27-1 16,0-12 2-16,0 1-6 0,0 1-5 0,0 0 6 15,0 2-1-15,0 0 2 0,0-1 3 16,0 0-1-16,0 3-5 0,0-3 1 0,0 1 1 16,0-1-4-16,0-1 5 0,0-1 4 0,0 1-4 15,0 0 2-15,0 1-4 0,0-2-2 0,-20 1 8 16,20 0-6-16,0 1-3 0,-24-1 2 0,24-1-3 15,-11-1 1-15,11-2 5 0,0-2-2 0,-15 0 1 16,15-3 4-16,-5-1 1 0,5-2 1 0,-4-1 1 16,0-1 3-16,3-2 18 0,-1-1 15 0,2 0 17 15,-2 0 19-15,2 0 5 0,-1 0 4 0,1 0-1 16,0 0-3-16,0 0-4 0,0 0-12 16,0 0-14-16,0 0-16 0,0 0-14 0,0 0-7 15,24 0-4-15,-24-14-4 0,21 14-5 0,-21 0-5 16,31 0-1-16,-11-10-1 0,2 10 4 0,-1-7 3 15,3 7-1-15,-1-4-7 0,-2 2-24 0,0-1-33 16,0-1-45-16,-5 2-43 0,3-2-39 0,-4 1-35 16,0 0-32-16,-2 1-52 0,-3 0-84 0,0 1-113 15,-3-1-68-15,1-1 62 0,-3 3 142 0</inkml:trace>
  <inkml:trace contextRef="#ctx0" brushRef="#br0" timeOffset="94500.2">21147 12929 321 0,'0'-13'9'16,"0"0"13"-16,29 3 13 0,-29-3 14 0,22 4-2 15,-22 0-6-15,26 3 4 0,-26-2-7 0,27 4 3 16,-12-1 7-16,-2 1-5 0,3 2 1 0,-5 1-9 16,2 1-14-16,-2 0-6 0,3 0 1 0,-2 0 1 15,-2 0 18-15,3 21-1 0,-1-21 0 0,-3 0-4 16,-2 26 4-16,-1-26 0 0,0 26 11 0,-2-12 13 15,-2 0 8-15,-2 3 15 0,0-1 14 0,0 2 0 16,0 0-11-16,-34 1 7 0,34 0-14 16,-32 0 8-16,14 2 7 0,1-4 0 0,-6 0 3 15,-1-1-4-15,5-2-9 0,-3 0-14 0,6-3-9 16,-3 1-11-16,6 0-3 0,0-2-1 0,4 2 2 16,0-2-6-16,3-2 3 0,2 0-2 0,1 2 7 15,3-5 16-15,0 3 16 0,0-4 14 0,0 1 5 16,0 0-3-16,0 0-15 0,32 1-11 0,-32-2-9 15,29 0-10-15,-29-1-8 0,36-1-2 0,-13-1-9 16,0-1-5-16,3 0-2 0,0 0-12 0,1 0 1 16,2 0-6-16,1 0-2 0,-1 0-3 0,-2 0-10 15,-1-20 1-15,1 20 3 0,-1 0 3 0,-2 0 1 16,-1-14-11-16,-6 14-22 0,2 0-36 16,-4-14-37-16,-1 14-40 0,-3-9-39 0,-3 9-28 0,0-10-45 15,-4 4-53-15,1 0-91 0,-5 1-105 16,0 0-42-16,0-1 91 0,0 1 150 0</inkml:trace>
  <inkml:trace contextRef="#ctx0" brushRef="#br0" timeOffset="95715.29">22799 12902 245 0,'0'-6'8'15,"0"1"18"-15,0-2 6 0,0 1 12 0,0 0 5 16,29 0 5-16,-29 0 16 0,25-1 15 0,-25 1 8 15,29 2-11-15,-12 0-4 0,0-2-10 0,1 1-8 16,-2 1 4-16,0 1 1 0,1 0-3 0,-3 1 0 16,-1 2-2-16,1 0-19 0,-6 0 0 0,2 0 0 15,-1 0 3-15,-2 0 22 0,-3 0 1 0,0 0 0 16,-2 23-2-16,-2-23-5 0,0 0 4 0,0 23 4 16,0-23-1-16,0 21-10 0,-31-10-3 15,31 1-11-15,-29 0-6 0,29-1-3 0,-29 1-16 16,13 0-7-16,0-4-8 0,16 2 2 0,-23-2 1 15,23 0 3-15,-12 1 1 0,12 0-9 0,0 0-2 16,0 3 3-16,0-1 10 0,0 3 2 0,29 1-3 16,-29-1-3-16,35 0-6 0,-14 0-3 0,6 0 10 15,-5-1-7-15,5 0-1 0,-2 1-1 0,0-1 1 16,0 1 0-16,-3-1 10 0,-4 1 4 0,2 3 10 16,-5-3 18-16,-1 3 5 0,-4-6 17 0,-2 1-2 15,-3 1 11-15,-3-2 2 0,1 0 14 16,-3-3 12-16,0 2 11 0,0 0 16 0,0-2-5 0,-23-1-1 15,23 0-16-15,-20-2-20 0,20 1-23 16,-26-3-19-16,26 0-16 0,-31-2-11 0,18 0-8 16,-4 2-4-16,3-3-6 0,0 0-9 0,-1 0-15 15,0 0-39-15,2 0-49 0,0 0-72 0,-1 0-74 16,1-22-86-16,1 22-125 0,3 0-128 0,1-21-50 16,1 21 100-16,2-18 176 0</inkml:trace>
  <inkml:trace contextRef="#ctx0" brushRef="#br0" timeOffset="96527.83">23163 14266 300 0,'0'0'18'0,"0"23"31"0,-22-23 29 0,22 19 43 16,-20-19 17-16,6 20 13 0,0-20 5 0,2 19 6 15,-5-19 14-15,2 18-22 0,-2-11-5 0,7 1-26 16,-6 1-30-16,7-1-7 0,-3 3-5 0,1-4-13 15,5 4-9-15,-1-4 0 0,3 1-17 0,-1-1 11 16,5 3-2-16,0-6 9 0,0 4 1 0,0-1-9 16,0 2-1-16,0-2-19 0,29 4 1 0,-29-3-9 15,27 1-4-15,-27-1-3 0,33-1-7 0,-14-2-1 16,-2 1-9-16,4-1-1 0,2-4 3 16,-3 1-12-16,0-1-2 0,0-1-15 0,-2 0-30 15,0 0-20-15,-3 0-34 0,1 0-25 0,-3 0-29 16,-1 0-32-16,1 0-29 0,-4-20-35 0,1 20-10 15,-2 0-1-15,1-18 26 0,-2 18 32 0,-2-13 29 16,1 13 53-16,-3-14 45 0</inkml:trace>
  <inkml:trace contextRef="#ctx0" brushRef="#br0" timeOffset="96835.23">23349 14408 535 0,'0'-2'41'15,"0"0"53"-15,0 2 31 0,0-1 33 0,0 1-14 16,-17 0-24-16,17-1-13 0,0 1-13 0,0 0-2 15,0 0-4-15,-14 0 21 0,14 0 20 0,0 0 4 16,0 20-4-16,-7-20-19 0,3 21-23 16,0-21-17-16,2 25-5 0,-4-9-2 0,2-3 2 15,2 2-4-15,-3 0-3 0,3-1-4 0,-2 0-11 16,1-1 5-16,-1 4 3 0,2-3-7 0,0 1 6 16,-1 1-6-16,0 0-7 0,-1 0-6 0,4-1-7 15,0 1-4-15,-2 2-4 0,2-4 0 0,-2 1-2 16,2 0 4-16,0-1-5 0,0 0 1 0,0 0-6 15,0-1-5-15,0 1-2 0,0-2-2 0,0-1 4 16,0-1-9-16,0-1-2 0,20-1-13 16,-20 1-21-16,0-2-26 0,0-3-34 0,11 3-30 15,-11-3-34-15,0-1-33 0,7 0-50 0,-7-1-61 16,4 0-72-16,1-1-34 0,-4 1-5 0,0-2 79 16,0 3 124-16</inkml:trace>
  <inkml:trace contextRef="#ctx0" brushRef="#br0" timeOffset="97663.76">21582 14505 270 0,'-19'-1'8'0,"19"1"4"0,0 0 8 16,0 0 12-16,0 0-3 0,0 0 11 0,0 0 12 15,0 27 2-15,-14-27 12 0,14 22-6 0,0-7-10 16,-9 1 4-16,9 0-8 0,0 2 11 16,0-2 6-16,0 2 4 0,0 0-7 0,0-2-2 15,0 3 1-15,33-2-3 0,-33 0 0 0,26 2-4 16,-26-3-4-16,33 1-9 0,-16 0 12 0,-1-3 2 15,0 0 7-15,2 0 20 0,-3-1 0 0,-1-2 4 16,0 2-1-16,-4-2-10 0,2-1-1 0,-5 0-5 16,1-1-2-16,-5-3-16 0,2-2 2 0,-3 2-3 15,-2-3 0-15,0 1 6 0,0-2-1 0,0 0 1 16,0-1-2-16,0 1 0 0,0-1-9 0,0 0-10 16,-25 0-11-16,25 0-13 0,-23-1-5 0,23 0-3 15,-33 0-1-15,14 0 2 0,0 0-5 0,-2 0-9 16,-4 0-25-16,4-21-29 0,-4 21-35 15,2 0-43-15,0-27-47 0,1 27-90 0,2-23-80 16,0 10-43-16,2-1-9 0,2 0 70 0,3-1 121 16</inkml:trace>
  <inkml:trace contextRef="#ctx0" brushRef="#br0" timeOffset="97907.49">21580 14497 476 0,'11'-10'41'0,"3"1"50"15,-1-1 53-15,3 1 51 0,3 2 8 0,2-4-11 16,2 3-26-16,-1 3-20 0,5-2-21 0,0 1-16 16,2 2-4-16,-2-3-20 0,2 0-24 0,0 3-21 15,1 1-23-15,-3-2-9 0,2 0-8 0,-7 0-2 16,3 2 0-16,-3 2-5 0,-4-2-26 0,-6 1-53 15,-4 1-55-15,1 1-90 0,-3 0-58 0,-4 0-42 16,-2 0-26-16,0 0 43 0,0 0 88 0</inkml:trace>
  <inkml:trace contextRef="#ctx0" brushRef="#br0" timeOffset="98648.65">20500 14524 232 0,'-12'-2'12'15,"1"2"16"-15,2 0 11 0,-4 0 22 0,0 0 3 16,0 0 4-16,2 0 8 0,-3 25 5 0,0-25-8 16,0 19 6-16,-2-19-6 0,3 24-1 0,-1-10 16 15,0 0 0-15,-2 2 4 0,2-1 2 0,0 4-1 16,0-2-3-16,2 2-10 0,1-2-16 0,-1 2-22 15,0 2-8-15,5-3 0 0,0 1-1 0,1 3 4 16,1-3-7-16,-1 1-2 0,5 0-3 0,1-1 0 16,0-1-1-16,0 1 1 0,0-2-4 0,0-1 3 15,0-2 0-15,32-2-4 0,-32 2 0 0,26-1-11 16,-26-3-1-16,30 0 0 0,-11-2-2 0,0 1 1 16,-1-6-4-16,1 2 0 0,1-3-4 15,-1 1 11-15,0-3-3 0,-3 0 0 0,0 0 8 16,-3 0-11-16,-2 0 11 0,0 0 1 0,-2-19 11 15,-4 19 21-15,0 0 5 0,-1-23 10 0,-1 23-8 16,-3-20-9-16,0 8-7 0,0 1-5 0,0-3-3 16,0 2-3-16,-33-2-1 0,33 1-1 0,-30-2 0 15,30 5-5-15,-39-2-1 0,19 3 3 0,-3 1-2 16,-3 1-6-16,0 1-2 0,-5 4-10 0,3 0-7 16,-2 2 7-16,0 0-5 0,1 0 2 0,2 0 2 15,-2 0-6-15,4 0-13 0,-1 21-30 0,2-21-39 16,5 0-50-16,-1 21-60 0,5-21-83 0,4 0-95 15,3 14-71-15,3-14-29 0,3 11 93 16,2-11 135-16</inkml:trace>
  <inkml:trace contextRef="#ctx0" brushRef="#br0" timeOffset="99527.93">18289 14364 120 0,'0'-2'3'0,"39"1"6"0,-11-1-2 0,2-2 2 16,2-2-2-16,3 2 2 0,0-2 17 0,-1 0 12 16,-4-1 16-16,-4-1 12 0,-2 2-4 0,-5 2 2 15,-7 0 1-15,-2 1 4 0,-4 1 11 0,-2 2 5 16,-4-1 12-16,0 1 0 0,0 0-7 0,0 0-3 15,0 0-21-15,0 0-8 0,0 0 11 0,-28 0 4 16,28 22 9-16,0-22-4 0,-27 0-13 0,27 23-17 16,-21-23-8-16,21 17 6 0,-18-5-5 15,7-2 10-15,4 2 3 0,-1 2-4 0,2 2-6 16,-1 1-9-16,1 2-11 0,-1 0-2 0,3 1-1 16,0-1 2-16,2 2 2 0,1-1-6 0,-1 2 4 15,2-1-2-15,0-1-6 0,0 4 5 0,0-2-2 16,0-1-8-16,0 1 8 0,0 0-2 0,0-1-5 15,0-2 8-15,0 1-10 0,0-1-4 0,0 1 0 16,0-2 0-16,17 0-4 0,-17 0 9 0,0-2-4 16,0 0-1-16,0-1 7 0,11-1-9 0,-11 1 5 15,0 0-3-15,0-3-2 0,5 1 3 0,-5-3-2 16,2 0-1-16,1 1-5 0,-3-3 1 16,2 0 4-16,-2 1-3 0,0-3 4 0,0-2-2 15,0 0-5-15,0 1 0 0,0-3-1 0,0-1-8 16,0 2-16-16,0-2-23 0,0 0-48 0,0 1-61 15,-21 2-71-15,21-2-86 0,-21-1-58 0,5 2-21 16,-3-1 45-16,1 0 113 0</inkml:trace>
  <inkml:trace contextRef="#ctx0" brushRef="#br0" timeOffset="99689.84">18259 14894 198 0,'16'-6'3'0,"1"1"2"0,-1 1-1 16,0-3 2-16,2 3-5 0,-4 0-3 0,4 1-8 15,-1-3-26-15,-1 3-17 0,0 0 0 0</inkml:trace>
  <inkml:trace contextRef="#ctx0" brushRef="#br0" timeOffset="101867.9">18000 12479 179 0,'-24'0'20'16,"3"0"22"-16,-2 0 13 0,1 0 9 15,-3 18-13-15,1-18-13 0,-2 0 6 0,2 24 13 16,0-24 14-16,-1 19 17 0,0-19-1 0,0 24 6 16,4-14-7-16,-3 3-4 0,2-3-7 0,2 4-6 15,-2-3 11-15,4 1-13 0,-2 1 3 0,2 0-9 16,-1 0-11-16,3 1-10 0,-2 2 0 0,1-4 4 16,-1 4 3-16,1-1 14 0,2 1-2 0,1-1-5 15,-1 1-4-15,3 2-9 0,-3-1 0 0,3 0 1 16,1 2-6-16,1-3 7 0,1 1-1 0,-2 1-6 15,2 0-2-15,4-4-6 0,-1 4-3 0,1-2-4 16,0 0-4-16,3 1 2 0,2 1 1 0,0-2-4 16,0 0 7-16,0 3-11 0,0-5 1 15,0 3 3-15,0-4-5 0,0 1 9 0,26 1-11 16,-26 1 7-16,0-1 1 0,26 0-3 0,-26 1 2 16,21 2-9-16,-21 1-3 0,25-2 1 0,-13 1-1 15,3 0-2-15,-2-2 3 0,1 1-2 0,0 0 1 16,0-2-3-16,1 2-3 0,1-4-4 0,-2 4 1 15,0-4 5-15,3 1 3 0,-2 0-1 0,3 0 0 16,-1 0-2-16,1-1-1 0,1 0-1 0,1-1 1 16,2 0 1-16,-2 1-1 0,0-3 6 0,3 1-3 15,-3 0-8-15,0-1 2 0,1-1-3 0,1 0-5 16,-3 1 8-16,2-4-11 0,1 2 0 0,-1 0 2 16,2-4-6-16,-2 0 5 0,-1 2-9 15,2-5-3-15,-2 0-4 0,-1 1-2 0,-1-2 7 16,-1 0 1-16,2 0-2 0,0 0 5 0,1 0-6 15,-1 0 6-15,3-22 6 0,-1 22 1 0,4 0 5 16,-2-26-5-16,2 26-8 0,-3-20-1 0,1 20 0 16,0-25 7-16,-1 14 6 0,-2-3 11 0,3 3 4 15,-3-3 1-15,0 0-1 0,-2-1-7 0,0 0 1 16,-2 0-5-16,0-1 9 0,1-1-3 0,-2-1 2 16,-3 2 8-16,2-2-13 0,0 1 3 0,-3-2 0 15,0 0-2-15,0 1 10 0,1-1-8 0,-2-3-2 16,-1 0 8-16,0 3-2 0,1 1 6 0,-1-3-4 15,0 1-11-15,-2-1 12 0,1 2 4 16,-2 1 5-16,-1-1 12 0,0-3 0 0,-3-1 6 16,2 0 6-16,-4 3-3 0,0-4-3 0,0 3 0 15,0-2 1-15,0 3-4 0,0-1 3 0,0-1-6 16,-27-2-1-16,27 3-1 0,-20-2 4 0,20 3 4 16,-24-4-1-16,24-1 10 0,-26 5-2 0,10-2 6 15,0 0 5-15,2-1-1 0,-4 2-5 0,2 1 0 16,-4 2 0-16,0 0-6 0,1 1-1 0,-2 2-7 15,-2-1-11-15,-2 3-4 0,-1 0-5 0,0 2 0 16,-3 0 3-16,0 1-8 0,-1-1 2 0,-1 3-4 16,0 0-5-16,4-1 3 0,0 3-8 15,1 2 4-15,-1 0-1 0,5 2-2 0,-3 1 2 16,0-1-17-16,3 2-27 0,-1 0-29 0,-1 0-38 16,1 0-42-16,6 0-40 0,-1 0-56 0,4 0-84 15,2 19-87-15,3-19-46 0,4 0 2 0,1 17 109 16,4-17 141-16</inkml:trace>
  <inkml:trace contextRef="#ctx0" brushRef="#br0" timeOffset="103147.83">20083 12471 261 0,'-14'-3'17'0,"-1"1"17"0,0 0 16 0,-2 2 15 16,2 0-6-16,0 0-6 0,0 0-4 0,-1 0 8 15,2 0 13-15,-3 0 21 0,-1 0 16 0,-2 22 10 16,-2-22-5-16,2 0-6 0,-3 21-12 0,-1-21-10 16,-2 18 3-16,0-18-2 0,1 19 8 0,0-10-6 15,-2 3-11-15,1-3-9 0,1 1-21 0,0-1-4 16,5 1 1-16,-2 1 0 0,0-1 1 0,1 0 0 16,1 2-9-16,3 0 0 0,2-1-2 0,1 1-2 15,-1 0 4-15,2 1-2 0,3-1 1 16,0 1 6-16,3 0-4 0,-4 1-3 0,2-1-1 15,0-1-13-15,1-1 0 0,-3 3-4 0,4-1-5 16,2 0 1-16,0 0 0 0,-3 1 2 0,3-1 4 16,-1 2 0-16,0-1 1 0,2-1-1 0,0 4-2 15,-1-3 2-15,4 3-7 0,0-3 3 0,-1 2 2 16,2-1 0-16,0 3 4 0,0-4-8 0,0 3-2 16,0-2 1-16,0 3 2 0,0-2 4 0,0-2-1 15,0-1-6-15,21 1 1 0,-21 2-5 16,0-2 2-16,14-1-3 0,-14 1-3 0,12 2 4 15,-12 0-3-15,12 0-3 0,-2-1 7 0,-4 0-8 16,2 1-3-16,0-1 7 0,1-2-9 0,-1 0 4 16,-1 0 4-16,2 0-2 0,0-1 0 0,-1 0 0 15,-1 0 2-15,4-2-4 0,0 0 3 0,2 0 2 16,4-2-7-16,-3 2 0 0,4-2-1 0,1 0-4 16,-1-1 7-16,1 0 1 0,-3 2-7 0,1-5 1 15,-1 2-3-15,-1 0-1 0,0-2 6 0,1 1 0 16,-3-1-1-16,2-1 1 0,-1 1-3 0,-1-1-5 15,0-1-5-15,2 1 2 0,-3-2-3 0,1 1 6 16,2-1 2-16,-1-1-4 0,-1 0 2 16,2 0-1-16,0 0 3 0,-1 0-5 0,4 0 4 15,-3-19-1-15,1 19-2 0,2 0 3 0,-1-24 0 16,0 24 3-16,1-17 3 0,-3 17 2 0,4-23 1 16,-5 12 2-16,3-2 6 0,1-1-4 0,-5 1-1 15,4-3 2-15,-4 1-6 0,0-3 13 0,1 1-1 16,-2 0-9-16,1-1 2 0,-2 0-4 0,-1 2 0 15,2 0 7-15,-1-2 4 0,-1 0-5 0,1 4 2 16,-1 2-3-16,0-3-1 0,0 4 0 0,-3-3-2 16,2 3 2-16,0-2 5 0,-2 1-5 0,0-3 6 15,-1 0-2-15,-1 0-5 0,0-1 3 0,0-1-3 16,-2 0-1-16,1 1 4 0,-1-1 2 16,-2 0-4-16,0-1 8 0,-1 0-3 0,2-1 0 15,-2-1 10-15,0 3 3 0,0-2 9 0,0 2 4 16,0 1 1-16,0 2-2 0,0-2 2 0,0 4 2 15,0-2-3-15,0 1 2 0,0 1-7 0,-20-1-2 16,20-2 0-16,0 2 6 0,-17 0 5 0,17 0 2 16,-14 0-2-16,14-4-12 0,-18 3 0 0,8-1-2 15,-1-1 0-15,-2 1 0 0,1-1 0 0,-1 1-5 16,-2 2-1-16,1-1-4 0,0 1-9 0,-3 4-6 16,3-1 0-16,-2 2-2 0,1 0-9 0,-1 2-7 15,1 2-35-15,-1-1-26 0,2 3-37 0,-1 0-39 16,0 2-25-16,1 0-49 0,1 0-51 15,-1 0-74-15,2 0-54 0,2 0-21 0,0 0 31 16,4 0 125-16</inkml:trace>
  <inkml:trace contextRef="#ctx0" brushRef="#br0" timeOffset="109004.74">22210 14255 417 0,'0'-5'26'0,"0"-2"32"0,0 1 46 0,0 1 35 15,-17-2 13-15,17 1 5 0,0 1-13 0,-16-1 5 16,16-1-1-16,-13 0-13 0,6 0-7 0,-4 0-24 16,4 1-19-16,0 1-22 0,-2-2-15 0,-2 2-8 15,0 0-7-15,-1-1 14 0,-1 1 6 0,0 0 1 16,-5 2-3-16,-1-2-11 0,2 4-11 0,-4-2-1 15,6 1 2-15,-3 2 6 0,0 0 0 0,2-1-4 16,-2 1-5-16,2 0-8 0,-2 0-1 16,1 0 1-16,-1 0 2 0,-1 0 0 0,2 0-2 15,-2 0 9-15,2 0-2 0,-3 22 0 0,-1-22 0 16,3 0-11-16,-6 19 2 0,3-19 3 0,-1 16 2 16,-1-16 5-16,1 18 0 0,-1-6-4 0,-1-2 4 15,1 0-6-15,0 1-2 0,4 2-2 0,-1-3-5 16,1 0 3-16,4 4 2 0,-3-4 2 0,4 3 5 15,-4-1-4-15,5 0 5 0,-1-5 1 0,1 2-4 16,2 1 4-16,-3-1-6 0,5 0-1 0,-4-1-1 16,4 1 1-16,2 5-2 0,-4-1-3 0,1 0 5 15,0 4-2-15,1 0 2 0,0-1-10 0,0 0-4 16,0 2 1-16,-1-3 3 0,1 3 7 0,3-1 2 16,0 0 1-16,-2 2-6 0,3-4 3 15,1 3 0-15,0 0 0 0,1 0-4 0,-1-2-3 16,2 3 0-16,2-2 4 0,0 1-4 0,0 1 0 15,0 0 2-15,0 1-5 0,0-3 8 0,0 2-3 16,0-1-5-16,0-1 1 0,20 2 2 0,-20-2 0 16,0 0-3-16,0-1-1 0,18 3-3 0,-18-2 1 15,13-1 0-15,-13-1-1 0,15 1 1 0,-7 1-6 16,-1 0 5-16,4-4 2 0,0 1-4 0,2 2 0 16,-1-2 1-16,1 0-1 0,1-2 0 0,1 5 5 15,1-7-7-15,0 4-2 0,2-3 5 0,-1 1 0 16,2-1-5-16,-4 0 4 0,4-2-5 15,-1-1 0-15,0 2 6 0,2-5-6 0,-3 2 6 16,4 0-1-16,-1-3 0 0,0 0 2 0,3-2-2 16,-1-1-2-16,-1 0 2 0,1-1 0 0,-1 0-3 15,3 0 3-15,-4 0 2 0,2 0-7 0,-1 0 7 16,-1-19-2-16,2 19-5 0,-1 0 7 0,-4-17-2 16,1 17-3-16,5-15 7 0,-5 15-4 0,5-16-3 15,-3 9 10-15,0-2-9 0,0 0 4 0,1-1 1 16,-2-1-8-16,2-1 6 0,-5 0 1 0,-3 0 0 15,2-2 0-15,-3 0 0 0,3-1-2 0,-1 1 2 16,-1-1 0-16,-1-1 0 0,1 1 3 0,4-2-5 16,-7 3 7-16,3-4-1 0,1 2-6 15,-3-2 6-15,-2 1-3 0,3-3 4 0,-3 3 6 16,1-5 7-16,0 3 9 0,-1 0 1 0,-2-3 2 16,2-1-4-16,-2 1-4 0,1 0 5 0,-3-1 3 15,1 1 0-15,-4-3 9 0,4 6-10 0,-4-5 1 16,-2 2-1-16,2 0-5 0,-2 0 5 0,0 0 3 15,0-2 0-15,0 2-5 0,0-1-3 16,0-1 0-16,-27 4-5 0,27 1-2 0,0-2-3 0,-25 0-6 16,25 2-7-16,-23 0 4 0,23 1-5 0,-23 3-4 15,11-3 11-15,1-1-14 0,-1 2 3 16,-1 3-3-16,2 1-12 0,0 2-8 0,1 1-23 16,0 0-35-16,0 1-38 0,1 3-44 0,0-2-45 15,-2 4-41-15,2 0-38 0,-2-2-47 0,-7 6-67 16,0 0-116-16,-2 0-83 0,-7 0 20 0,-3 0 137 15</inkml:trace>
  <inkml:trace contextRef="#ctx0" brushRef="#br0" timeOffset="110143.11">20544 14353 356 0,'0'-4'35'0,"-8"0"43"0,8 0 35 15,-11-1 40-15,5 2 6 0,-3-3-13 16,1 1 1-16,-1 1-8 0,-5 2-18 0,3-2 1 15,-3 1-1-15,1 2-17 0,-3-2-5 0,1 3-4 16,-2 0-17-16,0 0-4 0,-2 0-9 0,-1 0-16 16,-2 0-2-16,0 0-3 0,-1 0 6 0,2 22 0 15,-3-22-4-15,2 0 0 0,-2 19-1 0,2-19-9 16,-1 0 7-16,0 16 0 0,0-16-5 0,2 15 8 16,-2-6-14-16,1 2-4 0,2 0-1 0,2 2-3 15,0 0 1-15,0 5 1 0,2-2 4 16,0 2 1-16,1-2-1 0,2 3-3 0,-1-1 1 0,2 1-4 15,0 0 4-15,0 0 4 0,0 0-5 16,3 0 4-16,-1 2-7 0,1-2-3 0,2 0 1 16,-3 0-2-16,5 3 2 0,0-2 8 0,0-1-2 15,1 1-1-15,1 2 1 0,2-3-13 0,1 2 0 16,0-2 0-16,0 1 1 0,0-1 3 0,0 1-5 16,0-1-5-16,0 1-5 0,28 1-4 0,-28-2 2 15,0 0 1-15,29 2-6 0,-29-3 3 0,23-1 3 16,-9 1-1-16,-1-1-2 0,3-1 0 0,-1 1-2 15,3-2-2-15,-1 0 9 0,4-1-3 0,2-1-1 16,-3-1 8-16,5-2-7 0,-1 2-2 16,1-4 0-16,0 0-4 0,1-2 1 0,-1-1 6 15,0-1-1-15,3-1-2 0,-5 0 0 0,4-3 2 16,-3 0 1-16,3 0-3 0,-2 0-3 0,-2 0 1 16,0 0 0-16,-3 0 4 0,4 0 2 0,-5-21-4 15,0 21 3-15,1 0-8 0,-4-14-2 0,3 14 5 16,-2-12-3-16,-1 12 5 0,-1-13 2 0,-1 5 0 15,-1 1 0-15,3-1 3 0,-5 1-1 16,3-3-4-16,-3 0 2 0,-2 0 0 0,2-2 2 0,0-2 1 16,2 0-3-16,-3-1 1 0,-1-2 1 0,2-2 0 15,-1-1 3-15,0 1-2 0,-1-3-10 0,-2 0 3 16,0-1 0-16,-2 0 0 0,0 0 9 0,-2 0-2 16,-3 0 5-16,2 1 1 0,-2-1 6 15,0 2 9-15,0 0 10 0,0 0 9 0,0 2-1 16,0 1 0-16,0-2-2 0,0 2 0 0,0 1 6 15,0 1-1-15,0-1-4 0,0 1-5 0,0-1-12 16,0 2 1-16,-24-1 0 0,24-1 0 0,0 3 2 16,0 0-11-16,-20 0-14 0,20 0-5 0,0-1 4 15,-16 3-1-15,16-4 5 0,-10 2 3 0,5 0-11 16,-3-3-2-16,1 5 1 0,-1 1-5 0,1 0-3 16,0 1-14-16,1 0-30 0,-4 0-32 0,0 1-37 15,0-1-34-15,1 0-28 0,-2-1-26 16,0 1-25-16,-3-1-35 0,0 3-42 0,2 2-74 15,-2-1-104-15,-5 3-59 0,1 3 30 0,-4 1 135 16</inkml:trace>
  <inkml:trace contextRef="#ctx0" brushRef="#br0" timeOffset="111307.52">18643 14103 483 0,'-17'-5'16'0,"-1"1"13"16,0 1 20-16,-5 1 27 0,2-1 1 0,1 3 17 15,-5 0 6-15,1 0 8 0,-1 0 21 16,0 0 7-16,-2 0-3 0,1 25-8 0,-1-25-28 16,-3 0-29-16,1 24-8 0,0-24-10 0,-1 19 10 15,-2-7 13-15,5 0 8 0,0 1-3 0,3 0-1 16,0 1-13-16,0 0-11 0,-1 0-14 0,3 4-13 16,1-5-3-16,-2 4-4 0,-1-2 1 0,0-1 2 15,4 2-3-15,0-3 0 0,3 3-2 0,-1 0-4 16,1-1 6-16,3 1-3 0,3 2 5 0,-2 2 7 15,2 4-2-15,0-2 4 0,2 1 0 0,0 2 5 16,1 1-1-16,-2 0 10 0,2 2-3 0,2 3-9 16,-2-5-2-16,2 2-14 0,0 0 2 15,2 3-2-15,3 0 0 0,0-3 2 0,1 3-8 16,0-1-3-16,0 0-4 0,0 1 3 0,0-1 3 16,0-1 3-16,27-2 1 0,-27 0 0 0,0 1 0 15,25-5-5-15,-25 2 2 0,21-1-7 0,-6-2-2 16,0 0 6-16,3-1-2 0,2-2-2 0,0 0 7 15,3-1-6-15,3 1 1 0,0-3 2 0,-1-1-2 16,1 0-3-16,0 0-1 0,1-2-1 0,2-2-2 16,-2 0 8-16,1-2 1 0,2 1-1 0,-3-1 1 15,3-4-10-15,1 2 5 0,-2-1-1 0,0-1 1 16,1-2-1-16,-1 0-1 0,1-2 0 0,-1-1 0 16,0 2 2-16,-2-2-2 0,0 0 0 15,-3 0 3-15,1 0-1 0,-3 0-2 0,0-20 4 16,-2 20-1-16,-1 0-5 0,1-21 5 0,-3 21-1 15,4-19-1-15,-5 19 5 0,-1-22-5 0,2 9 0 16,-1 3 1-16,1-3 1 0,-3 2 1 0,1 0-1 16,-2-2-1-16,2-2-2 0,-2 3 7 0,1-3 7 15,-2 0 9-15,-2 0 7 0,2-3 1 0,-2 0-8 16,-2-2-4-16,2-1-2 0,-2-4 0 0,-1 0 3 16,1-1-3-16,0-5-2 0,0 3 0 0,-2-3 0 15,2-2 5-15,-3 0 9 0,1 0 3 0,-2 1 1 16,2 0 3-16,-3 0 0 0,-1 3-5 15,1-1-2-15,-2 2 2 0,0-2-5 0,-1 3 4 16,0 0 5-16,0 0-4 0,0 0-3 0,0 0-3 16,0-1-1-16,-22 1-3 0,22 1 0 0,-19 1 0 15,19 1-6-15,-22 2 1 0,22 0 3 0,-26 2 0 16,13 1 5-16,-2-2 0 0,1 5 2 0,-1-2 0 16,0 0-6-16,1 2 0 0,-2 0-4 0,2 6-11 15,-2-3 0-15,-1 4-2 0,1-1-8 0,1 2 10 16,-4 1-3-16,3 0-4 0,0 1-9 0,0 0-22 15,2 3-23-15,-3 0-38 0,3 1-37 0,-3-1-42 16,2 1-49-16,0 2-48 0,0 0-42 0,-2 0-63 16,0 0-89-16,1 0-87 0,-1 0-49 0,-1 21 112 15,1-21 164-15</inkml:trace>
  <inkml:trace contextRef="#ctx0" brushRef="#br0" timeOffset="112323.13">18619 12777 544 0,'-1'-18'33'0,"0"18"29"0,1 0 31 15,0 0 19-15,0-13-6 0,0 13-1 16,0 0-1-16,0-14 30 0,0 14 12 0,29-13 6 15,-29 8 8-15,20-4-14 0,-20 1-13 0,27 1-5 16,-10-2-17-16,-5 1-15 0,3 1-8 0,-2-1-11 16,-1 0 1-16,2 1-3 0,-4 1-6 0,0-2-1 15,0 3-13-15,0-3-10 0,1 3-6 0,1-3-4 16,-1 2 4-16,-1 0 6 0,4-1 4 0,-3 2 0 16,3-1-1-16,-1-1-9 0,2 2-4 0,-2 0-1 15,3-1 0-15,-1 1 0 0,0 0 5 0,0 0 3 16,1 1-7-16,0 0 1 0,0 1-2 15,-2-1 4-15,2 0 4 0,-1 2 7 0,1-1-4 16,-1 0-9-16,4-2-2 0,-4 2-2 0,4 0 4 16,-3 0 4-16,0 0-6 0,1 2-4 0,-1-2-4 15,-2 3-6-15,0-1 6 0,-2 1-9 0,0 0 1 16,1 0-3-16,-2 0-6 0,2 0 3 0,-2 0-4 16,1 0 0-16,0 0-1 0,-1 0 1 0,0 17-7 15,-2-17 0-15,0 0-7 0,-1 0 4 0,0 13 1 16,1-13 1-16,-1 0 6 0,4 13-10 0,-3-13 8 15,0 6-1-15,0-6-6 0,1 6-1 0,-5-3-23 16,0 0-23-16,-1-3-34 0,-3 1-45 0,3 1-35 16,-4-2-36-16,0 2-30 0,0-1-23 15,0-1-31-15,0 3-75 0,0-1-114 0,-21 2-83 16,21 0-15-16,-21 3 135 0</inkml:trace>
  <inkml:trace contextRef="#ctx0" brushRef="#br0" timeOffset="112774.86">19224 12731 800 0,'-5'0'48'16,"1"0"42"-16,-1-19 53 0,2 19 48 0,1 0-2 15,1 0-4-15,0-16-21 0,1 16-20 0,0 0-24 16,-2-12-8-16,2 12-10 0,0-7-11 0,0 7-8 15,0-6-20-15,0 6-12 0,0-5-5 0,0 3-6 16,0-2 2-16,20 0 4 0,-20 1 1 0,0-3 1 16,24 4-6-16,-24-4-11 0,25 3-11 0,-25 0-6 15,23-1 4-15,-10 3 5 0,-1-2 3 0,2 0 3 16,-3 2-6-16,4 0-4 0,-4 0-6 0,1-2 1 16,0 2-7-16,-3 0 2 0,0 1 3 0,-1-3 3 15,1 1 11-15,0 1 2 0,2-1 6 0,-4-2 1 16,2 2 4-16,3-4 10 0,-4 3 3 15,1-1 15-15,-1-1 7 0,-1 1 2 0,-2-1 3 16,1-2-8-16,-1 2-4 0,0 0 1 0,-1-4 0 16,2 1-2-16,-5-2-6 0,3-1-7 0,0 1-4 15,-1-4-8-15,-2 0-12 0,-1-2-8 0,0-1-7 16,0 1-3-16,0-1 4 0,0-1-12 0,0 0 4 16,-26 4-8-16,26-3 0 0,0 3 1 0,-25 2-13 15,25 2-18-15,0 0-28 0,-18 0-37 0,18 3-53 16,0 3-44-16,-14 2-42 0,14-1-44 0,0 3-31 15,-10 0-40-15,10 0-107 0,-5 0-119 0,0 0-47 16,0 25 108-16</inkml:trace>
  <inkml:trace contextRef="#ctx0" brushRef="#br0" timeOffset="120255.72">21379 15183 342 0,'0'0'20'0,"0"0"14"0,0 0 19 0,0 0 9 15,0 0-5-15,0 0-7 0,0 0-2 16,0 0 16-16,0 0 14 0,0 14 24 0,0-14 15 16,-11 11 0-16,11-11-14 0,-6 15-20 0,6-6-16 15,-9 0-10-15,4 1-1 0,1 1 15 0,-1 0 2 16,-1-1 3-16,-1 0 3 0,0 2-8 0,1-1-5 15,-2 0-2-15,0-1-1 0,-1 2-10 0,2-3 9 16,-2 2-8-16,-2 0-2 0,3-3-1 0,-2 2-16 16,-1-1 1-16,2 0-4 0,-3-1-4 15,-1 0 9-15,3 0-6 0,-2 0-5 0,0-1 0 16,-2 0-10-16,0-1-2 0,2 0-5 0,-2 0-3 16,1 1 0-16,1-3-3 0,1 1 5 0,-2-2 3 0,0 2-1 15,1-3 1-15,1 1 2 0,-4 1-5 16,3-1-1-16,-2-1-1 0,-1 3-2 0,1-4 0 15,0 2-1-15,0-1 4 0,-1 1-3 0,2-3 4 16,-1 0 2-16,1 0 0 0,-1 0-1 0,1 0-1 16,0 0-1-16,-3 0-1 0,3 0 7 0,3 0-3 15,0 0 1-15,1 0 1 0,1 0-5 0,-1 0 1 16,3-17 3-16,-2 17-1 0,-2 0 0 0,1 0 4 16,0-10-2-16,-3 10 1 0,1-9-1 0,2 9-6 15,-2-9-5-15,2 2 6 0,-1 1-1 0,0 3-2 16,1-3 3-16,1 0-6 0,1 2 5 15,0 1 1-15,1-2 2 0,-1-1 2 0,2 2 2 16,-1 0-2-16,-3 0-3 0,3-1-3 0,2 1-4 16,-3-1-2-16,3 0 1 0,-3 3 1 0,2-2-1 15,1-1 2-15,-1 2-1 0,1 0-5 0,4 0 1 16,-2 0-17-16,0 2-9 0,1-2-19 0,1 1-29 16,-1 1-21-16,1 1-25 0,0-1-27 0,0-2-27 15,0 3-36-15,0 0-65 0,0 0-59 0,0 0-33 16,0 0-3-16,0 0 44 0,0 0 105 0,0 0 88 15</inkml:trace>
  <inkml:trace contextRef="#ctx0" brushRef="#br0" timeOffset="120843.31">20766 15322 291 0,'0'0'22'0,"0"0"13"0,0 0 18 0,0 0 23 0,-18 0 5 16,18 0 20-16,0 0 18 0,-15 0 16 15,15 0 18-15,-11 0-5 0,11 0-6 0,-11 0-14 16,3 0-21-16,2 0-4 0,0 0-1 0,-1 0-6 15,-1 0 4-15,-2 0-4 0,2 0-11 0,0 0-3 16,-3 0-15-16,2 0-7 0,2-14-6 0,-3 14-6 16,3 0 0-16,0 0-9 0,0 0-7 0,0 0-8 15,-2 0-4-15,2 0 4 0,1 0-5 0,1-8 4 16,-4 8-5-16,4 0-4 0,-2 0 0 0,1 0-5 16,0-2-1-16,0 2-2 0,1-2 7 0,0 2-4 15,2 0 2-15,-1-1-3 0,0 1-2 0,1 0 0 16,-3 0 2-16,5 0 2 0,-1 0 2 0,2 0-1 15,-2 0 3-15,2 0 1 0,0 0-7 16,0 0 5-16,0 0-10 0,0 0-2 0,0 0 0 16,0 0-1-16,0 0 2 0,0 0 0 0,0 0-1 15,0 0-1-15,0 0-1 0,0 0 1 0,0 0-1 16,0 0 2-16,0 0 5 0,0 0 1 0,0 0 6 16,0 19-1-16,0-19 0 0,0 0-6 0,0 25 1 15,0-25 0-15,0 19-2 0,0-19 0 0,0 21-1 16,0-12-1-16,0 2-1 0,0 0 0 0,0-1-3 15,0-1 2-15,0-1-3 0,0 3 0 0,0-4 7 16,0 3-5-16,0-4 2 0,0 2-3 0,0-1-5 16,0-2-10-16,0 3-18 0,0-1-26 15,0-2-33-15,0-1-32 0,0 1-36 0,0-1-40 16,0-1-47-16,0 0-73 0,0-1-54 0,0-1-27 16,0-1 9-16,0 0 98 0,0 2 107 0</inkml:trace>
  <inkml:trace contextRef="#ctx0" brushRef="#br0" timeOffset="122056.62">19822 15193 46 0,'0'0'3'0,"0"0"5"0,0 0 4 16,0 0 2-16,0 0 2 0,0 0-4 0,0 0-3 15,0 0 2-15,0 0-5 0,0 0 1 0,0 0 1 16,0 0 6-16,0 0-1 0,0 18 4 0,0-18 8 16,0 18 21-16,0-18-17 0,0 17-5 15,0-8 3-15,0 1 13 0,-17 0 5 0,17-1 7 16,0 0 0-16,-18 0-6 0,18 1-3 0,-15 2 7 16,6-2 6-16,-2 2 6 0,1 0 9 0,0-4-1 15,-2 5 1-15,0-2 11 0,-1 1-15 0,-1-2-4 16,2 0 2-16,0 0-23 0,-2-2 6 15,1 3-6-15,0-3-13 0,-1 1 8 0,0 0-10 16,0-3-3-16,-3 1 8 0,2 1-6 0,0-1 2 16,1-3 6-16,-1 0-2 0,3 1 2 0,-2-2 12 15,3 3-15-15,2-3 6 0,-1 0-4 0,4-1-4 16,-3-1 10-16,3 0-10 0,-3 2-10 0,1 2-6 16,0-4 3-16,-4 0 7 0,1 0 6 0,-1 1 9 15,-4 0 3-15,2 0-5 0,0-2 1 0,1 0-8 16,-3 1-6-16,4-1 2 0,-2 3 4 0,-1-3 7 15,3 0 0-15,0 1-2 0,1-1-10 16,-1 0-2-16,3 0 1 0,-2 0 2 0,0 0 5 0,1 0-2 16,0 0-5-16,1 0-3 0,-2 0 4 15,1 0-3-15,3 0 0 0,-3 0 3 0,2 0-10 16,-1 0 2-16,1-19 2 0,-1 19-6 0,1 0 1 16,2 0-7-16,-2-11-4 0,0 11 2 0,0-9 5 15,1 9 2-15,0-9-1 0,0 4-1 0,1 0-4 16,-1 0-1-16,0-1 0 0,2 2 1 0,-1-3 2 15,0 2 2-15,0 0 0 0,1 2-2 0,2-2-4 16,-1 2-2-16,-3-3 2 0,3 2-3 0,-1-1 1 16,1 2-1-16,1 0-2 0,0-1 2 0,-1 0-2 15,-1-1 2-15,2 2-2 0,0-2 1 0,-1 3 2 16,1-2-4-16,-2 1 1 0,2-2 3 0,0 2-4 16,-1 2 2-16,0-4 2 0,1 0-5 15,0 1 4-15,1 1 0 0,-2 1-4 0,2-1-2 16,-1 0-5-16,0 1-5 0,0-3-14 0,-2 5-6 15,3-4-15-15,-1 3-21 0,0-2-14 0,1 3-31 16,-1-2-34-16,2 0-30 0,0 2-63 0,0 0-49 16,1 0-41-16,0 0-18 0,0 0 20 0,0 0 65 15,0 0 96-15</inkml:trace>
  <inkml:trace contextRef="#ctx0" brushRef="#br0" timeOffset="122728.26">19422 15351 254 0,'-19'-2'17'0,"19"1"28"15,0 1 27-15,0-2 28 0,-19 0 20 0,19 2 16 16,-12-1 8-16,12-1 7 0,-16 2 1 0,4 0-18 16,1 0-5-16,-4-2 1 0,1 2-6 0,-7 0 2 15,3 0-3-15,-5 0-12 0,1 0-16 0,1 0-14 16,-3 0-15-16,0 0-6 0,1 0-5 0,-1 0 4 16,5 19-3-16,-2-19-9 0,2 0-12 0,0 0-10 15,3 0-4-15,1 0 0 0,0 0 9 16,2 8-3-16,2-8 2 0,0 0-7 0,2 0-3 15,2 0-5-15,0 0-9 0,2 0 5 0,3 0-5 16,-1 0 1-16,2 7 2 0,1-7-3 0,0 0 4 16,0 0-3-16,0 0-4 0,0 0 1 0,0 0-2 15,0 0 5-15,-1 0 2 0,1 0-3 0,0 0 1 16,0 0-3-16,0 0 2 0,0 0 5 0,0 0 1 16,0 0 1-16,0 0 1 0,-1 0-3 15,1 0-1-15,0 0 5 0,-2 0 3 0,-1 0 2 0,0 0 5 16,1 25 0-16,-2-25 0 0,0 16 3 0,-2-16-8 15,1 21-3-15,0-21-6 0,1 19-5 0,0-19-3 16,0 17-1-16,1-9 1 0,1 1-4 16,0 1 0-16,1-2 0 0,1 1 0 0,-1 0-6 15,1 0-24-15,0-1-36 0,0 1-41 0,0-4-52 16,0 2-34-16,0-1-32 0,0-2-54 0,0-1-62 16,0-1-55-16,0 0-20 0,0 3 23 0,20-2 110 15,-20 1 115-15</inkml:trace>
  <inkml:trace contextRef="#ctx0" brushRef="#br0" timeOffset="124011.81">17707 14659 405 0,'0'0'24'0,"-6"0"27"0,2 0 30 0,-2 0 27 16,-3 0 14-16,0 0-8 0,0 0 5 0,-1 0-10 15,1 0-14-15,-1-20 6 0,0 20-18 0,0 0 4 16,2-17-7-16,-1 17-11 0,-1-12-6 0,0 12-15 16,3-14-2-16,-2 7 0 0,0-1-1 0,2 0 4 15,-1 0-12-15,-2-1 4 0,3 2-1 16,-2-1-1-16,0-2 5 0,0 0-15 0,1 0-2 15,-1-1-4-15,-1 2 4 0,1-3 3 0,-1 1-8 16,0 1-1-16,3-5-3 0,-2 5-1 0,3-2 4 16,-2 0-1-16,0 0 2 0,1 4-1 0,2-2-1 15,-1 1-1-15,0-2-3 0,1 1-3 0,0 0 2 16,1-3 4-16,-1-1-2 0,1 1 4 0,2 1-4 16,-2-3-7-16,0 3-1 0,2-1-3 0,-2 2 0 15,1-1 2-15,1 2 5 0,-2-2 4 0,3 1 7 16,-2 3 4-16,1-2-8 0,-1 2-8 15,1-2-5-15,1 2-4 0,-2-2 2 0,3 1 2 16,-1 1 0-16,0-4 2 0,1 3-4 0,0 1 0 16,0 0-1-16,0-1 0 0,0 1 6 0,0-1-2 15,0-1 1-15,0 2-3 0,0-4 4 0,0 1-1 16,0 0 4-16,0 2 3 0,0-2 1 0,0-1-1 16,22 1-4-16,-22 0 4 0,0 0-4 0,0 0 3 15,12 0 5-15,-12 0-1 0,0 0 0 0,12 1 0 16,-12-1-9-16,6 1-2 0,-6-1-5 0,4 1 0 15,-2-1-1-15,2 0 0 0,-3 1 0 0,3 0-3 16,0-2 3-16,-2 1 2 0,0 3-1 0,1-2 6 16,0 1-2-16,-2 1-3 0,2 0 1 15,-1-1-4-15,1 2 6 0,-1-1 0 0,3-1 7 16,0-1 1-16,-1-1-8 0,2-2 4 0,-2 2-6 16,4-1-4-16,-2-1 5 0,4 0-5 0,-4 2 3 15,2-2 2-15,-1 4-2 0,0-1-1 0,0 1 2 16,0-1 1-16,0 2-6 0,-2-1 4 0,1 1-4 15,-1 1-3-15,0 1 7 0,0 0-2 0,-1 1-3 16,0 1-1-16,3-2 2 0,-4 1-2 0,3 1 4 16,-3-1 2-16,1 0-6 0,0 0 4 15,0 1 1-15,1-1-3 0,-2 4 2 0,0-2-4 0,-1-1 1 16,0 4-1-16,0-4 0 0,1 3 0 0,-2 0-9 16,-1-1-14-16,0 0-25 0,0 2-34 15,0 0-38-15,0 0-36 0,0 0-35 0,0 0-34 16,0 0-51-16,0 0-81 0,0 0-55 0,0 0-29 15,-21 0 46-15,21 18 133 0</inkml:trace>
  <inkml:trace contextRef="#ctx0" brushRef="#br0" timeOffset="124871.12">17309 13601 291 0,'-2'-2'30'0,"-1"-1"29"16,1 0 29-16,1-1 32 0,-1 2 9 0,1-2 8 16,1 0-1-16,0 0-1 0,0 0-9 0,0-1-20 15,0 0-5-15,0-1 0 0,0 1-10 0,0-2 1 16,0 0-6-16,0-1-17 0,0 1-9 0,0 0-7 15,21-1-13-15,-21 1-12 0,0 1 3 0,0-1-14 16,14 0-4-16,-14 1 3 0,0-1-12 0,14 1-2 16,-14-1 5-16,16 1-6 0,-8-1 4 0,1 0-5 15,-1 1 0-15,1 0-3 0,2 1-7 0,2-2 13 16,-2 3-4-16,-1-1 3 0,4 2 0 16,-4-1-2-16,2 0 3 0,-2 0-2 0,2 2 3 15,-3-1-3-15,-2 1 2 0,-1 1 0 0,-1-1 3 16,0 2-6-16,1 0-2 0,-2-2-1 0,-3 2 1 15,2 0 4-15,1-1-3 0,-2 1 7 0,1 0-8 16,0-1 5-16,0-1 2 0,1 1-1 0,-1 1 7 16,0-2-9-16,-1 1 7 0,1 1-3 0,-2 0 7 15,0 0 2-15,1-1-1 0,0 1 5 0,-2 0 1 16,1 0 5-16,1 0 1 0,-1 0-5 0,1-2-6 16,-2 2 0-16,2 0-5 0,-1 0 1 0,0 0 4 15,0 0 4-15,1 0 3 0,-1 0 2 0,1 0-7 16,0 0 1-16,-2 0 7 0,1 0-3 0,-1 0 11 15,0 0-1-15,0 0-3 0,0 0 0 16,0 0-15-16,0 0-7 0,0 0 0 0,0 0 4 16,0 0 5-16,0 0 7 0,0 0-6 0,0 16 6 15,0-16 1-15,0 0 0 0,0 20 5 0,0-20-12 16,0 17 0-16,0-7-7 0,0-2-3 0,0 0-1 16,0 3-1-16,0-3 4 0,0 1-3 0,0 1 4 15,0 0-1-15,0-1-4 0,0 2 0 0,0-1-1 16,0 1-4-16,0 0 1 0,0 0 0 0,0-1 1 15,0 3 0-15,0-2 1 0,0 0 1 0,0 1-3 16,0-2 0-16,0 2 1 0,0-4-3 0,0 1 1 16,0-2-3-16,0 2 2 0,0-2-2 15,0-1 0-15,0 0-3 0,18-2-13 0,-18 0-8 16,0 2-15-16,0-1-20 0,0-2-27 0,0 1-29 16,0 1-34-16,0-3-32 0,12 4-38 0,-12-1-56 15,0-2-46-15,0 1-38 0,6 1 6 0,-2 0 24 16,0 0 95-16,-2 3 94 0</inkml:trace>
  <inkml:trace contextRef="#ctx0" brushRef="#br0" timeOffset="131085.96">8021 12779 544 0,'0'0'60'0,"0"0"66"0,0 0 53 0,0 0 42 15,-18 0-18-15,18 0-37 0,0 0-29 0,-14 0-19 16,14 0-21-16,-16 0-9 0,6 0 1 0,-5 0-11 16,0 0-6-16,-3 0-3 0,-3 0-13 0,-2 0 0 15,-3 0-12-15,-1 0-11 0,-2 23-10 16,-3-23-1-16,1 0-4 0,0 20-5 0,-3-20 2 15,-3 17-11-15,4-17-3 0,-3 19-1 0,1-11-7 16,1 3 5-16,0-1-2 0,2-3 3 0,5 4 7 16,4-2-8-16,2-3 3 0,3 0 2 0,5 1-8 15,0-1 8-15,5-2 0 0,-2-1-2 0,0 2 2 16,3-2-5-16,-2 1 3 0,1 2-3 0,0-4 5 16,1 1 1-16,1 1-5 0,0 1 7 0,1-2-3 15,0-1-1-15,1 1 5 0,0-2-4 16,3 2 4-16,-4-3 4 0,4 1-1 0,-2 2 4 15,3-1-2-15,0 2 6 0,0-1 3 0,-1 3 6 16,1 1 8-16,0 3 6 0,0-1 2 0,0 2-6 16,0 1 0-16,0 2-3 0,0-1 1 0,0-1 3 15,0 2-3-15,16 0-1 0,-16 0 1 0,0 0 4 16,0-1 7-16,0 4 0 0,0 1-1 0,0 2-2 16,0 2-7-16,0 4-7 0,0-1-1 0,0 1-7 15,0 2-2-15,0-1 2 0,0 0-5 0,0-1-2 16,0-1-5-16,0 2-6 0,0-2-3 0,0-2 0 15,0 1-2-15,0-3 2 0,0-1-3 0,-15-2-1 16,15-2-1-16,0 1-8 0,0-3-17 0,0-4-27 16,0-1-35-16,0-1-37 0,0-2-32 15,0-3-33-15,0 0-29 0,0-1-55 0,0-2-73 16,0 0-66-16,0 0-41 0,18 0 10 0,-18 0 119 16,0 0 127-16</inkml:trace>
  <inkml:trace contextRef="#ctx0" brushRef="#br0" timeOffset="135185.73">15436 14827 399 0,'-13'-3'27'0,"13"-1"32"0,0 0 33 0,-14 2 35 0,14-3-6 15,-7 1 10-15,7 1-8 0,-6-2-2 0,3 1 5 16,2 2-17-16,0-2 5 0,0 0 0 16,-1 0-8-16,0 4-4 0,1-6-18 0,-4 4-19 15,0 0-14-15,-3-1-6 0,-1 1-3 0,-1-3-1 16,2 3 4-16,-5-1-7 0,-1 0-6 0,2 1-5 16,-1 0-9-16,-2-1-1 0,3 2-5 0,-3 1-2 15,0-3 4-15,1 2-5 0,1 1 7 0,-1 0-1 16,1 0 1-16,-1 0 4 0,1 0-2 0,-1 0 4 15,-1-3-3-15,1 3 1 0,-1 0 0 0,1 0-5 16,-1-1-1-16,1 1 1 0,-2 0-6 16,1 0-1-16,1 0 2 0,0 0-1 0,-2 0 3 15,1 0 1-15,-1 0 5 0,0 0 4 0,-1 19 4 16,2-19 5-16,-4 0-2 0,3 0-4 0,-4 15-1 16,0-15-7-16,1 10 2 0,-2-10-2 0,1 11 0 15,-1-5 2-15,-1-1-2 0,0 0 2 0,3 1-4 16,-2 0 0-16,1 0-1 0,1-1-1 0,1 2 6 15,0 0 0-15,-1-1 2 0,3 0 3 0,1 0-2 16,-1 1 4-16,3-1 7 0,-3 3 2 0,3-2-1 16,-1-1-9-16,0 3-7 0,2-2-3 0,-1 1 0 15,1 2 3-15,0 0 3 0,-1-3-4 0,3 5-1 16,-1-3-1-16,-1 2-5 0,1 1 3 16,0 1-4-16,1-4 3 0,0 4 1 0,0-2 0 15,3 4 2-15,-1-2-2 0,2 1 3 0,-3 1 0 16,2 0-3-16,0 0 1 0,2-1-5 0,-1 3-2 15,0-2 0-15,1 0 0 0,2 0 2 0,-2 0 1 16,3 0 2-16,-1 1-2 0,1-3-2 0,-1 5 1 16,2-4-3-16,0 2 5 0,-2 0 1 0,3 0 1 15,0 1 2-15,0 0-9 0,0 0 6 0,0 0-3 16,0 0 1-16,0 2 4 0,0 0-10 0,27-1-3 16,-27 0 0-16,0 0-2 0,23-1 5 0,-23-3-4 15,24 1 2-15,-11 2-2 0,0-3-2 0,2-1 6 16,3 2-3-16,-1 1 1 0,4 1-4 15,-1-2-1-15,3 0 1 0,2-1 3 0,-1 0 2 16,4 0-10-16,-2-2 0 0,3 1-11 0,-1-3 1 16,0 2-9-16,3-5-8 0,-2 0-2 0,1-1-6 15,4-2 6-15,-3-1 4 0,-1-1 0 0,-1-2 3 16,0 0 0-16,-1 0 4 0,-4 0 3 0,-1 0 8 16,2 0 5-16,-5-23 0 0,0 23 8 0,-1 0 0 15,-2-23 3-15,1 23-1 0,-4-19-1 0,4 9 2 16,-3-2 2-16,3 1 2 0,-3-4-3 0,1 3-1 15,0-1-3-15,-1-2 3 0,-2 0 7 0,3 1 2 16,-3-2-4-16,-1-1 3 0,1-2 2 0,-3 0 3 16,1-3 10-16,-2-1 8 0,0-2 5 15,0-2 7-15,-1-1 7 0,-3 0 1 0,0-2-5 16,0 3-2-16,-1 0-6 0,-4 1-6 0,1 2 0 16,-1-1-1-16,0 0-3 0,0 4 0 0,0-2-5 15,0 4-8-15,0-1-3 0,-26 2-9 0,26 3 1 16,0-2-7-16,-24 3-8 0,24 1-11 0,-17 2-24 15,17 0-18-15,-22 2-28 0,11-1-28 0,-2 1-33 16,-1 0-31-16,-2 0-28 0,0 2-25 0,-3 1-22 16,-1 1-49-16,-2 0-101 0,0 3-87 0,-2 1-34 15,0 1 61-15,-1 0 165 0</inkml:trace>
  <inkml:trace contextRef="#ctx0" brushRef="#br0" timeOffset="140653.96">16077 12016 518 0,'0'2'63'0,"0"-2"72"16,-19 1 63-16,19-1 47 0,0 0-23 0,0 0-40 15,0 0-31-15,0 0-22 0,0 0-9 0,0 0-2 16,0 0 0-16,0 0 7 0,0 0 4 15,0 0-7-15,0 0-8 0,22 0-19 0,-22 0-14 16,22 24-16-16,-22-24-14 0,31 0 2 0,-12 25-14 16,-1-25-4-16,4 16 3 0,-1-16-12 0,0 19 0 15,2-8 3-15,2-2-4 0,0 3-3 0,-4 0-1 16,4-1-2-16,-1-1-7 0,2 3 3 0,-3-3-8 16,2 2 1-16,-1-1 2 0,-1 0-5 0,1-1 5 15,-1 2-6-15,0-1-2 0,-1-3 3 0,1 3-7 16,-4-1 4-16,4-1 0 0,-3 1-1 0,-5-2 1 15,1 0 1-15,-1 2-3 0,-2-2 3 0,4-2-3 16,-2 1 3-16,-3-2-1 0,1 1 0 16,3-2 1-16,0 1-6 0,0-1 3 0,-5-3-2 15,2 4 4-15,-1-1 1 0,-2-1-3 0,-1-2 2 16,1 3-5-16,-4-3 3 0,1 2 0 0,0-1-6 16,-1 0-3-16,-2-2-11 0,0 0-15 0,-2 0-14 15,1 0-20-15,-1 2-23 0,0-2-21 0,-1 0-22 16,0 1-19-16,1-1-21 0,0 0-31 0,-1 0-40 15,-1 0-79-15,0 0-50 0,1 2-27 0,0-2 11 16,1 0 96-16,-2 0 104 0</inkml:trace>
  <inkml:trace contextRef="#ctx0" brushRef="#br0" timeOffset="141025.76">16989 12203 498 0,'-12'0'35'0,"12"-1"22"16,0 1 14-16,0 0 21 0,0 0-29 0,0 0 0 16,0 0 2-16,0 0 1 0,0 20 19 0,0-20-1 15,0 0 9-15,31 25 1 0,-31-25-6 0,0 21 1 16,24-21-8-16,-24 23-6 0,0-12-2 15,17 1 2-15,-17 1 6 0,0-1 6 0,0-1 11 16,0 3 3-16,0-4 3 0,0 2 8 0,0-1-6 16,0 0-8-16,0 2 0 0,0 0-1 0,-25-1 2 15,25 0 3-15,-24 1 2 0,24-2-11 0,-30 2-8 16,11 0-1-16,-2-1-20 0,-1 0-5 0,-1 0-13 16,-1-3-20-16,-1 2-8 0,0-4-18 0,4 0-5 15,0-1-12-15,1-1-31 0,0-3-28 0,0 0-52 16,0 1-47-16,2-2-36 0,-2 2-47 0,1-2-46 15,2 0-84-15,-2 0-92 0,3 1-41 0,2-1 56 16,1 0 142-16</inkml:trace>
  <inkml:trace contextRef="#ctx0" brushRef="#br0" timeOffset="142408.29">17076 11876 361 0,'-11'-8'22'0,"11"1"20"16,-10 0 22-16,3 1 22 0,-2 1 10 0,2-1 5 16,0 0 17-16,-2 1 12 0,-3-2 5 0,3 2 5 15,-2-1-9-15,0-1-3 0,-3 0-24 0,0 0-10 16,0 1-8-16,-2-2-18 0,0 2-2 0,-3-2-2 16,-1 2-2-16,-1-3-7 0,-3 4 5 0,6-1-8 15,-5 1 1-15,0-1 4 0,-3 0-4 16,1 2-4-16,0 0-16 0,-4 2 5 0,0-3-10 15,-3 4 0-15,-4-2 5 0,3 1-5 0,0 2 5 16,-2 0 0-16,2 0 1 0,-1 0-2 0,1 0 0 16,-2 0-3-16,3 0-4 0,-1 19 6 0,2-19 1 15,-1 0 2-15,1 14 4 0,0-14-9 0,2 13-4 16,0-13-1-16,2 15 0 0,-2-15 4 0,2 17-4 16,0-8 4-16,2 1-3 0,3 1 2 0,-1 0 3 15,4-3-3-15,-1 4-2 0,3 0-1 0,1 0-2 16,-1 1 1-16,3-2-3 0,-2 2-3 0,2 0-5 15,0 1-1-15,0 3-6 0,-1-3-2 0,2 2 3 16,-3 2-3-16,1 2 7 0,0 1-2 16,1 1-3-16,1 1 3 0,-1-1-3 0,2 4 2 15,-1-1 3-15,4 1-2 0,0-1-1 0,0 0-2 16,3 1-2-16,-1 1-1 0,2-2 0 0,3 0 1 16,0 0-3-16,2-2 2 0,0 1-2 0,0 1 2 15,0-1 3-15,0-1-5 0,27 1 2 0,-27-1 1 16,29 1-1-16,-29 0 3 0,41-1-3 0,-19-1 3 15,2 2 1-15,2-4-1 0,1 0-3 0,0 0-2 16,1-4 1-16,2 3-1 0,0-2 3 16,2-2-3-16,1 0 2 0,0 0-4 0,2-2 0 15,0 0-6-15,1-1-4 0,-1-1 2 0,0-3 0 16,2 1 5-16,-2-1 0 0,-1-3 0 0,-1 0-3 16,-1 0-9-16,0-1-1 0,1 0 1 0,-2-2-2 15,-2-2 5-15,1 0 2 0,-2 0-2 0,-1 0-5 16,-1 0 5-16,-1 0-8 0,-2 0 1 0,2 0 6 15,-2 0-1-15,0 0 4 0,-2-24 3 0,-2 24 1 16,0 0-1-16,-5-18-1 0,1 18 0 0,1-12 5 16,-2 12 3-16,0-11 3 0,1 11 1 0,1-13-4 15,0 5 0-15,0 0 5 0,-2 0-6 0,-1 0 5 16,0 0 1-16,0-1 0 0,-2 0 3 16,1-3 2-16,0 3-4 0,-1-4 0 0,0 0 2 15,0-2-3-15,-2 1 4 0,-1-5 0 0,1 0 4 0,-3-1 9 16,-1-2 9-16,0 0 12 0,-1 0 10 15,1 0 2-15,-3-1-5 0,-1-1-2 0,1 2-6 16,-2-1 4-16,0 0 0 0,0 1 2 0,0-1 1 16,0-1 0-16,0 4 1 0,0-2-9 0,-21 1-1 15,21 1-11-15,0 0-5 0,-20 1-1 0,20 2-13 16,-15-2 0-16,15 2-10 0,-15 3-9 0,15-1 6 16,-14 0-7-16,6 1-6 0,0 3-17 0,1-1-22 15,1 4-26-15,0-1-24 0,-1 1-24 0,-1 1-25 16,3 1-23-16,-3 3-21 0,2-1-19 0,-3 2-22 15,0 2-42-15,-1 0-77 0,-1 0-88 16,2 0-44-16,-2 0 25 0,-1 0 134 0</inkml:trace>
  <inkml:trace contextRef="#ctx0" brushRef="#br0" timeOffset="142841.47">17015 12250 293 0,'0'0'18'0,"0"0"22"16,0 0 26-16,0 0 31 0,0 0 20 0,0 0 19 15,0 0 13-15,0 0 14 0,0 0 15 0,0 0-3 16,22 0-7-16,-22 0-15 0,0 0-34 0,25 16-13 16,-25-16-26-16,25 12-14 0,-12-12-11 15,2 13-23-15,-1-13-2 0,4 12-17 0,-2-6-6 16,2-1-2-16,-1-1-4 0,-1 0-2 0,3 1 2 15,-4-3 0-15,1 2-6 0,-1-3-7 0,-2 2-22 16,-2-3-20-16,-1 2-22 0,1-1-16 0,-6-1-13 16,0 1-21-16,-2-1-9 0,-1 0-2 0,0 0-13 15,-2 0-2-15,0 0-3 0,0 0 1 0,0 0-3 16,0 0 8-16,0 0 5 0,-32 0 3 0,32 0 24 16,-25 0 32-16,25 0 30 0</inkml:trace>
  <inkml:trace contextRef="#ctx0" brushRef="#br0" timeOffset="143182.97">17167 12311 77 0,'0'0'1'0,"0"0"3"0,0 0-2 16,0 0 0-16,0 0 1 0,0 0-6 0,0 0 2 16,17 0-5-16,-17 0-6 0,0 0-7 0,13 0 0 15,-13 0 3-15</inkml:trace>
  <inkml:trace contextRef="#ctx0" brushRef="#br0" timeOffset="143601.73">16920 12511 388 0,'-7'3'32'16,"2"-1"38"-16,2 2 38 0,1-3 44 0,-1 0 8 16,3 1 17-16,0-2 17 0,0 0-1 0,0 0 6 15,0 0-16-15,0 0-18 0,0 1-9 0,24 0-18 16,-24-1-15-16,0 2-16 0,29-1-12 0,-29 1-18 15,27-1-4-15,-10 0-16 0,1 0-15 0,0-1-8 16,2 1-16-16,-4-1-12 0,3 2-5 0,-1-2-1 16,0 0-4-16,1 0-1 0,-3 0-18 15,-1 2-19-15,1-2-26 0,-1 0-26 0,-3 0-24 16,0 0-30-16,-3 0-38 0,-1 0-37 0,-3 0-58 16,-2 0-53-16,0 0-21 0,-1 0-2 0,-2 1 43 15,0-1 99-15</inkml:trace>
  <inkml:trace contextRef="#ctx0" brushRef="#br0" timeOffset="143859.4">17303 12282 494 0,'4'-2'60'0,"0"2"58"0,2 0 48 16,0 0 49-16,0 0-13 0,1 0-30 0,0 0-13 15,1 23-16-15,-2-23-13 0,1 0 19 0,-3 25-3 16,-1-25 2-16,-1 22 2 0,-1-22-23 0,-1 23-4 16,0-9-9-16,0-2-25 0,0 1-6 0,-23-3-19 15,23 3-23-15,-22-2-14 0,22 1-17 0,-32-4-20 16,14 1-30-16,-1 0-37 0,-2-3-47 0,-2 1-53 16,-3-1-67-16,0-2-101 0,0 0-123 0,0-4-64 15,-2 0 32-15,0 0 138 0</inkml:trace>
  <inkml:trace contextRef="#ctx0" brushRef="#br0" timeOffset="152822.34">14789 13883 533 0,'0'-13'94'0,"-24"1"97"16,24-2 92-16,-20 3 67 0,20 2-47 0,0 1-63 16,-15 1-75-16,15 1-49 0,0 2-35 0,0 1-17 15,-6 0-12-15,6 3-9 0,0 0-5 0,0 0-4 16,0 0 1-16,0 0 2 0,0 0 4 0,0 0 4 15,0 0 11-15,0 22 11 0,0-22 4 16,0 26-1-16,0-8-9 0,0 1-4 0,0 3-3 16,0 0-5-16,0 3-4 0,0 0-3 0,0 2-9 15,0-1-1-15,0 1-2 0,0-1-11 0,0 1 2 16,0-2-8-16,0 3-6 0,0-3-1 0,0 1-6 16,0 1-1-16,0-4 6 0,-16 1-5 0,16-4-1 15,0-2-1-15,0 1-5 0,-11-1 0 0,11-1-10 16,-6-3-19-16,6-1-15 0,-5-1-20 0,4-2-20 15,0 0-1-15,0-3-2 0,1 0-1 0,0-4 4 16,0-2-12-16,0-1-18 0,0 0-17 0,0 0-11 16,0 0-2-16,0-22 30 0,0 22 31 0,0-21 44 15,-28 21 32-15,28-25 11 0,-22 9-1 16,22-3 0-16,-25 3 5 0,25-3 3 0,-24 1 33 16,24-1 23-16,-24-1 25 0,14 3 20 0,-1 0 2 15,-1 3-3-15,5 4-6 0,-2 0-9 0,4 4-2 16,-1-2-12-16,3 6-20 0,-1 0-19 0,2 2-10 15,0 0-16-15,2 0 6 0,0 0 10 0,0 0 10 16,0 22 11-16,0-22 15 0,0 25 0 0,26-25 3 16,-26 34 4-16,24-14-6 0,-24-1 12 0,26-1-8 15,-26-1 3-15,30-2-1 0,-17-1-9 0,0-1 1 16,1-4 4-16,1 3-6 0,-2-4-2 0,1 3-2 16,-2-3-14-16,-1 0-3 0,1-1-6 15,0-1-8-15,-2-2-8 0,-1-2-3 0,0-2-1 16,-1 0-6-16,1 0 1 0,-2 0-1 0,1 0-2 15,1 0 1-15,2-19-1 0,-1 19-1 0,2-20-28 16,0 20-34-16,3-29-47 0,0 12-52 0,0-5-34 16,2-2-24-16,-1-1-25 0,2 0-22 0,0-4-39 15,-1-2-72-15,3 2-112 0,-2 0-77 0,2 1 42 16,-3 3 132-16</inkml:trace>
  <inkml:trace contextRef="#ctx0" brushRef="#br0" timeOffset="165539.91">22009 3677 975 0,'0'-4'99'0,"0"-1"93"16,0 3 68-16,0-1 51 0,-21-1-56 0,21-1-53 16,0 4-43-16,0-1-25 0,0 1-18 0,0 1-17 15,0 0-9-15,-8 0-11 0,8 0-9 0,0 0-15 16,-5 0-9-16,5 0-10 0,0 0-13 0,0 0-2 16,-2 0-5-16,2 17 3 0,0-17 4 0,0 22 1 15,0-4 10-15,-4 2-2 0,4 5 1 0,0 7 1 16,0 0-5-16,0 3-5 0,0 2-5 0,0-4-5 15,0 5-4-15,0-4-3 0,0-1-2 16,0 0-2-16,0-2-1 0,0-1 1 0,22-2-1 16,-22 1 1-16,0-5-8 0,0 1-7 0,16-5-15 15,-16 1-16-15,0-2-13 0,11-2-21 0,-11-3-14 16,0-2-19-16,6-3-13 0,-6-1 6 0,4-1 1 16,-1-3 10-16,-3 0 5 0,3-4-9 0,-1 0-3 15,-2 0-22-15,0 0-9 0,0 0-6 0,0 0 12 16,0-25 52-16,0 25 30 0,-33-22 33 0,33 22 17 15,-26-36-3-15,26 15 9 0,-26-4 3 0,26-1 16 16,-23-2 16-16,23-4 21 0,-25 0 20 16,16-2 8-16,0 0 3 0,0 1-5 0,9-1-5 15,-9 1-4-15,9 0 2 0,-5 2-7 0,5 0 3 16,0 1-2-16,0 2-10 0,0 2-12 0,30 1-10 16,-30 3-14-16,22 1-9 0,-22 4 5 0,28-1-7 15,-11 2-1-15,1 3-2 0,-2 4-5 0,4-1 5 16,-2 4 0-16,2 1-3 0,1 2 4 0,2 3-4 15,-2 0 0-15,0 0 4 0,1 0 0 0,-1 0 11 16,-4 30 11-16,1-30 7 0,-2 22 7 0,-7-22 2 16,-3 26 1-16,0-26 19 0,-4 27 10 0,-2-14 17 15,0 1 18-15,0 0 10 0,-29 3 11 0,29 0 0 16,-30-1-1-16,30-1-22 0,-41 1-21 16,22-3-18-16,-4 4-20 0,5-8-17 0,-4 1-6 15,1 0-16-15,4-6-5 0,-4 2 0 0,3-3-11 16,1 0-17-16,5-3-40 0,3 0-62 0,0 0-69 15,5 0-64-15,2 0-65 0,0 0-45 0,2 0-49 16,0 0-103-16,0-20-47 0,0 20-6 0,0 0 102 16,0 0 183-16</inkml:trace>
  <inkml:trace contextRef="#ctx0" brushRef="#br0" timeOffset="167912.31">22177 4360 675 0,'0'0'46'16,"0"0"54"-16,0 0 29 0,25-29 36 0,-25 29-22 15,22-22-17-15,-22 22 3 0,30-29-1 0,-15 13 7 16,1-2-6-16,-3 3-6 0,1-3-8 0,-1 0-16 15,-4 0-17-15,-1 0-16 0,0-2-23 0,-1 0-12 16,1-1-9-16,-2 0 3 0,0-3 4 0,-3 5 0 16,3-3 1-16,-2 1-4 0,1 3-8 15,-1 2 5-15,1 1-5 0,-2 4-2 0,1 1-4 16,0 2-5-16,1 0 0 0,-1 4 0 0,2-2 4 16,-2 3 2-16,2 2-3 0,-1 0 4 0,1 1 3 15,-2 0 1-15,1 0 4 0,0 0 13 0,1 0 6 16,1 21 9-16,0-21 7 0,-3 21-2 0,4-21 1 15,-2 27 0-15,0-13-1 0,-3 3-7 0,1-2-8 16,0 1-5-16,-4 0-6 0,3 0-11 0,-1 0-1 16,-2-1-8-16,0-3-4 0,3 2-3 0,-1-1 0 15,-2-1-2-15,4-1-2 0,-2 0 6 0,1 1-1 16,1-3 6-16,1 1-5 0,1-3-4 0,2 1 0 16,2-1-2-16,-2 0 4 0,3-3 3 15,2 3-5-15,-2-3-3 0,3-1 1 0,-1-2 2 16,3-1-2-16,-1 0 4 0,1 0-4 0,0 0-12 15,0 0 5-15,1-22-10 0,-1 22 3 0,-1 0 5 16,0-23 1-16,-2 23 1 0,-1-18-2 0,-4 18 5 16,1-21 0-16,-1 10 6 0,-2-1 0 0,-3 1 2 15,1 0 0-15,-3 0 0 0,0 0 8 0,-1 2-6 16,0-1 3-16,0 1 2 0,0 2 2 0,0 1 7 16,0 0 5-16,0 2 3 0,-21-1 5 0,21 2-5 15,0 2 0-15,0 0-4 0,-15 1-7 0,15 0 2 16,0 0-7-16,-14 0-1 0,14 0-1 15,-8 0-3-15,8 0-3 0,-7 0-2 0,5 16 1 16,-1-16-4-16,-1 0 6 0,2 17 7 0,-1-17 1 16,1 16 1-16,1-16 11 0,-1 16-3 0,0-7 5 15,2-1 3-15,0-2-6 0,0 0 5 0,0 1-7 16,0-3 0-16,0 2-5 0,0-2-8 0,21-1 1 16,-21 1-5-16,0 0-6 0,18-2-3 0,-18-1-11 15,13 0-13-15,-13-1-38 0,15 0-35 0,-5 0-36 16,-1 0-28-16,1 0 0 0,-2 0 2 0,1 0 4 15,2 0 14-15,0 0 5 0,-2 0 5 0,2 0 18 16,3-16 14-16,-1 16 20 0,1 0 25 0,-1 0 27 16,-2-13 20-16,3 13 13 0,-5-9 12 15,3 9 8-15,-4-11 33 0,-2 4 26 0,1-1 29 16,-2 0 20-16,-3-3-2 0,3 0-4 0,-5-1-7 16,2-1 0-16,-2-2-1 0,0 0 13 0,0 2 2 15,0 0-18-15,0 0-25 0,0 0-23 0,0 2-17 16,0 4-7-16,-21-2 3 0,21 1-7 0,0 3-8 15,0 1-6-15,0-1-11 0,0 2-8 0,0 1-4 16,0-1-6-16,0 3-4 0,0 0-1 0,0 0-2 16,0 0 5-16,0 0 7 0,0 0 3 0,0 0 5 15,26 23-2-15,-26-23-7 0,26 19 4 16,-8-19-6-16,-1 25 4 0,-1-10-1 0,1-1 0 0,-2 1 3 16,-1-1-1-16,-4 0 8 0,0 1-4 15,-2-2 2-15,-2-2 5 0,-4 0 5 0,2-1 9 16,-3-2 8-16,-1 0-3 0,0-3 0 0,0 0-2 15,0-1-4-15,0-1 2 0,0-2-6 0,0 2-7 16,0-3-5-16,0 0-6 0,-16 0-3 0,16 0-1 16,0 0-15-16,0 0-12 0,0 0-28 0,0 0-30 15,0 0-23-15,0 0-25 0,0 0-26 0,0 0-8 16,0 0 3-16,0 0 16 0,0 0 45 0,0 0 30 16,22 0 29-16,-22 0 14 0,18 0 6 0,-18 0 2 15,21 0-3-15,-21 0 6 0,24 0 5 16,-10 0 9-16,-1 0 8 0,1 0 2 0,1 0 0 0,-1 0 1 15,1 0 2-15,-1-25-4 0,-3 25 9 16,0 0 3-16,1-23 16 0,-3 23 17 0,-3-19 11 16,0 19 14-16,-2-21-1 0,-2 11 6 0,3-3-1 15,-5 5 0-15,0-2 7 0,0-1 3 0,0 1-1 16,0 1 1-16,0 2-6 0,0 0-4 0,0 1 2 16,0-1-8-16,0 1-5 0,-24 3-5 0,24-2-15 15,0 5-4-15,-20-1-13 0,20 1-11 0,0 0-4 16,-17 0-13-16,17 0 0 0,0 0 1 0,0 0 4 15,-10 0-2-15,10 22 3 0,-9-22 1 16,9 23-8-16,-8-23 5 0,1 27-3 0,3-13 3 0,4 4-5 16,-3-5 0-16,3 2 1 0,0 0-9 0,0-1 8 15,0 0-3-15,0-1-8 0,0-3-6 16,0 2-14-16,26-1-19 0,-26-3-5 0,19 1-7 16,-19-4-6-16,21 0-1 0,-21 0-10 0,15-3-1 15,-15 2-19-15,16-3-15 0,-16-1-19 0,15 0-21 16,-6 0-8-16,1 0-13 0,1 0-14 0,2-21-33 15,3 21-44-15,-3-18-40 0,3 18-32 0,-1-23 15 16,-3 10 40-16,4-2 59 0,1-2 66 0,-3-1 59 16</inkml:trace>
  <inkml:trace contextRef="#ctx0" brushRef="#br0" timeOffset="168291.67">23740 3856 559 0,'5'-24'71'0,"-1"-1"88"16,-4 6 106-16,3-4 80 0,-3 2-9 0,0 2-37 15,0 3-52-15,0-2-24 0,0 4-10 0,0 0-2 16,0 2-11-16,-20 3-19 0,20 2-12 0,0 1-17 15,0 3-15-15,0 0-24 0,-15 3-29 0,15 0-26 16,0 0-17-16,0 0-11 0,0 0-9 0,-8 0-5 16,8 0-3-16,0 19-3 0,-4-19 8 0,4 21 6 15,0-7-7-15,0 4 2 0,0 0-4 0,0 3-5 16,0 2-1-16,0 0-4 0,0 0-5 0,0-1-3 16,22-1 1-16,-22 0 4 0,0 2-4 0,0-3-1 15,17-2-2-15,-17-1-1 0,0-2-9 16,14 1-13-16,-14-3-23 0,7-1-18 0,-7-4-18 0,5 0-21 15,-3-1-12-15,-2-2-23 0,0-2-15 16,2 0-5-16,-2-1-9 0,0-2-18 0,0 0-9 16,0 0-13-16,0 0 12 0,0 0 41 0,-29 0 25 15,29 0 47-15,-19-24 19 0,19 24 23 0,-22 0 34 16,22-23 22-16,-16 23 25 0,16-17 19 0,0 17 9 16,-12-14-3-16,12 14 1 0,0-9-8 0,0 9-5 15,0-8-10-15,0 5-12 0,0 1-8 0,0 0-8 16,29-1-4-16,-29 0-1 0,31 1-11 0,-31 2-3 15,34 0-20-15,-16 0-35 0,-2 0-63 0,-1 0-80 16,-3 0-84-16,1 0-80 0,-1 0-18 16,-4 0 18-16,-2 18 105 0</inkml:trace>
  <inkml:trace contextRef="#ctx0" brushRef="#br0" timeOffset="168831.15">22018 4492 773 0,'-3'0'31'15,"1"0"34"-15,2 0 20 0,0 0 19 0,0 0-2 16,0 0-1-16,0 0 4 0,0 0 10 0,0 0 21 16,0 0 25-16,23 0 25 0,-23 0 14 0,27 0-30 15,-10 0-31-15,6 0-26 0,6 0-22 0,1-19 3 16,5 19 5-16,0 0 8 0,6-14 6 0,7 14 4 15,2-12-4-15,1 3-7 0,5 3-2 16,5-2-7-16,-1 0-1 0,8-1-3 0,-1-2-8 16,3 3-6-16,-2-1-16 0,-1 1-4 0,2-2-3 15,-4 2-2-15,3 0 6 0,-5 1-1 0,-3 0-2 16,-6 1-6-16,2-1 2 0,-4 2-8 0,-5-1-6 16,1 2-1-16,-8-1-11 0,0 0-6 0,-2 1-1 15,-3-1-10-15,-5 1 0 0,-3 1-2 0,-5-1-1 16,-1 2-3-16,-2-2 2 0,-4 1-5 0,-2 0 0 15,-4 2 0-15,0 0-3 0,-3-1 0 0,2 1-5 16,-5 1-23-16,-1-2-21 0,-1 2-29 16,0-1-38-16,-1 1-28 0,0 0-41 0,0 0-52 0,0 0-57 15,0 0-46-15,-23 0-61 0,23 0-83 16,-23 0-103-16,3 0-51 0,-3 0 99 0,-4 0 166 16</inkml:trace>
  <inkml:trace contextRef="#ctx0" brushRef="#br0" timeOffset="176223.34">14697 15726 123 0,'0'-2'16'0,"0"1"10"0,0 1 15 0,0 0 16 15,0-1 12-15,0 1 17 0,0 0 7 0,0 0 6 16,0 0-7-16,0 0 6 0,0 0 14 0,0 0 11 15,0 0-7-15,0 0-29 0,0 16-26 0,0-16-22 16,0 0-6-16,0 23 18 0,-29-9 7 0,29 2 18 16,-22 2 15-16,22 4 7 0,-28 2-7 0,13 2-14 15,1 2-7-15,-2-1-19 0,0 4 3 0,0 0-10 16,0 1 4-16,0 0 5 0,2 2 2 0,-5 0 9 16,7 0-7-16,-3 0-3 0,1 2-2 15,1-2-3-15,2 4-1 0,-1-4-3 0,3 3-5 16,0 1-5-16,0-2 1 0,-1 3-4 0,2 0-6 15,1-2-2-15,0 3-2 0,0-3-2 0,-1 1 4 16,3 0-3-16,0-2-5 0,-3 3-1 0,4 0 0 16,0 0 6-16,1-3 4 0,2-1 3 0,0 5 4 15,-2-4-1-15,3 0-4 0,0-1 0 0,0-2-3 16,0-1 3-16,0-1 9 0,0-2 6 0,0 0 2 16,24-1 3-16,-24-2 2 0,0 2 12 0,22-2 2 15,-22 1-11-15,21 2-14 0,-8-1-24 0,0 0-12 16,2 0-1-16,2 0 0 0,2 0 2 0,0-2-3 15,-2-1 1-15,4 0-1 0,-2-1-7 16,1-2 3-16,1 0-6 0,-3-2-20 0,2-1-22 16,-4-4-23-16,2 0-23 0,-4-3-12 0,-1-4-2 15,-1 0-3-15,0-2-10 0,-3-3-16 0,-3 1-17 16,-1-2-32-16,0-1-42 0,-1-1-56 0,-3 1-75 16,2-1-39-16,-3 0-9 0,1 0 59 0,-1 0 121 15</inkml:trace>
  <inkml:trace contextRef="#ctx0" brushRef="#br0" timeOffset="176595.84">14603 17683 4 0,'0'0'1'16,"0"0"-1"-16,31 0 8 0,-31 0 6 0,22 0 3 16,-22 0 12-16,24 0-1 0,-13 0 0 0,-11 0 3 15,21 16 2-15,-12-16 4 0,-1 0 6 0,2 13 9 16,-1-13 4-16,-3 8 11 0,1-1 7 0,1-1 11 16,-2 0 16-16,-2 0 10 0,0 0 33 15,1 1 15-15,-3-3 28 0,1 2 21 0,-3 2 10 16,2-3-5-16,-2 0-18 0,0 1-16 0,0 1-31 15,0 0-5-15,0 3-22 0,0-1-19 0,-22 0-9 16,22 2-16-16,0 2-6 0,-28-1-6 0,28-2-15 16,-21 2-19-16,21-3-16 0,-24 1-17 0,13-2-15 15,1 2-30-15,0-5-35 0,0 0-43 0,4 2-44 16,-2-1-39-16,2-2-61 0,1-1-102 0,2-1-87 16,1 1-47-16,0-3 46 0,2 0 150 0</inkml:trace>
  <inkml:trace contextRef="#ctx0" brushRef="#br0" timeOffset="176923.66">15023 17505 135 0,'0'-5'18'15,"0"3"34"-15,0 2 42 0,0 0 59 0,0 0 50 16,0 0 15-16,0 0 1 0,0 0-18 0,0 0-48 16,0 0-24-16,0 0-20 0,0 19-13 15,0-19 9-15,0 22 12 0,0-22 15 0,0 29-1 16,0-10 0-16,0 0-20 0,0 1-27 0,0 0-23 16,-26 0-27-16,26 0-12 0,0-1-9 0,0-1-3 15,0-1 0-15,0 1-6 0,-14-3-4 0,14 1-3 16,0-3-5-16,0-3-9 0,0-1-15 0,0-1-27 15,0-3-37-15,0 0-34 0,0-2-46 0,0-2-42 16,0 0-64-16,0-1-39 0,0 0-22 0,0 0 6 16,0 0 58-16,0 0 62 0,0 0 83 0</inkml:trace>
  <inkml:trace contextRef="#ctx0" brushRef="#br0" timeOffset="177247.47">14902 17777 435 0,'-4'0'28'0,"4"0"17"15,0 0 16-15,0 0 10 0,0 0-20 0,0 0-12 16,0 0-9-16,0 0-3 0,0 0-11 0,0 0 3 16,22 0-11-16,-22 0-11 0,22 0 3 0,-22 0-22 15,27 0-21-15,-27 0-31 0,29 0-34 0,-29 0-6 16,26 0 0-16,-13-19 13 0,-1 19 25 0,0 0 22 16,2-14 19-16,-3 14 26 0,-1-10 8 0,0 10 6 15,-1-10 22-15,-1 10 28 0,-2-6 39 0,-1 6 31 16,-1-2 26-16,-3 0 30 0,1 2 31 0,-1 0 19 15,-1 0 4-15,0 0-1 0,0 0-33 16,0 0-13-16,0 0-27 0,0 0-36 0,0 23-20 16,0-23-33-16,0 18-14 0,0-18-24 0,0 24-9 15,21-11-13-15,-21-1-7 0,0 1-3 0,0-1-5 16,0-2 4-16,14 0-8 0,-14-1-11 0,0 0-16 16,0-2-37-16,8-2-33 0,-8 1-49 0,0-2-56 15,0 0-68-15,0-2-62 0,0 0-28 0,0-1-2 16,0-1 63-16,0 0 101 0</inkml:trace>
  <inkml:trace contextRef="#ctx0" brushRef="#br0" timeOffset="177419.39">15113 17562 84 0,'0'-13'2'0,"16"1"5"0,-16-2 1 16,0 0 2-16,22-2-5 0,-11 0-3 0,3 1-25 16,1-1-8-16,2 1 3 0</inkml:trace>
  <inkml:trace contextRef="#ctx0" brushRef="#br0" timeOffset="178088.39">15439 17540 371 0,'-9'12'19'0,"9"-2"19"16,-8 4 12-16,6-3 17 0,-2 3 0 15,-1 1-6-15,-1-2 7 0,5 0 9 0,-2 0 0 16,0 0 5-16,2 0 2 0,0-2-14 0,1 1-6 16,0-2-4-16,0 0-7 0,0-1-4 0,0 0-13 15,0-2-14-15,0-1-13 0,0 1-5 0,20-1-4 16,-20-1 0-16,0-2-4 0,15 1-9 0,-15 0 0 16,0-1-5-16,17-1 4 0,-17 0 1 0,15-2 4 15,-5 0-5-15,-2 0-4 0,2 0-5 0,0 0-8 16,4 0-8-16,-4 0-3 0,1-29-8 0,0 29-4 15,1-20 10-15,-1 20-7 0,-1-26 21 0,0 10 8 16,1-1 4-16,-3 0 18 0,-1-1-3 0,0-4-3 16,-1 1 0-16,-1-3 0 0,0 1 0 15,-3-4 11-15,1 2 2 0,-2-1-1 0,-1 0 1 16,1 1-4-16,2-2 12 0,-3 4 1 0,0 2 19 16,1 0 12-16,0 4 13 0,1 2 8 0,-1 2 12 15,0 1 20-15,-1 4 0 0,1 1 10 0,-1 2-4 16,0 1-19-16,0 3-8 0,0 0-21 0,0 1-17 15,0 0-7-15,0 0-13 0,0 0 6 0,0 0-13 16,0 0 0-16,0 25-4 0,0-25-8 0,0 26 4 16,0-8-7-16,0 2 0 0,0 3-6 0,0 2 1 15,0-1-10-15,0 1-11 0,0-1-4 0,0 1-19 16,0-3 3-16,0-3 12 0,0-1 12 0,0-4 19 16,0 0 0-16,0-3 7 0,0-5-10 15,0 0 7-15,0-3 7 0,0 0-18 0,0-3 15 16,0 0-8-16,0 0 8 0,0 0 23 0,0-24 15 15,0 24 20-15,25-23 7 0,-25 23-1 0,24-27-6 16,-24 27-12-16,29-26-10 0,-15 26-6 0,-1-16-8 16,0 16-11-16,-1 0-2 0,-3-10-13 0,0 10-4 15,1 0-18-15,0 0-30 0,-4 0-48 0,2 0-75 16,0 0-99-16,0 0-92 0,-1 26-50 0,0-26 21 16,0 0 119-16</inkml:trace>
  <inkml:trace contextRef="#ctx0" brushRef="#br0" timeOffset="178739.02">16274 17436 389 0,'0'0'25'16,"0"0"22"-16,-12 0 18 0,12 0 28 0,0 28-2 15,-9-28 13-15,9 25 21 0,-6-25 23 0,6 31 10 16,-7-14-2-16,4 1-17 0,-1 1-28 0,2-1-29 15,-2 1-22-15,1-1-22 0,2-3-23 0,0 2-7 16,1-4-11-16,0-1 0 0,0-3-8 0,0 0-1 16,0-4-17-16,0-2-11 0,0-1-9 0,0-2-8 15,0 0 14-15,26 0 0 0,-26 0 10 0,18 0 12 16,-18-22 5-16,21 22 11 0,-7-22 4 0,-2 22-3 16,1-32 3-16,-1 14 1 0,2 0 0 0,-3 0 8 15,1 0 0-15,-4 1 8 0,2 4 19 16,0 0 33-16,-2 2 17 0,-3 3 26 0,1-1-1 15,-2 5-16-15,1 0-1 0,-2 2-18 0,-3 1-10 16,0 1-6-16,0 0-7 0,0 0-8 0,2 0 6 16,-2 0-9-16,2 20-16 0,1-20-6 0,-2 22-16 15,3-22-6-15,-2 26 3 0,1-11-10 0,-1-2-16 16,1 0-18-16,-1 0-22 0,-2-13-15 0,3 17-4 16,-2-17 2-16,2 8 13 0,-1-8 18 0,1 0 26 15,1 0 19-15,2 0 8 0,-1 0 8 0,2 0-6 16,-1 0 4-16,3-27 7 0,0 27 6 15,3-24 8-15,-2 24 6 0,-1-22 1 0,3 22 2 0,-3-20 0 16,0 20-6-16,0-12-6 0,-3 12-9 16,1 0 1-16,-1-8-1 0,1 8 1 0,-2 0 0 15,1 0-5-15,1 0 0 0,-1 0-10 0,2 0 1 16,-3 21-8-16,1-21-9 0,-1 0-17 0,-1 19-39 16,-1-19-42-16,0 15-61 0,-2-15-75 0,-1 16-67 15,0-16-46-15,0 13-4 0,0-5 48 0,0-2 107 16</inkml:trace>
  <inkml:trace contextRef="#ctx0" brushRef="#br0" timeOffset="178943.9">16672 17284 660 0,'11'0'62'0,"-11"0"61"15,11 0 63-15,-4 0 55 0,-2 0-31 0,-3 0-39 16,1 20-57-16,0-20-56 0,-3 0-23 0,0 22-29 16,0-22-28-16,0 21-48 0,0-21-85 0,0 23-95 15,0-12-76-15,-24 0-44 0,24 1 53 16,0-3 103-16</inkml:trace>
  <inkml:trace contextRef="#ctx0" brushRef="#br0" timeOffset="179163.29">16841 17381 944 0,'0'0'80'0,"0"0"64"0,0 0 60 0,-21 20 39 16,21-20-43-16,0 18-33 0,0-18-38 0,0 18-22 15,0-18-29-15,0 18-24 0,0-18-19 0,0 18-15 16,0-18-9-16,0 14-6 0,29-14-5 15,-29 11-11-15,0-5-38 0,21-4-52 0,-21 1-88 0,0 0-115 16,16-2-95-16,-16 3-60 0,12-3 45 16,-12 1 122-16</inkml:trace>
  <inkml:trace contextRef="#ctx0" brushRef="#br0" timeOffset="179329.19">16737 17854 2216 0,'-4'7'69'0,"0"-3"67"0,1-1 45 0,1 0 44 16,0-2-51-16,1 0-58 0,0-1-46 0,0 0-54 16,1 0-58-16,0 0-57 0,0 0-53 0,0 0-59 15,0 0-55-15,0 0-94 0,0 0-106 0,0 0-57 16,0 0 33-16,0 0 142 0</inkml:trace>
  <inkml:trace contextRef="#ctx0" brushRef="#br0" timeOffset="184279.56">15483 15429 604 0,'0'-2'47'0,"-1"2"51"0,0 0 46 15,1 0 58-15,0 0 7 0,0 0-1 16,-1 0-2-16,-1 0-16 0,1 0-26 0,1 0-29 16,0 0-21-16,0 0-24 0,0 0-22 0,0 0-8 15,0 0-10-15,0 0 3 0,0 0 11 0,0 0 4 16,22 0-8-16,-22 0-11 0,26 14-20 0,-26-14-15 16,40 0-8-16,-19 0-6 0,4 0 3 0,0 0-6 15,1 0 1-15,-2 0-15 0,1 0-25 0,-1 0-35 16,-3 0-38-16,-1 0-44 0,-3 0-46 0,-5 0-54 15,0 0-82-15,-4 0-46 0,-2 0-18 0,-2 0 10 16,-1 0 122-16,-2 0 102 0</inkml:trace>
  <inkml:trace contextRef="#ctx0" brushRef="#br0" timeOffset="184511.43">15335 15729 622 0,'0'1'56'16,"0"0"58"-16,0 2 78 0,0 0 54 0,0-2-7 15,23 2-11-15,-23-1-48 0,0 0-30 0,30-1-22 16,-30 1-35-16,28-2-19 0,-28 0-18 0,30 0-25 16,-13 0-9-16,3 0-12 0,-2 0-14 15,1 0-6-15,-2 0-20 0,1-21-40 0,-3 21-56 16,-1 0-85-16,0 0-105 0,-1 0-76 0,-4-13-33 15,6 13 36-15,-4 0 125 0</inkml:trace>
  <inkml:trace contextRef="#ctx0" brushRef="#br0" timeOffset="185107.66">15964 15533 358 0,'0'-15'26'0,"0"-2"36"0,16-1 39 0,-16 0 43 16,0 1 22-16,9-1 21 0,-9 2 20 0,0 1 1 15,0 0-8-15,0 2-13 0,0 0-28 0,0-1-9 16,0 3-3-16,0 1-9 0,0 1 0 0,0 2-6 15,0-1-11-15,0 2-10 0,0-1-8 0,0 4-15 16,0-3-5-16,0 6-13 0,0-4-8 0,-14 2-6 16,14-1-15-16,0 3-6 0,0 0-10 0,0 0-2 15,0 0 2-15,0 0-2 0,0 0-1 16,0 0 9-16,0 0 4 0,0 0 9 0,0 0 8 16,0 23-4-16,0-23-4 0,0 18-10 0,0-18-2 15,23 30-9-15,-23-13-12 0,0-1 1 0,0 2-9 16,19 1-4-16,-19 1 5 0,0-1-7 0,11 1 0 15,-11-1 3-15,0 0-4 0,0-1-4 0,6-2-13 16,-6-1-21-16,0 2-17 0,0-2-14 0,0 2-1 16,0 0 6-16,0-2 8 0,0 3 13 0,0 0 7 15,0-3 11-15,-24 0 8 0,24-2 10 0,0-1 11 16,0-4 5-16,-18 0 4 0,18-3 9 0,0-1 16 16,-14-1 18-16,14-2 16 0,-9 2 12 15,9-2 3-15,-6 0-9 0,3-1-9 0,1 0-24 16,1 3-18-16,1-2-11 0,0-1-8 0,0 0 6 15,0 1 2-15,0-1 19 0,0 2 17 0,0 1 7 16,0-1-3-16,32 0-21 0,-32 2-17 0,29-2-9 16,-29 1-5-16,36-2 3 0,-16-1-5 0,3 0 1 15,-4 0-13-15,2 0-15 0,-1 0-21 0,-1 0-30 16,-2 0-39-16,-3-20-52 0,2 20-53 0,-6 0-53 16,1-17-37-16,-3 17-44 0,1 0-112 0,-2-18-123 15,-1 18-18-15,-1-14 110 0</inkml:trace>
  <inkml:trace contextRef="#ctx0" brushRef="#br0" timeOffset="188497.47">6414 6003 490 0,'-3'4'37'15,"2"-1"29"-15,-2-2 29 0,3 2 23 0,0-3-17 16,0 1 1-16,0 0 8 0,0 0 29 0,0-1 24 16,0 0 21-16,0 0-15 0,32 0-34 0,-32 0-26 15,22 0-34-15,-22 0-2 0,26 0-4 0,-26-25-3 16,29 25-5-16,-16-19-3 0,1 19-2 0,-2-22 0 15,1 22-4-15,-1-25-3 0,0 14 1 0,-3-2 8 16,1 0 13-16,-2 1 8 0,-2-1 11 0,-1 3-1 16,-1-1 3-16,-2-1 3 0,-1 1 3 15,-1 2 4-15,0 2 8 0,0 1 0 0,0 2-6 16,0-2-3-16,0 3-10 0,0 0-11 0,0 3-10 16,0 0-14-16,0-1-12 0,0 1-7 0,-18 0-3 15,18 0-3-15,0 0-5 0,0 0-1 0,0 0 0 16,0 0-2-16,-9 0-1 0,9 26 1 0,-6-26 7 15,6 23 8-15,-8-23 3 0,6 27 1 0,-1-9-8 16,-1 1-3-16,0 0-12 0,1 2-7 0,0-2 0 16,1 1-3-16,-1 3-6 0,0 1 1 0,2-2 1 15,-1 2-9-15,1-4 5 0,1 0 2 0,-1 0-1 16,-2-2-6-16,3 1 6 0,0-4-7 16,0 0 2-16,0-4-2 0,-1 2-11 0,1-1-12 15,-1 0-15-15,0 0 2 0,-1-1-1 0,1-1 3 16,-2-2 4-16,0 1 1 0,0-3 10 0,0 0 2 15,-2 2 9-15,2-5 2 0,-1 0 3 0,0-1 5 16,1 2 2-16,-2-2 4 0,-1 1 0 0,0-1 7 16,1 2-4-16,-1-2 2 0,1-2 9 0,1 2 7 15,1 1 18-15,-1-3 6 0,1 1 2 0,1-1-2 16,1 0 2-16,1 0-3 0,-2 1 1 0,2-1-5 16,0 0-5-16,0 0 4 0,-1 0-4 0,1 0 8 15,0 0 0-15,0 0 15 0,0 0 15 0,0 2 24 16,0-2 19-16,23 2 5 0,-23-2-14 0,25 0-20 15,-25 0-8-15,33 1-11 0,-13 1 12 0,2-2 1 16,-1 0-21-16,1 0-16 0,-3 0-15 16,2 0-18-16,-4 0-4 0,2 0 2 0,-2 0-12 15,-3 0 0-15,0 0-5 0,-3 0-7 0,-2 0-12 16,-2 0-33-16,1 0-52 0,-3 0-60 0,-3 0-56 16,0-16-43-16,1 16-9 0,0 0-18 0,-2 0-21 15,0 0-65-15,0 0-95 0,-1 0-140 0,0 0-233 16,0 0 4-16,0 0 161 0</inkml:trace>
  <inkml:trace contextRef="#ctx0" brushRef="#br0" timeOffset="189869.61">12659 12182 669 0,'-6'0'41'16,"2"0"50"-16,3 0 24 0,1 0 31 0,0 0-27 15,0 0-19-15,0 0 1 0,0 0-2 0,0 0 2 16,26 0-11-16,-26 0-3 0,18-18-15 0,-18 18-8 16,29-21-5-16,-10 7-2 0,0-1-10 0,1-3 12 15,1 0 5-15,1-1 3 0,-2 0 11 0,1-2-2 16,-6 3-2-16,1 1-3 0,-2 1 8 0,0 1 5 15,-4 1 9-15,-2 0 8 0,0 1-5 0,-4 2-3 16,-3-1-7-16,-1-1-5 0,0 3-4 0,0 2 6 16,0-3-1-16,0 3-9 0,0 0-3 15,0-1-12-15,-24 5-11 0,24 0 5 0,0 2-7 16,0-1-9-16,-15 3-11 0,15 0-11 0,0 0-6 16,0 0-10-16,0 0 2 0,0 0-10 0,0 0 0 15,0 0 9-15,0 28-3 0,0-28 7 0,0 24-5 16,0-9 5-16,0 3 0 0,0 2 3 0,0 3 4 15,0 0-7-15,0 0-1 0,0 1 2 0,0 0-1 16,0 1-7-16,0 2 7 0,0-1-5 0,0 0 0 16,0-3 10-16,-20 0-6 0,20-1 0 0,0-2-3 15,-17-3 1-15,17-1 0 0,0-1 0 0,-12-3 5 16,12-2-7-16,-7-1 5 0,7-3 2 0,0 0 6 16,-6-2 13-16,6-2 15 0,0-2 16 15,0 0 6-15,0 0 2 0,0 0-6 0,0 0-8 16,0 0 4-16,0 0 8 0,0 0 4 0,27 0 17 15,-27 0-1-15,31 0-3 0,-12 0-5 0,6-20-21 16,2 20-9-16,-1 0-3 0,3-16-8 0,-3 16 2 16,3-11-9-16,-5 11-12 0,1-11-6 0,-4 5-7 15,0 2 0-15,-2-1-4 0,-4 2 1 0,-2 0-24 16,-1 1-21-16,-3 0-36 0,-1 2-34 0,-3 0-27 16,-2 0-38-16,-1 0-45 0,-2 0-67 0,2 0-74 15,-2 0-70-15,0 0-121 0,0 0-167 0,0 0 3 16,0 0 132-16</inkml:trace>
  <inkml:trace contextRef="#ctx0" brushRef="#br0" timeOffset="191173.74">16177 5996 450 0,'0'0'46'0,"0"0"28"0,0 0 40 15,0 0 16-15,0 0-11 0,0 0 9 0,0 0 1 16,26-18 11-16,-26 18-5 0,24 0-11 0,-24-24-20 16,27 24 7-16,-10-20-9 0,-1 8 9 15,-1-1 5-15,0 0-18 0,-1-2 1 0,2 1-17 16,-3 0-4-16,0-4 0 0,-1 0-2 0,0 0 4 15,-3 0 7-15,0 0 6 0,-3 0 5 0,-1 2-4 16,1 2-8-16,-1-1-1 0,-3 3-3 0,1-1 6 16,-3 7 3-16,0-3-1 0,0 1-7 0,0 0 0 15,0 3-3-15,0 2-10 0,0 1-3 0,0-3-16 16,0 2-14-16,0 3-9 0,0 0-11 0,0 0-11 16,0 0 1-16,0 0-2 0,0 0-9 0,0 0 4 15,-16 0-7-15,16 0 0 0,0 0 5 0,0 18 3 16,0-18-2-16,0 20 2 0,0-20-1 15,0 27-1-15,0-12 6 0,0 4 1 0,0 3 4 16,0-2-7-16,0-1-6 0,0 2 0 0,0-2 2 16,0-2 4-16,0 0 6 0,0-2-12 0,0 0 5 15,0 1-5-15,0 0-2 0,0 0 0 0,0-3-26 16,0 2-9-16,0 3-13 0,0-2-7 0,0-1 12 16,0-2 9-16,0-2 13 0,-19 0 12 0,19-1 8 15,0-3 3-15,0-1 4 0,0-1 1 0,-10-2-3 16,10 0 9-16,0-3 2 0,0 1 15 0,0 0 17 15,0-1 6-15,0 0 11 0,0 0 2 0,0 0 5 16,0 0-2-16,0 0-2 0,0 0 2 0,0 0-3 16,0 0 12-16,0 0 11 0,19 0 7 15,-19 0 0-15,20 0-11 0,-6 0-7 0,2 0-17 16,3 0-9-16,-1 0-2 0,3 0-14 0,-1 0-2 16,2-14-5-16,-2 14-14 0,-1 0-1 0,2 0-4 15,-2 0-9-15,-2 0-5 0,0 0-12 0,-3 0-19 16,-1 0-25-16,-3 0-24 0,-4 0-26 0,0 0-27 15,-4 0-24-15,1 0-40 0,-2 0-53 0,-1 0-53 16,0 14-49-16,3-14-59 0,-3 0-64 0,0 0-115 16,0 10-47-16,0-10 85 0,0 13 153 0</inkml:trace>
  <inkml:trace contextRef="#ctx0" brushRef="#br0" timeOffset="212515.14">6574 7391 115 0,'-9'-5'4'0,"-1"1"14"0,0 0 14 16,-4-2 13-16,2 1 12 0,-5 1 4 0,1-1 3 15,0 1 2-15,-3 1-2 0,2 1-10 16,-2 0-2-16,0 1-5 0,-1-1-11 0,2 2-1 15,0 0-3-15,-3 0-1 0,2 0 8 0,-3 0 4 16,0 0-2-16,3 0-8 0,-3 19-4 0,3-19 4 16,-1 0-13-16,1 23-5 0,0-23-4 0,3 18-14 15,0-18 8-15,1 21 19 0,0-7-14 0,-1 0 0 16,2-3 0-16,2 3-10 0,1-2 10 0,2 2-1 16,-1-1-4-16,5 2 5 0,0 0 4 0,3-1-4 15,-1 3 4-15,3 1-4 0,0-1-5 0,0 2 5 16,0 1 5-16,0 0-1 0,0-1 1 0,0-2 4 15,0 3-14-15,25-1 5 0,-25-3 0 0,18 2 5 16,-18-3 5-16,20 0-5 0,-20 2 4 16,22-2-9-16,-9-1 5 0,-2-1-1 0,1 1-9 15,1-1 10-15,-1-1-10 0,4 0-10 0,-4-1 5 16,1-2-9-16,0 1 0 0,-1-1 13 0,2-3 1 16,-3 2 0-16,2-3 0 0,0 1-5 0,0 0 1 15,0-2-1-15,1-2 4 0,0 1-9 0,1 0 5 16,0-3-5-16,-1 0 5 0,2 0 0 0,-1 0-5 15,1 0 10-15,1 0 4 0,-1 0 1 0,0-25-6 16,3 25 1-16,-2 0-20 0,1-24 11 0,-2 24-1 16,-1-19 0-16,3 8 0 0,-6-2 9 0,6 1 5 15,-3-2-9-15,-2-1 14 0,0 1-14 16,2 1-5-16,-4-4 9 0,-1 2 1 0,2-2 0 16,-3 2 9-16,0-1 9 0,-1 2 4 0,-2-3 8 15,-1 3 1-15,0-1 7 0,0 0-4 0,-1-1-9 16,0 3 4-16,-3-1-16 0,2-1 0 0,-3 3 7 15,2-1-5-15,-2 0 1 0,0 3 0 0,0-3-1 16,0 4-3-16,0-2 4 0,0 0-4 0,0-2-4 16,-21 3 0-16,21 1-8 0,0-2 1 0,-19 2-2 15,19-2 1-15,-13 3-1 0,13 0-4 0,-13 2-2 16,13-3-1-16,-12 1 0 0,12 1 4 0,-10 0-4 16,4-2-5-16,-4 2-10 0,3 1-15 15,0 0-18-15,0 0-25 0,-3 0-31 0,0 2-26 16,0-2-38-16,-3 0-29 0,6 1-22 0,-4 0-16 15,-2 2-2-15,0-1 26 0,1 1 63 0</inkml:trace>
  <inkml:trace contextRef="#ctx0" brushRef="#br0" timeOffset="213788.2">4717 8083 150 0,'-21'-7'9'0,"-3"2"8"0,1-3 2 15,-2 1 13-15,3 0-10 0,-4 1-5 0,0-1 8 16,1 2-13-16,-5-2 4 0,2 2-1 0,-1 1-6 15,0-1 4-15,2 2-3 0,-2 0-2 16,1 2 3-16,0-2-5 0,0 2 4 0,0-1 10 16,2 2-7-16,-3 0 2 0,1 0 0 0,0 0-10 15,-1 0 0-15,0 0 0 0,-2 25 2 0,0-25 4 16,-2 14-1-16,2-14 6 0,-3 24-8 0,0-10-7 16,0-2 2-16,3 3-9 0,-2 2 7 0,1-1 3 15,4 3 6-15,0-1-6 0,2-1-2 0,-1 2 1 16,2 2-9-16,4-2 12 0,-3-2-2 0,4 1 4 15,0 0 3-15,2 1-9 0,1 0 6 0,2 2-6 16,1 1 0-16,0-2 5 0,2 5-14 0,1 2 12 16,2-2 0-16,3-2-3 0,-2 2 10 0,3 0-13 15,3-1-1-15,2-2 6 0,0 0-7 16,0 2 9-16,0-1 0 0,0 0 3 0,0-2 0 16,28 1 1-16,-28 2-4 0,23-4 0 0,-23 3 8 15,30-3-12-15,-11-1 11 0,-3 0-3 0,5 0-5 16,3-2 8-16,2-1-4 0,-3-1-1 0,6-1 0 15,-3-1-3-15,3 0 0 0,2-1 3 0,-3-1-3 16,1 1-1-16,1-2 0 0,-2-1-8 0,0-1 8 16,0 1-4-16,-4-2 3 0,2 0 5 0,-2-2-9 15,1 1 9-15,-2 0-12 0,-1-1 10 0,0 0-5 16,0-2 1-16,-3 2 2 0,2-2-5 0,-1 0 2 16,0 0-1-16,0-2 8 0,0-1-2 0,-1 0-1 15,0 0 4-15,0 0-4 0,-1 0 4 16,0 0 7-16,-2 0-7 0,0 0 5 0,2 0-5 15,-1 0-3-15,2-24 8 0,0 24-5 0,-2 0 5 16,4-21 8-16,-1 21-17 0,1-19 5 0,-2 19-10 16,0-21 0-16,1 12 9 0,1-4-5 0,-3 0 6 15,-2 2-5-15,1-3 0 0,-1 1-1 0,2 1 6 16,-4-2 8-16,1 1 4 0,-4 3-3 0,4-1 4 16,-3 1-4-16,-1-3 5 0,1 3 14 0,-3-1 1 15,-1 0 5-15,1 0-9 0,-3-2-20 0,1-3 5 16,-1 1-10-16,0-2 1 0,-1-1 4 0,-4-3-10 15,3 0 1-15,-4-2-1 0,1 0-5 16,-1-2 1-16,0-2 15 0,0-1-16 0,0 2 11 16,0-1 0-16,0-2-10 0,0 2 26 0,-27-1-10 15,27 3 5-15,0 5 0 0,-23-1-27 0,23 4 15 16,-17-2-11-16,17 3-5 0,-19 4 25 0,19-2-20 16,-17 2-5-16,7-1 0 0,1-2 0 0,0 3 1 15,0 0 4-15,3 1-5 0,1 1-14 0,-1-2-11 16,-2 2-21-16,2 3-22 0,2-1-29 0,-3-1-7 15,-1 1-17-15,-4 3-9 0,0-2-14 0,4 1-9 16,-4 3 3-16,-1-3 1 0,0 1 44 0,3 1 37 16</inkml:trace>
  <inkml:trace contextRef="#ctx0" brushRef="#br0" timeOffset="-203787.83">9496 5365 771 0,'-5'-4'79'0,"1"4"71"16,2-1 56-16,-1 0 30 0,3-1-9 0,-2 2-24 16,0 0-10-16,2-1-1 0,-2 1-34 0,0 0-20 15,2 0-23-15,-2 0-9 0,2 0-20 0,-2 0-10 16,-1 0 3-16,3 0-6 0,-3 0 1 0,3 0 0 15,0 0-10-15,-2 0 0 0,2 0-1 0,0 0-1 16,0 0 5-16,0 0 5 0,0 0 14 16,0 0 5-16,0 0 3 0,31 0-7 0,-31 0-18 0,30 0-14 15,-12 0-12-15,3 0 0 0,0 0 2 16,2-18 9-16,2 18 6 0,0 0-6 0,2-16-11 16,1 16-16-16,1-13-11 0,1 13-8 0,-1-14 0 15,2 8-3-15,-1-2-6 0,-1 4-3 0,2-1 1 16,-6-1 6-16,-2 1-1 0,2 3 5 0,-4 0-8 15,-2-2-3-15,-2 1 1 0,-3 1-1 0,-1 1-6 16,0-1-16-16,-5 1-9 0,-1 1-23 0,-3-1-20 16,1 1-24-16,-2 0-46 0,0-2-38 0,-2 2-50 15,-1 0-36-15,0 0-34 0,0 0-40 0,0 0-78 16,0 0-111-16,0 0-54 0,0 0 53 16,0 0 156-16</inkml:trace>
  <inkml:trace contextRef="#ctx0" brushRef="#br0" timeOffset="-203506.99">10058 5123 643 0,'0'-9'79'0,"0"1"108"0,0 1 96 0,0-1 73 16,0 1-15-16,0 1-48 0,0-1-46 0,0 2-33 16,22 0-31-16,-22 1-35 0,24 1-28 0,-7 1-17 15,0-2-13-15,6 4-4 0,4 0-5 0,0 0-2 16,4 0-10-16,1 0 0 0,3 0-2 15,-3 31-8-15,1-31 1 0,-1 24-9 0,1-24-3 16,-6 26-2-16,1-11-6 0,-5-2-2 0,-4 2-2 16,0-1-6-16,-5 1-3 0,-3-2-1 0,-3-1-5 15,-2-2 2-15,-4-1-1 0,1 0-6 0,-3-2-3 16,0-1-7-16,0-1-17 0,0 1-34 0,-30-3-61 16,30 2-76-16,-38 0-69 0,12-3-77 0,-3 2-72 15,-3-3-109-15,-3-1-154 0,-1 0-39 0,2 0 131 16</inkml:trace>
  <inkml:trace contextRef="#ctx0" brushRef="#br0" timeOffset="-202761.88">9485 4695 835 0,'0'0'50'16,"0"0"47"-16,0 0 38 0,0 0 31 0,0 0-24 15,0 0-23-15,0 0-33 0,0 0-10 0,0 0-2 16,0 0-2-16,0 18 25 0,0-18 10 0,0 13 1 16,0-13-5-16,0 18-19 0,25-5-26 0,-25 3-13 15,0-3-3-15,20 4-4 0,-20 0 4 0,0 2-7 16,17 1-8-16,-17-1-6 0,0 1-7 15,9 0-10-15,-9 0 3 0,0-1-7 0,6-1-1 16,-6-1 4-16,0 0-8 0,0-3 7 0,0 1-2 16,0-5-5-16,0 1 7 0,0-3-8 0,0 1 3 15,0-4 1-15,0-2 2 0,0-1 1 0,0-2 3 16,0 0 5-16,0 0 3 0,0 0 13 0,0 0 5 16,0 0 8-16,0-22 9 0,0 22 1 0,-27-21 0 15,27 21-5-15,-17-29-15 0,17 13-2 0,-22-5-10 16,22 0-6-16,-20 0 2 0,20-4-12 0,-18 1 11 15,18-2-2-15,-14 4-2 0,8-2 0 0,1 2-6 16,5 3 0-16,-3 2 5 0,3-1 2 0,0 4 1 16,0 3 0-16,0 3-8 0,0 0 0 15,0 0-8-15,0 1 2 0,23 1 5 0,-23 0 0 16,0-1 2-16,21 1 0 0,-21-3-3 0,17 2 4 16,-17 1-1-16,19 2 1 0,-19 1 2 0,15-2-3 15,-6 4 9-15,-2-1 0 0,-1 2 4 0,-1-2 5 16,-1 2 4-16,-2 0 7 0,0 0 7 0,0 0 6 15,-2 0 8-15,0 0 3 0,0 0 4 0,0 0 6 16,0 0-2-16,0 17-3 0,0-17-5 0,0 0-15 16,0 0-11-16,-19 0-7 0,19 9-17 0,0-9-2 15,-16 0-6-15,16 10-10 0,-15-3-16 0,6-2-47 16,-3 1-47-16,1-2-59 0,3 2-45 0,-4 0-44 16,1 1-61-16,2 1-93 0,-1 0-97 15,4-1-56-15,2 3 74 0,-1 3 160 0</inkml:trace>
  <inkml:trace contextRef="#ctx0" brushRef="#br0" timeOffset="-201655.49">9597 4953 330 0,'20'0'19'16,"-20"0"25"-16,0 0 21 0,22 0 36 0,-22 0 24 15,17-21 17-15,-17 21 28 0,15 0 11 0,-15-22-2 16,16 22 0-16,-9-18-14 0,-4 8-12 16,3 1-14-16,-2-3-20 0,0 3-20 0,-1-2-26 15,0 2-14-15,-3 1-17 0,4 0-7 0,-2 1 0 16,-2-1-16-16,2 3-4 0,0 0-9 0,-1 0-8 16,1 3 2-16,0-3-4 0,0 4 4 0,0 1-2 15,0 0 4-15,1 0 7 0,0 0-3 0,-1 0 6 16,1 0-6-16,0 0 3 0,2 20 2 0,-1-20 0 15,3 0 8-15,-3 20-7 0,1-20 0 0,0 17-7 16,1-17-5-16,-2 15 4 0,1-15-1 0,-1 14 0 16,2-14-2-16,0 12 1 0,-2-7-4 0,0-5 12 15,1 8-4-15,1-6-4 0,-3 0 4 0,4 0-1 16,0-2 7-16,0 0-2 0,-1 0 3 0,3 0-2 16,-4 0 0-16,4 0 5 0,-3 0-3 15,2-22 2-15,-2 22 3 0,0 0 2 0,-3-22 1 16,1 22 6-16,0-15 7 0,-2 15 15 0,-2-16 15 15,0 16-1-15,0-11 3 0,0 11-13 0,0-8-16 16,0 8-4-16,0-4-7 0,0 4-7 0,0 0 4 16,0 0-6-16,0 0-10 0,-17 0 0 0,17 0-13 15,0 0-3-15,0 0 2 0,0 0 1 0,0 0 4 16,0 21 3-16,0-21-3 0,0 14 4 0,0-14-4 16,0 19-4-16,0-9 1 0,18 2 1 0,-18-1 0 15,0-3 4-15,20 1-1 0,-20 0-11 0,18-2-4 16,-18-1-2-16,18-1-2 0,-18-1 3 0,16-1 5 15,-9 0-5-15,-1-3 3 0,3 0 4 16,-1 0-2-16,0 0 4 0,-2 0 5 0,3 0-1 16,1-21 8-16,-3 21-3 0,1 0 1 0,-3-24 4 15,2 24-5-15,-3-21 2 0,-1 8 2 0,-3 1 0 16,0 0 6-16,0 0 5 0,0 2-1 0,0-2 4 16,0 3 3-16,0 1-3 0,0-1 2 0,0 3-6 15,-23 2-9-15,23 0 6 0,0 2-10 0,0 0 1 16,-15 2 0-16,15 0-9 0,0 0 3 0,-12 0 3 15,12 0-3-15,0 0 3 0,-7 0 0 0,7 0-4 16,0 0-3-16,-4 0 1 0,4 0-4 0,-2 21 3 16,2-21 5-16,0 0 8 0,0 17-3 0,0-17-1 15,0 14-1-15,0-14-5 0,0 15-4 16,0-7 1-16,0 1-1 0,0-4-1 0,25 1 7 16,-25-2-2-16,0 0 0 0,21 0 1 0,-21-1-1 15,17-3-2-15,-17 2 3 0,15-2-1 0,-15 0 2 16,18 0 2-16,-9 0-4 0,0 0 7 0,-2 0-2 15,0-21 1-15,3 21 3 0,-5 0-5 0,5-24 0 16,-6 24 3-16,2-18-2 0,-1 18 0 0,-1-20 3 16,4 20-2-16,-6-16-2 0,2 16 2 0,0-13-3 15,-1 9 1-15,-1 1 4 0,0-1-1 16,0 0 1-16,-2 4-7 0,4 0-1 0,-4 0-1 16,4 0 1-16,-2 0 6 0,3 0 1 0,0 0-5 0,0 0 5 15,3 19-5-15,0-19 4 0,1 0 1 16,-2 25 3-16,2-25 3 0,-2 17-3 0,-2-17-1 15,1 17 3-15,-2-17-1 0,-2 15 2 0,0-8 0 16,-1-1 0-16,-1 0 0 0,0-1 0 0,0-3 5 16,0 1-11-16,0 0 2 0,0-1-9 0,0 0-21 15,-20-2-34-15,20 0-54 0,0 0-48 0,-25 0-55 16,25 1-61-16,-18-1-86 0,18 0-112 0,-20 0-51 16,20 0 33-16,-14 0 134 0</inkml:trace>
  <inkml:trace contextRef="#ctx0" brushRef="#br0" timeOffset="-200531.12">10405 4666 581 0,'0'-3'42'0,"0"1"34"0,0-2 43 0,0 1 42 15,-16 1-10-15,16-2-2 0,0 0-10 0,0 1-22 16,0 0-9-16,0 0-10 0,0 2-17 0,0-3-8 15,0 2-13-15,0-1-6 0,0 1-3 0,0 1-1 16,0-3-1-16,0 3-6 0,0 1-8 0,0 0 0 16,0-1 3-16,0-1 4 0,0 2 5 15,0 0 3-15,0 0 0 0,0 0 0 0,0 0 7 16,0 0 4-16,0 0-8 0,0 0 0 0,0 0-11 16,0 0-6-16,0 0-4 0,0 0-9 0,0 0-5 15,0 0-6-15,0 0 1 0,0 0 3 0,0 18 3 16,0-18-2-16,0 0 0 0,0 16-4 0,0-16 0 15,0 15 4-15,21-6-11 0,-21-2 5 0,0 2-10 16,19 0 5-16,-19-1 3 0,0 0-7 0,15 1 7 16,-15 0-7-16,10 1 0 0,-10-1 3 0,8-2-7 15,-8 1 1-15,8 0-1 0,-3 0-6 0,-1-3 4 16,-3 0-2-16,3-1-3 0,-3-1-6 0,-1 0-19 16,2-1-19-16,0-2-19 0,-2 0-12 15,0 0-7-15,0 0-8 0,0 0-2 0,3 0-20 16,-3 0-10-16,1 0-19 0,-1 0-32 0,0 0-20 15,2 0-18-15,-2 0 16 0,2 0 30 0,-2-17 47 16,0 17 39-16,0 0 25 0,0 0 20 0,0-13 12 16,0 13 17-16,0 0 10 0,0-8 4 0,0 8 11 15,0-5-3-15,0 5-8 0,0-4 8 0,0 1-2 16,0 0-5-16,0 0 8 0,0 0-4 0,0 0-2 16,0 0 4-16,0 0-3 0,0-3 7 0,0 0-4 15,0 1 1-15,0-2 8 0,0 3-7 0,0-2 21 16,-15 2 20-16,15-3 23 0,0 3 27 0,0 2-11 15,0-3 18-15,0 2-8 0,-12-2-3 16,12 0 17-16,-6 0-22 0,2 1-8 0,-1 0-11 16,0-1-15-16,0 4-6 0,0-2-5 0,0 1-2 15,0 1-5-15,-1 1-3 0,4 0-9 0,-1 0-11 16,1 0-6-16,-1 0-4 0,2 0-8 0,-2 0 3 16,1 20-2-16,0-20 2 0,0 0 6 0,1 0-3 15,-1 23 1-15,2-23-3 0,0 17 2 0,0-17-2 16,0 19 5-16,0-9-2 0,0 1-9 0,0 0 11 15,21-2-5-15,-21 3 7 0,0-1 2 0,18-3 1 16,-18 1-8-16,0-4 3 0,20 2 0 0,-20 0-5 16,15-3 4-16,-15 1-6 0,17-2 1 15,-11-3-7-15,2 0 6 0,0 2-1 0,1-2-1 16,0 0 3-16,-1 0-10 0,2 0 4 0,-1-20-4 16,2 20 1-16,1 0-1 0,-4-30-7 0,2 30 2 15,2-27-5-15,-5 12 6 0,2 1 2 0,-3-3 5 16,2 1-5-16,-3-2 1 0,0 0 3 0,-2-2-1 15,-1 3 17-15,2-2-1 0,-4-2 21 0,0 3 21 16,0 1 28-16,0 2 23 0,0 3 0 0,0 1 7 16,0 3-12-16,0-1-3 0,0 3-7 0,-22 2-7 15,22 0-7-15,0 4-6 0,0-1-11 0,0 1-14 16,-15 0-9-16,15 0-13 0,0 0-6 0,0 0-5 16,0 0-9-16,0 0-2 0,0 0 6 15,0 18-1-15,0-18 7 0,0 16-3 0,0-16-4 16,0 27-5-16,0-12 2 0,0 1 5 0,0 0-1 15,0 2 4-15,22-4-6 0,-22 3-3 0,0-4 2 16,0-1 2-16,13-4 1 0,-13 2 0 0,0-3-5 16,0-2-13-16,10-1-23 0,-10 0-25 0,0-3-24 15,4 4-23-15,-4-3-6 0,0 2-5 0,0-2-9 16,0 0-3-16,0 2-4 0,0-1-12 0,0 0 9 16,0-2 12-16,0 0 15 0,-27-1 20 0,27 0 9 15,0 0 23-15,-23 0 25 0,23 0 22 0,-14 0 34 16,14 0 25-16,-17-22 22 0,17 22 32 0,-9 0 4 15,9 0-5-15,-6 0-10 0,6-15-28 16,0 15-7-16,0 0-15 0,0 0-10 0,0 0 0 16,0 0-10-16,0-8-5 0,31 8-7 0,-31-7-3 15,25 4-4-15,-25-2-18 0,31 1-35 0,-13 0-60 16,-3 0-84-16,0-1-103 0,0 1-73 0,0 1-47 16,-4 1 37-16,2-2 117 0</inkml:trace>
  <inkml:trace contextRef="#ctx0" brushRef="#br0" timeOffset="-199531.93">10951 5136 646 0,'0'-23'46'0,"0"23"49"0,19-17 48 16,-19 17 67-16,0-21 2 0,22 7-3 0,-22 1-11 16,13-1-29-16,-13 0-17 0,14-3-13 0,-14-1-9 15,8 0-9-15,-8 1-5 0,5-2-6 0,-3 2 0 16,-1-1 0-16,-1 0 9 0,0 1-2 0,0 2 6 16,0 1-4-16,0 0-4 0,0 3-3 0,0 1-13 15,-18 2-12-15,18 1-21 0,0 1-10 0,0 3-7 16,0-1-6-16,0 2-1 0,-14 2-13 0,14-1-9 15,0 1-4-15,0 0 0 0,0 0-1 0,0 0-6 16,0 0-3-16,0 0-8 0,0 0 8 0,0 0 4 16,0 22 6-16,0-22 0 0,0 16-2 0,0-16-1 15,0 22 2-15,0-9 1 0,0 0 4 16,19 0 0-16,-19 2-9 0,0-2 4 0,0 3-5 16,13-3 3-16,-13 1-2 0,0 0 1 0,9 1-4 15,-9-1-2-15,7 0 5 0,-6 3-4 0,3-3-3 16,-3 1-1-16,2 0-2 0,-1 0-2 0,1 0 0 15,-2 0 2-15,0 0-1 0,1 0-1 0,-2 0 1 16,0 0 3-16,0-1 1 0,0 2-2 0,0-2-2 16,0 0-5-16,0-1-2 0,0-2-4 0,0 2-2 15,0-2 0-15,0-1-4 0,0-1 7 0,0-2 6 16,-17 0-2-16,17-1 4 0,0 0-1 16,0 0-3-16,0-2 3 0,-12-1 1 0,12 0 2 15,-8 1 3-15,8 0-1 0,-3-4 2 0,0 1 1 16,2-1 3-16,-2 1 1 0,2-1 4 0,-1 0 8 15,2 0 2-15,0 0 7 0,0 0-2 0,0 0-2 16,0 0 3-16,0 0 2 0,0 0-3 0,0 0-3 16,0 0-1-16,0 0 5 0,0 0 9 0,0 0 9 15,0 0 20-15,0 0 3 0,0 0 1 0,32 0-2 16,-32 0-20-16,27 0-3 0,-27-14-6 0,34 14 1 16,-14 0 3-16,-1 0-12 0,-1-12-5 0,0 12-5 15,-1-8-8-15,-2 3-2 0,1 0 1 0,-3 2-4 16,-1-1-4-16,-1 3 4 0,-2-4-5 15,0 4-7-15,-3-1 7 0,0-1-4 0,1 2 0 16,-2 0 0-16,-2-3-10 0,1 4-25 0,-2-1-22 16,2 0-26-16,-1-1-32 0,-3 2-23 0,0-2-23 15,0 2-29-15,0 0-35 0,0 0-58 0,0 0-77 16,-29 0-76-16,29 0-98 0,-28 0-151 0,11 0-77 16,-4 0 124-16,-6 0 169 0</inkml:trace>
  <inkml:trace contextRef="#ctx0" brushRef="#br0" timeOffset="-198293.83">14429 5489 487 0,'-2'0'47'0,"-1"0"41"0,3 0 69 0,0 0 44 15,0 0 13-15,0 0 12 0,0 0-25 0,0 0-3 0,0 0-20 16,-2 0-25-16,2 0-17 0,-1 0-19 15,1 0-14-15,0 0-6 0,0 0-14 0,0 0-4 16,0 0-5-16,0 0-3 0,0 0 15 0,0 0 9 16,0 0 6-16,23-17 5 0,-23 17-6 0,26 0-5 15,-26-18-11-15,37 18-6 0,-14-18-4 0,2 10-6 16,2-3 2-16,-3 0 0 0,4-2-2 0,-2 1-5 16,3-2-4-16,1 1-15 0,-1-2-9 0,1 2-10 15,1-2-8-15,-2-1 7 0,1 2-9 0,-2 0 1 16,-1 1-6-16,-3 0-7 0,-2 3 4 15,-2 1-11-15,-5 0 6 0,0 0-4 0,-4 3-1 16,-3 0 7-16,-1 0-8 0,-1 4-15 0,-5-1-26 16,1 2-37-16,0-1-62 0,-2 1-72 0,0-3-69 15,0 1-62-15,0 0-42 0,-27-1-37 0,27 0-96 16,-32-1-39-16,8 2 17 0,0 2 127 0</inkml:trace>
  <inkml:trace contextRef="#ctx0" brushRef="#br0" timeOffset="-198064.96">14850 5056 605 0,'0'-8'59'0,"24"2"62"15,-9 2 71-15,0-3 64 0,1 4 11 0,3 1-19 16,0 1-26-16,0 1-21 0,1 0-40 0,0 0-7 16,1 0-19-16,-2 28-10 0,-1-28-9 0,-2 20-8 15,0-20-4-15,-2 26-11 0,-4-26-9 0,0 24-15 16,-4-24-11-16,0 19-18 0,-3-7-7 0,-1-5-14 15,-2 1-7-15,0 1-2 0,0-2-7 0,0 1-18 16,0 2-50-16,0-2-63 0,-29 3-83 0,29-1-90 16,-28 1-141-16,28 0-181 0,-38 1-41 0,18-1 110 15</inkml:trace>
  <inkml:trace contextRef="#ctx0" brushRef="#br0" timeOffset="-197413.93">14350 4538 637 0,'0'0'51'0,"0"0"50"0,0 0 67 16,0 0 67-16,0 0 15 0,0 0 8 0,0 0-14 16,0 0-30-16,0 0-36 0,0 0-42 0,0 0-43 15,0 0-33-15,0 0-18 0,-15 0-7 0,15 0-7 16,0 0-2-16,-19 16 1 0,19-16-4 0,-11 0-4 15,11 17 5-15,-14-17-10 0,10 14 1 0,0-4 14 16,1 2-3-16,1-1 11 0,1 3 13 0,0-1-6 16,1 1 7-16,0 2-2 0,0-1-5 0,0 2-6 15,0-2 0-15,0 1 4 0,0-2-8 0,23 3 5 16,-23 0-5-16,0 0-6 0,21-3 1 0,-21 0 2 16,16-1-7-16,-16-1 2 0,18-1 1 0,-7 0-8 15,-3 1 4-15,1-3-1 0,1 1-4 16,3-2 5-16,-3-2 4 0,-1 1-7 0,4-2 0 15,-1 1-1-15,0-4-8 0,-1 0-5 0,0 1-3 16,2-3-3-16,-3 0-3 0,0 0-4 0,1 0-14 16,-1 0-32-16,-1 0-42 0,1-20-48 0,-2 20-50 15,1 0-46-15,-1-23-41 0,-2 23-47 0,1-19-99 16,-2 19-81-16,-1-23-41 0,-1 11 75 16,-1 0 162-16</inkml:trace>
  <inkml:trace contextRef="#ctx0" brushRef="#br0" timeOffset="-196096.59">14634 4684 270 0,'0'-6'11'0,"0"-5"9"16,26 4 5-16,-6-17 48 0,-20 11-33 15,23-1 3-15,-12-3 1 0,-1 2-13 0,0-1-3 16,-3 2 8-16,0-1-1 0,-3 0 15 0,-2 2 14 15,0 0-2-15,-2 4 14 0,0-3 24 0,0 3-7 16,0 1 5-16,0 1-2 0,-22 2-9 0,22 0 12 16,0 1-11-16,-19-2-3 0,19 4-17 15,0-1-15-15,-21 2-5 0,21 1-8 0,-14 0-5 16,14 0-5-16,-15 0-6 0,9 0-7 0,0 0 0 16,-2 0-12-16,2 0 7 0,0 21-2 0,0-21 1 15,0 0 4-15,3 28 7 0,-1-28 11 0,3 23-2 16,-2-10 17-16,3 0 4 0,0 1 5 0,0 1 7 15,0-1-3-15,0 3-3 0,0-3-4 0,0 3 4 16,0-4 0-16,0 1 1 0,23-2 7 16,-23 1-13-16,0-2-1 0,15 1-12 0,-15-1-9 0,11 1-1 15,-11-2-5-15,15-1 4 0,-15 3-9 0,12-2-1 16,-5 1-8-16,-1-1-8 0,1-1 2 16,2-3-1-16,-3 2-1 0,1-2 2 0,0 0-4 15,1 0 0-15,-2 0-1 0,1 0-2 0,2-2 4 16,-3 1-2-16,1-2 2 0,-2 1-2 0,2-1-1 15,1-2-2-15,-1-1-4 0,1 2 2 0,-1-1 0 16,2-1-4-16,0 0 0 0,1 0-4 0,0 0 1 16,0 0 0-16,1 0-7 0,1 0 1 0,-1-23-6 15,0 23 3-15,0 0 11 0,-1-21-1 0,-1 21 5 16,-2-15 0-16,0 15 3 0,-4-17 4 0,1 17-2 16,-1-19 5-16,-2 7-7 0,0 3 9 0,-1 0 3 15,0-1-2-15,0 3 19 0,0 2 3 0,0-1 7 16,-22 3 5-16,22 0-5 0,0 3-5 0,-19-1 6 15,19 1 1-15,-16 0-4 0,16 0-7 16,-12 0-9-16,12 0-9 0,-9 0-5 0,9 0 1 16,-8 0-2-16,8 0-7 0,-4 0 8 0,4 0-3 15,0 0-6-15,-3 0 11 0,3 25-11 0,0-25 4 16,0 18-3-16,0-18 2 0,0 19-2 0,0-19 0 16,0 18 2-16,26-18-3 0,-26 14 5 0,0-14-2 15,23 10-3-15,-23-10-4 0,20 7-4 0,-20-7 3 16,23 3 5-16,-10-3-1 0,0 0 1 0,0 0-3 15,2 0 0-15,-3 0 7 0,2-21-1 0,-3 21 2 16,3-18 2-16,-5 18 0 0,-2-18 3 0,0 18 1 16,-2-19-3-16,1 19-1 0,-4-18 3 15,-1 18 2-15,-1-13 4 0,0 13 0 0,0-8 9 16,0 3 8-16,0 2 14 0,0 0-1 0,0 0 1 16,-21 0-2-16,21 1-8 0,0 0 3 0,0 0-15 15,0 2-9-15,-14 0-1 0,14 0-7 0,0 0 3 16,0 0-1-16,0 0-13 0,-8 0 2 0,8 0 1 15,0 0-3-15,0 0 5 0,0 17 0 0,0-17 1 16,0 0-4-16,0 0 0 0,0 0-2 0,0 11-3 16,0-11-2-16,0 0-1 0,20 0-2 0,-20 6-5 15,0-6 8-15,0 3-11 0,20-3 5 0,-20 0 6 16,0 0 0-16,15 0 7 0,-15 0 0 0,9 0 6 16,-9 0 2-16,7 0 6 0,-7 0-2 15,4 0-1-15,-4 0-2 0,0 0 0 0,0-19 6 16,0 19 2-16,0 0 5 0,0-13 8 0,0 13 2 15,0-13 3-15,0 13-2 0,0-9-8 0,-23 9 0 16,23-6-2-16,0 6 0 0,0 0-6 0,0 0-2 16,-13 0-6-16,13 0-3 0,0 0 3 0,0 0-6 15,-8 0-3-15,8 0-2 0,0 0 0 0,0 0-1 16,0 0 3-16,0 0 3 0,0 0 1 0,0 0 5 16,0 19 0-16,0-19-3 0,0 0 0 0,0 14-3 15,0-14-3-15,23 8 4 0,-23-8-4 16,0 0 0-16,15 6 1 0,-15-6-4 0,0 0 4 0,12 0 2 15,-12 0-3-15,9 0 3 0,-9 0 3 16,8 0 0-16,-2 0 0 0,-1 0 6 0,-2-18-3 16,1 18-1-16,0 0 7 0,0-19-4 0,-2 19-3 15,3-14-2-15,-4 14 6 0,1-17-7 0,-2 17 7 16,0-13 2-16,1 7-11 0,-1 0 6 0,0 6-3 16,0-6-6-16,0 6 3 0,0 0-2 0,0 0 2 15,0 0-7-15,0 0 1 0,0 0 1 0,0 0-2 16,0 0 12-16,0 0 1 0,0 0-3 0,0 23 3 15,0-23 0-15,0 0 0 0,26 19 0 16,-26-19 3-16,0 13-6 0,22-13 2 0,-22 16 1 0,13-16-3 16,-13 10 6-16,10-10-6 0,-10 10 5 0,12-7 4 15,-12-3-1-15,8 4 12 0,-3-3-2 0,-1-1-1 16,-1 0 1-16,0 0-1 0,0 0-3 16,1 0-2-16,-2 0-4 0,1 0-6 0,-2 0 1 15,1 0-7-15,1 0-17 0,2 0-45 0,0-20-57 16,-3 20-62-16,3 0-54 0,-1-24-38 0,1 24-53 15,-3-19-88-15,2 19-80 0,-2-19-38 0,-2 11 61 16,1-1 153-16</inkml:trace>
  <inkml:trace contextRef="#ctx0" brushRef="#br0" timeOffset="-195320.03">15619 4754 696 0,'0'-2'74'16,"-14"1"79"-16,14-3 54 0,-15 3 50 0,15-1-18 16,-13 0-57-16,8 2-28 0,2 0-36 0,-1 0-43 15,-1 0-6-15,2 0-27 0,1 0-4 0,-1 0-6 16,0 0-13-16,-1 0 13 0,0 25 3 0,-1-25 8 16,0 22 10-16,0-22-5 0,1 25 1 15,1-10-6-15,0 0-3 0,0 0-8 0,2-1-5 16,0-1-4-16,1 4-6 0,0-3 2 0,0-1 1 15,0-2 1-15,0 2 4 0,0-1 10 0,0 0-2 16,26-1-2-16,-26-1-2 0,22 2-5 0,-22-3 1 16,26 0 5-16,-9-2 1 0,-2-1 3 0,4-1-3 15,0-1-3-15,1-3 4 0,1-1-1 0,-2 0 8 16,4 0 6-16,-5 0 16 0,1 0 13 0,-1-24 15 16,-4 24 18-16,0-17 2 0,-2 17-2 0,-2-18-2 15,-3 18-23-15,-2-20-22 0,0 8-22 0,-2-1-21 16,-3 0-5-16,0-2-9 0,0-2-7 0,0-2-19 15,0-1-30-15,0 1-44 0,-30 0-56 16,30 0-59-16,-26 1-70 0,26 2-68 0,-32 2-75 16,15 1-167-16,-1 3-86 0,-1 3 68 0,-1 1 139 15</inkml:trace>
  <inkml:trace contextRef="#ctx0" brushRef="#br0" timeOffset="-193417.6">19091 5725 251 0,'0'0'15'0,"0"0"16"0,0 0 19 16,-1 0 15-16,0 0 6 0,1 0 3 0,-3 0 1 16,3 0-2-16,-1 0-6 0,0 0-4 0,-2 0-10 15,3 0-5-15,0 0-5 0,0 0-8 0,0 0 0 16,-1 0-4-16,0 0 10 0,1 0 0 0,-3 0 0 15,1 0 6-15,1 0-10 0,-2 0 7 0,2 0 9 16,0 0 4-16,-1 0 5 0,1 0 3 0,0 0-6 16,0 0-1-16,1 0 3 0,-2 0-1 0,2 0 2 15,0 0 0-15,0 0-4 0,0 0-1 16,0 0-7-16,0 0 2 0,0 0 5 0,-1 0-5 16,1 0-2-16,-1 0-7 0,1 0-11 0,0 0-3 15,0 0 7-15,0 0 10 0,0 0 9 0,0 0 15 16,0 0-2-16,31 0 1 0,-31 0 4 0,25 0 9 15,-25-16 5-15,33 16 2 0,-17 0-5 0,4 0-6 16,1-12 1-16,1 12-11 0,1 0-3 0,4-13-10 16,0 13-4-16,-1-6 2 0,-1 6-1 0,1-9-2 15,4 6-2-15,-1-2 1 0,3 1 1 0,0 1-3 16,3-2-6-16,0 3-4 0,1-3-9 0,2 2 2 16,-3 0-2-16,2 2 3 0,-1 0 4 0,-4 1-5 15,2 0 1-15,0-3-13 0,-3 3-9 16,-2 0 3-16,0 0-4 0,-2 0-3 0,-3 0 4 15,0 0-16-15,-4 0 2 0,-3 0 3 0,0 0-8 16,-3 0 6-16,-1 0-23 0,-4 0-30 0,-1 0-37 16,-2 0-50-16,-1 0-43 0,-3 0-41 0,1 0-44 15,-3 0-49-15,0 0-76 0,0 0-107 0,0 0-53 16,0 0 7-16,-32 0 99 0,32 0 178 0</inkml:trace>
  <inkml:trace contextRef="#ctx0" brushRef="#br0" timeOffset="-193193.72">19990 5592 621 0,'20'-2'58'0,"-20"1"65"0,0-2 70 0,19 2 58 15,-19 0-10-15,21 1-23 0,-5 0-26 0,-2 0-31 16,5 0-20-16,-3 0-17 0,3 0-21 0,-2 22-2 16,2-22-12-16,0 18-7 0,-5-18-3 0,1 23-10 15,-4-23 5-15,0 22 7 0,0-10-8 0,-3-1-5 16,-2-11-13-16,-2 18-20 0,-1-10-6 0,0-2-13 15,-1 2-2-15,-2-4-10 0,0 1-7 0,0 1-19 16,0-3-48-16,0 3-57 0,0 1-74 16,-27-3-91-16,27 2-148 0,0-1-137 0,-27-1-44 0,27 0 113 15</inkml:trace>
  <inkml:trace contextRef="#ctx0" brushRef="#br0" timeOffset="-192613.06">20564 5603 910 0,'0'-1'116'16,"-22"-3"81"-16,22 1 67 0,0 2 37 0,0 1-95 16,0 0-65-16,-17 0-62 0,17 0-26 15,0 0-15-15,0 0-3 0,0 0 0 0,0 22-6 16,0-22-3-16,0 19-12 0,0-19 1 0,0 26-8 15,0-9 0-15,0 1 3 0,0-3-8 0,0 5 4 16,21-2-5-16,-21 0-5 0,0 0 3 0,0-1-3 16,13-1 1-16,-13 2 8 0,0-4-7 0,0-1 3 15,10-3 3-15,-10 1-5 0,0-4 5 0,3 0-9 16,-3-2-2-16,1-1 11 0,-1-2-6 0,0 0 12 16,0 2-3-16,0-4-8 0,0 0 14 0,0 0 12 15,0 0 21-15,0 0 9 0,0 0 2 0,0 0-5 16,0 0-9-16,0-24-7 0,0 24-2 15,-22-20-6-15,22 6-1 0,0-4 1 0,-18-4 1 16,18 1 10-16,0-5-3 0,-14 1 3 0,14-2 3 16,0 1-2-16,0 1 10 0,-9 0-7 0,9 0 7 15,0 2 4-15,-3 2 1 0,3 1 3 0,0 2-13 16,0 0-3-16,0 3-20 0,0-1-5 0,0 5-6 16,0-3-6-16,21 4 7 0,-21 0-5 0,0 0-2 15,18-1-3-15,-18 5-2 0,20-2 0 0,-20 1 7 16,24 1-2-16,-10 1 3 0,3 1-1 0,0 2 1 15,1 1 2-15,-2 1 2 0,0 0 5 0,-2 0-2 16,1 0 3-16,-4 0 3 0,1 25 0 0,-4-25 7 16,-3 0 1-16,0 19 0 0,-1-19 5 15,-2 0 4-15,-2 16 4 0,0-16 10 0,0 0-2 16,0 11-6-16,0-11-6 0,0 0-22 0,-22 8-8 16,22-8-9-16,-27 4-21 0,6-1-35 0,1-1-56 15,-6-1-69-15,-3 2-62 0,0-3-64 0,2 0-54 16,0 0-77-16,1 0-127 0,3 0-73 0,4 0 64 15,3 0 149-15</inkml:trace>
  <inkml:trace contextRef="#ctx0" brushRef="#br0" timeOffset="-191841.5">19259 5196 1119 0,'-7'-5'97'0,"0"-1"58"16,4 2 46-16,0 1 25 0,-2-2-82 0,5 5-62 15,0-1-40-15,0 1-22 0,0 0-11 16,0 0 3-16,-1 0 2 0,1 0 5 0,0 21-5 16,0-21-2-16,0 27-1 0,0-27-6 0,0 37 0 15,19-16 6-15,-19 0-9 0,0 0 3 0,17 0-1 16,-17-2-3-16,0-1-1 0,0 0-5 0,11-4 7 15,-11-1-1-15,0-2 2 0,0-1 1 0,0-3-4 16,7-2 7-16,-7-1 1 0,0-4 9 0,0 1 17 16,0-1 18-16,0 0 31 0,0 0 14 0,0 0-3 15,0 0-19-15,0 0-23 0,0-23-24 0,0 23-3 16,-19-22 5-16,19 22-5 0,0-30 9 0,-18 11-11 16,18 0-9-16,0-1-1 0,-10-1-9 0,10-1 3 15,0 3-1-15,0 1-3 0,0 0 2 16,0 1-2-16,0 3-2 0,0 1 1 0,28 0-2 15,-28 4 6-15,17 1 2 0,-17-1 9 0,26 3 12 16,-9 1 0-16,-2 3 9 0,4 0 5 0,-5 1-4 16,-1 1 3-16,-2 0-2 0,-3 0-5 0,1 0 3 15,-7 0 1-15,2 23-1 0,-4-23 7 0,0 0 7 16,0 16-1-16,0-16 11 0,0 0-2 0,0 0-12 16,0 14-5-16,0-14-13 0,0 0-18 0,0 11-4 15,0-11-8-15,-35 10-10 0,35-4-18 0,-34 0-32 16,13 2-53-16,1-2-55 0,-1-1-55 0,4 0-44 15,5 1-50-15,-2-1-87 0,14-3-91 0,-15 3-70 16,15-3 45-16,-7 2 147 0</inkml:trace>
  <inkml:trace contextRef="#ctx0" brushRef="#br0" timeOffset="-190239.12">19473 5467 275 0,'0'0'24'0,"0"0"22"16,0 0 25-16,0 0 22 0,0 0-4 0,0 0 3 16,0 0-4-16,0 0 15 0,23 0-2 0,-23 0 6 15,0-23 8-15,20 23-2 0,-20 0 8 0,17-21-7 16,-17 21-13-16,18-21-13 0,-18 10-10 0,11-1 0 15,-11 0 7-15,10 1-1 0,-10-2 6 16,3 4-6-16,-3-5-13 0,0 5-7 0,0-3-9 16,0 4-8-16,0 1 1 0,0 1-8 0,0 1-12 15,0 2-12-15,0 0-10 0,0 2-4 0,0 1-10 16,0 0 6-16,0 0-5 0,0 0 4 0,0 0 5 16,0 0 2-16,0 0 3 0,0 0 0 0,0 20 6 15,20-20-1-15,-20 17-2 0,16-17-2 0,-16 21-2 16,17-21-4-16,-17 24 0 0,17-11 0 0,-17-1 0 15,13 1-1-15,-5 0 3 0,-2-2-1 0,0-1-3 16,2 1 3-16,1-1-4 0,0-2-1 0,0-1 2 16,-1-2 0-16,2-1-2 0,-1 0 2 0,2-3-1 15,-1 2-2-15,-1-3 3 0,1 0-4 16,1 0 1-16,-2 0 3 0,-1 0-1 0,2 0 1 16,-2-26 3-16,1 26-6 0,-2-16 7 0,1 16 2 15,-5-20 0-15,0 20 7 0,-1-19 3 0,-2 11 14 16,0 8 10-16,0-15 11 0,0 7 1 0,0 4-4 15,0 1-4-15,0 1-8 0,0 1-8 0,-21 1-11 16,21 0-11-16,0 0-9 0,0 0-1 0,0 0-1 16,0 0 0-16,-14 0 3 0,14 20 0 0,0-20 5 15,0 0-4-15,0 25 1 0,0-25-3 0,0 20-1 16,0-20 2-16,0 20-1 0,0-9-4 0,0-4-6 16,0 0-3-16,27-1-6 0,-27 0 2 0,0-1-4 15,20-2 1-15,-20 1 1 0,17-4-11 16,-17 1 7-16,18-1-1 0,-8 0 8 0,1 0 14 15,-1 0 5-15,2 0-3 0,0-27 1 0,0 27 7 16,-3-21-5-16,-1 21 7 0,-1-27-4 0,-1 14-3 16,-2-1 2-16,0-1-2 0,-3 0 5 0,-1 2 5 15,0 0 3-15,0 2 3 0,0 1 0 0,0 2-5 16,0 4-5-16,0-1-3 0,0 3-3 0,0-1-5 16,0 3-5-16,0 0 2 0,0 0 0 0,0 0 5 15,0 0 4-15,0 0-1 0,0 0 0 0,0 26 0 16,30-26 3-16,-30 20-1 0,25-20 2 0,-25 25 1 15,22-12 3-15,-22-1-1 0,21 0 1 0,-21 2 3 16,12-1 3-16,-12-2 4 0,8-1 3 16,-8-1-1-16,0 1-5 0,0-3 7 0,0-1 3 15,0-1-2-15,0 1 0 0,0-4-11 0,0 3-6 16,0-2 0-16,0-2-3 0,-19 0 1 0,19 0-2 16,0-1-4-16,0 0 2 0,0 0-4 0,0 0-4 15,0 0-9-15,0 0-11 0,0 0-11 0,0 0-11 16,0 0-16-16,0 0-3 0,0 0 8 0,23-19 6 15,-23 19 14-15,17 0-7 0,-17-18-7 0,23 18 0 16,-9-18 4-16,-1 10 18 0,1-6 15 0,3 3 12 16,-4-1 7-16,-2-1-1 0,-1-1 0 0,0 1-2 15,-2-1 9-15,-3 1 0 0,-2 0 8 16,-1-1 20-16,-2 3 18 0,0 0 17 0,0 2 17 16,0 0-12-16,0 3-15 0,0-1 2 0,0 2-13 15,-23 1 4-15,23 2-6 0,0-1-12 0,0 3-11 16,0 0-10-16,-15 0-11 0,15 0-2 0,0 0-2 15,0 0-3-15,0 0 3 0,0 0-1 0,0 25-1 16,0-25 4-16,0 18 2 0,0-18-4 0,0 24 3 16,0-24-11-16,22 20-4 0,-22-20-8 0,0 15-10 15,16-15-9-15,-16 10-14 0,0-10-6 0,16 8-7 16,-16-8 0-16,11 0 1 0,-11 0 14 0,10 0 15 16,-5 0 12-16,3 0 14 0,-3 0 4 15,1-28 0-15,-1 28 8 0,1-25 0 0,0 25 2 16,-1-33-1-16,-2 13 2 0,-2 0 0 0,-1-1 0 15,0-2 7-15,0 0 8 0,0 1 13 0,0-1 16 16,0 2 20-16,0 0 2 0,-25 2 15 0,25 3 4 16,0 4-4-16,0 0-1 0,-16 5-10 0,16 0-7 15,0 5-16-15,0 0-9 0,-10 2-13 0,10 0-10 16,0 0-5-16,0 0-1 0,0 0 1 0,0 0-4 16,0 23 4-16,0-23-1 0,0 19-6 0,0-19 0 15,0 25-2-15,0-9-2 0,19-1-1 0,-19 1-2 16,0-1-5-16,0-2 0 0,0 0-2 15,16-2-16-15,-16 0-24 0,0-3-36 0,0 0-41 0,0-1-33 16,0-1-35-16,0 2-40 0,0-4-55 16,0 2-61-16,0-1-39 0,0 1-1 0,-24-2 43 15,24-1 87-15,0 0 75 0,-25-3 62 0,25 1 45 16,0-1 26-16,-16 0 25 0,16 0 19 0,0 0 15 16,0 0 6-16,0 0 4 0,0 0-5 0,0 0-5 15,0-17-8-15,0 17-2 0,0 0-2 0,0 0-1 16,0-14-4-16,22 14-26 0,-22 0-20 0,22-5 1 15</inkml:trace>
  <inkml:trace contextRef="#ctx0" brushRef="#br0" timeOffset="-189568.9">20452 5588 572 0,'0'0'26'0,"0"0"19"0,0 0 17 16,0 0 23-16,0-27 0 0,25 27 21 0,-25-17 22 16,0 17 12-16,27-21 23 0,-27 7-4 15,20 0-14-15,-20-3 5 0,20 0-23 0,-20 1 2 16,15-1 2-16,-7-2-9 0,-2-1 6 0,-6 4-1 15,9 0 4-15,-6 3-1 0,-3 0-6 0,2 4-3 16,-2-2-3-16,0 4 4 0,0 1-2 0,0 1-9 16,0 3-13-16,0-1-27 0,0 3-13 0,0-2-17 15,0 2-9-15,0 0-2 0,0 0-11 0,-18 0 1 16,18 0 0-16,0 0-3 0,0 25 8 0,0-25 5 16,0 23 1-16,0-10 6 0,0 4-2 0,0 1-5 15,0 3 3-15,0-1-5 0,0 2-3 0,0 0 0 16,0 1-7-16,0-2 1 0,0 4-7 0,0-2-1 15,0 2-9-15,0 0-2 0,0 0 2 16,0-2-3-16,16-1 2 0,-16 3 0 0,0-4-2 16,0 1 2-16,0-4 1 0,11-1-4 0,-11-1 2 15,5 0-2-15,-5-2-8 0,2-3-13 0,-1-1-20 16,1-2-21-16,-2 1-16 0,0-2-16 0,0-1 2 16,0-1-1-16,0-1 6 0,0-2 16 0,0 0 3 15,-21 0 22-15,21-1 10 0,0 1 19 0,-26-1 10 16,26 0 6-16,-15 3 6 0,15-3 5 0,-16 2-3 15,16 1 1-15,-15-2 8 0,15 2 0 0,-13-1 12 16,13-1 7-16,-7-2 4 0,1 3 6 0,5-2 6 16,-2 1 8-16,3-2 4 0,0 0 15 15,0 0 14-15,0 0 9 0,0 0 10 0,34 0-5 16,-34 21-11-16,41-21-8 0,-12 0-18 0,3 20-19 16,3-20-8-16,3 0-26 0,1 0-5 0,2 0-5 15,-2 0-5-15,-3 0 7 0,0 0-2 0,-6 0-10 16,3 0-7-16,-8 0-26 0,-1 0-26 0,-5 0-20 15,-3 0-27-15,-5 0-27 0,-2 0-34 0,-3 0-46 16,-3 0-53-16,-1 0-50 0,-2-13-46 0,0 13-85 16,0 0-131-16,0-14-48 0,-34 14 55 0,34-11 161 15</inkml:trace>
  <inkml:trace contextRef="#ctx0" brushRef="#br0" timeOffset="-189165.73">20235 6072 550 0,'-1'-2'40'0,"-2"2"35"0,0 0 52 16,1 0 46-16,2-1 4 0,0-1-4 0,0 2-5 15,0 0 8-15,0 0 5 0,0 0 29 0,0 0 6 16,30 0-13-16,-30 0-15 0,30 0-27 0,-11 0-16 16,6 0-6-16,2 0-1 0,3-16 1 0,2 16-12 15,1 0-18-15,-1-15-16 0,3 15-18 0,4-14-16 16,-7 14-6-16,3-15-12 0,-2 6-18 0,-3 3-2 15,-5-2-14-15,-5 2 1 0,0-1-4 0,-2 2-5 16,-4 0 0-16,-6 1-10 0,-2 3-13 0,4-2-32 16,-5 1-39-16,-1-1-53 0,-2 2-63 0,-2-3-55 15,0 2-55-15,0-1-56 0,0-1-83 0,0-2-76 16,-31 0-29-16,31 1 100 0,-28 3 160 16</inkml:trace>
  <inkml:trace contextRef="#ctx0" brushRef="#br0" timeOffset="-188612.81">20359 5832 776 0,'0'-6'45'16,"0"-3"51"-16,0 2 53 0,0-3 42 0,0-4-3 15,0 3-14-15,26-1-21 0,-26-1-15 0,0-1-30 16,24-2-10-16,-24-1-18 0,16 0-14 0,-16 1 5 16,18-1-7-16,-18-1-2 0,17 0 1 0,-7-2-8 15,-1 1-6-15,-1 0 0 0,1 1 4 0,-1 0 12 16,-3-1-1-16,3 1 8 0,-3 4 2 15,-2-2-5-15,0 2 9 0,-2 6 1 0,3-3-3 16,-4 2 2-16,0 2-2 0,3 2-7 0,-3 0-5 16,0 0-7-16,0 4-9 0,0-4-6 0,0 5-4 15,0-2-6-15,0 2-2 0,0 0-7 0,0 0 0 16,0 0 1-16,0 0-3 0,0 0 2 0,0 0 2 16,0 0 0-16,0 0 2 0,0 0 4 0,0 0-2 15,0 0 7-15,0 15 1 0,0-15 1 0,0 0 3 16,0 15-8-16,0-15 3 0,0 17-3 0,0-7-4 15,0 1 2-15,0 2-9 0,22 3 4 0,-22-2-5 16,0 4-2-16,0-1 4 0,0 1-12 0,11 1-1 16,-11 0 0-16,0 1-8 0,7 0 5 0,-7 1-6 15,3-7-3-15,-3 6 5 0,3-3-5 16,0 0 10-16,-3-3-4 0,3 0-8 0,-2 0-17 16,-1-1-27-16,3-1-36 0,-2-2-36 0,0 0-39 15,1-2-46-15,0 0-43 0,-2-1-57 0,1-1-53 16,1-1-78-16,-2 1-151 0,0 0-87 0,0-1 72 15,0 1 147-15</inkml:trace>
  <inkml:trace contextRef="#ctx0" brushRef="#br0" timeOffset="-183619.06">11102 5438 875 0,'13'-4'90'0,"-13"-2"111"16,0 2 91-16,0 0 71 0,0 0-36 0,0-1-60 16,0 4-37-16,0 0-12 0,-20-1 3 15,20 0-2-15,0 1-7 0,0 0-39 0,0 0-5 16,0-2-17-16,-14 2-32 0,14-1 5 0,0-2-37 15,0 4-24-15,0-3-14 0,-6 0-25 0,6 3-15 16,0-2-3-16,0 0-1 0,0 1-4 0,0-1-1 16,0 1-5-16,0 1 1 0,0-2 3 0,0 1-2 15,0-1-11-15,0 2-21 0,0-2-22 0,19 1-29 16,-19 0-24-16,0-2-28 0,0 1-27 0,14-1-27 16,-14 2-26-16,8-2-11 0,-8 2-20 0,9-2-14 15,-4-2-30-15,1 5-55 0,-2-1-69 0,0-2-36 16,-1 2-1-16,1-1 82 0,-1 0 140 0</inkml:trace>
  <inkml:trace contextRef="#ctx0" brushRef="#br0" timeOffset="-182742.92">16122 4967 920 0,'20'6'0'0,"-20"-3"13"0,20 0 60 16,-20-1 135-16,0 1 108 0,0-3 64 0,0 0 6 15,0 0-76-15,0 1-52 0,-25-1-24 0,25 0-20 16,0 0-10-16,0 0-16 0,0 0-21 16,-18 0-18-16,18 0-26 0,0 0-24 0,0 0-19 15,0 0-17-15,-8-15-15 0,8 15-9 0,0 0-4 16,0 0-5-16,0-11-2 0,0 11-2 0,0 0-10 15,0-9-4-15,0 9-3 0,0-5-11 0,0 5-2 16,0-4-4-16,0 2 1 0,0-1 6 0,17 2-7 16,-17 1-7-16,0-3-14 0,0 3-22 0,10-2-17 15,-10 0-14-15,0 2-20 0,8 0-11 0,-8-2-13 16,4 1-9-16,-1-1-17 0,0 1-10 16,-1 1-14-16,-1 0-25 0,2-2-12 0,-2 2-26 15,0 0-27-15,2 0-27 0,-1 0-58 0,-1 0-48 16,1 0-15-16,0 0-7 0,0 0 114 0,0 0 120 15</inkml:trace>
  <inkml:trace contextRef="#ctx0" brushRef="#br0" timeOffset="-181550.96">21000 5723 3540 0,'0'9'-16'0,"0"-3"-19"0,-25-3-2 0,25-3 11 15,0 0 60-15,-24 0 78 0,24 0 50 16,0-23 31-16,-16 23 2 0,16 0-25 0,0 0-31 0,-14 0-23 15,14 0-34-15,0-15-20 0,-8 15-9 16,8 0 0-16,0 0-4 0,-3-11-7 0,3 11 3 16,0 0-21-16,0-6-7 0,0 6-8 0,0-2-13 15,0 0 2-15,0-1-10 0,0 2-7 0,0 1-1 16,0 0-18-16,0 0-3 0,20-3-9 0,-20 3-13 16,0 0 3-16,0 0-6 0,0 0-6 0,18 0-5 15,-18 0-11-15,0 0-5 0,10 0-10 0,-10 0-8 16,5 0-10-16,-5 0-3 0,6 0-7 0,-4 0 2 15,0 0 11-15,0 0 5 0,-2 0 15 0,1 16 10 16,-1-16 5-16,1 0 10 0,1 0 6 16,-2 0 11-16,0 0 2 0,2 9 10 0,-1-9 6 0,1 5 2 15,1-5 10-15,-3 4-3 0,3-3 4 16,-2 0 10-16,0 2 0 0,0-2 7 0,-1 0-2 16,2-1-7-16,-1 0 3 0,-1 1-4 0,0-1 1 15,2 0 7-15,-2 0 2 0,0 0 0 0,0 0 8 16,0 0 0-16,0 0 0 0,0 0 3 0,0 0-3 15,0 0 0-15,0 0-3 0,0 0 3 0,0 0 0 16,0 0-1-16,0 0 4 0,0 0-6 0,0 0 5 16,0 0-1-16,0 0-1 0,0 0 4 0,0 0-8 15,0 0 1-15,0 0-1 0,0 0 1 0,0 0 5 16,0 0 0-16,0 0-6 0,0 0 6 16,0 0-9-16,0 0 0 0,0 0 11 0,0 0-7 15,0 0 4-15,0 0 0 0,0 0-4 0,0 0 3 16,0 0-2-16,0 0 1 0,0 0 5 0,0 0-10 15,0 0 9-15,0 0-3 0,0 0 1 0,0 0 2 16,0 0-3-16,0 0 0 0,0 0-5 0,0 0 9 16,0 0-8-16,0 0 4 0,0 0 0 0,0 0-3 15,0 0 3-15,0 0 0 0,0 0 0 0,0 0 0 16,0 0 0-16,0 0-7 0,0 0-5 0,0 0-9 16,0 0-4-16,0 0 2 0,0 0-6 0,0 0 8 15,0 0 2-15,0 0-5 0,0 0 9 0,0 0-5 16,0 0-5-16,0 0 4 0,0 0-7 15,0 0-9-15,0 0 0 0,0 0-10 0,0 0-9 16,0 0-9-16,0 0-27 0,0 0-15 0,0 0-20 16,0 0-19-16,0 0-14 0,0 0-18 0,0 0 5 15,0 0-5-15,0 0 6 0,0 0 10 0,0 0-7 16,0 0 44-16</inkml:trace>
  <inkml:trace contextRef="#ctx0" brushRef="#br0" timeOffset="-179051.99">21712 6861 227 0,'-33'-13'62'0,"-1"-1"95"0,-2 2 119 0,-4-1 80 0,1 1 0 16,-1 1-69-16,0 4-90 0,-1 1-52 16,0 2-34-16,-1 3 9 0,1 0-2 0,1 1-3 15,2 0-1-15,-1 0-19 0,3 0-22 0,5 0-22 16,6 29-26-16,1-29-9 0,2 26 2 0,1-9 5 15,4 5 9-15,0 1 1 0,4 3-6 0,2 2 4 16,4 3-8-16,3 0 3 0,2-3 8 0,2-1-4 16,0 2 11-16,28-4 5 0,-28-2 13 0,43-1 10 15,-12-1 4-15,5-4 3 0,5 0-5 0,2-5-1 16,4-5-5-16,-1-2-9 0,2-5-12 16,-1 0-6-16,-4 0-6 0,-5 0-5 0,-7-24-6 15,-1 24-5-15,-7-24-5 0,-6 24-6 0,-1-29-1 16,-5 13-26-16,-4 1-45 0,-2-4-53 0,-1-2-58 15,-4-1-37-15,0 1-26 0,0 1-22 0,0-2-10 16,-38 1-39-16,38 2-43 0,-30 3-38 0,30 2-4 16,-31 7 48-16,31 1 90 0,-29 4 112 0,29-2 76 15,-16 4 44-15,16 0 26 0,-11 0 3 0,11 0 12 16,0 0 46-16,0 23 64 0,0-23 89 0,0 18 90 16,0-18 51-16,30 25 8 0,-30-11-33 0,17 1-58 15,-17 3-43-15,20-1-37 0,-20-2-26 0,16 1-26 16,-16-2-28-16,14 3-35 0,-14-3-32 15,13-1-15-15,-13-1-24 0,12 2-4 0,-6-1-5 16,1 2-6-16,-1-5-15 0,1 3-44 0,0-3-51 16,0 1-62-16,1 0-58 0,1-1-65 0,1-1-76 15,-3-1-78-15,3 1-25 0,0-1 35 0,1 1 121 16,-2-1 143-16</inkml:trace>
  <inkml:trace contextRef="#ctx0" brushRef="#br0" timeOffset="-178791.14">21755 7270 869 0,'5'0'66'0,"-1"-23"66"0,0 23 54 15,1-23 48-15,1 23-33 0,-1-21-28 0,2 10-28 16,0 11-34-16,1-15-12 0,-1 10-21 0,7 5-5 16,-7 0 10-16,3 0 3 0,0 0 1 15,-2 0-1-15,-1 0-4 0,0 31 5 0,-2-31 9 16,-3 33 16-16,0-13 26 0,-2 1 17 0,0 1 20 16,0 1 10-16,0 1-10 0,0-2-16 0,-27 0-24 15,27-1-26-15,0-3-23 0,-22-1-21 0,22-2-9 16,0-4-20-16,-16-1-1 0,16-2-9 0,0-5-8 15,0 1 2-15,0-2-8 0,0-2 0 0,0 0-10 16,0 0-4-16,0 0-2 0,0 0-13 0,0 0-15 16,28 0-42-16,-28 0-55 0,31 0-60 0,-14-20-69 15,4 20-60-15,2 0-56 0,0-18-62 0,2 18-105 16,0-17-105-16,-2 8-19 0,1-1 133 0</inkml:trace>
  <inkml:trace contextRef="#ctx0" brushRef="#br0" timeOffset="-178174.86">22606 6934 712 0,'-31'-17'118'0,"31"3"143"0,-34-3 83 16,13 4 72-16,0 1-80 0,-5 3-105 0,2-1-44 15,-1 3-48-15,0 2-14 0,1 2-29 16,-1 3-39-16,2 0-20 0,1 0-13 0,2 0 3 0,2 30 11 15,1-30 8-15,2 37 3 0,4-14 3 16,2 5-5-16,4 1-2 0,3 0-4 0,2-1-13 16,0 0 10-16,0-2-5 0,38 0-3 0,-38-2 6 15,44-5 5-15,-17-3 6 0,4-1 11 0,1-1 1 16,3-6-8-16,1-4-2 0,0-4-7 0,-3 0 6 16,-1 0 5-16,-4 0 10 0,-2-27 4 0,-3 27-5 15,-8-27-16-15,1 27-18 0,-5-29-17 0,-3 10-6 16,-6 1-6-16,0-1-17 0,-2-3-38 0,0 2-44 15,0-4-48-15,-25 2-31 0,25 1-14 0,-23 5-8 16,23-1 6-16,-27 6 6 0,27 3 16 0,-23 4 26 16,23 4 25-16,-21 0 29 0,21 0 16 0,-14 0 26 15,14 37 20-15,0-37 13 0,0 40 12 16,0-18 5-16,0 0 7 0,0 1 1 0,0 0 10 16,0-1-2-16,29 0 7 0,-29-2 12 0,23 1 14 15,-23-5 14-15,30 1 7 0,-30 0 10 0,33-4 5 16,-17-2 15-16,-1-4 2 0,3-1 3 0,-2-5 7 15,0-1-8-15,1 0 13 0,3 0 3 0,-1 0 6 16,1-33-3-16,0 33-9 0,0-30 8 0,0 12-7 16,-3 2 0-16,0 1 11 0,-1-2-8 0,-3 3 2 15,-1 4 6-15,-5-2-13 0,1 12-2 0,-4-15-5 16,1 8-13-16,-3 7-3 0,0-7-24 16,1 7-8-16,-3 0-6 0,1 0 11 0,-1 0 1 15,2 0-5-15,0 0-4 0,2 25-27 0,2-25-4 16,-1 0-6-16,3 28-11 0,-2-28-21 0,1 29-7 15,-4-15-36-15,4 0-40 0,-4 7-21 0,1-5-54 16,1 3-16-16,-3-2-9 0,-1 0-23 0,3-4-29 16,-4 3-61-16,2-3-59 0,0-1-39 0,-2 0-45 15,0-2-54-15,4 2-75 0,-1-4-29 0,1 1 85 16,4-4 163-16</inkml:trace>
  <inkml:trace contextRef="#ctx0" brushRef="#br0" timeOffset="-177671.15">23460 6903 759 0,'0'-6'93'0,"0"-1"85"15,-21 3 48-15,21 2 32 0,-13 2-68 0,13 0-73 16,-22 0-40-16,10 0-12 0,-2 0-10 0,3 25 9 16,-2-25 22-16,1 33-1 0,0-14 6 15,2 6-3-15,2 0-20 0,3 2 2 0,3-2-9 16,2-2-19-16,0 2 6 0,0-1-4 0,0-2 8 16,35-2 17-16,-35-3 5 0,34 0 3 0,-13-4-6 15,0-2 0-15,2-3 1 0,0-4 4 0,2 0 7 16,0-4 11-16,-3 0 11 0,0 0-5 0,-1-27-2 15,-1 27-18-15,-3-27-31 0,-3 27-16 0,0-36-17 16,-3 18-14-16,-5-3-5 0,-2-1-26 0,-1-1-41 16,-3-3-54-16,0 3-56 0,0-2-38 15,-26-3-28-15,26 6-5 0,-29 3-3 0,29 2-18 0,-30 6-28 16,30 2-34-16,-25 5 3 0,25 4 15 0,-22 0 50 16,22 0 62-16,-15 30 43 0,15-30 53 15,-10 37 43-15,10-13 30 0,0 1 21 0,0-2 9 16,0 1 10-16,0 4 8 0,0-3 3 0,31-2 15 15,-31 1 9-15,23-1 13 0,-23-3 19 0,24 2-4 16,-24-3-5-16,24-4-6 0,-24 0-13 0,19-3-16 16,-19-3-1-16,19 0-21 0,-11-3-9 0,1-2-2 15,-2 2-24-15,0-3-27 0,-1-2-45 0,-2 1-47 16,-1-2-8-16,2 0 34 0</inkml:trace>
  <inkml:trace contextRef="#ctx0" brushRef="#br0" timeOffset="-177359.33">23969 7239 950 0,'0'-10'74'16,"0"6"63"-16,-21 4 47 0,21-1 28 0,0 1-50 15,-19 0-58-15,19 0-27 0,-15 0 1 0,15 25 5 16,-12-25 18-16,12 26 4 0,-13-9-22 15,13 1-8-15,-9 1-8 0,9 3-4 0,0-4 8 0,0 3-4 16,0-5 12-16,27 2 16 0,-27-6 26 0,27 1 22 16,-27-5 4-16,35 1-4 0,-15-7-12 0,-1-2-13 15,0 0-8-15,2 0-18 0,-4 0-23 16,2-24-18-16,-5 24-27 0,1-27-14 0,0 27-8 16,-5-37-24-16,-2 15-26 0,-1 0-40 0,-2 0-53 15,-5-2-44-15,0 0-28 0,0 4-26 0,0-1-19 16,0 5-25-16,-29-1-78 0,29 9-123 0,-23-2-77 15,23 3 39-15,-31 7 138 0</inkml:trace>
  <inkml:trace contextRef="#ctx0" brushRef="#br0" timeOffset="-176339.66">21151 8384 320 0,'0'0'83'0,"0"0"99"0,19 0 109 15,-19 0 76-15,19 0-27 0,-19 0-54 0,27-28-76 16,-9 28-46-16,-1-18-26 0,6 18-21 0,-2-23-4 15,-1 7-5-15,4 1-11 0,-4-1-1 16,5-3-8-16,-5 0 3 0,3-4 6 0,-6 1 1 16,1 3 4-16,1 0 6 0,-6-2 13 0,-2 2 8 15,-1 3 14-15,-3-1-8 0,-1 1-7 0,-6 2-13 16,2 1-19-16,-2 0-3 0,0 2-8 0,0 1 4 16,0 3-4-16,0 0 0 0,-23 2-11 0,23 2-11 15,0 0-5-15,0 3-7 0,-17-2 27 16,17 2-37-16,0 0 1 0,0 0 14 0,0 0 10 15,-11 22 21-15,11-22 39 0,0 25 34 0,0-10 23 16,0 2 13-16,0 2-29 0,0 4-27 0,0-1-22 16,0 0-42-16,0-1-8 0,0-3-12 0,0-1-16 15,0-1-2-15,0 1-14 0,16-3-6 16,-16-1-10-16,0-1 1 0,0-1-5 0,0-3-5 16,0 1 4-16,0-3-8 0,0-2-10 0,0 0-41 15,0-1-45-15,0 0-55 0,0-1-73 0,0 0-67 16,0-2-54-16,0 0-35 0,0 3-19 0,0-3-35 15,0 1-58-15,0 2-42 0,0-1-88 0,0 3-95 16,0 1 0-16,0 0 94 0,0-2 191 0</inkml:trace>
  <inkml:trace contextRef="#ctx0" brushRef="#br0" timeOffset="-175998.78">22258 8176 1353 0,'0'-1'89'0,"0"-2"54"16,0 2 32-16,-23 1 24 0,23 0-61 0,0 0-50 16,-22 0-15-16,22 0-6 0,0 22-4 0,-20-22 28 15,20 26 9-15,-14-26 3 0,14 34-1 0,0-17-9 16,0 4-11-16,0-4-7 0,0 1-9 0,0 0-9 16,0-3 9-16,29 0 2 0,-29-2 12 0,36 0 15 15,-13-1-3-15,0-2-4 0,4-6-13 0,0 2-17 16,4-3-5-16,-2-3 8 0,-3 0 18 15,4 0 4-15,-5 0 13 0,0 0 8 0,-5-28-1 0,-5 28 8 16,-1-19-3-16,-5 19-15 0,-2-21-16 16,-3 21-15-16,0-23-19 0,-4 8-14 0,0-1-15 15,0-3-10-15,0 0-8 0,-29-2-10 0,29 0 0 16,-24-1-25-16,24 2-24 0,-29 1-30 0,29 4-51 16,-28 2-54-16,28 1-62 0,-22 5-64 0,22 2-47 15,-15 3-26-15,15 1-48 0,-6 1-109 0,6 0-56 16,0 0 20-16,0 0 135 0</inkml:trace>
  <inkml:trace contextRef="#ctx0" brushRef="#br0" timeOffset="-175627">23112 8288 847 0,'7'-19'94'0,"1"19"98"16,3-26 73-16,1 26 52 0,1-26-55 0,1 10-52 15,-3 1-29-15,2-2-14 0,3 2-1 0,-3-1-14 16,-1 0-7-16,1 0-9 0,-1-2 0 0,1 4-8 16,-2-2 0-16,-1 2 2 0,-4 2-14 0,3-2 1 15,-3 3-9-15,1 1-5 0,-2 3 3 0,-1-1-7 16,-2 4-9-16,-1 0-9 0,0 2-19 0,-1 2-5 16,0 0-12-16,0 0-12 0,0 0-12 15,0 0-4-15,0 0-8 0,0 0 12 0,0 25 13 16,0-25 8-16,0 27 16 0,0-10-5 0,0 5-8 15,0 1 0-15,0 4-11 0,0 3-3 0,0-1 5 16,0 0-9-16,0 0-8 0,0-5-2 0,0 0-12 16,0-3-10-16,0-1 6 0,0-1-2 0,0-1-1 15,0-5-1-15,0-1-2 0,0 1-27 0,0-3-29 16,0-1-31-16,0-4-42 0,0-1-21 0,0-2-32 16,0-2-57-16,0 1-81 0,0-1-87 0,0 0-74 15,0 0-104-15,0 0-95 0,0 0-10 0,0 0 134 16,-29 0 197-16</inkml:trace>
  <inkml:trace contextRef="#ctx0" brushRef="#br0" timeOffset="-174826.65">20483 8315 596 0,'1'0'65'0,"-1"0"73"0,0 0 85 0,0 0 42 15,0 0-21-15,0 0-31 0,0 0-45 0,-24 0-15 16,24 0-12-16,-21 0-4 0,21 0-3 0,-31 0 11 16,10 0 0-16,-1 0 2 0,-3 0 1 0,-2 0-11 15,-2 0 9-15,-2 0-13 0,-1 0-16 0,0 0-10 16,-1 0-28-16,-3 0-14 0,2 0-18 16,3 26-14-16,0-26-16 0,1 0-8 0,3 18-4 15,2-18-2-15,2 13 1 0,3-13-6 0,2 9-1 16,2-9 0-16,3 0-11 0,1 10-17 0,2-10-32 15,3 3-60-15,1 0-55 0,1-1-51 0,4-2-55 16,0 0-70-16,1 1-113 0,0-1-111 0,0 0-24 16,0 0 90-16,0 0 179 0</inkml:trace>
  <inkml:trace contextRef="#ctx0" brushRef="#br0" timeOffset="-174526.44">20319 8242 763 0,'-30'-3'83'0,"30"1"70"0,-24-2 67 0,24 4 65 16,-34-1-24-16,12 1-20 0,-2 0-23 0,-2 0-17 15,-2 0-22-15,-2 0-16 0,-1 24-15 0,1-24-16 16,0 18-13-16,-1-18-11 0,2 18-5 0,1-18-7 16,2 21-8-16,0-12-13 0,6-9-11 0,-3 20-18 15,6-11-7-15,2 3-9 0,-1-1-6 16,3 0 1-16,5-2-6 0,0 4 6 0,0-2-2 15,3 1-1-15,4-4-4 0,1 4-5 0,0-2-3 0,0-1-6 16,0-2 0-16,0 1 1 0,23 0-4 16,-23 0 1-16,20-1-13 0,-20-1-11 0,26 0-29 15,-26 0-56-15,31-3-65 0,-15 1-67 0,2-3-59 16,0-1-46-16,-1 2-55 0,4-2-86 0,-2 0-56 16,0 0-2-16,1 0 122 0,-3 0 165 0</inkml:trace>
  <inkml:trace contextRef="#ctx0" brushRef="#br0" timeOffset="-174127.67">19454 8776 840 0,'-1'0'98'0,"-2"0"74"0,1 0 54 0,-3 0 42 16,4 0-73-16,-2 0-59 0,-2 0-32 0,3 0-28 16,-1 0-13-16,1 0-11 0,-1 0-14 0,2 0-10 15,0 21 1-15,1-21 1 0,0 14 2 0,0-14 3 16,0 19-9-16,0-6 6 0,0-1 0 0,0 2-1 16,0-1 7-16,31 2-4 0,-31-1 0 0,26 1 16 15,-26 0 17-15,33-1 21 0,-17 0 27 16,-16 1 18-16,23-2 10 0,-23 0 13 0,15 1 1 15,-15-1-3-15,0-1-8 0,9-1-21 0,-9 0-29 16,0 0-12-16,0 0-23 0,0-4-7 0,-23 3-5 16,23-2-14-16,0-1-6 0,-31-1-13 0,31 1-8 15,-27-2-2-15,12-1-9 0,2 0-8 0,-3-2-17 16,-1 0-39-16,1-2-40 0,-2 0-55 0,-2 0-60 16,1 0-43-16,-2 0-57 0,-1 0-40 0,-1-24-44 15,2 24-66-15,1-19-39 0,5 19 9 0,-2-25 52 16,5 8 148-16</inkml:trace>
  <inkml:trace contextRef="#ctx0" brushRef="#br0" timeOffset="-173927.77">19247 8856 1056 0,'12'-5'109'0,"-12"-3"118"16,23 2 102-16,-10-2 83 0,2 0-33 0,4 2-36 16,0-2-23-16,0 1-20 0,2 0-15 0,0-1-29 15,4 2-35-15,3-1-19 0,-2-2-28 0,0 3-32 16,3-2-18-16,3-2-38 0,-1 2-32 0,0-2-13 15,-1 1-27-15,-1-3-6 0,1 2-3 0,-2-2-7 16,-3 2-27-16,-1-1-49 0,-2 3-51 0,-3 0-71 16,-2-1-64-16,0 3-75 0,-4 4-83 15,-3-4-72-15,0 4-136 0,-4 0-117 0,2 2 26 16,-2-1 145-16</inkml:trace>
  <inkml:trace contextRef="#ctx0" brushRef="#br0" timeOffset="-167171.28">22157 14187 617 0,'-24'-4'28'0,"24"0"42"0,0 0 35 16,-17 2 27-16,17 0 14 0,0-3-13 0,-9 5-8 16,9-2-5-16,0 0-22 0,-8 0 4 0,4 1-3 15,-4-1 1-15,1 0-2 0,3 1-15 0,-5-1-3 16,0 2 0-16,-2 0 7 0,-5 0 3 0,3 0 3 16,-3 0-13-16,-4 0-6 0,1 0-8 0,-2 0-6 15,-2 0-1-15,2 0-7 0,2 0-2 0,-4 0-5 16,3 0 3-16,2 0-4 0,-3 0-3 15,3 0-1-15,1 0-4 0,-3 0 3 0,1 0-2 16,2 0-5-16,-2 0 1 0,0 14-4 0,0-14 4 16,-1 0-4-16,4 0 1 0,-6 9-3 0,4-9-1 15,-2 8 4-15,-1-8 4 0,4 3 2 0,-4 2 6 16,6-3-5-16,-6 1 0 0,5 2 0 0,1-2-9 16,-4-1 3-16,2 3-1 0,1-1-6 0,-3 0 4 15,2 1 4-15,-3-1-9 0,2 4 3 0,-2-3-1 16,3 3-13-16,-4 0 7 0,2-1 2 0,0 1-2 15,-1 0-1-15,1 1-3 0,2-2-5 0,0 0 1 16,2 2 0-16,-1-1 1 0,3 3-1 0,-3-3 1 16,3-2 0-16,-1 4-9 0,0 0 6 15,0 0-1-15,1-1 2 0,1 0 3 0,1 6-6 16,1-4-4-16,-2 4 3 0,3 0-1 0,0 1 8 16,3-2-4-16,-2 0 3 0,2 2-1 0,-2 1-8 15,2-2 6-15,5 2 1 0,-6-2-1 0,5 3 1 16,-2-1 1-16,-2 0-3 0,5 1 4 0,-2-2-2 15,1 2-4-15,-3 0 6 0,5-1-4 0,-1 1 4 16,1-1 0-16,0 2-5 0,0-1-1 0,0 0-7 16,0 0 2-16,0-2-2 0,0 2 5 0,0 0 0 15,22-2 3-15,-22 1-3 0,0-2 0 0,14 1 5 16,-14 0-9-16,14 0 4 0,-14-2-1 0,15 0-1 16,-7 1 5-16,0 0-2 0,1-3 2 15,-1 2-4-15,1 0 1 0,1 0 3 0,0 0-3 16,1 1 5-16,3-2-4 0,-1 1 0 0,-1-2-2 15,1 1-3-15,2 0 4 0,-1 0-2 0,2-1-4 16,0 1 1-16,0-2 2 0,1 0-2 0,-1 1 6 16,0 0-1-16,2-2-5 0,-3-1 6 0,2 2-8 15,0-3 7-15,-1 3-6 0,0-4-4 0,0 1 1 16,2-1-3-16,-2-1 15 0,0 0-7 0,1 1 1 16,-1-3-2-16,-1 2 1 0,-1-3 2 0,1 1 5 15,0-3-8-15,-1 2-2 0,3-1 1 0,-4 0-2 16,2-2 7-16,2 0-2 0,3 0-2 0,-4 0-1 15,4 0-5-15,-3 0-9 0,4 0 2 16,-1 0 8-16,-2 0-1 0,0 0 0 0,0-19 0 16,-2 19-3-16,2 0 3 0,-1-15 2 0,2 15 7 15,-2-12-7-15,0 12 6 0,0-11 3 0,-1 11-6 16,1-9 5-16,-2 2-5 0,0 2 4 0,-3 0-2 16,1-2-4-16,0 1 7 0,-1-3-9 0,-1 3 5 15,0-2-1-15,2-2-6 0,-1 2 6 0,1-1-1 16,0-3 4-16,-1 2 1 0,-2-2-1 0,3 2-1 15,0-3-2-15,-2 1-1 0,-1-3 0 0,0 1-1 16,-1-1 0-16,1-2 0 0,-4 4-2 0,3-3 7 16,-2 0-7-16,2 0 7 0,-4 1 2 0,3 0-4 15,1 0 5-15,0 1-2 0,0-2 1 16,0 0-5-16,-3 2 5 0,2-2-2 0,-2-1-1 16,-1-1 2-16,-1-1-2 0,0 1 5 0,-1-3 2 15,-1 0 6-15,-2-1-2 0,3 0-2 0,-3 0 9 16,0-1-3-16,0 1 4 0,0-2-2 0,0 4-9 15,0-4 5-15,0 4 2 0,-25-1 1 0,25 0 2 16,0 2-8-16,-25-1-4 0,25 1 6 0,-18 1 0 16,18 0 2-16,-15 1-6 0,15-1-5 0,-17 2 3 15,9 3-4-15,1 2 5 0,1 0-3 0,0 2-5 16,0 0-5-16,-1 0 12 0,-1 2 3 0,3 1-2 16,0-1 8-16,-2 0-16 0,3-1 0 0,-3-1 2 15,3 4-4-15,0-1 1 0,-1-1 0 16,2 2 0-16,-2-4 4 0,2 2 9 0,-2 1 2 15,3-1 0-15,-2 2-1 0,-1-2-9 0,-2-1 2 16,2 3-1-16,1-3 5 0,-2 2 1 0,1 0-1 16,-4 0-1-16,4 1-4 0,-5-2 0 0,1 2-1 15,-1-1-4-15,3 1-1 0,-4-1 5 0,0 0-6 16,2 2 3-16,-2 0 10 0,0 0-9 0,0-1 3 16,2 3-1-16,-3-1-9 0,1 2 3 0,0-3 2 15,-3 4-2-15,3-2 6 0,-3 1-1 0,-1 0-4 16,1 1 3-16,-1 0-5 0,-3 0 0 15,4 0 2-15,-6 0 0 0,4 0 4 0,-2 0-3 0,-2 0 3 16,5 0-3-16,-2 19 0 0,2-19 3 16,-1 0-2-16,0 12 1 0,1-12 2 0,2 0-5 15,-2 18 7-15,0-18-10 0,2 13 0 0,-4-5 5 16,0 2-8-16,3-1 11 0,-2 0 1 0,1 2-3 16,2-3 2-16,-4 2 0 0,3-2-3 0,1 0-2 15,-2 1 2-15,0 0 0 0,-1 0 3 0,0 1-4 16,1 1 1-16,-1-3-4 0,0 1-2 0,-2 0 6 15,1-2-3-15,3 0 5 0,1-1 6 0,0 1-12 16,1 0 8-16,0 1 0 0,3 4-8 0,1-2 11 16,0 2-5-16,-1 0-6 0,2-1 4 15,3-1-1-15,-5 2 1 0,2 2 4 0,-2-2-1 0,5 1 3 16,-2-1 0-16,1 3-3 0,-1-3 3 16,2 2-5-16,0-2 3 0,0 0 8 0,2-2-6 15,-1 3 5-15,-1 0 0 0,1 1-3 0,2-4 6 16,-1 3 0-16,2 1 3 0,0-1 0 0,0 0-3 15,0 1-7-15,0-1 0 0,0 1 0 0,0 1-6 16,24 0 6-16,-24-2-8 0,0-1 4 0,22 2 5 16,-22-1-3-16,16 1 1 0,-16-1 2 0,13-2-3 15,-13 0-3-15,14 2 1 0,-3-1 2 0,-6 0 0 16,3-1 6-16,2 0-10 0,-6 1-5 0,3-2 5 16,1 3-5-16,-1-2 8 0,1-1-3 0,-2 3-4 15,-1-3 4-15,1 2-1 0,-1-1-4 16,6 0 10-16,-6 1-6 0,3-2 0 0,-3 1 6 15,6-1-13-15,-2 0 4 0,0 2 2 0,1-4-6 16,0 3 11-16,-3 0-6 0,7-4-1 0,-6 3 6 16,4 0-6-16,-1-4 3 0,2 2 3 0,-2-2-7 15,1 1 10-15,-1 0-4 0,3 0-6 0,-3-1 6 16,0 1-9-16,3-2 4 0,-1 1 3 0,-1 1-1 16,-1-3-2-16,2 1 3 0,-1 0-4 0,1-1-3 15,0 0 2-15,2-1-4 0,0 0 4 0,0 0-4 16,3-1 1-16,-3 0 6 0,6 0-11 0,-4-2 3 15,2 0-4-15,1 0-14 0,0 0 8 16,1 0-4-16,-4 0 4 0,4 0 3 0,-1 0 4 16,-4 0-5-16,2 0 6 0,-1 0 2 0,1-15-2 15,-2 15 6-15,-3 0 2 0,4 0-1 0,-2-13-4 16,3 13 1-16,-2-9-3 0,2 9 0 0,-3-10 3 16,1 4 2-16,2 0-5 0,0 0-3 0,0 1 6 15,-2-3-6-15,0 0 8 0,-3 1 2 0,-2-3-3 16,3 1 2-16,-5-1-4 0,2-2 4 0,1 2 1 15,3-2 6-15,-1 0 1 0,1-1-6 0,3 0 2 16,-5-2-1-16,4-1-1 0,-2-1 10 0,1 0-4 16,-5 1-5-16,3-3 2 0,-3 0-3 0,-2 0 3 15,4-1 2-15,-4 0 1 0,0 1 2 0,1-4 0 16,-2 1 0-16,-1 2-4 0,-1-3-3 16,-1 4 4-16,-2-5 0 0,-1 3 5 0,-2-1 9 15,0-1-7-15,0 0-1 0,0 0-1 0,0-1 0 16,0 1 0-16,-23-1-3 0,23 1 2 0,0 0-2 15,-25-1 6-15,25 1 0 0,-22 2-7 0,22 0 0 16,-20 3-5-16,8 1 4 0,-1 1 6 0,1 2-3 16,-2 2 0-16,4-2 2 0,-6 2-9 0,5 4 4 15,-5-6-4-15,3 0 2 0,-1 2 6 0,3-2 0 16,-2 1 6-16,1 0-6 0,-1 3-2 16,-3-2 0-16,2 3-1 0,4 0 0 0,-6 0-4 0,-2 3 3 15,2-2-1-15,-4 3 1 0,4-2 12 16,-4 0-9-16,3 1 0 0,-4 0-4 0,0 1-6 15,2 1 2-15,-4 0 1 0,1 1 7 0,1 1-6 16,1 1 6-16,-5-2-9 0,3 3-3 0,-1 0 5 16,3 0-2-16,-4 0 6 0,5 0 1 0,-3 0 0 15,-1 0-7-15,1 21 10 0,2-21-9 0,-5 0 1 16,2 13-1-16,1-13 1 0,0 10 1 0,-2-10 0 16,3 13 6-16,-2-13-10 0,3 14-1 0,0-7 3 15,-1 0 2-15,2 2 1 0,1 0 7 0,2 1-6 16,-2-1 0-16,1 3-2 0,0-1 0 15,2 1 0-15,-1 3 0 0,-2-2 3 0,2-1-3 16,0 0 6-16,0-2-10 0,1 2 1 0,1-1 8 16,-2 3-5-16,3-1 4 0,0 0 4 0,-1 3-7 15,1-1-2-15,-1 4 2 0,-1 3-3 0,-1-4-3 16,2-1 9-16,0 3 0 0,1-3-5 0,-1 0 6 16,4 5-5-16,-1-3 2 0,1-1 3 0,1 4-2 15,3-4 3-15,1 1-7 0,2 2 5 0,2 0 1 16,-1 0-6-16,2-2 9 0,0-1 3 0,0 2-8 15,0-1 8-15,0 3-1 0,0-3-10 0,24-2 7 16,-24 1-6-16,0-1-2 0,21 1 5 0,-21 0-3 16,15 0 2-16,-15-2-1 0,18-1-4 0,-18 3 7 15,19-3-3-15,-10 2 1 0,0-4 4 16,2 1-2-16,0 0-1 0,1-1-6 0,-1 1-1 16,2-2 1-16,1 1 2 0,0 1 4 0,3-2-5 15,-2-1 1-15,1 1 0 0,1 0 2 0,2 0 1 16,-1 0-1-16,2-2-2 0,-2-1-3 0,2 1 1 15,-1-2-4-15,3 2 10 0,-4-5-4 0,4 0 4 16,-4 2 0-16,2-2-9 0,0-1 3 0,-2 1-3 16,0-1 0-16,1 0-2 0,0-1 0 0,0-1 0 15,-4 1 0-15,3-1 3 0,-4-2-3 16,4 1 0-16,-2-1-1 0,-1 0-9 0,2 0-1 16,-3 0 1-16,0 0-4 0,4 0 4 0,-2 0 3 0,-2 0-4 15,4 0 6-15,-1-19-3 0,0 19-1 16,2 0-1-16,-3-14 1 0,3 14 1 0,0-12 2 15,-1 12 7-15,0-15-5 0,0 15 4 0,-2-14 4 16,2 9-6-16,-1-5 0 0,-1 0 2 0,3 0-3 16,-2 1 1-16,1-2-1 0,-4-3-7 0,4 1-2 15,-3-3 2-15,3 1 0 0,0-2 5 0,-6-1 7 16,1 1 2-16,-1 0-1 0,-2-2 1 0,2-2 0 16,1 2 1-16,-4-1 4 0,0 1 1 0,3 0-2 15,-2-1 2-15,2 1-2 0,-1 2 3 0,-2-4-1 16,-2 2-1-16,0 0 3 0,-1-2-1 15,-3 2 1-15,1-3-4 0,-4 0-3 0,0 0 0 16,0-2 2-16,0 0 8 0,0-1 3 0,0 2 3 16,0-2 5-16,0 0-3 0,-27 0 0 0,27 0 3 15,0 1-4-15,-27 2-2 0,27 0 1 0,-23-1-5 16,23 2 6-16,-22 4-2 0,9 0 1 0,1 2-1 16,-1-1-7-16,-1 2 3 0,1 2-6 0,-3 0-2 15,-4 0 6-15,4-1-1 0,-4 1 1 0,2-1 7 16,-2 3-6-16,-3 1-5 0,1-1 2 0,-2 1 0 15,-2 1 5-15,4 1-1 0,-5 2 4 0,3 1-7 16,-3 2-2-16,0-1 0 0,0 1-7 0,-2 2 8 16,3 0-8-16,-3 0 6 0,0 0-1 15,2 0-5-15,-1 0 8 0,1 0-6 0,-1 24 1 16,1-24 4-16,2 0 0 0,-3 26 2 0,4-26-5 16,-1 19 1-16,-1-19-9 0,1 23 6 0,1-12 3 15,-1 3-2-15,1-6 8 0,3 4-2 0,-1 0-1 16,3-2-1-16,-1 2-2 0,1 1-4 0,3-2 9 15,-2 6-3-15,4-2-2 0,-1 5 2 0,2 1 0 16,0-2 0-16,2 0 0 0,1 3-3 0,-1 0 3 16,6 0 7-16,-2 1 2 0,1 0 1 0,1-1-6 15,-1 3-4-15,2 0-4 0,2 3 9 0,2-3 1 16,-2 2-1-16,2-1 5 0,0-1-2 0,0 0 0 16,0 2 3-16,0-3-1 0,0 3-3 15,25-3-1-15,-25-1 3 0,0 1-4 0,19-2 4 16,-19 0 4-16,16-2-7 0,-16 1 8 0,22-1-8 15,-12 0-2-15,4-4 4 0,-1 2-7 0,4-1 2 16,0 0-5-16,1-2 1 0,0 0 7 0,2-1-11 16,3-1 8-16,-3-1-6 0,4 2-3 0,-1-4 6 15,0 2-5-15,-2-2-2 0,3-1-2 0,0 0-2 16,1-2 8-16,-4-1-2 0,5 0 5 0,-3-1 4 16,3-1-12-16,-1-1 2 0,-1-2-8 0,4-1 0 15,-3 0-1-15,1 0 4 0,0 0 0 0,0 0 0 16,0 0-1-16,-3 0-1 0,4-21-8 0,-2 21 1 15,2 0 3-15,-2-17-4 0,-1 17 13 16,3-16-3-16,-2 16-1 0,2-18 1 0,-2 11-4 16,2-3 2-16,2-1 1 0,-5 0-1 0,-3 1 4 15,0-1 5-15,2-1-2 0,-4-1 6 0,-1 1-6 16,-1-2-1-16,0 0 10 0,0 0-1 0,1-1 3 16,0-2 1-16,-2 2-9 0,-1-2-2 0,-1-2 8 15,-1 0-6-15,-1-1 2 0,-1-1 1 0,0-1-3 16,1-2 0-16,-3-1-2 0,-1 1 7 0,2-2-2 15,-4 1 4-15,1-1 0 0,-1 0-3 0,-3-1-2 16,0 3 0-16,-1-1 7 0,-2 2 6 0,0 1 9 16,0-3-4-16,0 2 3 0,0 1-10 0,0 2-3 15,-27-2 10-15,27 1-5 0,-21 1-1 16,21-2-2-16,-27 4 0 0,12-1-4 0,-1 0 5 16,-2 1 0-16,0-1-7 0,-3 6 0 0,0-1-4 15,2 4-2-15,-1 1 3 0,3 0 0 0,-2 1-5 16,2-1-3-16,-4 3 1 0,1-1 6 0,2-1 4 15,-5 1 3-15,1 0 1 0,-3 2-8 0,1 1-1 16,-1 1 3-16,2 0-5 0,-4 0 1 0,0 3 3 16,0-2-8-16,1 2 2 0,-1 0 3 0,0 0-4 15,2 0 4-15,-2 0 3 0,2 0-2 0,1 0-2 16,1 0-1-16,-2 0 4 0,2 22-3 0,-3-22 6 16,2 0 0-16,-1 20-13 0,-3-20 5 0,4 11-6 15,-2-11 9-15,5 14 2 0,-4-14 0 16,4 14 4-16,-1-5-8 0,2-2 5 0,0 4-4 15,0 2 2-15,0 0-6 0,1 2 4 0,-2 1 4 16,2 0 2-16,1 0-4 0,-2 1-2 0,0-3 4 16,1 5-1-16,2-4 9 0,-1 2 3 0,2 0-7 15,2-2 3-15,-1 2 0 0,0 0-3 0,5-2 1 16,-1 2-1-16,-1-2 4 0,4 3-1 0,-2-1 4 16,2 1 0-16,-1-2-1 0,2 3 1 0,-1 0-4 15,2 2 0-15,1-1 4 0,1 1-16 0,2 1 11 16,-1-1-4-16,3 1-11 0,0-1 14 0,0 2-3 15,0 0-1-15,0-1 12 0,24 0-4 0,-24-1-1 16,20 2-4-16,-20-1-7 0,28 0 0 16,-9 0-1-16,-3-3 8 0,6 0-4 0,-3-1-3 15,5-1-1-15,-2-1-3 0,1 0-2 0,0-4 9 16,2 3-7-16,-1-4 0 0,3 0 11 0,0-1-11 16,-2-1 11-16,3 0-4 0,-2-3-7 0,1 0 3 15,1-2-8-15,-3 0 1 0,4-1-5 0,-5-1-3 16,2-2 0-16,1 0-4 0,-2 0 0 0,1 0 3 15,1 0-3-15,0 0-4 0,2-24-1 0,-4 24 1 16,4 0-10-16,-3-25 10 0,2 25-2 0,-2-22 3 16,-1 22 8-16,1-23-1 0,0 10 5 0,-1-1-7 15,0-1 8-15,-3-1 5 0,1 0-1 0,-1 1 10 16,-4-4-3-16,2 3-1 0,-1-2 4 16,-2 0-8-16,-3-1 6 0,-1 0-2 0,-2-3-1 15,1 0 5-15,-3 0-4 0,-1-2 0 0,2-1 2 16,-1 2-1-16,-1-1 4 0,-1 1 1 0,1-1-3 15,0 1 3-15,-4 1-3 0,1-1 4 0,-2 3 3 16,-3 0-9-16,0-3 3 0,0 4-2 0,0-1 2 16,0 1 5-16,0 0-3 0,-26-2-4 0,26 2 0 15,0-1 2-15,-25-1 6 0,25 2-7 0,-19-2 0 16,19 0-7-16,-23 1 1 0,9 1 11 0,1 0-12 16,0 1 11-16,-5 3-5 0,0 2-2 15,0-1 5-15,2 3-7 0,-2 2 3 0,-4-1 1 16,4 4-8-16,-3-3 4 0,4 1-5 0,-3 0-4 15,1-1 15-15,2 3 0 0,-6-1-4 0,3 1 9 16,0 2-6-16,0 0-5 0,1-1 7 0,-1 0-8 16,0 3 0-16,0-2 7 0,2 2-7 0,-3-2 4 15,4 3-1-15,-4-3 0 0,1 4 0 0,0 0 2 16,-1-1 1-16,1 1-8 0,-1 0 7 0,-1 0-10 16,3 0 4-16,-1 0 3 0,-1 0-6 0,0 23 9 15,2-23 0-15,-2 0-1 0,4 17 1 0,-4-17 0 16,1 14-4-16,2-14 1 0,0 15 2 0,0-5-5 15,0-3-3-15,0-1 5 0,3 1 1 16,-2 2 8-16,0 0 4 0,3-1-9 0,-1 2 2 16,1 0-11-16,-1 3-1 0,0 1 9 0,1 3-2 15,-1-1 8-15,1 2-7 0,2-2-5 0,-2 2 8 16,2 0-3-16,-2 0 7 0,3 1-3 0,-2 0-12 16,7 1 3-16,-5 0-3 0,1 1 7 0,0-1 4 15,2 0 3-15,4 2-1 0,-1-3-3 0,2 1 0 16,-3-1-6-16,6 4 6 0,-2-2-6 0,2 1 2 15,0 0 3-15,0 1-4 0,0-2 7 0,0 2-4 16,25-1 1-16,-25-3-4 0,0 5 2 0,30-4-2 16,-30 0-3-16,25 1 5 0,-8-2-3 15,0 0 7-15,2 1-3 0,3-1 3 0,1-2-3 16,4 2-1-16,1-4 3 0,1 1-7 0,4-2 4 16,-1-1 1-16,-1-1-1 0,5-1-4 0,-2-1-4 15,3-2-4-15,0-1-7 0,-3 2-3 0,1-3 0 16,1-3-12-16,-2 1 5 0,1-2 5 0,-1-2 0 15,-2 0 5-15,4 0 5 0,-2 0-10 0,-1 0 6 16,-1 0 7-16,1-22 1 0,-3 22 10 0,1 0 2 16,-1-20 1-16,1 20 1 0,-2-18-3 0,0 18-4 15,-2-21 5-15,-2 9-2 0,-1 0 4 0,-4-1 1 16,4 0-1-16,-5-3 2 0,2 2 1 0,-1-3-4 16,0 1 3-16,-2-3 3 0,2 0 1 15,0-1 5-15,1-2 0 0,-6-1-1 0,1-2 0 16,0-2 5-16,-2-1-9 0,-1 1 0 0,-3-4-1 15,2 0-14-15,-5 0 5 0,-1 0-1 0,2-1 0 16,-4 1-6-16,-2 3-26 0,1-2-33 0,-3 4-43 16,0 2-41-16,0 1-53 0,0 1-65 0,0 4-60 15,0 1-63-15,-32 3-65 0,32 4-107 0,-27 0-108 16,9 4 18-16,-2 3 142 0</inkml:trace>
  <inkml:trace contextRef="#ctx0" brushRef="#br0" timeOffset="-165971.15">21497 14507 458 0,'0'-3'32'0,"-2"1"35"0,2-1 43 0,0 1 37 16,0-2 24-16,0 2 15 0,0 0-2 0,0 2-1 16,0-2-20-16,0 2-25 0,0-1-25 0,0 1-23 15,0 0-14-15,0 0-13 0,0 0-9 0,0 0-5 16,0 0-9-16,0 0-1 0,0 0 3 0,0 21 3 16,0-21-1-16,0 19 2 0,0-19-2 0,-14 25 0 15,14-11-11-15,0 2-6 0,0-1-5 0,-12-2-8 16,12 0 2-16,-10 1 2 0,5-1-4 0,1 0 1 15,-2-3-7-15,4-1-1 0,-2 0-1 0,2-1 2 16,-1 0 4-16,1-3-1 0,1-1 8 16,0-1-2-16,1 0 5 0,0-3 1 0,0 1 2 15,0-1 3-15,0 0 1 0,0 0 1 0,0 0-7 16,0 0-3-16,0 0-13 0,0 0-2 0,0 0-7 16,0-18-1-16,0 18 2 0,16 0-2 0,-16-21 2 15,0 21 2-15,14-19 2 0,-14 9-2 0,13-5 0 16,-13 3-1-16,12 3 1 0,-6-1 1 0,-2-1 4 15,-1 3-2-15,-1 0 2 0,2 0 10 0,-2 3 3 16,0 2 7-16,-2-2 4 0,2 3 3 0,-2 2-1 16,0-2 3-16,0 2 6 0,0 0-7 0,0 0-2 15,0 0-2-15,0 0-15 0,0 0 2 16,0 0-1-16,0 0-8 0,0 0-1 0,0 21 0 16,0-21-5-16,-17 14 3 0,17-14-7 0,0 17 0 15,0-17-1-15,-11 17 3 0,11-9 3 0,0-1-1 16,-8 0 0-16,8-2-2 0,0 1-2 0,0-6 2 15,-4 1 0-15,4 2 0 0,0-3 5 0,0 0-5 16,0 0 4-16,0 0 3 0,0 0 0 0,0 0 6 16,0 0-3-16,0 0-3 0,0 0 5 0,0 0-7 15,0 0 4-15,0 0-4 0,0 0-5 0,0 0 2 16,0 0-6-16,0 0 1 0,0 0-3 0,0 0-4 16,0 0 3-16,0 0 2 0,0 0 3 0,0 0-1 15,0 0-2-15,0 0 1 0,0 0 1 16,0 0 3-16,0 0 2 0,0 19 3 0,0-19-5 15,0 12 0-15,0-12 0 0,0 13-2 0,21-13 2 16,-21 9-1-16,0-9 1 0,0 10-2 0,19-5 7 16,-19-1-8-16,14 1 6 0,-5-4-1 0,-1 3-2 15,1-1 5-15,2 1-5 0,-2-1 2 0,2 0-2 16,-2-1 0-16,1 1 0 0,0 1 2 0,-1-1 0 16,-1 1 1-16,0 2-3 0,1-2-3 0,-1 3 3 15,-1-4-2-15,0 5 4 0,0-3 0 0,0 3-6 16,1-1 2-16,-3 1-3 0,2 0 1 0,-3 2 6 15,1 0 0-15,1 1 0 0,-4 0 1 16,0 0-3-16,1-2 2 0,-1 3 0 0,3-3 2 16,-4 2-2-16,2-2 0 0,-3-2 0 0,1 1 5 15,-1-1 5-15,0 2 8 0,0-3 1 0,0-4-1 16,0 3 8-16,0-2-10 0,0-1 10 0,0 0-4 16,0-2-7-16,0 0-1 0,0 0-12 0,0 0-1 15,-23 0-13-15,23 0-20 0,-15 0-36 0,15 0-56 16,-21 0-63-16,5 0-64 0,1-19-44 0,-4 19-64 15,4 0-93-15,-5-13-67 0,4 13-45 0,-4 0 94 16,2-14 165-16</inkml:trace>
  <inkml:trace contextRef="#ctx0" brushRef="#br0" timeOffset="-165647.33">21560 14484 686 0,'0'-4'48'0,"0"2"49"0,24-1 50 15,-24-2 59-15,0 0 24 0,23-2-3 16,-23-2-5-16,22 3-32 0,-22-1-35 0,29 1-15 15,-11 0-13-15,1-2-2 0,-2 3-17 0,3-3-10 16,-2 4-13-16,1-4-7 0,1 2-9 0,-1 0-27 16,2 2-16-16,-4 0-21 0,-1 1-3 0,3 0 0 15,-4-1 0-15,-4 2-3 0,1 0-21 0,-3-2-41 16,-1 3-53-16,-2-4-60 0,-2 4-78 0,-2 0-81 16,1-1-93-16,-3 2-83 0,2 0 6 0,-2 0 122 15</inkml:trace>
  <inkml:trace contextRef="#ctx0" brushRef="#br0" timeOffset="-164799.04">21488 15527 973 0,'0'-3'70'0,"0"3"72"16,0 0 45-16,0 0 38 0,0 0-33 0,0 0-38 15,0 0-8-15,0 0 3 0,0 0 3 0,0 0 3 16,0 0-3-16,0 22-5 0,0-22-16 0,0 0-5 15,0 26-2-15,0-26-7 0,21 22 7 0,-21-8-12 16,0-1-8-16,0 5-16 0,0 2-9 0,0 1-4 16,0 3-9-16,0 1 1 0,0 0-14 15,0 1-5-15,0 3-2 0,0-1-6 0,0 2-4 16,0-1-4-16,0 1-9 0,0 0-6 0,0 0-3 16,0 1-9-16,0-1 0 0,0-3-2 0,0 4-2 15,0-3 3-15,0-1-7 0,0 0 0 0,0-1 5 16,0 0-5-16,0-3 3 0,0 0-3 0,0-2-2 15,0-1-7-15,0 0-6 0,0-4-17 0,0 1-30 16,0-4-19-16,0-3-38 0,0 1-33 0,0-1-38 16,16-6-43-16,-16 2-28 0,0-3-21 0,0-1-32 15,0 1-61-15,0-2-101 0,0-1-69 0,0 0 31 16,0 1 132-16</inkml:trace>
  <inkml:trace contextRef="#ctx0" brushRef="#br0" timeOffset="-164511.22">21314 16431 753 0,'-2'0'39'0,"0"0"38"0,0 0 46 15,2 0 62-15,0 0 17 0,0 0 18 0,0 0-7 16,0 0-22-16,0 20-33 0,0-20-30 0,31 19-16 16,-31-19-19-16,20 23 1 0,-20-11-3 0,28 0 1 15,-28 0 10-15,28-2 1 0,-12-1 3 0,3-2 1 16,-4 0-5-16,5 2 0 0,0-5-3 0,0 0-6 15,-1-2-2-15,1-2-11 0,0 0-7 16,-1 0-6-16,-1 0-14 0,-1 0-5 0,-1-20-10 16,0 20-17-16,-3 0-5 0,-1-20-11 0,-1 20-3 15,-3 0-7-15,1-18-23 0,-4 18-25 0,2-14-44 16,-3 14-52-16,-2-13-51 0,-1 13-49 0,0-13-49 16,-1 4-40-16,0 2-82 0,0-2-114 0,0-1-56 15,0 2 65-15,-31-2 152 0</inkml:trace>
  <inkml:trace contextRef="#ctx0" brushRef="#br0" timeOffset="-163123.46">20609 17255 600 0,'-21'-1'28'0,"-4"1"27"0,0 0 36 0,0 0 39 15,0 0 17-15,3 0 11 0,-2 26-4 16,2-26-12-16,0 18-17 0,6-18-10 0,-1 22-11 15,3-22-6-15,2 23-5 0,2-10-3 0,2 1 0 16,1 0-8-16,1 1-10 0,1-2-10 0,2 1-4 16,2-1-9-16,1-1-9 0,0-1-18 0,0-1-7 15,0-2-9-15,0-1 1 0,0 1-1 0,0-1-7 16,0-1 1-16,25-1-8 0,-25 0-11 0,0 0-31 16,23-1-35-16,-23 0-55 0,17-1-64 0,-17-3-52 15,16 0-62-15,-7 0-32 0,2 0-7 0,0 0 6 16,0 0 98-16,1 0 89 0</inkml:trace>
  <inkml:trace contextRef="#ctx0" brushRef="#br0" timeOffset="-162487.15">20376 16924 654 0,'-8'-4'51'0,"0"2"47"16,3-3 45-16,2 4 54 0,-1 1-21 0,1-1-16 15,1 1-21-15,0 0-47 0,1 0-23 0,0 0-4 16,-1 0 1-16,0 0 23 0,1 23 24 0,0-23 6 15,-3 28-6-15,1-9-8 0,1 4-12 0,-2 2-19 16,1 1-1-16,0 2-6 0,0 0-5 0,0 0 1 16,0-1-10-16,0 1-6 0,0 1-4 0,0-3-9 15,1 1-4-15,-1-2-6 0,1 0-10 0,-1-2-2 16,0 1-3-16,1-5-9 0,0 1 4 0,-2-3-4 16,1-1 2-16,1-3 3 0,1-3-7 15,0-2 5-15,1-3-4 0,-1 0 7 0,1-2 9 16,0-3 8-16,0 0 10 0,0 0-2 0,0 0-5 15,0 0-10-15,0 0-10 0,0-22-4 0,0 22-4 16,0-23 3-16,23 23-4 0,-23-32 1 0,18 12 4 16,-18 1-5-16,21-3 9 0,-21 1-4 0,25 3-2 15,-11 0-1-15,-2 4 0 0,2 1 0 0,2 1 2 16,-2 4 1-16,1 0-4 0,0 3 6 0,1 0-2 16,0 3 0-16,1 1 5 0,-1 1-5 0,-2 0 2 15,5 0 2-15,-2 0-2 0,-1 26 3 0,-2-26 1 16,-1 18 2-16,3-18 8 0,-5 22 10 0,0-22 15 15,-4 26 13-15,-1-11 9 0,-3-1 5 16,3 0 4-16,-6 1-1 0,0-1 6 0,0 1 5 16,0-1 8-16,0 0 1 0,-32-2-7 0,32 1-8 15,-26-3-13-15,26-1-12 0,-27 0-14 0,9-3-14 16,1 0-13-16,1-2-8 0,-1-1 1 0,2-2-6 16,-1-1-10-16,2 0-22 0,-1 0-50 0,1 0-54 15,3 0-73-15,0 0-73 0,4-21-55 0,-1 21-58 16,0 0-55-16,2-17-118 0,4 17-63 0,2 0 39 15,0-16 137-15</inkml:trace>
  <inkml:trace contextRef="#ctx0" brushRef="#br0" timeOffset="-162097.35">20991 17287 1104 0,'0'-6'83'0,"0"4"59"15,0-1 39-15,-22 0 35 0,22 3-66 0,0 0-35 16,-23 0-22-16,23 0-9 0,-25 0 0 0,11 27 0 16,0-27 0-16,-2 25-16 0,3-25-10 0,0 33-24 15,3-17-19-15,2 1-5 0,0 0-9 0,5-2-2 16,2-2 4-16,0 0-5 0,1-4 3 0,0 1-6 16,0-2-13-16,0-3-7 0,23 1-19 15,-23-4-4-15,21 0-3 0,-21-2 3 0,26 0 4 16,-26 0 12-16,31 0 13 0,-15-24 4 0,-1 24 14 15,2-25 1-15,-5 25 6 0,-1-24 12 0,-2 24 24 16,-4-20 25-16,-1 20 19 0,-4-12-1 0,0 12-4 16,0 0-17-16,0 0-9 0,0 0-2 0,0 0-17 15,0 0-3-15,0 0-14 0,0 0-10 0,0 19 0 16,0-19-6-16,0 19-1 0,0-19-1 0,0 24-5 16,0-12 4-16,0 1-4 0,23-1-14 0,-23-2-14 15,17-1-37-15,-17-1-44 0,15-2-38 0,-15-1-48 16,20-5-51-16,-11 6-45 0,2-6-46 0,4 0-23 15,-1 0 16-15,2 0 38 0,2-25 87 16,0 25 89-16</inkml:trace>
  <inkml:trace contextRef="#ctx0" brushRef="#br0" timeOffset="-161774.89">21353 17062 648 0,'0'-23'76'0,"0"4"87"15,0 1 98-15,0 1 62 0,0 2-25 0,0 5-35 16,0-1-56-16,-22 4-23 0,22 2-21 0,0 1-32 15,0 2-28-15,0 2-23 0,0 0-18 0,-12 0-6 16,12 0 5-16,0 0 15 0,0 29 10 0,0-29 6 16,0 30-6-16,0-9-21 0,0 2-17 15,0 2-14-15,0 2-8 0,0-1-11 0,20 1-4 16,-20-2-7-16,0 1-7 0,0-1 1 0,0-2-11 16,11 0-27-16,-11-1-36 0,0-3-45 0,0-2-41 15,0-2-23-15,0-2-24 0,0-2-16 0,0-1-19 16,0-5-8-16,0 1 20 0,-24-4 39 0,24-2 61 15,0 0 63-15,-20 0 49 0,20 0 28 0,-15 0 17 16,15-21 18-16,-16 21 15 0,16 0 6 0,-9-29 4 16,9 29-13-16,0-20-18 0,0 20-11 0,0-19-9 15,31 19-9-15,-31-22-12 0,42 22 1 0,-15-16-34 16,2 7-53-16,3 2-72 0,-1 0-88 0,1 2-53 16,-1 2-16-16,-4-3 23 0,-2 4 89 15</inkml:trace>
  <inkml:trace contextRef="#ctx0" brushRef="#br0" timeOffset="-161460.05">20797 17037 378 0,'0'0'34'0,"0"0"64"15,0 0 69-15,0 0 76 0,28 0 38 0,-28 0-3 16,31 0-18-16,-31 0-36 0,31 0-26 0,-12 0-32 16,0 0-22-16,-2 0-25 0,0 0-31 0,-1 0-18 15,1 0-21-15,-3 0-8 0,0 0-16 0,-2 0-8 16,-3 0-9-16,2 0-11 0,-4 0-12 0,0 0-35 15,1 0-57-15,-2-18-74 0,-3 18-104 0,0-13-127 16,1 13-86-16,-2-14-35 0,0 5 111 0,-2-1 161 16</inkml:trace>
  <inkml:trace contextRef="#ctx0" brushRef="#br0" timeOffset="-161218.16">21185 16579 843 0,'0'0'61'0,"0"0"53"16,0 0 49-16,0 0 45 0,0 0-29 15,0 0-33-15,0 30-44 0,-21-30-41 0,21 24-32 16,0-24-25-16,-20 31-4 0,20-14-24 0,0 2-54 15,-18-2-92-15,18-3-117 0,0 2-104 0,-11-1-11 16,11 2 97-16</inkml:trace>
  <inkml:trace contextRef="#ctx0" brushRef="#br0" timeOffset="-160494.05">22213 17094 803 0,'0'0'62'15,"0"0"62"-15,0 0 64 0,-29 0 45 16,29 0-16-16,-22 0-20 0,22 0-26 0,-21 0-9 16,6 24-12-16,1-24-23 0,3 18-19 0,-3-18-15 15,3 26-24-15,2-12-8 0,-5 1-6 0,3-1-13 16,5 2-5-16,-2-1-8 0,1 3-6 0,4-2-4 15,0-2-4-15,1 0-2 0,2 3-4 0,0-3-4 16,0-1-1-16,0 0 1 0,23-2-6 0,-23-1-3 16,0 0-1-16,29-4-3 0,-29 1-2 0,18-2 1 15,-18-3-7-15,18 0-11 0,-18-2-6 0,18 0-15 16,-5 0-3-16,-2 0-5 0,-2 0-6 0,5 0 3 16,0-27-12-16,1 27-2 0,-4-17 2 0,1 17-9 15,-1-22 3-15,0 9-2 0,-1-1 5 16,0-3 8-16,1-2 8 0,-1-2 12 0,-6-1 0 15,3-2 10-15,-3-2 11 0,0-2 3 0,-4-1 15 16,0-3 7-16,0 0-3 0,0-2 10 0,0 1-2 16,0-3 8-16,0 4 16 0,0-3 13 0,0 7 25 15,-24 0 18-15,24 2 8 0,0 4 7 0,0 1-1 16,0 3-1-16,-14 3 0 0,14 3 0 0,0 2 2 16,-10 0-3-16,10 3-2 0,0 2-7 0,-8 4-11 15,8-1-15-15,-4 2-10 0,4 0-15 0,-2 0-12 16,0 0 2-16,1 0 7 0,1 0 18 15,0 25 16-15,0-25 15 0,0 23-1 0,0-23 1 16,0 35-7-16,0-12-8 0,0-1-8 0,0 2-14 16,0-2-3-16,0 7-13 0,0-2-7 0,0 4-4 15,0-3-11-15,0 1-6 0,0 0-3 0,0 0-2 16,0-3-2-16,0 0-7 0,0 0-24 0,0-3-38 16,0-1-49-16,0-3-49 0,0-2-36 0,0-2-39 15,0-1-31-15,0-2-52 0,0-2-112 0,0-2-83 16,0-2-33-16,-20 1 56 0,20-4 172 0</inkml:trace>
  <inkml:trace contextRef="#ctx0" brushRef="#br0" timeOffset="-160371.12">22166 17123 557 0,'-9'-26'47'0,"2"3"47"0,2 4 28 16,1 2 25-16,0 3-35 0,2 2-47 0,-1 2-24 16,3 2-32-16,0 4-18 0,0-1-16 0,0 1-25 15,0 3-42-15,25 1-52 0,-25 0-50 0,27 0-34 16,-9 0 25-16,4 0 57 0</inkml:trace>
  <inkml:trace contextRef="#ctx0" brushRef="#br0" timeOffset="-159586.04">22557 17087 716 0,'0'0'64'0,"0"0"78"16,0 0 72-16,0 0 55 0,0 0-32 15,0 0-49-15,0 0-51 0,0 0-41 0,-18 0-20 16,18 0-21-16,0 0-13 0,-16 0-6 0,16 0 5 15,-13 0 2-15,13 25 7 0,-14-25 1 0,3 30-10 16,4-13-3-16,1 4-15 0,1-2-12 0,0 3-6 16,1 0-3-16,3-3 2 0,1 4 0 0,0-3-6 15,0-4-1-15,0 1-3 0,0-3-6 0,0-1-4 16,23-2-12-16,-23-4-12 0,0 1-2 0,23-5 0 16,-23 1 8-16,15-3 12 0,-15-1 7 0,18 0 8 15,-18 0 0-15,18 0 4 0,-8 0-1 0,0-26 2 16,-1 26 3-16,1-24 1 0,-2 24 5 0,-1-30-6 15,0 13 1-15,2-1 3 0,-4-4-1 16,-2 3 15-16,2-1 15 0,-2 1 14 0,1-1 26 16,-4 2 14-16,2 1 16 0,-2 4 10 0,3 1 7 15,-3 3 7-15,0 0-5 0,0 4-1 0,0 3-24 16,0 0-22-16,0 0-19 0,0 2-19 0,0 0-14 16,0 0-7-16,0 0-4 0,0 0-10 0,0 0 6 15,0 0-3-15,0 20-1 0,0-20 1 0,0 19-2 16,0-19-3-16,0 24-1 0,0-9-3 0,20-1-3 15,-20 1 1-15,0-2-9 0,22 1-12 0,-22-3-13 16,14 1-39-16,-14-3-27 0,16 0-29 0,-16-3-28 16,11 1-11-16,-5-1-12 0,0-2-13 0,2 1-25 15,-1-2-19-15,1 0-38 0,0-3-7 16,3 0 15-16,2 0 26 0,1 0 57 0,-1 0 47 16,3 0 47-16,-1 0 32 0,-3-25 29 0,1 25 19 15,-2-19 8-15,-1 19 29 0,-1-22 14 0,-1 9 21 16,2 0 38-16,-6 0 29 0,1 1 26 0,-1 1 27 15,0-1 9-15,-1 2-6 0,-1 0 3 0,3 0 3 16,-5 2-10-16,2 0-4 0,-2 2-21 0,2 2-34 16,-2 1-34-16,0 2-33 0,0 1-22 0,0 0-18 15,0 0 7-15,0 0 4 0,0 0 8 0,0 0 3 16,0 30-16-16,0-30-5 0,0 26-8 0,0-9-6 16,0 1 7-16,20 0-10 0,-20 0-8 0,0 0-14 15,0 0-25-15,0-2-17 0,14-1-21 16,-14-5-7-16,0 0-2 0,11-3 13 0,-11-3 23 15,10-2 24-15,-4-2 24 0,1 0 8 0,1 0 3 16,1 0 8-16,3-25-5 0,-1 25 13 0,2-27-5 16,-2 6-5-16,3-1 17 0,-2 1 11 0,1-2 31 15,-2-1 23-15,0 2 9 0,0 2 3 0,-3 2-3 16,2 2-12-16,-2 3-8 0,-2 4-18 0,-2 3-14 16,3 1-5-16,-2 5-11 0,-1 0-5 0,3 0-11 15,-1 0-5-15,4 0-3 0,0 25-4 0,-3-25-5 16,3 25-26-16,-1-25-34 0,-1 28-46 0,-1-11-47 15,2-4-54-15,-4 1-74 0,1-1-83 16,-2 1-60-16,-1-5-8 0,-1 1 78 0,0-3 131 16</inkml:trace>
  <inkml:trace contextRef="#ctx0" brushRef="#br0" timeOffset="-159215.43">22575 17001 814 0,'0'-16'64'0,"0"1"76"0,26-1 72 16,-26-1 69-16,25 0-7 0,-25 1-28 0,30 0-35 15,-13 1-32-15,1-2-22 0,1 4-22 0,-4 3-7 16,4 0-11-16,-4 0-15 0,1 2-11 0,-3 2-21 16,1 3-15-16,-3-1-16 0,-2 3-10 15,2 1-8-15,-4 0-12 0,2 0-4 0,-3 0-5 16,-1 0-9-16,0 0-17 0,-1 0-36 0,-1 0-51 15,-2 18-58-15,-1-18-60 0,0 0-82 0,0 15-129 16,0-15-112-16,0 19-32 0,0-7 115 0</inkml:trace>
  <inkml:trace contextRef="#ctx0" brushRef="#br0" timeOffset="-159055.53">22959 16746 809 0,'17'0'46'0,"4"0"31"0,0 0 35 0,3 0 24 16,1 0-41-16,1 0-27 0,-1 20-39 16,0-20-29-16,-1 0-5 0,0 0-42 0,0 15-66 15,-7-15-72-15,2 0-85 0,-6 0-31 0,-1 0 71 16</inkml:trace>
  <inkml:trace contextRef="#ctx0" brushRef="#br0" timeOffset="-156061.62">628 13397 798 0,'0'-20'24'0,"-27"2"79"0,27 3 108 15,-24-2 105-15,12 5 58 0,12 2-21 0,-17-1-60 16,17 4-81-16,-10 3-58 0,10 0-48 0,-6 3-41 16,4 1-19-16,0 0-12 0,2 0-7 0,0 0-1 15,0 0 2-15,0 27-11 0,0-27 1 0,0 32-7 16,29-11-7-16,-29 4-1 0,0 1-1 0,26 4-1 16,-26 0-3-16,0 2 2 0,21-3 0 0,-21 1-1 15,0 0-2-15,14-4 3 0,-14-1-5 16,15 2 0-16,-10-5 2 0,3-3-11 0,-3-1 1 15,1-1-1-15,-1-3 4 0,-1-6 7 0,-2 1 4 16,1-4 5-16,-1-1 3 0,-2-3 3 0,0-1 4 16,1 0 7-16,-1 0 13 0,0 0 6 0,0 0 3 15,0 0-9-15,0-30-12 0,0 30-5 0,-30-29 1 16,30 8 7-16,-21-4 15 0,21-3 7 0,-20-5-1 16,20 0 1-16,-19-3-11 0,19-3-7 0,-12 0 3 15,12 0-9-15,-14-1-3 0,14 1 2 0,0 1-8 16,0 1 8-16,0 4-6 0,0 1-5 0,0 2 4 15,0 1-10-15,24 4 3 0,-24 3-2 0,0 3-8 16,0 2 1-16,20-1 0 0,-20 5-2 16,0 2-1-16,13 3-4 0,-13 0-2 0,11 2 0 15,-3 3 9-15,-1 0 5 0,2 3 0 0,-2 0 6 16,2 0-6-16,1 0 4 0,0 25 6 0,1-25 5 16,-2 31 8-16,0-12 6 0,-2-2-8 0,-1 5 5 15,-3 1-3-15,-2 2-11 0,-1 1 9 0,0-4-20 16,0 3-2-16,0-3-1 0,0 2-8 0,-24-6 1 15,24-3 0-15,0-3 5 0,0 0-6 0,0-2 2 16,0-5-4-16,0 4-1 0,0-4 15 16,0 3-3-16,33-1 4 0,-33 2-1 0,39-2-9 0,-16 2 1 15,2 2 1-15,2-1-1 0,-3-1 8 0,1-1 15 16,-4 1 20-16,-1 0 22 0,-6 1 16 16,-1-1 8-16,-4 0 1 0,-4 0 2 0,-5 0 1 15,0 2 2-15,0 0 1 0,0 3-16 0,0 1-8 16,-26 1-16-16,26 2-25 0,-33 0-9 0,13 1-12 15,-3-1-13-15,-4 2-22 0,0-5-35 0,-1 1-64 16,-1-2-57-16,1 0-58 0,5-3-73 0,-3-3-61 16,3 1-72-16,3-3-61 0,5-2-105 0,3-2-91 15,2-1 16-15,3-1 143 0</inkml:trace>
  <inkml:trace contextRef="#ctx0" brushRef="#br0" timeOffset="-155738.08">984 13222 912 0,'0'-11'104'0,"0"2"87"0,0 0 72 16,1-1 60-16,0 2-55 0,4-1-46 0,0 5-41 15,3 0-33-15,-1 2-23 0,1 1-13 0,3 1-7 16,-3 0 19-16,3 0 14 0,0 0 21 0,-1 0 10 16,-1 23-9-16,0-23-11 0,-1 25-26 0,-1-6-3 15,-4 5-7-15,-1 2-8 0,-2 1-1 0,0 2-7 16,0 3-11-16,0-1 2 0,-25 0 0 0,25-1-6 15,0-3-3-15,-28-3-4 0,28-1-8 16,0-3-10-16,0-5-13 0,-14-1-16 0,14 1 2 16,0-4-3-16,0-1 3 0,0-1-1 0,0-1-8 15,26-1-11-15,-26-1-2 0,23 0 4 0,-23-2-16 16,32-3-6-16,-15 0-32 0,4-1-46 0,-1 0-35 16,3 0-36-16,-1 0-23 0,0 0-16 0,-1-21-22 15,0 21-42-15,-2 0-46 0,-4-18-47 0,0 18-38 16,-4 0-59-16,-1-13-120 0,-4 13-57 0,1 0 24 15,-3 0 149-15</inkml:trace>
  <inkml:trace contextRef="#ctx0" brushRef="#br0" timeOffset="-155401.28">729 14121 1073 0,'-13'4'112'0,"-1"-1"118"15,4-3 97-15,3 2 77 0,0-2-50 0,3 3-73 16,1-3-44-16,0 0-29 0,1 0-17 0,0 0-8 16,2 0-8-16,0 0-14 0,0 0-9 15,0 0 5-15,0 0-12 0,24 0 0 0,-24 0-13 16,36-21-19-16,-13 21-9 0,6-18-14 0,3 18-10 15,6-22-10-15,-2 8-16 0,6 0-25 0,-1-3-8 16,3 2-12-16,-3-4-7 0,1 3 6 0,-3-2-15 16,-1 3 3-16,-2-2-24 0,-4 5-33 0,-1-1-26 15,-3 2-52-15,-2-1-26 0,-2 4-42 0,-2-1-55 16,-3 2-62-16,-4 3-78 0,-3 0-70 0,-1 1-133 16,-2 0-135-16,-1 3 24 0,-3-2 144 0</inkml:trace>
  <inkml:trace contextRef="#ctx0" brushRef="#br0" timeOffset="-154789.08">1782 13032 1455 0,'-6'-21'109'0,"-5"11"110"0,-1 2 84 0,2 8 76 15,-1-10-38-15,2 4-56 0,3 1-38 0,1 2-39 16,0 3-43-16,0 0-34 0,1 0-29 0,2 0-23 16,2 0-9-16,0 0 2 0,0 0 9 0,27 0 3 15,-3 22-4-15,6-22-13 0,0 0-19 0,9 23-12 16,6-11-16-16,3-1-9 0,0 5-8 15,-1-1-4-15,-1 1 3 0,-2 0 1 0,1-1-2 16,-5 0 3-16,-3-1-17 0,-4 0-22 0,-4-1-26 16,-3-1-42-16,-5-1-40 0,-5 3-32 0,-1-2-45 15,-3-2-40-15,-3 1-27 0,-4-2-43 0,-2-3-54 16,-3 2-112-16,0-3-94 0,0 3-22 0,0-2 128 16</inkml:trace>
  <inkml:trace contextRef="#ctx0" brushRef="#br0" timeOffset="-154537.22">2375 12848 882 0,'0'-3'127'0,"0"2"121"0,-20 0 80 16,20 1 62-16,0 0-79 0,0 0-87 0,0 0-51 16,-16 0-38-16,16 28-6 0,0-28 18 0,-21 34 27 15,11-11 38-15,-4 5 3 0,-4 6-10 0,0 2-17 16,-3 2-36-16,-1 1-31 0,0 1-26 0,1-4-25 15,-1-1-17-15,2-2-15 0,0-3-12 0,2-1-23 16,0-2-7-16,5-6-3 0,0 0-6 0,0-3-20 16,4-3-37-16,2-2-60 0,3-4-66 0,-1 0-79 15,2-3-70-15,3-1-64 0,0-2-63 0,0 0-87 16,0-3-74-16,0 0 14 0,34 0 137 0</inkml:trace>
  <inkml:trace contextRef="#ctx0" brushRef="#br0" timeOffset="-154133.45">2714 13021 939 0,'0'-5'124'16,"-29"3"115"-16,29-1 93 0,0 0 77 0,-26 3-87 16,26 0-89-16,0 0-74 0,-21 0-70 0,21 0-26 15,-16 26-15-15,16-26-6 0,-13 25 8 0,13-7 6 16,-9-2 11-16,9 2-1 0,-4-1-4 15,4 2-14-15,0-2-20 0,0-3-13 0,0 1-10 16,0-5-5-16,0 2-2 0,23-3-3 0,-23-3-7 16,0 0 0-16,21-3-10 0,-21-3-5 0,18 0-4 15,-18 0-5-15,18 0 7 0,-18 0 6 0,20-24 14 16,-8 24 12-16,-2-22 4 0,0 22 5 0,-2-27 15 16,0 27 19-16,-3-27 30 0,0 10 35 0,-2 6 27 15,-3-3 11-15,0 4 10 0,0 0-8 0,0 4-18 16,0 6-16-16,0-7-36 0,0 7-18 0,0 0-20 15,0 0-15-15,0 0 4 0,0 0-5 0,0 0 7 16,0 19 4-16,0-19-9 0,0 20-9 0,0-20-11 16,29 23-10-16,-29-23-5 0,24 19 5 0,-24-19-12 15,23 19-11-15,-23-19-27 0,24 11-43 16,-13-5-44-16,2 0-49 0,-3 0-37 0,-1-5-40 16,-1 2-33-16,-1-3-38 0,-1 0-57 0,-5 0-95 15,3 0-91-15,-3 0-36 0,-1 0 105 0,1 0 176 16</inkml:trace>
  <inkml:trace contextRef="#ctx0" brushRef="#br0" timeOffset="-153772.97">2676 12606 961 0,'-4'-15'103'0,"1"4"106"16,2 0 72-16,1 0 63 0,0 1-49 0,0 2-48 15,0 2-32-15,0 0-20 0,0 3-18 0,0 2-20 16,0-1-11-16,0 2-20 0,0 0-3 0,0 0-8 16,0 0 8-16,0 0 17 0,0 0 2 0,0 19 6 15,0-19-13-15,0 21-15 0,29-21-19 0,-29 32-15 16,24-11-6-16,-24 3-3 0,27 1 2 0,-27 1 4 15,27 0-1-15,-27 4-18 0,24 1-18 16,-24-3-25-16,20 2-13 0,-11 0-2 0,0-2 0 16,-2-2-4-16,0 0-19 0,-2-5-23 0,-1 0-52 15,1 0-49-15,-3-3-41 0,1-3-35 0,2 2-47 16,-1-4-61-16,-1 0-65 0,-2 0-65 0,-1-2-65 16,0-1-107-16,0 0-58 0,0-2 88 0,-26-1 159 15</inkml:trace>
  <inkml:trace contextRef="#ctx0" brushRef="#br0" timeOffset="-153633.05">2757 12939 826 0,'-3'-13'91'15,"1"2"89"-15,1 1 62 0,1-2 40 0,0 2-63 16,0-1-74-16,0 0-59 0,31 2-41 0,-31-2-24 16,30 2-32-16,-30-1-61 0,37 2-105 0,-16-1-140 15,1 1-109-15,2 1-36 0,1 0 104 0</inkml:trace>
  <inkml:trace contextRef="#ctx0" brushRef="#br0" timeOffset="-152752.55">3510 12494 771 0,'-14'-17'91'0,"-1"2"125"15,0 1 122-15,0 3 92 0,4 2-7 0,2 0-65 16,2 4-67-16,3 0-53 0,0 5-50 0,1-1-34 16,3 1-29-16,-2 0-18 0,1 0-7 0,1 0 1 15,0 0-4-15,0 0 1 0,0 28 1 16,0-28-9-16,0 37-8 0,21-13-9 0,-21 6-20 15,0 1-7-15,24 2-13 0,-24 4-11 0,16 1-6 16,-16-3-10-16,17 0 3 0,-17-2-6 0,16-2-5 16,-9 1-6-16,-7-3-2 0,13-3-4 0,-7 1-14 15,-1-5-25-15,0 0-26 0,-1-3-37 0,-1 0-26 16,-2-3-36-16,0 0-45 0,-1-3-18 0,0 1-13 16,0-1 30-16,0-3 29 0,0 1 47 0,0-4 39 15,0-3 26-15,-25-1 31 0,25-1 22 0,0-2 9 16,-20 0 12-16,20 0 17 0,-19 0 26 0,19-22 41 15,-17 22 37-15,7-19 30 0,1 19 17 0,3-23 7 16,1 23-7-16,1-25-9 0,4 25-27 16,0-20-20-16,0 7-16 0,0 2-23 0,0-1-17 15,0-1-18-15,35 2-19 0,-35-1-8 0,35-1-5 16,-15-1 0-16,4 1-16 0,0 1-29 0,2 0-54 16,-1-1-62-16,2 2-59 0,-2 1-46 0,1-2-39 15,0 0-73-15,0 0-108 0,0-1-81 0,2 2 5 16,-3-2 136-16</inkml:trace>
  <inkml:trace contextRef="#ctx0" brushRef="#br0" timeOffset="-152508.85">4016 12300 745 0,'0'-5'73'15,"-20"1"89"-15,20 2 84 0,-14 0 63 0,14-1-25 16,-7 2-57-16,7 0-58 0,0-3-39 0,0 3-29 16,0-3-28-16,0 0-22 0,32 1-19 0,-32-3-23 15,35 2-5-15,-14-4-2 0,3 3-5 0,0-1-3 16,1 0-20-16,-1 0-39 0,-2 1-59 0,2-1-77 16,-6 0-63-16,-1 1-71 0,-1 2-30 15,-2 0 0-15,-3 0 28 0,0 0 83 0,-4 1 90 16</inkml:trace>
  <inkml:trace contextRef="#ctx0" brushRef="#br0" timeOffset="-152276.99">4202 12220 609 0,'-22'0'69'15,"22"14"57"-15,-17-14 50 0,17 9 50 0,-12-9-16 16,12 10-2-16,-8-1 4 0,8 2-3 0,-3 3-9 16,0 2-13-16,3 3-19 0,0 5-6 0,0 1-5 15,0 3-2-15,0-1 0 0,0 0-11 0,25 1-14 16,-25 2-20-16,0-2-14 0,18-2-16 15,-18 0-10-15,0-1-15 0,16 0-16 0,-16-1-16 16,0-2-15-16,16-1-3 0,-16-3-8 0,8-3 3 16,-8 2-11-16,7-6-17 0,-4 1-27 0,2-3-43 15,0 0-44-15,-3-3-49 0,3 0-36 0,-2-2-27 16,-2-1-24-16,2 0-34 0,-1-3-74 0,1 1-75 16,-2-1-38-16,0 0 32 0,1 0 139 0</inkml:trace>
  <inkml:trace contextRef="#ctx0" brushRef="#br0" timeOffset="-152013.15">4006 12666 956 0,'-5'-2'94'0,"0"-3"89"0,2 2 81 16,3-1 59-16,0-1-36 0,0 1-48 0,0-2-49 16,27-2-38-16,-27 0-50 0,28-2-38 0,-28 2-26 15,38-4-25-15,-19 4-4 0,2-4-6 0,-1 3-5 16,-1 0-12-16,0-1-27 0,0 1-50 0,-3 1-65 16,0-2-76-16,-1 5-95 0,-2-3-100 15,-1 2-50-15,-1-1-4 0,0 4 119 0</inkml:trace>
  <inkml:trace contextRef="#ctx0" brushRef="#br0" timeOffset="-151381.5">4659 12277 594 0,'-6'-6'49'0,"-1"1"85"0,4 1 86 16,-2 0 72-16,4-1-3 0,-1 5-53 15,2-1-74-15,0 1-68 0,0-2-45 0,0 2-25 16,0 0-14-16,0 0-3 0,0 0-2 0,0 30-7 16,0-30 8-16,0 35-2 0,0-11 0 0,31 2 1 15,-31 0-3-15,22 2-2 0,-22 0-1 0,24-3-1 16,-24 0-2-16,21-1 3 0,-21-4-1 0,14 0 3 15,-14-3 8-15,11-4 7 0,-11-1 30 0,0-4 27 16,6-1 29-16,-6-4 24 0,0 0-6 0,0-3-6 16,0 0-9-16,0 0-19 0,0 0-20 0,0 0-19 15,0-27-28-15,0 27-12 0,0-26-5 0,0 8-2 16,0-1 2-16,0-4-4 0,35 1 4 0,-35-1-3 16,36 2-1-16,-14 3 3 0,3 0 1 0,-2 5 2 15,1 4-4-15,4 5 2 0,-4 2 7 16,1 2 0-16,-4 0 20 0,3 0 13 0,-4 22 13 15,-3-22 22-15,-1 25 10 0,-4-25 17 0,-2 30 10 16,-4-30 6-16,-2 26 6 0,-4-11-7 0,0-3-7 16,0 1-16-16,0-3-20 0,0 1-14 0,-35 0-20 15,35-3-11-15,-33 1-14 0,14-2-16 0,-2 0-16 16,2-1-34-16,-3-2-51 0,2 1-61 0,2-2-79 16,3-1-69-16,1-2-57 0,4 0-74 0,2 0-93 15,2 0-96-15,6 0-9 0,0 0 130 0,0-23 184 16</inkml:trace>
  <inkml:trace contextRef="#ctx0" brushRef="#br0" timeOffset="-150785.21">5330 12273 899 0,'0'-2'93'0,"-28"0"105"0,28 2 70 0,-19 0 47 15,19 0-44-15,-21 0-72 0,21 22-34 0,-20-22-24 16,20 25-29-16,-15-25-21 0,15 34-32 0,-9-16-22 15,9 0-14-15,0-1-3 0,0-1-2 0,0 1 0 16,0-3-4-16,27 2-11 0,-27-5-4 0,21-1-1 16,-21 0-8-16,24-1 0 0,-24-4-10 15,26-1-11-15,-13-1-8 0,0-3-11 0,1 0-2 16,-1 0 6-16,2 0 8 0,-2 0 13 0,0-29 10 16,-2 29 6-16,3-27 7 0,-4 10-2 0,-1-5 4 15,-3 2 3-15,0-5 5 0,-2 3 13 0,-3-6 10 16,0 1 17-16,-1-3 11 0,0-2 11 0,0 0 26 15,0-1 13-15,0 0 21 0,0 0 17 0,-23 2-4 16,23 0 2-16,0 4-3 0,-19 5-3 0,19 3-1 16,0 5-8-16,-18 1-8 0,18 3-9 0,-10 2-9 15,10 4-14-15,-8 1-7 0,8 0-25 0,-7 1-21 16,7 1-6-16,-2 1-11 0,2 0 5 0,0 0 4 16,0 0-1-16,0 26 1 0,0-26-12 15,0 30-4-15,27-10-4 0,-27 3-8 0,19-1 4 16,-19 5-5-16,21 0-3 0,-21 0 1 0,21-2-11 15,-21-1-21-15,22-4-30 0,-13 1-27 0,-2-1-25 16,1-5-25-16,0 0-13 0,-3-3-30 0,0-2-35 16,-3-3-29-16,-1 2-41 0,-1-3-34 0,0 0-16 15,0 0-20-15,0-1-10 0,-32 0 1 0,32-1 3 16,-23-2 56-16,23 1 65 0,-26-3 85 0,26 0 78 16,-24 0 56-16,24 0 57 0,-21-30 54 0,10 30 63 15,-1-23 50-15,2 23 65 0,0-26 22 0,0 26-1 16,2-27-17-16,1 15-52 0,1 1-30 0,2 0-32 15,2 3-23-15,2-1-19 0,0 3-30 16,0 0-22-16,0-1-27 0,23 0-18 0,-23 1-10 16,28-2-3-16,-28 2-9 0,36-1-21 0,-13-2-34 15,-1 0-61-15,-1 3-56 0,1-1-65 0,-1 0-67 16,-5 1-68-16,3 0-53 0,-5 1-16 0,-2 1 64 16,-2 0 127-16</inkml:trace>
  <inkml:trace contextRef="#ctx0" brushRef="#br0" timeOffset="-149225.56">3788 13645 862 0,'0'-4'79'16,"-20"2"86"-16,20 0 73 0,0 0 48 0,-16 0-36 16,16 1-57-16,0 1-41 0,0-1-16 0,-12 1-17 15,12 0-2-15,0 0-17 0,-6 0-20 0,6 0-12 16,0 0-12-16,-2 0-3 0,2 0-7 0,-1 0-2 15,1 19-3-15,0-19 1 0,0 23 9 0,0-5 4 16,0 3-5-16,0 6-11 0,0-1-12 16,0 2-14-16,0 0-9 0,20-1-2 0,-20 0 1 15,0 0-4-15,15-4 1 0,-15-1-3 0,12 0-4 16,-12-2 4-16,13-1-3 0,-6-1-8 16,3-3-20-16,-2 2-32 0,-1-3-28 0,-1 0-28 0,3-1-16 15,-3 0-12-15,1-1-21 0,-4-2-27 0,0-1-38 16,-1-1-55-16,1-1-44 0,-2 0 0 0,-1-1 8 15,0 1 49-15,0-2 54 0,0 1 55 0,0-1 65 16</inkml:trace>
  <inkml:trace contextRef="#ctx0" brushRef="#br0" timeOffset="-149076.21">3739 14157 677 0,'-10'-27'66'0,"4"12"68"0,1 2 64 16,1-3 62-16,4 1-22 0,0 1-26 0,0-3-32 15,0 2-33-15,0 0-32 0,31 1-30 0,-31-1-23 16,25 2-23-16,-25 0-16 0,27 4-10 0,-27-4-11 15,32 2-6-15,-13 3-11 0,1-3-33 0,-1 2-54 16,3-1-83-16,2-1-97 0,1 3-90 0,-1-2-53 16,0 1-1-16,1 2 111 0</inkml:trace>
  <inkml:trace contextRef="#ctx0" brushRef="#br0" timeOffset="-148705.4">4272 13678 581 0,'-24'-5'82'0,"24"3"111"0,0-1 107 0,-28-1 80 16,28 0-27-16,0 3-67 0,-24 1-81 0,24 0-63 15,0 0-46-15,0 0-36 0,-12 0-17 0,12 0 2 16,0 34 21-16,0-34 11 0,0 37 7 0,0-15-14 16,0 1-25-16,0 4-16 0,0-1-18 0,0-2-9 15,22-2-4-15,-22 1-3 0,0-4 5 0,0 4-1 16,14-7-25-16,-14 1-25 0,0 0-42 0,0-2-39 15,9-1-17-15,-9 0-29 0,0 0-7 16,0-3-6-16,0-2-13 0,0 3-2 0,0-4 4 16,0 0 17-16,0-3 40 0,0-1 55 0,0 0 38 15,0-4 38-15,-21 0 28 0,21 0 37 0,0 0 40 16,0 0 36-16,-17 0 39 0,17-28 14 0,-9 28-8 16,9-22-4-16,0 22-24 0,-7-35-32 0,7 20-14 15,0-3-25-15,0-1-22 0,0 0-12 0,0 0-19 16,24 1-11-16,-24 0-9 0,21 5-6 0,-21-4-5 15,26 3-24-15,-12 1-53 0,0 2-59 0,2-1-88 16,0 3-104-16,-2-2-59 0,2 4-46 0,-2-1 51 16,0 4 128-16</inkml:trace>
  <inkml:trace contextRef="#ctx0" brushRef="#br0" timeOffset="-148189.12">4880 13774 622 0,'-1'-25'60'0,"0"25"53"0,-1-22 70 16,-1 11 50-16,1-2-8 0,-2 0-6 0,1-2-31 15,-3 2-14-15,2-1-19 0,-1 2-20 0,-1 0-12 16,-1 2-24-16,3-1-19 0,0 4-15 0,0 0-21 15,2 1-14-15,0 0-14 0,2 2-12 16,0 0-5-16,0 4 10 0,0-1 2 0,32-1 4 16,-32 2-1-16,41 0-3 0,-14 0 3 0,1 0 3 15,3 27 6-15,1-27 8 0,-2 25 14 16,-3-25 8-16,-1 32 20 0,-5-14 9 0,-3-1-1 0,-3 1 7 16,-2-1-1-16,-6-1 6 0,-2-3 6 0,-2 0-4 15,-3 0-3-15,0-2-15 0,0-3-14 0,0 1-15 16,0 0-18-16,-29-5-14 0,29 1-11 0,-25 0-10 15,25-3-15-15,-28 0-35 0,10 1-45 0,2-3-56 16,2 0-60-16,-2 0-49 0,4 0-45 0,2 0-65 16,10 0-71-16,-13 0-64 0,13-19-17 15,0 19 54-15,0 0 144 0</inkml:trace>
  <inkml:trace contextRef="#ctx0" brushRef="#br0" timeOffset="-147685.53">5283 13609 1333 0,'0'0'85'0,"0"0"65"0,0 0 42 0,0 0 38 16,0 0-54-16,0 0-45 0,0 0-32 0,-21 0-31 16,21 18-22-16,0-18-6 0,0 19 1 0,0-19 0 15,0 23-1-15,0-9-19 0,0-1-3 0,0 0-11 16,0 0-3-16,0-2 4 0,0-1-6 0,0-1 2 16,0-3-4-16,23 1-4 0,-23-4-2 15,15 1-3-15,-15-2-4 0,18-2-2 0,-18 0 3 16,18 0-2-16,-4 0 10 0,-4-22 2 0,2 22 5 15,0-25 6-15,-2 25-1 0,1-34 6 0,-4 13 11 16,1 1 21-16,-4 0 31 0,-2-3 41 0,0 3 24 16,-1 0 25-16,-1 3 6 0,0 1-6 0,0 2-7 15,0 3-22-15,0 2-18 0,0 4-26 0,-19 1-25 16,19 2-20-16,0 1-17 0,0 1-12 0,0 0-6 16,0 0-6-16,0 0-8 0,0 25 7 0,0-25-7 15,0 26 0-15,0-26 3 0,0 31-13 0,0-14-1 16,0-1-13-16,25-2-19 0,-25 0-20 0,16 0-20 15,-16-3-20-15,18-1-16 0,-18-3-2 16,16 0-5-16,-6-3 10 0,-3-1 13 0,2-2 10 16,0-1 25-16,2 0 20 0,-1 0 17 0,0 0 20 15,2-32 11-15,-1 32 6 0,-2-31 8 0,1 11 7 16,-4 2 16-16,-1-2 30 0,-3 1 30 0,1-1 17 16,-2 5 8-16,-1 2-19 0,0 4-16 0,0 0-22 15,0 3-26-15,0 6-18 0,0-3-16 0,0 3-5 16,0 0-4-16,0 0 7 0,0 0-5 0,0 0 2 15,0 0-2-15,32 22-15 0,-32-22-27 0,22 0-55 16,-22 21-57-16,19-21-53 0,-19 0-41 0,16 16-33 16,-16-16-42-16,14 10-84 0,-14-10-94 0,8 8-42 15,-8-8 44-15,9 4 149 0</inkml:trace>
  <inkml:trace contextRef="#ctx0" brushRef="#br0" timeOffset="-147328.4">5799 13333 842 0,'-2'0'87'0,"2"0"61"15,0 0 56-15,0 0 64 0,0 0-27 0,0 0-21 16,0 21-18-16,20-21-32 0,-20 19-35 0,21-19-20 16,-21 25-21-16,17-25-17 0,-17 24-15 0,18-24-9 15,-18 23-13-15,16-14-16 0,-16 1-12 0,14-2-9 16,-14-2-7-16,11 0-4 0,-7-1-11 0,1-1-25 15,-4-3-41-15,4 2-41 0,-4-3-65 0,1 0-72 16,-1 0-95-16,0 0-100 0,0 0-29 16,2 0 47-16,-2 0 136 0</inkml:trace>
  <inkml:trace contextRef="#ctx0" brushRef="#br0" timeOffset="-146773.15">6251 13239 1006 0,'-4'-11'70'0,"3"-1"64"0,-2-1 53 16,2 3 53-16,0-2-20 0,-3 0-26 0,-1 1-17 15,-1 0-22-15,2-1-25 0,-1 4-19 0,1-1-22 16,-1-1-15-16,0 1-15 0,2 1-8 0,0 2-17 16,2-1-12-16,1 2-15 0,-2 3-5 15,2-3-2-15,0 3 0 0,0-2 11 0,0 3-7 16,29 1 15-16,-29 0-1 0,24 0-4 0,-24 0 13 15,26 0 5-15,-26 0 9 0,27 27 18 0,-27-27 4 16,22 21-3-16,-11-21-5 0,-2 19-14 0,-1-19-6 16,0 19-12-16,0-19-5 0,-2 19-5 0,0-19-10 15,0 15 0-15,-2-7-8 0,1-1 3 0,-1 2-1 16,3-3-2-16,-1 1 5 0,-1-1-7 0,2 0-3 16,1-1 0-16,-1-1-10 0,1 0-7 0,2-4-7 15,-1 2-14-15,-1-2-6 0,2 0-1 0,2 0-10 16,0 0 0-16,1-27 2 0,-2 27 3 0,2-22 11 15,0 22 6-15,-1-19-3 0,0 19-2 16,-1-23-2-16,-1 10 6 0,0 13 7 0,-1-21 9 16,-3 11 0-16,2-1-12 0,-5 0-11 0,0 2-15 15,-2 4-16-15,-1-1 0 0,0 0-9 0,0 4-20 16,0-1-21-16,0 1-41 0,0 0-62 0,0 1-37 16,-25-1-22-16,25 1-13 0,0 1 33 0,-21 0 75 15</inkml:trace>
  <inkml:trace contextRef="#ctx0" brushRef="#br0" timeOffset="-145533.72">6577 13014 509 0,'0'-6'30'16,"0"-1"28"-16,0 0 35 0,0 0 27 0,0 1 20 16,0-2 3-16,0 3 9 0,0-2 6 0,0 2-27 15,0 2-3-15,-22 0-28 0,22-1-15 0,0 4-14 16,0-1-17-16,-17 1-14 0,17 0-9 0,0 0-11 16,0 0-8-16,0 0-3 0,0 0 9 0,0 0 8 15,0 0 12-15,0 21-1 0,0-21-16 16,0 21-2-16,0-21-17 0,0 29 6 0,26-11-1 15,-26-1-6-15,17 0 3 0,-17 0-3 0,17-2 1 16,-17 0 7-16,16-3-3 0,-16-3-8 0,16-1 7 16,-7-2-15-16,-3 0 0 0,2-4 14 0,0 1-9 15,0-3 8-15,-1 1 0 0,0-1-6 0,-2 0 4 16,1 0 2-16,3 0 6 0,-2 0-5 0,2 0-5 16,-1 0-2-16,0-23 7 0,1 23 5 0,-1-23 22 15,-1 23 7-15,-1-27-1 0,-2 10 1 0,0 0-2 16,-2 1-1-16,-1-2 6 0,1 0 3 0,-1-1-4 15,0 1-1-15,-1-1-6 0,0 0-5 0,0-1-2 16,0 2 4-16,0 0 5 0,0 2 11 16,0-1 3-16,0 3 5 0,0 3-3 0,0-1-9 15,0 3 0-15,0 0-2 0,0 2-6 0,0 1 0 16,0 1-8-16,0 1-9 0,0 0-3 0,0 0-8 16,0 3 1-16,0-2-3 0,0 3-4 0,0 0 3 15,20 0-7-15,-20 0 2 0,19 0-2 0,-8 0 1 16,2 0 2-16,1 29 1 0,-1-29 0 0,2 21-2 15,0-21-1-15,0 27 0 0,-2-13 2 0,-2 1-1 16,0-2 4-16,-3 1-1 0,-1-3 1 0,-1 2 2 16,-2-1 5-16,-1-2-1 0,-1 0 10 15,0-2 7-15,-2 1 7 0,0-1 13 0,0-3-1 16,0-1-1-16,0 0-7 0,0 0-9 0,0-2-9 16,0 1 0-16,-22-2-3 0,22-1-2 0,0 0 0 15,0 0-14-15,-13 0-3 0,13 0-14 0,0 0-10 16,0 0-9-16,0 0-24 0,0 0-15 0,0 0-11 15,0 0-10-15,0-16 9 0,0 16 10 0,0 0 16 16,17 0 4-16,-17-15 5 0,16 15 6 0,-16-15 1 16,24 7 15-16,-13 0 16 0,2-3 8 0,-2 0 3 15,2-1 3-15,-2 0-2 0,0-1-3 0,-2 0 5 16,1-1 6-16,-1 0 1 0,-2-3 4 0,-1 3 4 16,-1 0 9-16,-1 2 14 0,-1 0 15 15,-1 0 11-15,-2 1 0 0,0 0 6 0,0 4 4 16,0 0 7-16,0 2 5 0,0-2 0 0,-27 1 1 15,27 3 0-15,0-1 1 0,0 3 0 0,-19 0-22 16,19 1-22-16,0 0-21 0,0 0-17 0,-9 0-1 16,9 0-1-16,0 0 2 0,0 22-2 0,0-22-5 15,0 19-3-15,0-19-2 0,0 24 0 0,0-24-2 16,0 23-13-16,0-23-12 0,25 20-17 0,-25-20-15 16,0 14-9-16,19-14-4 0,-19 12-5 0,14-12 5 15,-14 6 9-15,11-6 3 0,-11 3-3 0,10-3 2 16,-1 0 4-16,0 0 10 0,-2 0 19 0,1 0 3 15,2-21 2-15,1 21 4 0,-2-19 4 16,3 19 13-16,-3-28 5 0,0 12 5 0,4-2 2 16,-5-1-5-16,1 2 10 0,-1-3 1 0,-1 1 2 15,1 0 11-15,-5 2 2 0,0-1 19 0,-3 2 10 16,3 0 9-16,-3 0 6 0,0 2-1 0,0 1 6 16,0 2-2-16,0-1 11 0,-24 1-5 0,24 4 0 15,0 1 1-15,-18-1-8 0,18 2 6 0,0 0-3 16,0 1-11-16,-13 4-5 0,13-3-12 0,0 2-4 15,0 1-12-15,0 0-8 0,0 0-13 0,-10 0-9 16,10 0 1-16,0 0-2 0,0 20 9 0,0-20-8 16,0 18 6-16,0-18 1 0,0 28-6 0,27-11 6 15,-27 1-12-15,0 0-2 0,18-1-11 16,-18-2-20-16,15-1-20 0,-15 0-41 0,0-3-17 16,14-1-12-16,-14 0-5 0,0-2 10 0,7-3 3 15,-7-1 8-15,0 0 11 0,0-4 13 0,0 2 13 16,0-2 16-16,0 0 10 0,0 0 10 0,0 0 2 15,0 0 5-15,0 0 8 0,0-23 2 0,0 23 10 16,-22-17 2-16,22 17-3 0,0-19 1 0,0 19-6 16,-18-19-10-16,18 19-11 0,0-18-31 0,0 18-28 15,0-14-40-15,0 6-46 0,28 3-54 0,-28-3-57 16,21 5-36-16,-21-1-14 0,23 3 19 0,-23 0 87 16,21 1 88-16</inkml:trace>
  <inkml:trace contextRef="#ctx0" brushRef="#br0" timeOffset="-145132.95">6256 13494 694 0,'-4'2'55'15,"2"0"67"-15,-2-2 67 0,4 0 44 0,0 0-15 16,0 0-12-16,0 0-27 0,0 0-7 0,0 0-9 16,25-18-26-16,-25 18-18 0,32 0-11 0,-8-24-21 15,1 24-15-15,7-26-7 0,4 10-10 0,1-2 2 16,2-3 5-16,4-1 5 0,2-1-9 0,2-1 1 15,2-3-16-15,1 1-2 0,-1 3 7 0,2-1-8 16,1 1-1-16,-4-2-5 0,4 3-9 0,-4 1-2 16,0 0-8-16,-6 0-8 0,2 1-9 15,-6-3 0-15,-3 4 0 0,-4 1-3 0,-2 2-9 16,-4-2-31-16,-4 4-32 0,-4 1-45 0,-3 1-38 16,-1 3-24-16,-4 1-43 0,0 2-41 0,-4 2-90 15,-3 0-97-15,2 2-42 0,-4 2 19 0,0 0 140 16</inkml:trace>
  <inkml:trace contextRef="#ctx0" brushRef="#br0" timeOffset="-135916.97">21225 15280 254 0,'0'0'14'0,"0"0"12"0,0 0 24 16,-5 0 25-16,5 0 19 0,0 0 15 0,-2 0 5 15,0 0 8-15,2 0-6 0,0 0 10 16,-2 0-2-16,2 0 8 0,-2 0-10 0,2 0-8 16,-1 0 2-16,0 0-27 0,0 0 5 0,-1 0-12 15,2 0-7-15,-2 0-1 0,2 0-12 0,-6 0-8 16,5 0-16-16,-1 0-1 0,2 0-5 0,-1 0 0 15,-1 0-1-15,0 0 0 0,0 0 5 0,-1 20-1 16,-1-20 2-16,2 0-6 0,-2 18-6 0,0-18 3 16,0 14-5-16,0-14-8 0,0 14 0 0,1-6-6 15,-1 0-7-15,-2 3 7 0,1-3-4 0,3 1-1 16,-6 0 2-16,6 0-2 0,-4-1 5 0,0 0-5 16,1 0 0-16,-2-1 1 0,4 1-4 0,-3-3 2 15,1 2 2-15,3 0 2 0,-5 0 0 16,3 0 5-16,-1 0 3 0,-1-1 0 0,-1 2 7 15,1 0 0-15,-1 1-3 0,-1-3 2 0,0 3-5 16,3-2-1-16,-5 1-2 0,2-1 4 0,0 0 3 16,0-5 2-16,2 2 5 0,-5 0-6 0,4-3 1 15,-3 1-4-15,-1 0-1 0,0 0-1 0,0 2-3 16,-3 0 4-16,3-1-3 0,-4 3 1 0,2-1 2 16,2 0-2-16,0 0 2 0,-2-3 5 0,0 3-2 15,2-2 1-15,0-1 1 0,1 1-2 0,3-2 6 16,-1-1 1-16,1 3 1 0,0-3 7 0,-2 0 11 15,2 0 2-15,1 0 2 0,-3 0-5 16,-1 0-7-16,0 0-1 0,-2 0-11 0,0-22-2 16,2 22-1-16,-3 0-7 0,1-17 11 0,-2 17-3 15,4 0-6-15,-2-14 4 0,1 14-16 0,2-15-1 16,-1 15-1-16,-1-13-3 0,3 4 12 0,-2-1 0 16,5 0-4-16,-2-1 2 0,0 3-2 0,0 0-2 15,2 1 7-15,1 0 2 0,-1 1 0 0,0-1 2 16,0 0 4-16,2 2-2 0,0-1 2 0,-1 1-4 15,0 1-10-15,2-1 5 0,-3 0-9 0,3 1 4 16,0 1-3-16,-1 1-2 0,1-2 1 0,2 3-2 16,0-2 4-16,-2 1-6 0,0 1 3 0,1 1-3 15,1-1-1-15,0 1 1 0,0-1-2 16,0 1 1-16,-1 0-2 0,1 0-2 0,0 0 3 16,0 0 2-16,0 0-2 0,0 0 2 0,0 0-1 15,0 0-2-15,0 0 6 0,0 0-5 0,0 0 1 16,0 0 1-16,0 0-2 0,0 0 1 0,0 0 4 15,0 0-6-15,0 0 0 0,0 0 5 0,0 0-5 16,0 0 4-16,0 0 1 0,0 0 1 0,0 0-3 16,0 0 0-16,0 0-3 0,0 0-2 0,0 0 5 15,0 0-4-15,0 0 3 0,0 0-5 0,0 0 0 16,0 0 1-16,0 0-8 0,0 0 2 0,0 0-4 16,0 0 2-16,0 0-2 0,0 0-9 15,0 0 2-15,0 0-6 0,0 0-3 0,0 0 1 16,0 0-3-16,0 0-7 0,0 0-7 0,0 0 0 15,0 0-8-15,0 0-6 0,0 0 1 0,0 0-14 16,0 0-6-16,0 0-6 0,0 0-13 0,0 0-4 16,0 0-15-16,0 0-13 0,0 0-23 0,0 0-32 15,0 0-37-15,0 0-76 0,0 0-75 0,0 0-47 16,0 0-12-16,0 0 66 0,0 0 125 0</inkml:trace>
  <inkml:trace contextRef="#ctx0" brushRef="#br0" timeOffset="-134989.49">19948 15215 403 0,'0'-1'16'0,"0"-1"29"0,0 2 26 16,0-1 29-16,0 1 20 0,-13-2 14 0,13 2 18 15,0 0 13-15,0 0-2 0,0 0-22 0,0 0-18 16,-9 0-25-16,9 0-23 0,0 0-13 0,-6 0-26 16,1 0-6-16,-2 0-7 0,-1 0 0 0,-2 20 10 15,-2-20 3-15,-4 17 2 0,1-17 4 0,-5 22-3 16,3-7-3-16,-1-2 0 0,-1 0-3 0,3 2 2 16,-1-2 1-16,1 2-6 0,3-1-1 0,-1-1-7 15,0-2 1-15,2 5 3 0,-1-4-6 0,1 2 4 16,-1 1-7-16,-1-1 9 0,2-1 2 0,-2 3-1 15,2-1 2-15,0-2-9 0,-1 2 8 16,1-3-2-16,-1-3-6 0,0 1-6 0,2 1-7 16,-3 0 4-16,4-3-1 0,-5 2 6 0,4-1-3 15,2 2 2-15,0 1 9 0,2 0-2 0,-2-2 9 16,3 1-3-16,-2-1-3 0,2 1 5 0,-2-3-3 16,-2 0 5-16,1 0 2 0,-3 0 5 0,2-1 4 15,-3-2 5-15,1 2-3 0,0-2 0 0,0 1 0 16,0-3-2-16,-1 1 8 0,1-3-1 0,-3 0 1 15,4 2-4-15,-3-3-9 0,-1 0-2 0,2 0-6 16,-1 0 3-16,0 0 0 0,-1 0-3 0,1-21 0 16,0 21-10-16,0 0-8 0,-1-21-3 0,2 21-9 15,-1-16 5-15,2 16 1 0,1-17-3 16,-3 7 2-16,4 3-5 0,0-3-4 0,0 2-3 16,3 2 1-16,-3-2 1 0,1 3 4 0,3-3-1 15,-1 4-2-15,2 1 4 0,0-1-5 0,1 1 3 16,-1 1-1-16,2-3-10 0,1 5-2 0,-1-2-8 15,2 2-7-15,1-5-8 0,-2 5-8 0,2-1-3 16,-1-1 1-16,1 2-6 0,0 0 3 0,0 0-11 16,0-2-11-16,0 2-3 0,0 0-10 0,0 0-1 15,0 0 5-15,0 0 2 0,0 0 6 0,0 0 6 16,0 0 0-16,0 0 1 0,0 0 2 0,0 0-2 16,0 0-11-16,0 0 6 0,0 0-18 0,0 0-20 15,0 0-27-15,0 0-63 0,0 0-37 16,0 0-59-16,0 0-29 0,0 0-2 0,0 0 33 15,0 0 97-15</inkml:trace>
  <inkml:trace contextRef="#ctx0" brushRef="#br0" timeOffset="-133721.66">17622 14595 310 0,'0'5'29'0,"-17"3"24"0,17-4 40 15,-15 0 43-15,15 2 19 0,-17-3 33 0,17 1-1 16,-12-1-1-16,12-3-10 0,-11 0-26 0,7 0-1 15,-1 0-14-15,-2 0-11 0,0 0-7 0,1 0-20 16,-2 0-9-16,-2-18-1 0,0 18-9 0,-1 0-2 16,0-19 3-16,-2 19-17 0,1-18 4 0,-1 18-5 15,1-21-11-15,-2 6 1 0,0 2-10 0,1-1-2 16,0-3-3-16,-1-1-3 0,2 0-2 0,2 0-4 16,1 1-1-16,-2 0-6 0,3 1-2 0,2 0-7 15,1 3-5-15,-1-2 2 0,2-1 2 16,1 1 2-16,1-1 5 0,-1 0-6 0,2-2 0 15,-1 2 2-15,-1 0 4 0,3-2 10 0,-2 2-3 16,0 3-3-16,1-3-4 0,-2 0-3 0,0 2 3 16,2-1 9-16,-2-1-1 0,2 2 2 0,0-1-3 15,-1 0-10-15,2 1 4 0,0 0-11 0,-1 0 2 16,1-2 12-16,0 2-2 0,0-1 11 0,0-1 0 16,0 2-9-16,0-4 2 0,0 4 3 0,0-2-2 15,0 4 7-15,0-2 3 0,20 2 2 0,-20-5 5 16,0 5-1-16,19-2-2 0,-19 1-4 0,16 0 2 15,-16 0-5-15,20 0 1 0,-9 0-8 0,0-1-4 16,3 1-10-16,0 1 0 0,0 2-5 16,0-1-2-16,2 1 3 0,-2 1-4 0,1 2-2 15,0-2 0-15,1 2-3 0,0 0 1 0,-1 3 2 16,2-1-1-16,0-1 1 0,-2 4-3 0,0-2 6 16,-1 0-8-16,2 0-2 0,-4 1-17 0,1 2-32 15,-3 0-18-15,-1-2-44 0,-1 1-37 0,0 2-36 16,-3-2-41-16,0 2-23 0,-2-1-24 0,-2 1-41 15,-1 0-72-15,0 0-91 0,0 0-58 0,0 0 39 16,0 0 139-16</inkml:trace>
  <inkml:trace contextRef="#ctx0" brushRef="#br0" timeOffset="-132801.39">18730 12734 292 0,'-5'0'26'0,"0"-15"29"0,1 15 25 16,-1 0 25-16,0 0 3 0,-1-10 10 0,1 10 8 15,0-6 9-15,-2 6 11 0,4-6-1 16,-3 4-5-16,4 0-13 0,0-1-15 0,0 0-18 16,1 2-18-16,1-1-5 0,0 0-13 0,0-1-5 15,0 1 3-15,0-2 1 0,0 0-2 0,0-1 0 16,0-1 0-16,0-2-9 0,24-1 3 0,-24 1-7 15,17 0-2-15,-17-1-1 0,18 2-1 0,-18-1-1 16,25-2-2-16,-14 6 6 0,2-3-7 0,-3 0 5 16,1 0-1-16,0 1-8 0,2-1 1 0,-2 1-4 15,-1 0-3-15,1 0-2 0,2 0 11 0,-3 1 1 16,0-1 4-16,2 0 0 0,1 1-6 0,-1 0 0 16,1-2-4-16,-3 2-4 0,5-1 6 0,-4 2-3 15,2-1 0-15,-2 1 6 0,-1 1-9 16,0 1 2-16,0 0 4 0,1-1 0 0,2 1 8 15,-2 1-2-15,-1 1 0 0,4-2-1 0,-3 2-8 16,-1-2 3-16,3 2-4 0,-1 0 1 0,2 0 2 16,-3 0-1-16,3 0 4 0,1 0 4 0,1 0-9 15,0 0-2-15,1 0-10 0,-2 0-7 0,2 0 1 16,-2 0 2-16,3 17 7 0,-2-17-1 0,-1 0-3 16,-1 0-6-16,2 13-6 0,-2-13-2 0,-2 0 7 15,0 10-4-15,-5-10-1 0,0 6 0 0,1-3-4 16,-3 2 5-16,0-2 0 0,0 0-3 0,0-1-1 15,0 2 2-15,3-2-3 0,-2 1-1 16,-3-1-4-16,-1-1-25 0,-1 0-35 0,1 1-42 16,-1-1-55-16,-1-1-44 0,0 1-37 0,0 0-35 15,0 0-44-15,0 3-118 0,0-2-123 0,0 4-40 16,0 0 103-16</inkml:trace>
  <inkml:trace contextRef="#ctx0" brushRef="#br0" timeOffset="-122693.08">907 15145 642 0,'-20'-18'56'0,"20"-1"77"16,-18 0 67-16,18 2 59 0,-17 3 1 0,17-1-38 15,-15 5-29-15,15-1-27 0,-9 5-27 0,9 1-11 16,-5 2-18-16,5 1-18 0,0 2-8 0,-5 0-12 16,5 0 3-16,0 0 6 0,0 0-1 0,0 0-3 15,0 0-13-15,0 0-8 0,0 0-6 0,0 0-1 16,0 16-1-16,0-16 0 0,0 19-5 0,0-6 2 15,21 4 7-15,-21 3-9 0,0 3-4 16,19 0-6-16,-19 5-12 0,0 0-2 0,13-3-6 16,-13 5-7-16,0-3-3 0,0 0-6 0,0 0 5 15,0 0-3-15,0 0 2 0,0-3 2 0,7-1-5 16,-7 1 7-16,4-4-9 0,-1 2-2 0,-2-5 1 16,3 0-2-16,-3-6 0 0,1 2-1 0,0-5-7 15,-1-2-9-15,0-2 4 0,1-3-3 0,-1-1 5 16,-1 0 3-16,0 0 4 0,0 0 6 0,1 0 2 15,-1 0 6-15,0 0-1 0,0-25-2 0,0 25 0 16,0-27 0-16,-26 11-5 0,26-3 0 0,-19-5 3 16,19-1 2-16,-24 2 0 0,24-3 2 15,-21 3-4-15,21-3-1 0,-20 3 3 0,11-2-2 16,0 2 2-16,3 2-2 0,0 1 0 0,-3-2-1 16,2 3 6-16,2 1-6 0,1 2 3 0,-1 1 3 15,1 0-6-15,-4 2 6 0,5-2-6 0,-2 4 1 16,1-2 2-16,0 1 2 0,1-3 1 0,0 2 1 15,-1 1-4-15,3-2-4 0,0 3 4 0,-3-2-5 16,3 1 5-16,0-1 2 0,1 3-2 0,0-2 3 16,0 0-3-16,0 0 2 0,0 1-2 0,0 0-2 15,0 1-1-15,0-2 1 0,0 2 0 0,21-2-3 16,-21 1 5-16,0-3-4 0,30 2 2 0,-30-1 6 16,29-1-4-16,-12 1 0 0,1 1 0 0,3-2 0 15,-2 4 0-15,2 1 0 0,-3 0 0 0,2 5 0 16,-2-2-2-16,1 3 6 0,-5 2 3 15,-3 1 2-15,-1 0 5 0,-1 0 0 0,-4 0 4 16,-1 0 3-16,-1 22 5 0,0-22 5 0,-3 0 1 16,1 20-2-16,-1-20-2 0,0 19-3 0,0-19-4 15,0 20 0-15,0-9-5 0,0 0-2 0,0-2-2 16,-22 2-13-16,22-2 3 0,0-2-4 0,0 3-1 16,-18-5 5-16,18 2-6 0,0-3-2 0,0 1 1 15,0-1 2-15,0 1 4 0,0 1 4 0,25 2-5 16,-25 2 3-16,26 1 2 0,-7-1 1 15,2 4 1-15,3-1-4 0,1 0-5 0,1 2 1 16,-2-2 5-16,1 1 11 0,-2 3 14 0,-2-2 6 16,-3 1 7-16,-2-2 8 0,-4 4 6 0,-3-1 12 15,-1-3 7-15,-3 1-2 0,-4 1-1 0,-1-1-3 16,0 1 2-16,0-2-3 0,0-1-7 0,0 1-11 16,-26 0-18-16,26-3-7 0,-21 0-7 0,21-2-10 15,-21 1-7-15,21 0-6 0,-26-3-4 0,11 1 1 16,2-1-13-16,-4-1-24 0,2-1-32 0,-4 1-37 15,0-1-29-15,1 1-40 0,-2-2-39 0,1 0-41 16,-4 3-40-16,2-1-38 0,2-2-36 0,1 4-98 16,1-5-95-16,0 1-14 0,1 2 72 15,7-1 179-15</inkml:trace>
  <inkml:trace contextRef="#ctx0" brushRef="#br0" timeOffset="-122329.7">672 15734 704 0,'-20'7'88'0,"5"-2"93"16,4 1 74-16,1-3 51 0,5 1-43 15,1-2-70-15,1 1-48 0,2-2-33 0,1-1-25 16,0 0-6-16,0 0 3 0,0 0 24 0,0 0 27 15,0 0 41-15,0 0 22 0,0 0 4 0,38 0-6 16,-38 0-21-16,47 0-15 0,-13 0-18 0,3 0-12 16,3-24-16-16,1 24-13 0,3-15-16 0,-2 15-2 15,3-24-15-15,-2 11-7 0,-1 3 0 0,2-1-14 16,-1-1 0-16,0 1-10 0,0 0-15 0,0 0-8 16,-4 1-4-16,-1 3-4 0,-3-1-4 0,-4 0-3 15,-3 4-2-15,-3-1 0 0,-7 3-4 0,-5 0-9 16,0 2-27-16,-7 0-28 0,-1 0-29 0,-1 0-41 15,-3 0-40-15,1 0-55 0,0 0-79 0,-2 0-95 16,1 0-109-16,-1 0-182 0,0 0-71 16,0 0 120-16,0 0 176 0</inkml:trace>
  <inkml:trace contextRef="#ctx0" brushRef="#br0" timeOffset="-121693.04">1408 14859 517 0,'-1'-4'22'0,"1"-1"21"16,-2 0 18-16,2 1 21 0,0-1-6 0,0-1-3 15,0 0 6-15,0 2 2 0,29-1 25 0,-29 0 11 16,26 1-8-16,-26 3 3 0,34-2-19 0,-18 3-1 16,1 0 17-16,-5 0 8 0,2 0 7 0,-14 0-12 15,14 27-9-15,-14-27-4 0,0 21 8 0,0-21 17 16,0 36 11-16,0-17 1 0,-26 6-11 15,26 2-8-15,-37-1-15 0,17 2-18 0,-1-3-21 16,1-2-23-16,2-3-21 0,3-2-12 0,15-4-3 0,-16-6-3 16,16 2 3-16,0-5 5 0,0 2 9 15,0 0 6-15,0 3 2 0,40-2 5 0,-40 1-4 16,45 1 1-16,-20 0 2 0,3 0 7 0,-3-1 10 16,-3 1 12-16,-1-2 8 0,-3-3 0 0,-7 2-1 15,-2-2-10-15,-9 0-3 0,10-1-7 0,-10-3-9 16,0 2-3-16,0 0-8 0,0-3-12 0,0 1-4 15,0-1-12-15,0 2-15 0,0 1-42 0,-22-1-65 16,22 0-74-16,-17 0-75 0,17 4-56 0,-20-3-57 16,8 4-126-16,2-4-147 0,0 1-5 15,0 3 121-15</inkml:trace>
  <inkml:trace contextRef="#ctx0" brushRef="#br0" timeOffset="-121340.24">2196 15143 597 0,'0'-10'71'0,"-21"0"108"16,6 3 121-16,6-1 97 0,0 2 8 0,1 0-44 15,0-1-80-15,5 3-68 0,0 3-58 0,2 0-52 16,-1-3-26-16,0 4-10 0,1 0 5 0,1 0 10 16,0 0 17-16,0 0-1 0,27 0-3 0,-27 0-7 15,39 20-19-15,-14-20-13 0,4 0-16 0,2 17-15 16,0-17-8-16,1 13-5 0,0-13-5 0,-3 14-2 16,0-14-5-16,-3 13 0 0,-1-6-1 0,0-2-6 15,-2 1-5-15,-1 0-36 0,-6-2-33 0,0 0-49 16,-4-1-50-16,-3 1-28 0,-3-2-36 0,0 0-21 15,-3-1-57-15,-2-1-131 0,0 0-95 16,-1 0-34-16,0 0 105 0,3 0 192 0</inkml:trace>
  <inkml:trace contextRef="#ctx0" brushRef="#br0" timeOffset="-121133.36">2604 14936 1170 0,'0'0'77'0,"-20"0"43"0,20 0 50 15,-23 0 42-15,23 0-32 0,-23 0 2 0,10 23 0 16,0-23-1-16,-3 25 3 0,1-5-1 0,-3-2-12 16,3 6-16-16,-5 1-29 0,2 3-36 15,1 0-37-15,1-1-25 0,3-1-25 0,-1-2 1 16,4-4-10-16,3 0-16 0,2-2-34 0,1-3-59 16,2-2-60-16,2-1-66 0,0 0-60 0,0-2-98 15,0 1-118-15,0-3-53 0,22 3 63 0,-22-4 150 16</inkml:trace>
  <inkml:trace contextRef="#ctx0" brushRef="#br0" timeOffset="-120540.7">2709 14998 514 0,'0'0'68'0,"-35"0"57"0,35 0 44 15,-30 0 27-15,30 0-54 0,-17 28-40 16,17-28-34-16,0 21-10 0,-10-21-9 0,10 30 3 15,0-14 2-15,0 2-8 0,0 0 3 0,0-1-28 16,26-2-4-16,-26 1-9 0,22-3-7 0,-22-3 3 16,24 1-7-16,-24-4-5 0,27-2 5 0,-27-4 3 15,21 2-1-15,-21-3 9 0,20 0-9 0,-11 0 6 16,-3 0 9-16,0-20 9 0,2 20 3 0,-1-22 0 16,-1 22-3-16,-1-33-8 0,-1 11-1 0,-1-3 1 15,-2-1 4-15,-1-4 4 0,0-1 11 0,0-3 1 16,0-3-4-16,-23 2 5 0,23-5-1 0,-22 2 11 15,22 1 12-15,-28-3 7 0,28 4 22 0,-28 0 1 16,13 0 9-16,-2 5-4 0,2 0 0 16,-2 2 5-16,3 4 4 0,-1 4 12 0,1 0 1 15,1 5 5-15,0 3-8 0,4 3-5 0,-2 1-7 16,5 5-1-16,-1-2-16 0,2 6-7 0,3-2-17 16,-2 2-23-16,3 0 2 0,0 0-9 0,1 0-3 15,0 27 2-15,0-27-5 0,0 33 0 0,0-9 0 16,31 6-2-16,-31 2-6 0,28 3-6 0,-28 2-7 15,29 3-3-15,-29-2 3 0,27-1 0 0,-27-4-1 16,25 2 2-16,-15-4-3 0,1 0-3 0,-2-3-14 16,0-1-36-16,-2-4-41 0,1-1-36 0,-3-1-31 15,-2-5-7-15,0 0-5 0,-3-2-3 0,0-1 19 16,0-3 5-16,0 0 20 0,0-3 23 16,0-3 20-16,0-1 33 0,-19-2 24 0,19-1 20 15,0 0 10-15,0 0 5 0,0 0 8 0,0-25 7 16,0 25 13-16,-13 0 8 0,13-24 8 0,0 24 2 15,0-17 2-15,0 17-8 0,0-22-6 0,0 22-4 16,0-17-14-16,26 4-7 0,-26 4-7 0,26-1-7 16,-26 0-3-16,29 3-9 0,-12-1-32 0,-1 1-40 15,2 3-48-15,-1-1-82 0,-1 1-103 0,2 0-135 16,-4 2-77-16,2 1 43 0,-1-1 132 16</inkml:trace>
  <inkml:trace contextRef="#ctx0" brushRef="#br0" timeOffset="-119992.53">3471 14539 931 0,'0'-10'80'0,"0"3"79"0,0 0 57 0,0 1 50 16,0 5-32-16,0 1-34 0,0-1-27 0,0 1-17 15,0 0-24-15,0 0-31 0,0 0-17 0,0 0-3 16,0 24 21-16,0-24 29 0,0 29 24 0,0-8 3 15,0 3-16-15,27 4-22 0,-27 3-25 16,0 1-33-16,19 1-24 0,-19-3-16 0,16 2-12 0,-16-1-1 16,17-1-3-16,-17-2-11 0,19 0 3 15,-10-1-5-15,2-1-11 0,-1-1-12 0,-1-3-45 0,2 1-41 16,-1-2-40-16,-2-2-30 0,-1-3-12 0,-1 2-8 16,-1-4 0-16,-2 1-13 0,-2-3-30 15,-1-2-46-15,0-1-29 0,0-1 14 0,0-4 60 16,0-1 74-16,0-3 73 0,0 0 47 0,0 0 33 15,0 0 35-15,0 0 36 0,-26-21 38 0,26 21 26 16,-21-22 51-16,21 22 25 0,-24-30 16 0,24 12 18 16,-24 1-20-16,24 1-25 0,-17 0-18 0,17 2-31 15,-14-1-29-15,14 2-20 0,-3 2-33 0,3 1-22 16,0-1-12-16,0 2-8 0,0-3-6 0,25 2 3 16,-25-2-8-16,24 2-8 0,-24 1-29 15,35-1-53-15,-14-1-53 0,1 2-87 0,0 1-118 16,-2 1-76-16,4 0-47 0,-3 2 74 0,-1-2 151 15</inkml:trace>
  <inkml:trace contextRef="#ctx0" brushRef="#br0" timeOffset="-119604.47">3888 14618 607 0,'0'-9'96'0,"-29"2"120"0,29 0 104 16,-20 1 72-16,20 1-51 0,0 2-84 0,-17 1-77 15,17 2-51-15,0 0-34 0,-9 0-22 0,9 0-6 16,0 0 1-16,0 23 5 0,0-23 1 16,0 28-13-16,26-28-15 0,-26 36-9 0,25-13-14 15,-25-3-9-15,29 4-5 0,-29-2-8 0,24-1-1 16,-24 0 2-16,24-2-8 0,-14 1 0 0,0-2-33 16,-1-1-37-16,-9-2-39 0,11-2-47 0,-7 0-19 15,-1-2-20-15,0 1-21 0,-3-2-48 0,0 2-58 16,0-3-32-16,0 2-5 0,0-4 51 0,-28 2 88 15,28-5 78-15,0 3 64 0,-25-7 51 0,25 0 26 16,-17 0 27-16,17 0 31 0,-14 0 32 16,14 0 35-16,-12 0 27 0,12-24 22 0,-10 24 17 15,10 0 13-15,-6-22-2 0,6 22 1 0,0-18-14 16,0 18-23-16,0-18-6 0,0 18-33 0,24-20-34 16,-24 9-26-16,24 0-33 0,-24 0-17 0,32 1 0 15,-14-2-7-15,3 1-4 0,1-1-4 0,-2 2-27 16,1 1-46-16,-1 0-76 0,-1 0-122 0,-1 1-108 15,-2 0-52-15,-3 3 41 0,0-2 124 0</inkml:trace>
  <inkml:trace contextRef="#ctx0" brushRef="#br0" timeOffset="-118619.83">4482 14977 68 0,'-2'2'-2'0,"2"-2"4"0,0 0 31 0,0 0 54 0,0 0 48 15,0 0 39-15,34-22 5 0,-34 22-21 0,27-21-22 16,-27 21-8-16,34-23-5 0,-19 9 12 16,-15 1 14-16,25-2 12 0,-25-1 2 0,15 2-17 15,-15 0-18-15,0-2-28 0,0-2-30 0,0 4-9 16,0-3-17-16,0-1 3 0,0 1 2 0,0-1-9 16,0 2 0-16,0 0-11 0,0 3-6 0,0 1-6 15,0 0-3-15,0 4-3 0,0 1 2 0,0 0 9 16,0 3 7-16,0-1 4 0,0 4 11 0,0-2-4 15,0 3-2-15,0 0 5 0,0 0-10 0,23 0 1 16,-23 0 3-16,17 28-3 0,-17-28-2 16,22 25-3-16,-22-25-8 0,23 32-6 0,-9-14-3 0,2-2-5 15,-1 0-3-15,-1 2-4 0,4-2 3 16,-4 1 2-16,4-2-5 0,-1 0 3 0,-1-2-2 16,0-2-3-16,2-2 7 0,0-2-3 0,-1-3-3 15,0 0 3-15,-1-1-6 0,1-3 4 0,-1 0-1 16,0 0-1-16,-3 0 1 0,3-20-3 0,-2 20 2 15,-1-20 3-15,-2 20 3 0,0-27 0 0,-3 11 0 16,-1 0-5-16,-4-3 2 0,0 1-6 0,-2 0 3 16,-1-2 2-16,0 3 2 0,0 0 15 0,0 0 6 15,0 3 13-15,-28 3 11 0,28-1 1 0,0 4 6 16,-22 3-2-16,22-1-3 0,0 5-5 0,-12 0-8 16,12 1-24-16,0 0-2 0,0 0-11 0,0 0-6 15,0 0 11-15,0 0-6 0,0 21 4 16,0-21 0-16,0 19-3 0,0-19 4 0,0 23-8 15,21-11 2-15,-21 1 1 0,16 0-6 0,-16-1 6 16,23-3-1-16,-23 0 1 0,25-2 2 0,-14-2 0 16,0-2-2-16,2 1-1 0,-1-4-1 0,0 0-1 15,-1 0 3-15,-2 0-3 0,2 0 5 0,-4 0 3 16,1-24 2-16,-2 24 9 0,0-19-2 0,-2 19-2 16,0-25 0-16,-3 9-10 0,-1 0 1 0,0-1 0 15,0-1 0-15,0-2 4 0,0 2 3 0,0 1 0 16,-25 1-3-16,25 4 0 0,0 0 1 0,0 2-1 15,-14 2 3-15,14 3-3 0,0-1 0 16,0 3-2-16,0 3-6 0,-12-4 4 0,12 4-7 16,0 0 3-16,0 0-4 0,0 0-4 0,0 0 4 15,0 0-1-15,0 0 6 0,0 0-3 0,0 0 4 16,35 0-1-16,-35 20 1 0,33-20 0 0,-13 0-9 16,3 21 4-16,0-21-4 0,2 19 5 0,-1-7 5 15,1-1-1-15,-3 1 6 0,1 1-8 0,-3-1-2 16,-2 0-4-16,-4 1 1 0,2-2 8 0,-4-1 0 15,-2-2 2-15,-2 3-2 0,-2-4-2 0,-1 1 4 16,-1 0 7-16,-1-4 6 0,-2 2 6 0,-1-2 7 16,0-2 3-16,0 0 2 0,0 1-4 15,0 0-14-15,0-2-7 0,-26 1-5 0,26-2-9 16,-23 3 8-16,23-2-9 0,-31 2-21 0,11-3-35 16,0 0-56-16,2 0-60 0,-3 0-41 0,3 0-47 15,-1 0-40-15,1 0-59 0,3 0-92 0,3 0-51 16,3 0-2-16,4 0 119 0,2 0 156 0</inkml:trace>
  <inkml:trace contextRef="#ctx0" brushRef="#br0" timeOffset="-117956.16">5550 14685 295 0,'10'-17'24'0,"1"7"19"0,1-4 22 16,-1 2 23-16,-1-5 0 0,0 1 8 15,0-2 9-15,-2 2 14 0,0-2 8 0,0 3 18 16,-5-2 11-16,0 4 13 0,-1 0 8 0,0 1-3 15,-2 0-10-15,0 3-12 0,0 1-4 0,0 1-9 16,0 0-3-16,0 3-11 0,0 0-17 0,0-1-11 16,-22 3-12-16,22 1-11 0,0 1-20 0,0 0-22 15,0 0-18-15,-14 0-14 0,14 0 1 0,0 25 3 16,0-25 1-16,0 22 1 0,0-22-4 0,0 28-2 16,0-12 2-16,0 2 1 0,0-2 1 0,0 0-1 15,27-1-1-15,-27 0-4 0,17-4 1 16,-17-1 0-16,22-1-2 0,-22-1 4 0,22-1-6 0,-12-2 1 15,2-1 0-15,-1-1-4 0,-1-3-5 0,0 0-5 16,-3 0-7-16,3 0-1 0,-2 0 8 16,1 0 4-16,-1-21 5 0,1 21 6 0,-1-20-4 15,-1 20 2-15,3-28 2 0,-2 10 2 0,-2 0 2 16,0-5 3-16,0-2-6 0,-3 0 4 0,-1 0 0 16,0 3 0-16,-2-5 3 0,0 4-7 0,0-3 1 15,0 3-1-15,0 0 5 0,0 1 8 0,0-2 10 16,-23 3 15-16,23 0 9 0,0 3 6 0,0 3 6 15,-21-1 7-15,21 3 14 0,0 3 12 0,-14 1 0 16,14 3 0-16,0-2-10 0,-10 7-7 0,10-2-13 16,0 3-16-16,0 0-15 0,-5 0-13 15,5 0 0-15,0 0 0 0,0 0 1 0,0 25 0 16,0-25-7-16,0 27-4 0,0-11-3 0,30 5 4 16,-30-2-3-16,24 5-3 0,-24-2-1 0,22 1-4 15,-22-3 3-15,22-2-2 0,-22-2-6 0,16-1-13 16,-16-2-24-16,15 0-12 0,-8-4-21 0,-2 1-15 15,-5 1-2-15,6-4-22 0,-6 2-11 0,0-3-7 16,0-1-9-16,0-3-5 0,0 2 5 0,0-2 5 16,-30 0 17-16,30-2 21 0,-23 0 25 0,23 0 36 15,-28 0 18-15,28 0 24 0,-24 0 9 0,24-20 10 16,-24 20 18-16,24 0 8 0,-13-16 9 0,13 16 2 16,-9 0-19-16,9-13-11 0,-4 13-7 15,4 0-7-15,0 0 12 0,0-9 0 0,0 9-1 16,29-8-12-16,-29 5-8 0,33-2-4 0,-13 0-7 15,4 3-3-15,-5 0-25 0,0-1-45 0,-1 3-67 16,-1 0-114-16,-3 0-147 0,0 0-114 0,-3 0-23 16,2 0 125-16</inkml:trace>
  <inkml:trace contextRef="#ctx0" brushRef="#br0" timeOffset="-108755.21">15278 13702 108 0,'-5'-6'5'0,"2"1"9"0,-3 1 1 15,3 0 5-15,-3-1-3 0,1 2-8 0,-1 0 7 16,0-1-1-16,4 1 2 0,-2 2-3 0,0-4-5 16,2 4-4-16,-2-2 1 0,2 1 2 0,0-1 1 15,0 0 1-15,-1 1 2 0,-1-2 6 0,2 0-1 16,-2 0-1-16,-1 2 0 0,-2-2-2 0,2-1 4 15,-2 1 2-15,2 0-13 0,-2-1 1 16,-2 1-1-16,1 0 0 0,-1 0 7 0,-1 3 1 16,-2-4-4-16,2 3 2 0,-5-1 3 0,5 0-2 15,-1 3 2-15,-3-4-3 0,2 2 3 0,-1 0-3 16,3 0-4-16,-1 1-1 0,-1 0-3 0,0-1 2 16,0 1 1-16,1-1 3 0,-1 2 1 0,-2 0-9 15,2-1 5-15,-2 1 0 0,2 0-1 0,0 0-2 16,-3 0-1-16,3 0-4 0,-2 0 2 0,0 0 8 15,1 0-6-15,0 0-4 0,-1 0-3 0,2 0 0 16,2 0-1-16,-4 16 5 0,2-16-1 0,0 0 2 16,-2 12 2-16,1-12-1 0,-1 10 4 0,0-10-11 15,-2 12 5-15,2-4 1 0,-1 1 0 16,0-2 17-16,-1 0-3 0,2 1-3 0,-2 2 7 16,2-2-7-16,-2 2 4 0,-1-2 3 0,1 0-10 15,1 2 0-15,-2-2 3 0,2 3 1 0,-2-2 11 16,-1 2-4-16,0 0 1 0,-2 1 3 0,2-1-3 15,-1 1 3-15,0 2-7 0,0 0 21 0,-1-1-12 16,1 0 4-16,0 1-5 0,3-1-16 0,0 0 13 16,1 2-4-16,0-2 9 0,1-1 0 0,-2 2-9 15,4 3-10-15,-1-3-4 0,0 1 0 0,1 1 10 16,-1-1 4-16,1 1 6 0,1-1-1 0,2 2-19 16,1-3 10-16,-2 3-1 0,2 1 1 15,-1 0 5-15,2 0-5 0,-1-3-5 0,0 5 10 16,-3-2 4-16,1 0 1 0,1 0-14 0,-1-1-14 15,4-2 4-15,-3 2 1 0,3-3 13 0,1 1 0 16,0 0-4-16,0-3 3 0,1 2 4 0,-2-2-15 16,2 1 5-16,0 2-5 0,-1-2-4 0,3 1 8 15,-1 0 1-15,1-2-9 0,0 4-1 0,1-1 9 16,0-1 1-16,1-2-1 0,-1 1 5 0,-2 1-8 16,2-3-5-16,1 1 9 0,0 1 3 0,0-1 4 15,0 0 4-15,0 0 0 0,0 2-12 0,0-2 6 16,0 1-2-16,0-2-2 0,0 2 14 0,0-1-6 15,0-2-2-15,0 2-1 0,0-2 1 16,0 0-4-16,0 1-4 0,0 0 11 0,-14 1-11 16,14 0 0-16,0 0 4 0,0-2-11 0,0 3 6 15,-7-3-3-15,7 3 10 0,0-3 0 0,0 0-9 16,0-2 7-16,-4 1-5 0,4 2-2 0,-5-1 7 16,4-3-5-16,-1 4-5 0,0-3 9 0,2 0-7 15,-2 2 4-15,0-1 3 0,1 0-2 0,1 1-1 16,-1-1 0-16,1 0-3 0,-2 1 2 0,2 0 2 15,0 1 0-15,0-1 2 0,0 1-3 0,0-2 4 16,0 5-3-16,0-6 1 0,0 3-1 0,0-2-1 16,-1 4 7-16,0-4-4 0,0 1 0 15,-1 2 5-15,1-2-3 0,0 1 0 0,0 0 0 16,1 1-6-16,-2-3-5 0,2 0 4 0,-1 0-2 16,1 0 4-16,-1 1-7 0,1 0 2 0,0-1 0 15,0-1-3-15,0 2 3 0,0 1 1 0,0-2-2 16,0 0 4-16,0-1 3 0,0 2-1 0,0-1-5 15,0-2 1-15,0 2 0 0,0 1-6 0,0-2 9 16,0 5-5-16,0-2 4 0,0-2 6 0,0 4-7 16,0 1 5-16,0-1-4 0,0-2-11 0,0 1 11 15,15 2-6-15,-15-3 1 0,0 1 8 16,0 1-10-16,0-2 6 0,0-1-5 0,0 0-2 16,0 2 1-16,0-2 2 0,0-2 2 0,7-1 0 15,-7 2 4-15,4 0-6 0,-4-3 6 0,0 2-2 0,5 1-6 16,-2-4 5-16,-2 5-7 0,0 0 8 15,0 0 2-15,1 2-2 0,0-1 3 0,-1 1-12 16,2-1 5-16,-2 1-1 0,2 1-2 0,-1-3 8 16,0 2-6-16,-1-1 0 0,1 0-2 0,1 2 4 15,-2-1 3-15,1 0-5 0,0 1 11 0,0-4-10 16,1 4-3-16,-1-1 3 0,2 0-2 0,-1 0 7 16,0 1-3-16,1-3-2 0,-1 3 3 0,1-3-1 15,0 2 2-15,-1-1 4 0,1 0-6 0,-1 0-1 16,2 0-2-16,2 1-2 0,-3-3 3 15,0 2-1-15,0-1 5 0,4 1-3 0,-5 0-2 0,2-1 3 16,2-1 1-16,-2 0 4 0,3 2-4 16,-1-1-4-16,-1 0-2 0,0-1 2 0,-1 1 5 15,-1 1-1-15,1-2 1 0,-1 0-1 0,3 1-2 16,-1 1 1-16,1-1 0 0,0 0-1 0,3 2 0 16,4-1 2-16,-3 0-2 0,3-1 1 0,-4 1 2 15,4-1-1-15,1 0 1 0,-1-1-2 0,2 0-3 16,-2 1 2-16,2-2 1 0,0 0 1 0,2 1 4 15,-1-1 4-15,-2 0-1 0,3-1-2 0,-2 0 0 16,3 0-3-16,-1 0 0 0,1 0 5 0,1-2-1 16,0 1-6-16,2 0 4 0,0-2-1 15,-2 1-1-15,3-1 1 0,-2-1-4 0,3 2-1 16,-3-2 0-16,1 1 0 0,1 0 0 0,-3 0 1 16,3 1-1-16,-1-1 4 0,-3-1-4 0,2 0 3 15,-1 0 1-15,-2 2-3 0,0-4 3 0,1 2 0 16,-1-3-2-16,-1 3 0 0,1 0 2 0,-1-3-4 15,-1 3-1-15,1-1 2 0,-2 1-1 0,0-1 1 16,1 0 2-16,0 0 6 0,-2-1-7 0,2 0 2 16,-2-1 3-16,0 2-8 0,1-2 2 0,-1 0 5 15,-2 0-5-15,3 0 1 0,-3 0 4 0,0 0-6 16,2 0 3-16,-2 0 3 0,1 0-4 0,-2 0 3 16,3 0 1-16,0 0 0 0,-2-18-1 15,2 18 3-15,-3 0-4 0,3-15 3 0,-3 15-6 16,4-13-1-16,-1 13 4 0,-1-17-4 0,0 9 3 15,-1 0-2-15,-1 0-2 0,0-1 0 0,2 0 4 16,-6 0 0-16,2-1-1 0,-2 2-1 0,0 0-5 16,-1-1-1-16,0 0 5 0,-3-3 0 0,-1 4 3 15,1-3-1-15,-2 1-2 0,1-1 1 0,1 0-1 16,-1 2-2-16,2-3-1 0,-1 3 3 0,1-1-4 16,0 1 7-16,1 0-2 0,-2-2-3 0,1 2 2 15,-1-3-5-15,1 3 7 0,1 1-3 0,-2-5 2 16,2 3 1-16,0-2-3 0,-1 3-2 0,-1-3 2 15,1 1-2-15,0-2-4 0,-2 3 8 16,2-2-1-16,2 2 0 0,-3-2 3 0,0 3-4 16,3-1-4-16,-5 1 7 0,3 0-5 0,-1 3 2 15,1-2-1-15,0 1-8 0,-1 0 2 0,0 0-3 16,-2 3-27-16,0-1-14 0,1-1-26 0,-2 3-38 16,0-1-18-16,0 3-37 0,0-4-67 0,0 2-90 15,0-3-65-15,0 1-46 0,0-3 64 0,0 4 132 16</inkml:trace>
  <inkml:trace contextRef="#ctx0" brushRef="#br0" timeOffset="-101149.38">9451 12799 179 0,'0'0'10'0,"-18"0"11"16,18 1 8-16,0-1 10 0,0 2 2 0,-9-2 5 16,9 1 2-16,-7-1 6 0,-1 2 9 0,2-2-1 15,-2 2 10-15,1-1-7 0,-2-1 6 0,2 3 5 16,-4-3-7-16,3 0 6 0,-4 0-11 0,3 1 0 16,-4 1 17-16,1-2-10 0,1 0-4 0,0 0-5 15,-1 0-25-15,2 0 1 0,1 0-7 0,-3 0-8 16,3 0 3-16,-1 0 4 0,0 0-8 0,1 0-5 15,-2 0 0-15,-1-15-4 0,4 15 0 16,-3 0-1-16,1 0 1 0,-1 0-1 0,3 0 4 16,-4-9 9-16,1 9 3 0,2 0 5 0,-3-4-1 15,4 4 0-15,-3-3-9 0,1 1 3 0,-1 1-2 16,2 0 2-16,-2-1 0 0,0 2-3 0,0-2-1 16,-1 0-10-16,1 1 0 0,-3 0-4 0,3-1 3 15,-2 1 7-15,-3-1-10 0,3 0 6 0,-3 2-6 16,3-2-4-16,-1-1 12 0,-1 2-6 0,0 1 4 15,0-2-2-15,-1-1-6 0,3 3-1 0,-3-3-1 16,0 3 6-16,0-2 2 0,-1 1-3 0,3 0 7 16,1 1-9-16,2-1 2 0,-1 1-2 0,1-1-4 15,-1 1 6-15,1-3 2 0,3 3 4 16,-4 0 0-16,1-1 6 0,-7 1-6 0,5 0 7 16,-4 0-5-16,2 0-6 0,-1 0 1 0,-2 0-5 15,0 0 2-15,1 0 0 0,-1 0 4 0,0 0-1 16,0 0 0-16,1 0-2 0,2 0-1 0,-1 18-4 15,5-18-2-15,0 0-1 0,-1 0 0 0,1 0 6 16,3 8 2-16,-2-8 1 0,1 0 5 0,1 7-5 16,-1-7 0-16,0 4-1 0,4-4-5 0,-4 4 0 15,3-1 2-15,-4-1 1 0,1 1 0 0,3-2 2 16,-2 2-4-16,0-1 0 0,1 2 1 0,1-1 2 16,-1-2 1-16,-1 1 1 0,5 1-6 0,-2 1 2 15,-1 0-3-15,3-2 2 0,-5 4 3 0,2-3 0 16,0 3 7-16,-1 0-3 0,0 2 5 15,0-2-10-15,-1-1 1 0,-1 3-5 0,0 1-6 16,-1-1 6-16,0 2-1 0,1-2 4 0,-2 0 2 16,1 2 0-16,0-1-2 0,-1 0-1 0,1 0 0 15,0-2-3-15,3 1-1 0,-1 0 0 0,0 1-2 16,-1 0 2-16,1 0-2 0,1-3 4 0,-2 3 0 16,4 1-3-16,-3-3 6 0,1 2-3 0,3 0 3 15,-4-2 0-15,3 4-7 0,-1-3 4 0,2 1-5 16,-1 0 8-16,0 1-2 0,2 1 2 0,-5-2-4 15,2 1-4-15,0-4 7 0,1 3-1 0,-2-1 5 16,1 1 3-16,-2-2-3 0,2 3-7 0,-1 0 4 16,3 0-2-16,-2 2-1 0,-2 1 4 15,6-3-7-15,-4 3-4 0,-1 1 2 0,5 0 0 16,-3-2 3-16,1 3 0 0,-1-1 0 0,1 2 2 16,2-2-6-16,-1-1 3 0,3 0 0 0,-4 1-6 15,4-2 7-15,0-1-6 0,-2 2 2 0,2-1 2 16,-2 1-1-16,2-2 2 0,0 2-2 0,0-1 3 15,0 1 1-15,-1 0 1 0,1 2-2 0,0 0-1 16,0-2 1-16,-1 4 0 0,1-3-2 0,0 2 0 16,-1-1-1-16,1-2-2 0,0 1 3 15,0 3-1-15,0-3-2 0,0-1 4 0,0 1-2 16,0 1 2-16,0-2 1 0,0 3-2 0,0-2 3 16,0 0-4-16,0-1 1 0,0 2 0 0,0 0 1 15,0-1-3-15,0-1 2 0,18-2-1 0,-18 3-3 16,0-1 6-16,0 1-3 0,16-1 1 0,-16-1 6 15,0 2-3-15,15 0 1 0,-15-2-2 0,7 0-4 16,-7 1 0-16,9 0-3 0,-5 0 1 0,1-1 2 16,-3 0 3-16,1 2-1 0,1-3 2 0,1 2-1 15,-2-1-2-15,-1 1 4 0,-1-1-2 0,0 0 1 16,0 2-1-16,-1-1-2 0,0 0 3 0,0 0-2 16,0 1-1-16,0-2 3 0,0 1 0 15,0 0-4-15,0-1 4 0,-22 3-2 0,22-2 2 16,0 2 3-16,0-1-5 0,-13 1 4 0,13-2 2 15,-10 1-6-15,10 2 3 0,-11-2-2 0,7 2-11 16,-1-1 7-16,2 2 6 0,-3-1-4 0,4 2 2 16,-3-1 1-16,3 2-5 0,0-1-1 0,-2-1 8 15,2 1-8-15,-2-3 3 0,3 1 2 0,-3 2-3 16,-2 0 4-16,2-4-3 0,2 2 1 0,-3-1 0 16,1 1 1-16,2-1-4 0,-2-2 4 0,0 2-4 15,-1-2 5-15,2 0 2 0,1 0-6 0,-3 4 10 16,1-2-8-16,2-3 2 0,-2 2 5 0,1-3-8 15,1 5 5-15,-3-3-5 0,3 1-4 16,-2-1 3-16,1-2-2 0,-1 3 5 0,2 0 2 16,-1-2-6-16,-1 1 5 0,2 0-4 0,-2 0 1 15,0 0 6-15,1-1-5 0,2 0 2 0,-1 1-2 16,-1-3-3-16,0 2 3 0,1 0 0 0,-1 0-2 16,3-2 4-16,-4 1-3 0,2-3 2 0,0 4 3 15,1 0-3-15,-1-2 0 0,-1 2 1 0,3-4-1 16,-4 3-1-16,1 0 0 0,2 0-3 0,-2-1 3 15,3 1-2-15,-4-2 5 0,2-1 1 0,1 3 0 16,-1-2-4-16,-1 0 1 0,2-2-2 0,-1 3-2 16,2-3 7-16,-5 1-2 0,4 0-3 15,0-1 2-15,-2 1 0 0,3 0 0 0,0 0-1 16,-2 0-2-16,0-1-2 0,2 1 3 0,-2 1 1 16,0 1 2-16,1-2-3 0,-1 3-3 0,2-1 1 15,-2 0 2-15,0 1 4 0,2 0-2 0,0-2 4 16,-2 1-4-16,0 2-3 0,2-3 6 0,-2 2-4 15,2-3 0-15,0 5-1 0,0-2 0 0,-1-1 4 16,-2 0-1-16,2 2 2 0,0-2 0 0,1 0-4 16,-2 2 0-16,0-2 4 0,-1 0 1 0,2 1 3 15,-1 1 4-15,-1-1-3 0,3 3 2 0,-4 4 2 16,0-4-3-16,3 3 2 0,-1 2-5 0,-3-3 3 16,5 1 3-16,-2 3-3 0,-1-3-2 15,2 2-5-15,-2 0-4 0,3 2 0 0,-2-2 1 16,0 0 1-16,2 1 4 0,0 0 2 0,-2 1 1 15,1-2-5-15,-2-1-2 0,2 4-3 0,1-1 5 16,-2-1 2-16,2 1-3 0,0-2 3 0,0 2 1 16,0-2-2-16,0 2 2 0,0-1-2 0,0 1 1 15,0 1-1-15,0 0 0 0,0 0 4 0,0 0-8 16,0 1 3-16,0-3 2 0,0 4-3 0,0-4 2 16,0 3-1-16,0-2 1 0,0-2 1 0,0 2 3 15,0 0-1-15,0-1 2 0,0-1 5 0,0 3 9 16,0-2-1-16,0-1 1 0,0 1-4 0,0 0-11 15,0 0 10-15,0 1-5 0,0 1 1 16,0-2 4-16,0 1-4 0,0 0-2 0,0-1 3 16,17-2-8-16,-17 3-4 0,0-2 1 0,0-1 3 15,17 4 7-15,-17-2-1 0,0 2 5 0,13 0-2 16,-13 3-3-16,10-2 2 0,-4 2-2 0,-2 0-4 16,3 1-4-16,-2-2 4 0,4 1-4 0,-3-1 4 15,1 2 9-15,0 0-3 0,2-2 5 0,2 1-2 16,-3-1-6-16,1 2-2 0,3-1-5 0,-3-1 1 15,0-1 0-15,0 0-2 0,0 0 4 0,2-1-3 16,-1 0-2-16,-1-1 2 0,-1-1-3 0,2 1 1 16,-2-2-1-16,1-1-2 0,0-1 1 0,-3 0-2 15,2-1-1-15,-2-2 3 0,3-1 2 16,-3 0 0-16,0-1-3 0,1-1-2 0,-1-2-2 16,-1-1 0-16,0 0 4 0,2-2 2 0,1-2 0 15,-4 2-2-15,1-2 0 0,1 0-2 0,0-2-5 16,0 3 5-16,1-4-4 0,-1 2 4 0,0-1 3 15,4 0 0-15,-3-2-1 0,1 3-3 0,2-1 6 16,1-2-3-16,-3 1-1 0,3-1 1 0,-1 0-2 16,1 2 2-16,-1 0-2 0,1-2 3 0,1 1 0 15,-1-1-3-15,-1 0 5 0,3 0-7 0,1 0-1 16,-2 0 2-16,3 0-2 0,0 0 3 0,0 0-3 16,0 0-6-16,4 0 0 0,-4 0-1 0,1-19 1 15,3 19 4-15,-3 0-2 0,3-12-2 0,-4 12 4 16,3-9-4-16,-3 9 8 0,4-13 1 15,-4 8-5-15,2-3 2 0,-2 1-4 0,1 0 2 16,-1 0-2-16,-1 0 3 0,-3 1 2 0,5 1-6 16,-5-3 8-16,-1 3-5 0,5-1-4 0,-4 0 0 15,1 2-4-15,-4-2 2 0,3 2 2 0,1-1 2 16,-3 0-2-16,-1 1-2 0,1-1 0 0,1-1 4 16,-1 0-4-16,-1 1 1 0,2-1-1 0,-1 0-6 15,0 0 3-15,-1 1-1 0,0-3 1 0,0 3 1 16,-3-3 7-16,1 2 2 0,2 2 0 15,-4-5 2-15,0 2-2 0,3 1 0 0,-4-1 0 16,5-1 0-16,-1 2-4 0,4 0-1 0,-7-1-1 0,3 3 1 16,-1-2 2-16,0 1-5 0,-2 2 1 15,1 0-4-15,1-1 3 0,-2 0 6 0,-1 1-5 16,2-1-1-16,1 0-3 0,-1 0 3 0,1 1 3 16,-1-3-6-16,4 2 2 0,-2-2-8 0,0 1 0 15,1 1 7-15,0-1-2 0,0 0 4 0,1 0 0 16,-4-2-4-16,6 1 0 0,-4-2-2 0,-1 1 2 15,1 0 8-15,2 0-1 0,-4 1 7 0,1-1 0 16,3-1 1-16,-1 1 5 0,-2 0-1 0,1 0 1 16,1 0-5-16,-3 0 6 0,0-1-7 15,1-1 1-15,-3 3 7 0,1-1-8 0,0 0 6 16,-1 0 0-16,1 1-4 0,-2-1 4 0,3 2-4 16,-2-1 1-16,-2-1 4 0,4 2-8 0,-3-1 7 15,1 2-1-15,1 0-3 0,0-4 3 0,0 2-2 16,0 1-7-16,2-2 2 0,-1 0-2 0,1-2-2 15,-2 1 3-15,0 1 1 0,2-3 4 0,-1 1 1 16,-1-1 0-16,2 2-2 0,-3-2 1 0,3 2 1 16,-2-2-3-16,2 1 4 0,-2 0 3 0,0 2-4 15,1 1 5-15,-3-2-4 0,2 1 2 0,-1 0-2 16,1-1-1-16,-1 2 2 0,-1-1-2 0,2 0 1 16,-1-1 3-16,-1 0-1 0,-2-1-2 15,2 0 3-15,0-1-2 0,-2 1-5 0,4-3-1 16,-3 2 2-16,-1-1 1 0,4 0 8 0,-2 0 1 15,0 4-1-15,1 0-2 0,-3 0-6 0,3 1 4 16,-3 0-4-16,2 0-2 0,-2 1 6 0,0-3-2 16,0 0 1-16,2 1 5 0,-2-2-3 0,1 2 2 15,-1-4 1-15,0 2-5 0,0-4 1 0,3 1 0 16,-3-1-2-16,2-2 2 0,-2 2-1 0,2 0-1 16,1-2 7-16,-3 0-2 0,2 2-3 0,-2-1-4 15,4 0-1-15,-4 1 0 0,0 0 2 0,2 1 4 16,-1 0-2-16,2-1 0 0,-3 0 0 0,0 0 1 15,2 1 1-15,0 0 1 0,-2-3 0 16,2 1 4-16,0-1-8 0,0 0-2 0,-2-1 2 16,3 0-6-16,-1-2 7 0,0 1-1 0,0 1-2 15,2-2 3-15,-1 0-1 0,2 1 3 0,-1 0-5 16,1 1 2-16,-1 2 0 0,0-3 2 0,1 3-1 16,-1-3 2-16,1 3-2 0,-2-1-1 0,1-1 6 15,0 3-6-15,1-4 3 0,-3 2 3 0,2 0-4 16,0-3 6-16,-3 2-4 0,4 1 4 0,-5-3-1 15,4 1 2-15,-2-1-2 0,-2 0-4 0,3 1 10 16,-1-1 2-16,0 2 12 0,0-3 0 0,-2 3-6 16,2-2-9-16,0 2-6 0,-2-2 2 0,2 4-5 15,-2-4 6-15,0 2 1 0,0 1-3 16,0-4 2-16,0 1 1 0,0 0 0 0,0-1 0 16,0 2 1-16,0-1 0 0,0 2 4 0,0-2 9 15,0 3-3-15,0-2-2 0,0 2-2 0,0-1-5 16,-15 0 7-16,15-4-6 0,0 3 1 0,0 0 3 15,0 0-5-15,0 1 8 0,0 1 5 0,0-1-4 16,0 5 1-16,0-3-1 0,0 1-7 0,0 0 0 16,0-1-5-16,0 1-3 0,0 1 1 0,0-3-2 15,0 3 0-15,0-3-1 0,0 0-4 0,0 1 2 16,0-1 0-16,0 1 3 0,0-1 4 0,0 0-2 16,0 3 9-16,0-5-2 0,0 5 0 0,0-2 4 15,0 0-7-15,0 0-2 0,0 1 1 16,-15-1-4-16,15 0-3 0,0 1-3 0,0-1 0 15,0 1 3-15,0 0 6 0,0-1 10 0,0 1 2 16,0-1-4-16,-7 2-8 0,7-1-4 0,0-2-9 16,0 1 2-16,0 2 7 0,0-3-5 0,-5 1 7 15,5 0-7-15,0-2-4 0,0 1 5 0,0 0-2 16,0-1 4-16,0 1 1 0,0 1-1 0,0 1 0 16,-2-2 6-16,2 2-1 0,0-1 2 0,0 2 1 15,0-1-3-15,0-1-2 0,0 2-5 0,0-2 1 16,-2 0-7-16,2 1 10 0,0-1-4 0,0 2 2 15,0-1 4-15,0 0-10 0,-2-1 5 16,0-3-7-16,2 4 3 0,0-3-2 0,0 1 0 16,0-3 5-16,0-1 1 0,-2 4 2 0,2-2 0 15,-1 5 0-15,1-1-6 0,-3 0-1 0,3 1 1 16,-2 2 4-16,2 1-2 0,-2-3 2 0,0 0-2 16,2-1-6-16,-2 0 5 0,-1 1 0 0,3 0-2 15,-2-1 10-15,0 3-4 0,0-3-2 0,0 3 2 16,2-1-11-16,-2-1 7 0,1 2 0 0,-1-2-3 15,2 2 2-15,-2-1 2 0,0 0-1 0,-1-2 5 16,3 3 1-16,0-3-8 0,-2 0 6 0,0-1 1 16,2 0-3-16,-1 2 4 0,-1-3-7 0,2 1-3 15,0 1 0-15,-2-1 3 0,2 2-1 0,0-2 0 16,0 2 2-16,0 0-2 0,-2 1 2 16,2-2 3-16,-2 1-1 0,2 0 1 0,0 1 1 15,-2-1-6-15,2 1 7 0,-3 0-3 0,3 2-5 16,-2 0 7-16,2 0-8 0,-2 0 2 0,0-1 2 15,2 3-2-15,0-2 4 0,-2 0-3 0,0 0 1 16,2 0 1-16,0 1-2 0,-3-1 4 0,3 1-1 16,0-3-3-16,-1-1 2 0,-1 2-5 0,2-1 5 15,0 0 0-15,0 0 0 0,0 1 0 0,0-1-2 16,0 1 1-16,0-1-3 0,0 1 6 16,0-1-2-16,0 0 2 0,0 0 0 0,0 0-2 0,0 1-1 15,0-1 1-15,0 0-2 0,0 1-4 0,0-2 6 16,0-1-5-16,0 3 4 0,0-2 2 15,0 1-1-15,0-2-2 0,0 3 3 0,0-1-3 16,0 1 0-16,0 1 0 0,0-1 0 0,0 1 3 16,0-1-3-16,0 2 2 0,0-1-2 0,0 0-3 15,0 0 5-15,0 0-1 0,0 0-1 0,0 0 0 16,14 1-2-16,-14 1 0 0,0-1 0 0,0-1-2 16,0 0 2-16,0-1-2 0,0 1-4 0,0-1 3 15,0-1-3-15,0 1 5 0,0-1 0 0,0 0 3 16,0 3-2-16,0-3-8 0,0 1 5 15,0 2-3-15,0 0 3 0,0 0 4 0,0 3-3 16,-18-1 2-16,18 0-3 0,0 1 4 0,0 1 2 16,0-3-4-16,0 1 2 0,0-2 1 0,-12 2-1 15,12-2 2-15,0 3 4 0,0-1-1 0,0-1 0 16,0 3 3-16,-3-2-4 0,3 1 1 0,-2-1 1 16,2 1-4-16,-3-1-1 0,0-1 2 0,1 0-3 15,-2-1 2-15,2 0 3 0,-1 2-3 0,-1-2 1 16,0 2 2-16,1-1-1 0,-1 0 2 0,-3-1 0 15,4 0-7-15,-2 2 6 0,2-1-2 0,-2 1 2 16,1-1 1-16,0 1-6 0,1 1 3 0,-4 0-1 16,1 1-2-16,3-3 5 0,-3 2-2 15,2 0 0-15,-1 1 2 0,2-1-2 0,-1 1 0 16,-1-1-3-16,1 2 2 0,2 2 1 0,0-2 0 16,-3 0 0-16,1 0 1 0,2 0-4 0,-4 1 3 15,2-2 3-15,0 2-1 0,2 0 0 0,-1 0-2 16,1-1-2-16,-3 2-3 0,2-2 5 0,2 2-3 15,-4-2 3-15,3 3 5 0,-2-2-5 0,4 2 5 16,-1-3-3-16,-1 3-2 0,0 0 0 0,2-1-2 16,-2 1 2-16,0-2 0 0,2 2 3 0,0 0 0 15,-2-2-3-15,0 1-3 0,1 1 3 0,-3 0 0 16,4 0-3-16,-2-2 5 0,-1 2-2 0,1 0 0 16,2-1-2-16,-3 1-3 0,1 0 3 15,0 0-3-15,0 0 5 0,2 0-3 0,-3-1-4 16,0 1 2-16,3 0 0 0,-1 0-2 0,1 0-3 15,0 0-3-15,0 0 1 0,0 0 0 0,0 0 4 16,0 0 1-16,0 0-3 0,0 0 3 0,0 0-3 16,0 0 0-16,0 0 5 0,0 0 3 0,0 0 2 15,0 0 0-15,0 0-2 0,0 0 2 0,0 0 0 16,0 0 2-16,0 0-2 0,0 0 0 0,0 0 0 16,0 0 0-16,0 0 3 0,0 0-3 0,0 0 0 15,0 0 0-15,0 0-3 0,0 0 1 0,0 0-1 16,0 0 3-16,-20 0 3 0,20 0-1 0,0 0-2 15,-13 0-2-15,13 0-1 0,0 0 1 16,-16-14-1-16,16 14 6 0,-7 0-1 0,7 0 1 16,-6 0-1-16,4 0-2 0,-1 0-2 0,1 0 2 15,0 0 0-15,-1 0-3 0,-1 0 3 0,4 0-2 16,-3 0 2-16,3 0 0 0,-2 0 0 0,-2 0 0 16,2 0 0-16,-1 0-3 0,1 0 1 0,2 0 2 15,-2 0 0-15,0 0 2 0,2 0 1 0,0 0-3 16,-2 0-3-16,2 0-1 0,-4-15-8 0,4 15-6 15,0 0-4-15,0 0-3 0,0 0-12 0,0 0 0 16,0 0-3-16,0 0-7 0,0 0 5 0,0 0-8 16,0 0-6-16,-2 0-8 0,2 0-12 0,0 0-9 15,-2 0-22-15,2 0-16 0,-4 0-27 16,2 0-40-16,-1 0-71 0,-1 0-85 0,0 0-69 16,-3 0-43-16,0 0 64 0,0 0 122 0</inkml:trace>
  <inkml:trace contextRef="#ctx0" brushRef="#br0" timeOffset="-98542.09">9271 13322 257 0,'-2'-2'14'0,"2"1"12"0,-2 0 3 0,2 1 4 15,0-2 0-15,0 2 0 0,0-2 10 0,0-3 10 16,0 2 1-16,0-2-5 0,27 0-2 0,-27-2-2 16,25 1 4-16,-25 0 4 0,36-2 2 0,-16 3 0 15,2-5-4-15,3 3 1 0,-2-1 2 0,4 2 10 16,0-3-13-16,1 0 0 0,1 0-9 0,-2 0-21 16,2 1 12-16,1-1 5 0,-1 2 5 0,3 0 9 15,-1 3-6-15,3-2 3 0,-1 3-5 16,4-2-7-16,-2 1 0 0,-3-1-10 0,4-2-3 15,0 0-2-15,2-2 0 0,-1 4 3 0,2-4 11 16,0 0-7-16,0 1 3 0,3 0-2 0,0 2-5 16,-2-1 8-16,1 1-7 0,-1-2-6 0,-2 2 3 15,-2-1-6-15,1 3 1 0,1-2-3 0,-4 0 3 16,1 0-2-16,1 2 6 0,0-1-3 0,2-1-9 16,-4 2 4-16,2-2-2 0,0 2-1 0,2-1 3 15,-2 1-3-15,1-1-4 0,-4 1 8 0,5 0-5 16,-3 0 9-16,1 0 6 0,3 1-2 0,-1 0-3 15,4-2 0-15,-4 1-7 0,4-1 6 0,-1 2 2 16,2-2-9-16,2 1-3 0,0 0-5 16,0 3 1-16,-1-2 0 0,2 2 10 0,-1 0-1 15,0 1-6-15,-1 0-2 0,0 0-5 0,-3 0 0 16,1 0 1-16,-3 0 1 0,0 0-4 0,0 0 1 16,-3 0 2-16,1 0-1 0,-2 0 1 0,-2 0-1 15,0 0 1-15,-1 0-2 0,-1 15 0 0,-2-15 2 16,1 0-2-16,-1 0 5 0,-2 12-4 0,1-12-1 15,-2 0 6-15,1 12-2 0,-3-6 5 0,2-6 0 16,-1 9-3-16,-1-5-3 0,1 1 7 0,-1-3-1 16,1 5 2-16,-3-3 2 0,5 2-6 0,-5-2-1 15,0 2 1-15,-1-1 2 0,1 0-4 16,-1 1 0-16,-1 0-2 0,1 0 4 0,1 0 0 16,-1 1 9-16,2-1-2 0,-1 3 3 0,2-2-3 15,-3 1 1-15,3 0-5 0,-3 1 3 0,2 0-2 16,-3-1-7-16,2 2 6 0,0-1-5 0,-1-3 4 15,-1 2-2-15,2 1 1 0,-3-1-4 0,3 0-1 16,-2 1-1-16,-1 0 1 0,2 1 2 0,-3 4 1 16,0-1-1-16,-2 0-3 0,1 0-3 0,-1-2 1 15,-1 3-2-15,0-2 2 0,-1 2 0 0,1-1-2 16,-3-1 5-16,3 1 2 0,-4-1 4 0,1 1 1 16,1 0 1-16,-1-1 4 0,0-1 4 0,0 3 6 15,-1-2 4-15,1 1-5 0,0 0-3 16,-2 1 0-16,2-1-5 0,-3 1 2 0,1 1 1 15,0-2-5-15,-3 2 2 0,3 0-7 0,-1-1 1 16,0 0-2-16,-2 1-2 0,2 0 5 0,3 0-3 16,-3 0-1-16,0-1 2 0,2 2 0 0,-1 0 2 15,0-1 6-15,2-1-2 0,-2 2-4 0,1-2 6 16,0 0-5-16,-1 0 0 0,0 3 1 0,3-4-4 16,-5-1-4-16,1 2-1 0,1-3 0 0,-3 2-2 15,3-3 3-15,-2 1 2 0,-2 0-6 0,1-1-1 16,-2-2 0-16,0 1-1 0,1-2 3 0,-2 0-2 15,1 0 0-15,-1-2 0 0,-2-1-2 16,1 1 2-16,-1-3-5 0,-1 1-8 0,1-2-18 16,-1 0-24-16,0-1-33 0,-1 1-43 0,1-1-27 15,-1 0-43-15,0 0-72 0,0 0-103 0,0 0-105 16,0 0-37-16,0 0 42 0,-33 0 152 0</inkml:trace>
  <inkml:trace contextRef="#ctx0" brushRef="#br0" timeOffset="-98139.33">13338 13969 925 0,'-11'-11'73'0,"2"11"76"0,0 0 56 16,2-9 50-16,-1 9-47 0,3-5-49 0,0 5-35 15,1 0-33-15,3 0-12 0,1 0-17 0,-2 0-9 16,2 0-4-16,0 0 1 0,0 0 6 0,0 0 1 15,0 0 7-15,30 20 1 0,-30-20 6 0,25 0 4 16,-25 21-6-16,35-21 0 0,-14 15-9 0,0-15-7 16,-1 15-4-16,2-15 1 0,1 12 4 0,-2-5 11 15,4-7 11-15,-1 9-1 0,-1-6 3 0,-1-2-3 16,2 1-10-16,-2-2 1 0,1 0-6 0,-3 0 3 16,2 0 2-16,-3 0 6 0,-1 0-6 0,0 0-4 15,-3-22-2-15,3 22-9 0,-4 0 1 16,1-20 1-16,-3 20 3 0,-2-17-8 0,1 5-9 15,-2 2-11-15,0-3-13 0,1 2-4 0,-4-6-3 16,-1 2-4-16,0-3-1 0,-1-2-1 0,1 0-1 16,-4-1-5-16,0-3 0 0,2 1-3 0,-3 1-17 15,0-1-17-15,0 2-20 0,0 0-37 0,0 2-26 16,-24 3-40-16,24-1-52 0,-21 3-46 0,21 1-38 16,-29 4-33-16,13-1-51 0,-3 3-100 0,-1 2-92 15,0 0-23-15,-4 2 127 0</inkml:trace>
  <inkml:trace contextRef="#ctx0" brushRef="#br0" timeOffset="-93449.5">294 17106 649 0,'-14'-1'64'15,"2"1"99"-15,6-1 87 0,-2-2 84 0,3 3-12 16,1-2-63-16,3 1-57 0,-2 0-61 0,2-2-35 16,1 3-20-16,0-2-21 0,-1 2-8 0,1-1-6 15,-1 1-7-15,1 0-5 0,0-1-10 0,0 1-9 16,0 0-5-16,0-3-1 0,0 3 0 0,0 0 5 16,0 0 3-16,29-3-6 0,-29 0 1 0,32 1-5 15,-12-3-7-15,1 1 4 0,4-1-7 0,0 0-3 16,3 0 1-16,-2-1-6 0,-1 3 1 0,2-1 4 15,-4 0-3-15,0 2 7 0,-6-1-5 16,-2 3 1-16,-5 0 3 0,-1 0-2 0,-3 0 0 16,-3 0 5-16,-2 0 4 0,-1 0 4 0,0 0 8 15,0 0 2-15,0 0 3 0,0 18 3 0,0-18-5 16,0 0 2-16,0 14-4 0,0-14-2 0,0 16 9 16,0-5 8-16,0 1 5 0,-26 3 3 0,26 2 4 15,-23-1-3-15,23 2 3 0,-27 1-3 0,13-2-6 16,-1 2-4-16,0 1-1 0,1 0 8 0,0 0 0 15,0 1-1-15,0 2-11 0,1-1-4 0,-4 0-5 16,4 2-2-16,-1-4 9 0,1 2-5 0,1-2 1 16,2 0 2-16,1-4 0 0,2 1 1 0,1-3-2 15,1-1 3-15,1 0-6 0,2-4-2 16,-1 0 9-16,2 0-6 0,0-4 5 0,-2 0 2 16,3-1-4-16,0 1 3 0,0-2-1 0,0-2-4 15,0 1-3-15,0-2-1 0,0 0-6 0,0 0 6 16,0 0-1-16,0 0-5 0,0 0 5 0,0 0 0 15,20 0 5-15,-20 0 8 0,18 0-5 0,-18 0 1 16,21 0 0-16,-7 0-1 0,-2 0-1 0,5 0 1 16,1-17-5-16,-3 17-7 0,2 0 1 0,0-15-8 15,1 15-1-15,-1-11-5 0,-1 11 0 16,-2-9 1-16,4 9 0 0,-5-10-1 0,0 10 1 0,-3-8-7 16,-4 4 0-16,2 0 4 0,-1 1-4 0,-2 0 0 15,-1 0-1-15,0 3-3 0,0-4-13 16,-1 3-18-16,5 1-25 0,-6-1-35 0,-1-1-27 15,3 2-33-15,-1 0-47 0,-2 0-54 0,1 0-61 16,0 0-44-16,0 0-38 0,1 0-87 0,-1 0-110 16,0 0-34-16,2 0 91 0,0 0 179 0</inkml:trace>
  <inkml:trace contextRef="#ctx0" brushRef="#br0" timeOffset="-93140.9">861 17410 1074 0,'0'-2'134'0,"0"0"83"0,-6 2 61 15,6 0 45-15,0 0-101 0,0 0-58 0,-5 0-37 16,2 0-21-16,2 0-19 0,-3 0-6 0,4 0-10 15,-2 0-14-15,1 0-6 0,1 0-7 0,0 0-3 16,0 0-2-16,0 0-9 0,0 0-8 0,0 0-11 16,30 0-8-16,-30 0-2 0,21 0-3 15,-21 0 3-15,20-19-5 0,-20 19-8 0,16 0-30 0,-16-13-45 16,16 13-38-16,-16 0-49 0,9 0-45 0,-9-6-61 16,5 6-101-16,-5 0-74 0,5 0-44 15,-5 0 68-15,1 0 146 0</inkml:trace>
  <inkml:trace contextRef="#ctx0" brushRef="#br0" timeOffset="-92837.08">841 17655 908 0,'-2'1'89'16,"-2"1"84"-16,3-1 65 0,-2-1 53 15,2 2-41-15,-2-2-42 0,2 0-21 0,1 0-20 16,-3 0-13-16,2 0-13 0,-1 0-13 0,0 0-2 15,1 0-9-15,0 0-1 0,0 0-7 0,-1 0-4 16,0 0-2-16,2 0-9 0,0 0-9 0,0 0-4 16,0 0-9-16,0-18-3 0,0 18-3 0,0 0-5 15,23 0-10-15,-23-10-10 0,0 10-2 0,27-9-17 16,-27 9-2-16,23-8-10 0,-23 3-6 0,23 0 0 16,-23 1-4-16,19 0 2 0,-9 3-4 0,-3-4-2 15,1 2 1-15,-3 1-5 0,1 2-23 0,1-3-22 16,-4 3-40-16,0-1-42 0,2 1-43 0,-4 0-45 15,2 0-51-15,-2 0-44 0,0 0-48 16,2 0-112-16,-2 0-104 0,1 0-38 0,0 0 112 16</inkml:trace>
  <inkml:trace contextRef="#ctx0" brushRef="#br0" timeOffset="-90773.71">1433 16992 298 0,'-15'-5'27'0,"15"-1"31"0,0 1 32 16,-10 1 32-16,10-1 12 0,-5 0 6 0,1 3-2 16,0-2 4-16,1 0 0 0,-1 1 0 0,0 1-3 15,-1-2-9-15,-1 1-27 0,1 1-19 16,-3-2-14-16,2 3-9 0,0-1 2 0,-2 1 0 16,1 0-1-16,-3-1 2 0,4 2-4 0,-2 0-2 15,-1 0-5-15,2 0-11 0,-2 0 0 0,0 0-15 16,2 0-2-16,-1 0-4 0,1 20-6 0,-1-20 7 15,-3 0-4-15,3 18 0 0,0-18-2 0,-1 14 1 16,1-14 5-16,1 19 4 0,-2-7 4 0,2-2-1 16,0 1 2-16,1 3 1 0,0-1 6 0,-3 1 0 15,3 0-6-15,0 0-2 0,1 1-5 0,-1-1-1 16,1 2 1-16,1-2-2 0,1 0-4 0,-1 2 3 16,2-1 4-16,1-2 1 0,-1 1-1 15,2 0-4-15,0-1-4 0,0 1-7 0,0-1-2 16,0 0 3-16,0 1-1 0,0-2 1 0,27 1 5 15,-27-1-4-15,16-1-1 0,-16-1 3 0,22 1-9 16,-22 0-3-16,28-3 1 0,-12 0-2 0,-1-1 2 16,4-1-2-16,-1-1-4 0,3-2 2 0,-1-1 2 15,-1 0 1-15,2-2 3 0,0 0-4 0,-1 0-2 16,-1 0 2-16,2 0 3 0,-3 0 1 0,-1-21-2 16,-1 21 2-16,1 0-3 0,-4-22 3 0,0 22 6 15,-4-20 1-15,0 20 7 0,-3-19 4 16,1 7 5-16,-3 2 3 0,-2-4 0 0,-2 0-2 0,0 0-5 15,0-1-5-15,0-1 0 0,0 0-5 16,0 0-8-16,-24-2-3 0,24 2-3 0,-21-1-7 16,21 2 2-16,-22-1-13 0,22 3-35 0,-25-1-32 15,10 4-43-15,4 0-34 0,-4 2-33 0,-2 2-30 16,2 2-38-16,0 1-63 0,-3 2-84 0,1 1-48 16,0 0 5-16,2 0 55 0,0 0 118 0,5 32 113 15</inkml:trace>
  <inkml:trace contextRef="#ctx0" brushRef="#br0" timeOffset="-90584.82">1395 17279 466 0,'0'4'41'0,"17"0"36"15,-9-1 37-15,1 0 43 0,-4 2-6 0,4-1-10 16,-1 0-18-16,-1 0-33 0,4 1-20 16,-3-1-29-16,1 0-21 0,0 2-9 0,0-2-15 15,1-1 4-15,-1 3 0 0,-2-1-3 0,1 0-21 16,0 2-38-16,0-1-50 0,0 2-39 0,-1-2-26 15,1 1-12-15,2-1 19 0,-3 1 14 0,2-1 19 16,0 0 37-16,0 0 14 0,-2 0 22 0,1-2 27 16</inkml:trace>
  <inkml:trace contextRef="#ctx0" brushRef="#br0" timeOffset="-90269">1668 17442 322 0,'0'0'30'0,"0"0"24"0,0 0 27 16,0 0 22-16,0 0-15 0,0 0-10 0,0 0-2 0,0 0-1 15,0-19 15-15,0 19-1 0,0 0-14 0,0-18-8 16,24 18-26-16,-24-13 1 0,19 13-1 15,-19-11-7-15,23 11 3 0,-23-7-1 0,23 7 10 16,-23 0 8-16,21 0 13 0,-11 0 16 0,-2 0 19 16,1 0 25-16,-9 0 4 0,8 0 16 0,-4 25-3 15,-1-25 7-15,-2 0 21 0,-1 18 0 0,0-18 1 16,0 14-3-16,0-14-5 0,0 15-14 0,0-6-18 16,0-2-22-16,-22 3-29 0,22-2-19 0,0-1-15 15,0 0-11-15,-17 1-3 0,17-2-2 0,0-1-8 16,0 0 7-16,0 0-12 0,0-1-6 15,0 0 2-15,0-1-13 0,0 0-1 0,0-1-5 0,0-1-5 16,0 2-8-16,25-2-5 0,-25-1-2 16,0 1-5-16,25-1-8 0,-25 0-16 0,19 0-9 15,-4 0-28-15,-4 0-28 0,4 0-31 0,-1 0-34 16,-4-19-24-16,1 19-24 0,-1 0-32 0,-1-18-68 16,2 18-78-16,-3-16-86 0,-3 16-19 0,2-16 80 15,2 7 137-15</inkml:trace>
  <inkml:trace contextRef="#ctx0" brushRef="#br0" timeOffset="-89827.25">1649 16705 831 0,'0'-5'62'0,"-13"1"45"0,13 1 51 0,0 2 26 15,-9-1-46-15,9 2-28 0,0 0-35 0,0 0-6 16,0 0-2-16,0 0 20 0,0 0 15 0,0 0 34 16,0 0 26-16,0 0 8 0,0 23 7 0,0-23-11 15,22 18-9-15,-22-18-9 0,15 21-7 0,-15-9-13 16,17-2-13-16,-17 3-18 0,12-2-12 0,-12-1-20 16,9 0-13-16,-9 2-18 0,9 0-14 0,-6 0-9 15,0-2-6-15,1-1 0 0,0 2-7 0,0-2-2 16,0 0-14-16,0 0-41 0,0-2-58 15,1 2-60-15,0 0-59 0,0-2-42 0,-1 2-39 16,-2 1-107-16,1 1-136 0,2-3-67 0,-3 4 97 16,2-1 170-16</inkml:trace>
  <inkml:trace contextRef="#ctx0" brushRef="#br0" timeOffset="-89200.91">2458 16774 449 0,'0'-1'32'16,"0"-4"37"-16,-18 2 37 0,18-1 30 0,0 2 16 15,-21 1 0-15,21-1 0 0,-12 1 5 0,12 0-11 16,-17 1-1-16,7 0-14 0,0 0-7 0,0 0-17 16,-1 0-17-16,-1 0-2 0,3 0-7 0,-4 19 5 15,2-19 1-15,0 0-1 0,-1 14-6 0,2-14-9 16,-2 18-7-16,2-18-6 0,1 19-8 15,1-6-2-15,-1 2-4 0,2-1-1 0,0 0-2 16,2 0-6-16,1 1-1 0,-1 0-2 0,3 0 5 16,-1 1 0-16,2 1-1 0,1-1-11 0,0 2-7 15,0 0-1-15,0 0-7 0,0 0 6 0,0-1-1 16,0 0-2-16,0 0 1 0,20-1-5 0,-20-1-1 16,0-2 0-16,19 0 0 0,-19 0 2 0,17 0-2 15,-17-1-4-15,20-1 3 0,-10 1-5 0,0-2-2 16,3 0 0-16,-1-3-4 0,0 2 2 15,0-4 0-15,2 1 2 0,-2-1 0 0,-1-1 0 0,2-2 2 16,-1-2-2-16,0 0 0 0,1 0 0 16,-1 0-2-16,4 0 2 0,-2 0 0 0,1 0 0 15,0-22 0-15,0 22-2 0,-1-17 0 0,-2 17 2 16,1-19 0-16,-5 19 2 0,1-20 4 0,0 9 2 16,-4 0-4-16,-1 0 2 0,-2-3-4 0,1 1-2 15,-3 0 2-15,0-2-2 0,0-2-3 0,0 0-5 16,0 0-20-16,-28-1-28 0,28 2-26 0,-21-1-40 15,21 2-26-15,-30-2-18 0,12 4-26 0,0 0-28 16,-1 4-59-16,-1 0-104 0,-3 4-97 0,-1 3-18 16,1 2 80-16,-4 0 149 0</inkml:trace>
  <inkml:trace contextRef="#ctx0" brushRef="#br0" timeOffset="-88553.28">2364 17111 443 0,'5'4'49'0,"0"-1"54"0,1 2 46 0,3-1 53 16,0 0 1-16,1 1-10 0,0 1-5 0,1-2-18 15,-1 1-21-15,1-1-17 0,-1 1-24 0,-1-1-21 16,3-1-24-16,-1 3-22 0,-3-2-13 0,1 0-18 16,0 1-4-16,1-1-3 0,-3-1-4 15,3 2 0-15,-3-3-2 0,2 2-11 0,-1 0-21 16,0 0-37-16,-1-1-60 0,1-1-53 0,0 2-46 15,-1 0-4-15,3 0 8 0,-1-2 17 0,0 3 28 16,2-3 17-16,-3 2 37 0,5-1 35 0,-2 0 29 16,-2 1 29-16,2-4 16 0,-2 3 12 0,0-2 10 15,-2-1 8-15,1 0 17 0,-3 0 25 0,-2 0 22 16,4 0 17-16,-5 0 12 0,2 0 5 0,-1 0-3 16,0 0 11-16,0-25-4 0,-1 25 0 0,3-19 2 15,-2 19-8-15,-1-27 5 0,2 12-7 0,-1-1 1 16,-2-2-6-16,0 0-9 0,1 1 9 0,0 0 0 15,-2 1 3-15,0 3 1 0,0 0-9 16,1 0-2-16,-1 3-3 0,0 2 8 0,0 2 2 16,0 1-3-16,0 2-9 0,0-1-15 0,0 3-16 15,0-1-16-15,2 2-11 0,-2 0-15 0,0 0-11 16,0 0-2-16,0 0-5 0,0 0-9 0,0 0 0 16,0 0-3-16,0 0 0 0,0 0 4 0,4 23 2 15,-1-23 1-15,-1 18-1 0,2-18 5 0,-2 24 1 16,2-11-2-16,0 0 2 0,0 1 1 0,-2 2-2 15,-1-1 1-15,1 1-2 0,-1 0 3 0,-1-1 1 16,0 2 1-16,0-3 0 0,0-1-3 0,0 0 6 16,0-1 0-16,0-2-2 0,0-1 1 0,0 0-1 15,0-3-2-15,0 1 2 0,0-3 1 16,0 1-2-16,0-3 2 0,0 2 5 0,0-2 4 16,0-1 9-16,0 0 11 0,0 1 2 0,0-1 4 15,0 0-5-15,0-1-12 0,0 2-3 0,0 0-6 16,0 0-4-16,0 1 1 0,0-3-4 0,17 3-1 15,-17-2-3-15,0 1-6 0,15 0-1 0,-15-1-15 16,0 0-19-16,14 0-24 0,-14-1-38 0,10 3-40 16,-10-3-32-16,6 0-42 0,-3 0-51 0,-1 0-83 15,0 0-105-15,-1 0-67 0,2 0 61 0,-2 0 137 16</inkml:trace>
  <inkml:trace contextRef="#ctx0" brushRef="#br0" timeOffset="-87337.98">3284 16804 874 0,'-9'0'85'0,"3"0"68"0,3 0 59 0,0 0 31 0,3 0-74 16,-2 0-36-16,2 0-46 0,0 0-12 15,0 0 14-15,-1-17-5 0,0 17 8 0,1 0 7 16,0 0 0-16,0 0-5 0,0 0-4 0,0 0-16 16,30 0-10-16,-30 0-13 0,27 0-10 0,-27 0-5 15,34-6-10-15,-13 6-10 0,-1-5-6 0,4 2-4 16,-3-2-6-16,1 1 3 0,1 0 0 0,0 0-1 16,-1 0 1-16,0 0-4 0,-2 1-2 0,1 0-1 15,-3-2-1-15,0 1-5 0,-3 2-12 0,-1 0-26 16,-4 0-30-16,-1 0-30 0,0 1-28 15,-6 0-14-15,1-1-34 0,-3 2-40 0,1 0-73 16,-2-1-78-16,0 1-42 0,0-1 8 0,0-1 112 16</inkml:trace>
  <inkml:trace contextRef="#ctx0" brushRef="#br0" timeOffset="-87008.5">3455 16626 837 0,'0'0'48'0,"0"0"31"16,0 0 32-16,0 0 18 0,0 0-22 0,0 0-4 16,0 0-10-16,0 0 27 0,0 0 20 0,0 0 35 15,0 17 27-15,0-17-1 0,0 0 1 0,0 22-23 16,0-22-11-16,29 22-5 0,-29-8-9 0,21 2-9 15,-21-2-6-15,20 1-15 0,-20-1-17 0,18 2-11 16,-18 1-23-16,12-1-21 0,-12-1-14 0,9 0-13 16,-9 0-12-16,6 1-4 0,-6 0-5 0,5 0-10 15,-2-3 2-15,0 1 0 0,2-4-17 0,-2 2-21 16,1-3-44-16,-1 1-53 0,0-4-52 0,0 1-50 16,-1-2-31-16,-1 0-40 0,-1 0-84 0,3-1-126 15,-3-1-91-15,2-2 61 0,1 1 150 16</inkml:trace>
  <inkml:trace contextRef="#ctx0" brushRef="#br0" timeOffset="-85673.71">4167 16400 499 0,'-23'-7'38'0,"23"1"38"0,0 0 42 16,0 2 36-16,0 0 17 0,-13-1 12 0,13 2 1 15,0-2 1-15,0 1-24 0,-10 2-19 0,10-1-13 16,-9 1-6-16,2 0-7 0,0 1-13 0,0 1-5 16,-1 0-14-16,-3 0-5 0,0 0-2 0,1 0-8 15,-4 0 2-15,0 0-3 0,1 0 1 0,-3 0-3 16,3 24-7-16,-2-24-4 0,1 0-9 0,1 23 1 16,2-23-7-16,0 16 0 0,1-16 2 0,4 14-3 15,-2-14 3-15,0 14-2 0,1-5-3 16,1-1-7-16,1 2-3 0,0-1-4 0,0-1 0 15,1 4 4-15,2-1-6 0,-3 0 2 0,3 0 2 16,1-1-6-16,0 2 2 0,0-1 2 0,1 1-9 16,0-2 1-16,0 2 3 0,0 1-7 0,0-1 1 15,0 0 1-15,0 1-2 0,23 0 0 0,-23 4 2 16,0-2-9-16,24 2-4 0,-24-3 5 0,23 1-4 16,-23-2 7-16,26-1 1 0,-13 1-8 0,1-4 5 15,4 1-5-15,-2-1-1 0,3-1 4 0,0 2-3 16,1-2-1-16,-1 2 1 0,1-4 2 0,1 1-3 15,-3-2 5-15,0-1-3 0,3 0-2 16,-4-4 7-16,1 0 1 0,-1 0-1 0,2 0-1 16,0 0-5-16,-2-29 0 0,3 29 5 0,-2-21 2 15,-1 21 5-15,-1-25 4 0,1 25 0 0,-4-23 4 16,0 8 6-16,-4 2-2 0,-2-4 8 0,-2-1-2 16,0-2-4-16,-4 1-4 0,-1-3-7 0,0 0-2 15,0-2-1-15,0 3 0 0,0-3-4 0,-26 4 4 16,26-1-6-16,-21 0-7 0,21 2 3 0,-23 5-7 15,23-2 0-15,-24 3-5 0,24 3-25 0,-25-1-27 16,8 3-38-16,3-1-37 0,-2 3-34 0,-2 4-35 16,0-3-32-16,-2 4-33 0,-1 1-33 0,-2 0-53 15,0 0-88-15,1 0-59 0,0 33-24 0,0-33 63 16,6 31 160-16</inkml:trace>
  <inkml:trace contextRef="#ctx0" brushRef="#br0" timeOffset="-85400.29">4192 16664 844 0,'0'1'63'0,"0"0"55"15,0 0 50-15,0 0 38 0,0-1-23 0,0 0-17 16,0 0-13-16,0 0-8 0,0 0 4 0,0 2 14 16,0 0 12-16,0 0 9 0,0 3-14 0,0 0-17 15,0 1-11-15,30 2-1 0,-30-1-3 0,20 1-4 16,-20 2-16-16,23-3-22 0,-23 3-19 15,19-2-24-15,-19 2-19 0,23-4-12 0,-11 2-10 16,0-3-10-16,1-1 2 0,-2 2-3 0,-1-1-2 16,0 0 5-16,2-2-7 0,-2 2-11 0,1-1-30 15,-4 4-42-15,4-6-56 0,-3 3-56 0,-1-2-40 16,1 0-41-16,-6-2-40 0,2 2-86 0,-1-1-132 16,-1-2-66-16,0 1 63 0,1 1 151 0</inkml:trace>
  <inkml:trace contextRef="#ctx0" brushRef="#br0" timeOffset="-84977.14">4592 16729 772 0,'0'-14'26'0,"0"5"25"0,-12 1 31 16,12 0 22-16,0 2-13 0,0 1-25 0,0 0-7 15,0 2-18-15,0 0-8 0,26 3 13 0,-26-1-22 16,0 1-1-16,18 0 13 0,-18 0-5 0,15 0 9 16,-15 21 25-16,15-21 4 0,-15 18 27 15,10-18 35-15,-10 27 11 0,10-27 20 0,-10 25 7 16,0-11-12-16,0 1-2 0,0 2-1 0,0-3-1 16,0 4 12-16,-26-2-4 0,26 4-5 0,-21-2-4 15,21 1-13-15,-18-2-12 0,18-3-13 0,-19 0-29 16,19-3-10-16,-16 0-13 0,16-4-10 0,-10 0 1 15,10-3-4-15,0 2-2 0,0-1 0 0,0-2-3 16,0 2-12-16,0-1-3 0,0-1-10 0,0 0-5 16,0 1-2-16,24-1-2 0,-24 0 2 0,0-2-5 15,21 1-4-15,-21 0-3 0,12 2-3 0,-12-4 1 16,14 1 2-16,-14 1-2 0,16-2-7 0,-3 0-6 16,-3 0-15-16,4 0-17 0,1 0-31 15,-1 0-22-15,2 0-29 0,-4 0-29 0,-2-18-25 16,-3 18-42-16,-1 0-37 0,-2 0-54 0,-2-12-56 15,2 12-124-15,-3 0-130 0,0-9-10 0,-1 9 118 16</inkml:trace>
  <inkml:trace contextRef="#ctx0" brushRef="#br0" timeOffset="-83897.14">5250 16243 490 0,'-10'-4'23'0,"0"-1"33"0,-1 1 34 0,-2 1 27 16,2 1 25-16,-2-2 0 0,-1 2 1 0,3 1 6 16,-3 0 1-16,2 1 0 0,-4 0 0 0,2 0-9 15,-1 0-31-15,-2 0-10 0,2 0-16 0,2 0-5 16,-2 0-4-16,1 0-13 0,-1 0-2 0,2 20-13 16,2-20 1-16,-3 0 2 0,2 14-7 0,-1-14 3 15,3 11-6-15,0-11-2 0,2 11-7 0,0-11-1 16,1 12 0-16,1-4-2 0,0-2 5 15,0 1-1-15,0 4 4 0,0-3-2 0,1 4 3 0,-1 0-1 16,0 1-8-16,3 0 2 0,-2 2-8 16,2 0 1-16,0 0-3 0,2 1 4 0,1 2 2 15,0-4-4-15,0 4 3 0,0 0-7 0,0-3-2 16,0 3-1-16,0 0-3 0,23 0 1 0,-23-1-5 16,0-1 3-16,21 1 0 0,-21-1-7 0,19 1 1 15,-19-2-5-15,22-1 4 0,-9 1 3 0,1 0 0 16,2-1 2-16,-1-3-5 0,1 1 1 0,3-4 2 15,-3 0-5-15,3-2 1 0,0-1 2 0,0-3-3 16,2 0 5-16,-4-2 1 0,5 0-6 0,-1 0 1 16,-2 0-1-16,2 0 0 0,-1-29 2 15,-1 29-2-15,0-23 3 0,-2 23-3 0,-2-30 12 16,0 13 6-16,-3 1-6 0,0 0 4 0,-5 0-12 16,2-2-2-16,-3 0 2 0,-3-1-9 0,-1 2-2 15,-2-1 0-15,0 1-2 0,0-3-9 0,0 3-17 16,0 1-34-16,-25-1-35 0,25 1-28 0,0 3-31 15,-25 1-17-15,25 3-23 0,-22 0-19 0,22 2-46 16,-30 2-53-16,12 4-43 0,0 1-13 0,-1 0 54 16,1 0 64-16,1 0 82 0,2 22 59 0,2-22 39 15,3 0 37-15,3 25 22 0,3-25 10 0,3 17 13 16,-1-17 10-16,2 16 22 0,0-16 31 0,0 14 21 16,0-4 31-16,0-2 22 0,0 2 16 15,0-1 8-15,25 2 9 0,-25-3-4 0,0 3-6 16,25-1-4-16,-25 0-8 0,20 3-2 0,-7-1-13 15,-3-3-8-15,5 1-21 0,-5 1-16 0,1-3-13 16,2 3-16-16,-1-2-17 0,1-4-20 0,-3 4-15 16,0-3-7-16,1-2-5 0,-1 2 1 0,-1 0-7 15,-2-1 2-15,2-4-12 0,0 4-38 0,-2-3-38 16,-2 2-63-16,3-2-64 0,-3 1-63 0,-1-1-62 16,2-1-30-16,0 2-7 0,0 0 48 0,1-1 105 15</inkml:trace>
  <inkml:trace contextRef="#ctx0" brushRef="#br0" timeOffset="-83589.33">5578 16785 493 0,'2'0'32'0,"1"0"36"16,1 0 39-16,2-24 30 0,-1 24 13 0,0-25 15 16,1 25 4-16,1-34 18 0,1 15-14 0,-3 0-17 15,0-2-3-15,1 1-19 0,-2 1 1 0,2-1-4 16,-3 2-10-16,-1 1 3 0,3 4-7 0,-2 0 9 15,-2 2 0-15,0 3 2 0,2 2-15 0,-3 2-21 16,1 1-24-16,-1 2-29 0,0 1-11 0,0 0 4 16,0 0 12-16,0 0 11 0,0 0 10 0,0 0-11 15,0 19-8-15,25-19-4 0,-25 0-8 16,21 24-5-16,-21-24-9 0,17 21-9 0,-17-21-7 16,18 21-1-16,-18-10-2 0,17-1-3 0,-17 0-1 15,13 1-3-15,-13-3-15 0,11 0-23 0,-7-1-31 16,0 0-36-16,0-3-29 0,-3 1-24 0,1 1-16 15,0-3-25-15,-2-1-28 0,0 1-54 0,0 0-125 16,0 0-119-16,0 0-54 0,0-1 103 0</inkml:trace>
  <inkml:trace contextRef="#ctx0" brushRef="#br0" timeOffset="-83173.56">5530 15802 744 0,'-1'-2'47'16,"1"-1"43"-16,-2 2 35 0,2 1 36 0,0 0-20 16,0-3-21-16,0 3 8 0,0 0 9 0,0 0 24 15,0 0 14-15,0 0-1 0,0 0-12 0,0 26-10 16,27-26-2-16,-27 22-16 0,20-22-18 0,-20 27-26 15,20-12-25-15,-20 1-23 0,16-1-14 0,-16 0-14 16,18-1-9-16,-11-1-5 0,0 2-2 0,0-3-9 16,-1-2-38-16,-1 3-54 0,0-2-67 0,-1 1-75 15,-2-2-85-15,1 2-124 0,-2-1-103 16,1 0 22-16,2 3 123 0</inkml:trace>
  <inkml:trace contextRef="#ctx0" brushRef="#br0" timeOffset="-81705.08">6303 15904 391 0,'0'-4'24'16,"-17"2"26"-16,9 0 31 0,1-1 29 0,2 2-3 16,-3-1-10-16,2 2-7 0,0 0 5 0,-2 0 14 15,-1 0 19-15,0 0 13 0,0 0-3 0,-1 0-11 16,0 0-8-16,-1 21-2 0,-1-21-7 0,3 0-8 16,-1 22-15-16,-1-22-19 0,3 15-14 15,0-15 0-15,0 20 1 0,0-11-4 0,0 2 0 16,2 3-11-16,1-4-5 0,0 4 1 0,0-1-7 15,1 2 1-15,2-1-7 0,-1-1-5 0,2 4 2 16,1-4-7-16,0 3 1 0,0-3-5 0,0 3-4 16,0 1 6-16,0-3 0 0,0 3 2 0,21 0-4 15,-21-2 1-15,0 3-1 0,0-4-1 0,20 3-1 16,-20-1-6-16,16-2-4 0,-16 1 4 0,19-2-4 16,-8 0 2-16,1 1 1 0,2-1-1 0,-1 0 2 15,1-3 1-15,0 2-1 0,3-3 2 0,0 1-3 16,1-1-2-16,1-1 3 0,0-4-6 15,2 0 7-15,-3-1-6 0,4-1 1 0,-2-2 3 16,0 0-5-16,-1 0 6 0,0 0-5 0,1 0 3 16,-3-26 1-16,1 26 4 0,-1-22-2 0,-1 22-2 15,0-26 5-15,-2 13-6 0,-2-1 6 0,-2-1-1 16,-1 0-6-16,-2-1 7 0,-2 0-5 0,-1-1 1 16,-4 1 3-16,0-3 0 0,0 1 1 0,0 1-2 15,0-2-1-15,0 2-8 0,-23 0 1 0,23 2-3 16,0 2-17-16,-27 0-33 0,27 1-36 0,-20 5-44 15,20-1-44-15,-28 0-43 0,13 4-62 0,-3 0-58 16,-1 3-36-16,-4 1 3 0,3 0 39 0,-3 0 99 16,0 0 98-16</inkml:trace>
  <inkml:trace contextRef="#ctx0" brushRef="#br0" timeOffset="-81493.19">6355 16301 597 0,'0'7'40'0,"18"0"41"0,-9-1 41 0,1 2 46 16,-1-3-6-16,1 1-1 0,0 1-10 0,-1-2-26 16,1 3-14-16,0-2-34 0,1 0-23 0,-1-1-14 15,1-1-18-15,-1 2-6 0,2 0-8 0,0-3 3 16,-1 1-4-16,0-2 3 0,2 1-5 16,-3-2-19-16,5-1-14 0,-2 0-44 0,-2 0-51 15,0 0-55-15,-1 0-57 0,4 0-27 0,-6 0-12 16,0 0-2-16,0-19 48 0,-2 19 67 0</inkml:trace>
  <inkml:trace contextRef="#ctx0" brushRef="#br0" timeOffset="-81185.38">6783 16333 487 0,'0'0'12'0,"0"0"4"0,0 0 2 15,0 0 2-15,0 0-10 0,0 0 13 16,0 19 8-16,0-19 18 0,0 18 11 0,0-18-8 16,0 20-3-16,0-20-9 0,0 25-10 0,22-15 5 15,-22 1 3-15,20-1 2 0,-20-2 12 0,20-2 9 16,-6 1 19-16,-3-4 18 0,2 0 4 0,0-2 5 16,-1-1 1-16,2 0 5 0,-3 0 7 0,4 0 4 15,-3 0-9-15,-3-27-9 0,1 27-7 0,-2-20-12 16,-1 20-12-16,-2-23-20 0,0 23-21 0,-2-29-18 15,-3 12-7-15,0 2-6 0,0-3 0 0,0-1-11 16,0-1-33-16,-27 1-30 0,27 0-53 0,-25-2-60 16,25 6-62-16,-30-3-89 0,30 3-74 0,-33 3-33 15,14 0 83-15,0 3 122 0</inkml:trace>
  <inkml:trace contextRef="#ctx0" brushRef="#br0" timeOffset="-80865.79">6750 15429 1098 0,'-23'-4'91'16,"23"3"47"-16,0 1 29 0,0 0 27 0,0 0-72 15,-16 0-16-15,16 0 10 0,0 0 19 0,0 23 1 16,0-23-10-16,0 27-34 0,29-10-44 0,-29 3-21 16,26 2-18-16,-26-1-5 0,29 2-5 0,-29-2-1 15,28 1-30-15,-28-5-50 0,20 0-85 0,-20 1-116 16,14-1-138-16,-14 0-98 0,7-1 36 0,-7-1 117 15</inkml:trace>
  <inkml:trace contextRef="#ctx0" brushRef="#br0" timeOffset="-62332.6">368 4895 425 0,'-15'-2'26'0,"15"1"30"0,-11 0 24 16,11 1 20-16,-10 0 11 0,3 0-3 0,7 0 1 16,-11 0 6-16,8 0-10 0,-1 0 1 0,-1 0-11 15,0 0-8-15,-1 0-12 0,-1 0-13 0,1 0-5 16,-4 18-10-16,2-18-10 0,-2 0 1 0,0 19 0 15,0-19-1-15,-3 19-1 0,2-10-11 0,-1 2-4 16,2 3-9-16,0 0 4 0,-1 1 0 0,3-1-4 16,1 0 9-16,-1 0-7 0,0-1-2 0,3 0 6 15,-1 1-13-15,1-1 4 0,2 0-1 0,-1 1 5 16,4-1 0-16,-2-1 2 0,2 1 0 0,0-1-2 16,0-1 7-16,0 0 0 0,0 2 7 0,0-4 1 15,0 1-5-15,26-1 2 0,-26 0-9 16,0-2 2-16,23 2 4 0,-23-2 0 0,18-3 2 15,-18 1-4-15,20-2-3 0,-9-1 2 0,1-2 3 16,0 0-2-16,-1 0-2 0,1 0-2 0,0 0-3 16,2 0-2-16,-2 0 4 0,1-26-3 0,1 26-1 15,1-18 4-15,-3 18-9 0,6-22 5 0,-6 22-1 16,1-22-4-16,-3 10 4 0,1 1-4 0,-2-2-3 16,-3 5 1-16,-2-4-4 0,-2 0-4 0,0 1-2 15,-1 0 1-15,0-1-3 0,-1-1-9 0,0 3-20 16,0-3-40-16,0 2-34 0,-24 3-40 0,24 0-37 15,-22 0-52-15,22 1-71 0,-30 1-27 0,12 0-2 16,3 4 39-16,-4 0 60 0,2 0 70 16,2 2 64-16</inkml:trace>
  <inkml:trace contextRef="#ctx0" brushRef="#br0" timeOffset="-62133.73">268 5067 502 0,'0'8'36'16,"22"-4"45"-16,-22 3 57 0,13-1 70 0,-13 3 9 15,15-3-4-15,-7 1-20 0,0 2-41 0,0-1-14 16,2-1-19-16,-2 2-10 0,2-2-14 0,-1 2-18 16,0 0-14-16,-1-1-23 0,1 1-9 0,0-1-13 15,-4-1-8-15,0 0-6 0,0 0-9 0,-1 1 1 16,0-2-5-16,0 0-19 0,1-1-26 16,-2 0-46-16,1 1-46 0,-2-1-66 0,1 1-77 15,-1-1-54-15,1 1-40 0,-2-1 14 0,2 0 106 16</inkml:trace>
  <inkml:trace contextRef="#ctx0" brushRef="#br0" timeOffset="-61789.96">603 5211 298 0,'0'0'13'0,"0"-2"14"0,0 0 13 0,0 0 18 16,0 0 1-16,0 2 8 0,0 0-1 0,0 0 1 15,0 0 21-15,0 0 17 0,0 0 32 0,0 0 36 16,0 0 8-16,0 0 23 0,0 0 15 0,0 19-4 16,0-19 14-16,0 0-11 0,0 14-19 0,0-14-15 15,0 0-20-15,0 18-20 0,0-18-12 0,0 13-16 16,0-5-22-16,0-2-12 0,0 1-16 0,0-3-7 16,0 2-13-16,0-1-5 0,0 1-8 0,0-2-8 15,0 0 2-15,0 1-7 0,0-1-8 0,0 1-2 16,0 0-5-16,0 0-6 0,0-2 1 0,0 1-2 15,0 0-12-15,0-2-3 0,15 1-10 16,-15-1-16-16,0-1-13 0,20 0-23 0,-20-1-14 16,12 0-23-16,-12 0-11 0,12 0-25 0,-7 0-24 15,2 0-21-15,0 0-40 0,-1 0-55 0,1 0-87 16,0 0-61-16,2 0-26 0,0 0 25 0,1 0 138 16</inkml:trace>
  <inkml:trace contextRef="#ctx0" brushRef="#br0" timeOffset="-61405.18">980 5001 928 0,'-25'-4'58'0,"25"0"48"0,0 0 56 16,-18 3 47-16,18-2-20 0,0 2-10 0,-21-2-38 15,21 2-33-15,-12 1-24 0,12 0-18 0,-12 0 2 16,5 0 6-16,0 0-5 0,1 0-14 0,1 0-6 16,0 23-22-16,0-23 1 0,0 17 6 0,0-17-3 15,-2 22 10-15,2-8-8 0,0 3-1 16,0-1-11-16,2 0-6 0,1 2 0 0,0-3-4 0,2-1 1 16,0 1-3-16,0-4 4 0,0 1-4 15,0-3 0-15,22 1 4 0,-22-2-8 0,0 0 3 16,30-2 1-16,-30-1 0 0,23-2 3 0,-23-1 1 15,26-2 2-15,-15 0 2 0,4 0 5 0,-5 0 0 16,0 0-4-16,0 0-2 0,0-24-11 0,-4 24 1 16,2 0-5-16,-3-25-4 0,-2 25 3 0,0-22-22 15,-1 11-28-15,1-3-28 0,-3 3-49 0,0-3-35 16,0 3-42-16,0 3-117 0,0-1-137 0,0 1-72 16,-24 2 16-16,24 3 145 0</inkml:trace>
  <inkml:trace contextRef="#ctx0" brushRef="#br0" timeOffset="-60725.57">524 5250 325 0,'0'-2'24'0,"0"2"21"0,0 0 17 16,0-1 33-16,0 1-8 0,0-2 0 0,0 2 4 15,0 0-18-15,0-1-1 0,0 1-11 0,0-1-4 16,0 1-18-16,0-2-10 0,0 0-5 0,0 1-19 16,0-1 10-16,0-2-5 0,0 0 5 0,0-1 4 15,27 0 2-15,-27 1 4 0,0-1-5 0,0 0-9 16,20-1-1-16,-20 3 0 0,0-2 0 0,17 1 16 16,-17 0-6-16,0 2 1 0,11 0-6 15,-11 0-10-15,0-1 9 0,7 3-9 0,-5 0 5 16,2 0 0-16,1 0-5 0,0 0 10 0,4 0-6 15,-2 0 1-15,1 0 4 0,-2 0 0 0,-1 22 5 16,1-22 5-16,-2 0-1 0,2 0 5 0,-2 16 13 16,-1-16 7-16,-1 0 9 0,-1 14 15 0,-1-14-2 15,0 9 13-15,0-4 2 0,0 1-4 0,0 1 3 16,0 0-12-16,0 0 1 0,-26 2-3 0,26 0-5 16,0-1 0-16,-24 2-7 0,24-1-3 0,-17 0-3 15,17-1-9-15,-17 0 1 0,17-1-4 0,-17 1-5 16,7-2 7-16,1-2-8 0,0 2-3 0,3 0 3 15,0-3-4-15,1-1-1 0,-2-1 1 0,4 1-8 16,3-1 0-16,-1 1 0 0,-1-2-3 16,2 0-2-16,0 0-3 0,0 0-4 0,0 0-8 15,0 0 4-15,0 0-2 0,0 0 5 0,0 0 3 16,0 0-1-16,24 0 1 0,-24 0-8 0,0 0 0 16,20 0-4-16,-20 0-3 0,15 0 1 0,-15 0-17 15,11 0-16-15,-11 0-38 0,14 0-36 0,-6 0-33 16,2 0-27-16,0 0-40 0,0 0-60 0,3 0-104 15,4 0-98-15,-2 0-43 0,2 0 61 0,3 0 149 16</inkml:trace>
  <inkml:trace contextRef="#ctx0" brushRef="#br0" timeOffset="-60307.23">1035 5176 581 0,'-1'-3'31'15,"-2"3"40"-15,2 0 29 0,-2 0 32 0,2 0 9 16,1 0-19-16,0 0 7 0,0 0-15 0,0 0-16 16,0 0 2-16,0 0-21 0,0 0 4 0,0 0-9 15,0 0-7-15,0 0 3 0,0 0-9 0,0 0-4 16,0 0-7-16,0 0-3 0,0 0 4 0,0 0 10 16,19 17 4-16,-19-17 1 0,0 0-13 0,0 13-11 15,16-13-15-15,-16 11-9 0,11-11-7 0,-11 11-7 16,11-5 2-16,-6-1-3 0,1 0 0 0,-1 1 1 15,0-1-5-15,0 0-4 0,1-3-11 16,0 2-22-16,-1 0-33 0,0 0-45 0,-1 0-50 16,-1-1-66-16,0 0-61 0,1 0-58 0,-1-2-33 15,-1 2-2-15,3-1 98 0,-3 0 105 0</inkml:trace>
  <inkml:trace contextRef="#ctx0" brushRef="#br0" timeOffset="-60001.4">1255 5329 288 0,'0'0'12'0,"0"-18"13"0,0 18 10 0,0 0 21 15,0-16-4-15,0 16 16 0,0-17 4 16,0 6 4-16,0 3 18 0,0-3 5 0,0 1 14 16,0 0 1-16,0 2-1 0,0 1 16 0,0 1-1 15,0 0 5-15,0 2 3 0,17 0-28 0,-17 3-15 16,0 0-11-16,0 1-10 0,0 0-4 0,0 0-2 15,0 0-3-15,0 0-9 0,0 0 4 0,0 0 6 16,0 0-2-16,0 18 6 0,0-18-5 0,0 0-10 16,0 19-7-16,21-19-14 0,-21 15-14 0,0-15-8 15,0 16-7-15,0-16-4 0,16 13 1 0,-16-7-3 16,0 0-5-16,0 0-17 0,9 1-34 0,-9-2-39 16,0-3-45-16,0 4-38 0,0-2-47 0,0-1-55 15,0 2-63-15,0-3-49 0,0 2-17 16,4-1 89-16,-4 0 113 0</inkml:trace>
  <inkml:trace contextRef="#ctx0" brushRef="#br0" timeOffset="-59481">1778 4960 740 0,'0'-3'41'0,"-21"0"34"0,21 2 37 16,-23 0 25-16,11 1 6 0,12 0-4 0,-20 0-13 16,10 0 3-16,0 0-21 0,0 0-13 15,2 0-3-15,1 0-25 0,-1 0-15 0,-3 26-11 16,2-26-14-16,2 21 6 0,-1-21 2 0,0 27 0 16,1-11 3-16,1 1-4 0,1 0-11 0,3-1 4 15,-1 2-5-15,3-2-2 0,0-1 0 0,0-2-5 16,0 0-1-16,0 1 2 0,0-3 1 0,0 0-1 15,0 0-6-15,25-2 3 0,-25-1-5 0,0-1 3 16,23-1 6-16,-23-2-2 0,18 0 9 0,-18-2-5 16,19-2 4-16,-8 0 6 0,-2 0 0 0,0 0 3 15,-3 0 6-15,2 0-2 0,-2 0 4 0,-1 0-3 16,-1-22-4-16,2 22-2 0,-4 0-14 0,2-22-4 16,-1 22-9-16,-2-19-4 0,-1 8-11 15,0-2-20-15,0 2-25 0,0 0-49 0,0 1-39 16,0 1-57-16,0 3-96 0,0 0-101 0,-22 1-90 0,22 1-21 15,0 2 122-15,-22 0 147 0</inkml:trace>
  <inkml:trace contextRef="#ctx0" brushRef="#br0" timeOffset="-59225.14">1653 5181 494 0,'0'0'19'0,"0"0"26"15,20 0 17-15,-20 0 20 0,0 0-4 16,0 0-15-16,0 0-10 0,0 0-17 0,0 0 1 16,14 0 30-16,-14 0 11 0,0 0 40 0,10 0 10 15,-1 18-10-15,-3-18-3 0,2 0-20 0,1 18-15 16,3-18-21-16,-4 15-16 0,0-15-19 0,0 11-12 16,1-6-7-16,-2 1-2 0,-2 1-6 0,1-2 3 15,-1 0-8-15,0-1-8 0,0 0-27 0,0 1-54 16,-2-3-66-16,2 0-67 0,-3 0-40 0,1-1-10 15,-1 0 21-15,2 0 31 0,-1-1 67 0,3 0 59 16</inkml:trace>
  <inkml:trace contextRef="#ctx0" brushRef="#br0" timeOffset="-58981.28">1946 5248 572 0,'0'0'48'15,"0"0"36"-15,0 0 37 0,0 0 24 0,0 0-33 16,0 0-22-16,0 0-31 0,0 0-14 0,0 0-9 15,0 0-16-15,0 22 16 0,0-22 13 0,0 0 14 16,0 15 31-16,0-15 2 0,0 13-8 0,0-13 2 16,21 12-9-16,-21-12 5 0,20 7 5 0,-20-7-1 15,24 3-5-15,-24-3-5 0,23 0-1 0,-12 0 2 16,0 0-8-16,-2 0-5 0,-1 0-19 0,-1 0-19 16,-1-22-8-16,-1 22-12 0,0 0-1 0,-2-19-4 15,-3 19-27-15,0-14-35 0,0 14-40 16,0-17-57-16,0 17-64 0,0-14-111 0,-32 5-89 15,32 2-50-15,-22 0 14 0,22 3 141 0</inkml:trace>
  <inkml:trace contextRef="#ctx0" brushRef="#br0" timeOffset="-58161.76">96 5667 266 0,'0'-3'17'0,"0"-1"22"0,0 0 18 15,0 0 13-15,0-1-3 0,17 1-19 0,-17 0-5 16,0 0 3-16,11 0 4 0,-11-1 22 0,18 2 7 16,-5-3 12-16,2 4 1 0,3-3-1 0,3 1 13 15,5 0-9-15,2 0 14 0,3 1 1 16,4-2-12-16,4 3 0 0,3-2-28 0,1 1-10 15,3 1-9-15,3 0-3 0,1 0 9 0,2-1-11 16,-1 1-3-16,1-1-9 0,-2 2-9 0,4 1-2 16,-3-1-1-16,-3-1-5 0,2 2-1 0,-5-2 0 15,1 2 2-15,-2-1 0 0,0 1 3 0,-4-1 3 16,2-1 1-16,-3 2 0 0,-1-3-3 0,-1 1 4 16,-1-1-4-16,-1 2 10 0,0-2-6 0,1 1-1 15,-4-2-2-15,1 1-5 0,1-1 6 0,0 0-1 16,2 1 2-16,-2-2-4 0,3 0 1 0,2 0-5 15,-4 0-1-15,3 0 6 0,0 1-4 0,5-1 3 16,-3-1-1-16,3 2-4 0,-1-4-3 16,3 4 1-16,6-2-4 0,-2 2 2 0,3-1 1 15,-2 0-5-15,-3 0 2 0,3-1-2 0,-2 4-2 16,1-2 4-16,-5 0-4 0,3 1-4 0,-7 1 1 16,3-1-3-16,-5 1 0 0,0 1-1 0,-3 0 1 15,0-1 0-15,-4-1-2 0,-1 3 2 0,-1 0 0 16,-3-1-3-16,-1 0 0 0,-2-1 1 0,-3 2-4 15,-1-1 3-15,-2 1-2 0,-3-1-2 0,-3 0-5 16,2 0-12-16,-6 1-21 0,-2-1-17 0,0 0-15 16,-2 1-17-16,0-2-9 0,-1 1-15 0,0-1-28 15,0-1-26-15,0 2-47 0,2 0-39 0,0-2-37 16,2-1-27-16,0 2 3 0,0-2 30 16,2 2 86-16</inkml:trace>
  <inkml:trace contextRef="#ctx0" brushRef="#br0" timeOffset="-56970.09">2371 4922 242 0,'0'0'19'0,"0"0"10"16,0 0 10-16,0 0 6 0,0 0-11 0,0 0 6 16,0 0 1-16,0 0 9 0,0 19 13 0,0-19 8 15,0 0 13-15,0 16 18 0,0-16 2 0,0 15 13 16,0-6 7-16,0 2-2 0,0 2-2 0,0-1-16 15,22 0-14-15,-22 1-13 0,0 1-3 0,0-1-6 16,14 0-1-16,-14 2-7 0,0-2-10 0,8 1 2 16,-8 0-11-16,4 2-3 0,-4-1-3 0,5 1-8 15,-2 0-4-15,-1 0-2 0,2 1 3 16,-1-3-4-16,0 4-3 0,0-3-3 0,-1 2-5 16,3-1 3-16,-3 0-2 0,0 1 8 0,0-4-5 15,1 3-1-15,-1-3 2 0,1 2-5 0,-2-2 4 16,0 1-4-16,2-1 6 0,-2-1-4 0,0-1-5 15,2 0 3-15,-2 2-5 0,2-1 11 0,-2-1 5 16,1 0 1-16,-1 0 1 0,1-2-8 0,-2 3-3 16,0-3 1-16,0 0-1 0,0 1 2 0,0-1-2 15,0 0-3-15,0-1 1 0,0 4-5 0,0-4 4 16,0 0-1-16,0 1 2 0,0-1-2 0,0 0-4 16,0 1 0-16,0-3-5 0,0 3 2 0,0 0 4 15,0-1-3-15,0 1 1 0,0-1 2 16,-16 1-7-16,16-1 2 0,0 0 2 0,0 2-1 15,0-2 3-15,0 0-2 0,-8 1 2 0,8 0-1 16,0-2-6-16,0 2 6 0,0-1-6 0,0 0 0 16,0 1 7-16,0 0-3 0,-4-1 1 0,4 0 2 15,0 1 1-15,-2-2-3 0,0-1 1 0,2-1-2 16,0 1 0-16,-1-1 0 0,1 2 2 0,-1-3-4 16,1 1 1-16,-1 1-1 0,-3 2-5 0,4 1 8 15,0-1-6-15,0 1 9 0,0-3 2 16,0 3-4-16,-1 0 4 0,1 0-9 0,0-1 4 0,-1 0-1 15,-1-1-3-15,2 2 2 0,-1-1-4 16,0 0 2-16,1-1 7 0,-2 1-1 0,2-1-2 16,-1 2 3-16,-1 0-4 0,2-3 0 0,-1 2 1 15,1 2 1-15,-2-2-5 0,1-1 4 0,1 0 0 16,-1 3-7-16,1-3 5 0,-1 1-4 0,1-1-2 16,-2 3 11-16,1 0 3 0,1 1-2 0,-1-2-4 15,-1 3-2-15,2-3 1 0,-2 2 3 0,2 1 2 16,-1-1-4-16,-1-2-2 0,1 4-1 0,-1-1 4 15,1-2 0-15,-1 3-1 0,1-1 1 0,-1 2-2 16,2-3 1-16,-2 3-1 0,0-3 0 0,0 3 2 16,1-1 4-16,1 2 1 0,-1-2 3 15,1 2 3-15,-1-1 2 0,-1 1 5 0,2-1-3 16,0 1-5-16,0-4-5 0,0 3-4 0,0-1 6 16,0 0-1-16,0 0 0 0,0-2 1 0,0 1-3 15,0-2 4-15,0 3 1 0,0-4 0 0,22 2-6 16,-22-1 5-16,0 0-2 0,0-1 2 0,12 1 12 15,-12-2-5-15,0 2 7 0,9-3-6 0,-9 4-2 16,5-3-4-16,-5 0-1 0,6 1 6 0,-5-3-5 16,2 2 4-16,0-2 0 0,-2 1 0 0,1 0 1 15,0 0 3-15,-1-2-4 0,0 2-7 0,2-3 0 16,-2 3-5-16,0-2 0 0,2 1 1 0,-2 0-3 16,0-2 3-16,3 2-5 0,-2-3 2 15,-1 1-2-15,1-2-5 0,-1 0-4 0,-1-1-24 16,0 1-36-16,1-2-44 0,-1 0-61 0,0 0-53 15,0 0-53-15,0 0-101 0,0 0-84 0,0 0-46 16,0 0 45-16,1-26 149 0</inkml:trace>
  <inkml:trace contextRef="#ctx0" brushRef="#br0" timeOffset="-56145.75">2667 4863 611 0,'0'-2'43'0,"0"1"48"0,0 1 51 15,0 0 44-15,0-1-22 0,0 1-43 16,0 0-41-16,0 0-43 0,0 0-16 0,0 0-6 15,0 0-5-15,0 0 10 0,0 0 20 0,20 0 8 16,-20 0 0-16,27 0-11 0,-8 0-22 0,3 19-11 16,1-19 5-16,3 0 4 0,1 0 0 0,-2 19 9 15,0-19-4-15,-4 0 1 0,1 12 11 0,-3-12 4 16,-5 8 4-16,0-8 9 0,-4 11 4 0,-4-11 5 16,-1 6 13-16,-2-5 29 0,-2 2 17 0,-1 0 21 15,0-3 15-15,0 2-13 0,0-1-2 0,0 3-15 16,0 0-12-16,0 1-1 0,-23 3-5 0,23-1 5 15,0 1-6-15,-23 4-12 0,23-1-4 0,-19 2-12 16,19-1-4-16,-19-2-4 0,9 3-13 16,1-3-9-16,-1 2-7 0,-1-1-4 0,5 1-5 15,-2-2-2-15,1 2 1 0,0 1-5 0,2-3-1 16,0 1-1-16,2-2-10 0,2 2 0 0,-2-2 0 16,3 0-2-16,0-2 7 0,0 0 2 0,0-1-4 15,0 1 1-15,0-1 0 0,0-1 7 0,0-1 3 16,0 0-5-16,22-1 9 0,-22 1-11 0,0 0 1 15,17-3 3-15,-17 1-17 0,0 1 9 0,20-2-12 16,-20-1-5-16,14 0-4 0,-4 0-3 0,-2 0 0 16,4 0-8-16,0 0-10 0,1 0-34 15,-1 0-16-15,3-18-32 0,-2 18-32 0,0 0-35 0,0-16-39 16,-1 16-39-16,-1 0-45 0,-4-13-32 16,0 13-80-16,0 0-105 0,-1-10-61 0,-1 10 20 15,0 0 144-15</inkml:trace>
  <inkml:trace contextRef="#ctx0" brushRef="#br0" timeOffset="-55601.06">2946 5449 380 0,'-1'-2'39'0,"1"2"39"0,0 0 49 16,0 0 45-16,0 0 7 0,0 0 11 0,0 0-14 15,0 0-10-15,0 0-28 0,0 0-29 0,0 0-14 16,0 0 0-16,0 0 13 0,0 0 9 0,20 0 20 15,-20 0 0-15,16 0 5 0,-5 0-2 0,5 0-5 16,3 0-4-16,4 0-12 0,0 0-12 0,5 0-14 16,0 0-12-16,4-19-9 0,-2 19-3 15,-2 0-17-15,2-19-9 0,1 19-12 0,-2-13-14 16,-2 13-7-16,1-12-7 0,-6 12-3 0,3-11-6 16,-2 5 7-16,-4 3-7 0,-4-2-2 0,-2 3 4 15,-1-1-25-15,-4 1-35 0,-2-2-38 0,0 4-50 16,-4-1-33-16,-2 1-28 0,0 0-42 0,0 0-96 15,0 0-145-15,0 0-95 0,0 0 33 0,-27 0 149 16</inkml:trace>
  <inkml:trace contextRef="#ctx0" brushRef="#br0" timeOffset="-54501.69">2418 6659 136 0,'0'0'6'0,"0"1"4"0,18 0 11 0,-18-1 10 16,0 2 14-16,0 1 5 0,0-1 7 0,0 2 3 16,0-1 1-16,0 1 10 0,0 1 8 0,0-1 22 15,0 2 7-15,0 0-4 0,0 0-4 0,0 1-18 16,0 0-13-16,0 1 6 0,0-1-4 0,0 0-5 16,0 0-6-16,0 0-10 0,0 0-16 0,0 2 8 15,0-3 1-15,0 2 8 0,0-1 0 16,0 0-6-16,18 0-6 0,-18-1-17 0,0 3 5 15,0-3-8-15,0 2 3 0,0-2 4 0,0 0-8 16,0 0 9-16,0 1-5 0,0-1 8 0,0 2 9 16,0-1-4-16,0 0-3 0,0 1-4 0,0 1-9 15,9-4-3-15,-9 6 2 0,0-4-6 0,0-1 8 16,0 3-4-16,4-1-1 0,-4 0 5 0,0 1-8 16,0-3 10-16,0 3-9 0,0-2 5 0,0 2-3 15,2 0-2-15,-2-1 6 0,0 3-7 16,0-3 6-16,0 1-4 0,0 1 0 0,0 2-5 15,1-2 0-15,-1-2-5 0,0-1 4 0,0 0 7 0,0-2 0 16,2 2 4-16,-1 0-3 0,-1 1-2 16,1 1-6-16,-1-1 0 0,0 3 4 0,3-2-3 15,-3 0 7-15,1 3-4 0,-1-5-1 0,2 1 5 16,-2-1-3-16,0 1 2 0,1 0 6 0,-1 1-8 16,0-1 6-16,0 0 1 0,0 0-7 0,0 0 5 15,0-1 0-15,0 2 5 0,0 0-1 0,0 0 3 16,0-1-3-16,0-2-3 0,0 5 3 0,0-1 0 15,0-1 9-15,0-1 3 0,0-1 8 0,0 3-3 16,0-1 3-16,0-2-3 0,0 3-2 0,0-2 1 16,0 1-8-16,0 1-2 0,-18-1-1 0,18-1-6 15,0 2-1-15,0-2-1 0,-10 1-5 0,10 0 6 16,0-2-1-16,-9 2 1 0,9 2 2 16,0-4 0-16,-2 0 1 0,0 2 0 0,1-1 2 15,0 0 3-15,-2 1 5 0,1 0 0 0,2-4 0 16,-3 6-4-16,2-4-4 0,-1 2-2 0,-1 0-5 15,0 0 2-15,1 0-5 0,2-2-1 0,-3 2-1 16,0-2-5-16,2 2-1 0,-1-2-4 0,1-1-2 16,0 1-1-16,0 0-2 0,-1-2 0 0,2 2 7 15,-1-2-5-15,1 0-6 0,-1-2 2 0,1 1-13 16,-2-1-16-16,1 1-22 0,1-3-41 0,-1 1-35 16,1-1-25-16,-1 1-32 0,1-2-21 0,-2 0-38 15,1 0-90-15,-1 0-141 0,-1 0-110 0,-1 0 0 16,-2 0 136-16</inkml:trace>
  <inkml:trace contextRef="#ctx0" brushRef="#br0" timeOffset="-53645.34">496 5750 734 0,'0'0'62'15,"-18"0"65"-15,18 0 70 0,-16 0 43 0,16 0-30 16,-15 0-42-16,6 0-61 0,9 0-36 0,-11 0-16 15,7 0-16-15,-2 20 6 0,-2-20 3 16,0 0-11-16,3 20-4 0,-2-20-4 0,2 19-2 16,0-10-4-16,0 3-1 0,2 1-8 0,2-2 0 15,1 1 7-15,0-3-10 0,0 2 0 0,0-1-5 16,0-2-6-16,0 1 16 0,26-2-5 0,-26 2 3 16,22 0-3-16,-22 0-7 0,28-3 13 0,-12-2-3 15,1 0 5-15,2-2 2 0,1-2-10 0,0 0 2 16,-4 0 3-16,1 0 2 0,-2-22 11 0,-2 22 11 15,0 0 13-15,-5-24 11 0,1 24 11 0,-2 0 12 16,-2-15 13-16,-2 15 8 0,-1 0-9 0,-2-16-18 16,0 16-35-16,0-13-27 0,0 3-12 0,0 1-9 15,-24-1-2-15,24 2-13 0,0-3-32 16,0 3-45-16,-16 0-49 0,16 2-45 0,0 1-48 16,0-1-82-16,-12 4-130 0,12-2-92 0,0 4-11 15,0 0 127-15</inkml:trace>
  <inkml:trace contextRef="#ctx0" brushRef="#br0" timeOffset="-53269.56">1215 5778 822 0,'-29'-5'64'0,"29"2"52"15,-20 0 59-15,20 1 71 0,-20 1-36 0,20 1-30 16,-16 0-50-16,16 0-62 0,-15 0-24 0,9 0-22 16,1 0-8-16,-2 24-10 0,2-24-4 0,-1 21-3 15,3-21 8-15,-1 23 2 0,1-8 2 0,2-3-6 16,1-1 2-16,0 0 0 0,0 0-7 0,0 0 6 16,0 1-10-16,30-3 3 0,-30 1 5 0,25-2 0 15,-25 3 6-15,27-4 0 0,-11-2-3 0,0 0 8 16,0-4-5-16,2-1 11 0,-4 0 12 0,2 0 8 15,-2 0 16-15,-2 0 8 0,-1-22 17 0,-3 22 12 16,0 0 8-16,-3-24 14 0,-2 24 1 16,-2-16-12-16,-1 16-20 0,0-15-26 0,0 5-27 15,0-4-12-15,0 1-11 0,-25-1-18 0,25-1-20 16,0 1-43-16,-30-2-43 0,30 3-39 0,-20 1-67 16,20 4-82-16,-15 2-133 0,15-1-95 0,0 2-5 15,-11 3 120-15</inkml:trace>
  <inkml:trace contextRef="#ctx0" brushRef="#br0" timeOffset="-52953.21">1734 5715 757 0,'0'0'60'0,"0"0"62"0,-21 0 49 0,21 0 25 16,0 0-46-16,0 0-33 0,0 23-38 0,0-23-10 15,0 16-7-15,0-16-17 0,0 21 7 0,0-21-10 16,0 23-8-16,0-11 8 0,0 0 0 0,0 0 7 16,21-3 8-16,-21 1-1 0,24-3-10 0,-24 0 10 15,30-1 15-15,-12-4-2 0,1 1 12 0,-1-3-5 16,2 0-6-16,-2 0 13 0,-1 0 9 0,-2 0 10 16,-3-21 7-16,-4 21-7 0,-1 0-9 15,-3-23-14-15,-2 23-17 0,-1-20-15 0,-1 20-15 16,0-22-9-16,0 11-13 0,0-3-22 0,0 1-30 15,0 0-43-15,0 0-38 0,0 1-44 0,-27 1-39 16,27 2-40-16,-28 1-106 0,28 4-125 0,-36-1-99 16,18 4 28-16,-3 1 145 0</inkml:trace>
  <inkml:trace contextRef="#ctx0" brushRef="#br0" timeOffset="-52349.77">523 6478 487 0,'0'-6'35'0,"-20"-2"36"15,20 1 37-15,0 0 45 0,-16 1 23 0,16 0 4 16,-13 0 13-16,13 0 0 0,-16 2-24 0,16-1-9 16,-16 3-28-16,11 0-15 0,0-1-6 0,0 3-14 15,-2 0-14-15,2 0-20 0,-1 0-13 0,1 0-17 16,-1 0 0-16,1 0-7 0,0 24-12 0,1-24 0 16,-1 16-4-16,3-16-4 0,-1 19 4 0,3-7-3 15,0 1-3-15,0 2 2 0,0-2-6 0,0-1 2 16,0-1 5-16,27 1-3 0,-27-2 2 15,26-1 2-15,-26-1-2 0,37-3 2 0,-15-2 5 16,2-3-1-16,-2 0 2 0,2 0 4 0,2 0-1 16,-1-26 10-16,1 26 7 0,-4-24 4 0,0 24 13 15,-3-28 2-15,-4 28 8 0,1-26 13 0,-7 13-2 16,-3-1 0-16,-3 1-5 0,-3 0-18 0,0-3-16 16,0 3-9-16,0-2-17 0,0 1-4 0,-32-3-11 15,32 4-22-15,-26 2-36 0,26 0-42 0,-30 1-41 16,30 2-34-16,-24 3-43 0,24 0-57 0,-17 5-117 15,17-1-108-15,-10 1-56 0,10 0 75 0,0 0 166 16</inkml:trace>
  <inkml:trace contextRef="#ctx0" brushRef="#br0" timeOffset="-52025.95">1249 6369 646 0,'0'0'93'0,"-26"-10"78"0,26 10 64 0,-24-9 44 0,24 9-59 16,-25-3-51-16,25 3-46 0,-19 0-21 0,19 0-22 15,-17 0-23-15,17 0-13 0,-14 23-21 0,14-23-9 16,-9 16-3-16,9-16-5 0,0 24 2 16,0-24-2-16,0 26-2 0,0-12 4 0,23-3 1 15,-23 1-2-15,26-3 7 0,-26 1-3 0,32-2 6 16,-10-4 8-16,-2 1 1 0,3-3 9 0,-1-2 4 15,-1 0 6-15,-2 0 6 0,1 0 12 0,-5-19 4 16,-1 19 2-16,-2 0 3 0,-6-24-2 0,2 24-5 16,-4-18-7-16,-3 18-14 0,0-24-21 0,-1 12-11 15,0-2-25-15,0-2-31 0,0-1-33 0,-31 0-53 16,31 1-38-16,-23 1-49 0,23 2-91 0,-26 3-116 16,26-1-73-16,-24 5-22 0,24-1 122 0</inkml:trace>
  <inkml:trace contextRef="#ctx0" brushRef="#br0" timeOffset="-51645.17">1606 6347 756 0,'5'-28'64'0,"1"12"70"0,-1-2 85 15,4 0 66-15,-3 0-12 0,4 3-24 0,-5-4-40 16,0 0-29-16,1 4-16 0,-1 0-8 0,-1 3-9 15,-3 0-1-15,0 4-6 0,-1 0-11 16,0 4-14-16,3 1-16 0,-3 2-12 0,0 1-14 16,0 0-13-16,0 0-12 0,0 0-15 0,0 0-11 15,0 0-1-15,0 0-3 0,0 26 5 0,0-26 0 16,0 19 5-16,0-19-5 0,0 28-1 0,0-10-1 16,0 1-13-16,0 0 5 0,0 1-10 0,0-1-3 15,0 2 0-15,0-3-2 0,0 0 4 0,0-1 0 16,0-2 0-16,0 1 0 0,0-5 0 0,0 0 2 15,0-2 5-15,0 0-1 0,14-4 5 0,-14 1 2 16,0-1-4-16,0-2-1 0,0 0-3 0,0-2-8 16,7-1-1-16,-7 0-15 0,2 0-11 0,1 0-7 15,2 0-22-15,-1 0-26 0,2 0-37 16,1 0-47-16,1 0-47 0,1 0-36 0,0-18-49 16,-2 18-76-16,3 0-141 0,-1 0-100 0,-2-14 42 15,-1 14 135-15</inkml:trace>
  <inkml:trace contextRef="#ctx0" brushRef="#br0" timeOffset="-51053.51">707 7022 807 0,'-26'-7'88'0,"26"3"65"0,-19-1 49 15,19 2 38-15,-21-3-42 0,21 1-29 0,-19 5-16 16,19 0-15-16,-15 0-25 0,6 0-24 0,0 0-22 15,1 0-7-15,-1 0-13 0,-1 27-1 0,1-27-5 16,0 19-3-16,2-19-1 0,-2 22 0 0,5-22 1 16,3 21-3-16,1-10-1 0,0 0-6 0,0 0-7 15,0 1 0-15,26-3 5 0,-26 0 10 16,24 1 3-16,-24-3 0 0,36-2-1 0,-12-1-2 16,-1-4-1-16,6 0-4 0,1 0-3 0,0 0-5 15,2-28-4-15,-1 28 9 0,-2-21 6 0,-4 21 9 16,-3-25 9-16,-4 25 1 0,-4-24-3 0,-4 24-1 15,0-23-6-15,-8 10-13 0,0-1-11 0,-2 1-16 16,0 0-31-16,0-4-25 0,0 5-39 0,-24 1-45 16,24 0-48-16,0 4-60 0,-26-2-95 0,26 3-136 15,-19 1-101-15,19 2-38 0,0 3 132 0,-13 0 186 16</inkml:trace>
  <inkml:trace contextRef="#ctx0" brushRef="#br0" timeOffset="-50769.86">1263 7084 811 0,'1'-30'61'0,"0"30"63"0,-1-22 49 15,3 22 43-15,-2-29-19 0,2 14-34 0,0 1-16 16,1-3-18-16,-2 1-16 0,2-2 0 0,0 1-5 16,-2-1-6-16,2 3-5 0,-3 1-3 0,2 3 6 15,-2-1 4-15,1 4 2 0,-1 2-13 0,0-3-18 16,1 9-6-16,-2-4-4 0,2 4 0 0,-1 0 2 15,0 0-4-15,0 0 10 0,1 0 9 0,0 0 7 16,1 0 4-16,1 21-9 0,1-21-16 0,1 0-24 16,1 24-11-16,-1-24-19 0,1 23-9 15,-1-11 0-15,-1 2-24 0,1-1-25 0,-3 0-45 16,0 0-70-16,-1 0-62 0,-2-1-65 0,0 0-57 16,0 1-73-16,0-1-101 0,1-1-77 0,0 2 16 15,1-3 142-15</inkml:trace>
  <inkml:trace contextRef="#ctx0" brushRef="#br0" timeOffset="-50482.02">1742 6830 802 0,'0'-2'91'0,"-25"1"82"0,25-1 45 0,0 2 51 15,0 0-73-15,0 0-70 0,0 0-35 0,0 0-43 16,0 28-13-16,0-28-6 0,0 26-2 0,0-26 9 15,0 32 9-15,0-14 3 0,0-2 16 16,21 0-4-16,-21-2 4 0,22-3-2 0,-22 2 9 0,30-6 6 16,-14-2 4-16,-1 1 13 0,1-6-2 0,-2 2 3 15,3-2 11-15,-3 0 3 0,0 0-1 0,-2 0 4 16,-3-31-15-16,1 31-15 0,-4-21-20 0,0 21-24 16,-4-25-11-16,1 25-18 0,-2-27-15 15,-1 13-28-15,0-1-40 0,0 1-46 0,0 1-49 16,0-2-41-16,-28 1-56 0,28 1-68 0,-26 5-139 15,26 0-100-15,-35 3-28 0,17 3 121 0</inkml:trace>
  <inkml:trace contextRef="#ctx0" brushRef="#br0" timeOffset="-49965.32">657 7532 615 0,'0'-3'35'0,"0"-4"44"15,-19 2 47-15,19 1 53 0,-16-1 19 16,16 3 4-16,-10-1-7 0,10 1-11 0,-10 0-24 16,4 2-36-16,1 0-18 0,0 0-34 0,1 0-26 15,-4 0-8-15,2 0-19 0,0 23-2 0,0-23-5 16,-1 20-1-16,4-20 2 0,-1 25-1 0,2-25 0 15,1 29-1-15,1-17-3 0,0 0-6 0,0 1 8 16,0-1 5-16,28-3 7 0,-28-2 7 0,22 0 7 16,-22-3-1-16,40-4 6 0,-17 0-1 0,2 0-6 15,3 0 5-15,3-25 7 0,3 25 7 0,-2-31 17 16,-3 31 9-16,-2-33-2 0,-6 17 7 0,0-1 3 16,-6 1-9-16,-4 1-6 0,-3 0-15 0,-2 1-23 15,-4-1-10-15,-1 1-14 0,-1 2-9 16,0-2-26-16,0 3-35 0,0 0-50 0,0 4-61 15,0 0-56-15,-27 2-74 0,27 1-98 0,0 4-128 16,-17-2-63-16,17 2 62 0,0 0 150 0</inkml:trace>
  <inkml:trace contextRef="#ctx0" brushRef="#br0" timeOffset="-49661.48">1235 7532 487 0,'5'-19'25'0,"4"19"18"0,-3-28 25 16,3 10 39-16,0 1 10 0,2-1 20 0,0-1 27 15,2-2 5-15,-2 3 9 0,0-3-2 0,2 3-27 16,-4 0-18-16,-1 3-15 0,0 1-11 0,-2 3-2 16,0 0-10-16,-2 3-2 0,-1 3-7 0,-1 1-5 15,-2 2 2-15,1 1-2 0,-1 1 0 0,0 0 0 16,0 0 2-16,2 0 1 0,-2 0 4 0,1 20 7 15,1-20 2-15,3 17-11 0,-1-17-15 0,0 23-21 16,1-23-19-16,-1 26-19 0,1-14-5 0,-3 2-2 16,1 2-14-16,-1-4-17 0,-2 2-50 0,0-1-55 15,1 2-58-15,-1-2-58 0,0-1-41 16,0-1-103-16,0 0-128 0,0-1-67 0,0-1 50 16,0 0 156-16</inkml:trace>
  <inkml:trace contextRef="#ctx0" brushRef="#br0" timeOffset="-49359.53">1721 7424 628 0,'2'-11'66'0,"1"2"63"16,3-5 63-16,0 2 45 0,-1-3-14 0,1 1-15 15,2-3-22-15,3 2-13 0,0-3-22 16,0-1-25-16,1 2-9 0,-3 1-8 0,2 2-8 15,-1 0 5-15,-2 4-2 0,-1 0 2 0,-2 3 1 16,-1 3 7-16,0 0-8 0,0 1-10 0,-2 1-7 16,-2 2-11-16,0 0 6 0,0 0 7 0,0 0 3 15,0 0-6-15,0 0-15 0,0 0-7 0,0 24-16 16,0-24-15-16,0 19-7 0,19-19-25 0,-19 27-3 16,0-11-2-16,0-1-17 0,21 0-25 0,-21-1-46 15,0 1-60-15,0 2-57 0,0-4-52 0,0 1-55 16,10 0-58-16,-10 3-119 0,0-3-128 0,0 2-17 15,0 4 118-15</inkml:trace>
  <inkml:trace contextRef="#ctx0" brushRef="#br0" timeOffset="-48822.14">466 8331 503 0,'0'0'32'0,"0"0"9"16,0 0 7-16,0 0 9 0,0-16-16 0,0 16 15 16,31-15 14-16,-31 15 16 0,26-25 7 0,-26 9 0 15,30-4 23-15,-15-1 13 0,3 0 19 16,-3-1 1-16,-1 4-14 0,-1-1-22 0,-3 3-25 0,3-2-8 15,-1 4-4-15,-1-1 2 0,0 3 5 16,-3 0-2-16,0 4-6 0,-2 0 2 0,0-1 5 16,-1 5 8-16,1-1 1 0,-2 1 4 0,-3 0-3 15,1 4 2-15,0 0 12 0,-2-2 0 16,2 2 2-16,-2 0 4 0,0 0-2 0,0 0-4 0,0 0-7 16,0 0-13-16,0 0-17 0,0 19-8 0,0-19-8 15,0 15-13-15,0-15-4 0,0 22-20 0,0-9-6 16,0 2-7-16,0 0-8 0,20-1 3 0,-20 0-32 15,0-1-44-15,0 0-53 0,0-1-70 16,11-1-57-16,-11-1-44 0,0 2-48 0,5-2-63 16,-5-3-120-16,14 1-69 0,-6-1 32 0,6-6 136 15</inkml:trace>
  <inkml:trace contextRef="#ctx0" brushRef="#br0" timeOffset="-48537.83">1280 7947 747 0,'-27'0'101'0,"27"0"76"0,0 0 55 0,-23 0 19 16,23 0-76-16,0 0-70 0,0 27-39 0,0-27-10 15,0 18-25-15,0-18 4 0,0 25-9 0,0-25 2 16,0 26 15-16,0-15 7 0,0 3 8 16,30-6 2-16,-30 1-1 0,25-3 5 0,-25-2 1 15,30-4 12-15,-12 0 9 0,-2 0-1 0,-1 0 9 16,2 0 9-16,-3-21 9 0,-1 21 24 0,-3-18 13 15,1 18 5-15,-6-17-3 0,-1 17-20 0,-2-17-23 16,-2 17-36-16,0-19-25 0,0 8-24 16,0 0-19-16,0-1-24 0,0-1-32 0,-27 0-43 0,27 2-53 15,0-2-33-15,-28 3-50 0,28 1-67 0,-20 2-91 16,20 2-151-16,-13 1-84 0,13 2 24 16,0 2 148-16</inkml:trace>
  <inkml:trace contextRef="#ctx0" brushRef="#br0" timeOffset="-48252.99">1689 7835 597 0,'0'0'57'0,"0"0"77"0,0 0 65 16,0 0 66-16,0 0-28 0,0 0-54 0,0 20-46 16,0-20-52-16,0 22-17 0,0-22-6 0,0 29-8 15,0-11 0-15,0-1 0 0,0-2 4 0,0-1 5 16,24 1 1-16,-24-3 2 0,25-3 0 0,-25 0 4 15,28-5 7-15,-10 1 2 0,1-5-2 0,-1 0-2 16,1 0 2-16,3 0 8 0,-4 0 6 0,-1-24 7 16,-2 24-5-16,-2-19-6 0,-5 19-3 15,0-23-16-15,-2 23-7 0,0-26-20 0,-6 13-18 16,2-1-20-16,-2-1-30 0,0 0-35 0,0-2-47 16,0 2-49-16,0 1-41 0,0 2-40 0,0 2-61 15,-27 2-87-15,27 0-125 0,-20 2-76 0,20 6 71 16,-32 0 145-16</inkml:trace>
  <inkml:trace contextRef="#ctx0" brushRef="#br0" timeOffset="-47753.28">505 8844 721 0,'0'0'23'0,"0"0"10"0,0 0 9 0,0 0 21 16,0-23-2-16,28 23 7 0,-28-24 4 0,25 8-7 15,-25-2 2-15,28-2 11 0,-12-2 6 0,0-2 9 16,3 3-1-16,-5-4-16 0,2 5 5 0,2 0-8 16,-2 2-3-16,-1 3 15 0,-2 0-8 0,-1 3 10 15,-3 0-1-15,0 5 6 0,-2-1 14 0,-3 3 4 16,-3 2 4-16,3-1-8 0,-3 3-5 0,0 1-2 15,0 0 4-15,-1 0 5 0,0 0-5 16,0 0-2-16,0 0-4 0,0 0-4 0,0 0-8 16,0 19-7-16,0-19-10 0,0 0-13 0,0 23-14 15,0-23-11-15,0 23-16 0,0-8-11 0,0 0 3 16,0 0-8-16,0 1-4 0,0-2-29 0,0 1-42 16,0-1-63-16,0 0-68 0,0-4-59 0,0 2-50 15,0-2-76-15,0 0-130 0,0-3-73 0,0-1 11 16,30-2 142-16</inkml:trace>
  <inkml:trace contextRef="#ctx0" brushRef="#br0" timeOffset="-47453.45">1300 8447 557 0,'0'0'73'0,"-25"0"79"0,25 0 78 16,-21 23 29-16,21-23-46 0,-19 23-56 0,19-23-61 15,0 28-18-15,-14-11-15 0,14-2 1 0,0 2 0 16,0 0 0-16,0-4 4 0,0 0-14 0,28-2-2 16,-28 0 1-16,24-3 8 0,-24-4 1 15,30 0 4-15,-30-1 8 0,32-3 0 0,-15 0 17 0,0 0 17 16,-1 0 4-16,-1-25 21 0,-3 25 8 16,0-20 8-16,-2 20 8 0,-4-22-17 0,1 22-13 0,-5-24-27 15,0 24-24-15,-2-24-27 0,0 13-21 16,0-2-22-16,0-2-22 0,0 0-31 0,0 0-39 15,-26-1-49-15,26 0-51 0,0 4-45 0,-21-1-59 16,21 3-61-16,-15 1-100 0,15 4-108 0,-11 3-27 16,11-1 64-16,0 1 162 0</inkml:trace>
  <inkml:trace contextRef="#ctx0" brushRef="#br0" timeOffset="-47191.6">1563 8445 611 0,'9'-19'50'0,"2"19"51"0,-1-17 41 0,3 17 60 16,0-22-7-16,0 9-9 0,2-2 6 16,-1 5-21-16,-3-2 1 0,2 1 4 0,-2 0-9 15,0 0-4-15,-5 4-8 0,1 0-4 0,-2 0 0 16,-4 2-1-16,2 1-9 0,-3 0-10 0,2 4-11 16,-2 0-5-16,0 0-18 0,0 0-10 0,0 0-24 15,0 0-30-15,0 0-4 0,0 21-7 0,0-21-7 16,0 19 1-16,0-19-5 0,0 28-12 0,0-9-16 15,0 2-43-15,21 0-59 0,-21 2-68 0,0-1-53 16,0 0-38-16,0-3-25 0,0 3-62 0,0-1-122 16,0-2-79-16,0 0-16 0,0-2 131 15</inkml:trace>
  <inkml:trace contextRef="#ctx0" brushRef="#br0" timeOffset="-46693.27">621 9440 506 0,'0'0'24'0,"0"0"11"15,0 0 26-15,0 0 15 0,22 0-7 0,-22 0 11 16,0-24-11-16,29 24 10 0,-29-21 4 0,30 21-3 15,-10-27 22-15,-2 9 4 0,1-1 3 16,2 1 5-16,1-1-10 0,-2-1-7 0,-1 1-5 16,2 0-6-16,-2 1-3 0,-3 0 7 0,-1 1 11 15,-2 3 7-15,-2 1 8 0,-2 1 0 0,-3 3-5 16,-1 2 6-16,-1 0-3 0,-2 3-2 0,1 0-7 16,-3 3-15-16,2 0-8 0,0 1 0 0,-2 0-5 15,0 0 1-15,1 0-14 0,-1 0-19 0,1 0-3 16,0 0-12-16,2 19-5 0,-1-19-7 0,2 0-12 15,0 27-13-15,-2-27-35 0,1 25-39 0,-2-11-53 16,-1-1-59-16,0 2-39 0,0-1-54 0,0 2-68 16,0-1-133-16,0-1-90 0,0 2-5 0,0-3 127 15</inkml:trace>
  <inkml:trace contextRef="#ctx0" brushRef="#br0" timeOffset="-46429.42">1275 9218 646 0,'9'-17'49'0,"0"3"45"0,0-4 44 0,0 0 43 16,2-1 0-16,1 0-15 0,0-1-8 0,0 1-5 15,2-1-8-15,-1 1-2 0,0 2 11 0,-3 2-14 16,0 2-9-16,1 4 3 0,-6 2-8 0,1 1 8 16,-3 1 1-16,-1 2-3 0,0 3-10 15,-2 0-9-15,0 0-2 0,0 0-13 0,0 0-6 16,0 0-16-16,0 0-13 0,0 25-6 0,0-25-17 15,0 20-11-15,0-20-15 0,0 29-14 0,0-14-10 16,0 2-26-16,0 0-38 0,0-1-61 0,0 1-59 16,0-2-46-16,0 0-45 0,0-1-36 0,15 0-92 15,-15-4-104-15,0 0-50 0,11-3 37 0,-11-2 157 16</inkml:trace>
  <inkml:trace contextRef="#ctx0" brushRef="#br0" timeOffset="-46174.09">1751 8994 828 0,'0'0'44'0,"0"0"33"15,0 28 35-15,0-28 43 0,0 27-2 0,0-27 11 16,0 30 3-16,0-15-19 0,0 1-17 0,0-2-16 16,21-1-7-16,-21-3 19 0,24-1 3 0,-24-2 10 15,29-2-4-15,-14-5-11 0,1 0 3 0,1 0-15 16,1 0-6-16,-3 0-17 0,-4 0-24 0,0-25-2 15,-2 25-14-15,-1-19-4 0,-2 19-7 0,-2-24-22 16,-3 24-24-16,-1-21-41 0,0 8-42 0,0 1-50 16,0 0-55-16,0-1-73 0,0 0-86 15,0 1-142-15,-26 1-81 0,26 0-4 0,-22 5 127 0</inkml:trace>
  <inkml:trace contextRef="#ctx0" brushRef="#br0" timeOffset="-45729.34">770 9955 631 0,'0'0'29'15,"0"0"31"-15,0 0 26 0,0 0 18 0,0 0-2 16,0 0 9-16,0 0-12 0,22-24 7 0,-22 24-5 16,19-22-16-16,-19 8 12 0,26-2 2 0,-7-2 6 15,-3-1-2-15,5-4-5 0,-1 3 2 0,-3-5-21 16,3 2 15-16,-3 0-2 0,1-1-4 0,-3 3 18 15,-4 1-11-15,0 2 14 0,-1 4 14 16,-5 4 2-16,2-2 9 0,-4 6-4 0,-1 3-3 16,-2 0 3-16,0 2-5 0,0 1 1 0,0 0-14 15,0 0-10-15,0 0-16 0,0 0-21 0,0 0-15 16,0 0-18-16,0 25-10 0,0-25-8 0,0 17-13 16,0-17-4-16,0 28 1 0,0-12-9 0,0 1-28 15,0-1-41-15,0 0-66 0,0 0-67 0,0-1-58 16,0-1-49-16,0 1-51 0,0-2-113 0,-17 1-116 15,17-3-48-15,0 0 97 0,0 0 183 0</inkml:trace>
  <inkml:trace contextRef="#ctx0" brushRef="#br0" timeOffset="-45445.51">1298 9800 572 0,'4'-7'55'0,"3"-1"46"15,-1 1 43-15,2-3 41 0,2-1-10 0,0 1-11 16,0-2 2-16,0-1-10 0,3-1-6 0,0-1-16 16,-2 1-26-16,2-2-11 0,-2 2-17 0,-1 0 3 15,1 0 6-15,0-3 1 0,-1 3-1 0,-2 0-8 16,0 1 0-16,-1 1-1 0,1 4 11 0,-2-1 3 16,0 3 5-16,-1 2-2 0,-2 4-18 15,-1-2-1-15,2 2-15 0,-4 0-11 0,0 0-10 16,0 0-17-16,0 0-22 0,0 0-6 0,0 0-6 15,1 0-16-15,0 0-20 0,1 0-45 0,0 23-52 16,1-23-52-16,-1 18-45 0,0-18-49 0,-2 28-95 16,1-15-106-16,-1 0-57 0,0 1 28 0,0 0 148 15</inkml:trace>
  <inkml:trace contextRef="#ctx0" brushRef="#br0" timeOffset="-45150.11">1626 9713 456 0,'5'-19'39'0,"-1"7"39"0,2 1 39 0,0 0 54 16,0 0 9-16,0-3 13 0,2 1-8 15,-1 0-25-15,1 0-2 0,1-1 0 0,-2 1 3 16,3 0 0-16,-4 3-18 0,2 2-19 0,-4 2-6 16,2 2 6-16,0 1 0 0,-2 2-5 0,0 1-5 15,-2 0-18-15,1 0-4 0,-2 0-6 0,2 0-7 16,0 0 5-16,0 0-3 0,1 0 2 0,2 0-4 15,0 0-7-15,-1 0-5 0,4 22-8 0,-3-22-9 16,3 22-15-16,-2-22-15 0,2 23-16 0,-4-10-8 16,1 1 3-16,1-2-4 0,-4 1-9 15,1-2-29-15,0-3-46 0,0 1-58 0,-2-4-55 16,3 1-38-16,-1-1-34 0,-3-3-35 0,1 0-61 16,0 0-117-16,-1-2-75 0,-1 0 3 0,0 0 129 15</inkml:trace>
  <inkml:trace contextRef="#ctx0" brushRef="#br0" timeOffset="-44033.2">2380 7468 340 0,'0'0'19'16,"0"-1"8"-16,0 1 10 0,0 0 16 0,0 0-15 15,0 0-3-15,0 0 4 0,0 0-10 0,0 21 6 16,0-21 19-16,0 16 6 0,0-16 12 0,0 26 10 15,0-9-1-15,0 0 1 0,16 2 7 0,-16 1 6 16,0 1 4-16,16 2-9 0,-16-2 2 0,11 0-4 16,-11 1-12-16,10-1 3 0,-5 2-10 0,0 3-5 15,0-3-9-15,-2 1 0 0,3 1 0 0,-3 0-9 16,0 0 2-16,1 0-7 0,-2-2-3 16,2 4-4-16,0-2-1 0,-3 0 1 0,2-2-9 0,-1 2 6 15,-1 0-5-15,1 0-3 0,-2 2 3 16,2-1-4-16,-1-2 1 0,2 1 12 0,-2-4 2 15,0 0 2-15,0 1 0 0,-1-1-1 0,3 1 0 16,-2-3 1-16,-1 3 0 0,1-1-1 0,1 4 4 16,-2 0-6-16,0-2 4 0,0 1-6 0,0 1-4 15,0 1 9-15,0-2-3 0,0 1 1 0,0 0 0 16,0 0-10-16,-21 2 3 0,21-3 0 0,0 2 0 16,0-2 11-16,-16 1-8 0,16-1 4 0,-8 0-8 15,8 0-8-15,-8-2 1 0,8 1-6 0,-9-1 4 16,5 0-5-16,0-2 0 0,1 1-2 0,-1 0-3 15,0-1 11-15,1 1-3 0,-2-1-1 0,1 0 4 16,2 0-5-16,-2-1 3 0,-1 0-2 16,0 0 3-16,2-1-4 0,-2 0 6 0,0 1 2 15,2-1-5-15,-1 1-2 0,0-2-4 0,0 2 1 16,0 1-2-16,1-2 3 0,-1 1-2 0,-1-1-4 16,-1 2 3-16,2-1 2 0,-1-1 0 0,1 1 3 15,-1-2 1-15,0 1-5 0,0-1-9 0,3-2 5 16,-2 1-9-16,1-3 1 0,-2 5 13 0,3-4-10 15,-1 2 1-15,1 0 6 0,-2 1-9 0,2 0 1 16,-1-1 10-16,2-2-10 0,1 0 3 0,-3 0 2 16,2-2-8-16,0 1 8 0,-2-1 0 15,2-1 1-15,0 2 7 0,0 0-7 0,-1-2 3 16,1 1 2-16,0-3-3 0,-1 3 4 0,1-3-6 16,1 1-4-16,-1-4 0 0,0 3-4 0,-1 0-1 15,2-2 2-15,0 1-4 0,-3-1 6 0,3 2 2 16,0-1-2-16,0 0 1 0,-1-1-5 0,1 2-2 15,0-3 4-15,-3 1-6 0,3-1 4 0,-1-1-1 16,1-1-4-16,0 2 5 0,0-3-7 0,-1 0-14 16,-1-3-21-16,2 3-35 0,0-3-36 0,0 0-43 15,0 0-33-15,0 0-43 0,0 0-42 0,0 0-53 16,0 0-93-16,0 0-103 0,0 0-52 0,0 0 22 16,0-23 149-16</inkml:trace>
  <inkml:trace contextRef="#ctx0" brushRef="#br0" timeOffset="-42053.56">4345 5560 704 0,'0'0'72'0,"0"-1"80"16,0 1 83-16,0 0 68 0,0 0-19 0,0 0-26 0,0 0-42 15,0 0-33-15,0 0-20 0,0 0-28 0,0 0-19 16,0 0-12-16,0 0-10 0,-25 0-3 16,25 0-4-16,-17 0-6 0,17 0-12 0,-23 0-8 15,23 0-10-15,-23 0-9 0,10 0-9 0,-1 0-8 16,1 0-12-16,2 0-2 0,-4 0-6 0,2 0-5 15,0 0 3-15,-1 0-3 0,3 0-8 0,-1 0-22 16,2 0-33-16,-2 11-34 0,2-11-40 0,1 0-24 16,-2 0-25-16,1 0-43 0,1 0-68 0,0 5-127 15,1-5-104-15,3 0-40 0,-1 0 112 0,4 0 174 16</inkml:trace>
  <inkml:trace contextRef="#ctx0" brushRef="#br0" timeOffset="-41741.97">4134 5481 773 0,'0'-3'74'0,"-28"2"76"16,28-1 77-16,-27 0 57 0,13 2-17 0,-1 0-33 16,0 0-39-16,-2 0-24 0,1 0-29 0,2 0-21 15,-3 0-23-15,3 22-7 0,-1-22-11 0,1 0-3 16,2 18 9-16,0-18 0 0,-2 15-1 15,3-15 6-15,1 13-10 0,0-13-12 0,2 16-14 0,0-7-14 16,2-2-12-16,-2 1-5 0,4-1-5 0,1-1-8 16,0-1-3-16,1 0-10 0,1 1-1 15,1-1 1-15,0-3-6 0,0 4 3 0,0-1-1 16,0-2-4-16,0 2-7 0,0 0-9 0,0 1-24 16,26-4-26-16,-26 2-28 0,0-1-34 0,25-2-34 15,-25 2-33-15,20-2-37 0,-20-1-52 0,24 0-76 16,-11 0-76-16,2 0-48 0,-2 0 44 0,2 0 133 15</inkml:trace>
  <inkml:trace contextRef="#ctx0" brushRef="#br0" timeOffset="-40637.39">4717 5459 353 0,'-14'-5'37'0,"0"3"39"16,0 0 58-16,3 1 41 0,0 1 7 0,2 0-14 15,0 0-31-15,-1 0-22 0,3 0-34 0,0 0-21 16,1 23-22-16,0-23-23 0,0 19-5 0,3-19 4 16,1 24-4-16,2-24 14 0,0 26-4 0,0-13-5 15,0 0 9-15,25 1 0 0,-25-3 8 0,22 0-1 16,-22-3 5-16,31 1-17 0,-10-3 8 0,-3-1 2 15,4-1-8-15,1-4 16 0,1 0-3 0,-1 0 4 16,0 0 0-16,-4 0 12 0,-2 0 10 0,-2-25 1 16,-3 25 18-16,-3 0-1 0,-4-25-9 0,0 25-4 15,-4-18-20-15,-1 18-23 0,0-18-21 16,0 8-33-16,0-1-32 0,-27 0-36 0,27 1-52 16,-26-2-59-16,26 2-81 0,-36 2-77 0,19 0-26 15,-2 2-1-15,1 3 103 0,1 3 113 0</inkml:trace>
  <inkml:trace contextRef="#ctx0" brushRef="#br0" timeOffset="-39123.96">185 5826 459 0,'0'0'29'0,"-12"0"29"15,12 0 25-15,0 0 29 0,-13 0-3 0,13 0-5 16,-10 0-7-16,5 0-2 0,0 0-4 0,-3 17-3 15,3-17-6-15,-1 0-11 0,0 0-23 0,0 11-6 16,0-11-6-16,2 0-20 0,-2 10 5 0,2-3-14 16,0-3-2-16,0 0 6 0,2 1-14 15,1-3 1-15,-2 1-7 0,2 0 3 0,1 0 16 16,-3-3-4-16,3 1-1 0,0-1 0 0,0 0-6 16,0 1 5-16,0 0 0 0,0-1-3 0,0 0 4 15,0 1 5-15,0 2 6 0,22-2 3 0,-22-1 7 16,0 0 3-16,21 0 6 0,-21 0 7 0,13 0 9 15,-13 0 0-15,13 0 11 0,-13 0 9 0,9 0 5 16,-9 0 9-16,4 0 8 0,-4 0 8 0,0 0 4 16,0 0-1-16,0 0-3 0,0 0-16 15,0 0-15-15,0-17-25 0,0 17-30 0,-23 0-33 16,23 0-26-16,0-11-28 0,-21 11-21 0,21 0-24 16,-18 0-39-16,18 0-32 0,-16 0-76 0,16 0-73 15,-12 0-73-15,12 0-32 0,-7 0 60 0,7 0 114 16</inkml:trace>
  <inkml:trace contextRef="#ctx0" brushRef="#br0" timeOffset="-38257.46">80 6579 275 0,'0'0'13'0,"0"0"2"0,0 0 8 0,0 0 3 16,0 0 0-16,0 0-2 0,0-8 1 0,0 8 3 16,0-4-7-16,0 3 4 0,18-2 1 0,-18-1-3 15,0-1-4-15,0 1 4 0,11-3-2 16,-11-1 3-16,7-1 6 0,-7 0-4 0,8 1 4 15,-4-5 18-15,-2 2 8 0,2 1 14 0,-4-1 7 16,6 0 2-16,-5 1 21 0,-1 2 12 0,0-3 9 16,0 4-11-16,0-1-15 0,0-1-2 0,0 3-11 15,0 3-1-15,0-3 2 0,0 0-13 0,0 4-7 16,0-2 8-16,0 4-6 0,0-1-1 0,0 1 6 16,-17 0-25-16,17 0-7 0,0 0-15 0,0 0-18 15,0 0 7-15,0 0-6 0,0 0 10 0,0 0 5 16,0 19 1-16,0-19 4 0,0 0-1 0,0 0-1 15,0 15 1-15,0-15 2 0,0 16-2 0,0-6 2 16,0 0-1-16,0 1-4 0,0 0-2 16,0 0-6-16,0-1-2 0,0 1-4 0,0-3-6 15,0 1 0-15,0-1-2 0,0-3-2 0,0 3 2 16,0-3-6-16,0 0-24 0,0-1-27 0,0 1-44 16,0-2-52-16,0 0-42 0,0-1-56 0,-11 0-83 15,11 1-68-15,0-2-40 0,0 3 51 0,-7 1 126 16</inkml:trace>
  <inkml:trace contextRef="#ctx0" brushRef="#br0" timeOffset="-37649.32">145 7113 442 0,'-3'0'36'16,"-5"-9"24"-16,6 9 11 0,-1 0 11 0,1-8-27 15,0 4-29-15,2 3-6 0,0-4-11 0,0 4-12 16,0-2 3-16,0 2-1 0,0 1-13 0,0 0 5 15,0 0 8-15,0 0-9 0,0 0 8 16,21 0 0-16,-21 0-11 0,0 0 11 0,0 0 1 16,13 0 3-16,-13 19 8 0,0-19 3 0,11 0 30 15,-11 18 30-15,0-18 25 0,7 20 37 0,-7-9 18 16,0 1 18-16,0 1 26 0,0 1 0 0,0-3-7 16,0 0-15-16,-24-2-25 0,24 0-24 0,0-2-4 15,-20 1-12-15,20-4-3 0,0 2-7 0,-15-3-21 16,15 2-15-16,0-3-19 0,0 0-16 0,-9-1-8 15,9-1-10-15,0 0-7 0,0 0-1 0,0 0-4 16,0 0-7-16,0 0 0 0,0 0-9 0,0 0-5 16,0 0-2-16,0 0-11 0,0 0-11 0,0 0-27 15,0 0-25-15,0 0-26 0,18 0-30 16,-18 0-25-16,0 0-39 0,0 0-52 0,17 0-74 16,-17 0-52-16,0 0-20 0,11 0 62 0,-11 0 121 15</inkml:trace>
  <inkml:trace contextRef="#ctx0" brushRef="#br0" timeOffset="-35478.02">146 7216 212 0,'0'0'12'0,"0"0"14"0,0 0 24 0,0 0 25 16,0 0 9-16,0 0 6 0,0 0 3 15,0 0-9-15,0 0 2 0,0 0 9 0,0 0-1 16,0 0 0-16,0 0-13 0,0 0-12 0,0 0-5 15,0 0-15-15,0 0 10 0,0 0-22 0,0 0-16 16,0 0-1-16,0 0-5 0,17 0 15 0,-17 0 18 16,0 0 24-16,0 0-5 0,16 0-6 0,-16 0-13 15,15 0-17-15,-6 0-13 0,0 0 1 0,1 0-7 16,-1 0-2-16,-1-21 0 0,1 21-2 0,0 0-7 16,-2 0 4-16,-1 0 3 0,0-11-15 15,0 11 7-15,-3 0-17 0,0 0-14 0,-1-7-6 16,-2 7-33-16,0 0-46 0,0 0-56 0,0-5-53 15,0 5-50-15,0 0-19 0,0 0 4 0,0 0 71 16</inkml:trace>
  <inkml:trace contextRef="#ctx0" brushRef="#br0" timeOffset="-34781.24">133 7574 368 0,'0'-2'17'0,"0"1"13"0,0-1 4 16,0 2 4-16,0-1-12 0,0 0-13 0,0 1 0 15,18 0-8-15,-18 0 8 0,0 0 5 0,0 0 0 16,11-1 18-16,-11-1-3 0,0 2 3 0,9 0 1 16,-9 0-6-16,6 0-5 0,-4 0 0 0,1 0 1 15,-3 0 13-15,2 0 9 0,-2 0 11 0,0 0 32 16,0 0 19-16,0 0 19 0,0 0 27 15,0 0-10-15,0 18-15 0,0-18-19 0,0 0-37 16,0 0-20-16,-21 15-21 0,21-15-15 0,0 9-4 16,0-9-13-16,-12 10-4 0,12-4 5 0,0 0-4 15,0-3 7-15,0 4-3 0,0-3-3 0,0 1 1 16,0 2 2-16,24-1-1 0,-24 1-1 0,0-2 2 16,29 1-8-16,-29 2 8 0,19-2-3 0,-19 1-3 15,18-3 13-15,-18 3 15 0,13-3 22 0,-13 1 32 16,9-2 6-16,-9 3 15 0,4-4 18 0,-4-1-3 15,0 3 20-15,0-3-6 0,0-1-16 16,0 2-26-16,0-2-40 0,0 3-27 0,-23 0-19 16,23 0-8-16,-20 0-18 0,20 1-31 0,-24-3-38 15,24 3-48-15,-27 0-32 0,14-1-36 0,1-1-52 16,-2-1-81-16,5-1-65 0,2 3-40 0,0-3 5 16,1 2 119-16,0-1 118 0</inkml:trace>
  <inkml:trace contextRef="#ctx0" brushRef="#br0" timeOffset="-34084.6">260 8093 261 0,'2'0'13'0,"-1"0"16"16,-1 0 22-16,0 0 36 0,0 0 9 0,0 0 17 15,0 14 14-15,0-14 12 0,0 0 18 0,0 18 26 16,-27-18 10-16,27 16 0 0,0-6-8 0,-24-3-26 16,24 3-15-16,-13-3-33 0,13 1-11 0,-13 0-17 15,13 1-14-15,-15-2-1 0,15 1-9 0,-13-1-10 16,6 0-13-16,2 1-11 0,1-3-7 0,2-2-9 15,-4-1-1-15,6 0-5 0,0-2-1 0,0 0 4 16,0 0-3-16,0 0 0 0,0 0-11 16,0 0 1-16,0 0-12 0,0 0-3 0,0 0-4 15,0 0-13-15,0 0-7 0,0 0-23 0,20 0-15 16,-20 0-7-16,0 0-12 0,15 0 0 0,-15-17-8 16,0 17-19-16,15 0 0 0,-15 0-20 0,7-10-13 15,-7 10 22-15,9-7 14 0,-5 7 44 0,0-9 47 16,0 4 22-16,-2 1 14 0,1 0 15 0,-1-1 26 15,-1 5 31-15,1-3 36 0,-2 1 24 0,0 2 1 16,0 0-1-16,0 0-10 0,0 0-18 0,0 0-22 16,0 0-17-16,0 0-12 0,0 0 3 0,0 0 0 15,0 0-3-15,0 17-3 0,0-17-11 0,0 0-1 16,0 13 14-16,0-13 2 0,0 19 8 16,0-12-5-16,0 3-19 0,0 1-14 0,0 1-11 15,0-3-6-15,0 1-4 0,0-4-1 0,0-2-7 16,0 2-9-16,0-2-33 0,0 0-39 0,0-1-52 15,0 1-62-15,0-4-42 0,0 4-67 0,-16-2-58 16,16 1-22-16,0 1-5 0,0-1 105 0,0 1 111 16</inkml:trace>
  <inkml:trace contextRef="#ctx0" brushRef="#br0" timeOffset="-33598.08">142 8734 363 0,'0'0'11'0,"0"0"10"0,0 0 1 16,0 0 7-16,0 0-18 0,0 0-10 0,22 0-1 15,-22 0-7-15,0 0 14 0,0 0 8 0,0 15 14 16,21-15 4-16,-21 0 13 0,0 14 5 0,19-14 5 15,-19 13 17-15,15-6 5 0,-5 0 24 0,-1 0 15 16,-2 1 26-16,1-2 20 0,-1 1 15 0,0 0 17 16,-1 0 3-16,-1-1-3 0,-1-1-10 0,-2 1-22 15,1-2-19-15,-2 3-17 0,-1-3-20 0,0 0-14 16,0 2-15-16,0-4-17 0,0 1-12 16,0 2-20-16,0-1-11 0,-21-1-11 0,21-1-11 15,0 1-18-15,0-2-36 0,-23-1-43 0,23 3-34 16,-15-3-35-16,15 1-42 0,-17-1-42 0,17 0-85 15,-14 0-49-15,6 0-20 0,2 0 2 0,0 0 87 16,-1 0 104-16</inkml:trace>
  <inkml:trace contextRef="#ctx0" brushRef="#br0" timeOffset="-33414.18">138 8729 625 0,'0'-5'55'16,"0"-1"55"-16,21 0 52 0,-21-1 59 0,0-1-11 15,19 1-12-15,-19-2-31 0,16 2-31 0,-16-4-31 16,20 3-32-16,-6 0-12 0,-4 0-28 0,1 1-17 16,-1-1-8-16,-1 2-18 0,2 1-22 0,-2 1-32 15,2-4-46-15,-3 4-64 0,-1 0-75 0,4 1-54 16,-4 0-37-16,-1-1-13 0,-1 2 88 0,0-1 90 16</inkml:trace>
  <inkml:trace contextRef="#ctx0" brushRef="#br0" timeOffset="-32717.89">257 9300 487 0,'0'0'23'16,"0"0"32"-16,-19 0 25 0,19 0 34 0,0 0 14 16,-20 0-18-16,20 0 17 0,0 21-4 0,-17-21-13 15,17 0 18-15,-11 0-26 0,5 19-9 0,-1-19-13 16,1 14-30-16,-1-5-10 0,1 4-16 0,1-2-16 16,0 2 3-16,-1-1-5 0,2 0-3 0,0 1 6 15,3-3-7-15,1 0 4 0,0 1-5 0,0-3-3 16,0-1 7-16,0 1-9 0,0-3 1 0,0 0 3 15,26 0-4-15,-26-2 3 0,0-3 4 0,21 0-3 16,-21 0 3-16,19 0 5 0,-19 0-4 0,16 0 16 16,-16-24 8-16,16 24 12 0,-16 0 24 15,9-23 2-15,-9 23 5 0,4 0 6 0,-4-18-3 16,0 18 13-16,0 0-1 0,0-9-2 0,0 9-10 16,0 0-28-16,-26-6-18 0,26 6-25 0,0 0-13 15,-25 0-25-15,25 0-15 0,-22 0-20 0,22 0-25 16,-22 0-15-16,11 0-29 0,0 24-31 0,0-24-59 15,4 21-83-15,-2-21-41 0,2 19-35 0,0-19 29 16,1 20 118-16</inkml:trace>
  <inkml:trace contextRef="#ctx0" brushRef="#br0" timeOffset="-32305.13">182 9789 440 0,'0'0'12'0,"0"0"5"16,0 0 2-16,0 0 1 0,0 0-8 15,0 0-4-15,0 0-2 0,19 0 3 0,-19 0 3 16,0 0-1-16,23 0 4 0,-23 0-4 0,25 0-3 15,-11-20-1-15,-1 20 5 0,1 0 1 0,-2 0 4 16,-2 0 13-16,-3-12 11 0,2 12 20 0,-5 0 29 16,-1 0 19-16,0 0 22 0,-3 0 18 0,1 0 0 15,-1 0 14-15,0 0-2 0,0 0-1 0,0 0-1 16,0 0-25-16,0 18-12 0,0-18-17 0,0 0-16 16,0 21-5-16,0-21-19 0,0 19-17 0,0-8-14 15,-16 0-17-15,16 2-9 0,0-2-5 0,0 2-1 16,0-2-4-16,-12 0 2 0,12-1-1 0,0-3-13 15,0 2-15-15,0 1-32 0,-6-2-35 16,6 1-44-16,0-3-29 0,0 1-40 0,-2 1-39 16,1-2-37-16,-1 1-27 0,1-1 12 0,1-1 23 15,-2 0 54-15,-1-4 57 0,0 2 47 0,-1-2 52 16</inkml:trace>
  <inkml:trace contextRef="#ctx0" brushRef="#br0" timeOffset="-32158.21">208 10015 400 0,'-9'0'47'0,"0"0"57"0,3 0 69 16,-1 0 75-16,3 0-2 0,1 0-19 0,2 0-36 15,0 0-63-15,1 0-26 0,0 0-27 0,0 0-21 16,0 0-4-16,0-16-16 0,0 16-14 0,25 0-8 16,-25-18-8-16,22 18-4 0,-22-19-2 0,30 11-23 15,-12-2-21-15,-3 2-51 0,0-2-56 16,-1 2-70-16,2 0-79 0,-4 1-43 0,-2 0-17 16,0 0 81-16,-1 0 99 0</inkml:trace>
  <inkml:trace contextRef="#ctx0" brushRef="#br0" timeOffset="-30613.37">255 5722 165 0,'-3'0'7'15,"-1"0"11"-15,0 0 16 0,-1 0 10 0,0 0 3 16,-1 0 1-16,-3 0-10 0,0 0 7 0,2 0 0 16,-2 0-7-16,1 0 2 0,-1 0-8 0,0 0-11 15,-1 0 5-15,0 0-2 0,0 19 6 0,-1-19 10 16,0 0 7-16,1 11-1 0,-1-11-12 0,0 11-2 16,2-11-8-16,-1 10-10 0,2-10 10 0,0 12-10 15,-1-5-5-15,4-1 6 0,0-1-11 0,0 2 0 16,1 0-1-16,0 2-9 0,2 0 5 0,-2 0 3 15,2 1 0-15,-2-1-4 0,2 1-3 16,2 1 6-16,-2-1-3 0,2-1 18 0,0 4-14 16,0-4-9-16,0 2 8 0,0 2-4 0,0-1 0 15,23 3 8-15,-23-2-4 0,0 0-10 0,22-1 14 16,-22-1-13-16,18 0-1 0,-18-4 10 0,17 4-10 16,-17-5 5-16,18 1 0 0,-10-1-1 0,0-1 5 15,1-2 4-15,-1 0 1 0,2-2-10 0,-1-1 15 16,0 0 0-16,1 0 19 0,-1 0 21 0,2 0 5 15,-1 0 5-15,-2-24 2 0,-1 24 2 0,0-14 10 16,1 14 16-16,-2-22-8 0,1 11 9 0,-2-5-7 16,-1 2-2-16,-1 1 4 0,2-2 0 0,-2 0-7 15,-1 2-2-15,-2 1-7 0,0-1-21 16,0 2-8-16,0 0-18 0,0-3-13 0,0 6-1 16,0-2-9-16,0 0-2 0,0 1-13 0,-18 1-24 15,18 3-27-15,0 1-45 0,0 1-51 0,0 2-66 16,-12 1-77-16,12 0-47 0,0 0-18 0,0 0 49 15,0 0 106-15</inkml:trace>
  <inkml:trace contextRef="#ctx0" brushRef="#br0" timeOffset="-29689.21">121 6270 248 0,'-6'-1'17'0,"0"1"17"16,-3-2 14-16,2 2 18 0,0 0 6 0,1 0-11 16,-3 0 3-16,2 0-17 0,-1 0-20 0,-2 18-4 15,0-18-8-15,1 0 15 0,1 20-1 0,-1-20 2 16,2 14 0-16,0-14-11 0,1 17-3 0,1-10 1 15,-1 3-13-15,2-2-4 0,-1 4 3 16,2-1 5-16,1-3 4 0,-2 4 0 0,0 1-3 16,3-2-9-16,0-1 3 0,0 2 5 0,1-3-4 15,0 1-1-15,0 2 1 0,0-3-9 0,0 1 9 16,0-1-1-16,0-1 0 0,0 3 9 0,0-3-8 16,0 0-1-16,26 1-4 0,-26-1-8 0,0-2 8 15,25 0 0-15,-25 1 4 0,21-3 0 0,-21 1 0 16,22-2 0-16,-11-1-8 0,-1 0 8 0,1-1 1 15,-1-1-4-15,3 0 7 0,-2 0 2 16,0 0-1-16,2 0 10 0,-1 0-5 0,1-19 4 16,-1 19 1-16,2 0 0 0,-2-24 9 0,-1 24 1 15,1-18 15-15,0 18 1 0,-3-19 14 0,-1 11 9 16,1-5 3-16,-3 3 14 0,1 1-8 0,0-2 14 16,-5 2-1-16,2-1 6 0,-2-1 11 0,-2 3-1 15,0-3-2-15,0 3-3 0,0-1-13 0,0 0-28 16,0-3-15-16,0 3-21 0,-27 0-15 0,27 1-8 15,0 0-1-15,-22 2-13 0,22-1-20 0,-12 3-31 16,12-2-40-16,-17 2-42 0,17 2-51 0,-11 0-65 16,4-1-66-16,2 3-30 0,0 0-4 0,-1 0 49 15,1 0 103-15</inkml:trace>
  <inkml:trace contextRef="#ctx0" brushRef="#br0" timeOffset="-28759.18">129 6988 246 0,'0'0'21'16,"-11"0"28"-16,6 0 30 0,-2 0 13 0,0 0-8 15,-1 0-19-15,1 18-10 0,-1-18 5 0,0 0 1 16,-1 18 3-16,1-18-17 0,0 16-14 0,-1-7-9 16,1 1 5-16,1 0-10 0,-1-1 0 0,1-2-10 15,2 0-8-15,0 1 6 0,0 1 0 0,1 1 10 16,-1 1-6-16,3-1 6 0,-1 1-6 0,3 1-9 16,-1 2 5-16,1 0-1 0,0 1 0 15,0-4 4-15,0 1 0 0,0 1-9 0,0-2 5 16,0-1-1-16,0 1 1 0,24-3-1 0,-24 0-4 15,0 1-1-15,22-2 1 0,-22 0 4 0,16-1 5 16,-16-1-5-16,21 3 0 0,-10-5-5 0,1 0-5 16,-1 0 10-16,4-2-5 0,-3-1 10 0,0 1 5 15,4-1 1-15,-3 0 9 0,1 0 2 0,-1 0-1 16,2 0 0-16,-2-23 5 0,3 23 15 0,-2 0-5 16,-1-25 4-16,0 25-5 0,1-23 0 0,0 11 14 15,-3-1 3-15,-1-1-3 0,1 0 3 0,-2 2 1 16,-1-3 3-16,0 3 9 0,0-2-12 0,-4 2 5 15,-1-1 0-15,0 2 0 0,-1 0 3 16,-2 1-10-16,0 1-5 0,0 0-7 0,0-1-7 16,0 1 4-16,0 0-12 0,0-3-12 0,-22 3 1 15,22-1-24-15,0 0-15 0,-21 3-12 0,21 1-31 16,-21 0-21-16,9-1-28 0,1 2-51 0,-2 0-51 16,1 3-54-16,-2 0-49 0,3 2-4 0,1 0 11 15,-4 0 15-15,4 0 93 0</inkml:trace>
  <inkml:trace contextRef="#ctx0" brushRef="#br0" timeOffset="-27897.68">229 7459 350 0,'-10'17'20'0,"1"-17"30"0,0 0 33 16,-2 12 19-16,0-12 19 0,2 7-3 0,-2-7-13 16,2 9 4-16,0-6 5 0,-2 1-12 0,2 2 9 15,1 1-14-15,-2-2-22 0,-2 0 15 0,4 3-16 16,-1-1 2-16,-1 1-13 0,-1 1-32 0,2-1-6 15,0 0-1-15,1 2-1 0,1 1 8 0,1-3-7 16,-4 3-8-16,4-2-4 0,1 1-4 0,-1-1 6 16,3 1 0-16,-3-1-6 0,2 0 2 0,1-1-5 15,1 2-1-15,0-2 4 0,0 1-2 0,2 0 2 16,-1-1 3-16,1 2-1 0,0-1-2 16,0 0-4-16,0 0-2 0,0 1 2 0,0-2-4 15,0 0 4-15,0 2-7 0,21-4 0 0,-21 2 4 16,0-1-1-16,22 0 4 0,-22 0-1 0,19-2-5 15,-19 3 2-15,20-2 3 0,-7-2-8 0,-3 4 5 16,2-3-7-16,2-1-8 0,0 0 3 0,-2-1 0 16,1 0 0-16,2 1 1 0,-1-3 2 0,0 0-6 15,-1 0 5-15,0-1-6 0,-1 0 1 0,3 0 4 16,-1 0 6-16,-1 0 2 0,0 0 5 0,2-20 4 16,-1 20-9-16,0 0 11 0,2-19 0 0,-5 19-3 15,2-17 6-15,-1 6 3 0,0 1-2 0,-2-2 7 16,0-1 6-16,-2 1 6 0,1 0 5 15,-3-2 5-15,-1 0-2 0,-1 1-6 0,0-2 0 16,-3 1-1-16,-1 0-10 0,0-3-2 0,0-1-8 16,0 1-1-16,0 0-7 0,0 2-3 0,0-1 2 15,-25 0-17-15,25 3-9 0,0-1-13 0,-19 2-35 16,19 4-31-16,0-1-40 0,-19 4-82 0,19 1-71 16,-13 3-53-16,4-3-46 0,2 4 45 0,-2 0 102 15</inkml:trace>
  <inkml:trace contextRef="#ctx0" brushRef="#br0" timeOffset="-27104.45">294 7982 320 0,'-9'0'22'0,"2"12"18"15,-3-12 32-15,2 0 29 0,-2 12 5 0,4-12 19 16,-2 9-3-16,0-5 5 0,-3 1 7 0,2 2 9 16,1-2-1-16,-2 2-12 0,0 0-36 0,-1 1-26 15,0 2-14-15,-1-4-10 0,0 3 17 0,2 2-8 16,-3-1-6-16,2-1-2 0,-1 2-14 0,0-1-1 16,1 1-1-16,1 1-4 0,-1 0-1 0,1 1-6 15,0-2-2-15,1 2-3 0,-2 0-5 0,3 0-1 16,2-2-1-16,-2 2-6 0,1-1 1 0,2-2 1 15,0 2-6-15,0-5 7 0,1 2 0 16,2 0 2-16,-3 2-3 0,4-2-4 0,-1-2 3 16,2 2 0-16,0 0 2 0,0 2-6 0,0-1 0 15,0-2-2-15,0 2-7 0,25-5 3 0,-25 4-1 16,20-4-4-16,-20 1 3 0,26-1-3 0,-12-3-9 16,1 0 6-16,2-2 1 0,0 0-1 0,1 0 1 15,0 0-3-15,-1 0 1 0,3 0 4 0,-2-22 6 16,1 22-3-16,1 0 2 0,0-24 6 0,-3 24-9 15,1-23 7-15,-1 23 0 0,-1-19-4 0,-2 19 12 16,2-19 1-16,-4 8 2 0,1 1 2 0,1-2 2 16,-4 1-4-16,0 1 9 0,-3-3 8 0,-2 1 6 15,1-3 10-15,-2 3 3 0,-4-1-3 16,0 5-10-16,0-3-5 0,0-2-9 0,0-1-7 16,0 4 1-16,0-2-5 0,-25-1-4 0,25 3-14 15,0-2-16-15,-22 2-21 0,22 2-35 0,-18 1-42 16,18 2-59-16,-16-1-84 0,16 2-61 0,-19 1-22 15,12 3 12-15,-1 0 88 0,-2 0 97 0</inkml:trace>
  <inkml:trace contextRef="#ctx0" brushRef="#br0" timeOffset="-26225.43">300 8513 293 0,'-6'-2'24'16,"-3"1"25"-16,-1-2 30 0,0 3 28 16,0 0 2-16,-1 0 8 0,1 0-15 0,-4 0 1 15,3 0-8-15,0 0-16 0,-1 0 15 0,0 21-18 16,-2-21 4-16,4 0 3 0,-2 21-31 0,1-21 12 15,0 14-23-15,1-14-2 0,-1 16 4 0,2-5-16 16,2-1 6-16,-2 0-16 0,3 1 7 0,-1 0-2 16,2 1-3-16,-1 0 7 0,3 1-8 0,-2-1 4 15,1 1 0-15,0 2-6 0,3-2-4 0,-2 2-3 16,2-2 2-16,-2 3-1 0,2-3 8 16,1 0 0-16,0 0-2 0,0-2 4 0,0 2-9 15,0-3-7-15,0 2 1 0,0-1-7 0,0 1 7 16,19-4-2-16,-19 2 1 0,0-2 5 0,20 2-9 15,-20-2-3-15,18 0 4 0,-18 2-7 0,20-2-2 16,-9-1 12-16,3 2-11 0,-3-3 7 0,5 0 3 16,-2 0-6-16,1-2-7 0,1 1 3 0,1-2-8 15,0-2 7-15,-1 1 0 0,1-2 1 0,0 0 2 16,2 0-5-16,-3 0 2 0,3 0-4 0,-3 0 4 16,2 0 3-16,-3-21 2 0,-1 21 3 0,-1 0 0 15,1-18 1-15,0 18 6 0,-1-16-4 0,-3 16-10 16,4-19 9-16,-4 10-6 0,2-1 5 0,-3 2 14 15,0-3-6-15,-1 1 11 0,1-1-4 16,-1 2 7-16,0 0 9 0,-2-4-8 0,-2 2 9 16,-1-1 3-16,2 0 0 0,-2 1 1 0,-2-2 4 15,-1-1-10-15,0-3-6 0,0 2 0 0,0-2-9 16,0 1 1-16,0-1-9 0,-23-3-8 0,23 2 1 16,0 0-9-16,-28 0-5 0,28 1-5 0,-21 3-20 15,21 1-22-15,-23 2-17 0,12 3-29 0,-2-1-35 16,0 5-46-16,1 1-53 0,0-1-41 0,-2 3-3 15,2 1 0-15,-1 0 27 0,1 0 54 0,-5 0 54 16</inkml:trace>
  <inkml:trace contextRef="#ctx0" brushRef="#br0" timeOffset="-25445.88">182 9203 314 0,'-7'0'21'16,"-3"0"22"-16,3 0 19 0,-1 0 24 0,0 0 9 15,-2 0 7-15,1 0 5 0,0 0-2 0,0 16 5 16,-1-16-2-16,0 0-1 0,1 13 9 0,-2-13-11 15,2 13-11-15,-1-13-7 0,0 15-20 0,3-7-18 16,-1 2-10-16,1 1-8 0,0-1-7 16,1 1-2-16,0 1-7 0,1 1 4 0,2 1-13 15,0-1 5-15,-1 0-5 0,2 1-14 0,-1 1 15 0,3 2-4 16,0-1-4-16,0-2 14 0,0 3-9 16,0-3-6-16,0-3 5 0,0 2-7 0,0-3 4 15,0-1-2-15,0 3 6 0,23-2 1 0,-23-1-7 16,0 0-1-16,19 2-11 0,-19 0 0 0,17-2-3 15,-5-1 4-15,2-3 7 0,0-1-15 0,1 2 4 16,2-4 0-16,1-2-7 0,0 0 6 0,2 0 2 16,0 0-4-16,2 0 12 0,2-22 4 0,-4 22 6 15,2-23-4-15,2 23-3 0,-4-22 2 0,1 22 3 16,-1-26 10-16,-1 11 1 0,-3 2-4 0,-1 0 1 16,-1-3 3-16,-4 0 4 0,-2-4 5 15,1 2 2-15,-2 0-6 0,-5 1-1 0,1-2 2 0,-2 1-3 16,-1-1 3-16,0 0-7 0,0 3-12 15,0-1-24-15,0-1-20 0,-26 2-19 0,26 0-30 16,0 2-37-16,-24 1-45 0,24 4-45 0,0 0-31 16,-20 4-7-16,20 0 5 0,-15 2 56 0,15 3 67 15</inkml:trace>
  <inkml:trace contextRef="#ctx0" brushRef="#br0" timeOffset="-24581.17">379 9703 356 0,'-8'0'25'0,"1"0"31"0,-2 0 31 16,-1 0 29-16,3 0 7 0,-2 21 21 0,-1-21 3 15,0 0-20-15,3 14-16 0,-2-14-13 16,-2 17-3-16,-1-17 18 0,2 15 3 0,0-6-19 15,0 1-16-15,-1 1-14 0,-1-1-6 0,0-1-8 16,2 3 0-16,0-3-8 0,-1 2 3 0,0 0-7 16,2-1-12-16,0 0-1 0,-2 2-6 0,4 0-2 15,-2-1-1-15,0-2-2 0,3 3 3 0,1-1-4 16,-2-2 1-16,2 1-3 0,2 0-9 0,0 1 1 16,-1-1-1-16,3 1-2 0,-3-2-2 0,2 1 3 15,1-1-2-15,-1 2 3 0,1-3 2 0,0 0-9 16,1 1 3-16,0-1-4 0,0 3 0 0,0-3 6 15,0 1-2-15,0 0-5 0,0 0 3 0,0 0-2 16,0 1-1-16,0-1 10 0,0-1-7 16,0 2-4-16,21-3 0 0,-21-1-5 0,0 2-4 15,21-2 6-15,-21-1-4 0,21-1-1 0,-8 1 4 16,-3-1 0-16,3-1 0 0,1 0 0 0,-1-2 0 16,2 1 0-16,-1 0-5 0,2-2-2 0,-1 0-2 15,2 0-6-15,-1 0 5 0,-1 0 2 0,-1 0-2 16,3 0-2-16,-4 0-5 0,0 0-2 0,1-20-3 15,0 20-2-15,-3 0 10 0,3-17 1 0,0 17 14 16,-2-18 4-16,1 8 0 0,0 0 5 0,2-2-10 16,-2 0 10-16,0-1-4 0,-2-2 11 0,-2 0 13 15,0 1 1-15,1-3 6 0,-4 2 2 0,-1-3 3 16,-3 1-3-16,1-1 8 0,-2 0-13 16,-1 0 1-16,0 1 1 0,0-1-9 0,0 1 7 15,0-1-10-15,0 3 0 0,-27-2-9 0,27 3-1 16,0 1-1-16,-22 1-18 0,22 0-8 0,-20 1-26 15,20 1-38-15,-20 5-25 0,11-2-73 0,-3 0-62 16,-1 2-81-16,-1-1-41 0,-2 1 7 0,0 4 53 16,-3 1 118-16</inkml:trace>
  <inkml:trace contextRef="#ctx0" brushRef="#br0" timeOffset="-16303.37">1407 17862 262 0,'0'0'21'0,"-3"0"19"0,3 0 18 16,0 0 16-16,-1 0-7 0,1 0-1 0,0 0 1 15,0 0 0-15,0 18 2 0,0-18 15 0,0 0 1 16,0 0 11-16,0 0 20 0,0 0-6 0,0 0 0 16,0 0-6-16,21 0-24 0,-21 9-22 0,0-9-6 15,25 4-9-15,-25-4-8 0,23 0 4 0,-23 5-16 16,23-5-5-16,-10 0-3 0,2 0-8 0,0 0 0 15,2 0-6-15,0 0 5 0,0 0-2 0,2 0 2 16,1 0-6-16,0 0-4 0,-1 0 7 0,1 0-3 16,-1 0 6-16,-2 0-2 0,3-18-2 0,-2 18 4 15,0 0-7-15,-1 0 7 0,-1-13-10 0,0 13-3 16,1 0 13-16,-2-12-13 0,-2 12 12 16,-1-7-3-16,-1 2-9 0,0 0 6 0,-3 1-9 15,0 1 3-15,-3-2 4 0,0 4 6 0,-1-1 3 16,0-3 4-16,-4 4 0 0,4-4-7 0,-4 3 7 15,1-2-1-15,-1 2 2 0,0-4 2 0,0 3-6 16,0-1 0-16,0 0 8 0,0 1 8 0,0-1 4 16,0 0 4-16,0 1 3 0,0 2-3 0,0 0 2 15,0-2-3-15,0 3-11 0,0 0-9 0,0 0 1 16,0 0-1-16,0 0-6 0,0 0 3 0,0 0-7 16,0 0-8-16,0 0 1 0,0 0-9 0,0 0 5 15,1 0 2-15,2 19 7 0,-2-19 5 16,3 0-1-16,-1 17 6 0,2-17-5 0,2 13 7 15,0-4 0-15,2 1-3 0,0-2 0 0,-1 2-3 16,1 2-1-16,1-2 0 0,-1 1-2 0,1 0-3 16,0 1-1-16,-2-2 5 0,-1 3 2 0,1-4 5 15,1 1-9-15,-1 0 1 0,-2-1 3 0,1-3-3 16,0 0 2-16,-1-2-3 0,-2 1-1 0,1-2-1 16,0-3 6-16,-2 0 5 0,-1 0 2 0,2 0 1 15,-3 0 11-15,2 0-7 0,-2 0-3 0,3 0 5 16,-2 0-14-16,2-24-1 0,2 24 1 0,-1-23-4 15,3 23 5-15,-4-31-4 0,2 12-4 0,-3 1-4 16,0-1-8-16,-2-2 5 0,-1 2 3 0,0 0-3 16,0-2 5-16,0 4-1 0,0 2 1 15,0-1 5-15,0 2 4 0,-20 4 2 0,20 1-1 16,0 1 4-16,0 3-3 0,0 2 1 0,-15 0 3 16,15 3 0-16,0-2-1 0,0 2-2 0,0 0 0 15,0 0-6-15,-6 0-3 0,6 0-4 0,0 0-5 16,0 0-6-16,0 0 3 0,0 0 4 0,0 0 1 15,0 0 11-15,0 0 2 0,0 0 7 0,0 16 6 16,26-16 1-16,-26 0 4 0,19 0 0 0,-19 10 5 16,26-10-1-16,-11 0 1 0,0 8-3 15,4-8-5-15,-1 4-5 0,3-3-7 0,0-1 0 16,3 0-8-16,0 0 8 0,1 0-3 0,1 0 7 16,2 0-1-16,0 0-1 0,1-27-1 0,0 27-6 15,1-18 7-15,-1 18-7 0,1-21 3 0,0 21-5 16,-4-23-7-16,2 11 8 0,-5 0-4 0,1 0 0 15,-5 2 6-15,-2 0-10 0,-3 3-6 0,-1-1-10 16,-3 2-14-16,-4-1-17 0,0 1-18 0,-2 1-24 16,-3 1-37-16,0-1-62 0,-1 0-77 0,0 0-69 15,0 2-28-15,0-3 10 0,0 4 53 0,-24 0 106 16</inkml:trace>
  <inkml:trace contextRef="#ctx0" brushRef="#br0" timeOffset="-15687.11">2358 18117 230 0,'0'-17'24'16,"0"8"25"-16,0-1 17 0,19 1 30 0,-19-1 6 16,0 0 6-16,0 0 18 0,13-1 17 0,-13 3 7 15,0 1 14-15,0 1 9 0,10 0-12 0,-10 2-10 16,0 1-17-16,0 1-30 0,0 2-20 0,0 0-16 15,0 0-25-15,0 0-10 0,0 0-15 0,0 0-10 16,0 0-16-16,0 0-5 0,0 0-2 0,0 0-3 16,0 0 10-16,0 0-1 0,0 0 10 0,0 0-3 15,0 22 14-15,0-22 8 0,0 16-1 0,0-16 8 16,0 21-10-16,0-10-2 0,0 3-5 16,19-2-3-16,-19 2-2 0,0 2 0 0,0-1-7 15,10 1 1-15,-10-1 2 0,7-1-4 0,-7 2 3 16,4-2 0-16,-4-1 1 0,3 0 0 0,-3-2 1 15,0-1 0-15,0 0-3 0,0-4 5 0,0 1 0 16,0-4 8-16,0 0 17 0,0 1 11 0,0-3 18 16,0-1 7-16,0 0 8 0,0 0 3 0,0 0 2 15,0 0 5-15,0 0-6 0,0 0-6 0,0 0-3 16,0 0-6-16,0 0-2 0,0 0-8 0,0 0-10 16,0 0-6-16,0-13-9 0,0 13-4 15,0 0-4-15,0 0-3 0,0 0-8 0,0 0-5 16,0 0 1-16,0 0-6 0,0 0 4 0,0 0-2 15,25 0-2-15,-25-8-2 0,16 8-16 0,-16 0-16 16,15 0-40-16,-15-5-38 0,14 5-46 0,-14 0-49 16,11-1-57-16,-11 0-88 0,9-1-108 0,-4 2-76 15,-1-1 33-15,-1 1 130 0</inkml:trace>
  <inkml:trace contextRef="#ctx0" brushRef="#br0" timeOffset="-13915.44">4184 17476 113 0,'0'0'7'0,"0"0"7"15,0 0 7-15,0-3 8 0,0 3 9 0,0 0 2 16,0-1 11-16,0-1 9 0,0 0-1 15,22 0 6-15,-22-2-1 0,19 1-5 0,-19-1-1 0,26 1-1 16,-8-1-16-16,-1 0-1 0,2-1-7 16,1 0-2-16,0 0 2 0,0 0-3 0,2 2 0 15,-3-1-3-15,4 0-1 0,-1 1-7 0,0 1 12 16,0-1-15-16,1 0 0 0,2 1 15 0,-4 0-30 16,2-2 10-16,0 1 1 0,0-1-20 0,1 0 12 15,-1 0 0-15,4-2-5 0,-1-2 9 0,3 1-4 16,2 0 0-16,-1-2-4 0,0 0-4 0,1-1 7 15,-1 0-7-15,0 1 4 0,-2-2-12 0,-1 3 4 16,-3-1 1-16,0 0-2 0,0 0 17 0,-3 3-12 16,-1-2-1-16,1 0 1 0,-3 1-4 15,-1-1 4-15,1 0 0 0,-4 3 0 0,0-3-4 0,0 2 4 16,-2 1 4-16,-1-3-5 0,0 3 5 16,-2 1 0-16,0-2-4 0,-3 0 8 0,0 1 4 15,1 2-12-15,-4 0 12 0,2 0-4 0,-1 1 0 16,-3 0 7-16,0 0 1 0,-1 1 5 0,0 1 12 15,0 0 12-15,0-2 15 0,0 2 3 0,0 0 0 16,0 0-9-16,0 0-17 0,0 0-5 0,0 0-24 16,0 0 0-16,0 0-12 0,0 0-4 0,0 0 4 15,0 0-4-15,0 0 12 0,0 0 0 0,0 18 4 16,0-18 3-16,22 0-15 0,-22 21 8 0,0-21 0 16,29 17-9-16,-29-6 17 0,21-2-8 0,-21 2-4 15,22-1 4-15,-10-2-4 0,-2-1 8 0,2 2 4 16,-3-1-5-16,0-2-3 0,1-2 0 15,-3 0-4-15,2-3 9 0,-3 2 3 0,2-2-4 16,-3-1 7-16,0 0 1 0,0 0 0 0,0 0-1 16,3 0 1-16,-3-19 0 0,0 19-1 0,2-17-3 15,-2 17 0-15,0-22-7 0,0 22-4 0,-3-27 7 16,1 12-10-16,-3-2 3 0,0 1 11 0,0 0-14 16,0-2 15-16,0-1-9 0,0 1-3 0,0-2 4 15,-21 4-8-15,21 0 11 0,0-2-3 0,0 4 4 16,-22 0 8-16,22 4 0 0,0 2-1 15,0 1 4-15,-12 3-4 0,12 2-4 0,0-1-1 0,0 3 1 16,0 0-12-16,0-1-1 0,0 1-2 16,0 0-9-16,0 0 16 0,0 0-4 0,0 0 0 15,0 0 7-15,0 0-6 0,28 0 3 0,-28 0 8 16,31 0-4-16,-10 0-4 0,-2 0-1 0,4 0 1 16,2 0-3-16,3 0 3 0,2 0 4 0,-1 0-7 15,5 0 3-15,1 0-3 0,1-22 8 0,-2 22 0 16,2-17 0-16,0 17 4 0,3-19-11 0,0 8 7 15,-2-1-4-15,-2-1-4 0,-1 1 5 0,4-1-16 16,-5 2-1-16,0 1-10 0,-7 1-22 0,-2 1-11 16,-1 0-23-16,-3 1-24 0,-5 3-9 0,-1 0-21 15,-3-3-10-15,-4 2-1 0,2 0-17 16,-5 2 1-16,-3 0-3 0,0 0 24 0,-1 1 43 16</inkml:trace>
  <inkml:trace contextRef="#ctx0" brushRef="#br0" timeOffset="-13407.81">5559 17701 101 0,'0'-27'11'0,"0"27"15"0,0-22 10 16,28 8 19-16,-28 0 9 0,0 0 4 0,23-2 18 16,-23 3 4-16,16 0 8 0,-16 1 11 0,0 4 9 15,14-3 13-15,-14 3 4 0,0 2 4 0,8 1-22 16,-8 2-16-16,0 0-34 0,0 3-25 0,0 0-20 15,0 0-26-15,0 0-3 0,0 0-8 0,0 0 8 16,0 22 7-16,0-22 8 0,0 18 0 16,0-18-7-16,0 28-1 0,0-10-6 0,0 1-1 15,18 2 0-15,-18 2 5 0,0-1-5 0,0 3-3 16,0-2-14-16,0 4-11 0,0-5 7 0,0 0-1 16,0-3 21-16,0-2 8 0,0-1 0 0,0-4 5 15,0-2 12-15,0-3 21 0,0-3 28 0,0 1 31 16,0-2 16-16,0-3 14 0,0 0-11 0,0 0-13 15,0 0-28-15,0 0-26 0,0 0-17 0,0 0-14 16,0 0-2-16,0 0-10 0,25 0-5 0,-25-19 1 16,25 19-2-16,-11 0-10 0,1-15-23 0,-1 15-38 15,0 0-56-15,-3-13-67 0,2 13-56 0,-4 0-55 16,0-9-20-16,-2 9 12 0,-1 0 23 16,0-5 87-16,-2 5 74 0</inkml:trace>
  <inkml:trace contextRef="#ctx0" brushRef="#br0" timeOffset="11661.17">401 4304 288 0,'0'-1'9'0,"0"-1"9"0,0 0 5 16,0 1 12-16,0 1-1 0,0 0-10 0,0-3-2 16,0 3-6-16,0 0-13 0,0 0-1 0,0 0-2 15,0-2-4-15,0 2 0 0,0 0-2 0,0 0-3 16,0 0-2-16,0 0 7 0,0 0 4 0,0 0-4 15,0 0-17-15,17 0-26 0,-17 0-20 16,9 23-29-16,-9-23 10 0,12 0 22 0</inkml:trace>
  <inkml:trace contextRef="#ctx0" brushRef="#br0" timeOffset="19039.62">2849 6999 462 0,'0'0'29'0,"0"0"22"15,0 0 36-15,0 0 25 0,0 0 0 0,0 0 6 16,0 0-16-16,0 0-2 0,0 0-9 0,0-17 2 15,0 17-11-15,0 0 2 0,19 0-11 16,-19-13-14-16,0 13 4 0,0-8-12 0,0 8 11 16,16-11 3-16,-16 5-3 0,8 0 1 0,-8-2-13 15,8 0-7-15,-8-1 6 0,7-1-10 0,-4 1 5 16,-1 1-5-16,1-1-12 0,-1 1 2 0,2-2-8 16,-3 4-3-16,-1-2 4 0,4 2 6 0,-3 1-3 15,0 0 10-15,-1 0 1 0,2 3-2 0,-2-3 3 16,0 1-6-16,1 2-7 0,-1 0-3 0,1 0-1 15,-1-2 1-15,0 4 10 0,0-5 3 0,1 3 1 16,-1 0-2-16,0 2-5 0,2-1-3 0,-2-1 0 16,1 1-1-16,-1 1 5 0,2 0 0 0,-2 0 1 15,0 0 5-15,0 0-1 0,0 0 4 16,0 0 6-16,0 0-2 0,0 0 5 0,0 0 2 16,0 0-4-16,0 0 1 0,0 0-11 0,0 17-8 15,0-17-5-15,0 0-2 0,0 0 8 0,0 0 9 16,0 15 15-16,0-15 10 0,0 12 3 0,0-4-4 15,0 2-9-15,0-1-15 0,0-1-7 0,0 2-2 16,0-1-5-16,18 0 3 0,-18 0-6 0,0 1-8 16,0-1-2-16,11 1-9 0,-11-1-2 0,0 0 3 15,7-1-5-15,-7 0 4 0,4 0-5 0,-4-1 2 16,4-3 2-16,-3 4-2 0,1-3 9 0,0 0-2 16,-1 0-3-16,2-1-3 0,-2 0-7 0,2 1-14 15,-2-1-23-15,5 3-125 16,-5-4 41-16,0-1-30 0,-1 0-33 0,0-2-28 15,0 3-37-15,0-3-38 0,0 2-61 0,0-2-96 16,0 2-46-16,0-2-15 0,0 0 116 0,0 0 160 16</inkml:trace>
  <inkml:trace contextRef="#ctx0" brushRef="#br0" timeOffset="19826.92">2827 7356 333 0,'0'0'26'15,"0"0"21"-15,26 0 25 0,-26 0 26 0,0 0-6 16,20-18 9-16,-20 18-2 0,19 0 4 16,-19-16 17-16,20 16-1 0,-10-15 7 0,-1 15-5 15,1-15-13-15,-3 9 0 0,1-1-13 0,1 0-5 16,-2 1-4-16,-1-2-6 0,-2 3-1 0,0 1-2 15,0-2 1-15,-2 3-5 0,1-1-1 0,-2 3-4 16,0-2-5-16,-1 3 4 0,3-1 1 0,-3-2 9 16,1 3-6-16,0 0 2 0,-1 0-4 0,1-3-10 15,-1 3 2-15,0 0-11 0,0 0-3 16,0 0-5-16,0 0 1 0,0 0 2 0,0 0-3 16,0 0 6-16,0 0 1 0,0 0-2 0,0 0-4 0,0 0-8 15,0 0-15-15,0 0-4 0,0 15-2 0,0-15-6 16,0 0 0-16,0 0-6 0,0 11 1 15,0-11 6-15,0 6 2 0,0 0 2 0,0 3-3 16,0-2-5-16,0 2-3 0,0 0 3 0,0 1-6 16,0 2 6-16,0 1-3 0,0-3-5 0,0 2 2 15,0 0-2-15,0 0 3 0,0 0 0 0,0 1-3 16,0-3 4-16,0 2 1 0,0-1 0 0,0 2 2 16,0-5-5-16,0 2 1 0,0-1-3 0,0-2 3 15,0 0 4-15,0 2-2 0,0-5 1 0,0 0-3 16,0 0-1-16,0 0-1 0,0-2 4 0,0 0 1 15,0-1 2-15,0-1 0 0,0 2-2 0,0-2 7 16,0 0 4-16,0 0 10 0,0 0 5 0,0 0 1 16,0 0-1-16,0 0-4 0,0 0-1 15,0 0-5-15,0 0 0 0,0 0-3 0,0 0 4 16,0 0 3-16,0 0 3 0,0 0 3 0,0 0-5 16,0 0 2-16,0 0-5 0,0 0-7 0,19 0-3 15,-19 0-2-15,15 0-1 0,-15 0-2 0,14 0-1 16,-14 0-5-16,19 0-2 0,-10 0 1 0,-2 0 1 15,1 0 3-15,0 0-10 0,-3 0-8 0,3 0-16 16,-3 0-28-16,2 0-25 0,-4 0-31 0,-1 0-43 16,1 0-44-16,-2 0-47 0,-1 0-64 15,0 0-105-15,0 0-169 0,0 0-86 0,0 0 73 16,-29 0 162-16</inkml:trace>
  <inkml:trace contextRef="#ctx0" brushRef="#br0" timeOffset="30478.07">2749 7913 229 0,'0'0'13'0,"17"0"18"0,-17 0 17 16,10 0 21-16,-10 0 6 0,10 0 2 0,-4-18 1 15,0 18 6-15,-1 0 7 0,2-15 3 0,-1 15 6 16,-1-10-1-16,0 10-18 0,2-13-8 15,-2 7-3-15,0-2-10 0,1 1-1 0,-1-1 13 16,-1 1-3-16,0-1 8 0,0 1 20 0,-2 0-7 16,0 2 1-16,1 0-2 0,-1 1-11 0,-2 1-10 15,3 2-14-15,-3-1-7 0,0 1-9 0,0 0 0 16,0-1 4-16,0 2 3 0,0 0 6 0,0 0 11 16,0 0-6-16,0 0-4 0,0 0-8 0,0 0-15 15,0 0 2-15,0 0-4 0,0 0-6 0,0 0 3 16,0 0-1-16,0 0-5 0,0 0 2 0,0 18-3 15,0-18-5-15,0 0 2 0,0 0 1 0,0 13 0 16,0-13 8-16,0 13 5 0,0-6-2 0,0 3-1 16,0-1-12-16,0 1-3 0,0 1-6 15,0 0-3-15,0 0 3 0,0 0-5 0,0-1 3 16,0 0 1-16,0 3-2 0,0-2 1 0,0 0-2 16,0 0-1-16,0 2 2 0,0-1-1 0,0-2 1 15,0 0-4-15,0 2 0 0,0-2 0 0,0 2 0 16,0-3 8-16,0-1-3 0,0 3 2 0,0-2-1 15,0 0-2-15,0 0 1 0,0-2-3 0,0 0 2 16,0 0-1-16,0-1 0 0,0 0 3 0,0 0-1 16,-16-2 0-16,16-2-2 0,0 3 0 0,0-3 0 15,0 0 1-15,0-1 3 0,0 1 0 0,0-2 3 16,0 0 3-16,0 0 4 0,0 0 4 16,0 0 5-16,0 0 1 0,0 0 0 0,0 0-1 15,0 0-1-15,0 0-6 0,0 0 1 0,0 0-5 16,0 0 0-16,0 0 6 0,0 0-6 0,22 0 2 15,-22 0-1-15,16 0-8 0,-16 0 0 0,18 0-2 16,-6 0-1-16,-1 0 1 0,-1 0-3 0,0 0 0 16,1 0 0-16,-1 0 5 0,-1 0 1 0,0 0-6 15,-2 0-15-15,1 0-29 0,-3 0-32 0,-2 0-45 16,0 0-43-16,-2 0-39 0,-1 0-61 0,0 0-81 16,0 0-132-16,0 0-71 0,0-18 31 15,0 18 128-15</inkml:trace>
  <inkml:trace contextRef="#ctx0" brushRef="#br0" timeOffset="35402.74">3235 6803 63 0,'0'-5'7'0,"0"5"2"16,-7-4 9-16,7 4 7 0,-3-1-8 0,2-1 10 15,-1 1-1-15,0 1 0 0,-1-4 2 0,1 4-4 16,0 0-4-16,2 0 0 0,-2-4 6 0,1 4-4 16,0 0 4-16,-1-3-4 0,2 2 0 0,-1 1 1 15,-1-3-4-15,-1 1-1 0,2 1 0 0,-2-2-3 16,2 2 4-16,-2 0 3 0,2 0 5 0,0-2 10 15,1 3-3-15,0-3 4 0,0 2-7 0,0 1-9 16,0-3 1-16,0 3-5 0,0 0 4 0,0-2-8 16,0-1 4-16,0 3-3 0,0-2-6 15,0 1 8-15,0 0-8 0,-17-2 4 0,17 1 0 16,0 2-3-16,0 0 8 0,0-1-9 0,0-1 5 16,0 1 3-16,0-1-12 0,-8 2 5 0,8 0 4 15,-4-1 1-15,4-2 3 0,-2 3 5 0,0-2-9 16,0 0 1-16,1 2 0 0,-2-1-5 0,1-2 4 15,2 2-9-15,-3 0 9 0,2 1 1 0,-2 0-10 16,0-3 0-16,0 1-5 0,2 2-5 0,-1 0 1 16,-1-2 4-16,1 0 0 0,-1 2 4 15,0-2-4-15,-1 1 0 0,1 0-5 0,-1 1 1 16,2 0 4-16,-1 0 0 0,1-3 0 0,-2 2 9 0,1 1-4 16,0 0 0-16,0-1-1 0,0 1-8 15,0-2 4-15,1 2 5 0,-1 0 0 0,1 0 5 16,-1 0 0-16,2 0 0 0,-2 0 4 0,1 0-4 15,0 0 0-15,-1 0 5 0,1 0-14 0,-3 0 9 16,2 0-5-16,1 0-5 0,-2 0 10 0,0 0-10 16,0 0 5-16,0 0-5 0,0 0-5 0,0 0 10 15,0 0-5-15,0 0 0 0,1 0 5 0,1 0-10 16,-1 0 10-16,-2 0-5 0,1 0 0 0,1 0 10 16,-2 0-15-16,3 0 10 0,-2 0 10 15,1 0-20-15,-1 0 10 0,2 0 10 0,-1 0-20 16,1 0 11-16,-2 0 4 0,-2 13-10 0,1-13 10 15,1 0 5-15,0 0-10 0,-1 0 5 0,-1 0-5 16,0 7 0-16,1-7 5 0,0 0-10 0,0 6 10 16,-1-2-5-16,1-4 5 0,0 3-5 0,1-2 0 15,-1 1-5-15,2-1 5 0,1 1 0 0,-1-1 0 16,1 1 4-16,-2 1-9 0,1-1 10 0,-3 0-15 16,3 1 5-16,0 2-4 0,-1-3 8 0,1 1 11 15,-3 2-10-15,3-1 5 0,-1 1-15 0,-1-2 5 16,1 1 5-16,0-3 0 0,1 4-5 0,0-2 5 15,1 1-5-15,-2 1 9 0,1-2 1 16,0 0-10-16,-2 1 10 0,2 3-10 0,-1-5 0 16,1 4 5-16,-1-3-9 0,0 1 0 0,0 0 4 15,-1 1-9-15,2-4 9 0,-1 3 1 0,2 0-1 16,-1-3 5-16,0 4-5 0,2-5-10 0,-1 4 5 16,-1-1 0-16,3-2 5 0,-1 3 10 0,-2-2 4 15,2 1-4-15,0 0-9 0,-1 0 8 0,-1 0-13 16,2 0 4-16,-1-1 5 0,0 2-10 0,1-1 10 15,-1 3-5-15,0-3 5 0,1 1 0 0,-1-1 1 16,0 2-1-16,1-1-9 0,-1 2 0 0,0 0-1 16,1-2 6-16,-2 0-1 0,2 1 1 0,0 1-1 15,-2-2 0-15,1 0 6 0,-1 4 4 16,2-3-4-16,-2 0-5 0,2 2 4 0,-1-1-3 16,0 3-7-16,0 0 11 0,-1-2-5 0,1 0 4 15,-2 3 1-15,2-2-4 0,-1 1 4 0,-2 0-9 16,2-2 14-16,1 3 4 0,0-2-9 0,-1-1 9 15,1-3-14-15,-1 0 3 0,0 2 5 0,1-1-10 16,1 1 14-16,-2-1-5 0,1 2-5 0,-2 2-4 16,3 0-5-16,-2 0 1 0,2-2 10 0,-1 2 7 15,-1 3-12-15,2-4-1 0,0 3 0 0,-2-3-4 16,2 2 17-16,-1 0-8 0,0-1 4 0,1 2-5 16,-1-2-4-16,1-1 5 0,0 1-5 0,0 0 5 15,1 2-4-15,-2-3 4 0,2 1-5 16,-2 1 9-16,2-2 3 0,0 1-7 0,-1-1 13 15,1-1-10-15,-1 2 2 0,1 0 15 0,0-1-11 16,-2 0 7-16,2 1 2 0,-1-3-11 0,1 0 7 16,0 2 0-16,0 0-2 0,0-3 9 0,0 2-6 15,0-2 4-15,0 4-2 0,0-5-9 0,0 2 2 16,0-1-4-16,0 2-1 0,0-1-6 0,0 1 3 16,0-3 2-16,0 3 3 0,0 0 0 0,0-2 3 15,0 1-4-15,0 2 0 0,0-3 2 0,0 3-4 16,0 1-9-16,0-4 0 0,0 0 1 0,0 4 0 15,0-1 10-15,0-3 0 0,0 2 2 0,0 0-1 16,0 3 1-16,0-3 1 0,0-1 0 16,0 2 1-16,0-1-2 0,0 0-2 0,0 2-3 15,0-2 0-15,0-1-2 0,0 2-2 0,0-2 6 16,0 2-5-16,0 1-1 0,0-1 3 0,0-1-4 16,0 0-2-16,0 2 8 0,0-3-5 0,0 2-2 15,0 0 2-15,0-1-3 0,0 0-3 0,0 1 6 16,0-2-1-16,0 1 1 0,0-1 1 0,0 2-5 15,0-4 3-15,0 2-6 0,0 0 7 0,0 1 8 16,0-2-5-16,0 0 7 0,0 1 1 0,0 0-2 16,0-1 3-16,0 1-3 0,0 0-9 0,0-1-1 15,0 0-1-15,0 0-3 0,0 0 2 0,0-1-1 16,0 1-1-16,0-1 5 0,0 2-3 16,0-1 3-16,0-1-3 0,0 2 1 0,0-1 1 15,0 0-4-15,0 1 6 0,0-2-7 0,0 3 5 16,0-2-1-16,0 1 0 0,0-1 5 0,0 3-8 15,0-3 6-15,0 2 1 0,0-1-5 0,0-1 7 16,0 2-2-16,0-2-2 0,0 3 8 0,0-2-4 16,0 0 1-16,0 1-6 0,0-1-2 0,0 2 1 15,0-1-2-15,0-1 7 0,11-1-4 0,-11 2 5 16,0 0-4-16,0-1 1 0,6 1 3 0,-6-3-2 16,3 4 9-16,-2-4-4 0,1 3-4 0,-1-1 3 15,0 0-3-15,0 0-1 0,2-2-1 0,-2 4-5 16,3-1 3-16,-3-1-1 0,3 1 4 15,-3-1-1-15,1 2-3 0,0-1-1 0,-1-1-2 16,1 1 1-16,0-1-4 0,-1 1 6 0,0-2 3 16,1 0-2-16,0 1 6 0,-1-3-5 0,1 3-4 15,-1-2 4-15,1 0-4 0,-1 1-1 0,1-1 5 16,-1 2-4-16,0-4 7 0,3 4 3 0,-3-1-2 16,2-1 3-16,-1 2-4 0,2-3 0 0,-2 1 2 15,1 1-3-15,0 1-2 0,-1-3 2 0,1 0-5 16,-1 1 6-16,1-1 4 0,2 0-8 0,-2-1 7 15,0 0-3-15,-1 1-8 0,1-3 11 16,2 2-4-16,0-2-4 0,-3 0 3 0,3 0-5 0,-2 0-4 16,1 0 7-16,-2 0-1 0,2 0-1 15,0 0 3-15,-2 0-1 0,1 0 2 0,1 0-5 16,0 0 5-16,-1 0-4 0,-1 0-1 0,3 0 5 16,-2 0-2-16,2 0-2 0,-1 0 0 0,0 0 0 15,-1 0-2-15,2 0 2 0,1 0 0 0,-2 0-4 16,4 0 4-16,-3 0-1 0,2 0-1 0,-1 0 6 15,2 0-8-15,-2 0 2 0,1 0 6 0,1 0-9 16,-2 0 10-16,0 0-3 0,-1 0-8 0,0 0 9 16,1 0-5-16,-2 0 2 0,2 0 5 0,-3 0-6 15,3 0 1-15,-1 0 0 0,-1 0-2 0,0 0 2 16,1 0-3-16,-1 0 3 0,1 0 2 16,-1 0-2-16,1 0 1 0,1 0-1 0,0-18-6 15,-1 18 7-15,0 0-2 0,-1 0-6 0,1-14 9 16,1 14-6-16,-2-8 4 0,1 8 6 0,-1-9-8 15,0 9-1-15,-2-9 2 0,2 6 2 0,-1-2 5 16,0 3-3-16,1-3-1 0,-2 2-2 0,1 1 0 16,0-3 0-16,0 3 2 0,1-2-7 0,0 0 4 15,-2 0 2-15,3 1-4 0,-1-1 5 0,-2 0-2 16,1 2-3-16,-1-3 1 0,1-1-1 0,1 2 2 16,-3 0-1-16,3 1 4 0,-2-5 1 0,1 5-3 15,2-3 3-15,-2 1-1 0,0 1-4 0,-1 1 2 16,1 0 0-16,-2-1 0 0,2 0 0 15,-1 0 2-15,0-1-2 0,0 1-2 0,-1-1 4 16,1 2-6-16,-1-2 4 0,2-1 0 0,0 1-1 16,1 0 4-16,-2 1-3 0,1 0 2 0,-2-3 1 15,0 3-8-15,4-2 2 0,-4 4 3 0,1-4-4 16,-1-1 2-16,2 3 6 0,-2 0-3 0,0 0 5 16,3-1 2-16,-3 2-4 0,1-2 1 0,0 1 1 15,-1 1 6-15,0-1 0 0,0 1 0 0,3-1 0 16,-2 1-6-16,-1-2-2 0,1 1 2 0,1 1 0 15,0-3 3-15,-1 3-1 0,1 0-2 0,-1-3 2 16,0 2-2-16,0 1 3 0,1-1 1 0,-2 0 1 16,2 0 6-16,-2 1-1 0,2 0-2 15,-2-3 2-15,0 3-3 0,1-2-3 0,0 2 7 16,1-4-10-16,-2 3 4 0,2 0 0 0,-1-3-2 16,2 2 4-16,-3-2-3 0,0 1 0 0,-1 0-1 15,3-1-1-15,-3-1 3 0,1 1-6 0,0 0 5 16,1-1 1-16,0-1-7 0,-2 1 0 0,0 1-2 15,0-1-4-15,2-1 6 0,-2 1 3 0,0 1-5 16,0 0 2-16,0-1 0 0,0 1-2 0,0 0 3 16,0 2 1-16,0-2-1 0,0 2 4 0,0 1 2 15,0-3-2-15,0 1 1 0,0 1-6 0,0-1 3 16,0 0-3-16,0 1 1 0,0-1 3 16,0 0-6-16,0 0 4 0,22 1-2 0,-22-3-1 15,0 2 2-15,0 2-3 0,0-5 0 0,0 4 4 16,0-2-6-16,0-1 4 0,0 2-1 0,0-1-4 15,0-1 3-15,0 0 3 0,0 1 0 0,0 0 6 16,0 1 1-16,0-1 2 0,0 0 0 0,0 0-4 16,0 3 4-16,0-2-4 0,0 1-4 0,0 1 1 15,0-2-5-15,0 1-2 0,0-2 7 0,0 3-5 16,0-4 3-16,0 3 0 0,0-3-6 0,0 2 6 16,0-1 2-16,0 2 2 0,0-2 1 0,0 1 0 15,0 1-3-15,0-1 1 0,0-2 4 0,0 2-3 16,20 2 1-16,-20-4 3 0,0 3-3 15,0-3 2-15,0 3 1 0,0-2-3 0,0 0-2 16,0 3 0-16,0-4 2 0,0 2-4 0,0-2 2 16,0 3 2-16,0-1-7 0,0 0 0 0,0-2 3 15,0 0-5-15,10 1 5 0,-10 2 5 0,0-3-4 16,0 2 4-16,0-2 0 0,0 1-1 0,0 0-4 16,0 3 3-16,0-3-3 0,0 0 0 0,0 3 5 15,0-2-3-15,0 1 1 0,0 0 0 0,0-2 0 16,0 0-5-16,0 2-2 0,0-1-4 0,0 1 0 15,0-2 3-15,0 1 1 0,0 1-2 0,0 0 1 16,0-3-1-16,0 4 3 0,0-1 1 0,0-2-1 16,0 3-6-16,0-2-1 0,0 2 4 15,0 0-7-15,0-3 10 0,0 3-4 0,0-1 1 16,0 0 4-16,0 0-6 0,0-1 6 0,0 1-5 16,0 1-1-16,-19-2 13 0,19 2-7 0,0-3 3 15,0 4 2-15,0-2-9 0,0 3 6 0,0 2-5 16,0-3 2-16,0 1-3 0,0 1-1 0,0 1 1 15,0-3-1-15,0-1 6 0,0 0-2 0,0-2 2 16,0 2-1-16,0-1-2 0,0 2 3 0,0-2 6 16,0 0-6-16,0 2 3 0,0 1 0 0,0-3-3 15,0 1 1-15,0 1-4 0,-16-2 3 0,16 1-6 16,0 0 2-16,0 0 2 0,0-1 0 0,0 2-6 16,0 0 7-16,0-1-2 0,0 2 1 15,0-1 6-15,0-1-1 0,0 2-1 0,0 1-6 16,0-2 4-16,0-1-2 0,0 0 6 0,0 3 3 15,0-4-6-15,0 4 3 0,0-2 1 0,0 0-2 16,0-1 9-16,0 3 0 0,0-4-3 0,-15 3-2 16,15-2 0-16,0 1-2 0,0-1-5 0,0 1 4 15,0 0 2-15,0 0 0 0,0-2 5 0,0 1-3 16,0 0-2-16,0 0-2 0,-10 3-8 0,10-3 7 16,0 1-6-16,-4-2-2 0,4 1 9 15,-5 2-9-15,5-2 7 0,-4 3 0 0,2-2-3 0,-1-2 1 16,2 3-2-16,0-1 1 0,-2 0 2 15,1 1-1-15,-2-1-1 0,1 0-1 0,3 0 0 16,-1 0 1-16,-2 0-2 0,0 2 3 0,1-2 3 16,2 1-1-16,0 2 4 0,-2-1-3 0,1-2-4 15,1 3-1-15,-1 0-1 0,0 0 2 0,-1-2 3 16,0 2 1-16,0-2-1 0,1 2 2 0,-1-2-4 16,-1 1 0-16,3-2 1 0,-3 3-3 0,2-1 4 15,0-3-5-15,1 4 1 0,-1-3 0 0,-2 2-2 16,3-1 4-16,-2 2-3 0,2-1-1 0,-3-1 3 15,2 1-1-15,0 1 3 0,1-2 1 0,0 0-4 16,-1-1 3-16,-1 2 1 0,0 0-6 0,2-1 2 16,-3 0-3-16,1-1 7 0,-1 3 1 15,2 0 5-15,0-2 0 0,-2-1-1 0,2-1-4 16,0 4-2-16,-2-4 5 0,2 4-4 0,-2-4 4 16,1 2-1-16,0 0-7 0,0 1 5 0,1-2-2 15,-1 3 2-15,0-3 6 0,2 3-4 0,-1-1-2 16,0-1-2-16,-2 1-5 0,3 1 1 0,-1-4 2 15,0 4 0-15,-1 0-1 0,1-1 3 0,0-2-8 16,0 3 4-16,1-1 3 0,-2 1-10 0,0-3 9 16,1 3-5-16,0-2 0 0,-1 1 0 0,-1-1 2 15,1 1 5-15,0-2-9 0,1 1 6 16,-2 1-4-16,2-2-8 0,-2 3 12 0,1-2-5 16,-1 1-6-16,1 0 1 0,-2 1-10 0,0-3-13 15,-1 3-25-15,3-2-38 0,-4 1-31 0,2-2-51 16,-1 2-38-16,-3 0-53 0,-3 1-54 0,-4 0-43 15,-3 0-78-15,-1 0-102 0,-4 0-62 0,-2 21 32 16,-1-21 149-16</inkml:trace>
  <inkml:trace contextRef="#ctx0" brushRef="#br0" timeOffset="39275.12">3092 6151 337 0,'-20'-1'27'0,"20"-1"35"0,0 1 38 15,0-2 42-15,0 1 16 0,-11-2 23 0,11-2 16 16,0 2 5-16,-10-2-10 0,10 1-17 16,-10 1-23-16,4-3-16 0,-2 3-18 0,2 0-19 15,-2 2-10-15,1-2-14 0,1 3-1 0,-2-2-10 16,2 1-12-16,1 2-12 0,-2 0-8 0,0 0-5 15,0 0-2-15,0 0 0 0,1 0-6 0,0 0 1 16,-2 0-4-16,1 23-2 0,-2-23-2 0,2 0-4 16,-2 13-2-16,1-13 2 0,1 10 1 0,0-10 1 15,-2 13 1-15,4-5-4 0,-2 0 2 0,2 1-4 16,0-1 3-16,0 0-1 0,0 0-4 0,1 1 4 16,1-1-6-16,0 0-1 0,1 1 0 15,0-1 0-15,1-1 4 0,-1 3 6 0,2-3 1 0,0 3-3 16,0-1 3-16,0 1-5 0,0-1 3 15,0 3-6-15,0-4 4 0,0 2-5 0,0 0-3 16,0-1 3-16,23-1-10 0,-23 0 8 0,0 1-3 16,18-2-1-16,-18 0 4 0,13 1-9 0,-13 0 0 15,17-1 2-15,-9-2-7 0,0 0 4 0,0 2 5 16,2-2-5-16,-3 0 7 0,2-2-4 0,-1 1-3 16,-1-3 3-16,2 2-2 0,-1-2 2 0,1-1 4 15,-1 2-2-15,2-2 5 0,0 0-3 0,0 0 6 16,2 0 1-16,1 0 3 0,-1 0 5 15,2 0-4-15,-1-24 15 0,2 24 0 0,-3 0 14 0,-1-20 14 16,1 20 11-16,-2-14 15 0,0 14 6 0,-2-15 6 16,-2 5-4-16,-3 0 3 0,3 0 5 15,-4-1-4-15,1 0 2 0,1-3-10 0,-3 0-12 16,-1 1-19-16,0-2-13 0,0 0-11 0,0 0-8 16,0-2-5-16,0 1-10 0,0-1-7 0,-26 1-13 15,26 0-12-15,0 1-46 0,-27-1-63 0,27 0-71 16,-25 2-79-16,9 0-60 0,-1 1-59 0,-2 0-91 15,1 0-63-15,-1 4-17 0,1 0 97 0,2 2 171 16</inkml:trace>
  <inkml:trace contextRef="#ctx0" brushRef="#br0" timeOffset="39791.49">3127 5675 832 0,'-10'-2'57'0,"0"-1"74"15,5 0 55-15,-3 0 48 0,-1 0-18 0,3 2-37 16,-2 1-27-16,2 0-27 0,-2 0-21 0,0 0-4 16,-3 0-7-16,2 0 0 0,2 0-1 0,0 0-18 15,-4 0-15-15,2 24-6 0,0-24-8 0,1 19-3 16,-1-19 1-16,0 22 1 0,1-8-5 0,1-1-9 16,0 2-5-16,1-1-7 0,4 1 1 0,0-2 6 15,2 0-1-15,0 1 1 0,0-3-6 0,0 1-2 16,0-1-2-16,0-4 1 0,32 0 4 0,-32-2-1 15,27-2-1-15,-8 0 4 0,-2-1-6 0,2-1-1 16,1-1 21-16,-1 0 2 0,5 0 18 16,-4 0 9-16,0 0-1 0,0 0 6 0,0 0 2 15,-3 0 3-15,1 0-2 0,-1-23-3 0,-3 23-12 16,-2-21-10-16,-4 21-4 0,1-26-15 0,-5 26-3 16,1-30 0-16,-3 17-12 0,-2-2-1 0,0 2-9 15,0-2-2-15,0 4-11 0,0-2-17 0,0 1-24 16,0 3-47-16,0-2-50 0,-30 3-55 0,30 3-56 15,-24-1-60-15,24 4-64 0,-31 2-128 0,14 0-134 16,-6 0 2-16,0 0 126 0</inkml:trace>
  <inkml:trace contextRef="#ctx0" brushRef="#br0" timeOffset="40702.71">3037 8647 391 0,'0'-3'44'0,"-20"1"40"0,20-1 42 0,-14 1 44 16,14 1 6-16,-13 1 5 0,6 0 3 0,1 0-5 15,-2 0-9-15,-3 0-22 0,3 0-14 0,-3 0-22 16,0 0-19-16,0 24-11 0,-1-24-19 0,2 0-10 16,-1 25-13-16,-1-25-8 0,5 20-9 0,-1-20-10 15,0 21-8-15,2-8 2 0,2-1-1 16,1 0 7-16,0 1 4 0,1 0-6 0,1-1-2 15,1 2-3-15,0-3 3 0,0 1 0 0,0-1 1 16,0 0-1-16,22-2-4 0,-22 0 6 0,0 0-2 16,26-3-1-16,-26 1 2 0,20-2-6 0,-20 0 9 15,24-2-1-15,-10-1 4 0,1-2 9 0,1 0-1 16,0 0 11-16,2 0 1 0,1 0 1 0,-1-27 5 16,1 27 2-16,1-22 14 0,-1 22 8 0,-3-24 4 15,-2 24 3-15,0-27-3 0,-3 12-2 0,-2 0-10 16,-2 1-10-16,-2 0-14 0,-2-2-20 0,0-1-4 15,-2 0-5-15,-1-1-10 0,0 0 5 0,0 2-13 16,0 0-14-16,0 1-22 0,-23 4-41 0,23-1-45 16,0 4-47-16,-25 2-43 0,25 0-39 15,-21 3-51-15,21 1-84 0,-25 2-63 0,12 0-36 16,-2 0 82-16,2 0 144 0</inkml:trace>
  <inkml:trace contextRef="#ctx0" brushRef="#br0" timeOffset="41322.37">2905 9022 680 0,'-19'-1'44'0,"19"1"33"16,-18 0 37-16,18 0 29 0,-12 0-30 0,12 0-27 15,-12 0-31-15,12 0-30 0,-7 0-4 0,7 0 9 16,-6 0 18-16,5 22 15 0,-1-22 11 0,0 17 0 15,0-17-12-15,2 23-1 0,0-9-9 0,0-4-8 16,0 4-9-16,0-1 0 0,0 0-5 16,0 0 1-16,24-4 7 0,-24 1-5 0,19-2 0 15,-19-1 2-15,28-1 2 0,-12-2 5 0,1-2 12 16,2-2 17-16,1 0 13 0,0 0 13 0,0 0 8 16,-1 0-1-16,0-22 11 0,-2 22 4 0,-6 0 4 15,1-23 8-15,-3 23-8 0,-3-18-9 0,-3 18-8 16,0-19-11-16,-3 7-16 0,0-1-12 0,0-1-20 15,0 0-18-15,-25 0-9 0,25 1-16 0,-20 1-15 16,20 1-28-16,-26 3-37 0,26 0-46 0,-31 3-48 16,14 4-46-16,-1 1-41 0,-3 0-62 0,-1 0-74 15,-3 0-100-15,-1 25-58 0,2-25 18 0,-3 31 133 16</inkml:trace>
  <inkml:trace contextRef="#ctx0" brushRef="#br0" timeOffset="41779.12">2778 9529 511 0,'0'0'76'16,"0"0"67"-16,-15 0 56 0,15 0 60 0,0 0-49 16,0 0-34-16,-14 0-40 0,14 0-45 0,0 0-12 15,-12 0-17-15,12 0 2 0,-4 0 9 0,0 0 1 16,1 32-3-16,1-32-1 0,-1 33-15 0,3-14-10 16,0 2-12-16,0 0-4 0,0 0-6 0,0 2 6 15,0-1 6-15,0 0-10 0,26-4 4 0,-26 0-9 16,20-3 1-16,-20 0 7 0,26-5 0 0,-11 0 6 15,3-2 2-15,0-5 6 0,3-1 21 0,1-2 8 16,-1 0 12-16,2 0 12 0,-1 0-1 0,-1-32 20 16,-1 32 16-16,-1-27 11 0,-3 27 11 15,0-32-12-15,-6 15-13 0,1-2-20 0,-5-2-20 16,-2-1-13-16,-4-1-14 0,0 0-12 0,0 0-6 16,0 2-7-16,0 1-3 0,-29 1-8 0,29 1-19 15,-22 3-25-15,22 2-30 0,-31 4-42 0,14 0-45 16,-4 1-42-16,-2 3-65 0,0 4-58 0,-5 1-68 15,-5 0-76-15,1 0-118 0,-5 26-109 0,1-26 51 16,-1 31 138-16</inkml:trace>
  <inkml:trace contextRef="#ctx0" brushRef="#br0" timeOffset="48792.16">33 9018 252 0,'0'0'14'0,"0"0"20"15,0 0 16-15,0 0 7 0,0 0 5 0,0 0-7 16,0 0-2-16,0 0 16 0,0 0 5 0,0 0 5 16,0-15-8-16,0 15-10 0,27 0-21 15,-27-14-4-15,0 14 0 0,24-13-13 0,-24 13-1 16,17-10-8-16,-17 10-13 0,15-11-2 0,-15 11-3 16,12-8-5-16,-12 6 9 0,6 0 0 0,1 0-5 15,-7 0 0-15,3 1-17 0,-2 1-19 0,0-1-12 16,-1 1-33-16,2 0 5 0,-2 0 3 0,0 0-2 15,0 0 19-15,0 0-2 0,0 0-2 0,0 0-2 16,0 0-8-16,0 0-10 0,0 0-3 0,0 0 21 16</inkml:trace>
  <inkml:trace contextRef="#ctx0" brushRef="#br0" timeOffset="50157">21894 14379 419 0,'0'-4'39'16,"-27"1"33"-16,9-1 45 0,2 1 32 0,-4 2 4 16,2-2 9-16,0 0-5 0,1 0 0 0,-2 0-14 15,-1 0-22-15,5 0-10 0,-4 0-16 16,0 1-3-16,0 1-1 0,-2 1-15 0,2 0-10 15,-3 0-15-15,-1 0 0 0,-1 0-6 0,-1 0 1 16,0 0 4-16,0 0-3 0,0 19-1 0,3-19 3 16,0 0-13-16,1 0-5 0,4 0-2 0,0 0-4 15,2 12 2-15,-1-12-1 0,3 8-4 0,-3-1-7 16,3 0 0-16,-1 3-3 0,-1 1-1 0,1 1 2 16,0 1-1-16,-1 0 1 0,3 3 3 0,-2-1 4 15,1-1 0-15,0 1-2 0,3 0-3 0,0-1-2 16,1 1 0-16,-1-3-1 0,4 4-3 0,-1-1 0 15,5 0-3-15,-3 1-4 0,2 0 5 0,1 0-3 16,2 2 4-16,0-2 2 0,0 3-6 16,0-4 3-16,0 2-2 0,0 2-2 0,0-2-1 15,21 1-4-15,-21-3 4 0,0 5-4 0,20-4 5 16,-20 4 0-16,19-1-4 0,-19 1 6 0,20-1-6 16,-10 0-1-16,2 3 6 0,1-4-3 0,3 1 6 15,-2 0-2-15,4 0-5 0,-1-3 2 0,0 1 0 16,3 0 0-16,-2-2-1 0,4-3-3 0,-3 1-4 15,0-3-1-15,4 2 0 0,-1-2 2 0,2-4 6 16,2 0 0-16,1-1-1 0,0-2 0 0,2 0-2 16,2-3 0-16,0 0 0 0,3 0 1 0,-6 0 1 15,7 0 0-15,-1-25 4 0,-1 25 1 0,1-25-5 16,2 25 4-16,0-30-3 0,-2 12-2 0,2-1 4 16,-5-3-6-16,-1 1 2 0,-3-2 5 15,-3-2-4-15,-6 0-21 0,-2 0-29 0,-3-3-34 16,-1 2-33-16,-5-3-22 0,1 3-32 0,-3-1-48 15,1 4-69-15,-4 3-95 0,-2-1-49 0,0 3-16 16,0 7 78-16,0 3 137 0</inkml:trace>
  <inkml:trace contextRef="#ctx0" brushRef="#br0" timeOffset="50788.28">21331 15191 153 0,'0'0'11'0,"0"0"15"0,0 0 21 16,0 0 23-16,-15 0 27 0,15 18 14 0,0-18 2 15,0 0-5-15,0 24-21 0,0-24-14 0,0 21-4 16,0-12 12-16,0 5 5 0,-6-3 17 0,6 1 0 16,-9 0-12-16,5 3-5 0,-5-3-12 0,2 3 3 15,0-3 7-15,-1 3 6 0,-2-3 3 0,-1 4-2 16,-2-4 1-16,-3 2 1 0,-1 2-3 16,2-5-3-16,-3 4-13 0,-4-5-3 0,4 2-4 15,-5 0 3-15,1-2 13 0,-2-1-6 0,3 1 0 16,-5-2 2-16,5-2-10 0,-3 2 3 0,0-4-6 15,-1-1 2-15,2 0-6 0,-2-2-1 0,0 1-4 16,3-2-4-16,-3 0 10 0,1 0 0 0,-2 0 3 16,1 0-3-16,-4 0-4 0,3 0-2 0,-1 0-1 15,1 0-7-15,3-20-10 0,0 20-13 0,3 0-3 16,1-15-4-16,4 15-6 0,2 0 3 0,0-13-9 16,3 13 2-16,1-9 2 0,1 9-10 0,3-7-1 15,4 7-2-15,-4-5-16 0,4 3-10 0,0-1-28 16,1 0-42-16,0-2-44 0,0 3-47 15,0-2-42-15,0 3-40 0,0-2-35 0,0-1-62 16,0-1-109-16,0 2-75 0,0-2-19 0,0 0 125 16</inkml:trace>
  <inkml:trace contextRef="#ctx0" brushRef="#br0" timeOffset="53076.43">1930 8537 266 0,'0'-2'15'0,"0"-1"22"16,0 3 18-16,0-2 19 0,0 0 12 0,0 2-3 16,0-2 12-16,0 1 11 0,0 0-8 0,17 1 2 15,-17 0-6-15,0 0-7 0,0 0-4 0,0 0-15 16,0 0-10-16,16 0-7 0,-16 0-1 16,0 0 14-16,9 0-2 0,-9 0-6 0,7 0 3 15,-7 15-10-15,3-15-2 0,2 0-7 0,0 0-10 16,-1 12 1-16,2-12 3 0,-1 9 10 0,0-9 0 15,0 14 6-15,0-7-6 0,0 2-4 0,0-2-4 16,3 3-8-16,-3 1-5 0,1-1 2 0,-1 1 4 16,-1 0-1-16,-2-1 4 0,1 2-6 0,1 0 3 15,-2-2-2-15,1 1-2 0,-3 0 8 0,3-1 7 16,1 0 7-16,0-1 14 0,-3 2 1 0,-1-1 3 16,0-1 8-16,0 0-3 0,0 1 6 0,0-1 3 15,0 1 8-15,0 1 0 0,0-3-1 0,-26 3-4 16,26-3-8-16,0 1-2 0,-18 1-3 15,18-1-4-15,-16 0-9 0,16 0-4 0,-15-2-17 16,15-1-9-16,-14 2-4 0,14-2-14 0,-12-2 5 16,7 0-8-16,1 1-5 0,0-3 2 0,-1 2-5 15,4-2 4-15,-2-1-7 0,2 0-24 0,0 1-34 16,0-1-55-16,1 0-45 0,0-1-35 0,-2 0-25 16,2 0-4-16,-1 0-16 0,-1 0-4 0,0 0-15 15,0 0-16-15,1 0 8 0,-2 0 11 0,1 0 44 16,2 0 48-16,0 0 50 0,-1 0 43 0,1 0 32 15,0 0 35-15,-3 0 8 0,3 0 25 0,0-15 32 16,-1 15 42-16,-2 0 58 0,3 0 41 16,0 0 32-16,0 0-5 0,0 0-16 0,0 0-28 15,0 0-37-15,0 0-21 0,0 0-23 0,0 0-17 16,0 0-10-16,0 0-16 0,0 0-10 0,0 0 6 16,0 14 9-16,0-14 18 0,0 0 21 0,0 0 0 15,0 10-5-15,0-10-14 0,0 8-19 0,20-8-7 16,-20 10-15-16,15-6-5 0,-15 1-15 0,24 1-9 15,-11-3-7-15,0 1-5 0,-1-1 0 0,2-1-1 16,-1 0-1-16,0-2-20 0,-1 0-35 0,-1 0-52 16,-1 0-52-16,-1 0-57 0,1 0-50 0,-1 0-63 15,-2 0-110-15,-2 0-82 0,0 0-34 0,1 0 110 16,0 0 166-16</inkml:trace>
  <inkml:trace contextRef="#ctx0" brushRef="#br0" timeOffset="57204.23">2085 9274 298 0,'-2'0'12'0,"0"0"7"0,1 0 16 15,1 0 7-15,0 0-6 0,0 0 2 0,0 0-11 16,0 0-3-16,0 0-3 0,0 0-6 0,0 0 2 15,0 0 9-15,0 0 32 0,0 0 21 0,0 0 16 16,24 0 10-16,-24 0-9 0,16 0-4 0,-16 0 14 16,21 19 14-16,-21-19-9 0,19 0 2 0,-10 14-14 15,0-14-13-15,-3 14 12 0,0-5 1 0,-2 1 14 16,-2 3-1-16,2-1-1 0,-4 2 4 16,0 2-10-16,0 2 2 0,0 0-10 0,0 2-9 15,0-2-14-15,-26 0-21 0,26 1-9 0,0-4-18 16,-27 1-11-16,27-3-2 0,-16 0-9 0,16-2-5 15,-15 2 1-15,15-1 0 0,-14-3 2 0,14 2-6 16,-11-4-17-16,6 4-40 0,-4-3-51 0,2 1-49 16,-2-1-51-16,0 1-45 0,-2 1-57 0,-1-2-37 15,-1 0-2-15,0-2 21 0,2 1 70 0,1-2 53 16,3-3 36-16,3 0 59 0</inkml:trace>
  <inkml:trace contextRef="#ctx0" brushRef="#br0" timeOffset="57384.21">1965 9721 391 0,'0'-15'44'15,"0"15"48"-15,0 0 56 0,0 0 51 0,0 0 13 16,0 0 12-16,0 0-27 0,0 0-20 0,0 0-33 16,0 0-47-16,0 0-18 0,0 0-24 0,0 0-20 15,0 0-3-15,0 0 9 0,0 0 18 0,0 0 4 16,0 0-4-16,26 0-20 0,-26 0-24 0,30 0-10 16,-11 0-5-16,1 0 3 0,3 0-7 0,1 0 2 15,1 0-5-15,2 0-55 0,0 0-78 0,2 0-143 16,-1 0-140-16,0 0-53 0,2 0 17 0,2 0 142 15</inkml:trace>
  <inkml:trace contextRef="#ctx0" brushRef="#br0" timeOffset="58700.17">19793 15204 487 0,'0'0'41'0,"0"0"35"16,0 0 35-16,0 23 42 0,0-23 8 0,0 0 8 16,0 22 15-16,-18-22-2 0,18 17-11 0,0-17-15 15,-12 22-14-15,12-11-18 0,-12-1-19 0,6 3-3 16,-4 0-21-16,1 0-10 0,-1 0 3 0,-2 0-12 15,1 1-2-15,-1 0-1 0,0 0-12 0,-2 0-5 16,2 3-1-16,1-5-4 0,-2 3-5 0,1-1 9 16,0 2-2-16,1-2-3 0,2 1 4 15,-1-3-5-15,1-3-5 0,0 1 6 0,0 3 2 16,-2-3 2-16,0 1 9 0,2-1 0 0,-4 3-2 16,2 0-4-16,-3 1-5 0,3 0-3 0,2 1 1 15,-2-3-2-15,1 3 4 0,0-3 2 0,-1 2 2 16,-1-3 3-16,-2 2 3 0,1-1 0 0,-2-3-2 15,-3 1 2-15,1-2-7 0,1 0-6 0,-3 0 2 16,4-3-5-16,-5 0-5 0,3-1 12 0,-4-3 0 16,1 2 0-16,-1-1 4 0,-3-2-11 0,-1 0 6 15,0 0 2-15,0 0 4 0,2 0 4 0,-1 0-6 16,0 0-5-16,0-23-10 0,2 23-7 16,0 0-1-16,1-23-8 0,0 23 10 0,0-17-2 15,0 17-5-15,1-20 1 0,1 11-10 0,2 1 5 16,1-2-4-16,-2-1 7 0,6 4-4 0,-3-4-8 15,3 4 0-15,4-2-10 0,-2-1-17 0,2 2-20 16,3-3-27-16,0 2-37 0,1 0-34 0,3-2-52 16,-2 3-56-16,3-1-57 0,0 3-44 0,0 0-45 15,0 2-74-15,0 0-112 0,0 0-57 0,0-2 82 16,32 1 158-16</inkml:trace>
  <inkml:trace contextRef="#ctx0" brushRef="#br0" timeOffset="59204.38">19398 15336 741 0,'0'-3'115'0,"0"0"134"0,0 0 93 0,-22 3 79 0,22 0-66 15,0 0-88-15,0 0-60 0,-17 0-45 0,17 0-14 16,0 0-12-16,-22 0 12 0,12 0 9 0,-6 0 5 15,0 19 3-15,-5-19-8 0,-4 0-8 0,-1 23-20 16,0-23-13-16,-2 19-20 0,0-8-10 16,-2-1 1-16,0 1-5 0,1-2 4 0,0 1-3 15,-3 2-11-15,2-4 17 0,0 4-9 0,0-3-6 16,1 1 8-16,1-1-14 0,0 1 23 0,3-1 7 16,0 2-7-16,4-3 5 0,-2 1-18 0,1-1-8 15,5-2-6-15,0 0-6 0,2-3-4 0,0 1-9 16,4 0-2-16,0 0-10 0,2-2-15 0,1 2 4 15,1-1-9-15,1 1-9 0,2 0 5 0,1 2-10 16,2-2 9-16,0 1 9 0,1 3 8 0,0-2 12 16,0 2 2-16,0 0 0 0,0 1-1 0,0 0-2 15,0-1 1-15,28 0-3 0,-28 2-4 0,20-1-3 16,-20 1-10-16,28-4-1 0,-14 4-8 16,1-2-6-16,2 3 3 0,-1-4-4 0,2 1 2 15,-2 1 1-15,-1-1 3 0,3 0-6 0,-4-2-2 16,2 4 3-16,-1-3-8 0,-1 1 5 0,-2-1-5 15,2 1-31-15,-4-1-21 0,-1-1-50 0,-1 0-41 16,-3-3-61-16,0 0-41 0,0-1-37 0,-2 2-22 16,-1-3 18-16,0-1-15 0,0 1-28 0,-1-1-59 15,1 1-68-15,-1-1-71 0,-1 0-130 0,0 0-66 16,0 0 70-16,0 0 156 0</inkml:trace>
  <inkml:trace contextRef="#ctx0" brushRef="#br0" timeOffset="62643.6">17635 14568 526 0,'-2'11'41'0,"1"-1"43"15,0-2 51-15,-1 0 52 0,-1 1 21 0,2-1-7 16,-3-1-9-16,2 1-19 0,-2-1-37 0,0 1-11 16,1-1-24-16,-2 0-16 0,2 1-9 15,-4-1-10-15,2 1 2 0,-1-2-3 0,-1 1-6 16,2 0-3-16,-1-1-8 0,-1 0-8 0,2 2-1 15,0-4 0-15,-1 2 6 0,-3-2 6 0,4 0 1 16,-1 1 8-16,0-2-3 0,-2 1 0 0,-1 1 1 16,-1-3-6-16,1 1 0 0,0-1 5 0,0 0-3 15,-1-2 1-15,-4 0 0 0,3 0 0 0,-2 0-1 16,-2 0 1-16,3 0-8 0,-3 0-11 0,1 0-1 16,-1 0-8-16,2-22 0 0,-3 22-3 0,4 0-9 15,-1-22-5-15,0 22-1 0,2-20-1 16,-1 9 2-16,0-1 1 0,2-1-4 0,-2-2-2 15,2 0-6-15,0-3 1 0,0 1 1 0,0-5 1 16,1 2 0-16,0-1 3 0,2 0 2 0,-1 1 2 16,1 0 3-16,0 1-1 0,0-5 4 0,2 7-1 15,1 1-2-15,1-2 2 0,-1 0-3 0,-1 1-2 16,1 2 13-16,-1-4-4 0,3 2 0 0,-2 0 5 16,0-2-12-16,0 1 9 0,0 0-8 0,2-2-5 15,-3-1 5-15,4 3-10 0,0-1 7 0,-1 1 5 16,1-2-7-16,1 3 9 0,0 1 1 0,0-1-2 15,0 3 6-15,0-2-8 0,0 1 5 16,0 1-2-16,20-2 0 0,-20 2 1 0,0 1-3 16,0-2 0-16,19 2-1 0,-19-3-1 0,12 2 0 15,-12-3 5-15,17 0 2 0,-6 0 2 0,0-1 4 16,-1 0-2-16,4 1-1 0,-2-2 10 0,1 1 5 16,0 0 6-16,1 1 0 0,-2 1-4 0,0 1-7 15,2 1-6-15,0 0 5 0,0 1-3 0,-2-1 0 16,3 2 7-16,-2-1-2 0,-1 1-6 0,2 1-2 15,-3 1-3-15,2-1 2 0,-1 2 0 0,1 1 6 16,-2 0-1-16,0-1-14 0,2 2 6 0,-1 0-12 16,-2 0-4-16,3 1 0 0,-3 1-1 0,1-1-4 15,0 1-4-15,-2 0 12 0,-1 1-8 16,4-2 3-16,-4 2 8 0,-2 0-11 0,0 1-9 16,-1-1 0-16,0 2-28 0,-2 0-36 0,-1 0-37 15,1 1-67-15,-1 0-43 0,-1-1-64 0,-1 2-98 16,0 0-70-16,0-2-86 0,0 2-108 0,0-2-31 15,-32 2 19-15,32 0 151 0,-31 0 213 0</inkml:trace>
  <inkml:trace contextRef="#ctx0" brushRef="#br0" timeOffset="62952.71">17345 13503 823 0,'-1'0'68'15,"1"0"64"-15,0 0 72 0,0 0 75 16,0 0 3-16,0 0-2 0,0 0-9 0,0 0-20 15,29 0-28-15,-29 0-20 0,30 0-18 0,-10 0-14 16,3-14-1-16,-1 14-7 0,4 0-5 0,-2 0-15 16,2 0-15-16,-2 0-14 0,0 0-21 0,0 0-6 15,0 20-11-15,-2-20-2 0,0 0 8 0,-2 21-5 16,-1-21 2-16,-1 16 3 0,-2-16-11 0,2 16 20 16,-3-6-4-16,0-1-2 0,-1-1 1 0,-3 0-17 15,-1 0 5-15,1 1 2 0,-3-3 6 0,-2 1 3 16,-1 1-5-16,0-2-18 0,-3 3-20 0,0-1-22 15,-2-2-14-15,0 2-12 0,0 0 2 16,0 2-22-16,0 0-74 0,0 2-67 0,-29-2-85 16,29 4-59-16,-31-1-5 0,11 4-42 0,-2 2-56 15,-3-1-74-15,-1 3-116 0,-5 1-172 0,-2 1-32 16,0 1 154-16</inkml:trace>
  <inkml:trace contextRef="#ctx0" brushRef="#br0" timeOffset="67659.53">18520 12550 382 0,'-3'3'29'0,"1"0"22"16,1-1 25-16,-1 0 26 0,2 0 2 0,-1 1 6 16,-1-2 12-16,2 2 8 0,-3-1-5 0,2 1-5 15,-1 0-22-15,1-1-22 0,-2-1-6 0,1 2-16 16,1-2 3-16,-1-1 3 0,1 3-13 0,0-3-1 15,1 0-2-15,0 2-19 0,0-2 11 0,0 0 8 16,0 0-8-16,0 0 13 0,0 0 6 16,0 0-7-16,-3 0 5 0,3 0 6 0,0 0-12 15,0 0 6-15,0 0 2 0,0 0-1 0,0 0 4 16,0 0-9-16,0 0 1 0,0 0-5 0,0 0 3 16,0 0 1-16,0-15 5 0,18 15 7 0,-18 0 0 15,0 0 4-15,20 0-8 0,-20-12-3 0,18 12-4 16,-6-9-3-16,-2 9 0 0,1-6-7 0,2 2-4 15,-2 0-3-15,-1 2-5 0,1-2-6 0,-1 2-6 16,0-1 4-16,0 1-1 0,0 1 3 0,1-2 3 16,-2 2-5-16,3-2-8 0,0 1 6 0,-1 1-10 15,2-2 10-15,-1 2 5 0,0-2-5 0,-1 2 10 16,3-3 0-16,-3 3 0 0,0-2 8 16,1 1 3-16,-1 0 3 0,0 0 6 0,-2-1 5 15,1 3-3-15,0-3-3 0,-3 2 1 0,2-1-6 16,-1 0-2-16,-1 1-9 0,1-1-2 0,0 0-6 15,0 0-5-15,2 0 1 0,-1 0-3 0,2 2 2 16,-1-2-1-16,-1-1-3 0,0 3-1 0,0 0-1 16,0-2 2-16,-1 2 2 0,-2-2-2 0,3 1-3 15,-3-1 1-15,2 1-3 0,0 1 0 0,0 0 2 16,-2 0-4-16,-1-2-2 0,1 2 3 16,1 0-2-16,0 0 0 0,-1 0 0 0,-1 0 0 0,2 0-2 15,-1 0-3-15,3 0 2 0,-2 0-3 0,2 0 0 16,-2 0 2-16,3 0-1 0,1 0 2 15,0 0-1-15,-1 0 0 0,0 15-2 0,-1-15-2 16,3 0-1-16,-2 0 4 0,-1 11 4 0,1-11-3 16,-1 8 8-16,-2-8-3 0,5 7 3 0,-4-2 3 15,0-1-6-15,2 1 6 0,-3-1-6 0,3 1 2 16,-4-1 8-16,4 0-13 0,-3 1 3 0,2 1-2 16,-1-2-6-16,1 0 11 0,0 2-8 0,0-3 11 15,-1 1-6-15,1 1 2 0,-2-1 9 0,0 0-7 16,-2 0 13-16,-2-1-1 0,1 1-5 0,-1-1 4 15,-1 1-11-15,2-2 0 0,-1 2 3 0,0-1-2 16,3-2 6-16,-2 3 0 0,4-3 1 16,-3 1-5-16,1 1 3 0,0 0 0 0,-2-2-1 15,5 0-1-15,-6 2 1 0,2-1-10 0,-1-1-1 16,0 1 0-16,-1-1-9 0,-2-1 5 0,0 2-1 16,0-2 4-16,2 0-8 0,-2 0 11 0,0 0-3 15,-1 0-11-15,0 0 10 0,0 0-16 0,0 0-14 16,0 0-31-16,0 0-30 0,0 0-21 0,0 0-18 15,0 0 12-15,-25 0 1 0,25 0 5 0,-21 0 3 16,21 0-5-16,-16-18-2 0,16 18-3 0,-20 0 13 16,20 0 14-16,-19-15 12 0,19 15 23 0,-16-7 12 15,2 7 14-15,1-8 18 0,1 8 5 0,-4-8 3 16,2 6 4-16,-4-2-2 0,1 0 2 16,-1 1 1-16,0-2-1 0,-1-1 8 0,-1 3 6 15,1-2 11-15,1 0 7 0,-1 0-4 0,-3 2-3 16,2-2-4-16,-2 0-2 0,-1 1 3 0,2 0-3 15,-4-1 4-15,1 2 3 0,-1 0 3 0,0 0 5 16,1 0-2-16,-1 2-1 0,1 1-10 0,1 0-5 16,1 0-4-16,0 0-1 0,2 0 3 0,1 0-3 15,2 0-5-15,0 0-7 0,1 0 1 0,1 0 0 16,1 21 2-16,0-21-3 0,2 0-1 0,-1 21 4 16,2-21 1-16,0 15 4 0,1-15-7 0,1 17-5 15,2-17 2-15,-1 14-1 0,2-14 7 16,2 13-1-16,0-8-1 0,-1 0-3 0,3 0 0 15,-2-2 2-15,2 2 1 0,-1-3 0 0,3 0 2 16,-1-1 2-16,-1 0 10 0,1 0 12 0,1-1 3 16,0 0 6-16,0 0-6 0,0 0-4 0,0 0-2 15,0 0-8-15,0 0-7 0,0 0 2 0,0 0-4 16,0-19-3-16,0 19 4 0,0 0-2 0,0-15-1 16,0 15 1-16,0-12-3 0,0 12 1 0,0-11 4 15,0 11-1-15,0-12-1 0,0 5-2 0,0 1-14 16,0 2 8-16,0 0 0 0,0-1-4 0,0 1 13 15,18-2-8-15,-18 4 1 0,0-1-1 16,16 0 5-16,-16 1 2 0,11-2-2 0,-11 1 10 16,17 1-4-16,-7 0 4 0,3 0 9 0,1-1-8 15,2 2 0-15,1-1 0 0,0-1-2 0,2 3-2 16,1-3 8-16,0 2-3 0,0 1 2 0,0 0 3 16,1-1-5-16,-1 1 4 0,3 0 3 0,-2 0-8 15,0 0 4-15,1 0-2 0,0 0 1 0,1 0 2 16,-2 0-4-16,0 0 5 0,3 0-8 0,-5 0-2 15,3 0 6-15,0 0 4 0,-1 0-13 0,-1 0 3 16,1 12 3-16,-1-12-17 0,3 0 14 0,-5 0 3 16,1 9-4-16,1-9 0 0,0 0-4 0,0 8-8 15,-2-8-7-15,-3 6 7 0,0-4-7 16,-1 0 7-16,-2 1 0 0,-1 0-2 0,-4-1 8 16,-2 0-2-16,0-1 0 0,-3 1-1 0,1-2-7 15,-2 1-1-15,-1-1-7 0,1 0-28 0,1 0-34 16,-2 0-41-16,2 0-52 0,-2 0-40 0,3 0-64 15,-2 0-81-15,1 0-70 0,1 0-83 0,-3 0-124 16,2 0-63-16,-1 0 39 0,1 0 157 0</inkml:trace>
  <inkml:trace contextRef="#ctx0" brushRef="#br0" timeOffset="68024.32">19439 12306 1374 0,'-13'-6'125'16,"13"-3"86"-16,0 5 53 0,0 0 45 0,0-1-95 16,0 2-60-16,0 2-31 0,0-2-26 0,0 3-16 15,-8 0-9-15,8 0-5 0,0 0 17 0,0 0 17 16,0 0 6-16,0 0-2 0,0 18-18 0,0-18-14 16,31 18-3-16,-31-18-4 0,23 21-2 0,-23-21-5 15,35 26-10-15,-18-14-2 0,1 3-6 0,-2-2-5 16,1 1 4-16,-1-1 1 0,-1-1 10 0,-3 1 6 15,-2-1 1-15,0 1 4 0,-3-4 2 0,-1 1 6 16,-2 0 12-16,2-2 21 0,-5 0 20 16,0 1 20-16,-1-2 24 0,0 0 17 0,0-2 13 15,0 1 4-15,0 0-8 0,-33 0-29 0,33 1-40 16,-28-1-37-16,9 1-37 0,-3-2-20 0,1 2-13 16,-3 0-13-16,1-2-17 0,-2 0-54 0,1 2-80 15,-1-4-85-15,3 3-79 0,-1-4-46 0,2 3 0 16,-2 0-15-16,2-3-49 0,1 3-53 0,2-1-81 15,1-2-133-15,3 0-93 0,2 0 79 0,4-2 161 16</inkml:trace>
  <inkml:trace contextRef="#ctx0" brushRef="#br0" timeOffset="70539">319 7225 184 0,'-17'0'10'0,"17"0"-6"0,0 0-11 16,0 0-15-16,-15 0-34 0,15-16 6 0</inkml:trace>
  <inkml:trace contextRef="#ctx0" brushRef="#br0" timeOffset="70696.13">317 7200 416 0,'0'0'26'16,"0"0"14"-16,0 0 14 0,0 0 0 0,0 0-26 16,0 0-9-16,0 0-18 0,0 0-15 0,0 0-36 15,0 0-45-15,0 0-52 0,0 0 3 0,0 0 35 16</inkml:trace>
  <inkml:trace contextRef="#ctx0" brushRef="#br0" timeOffset="71593.35">342 7263 5 0,'0'-16'0'16,"0"16"-1"-16,0 0 0 0</inkml:trace>
  <inkml:trace contextRef="#ctx0" brushRef="#br0" timeOffset="73028.98">21854 11359 243 0,'0'0'56'15,"-23"0"70"-15,23 0 93 0,0 0 115 0,-20 0-3 16,20 0-22-16,0 0-63 0,0 0-97 0,-15 0-25 16,15 0-27-16,-12 17-8 0,12-17 4 0,-7 0-3 15,7 21-3-15,-13-9-2 0,7 1 3 0,0 2-11 16,0 1 0-16,-1 0-1 0,1 2-13 0,-1 1-2 16,0 1-3-16,2 0 1 0,-1-1 7 0,1 3 1 15,-3 1-3-15,2 0-8 0,0 0-6 0,-1 1-3 16,1 1-1-16,-1-2 1 0,0 0-11 0,2-1-6 15,-3 0-6-15,3 1-7 0,-1-1-2 0,0-1-8 16,0-2 6-16,0-2-3 0,1 0-7 0,1 0 6 16,-2 0-9-16,0-1-5 0,2-2 10 15,1-1-5-15,1 1-2 0,-2-1 2 0,2-2-6 16,1 1-7-16,-1-3-22 0,1-3-28 0,1-1-37 16,-1 2-28-16,1-6-21 0,0 1-18 0,0-1-10 15,0-1-14-15,0 0-9 0,0 0-7 0,0 0-38 16,0 0-51-16,0 0-47 0,0 0-31 0,0 0 40 15,0-22 59-15,0 22 72 0,0 0 65 0,0-22 38 16,0 22 43-16</inkml:trace>
  <inkml:trace contextRef="#ctx0" brushRef="#br0" timeOffset="73388.77">21524 11941 300 0,'-11'-4'22'0,"1"-4"40"16,4 2 32-16,-1-1 34 0,1-1 21 0,1 1 9 16,-2 0 28-16,0 2 13 0,2 0-2 15,3 2-15-15,-2-2-24 0,4 4-21 0,-4-2-26 16,2 3-15-16,2-1-29 0,0 1-10 0,-3 0-13 15,3 0-16-15,0 0 4 0,0 0-2 0,0 0 13 16,0 0 18-16,0 0 6 0,0 26 5 0,0-26-2 16,24 18-6-16,-24-18-9 0,0 22-5 0,0-22-6 15,21 24-9-15,-21-12 2 0,0-2-8 0,11 2 0 16,-11 1-1-16,9-1-8 0,-9 1-4 0,11-2-5 16,-11 1-7-16,7 0-1 0,-3 2-1 15,1-5-1-15,0 3 4 0,-3-1 5 0,2-3 9 16,1 1 2-16,-1-3 8 0,-2 1 9 0,2-4 4 0,-1 0 14 15,-1 0 8-15,3-2 0 0,-1-1 6 16,1 0-11-16,1 0-5 0,1 0-13 0,3 0-13 16,0-26-2-16,3 26-1 0,4-25-4 0,-4 25-2 15,5-30-5-15,-2 12-12 0,2 0 2 0,-2-4-2 16,0 4-10-16,-1 1 7 0,-1 1-4 0,-1-1-19 16,1 3-22-16,-4 1-55 0,4 0-53 0,-5 3-50 15,0-3-42-15,-3 4-37 0,0 0-52 0,-4 2-95 16,2 1-96-16,-4 1-47 0,2 1 95 15,-2 1 161-15</inkml:trace>
  <inkml:trace contextRef="#ctx0" brushRef="#br0" timeOffset="96260.37">21683 12614 306 0,'0'0'24'0,"0"0"25"0,0 0 19 0,0 0 25 16,0 0 4-16,0 0 3 0,0 0 3 16,0 0-2-16,0 0-5 0,0 0-13 0,-15 0 18 15,15 0 1-15,0 0-6 0,0 0 9 0,0 0-18 16,0 0 0-16,0 0 0 0,0 0-4 0,0 0 2 15,0 0-10-15,-8 0 3 0,8 0-4 0,0 0-13 16,0 0-6-16,-4 0-13 0,1 0-6 0,1 0-10 16,0 0-4-16,-2 0-6 0,0 0-9 0,1 0 2 15,-1 0-4-15,-2 0 2 0,2 0-3 0,0 0-2 16,-1 0-8-16,3-11 1 0,-4 11-9 0,2 0-12 16,-2 0-12-16,2-6-30 0,-1 6-23 0,1-4-41 15,0 4-47-15,-2 0-59 0,0-2-44 0,1 2-28 16,-1 0-2-16,-2 0 27 0,1 0 54 15,-1 0 82-15</inkml:trace>
  <inkml:trace contextRef="#ctx0" brushRef="#br0" timeOffset="96662.14">21377 12633 341 0,'-2'0'32'0,"2"0"34"0,-2 0 34 0,-1 0 40 15,3 0 13-15,-2 0 3 0,0 0 17 0,2 0-2 16,-2 0-1-16,2 0-2 0,-2 0-25 0,-1 0-14 16,-1 0-27-16,1 0-15 0,-3 0-17 0,1 0-9 15,-1 0-5-15,0 0-14 0,1 0 2 0,-4 0-7 16,4 0-7-16,-2 0-10 0,1 0-15 16,-1 0-7-16,0 0 3 0,0 0-2 0,3 0 5 15,-3 0-3-15,2 0-9 0,-1 0-4 0,1 0-17 16,1 0-24-16,-1 0-29 0,1 0-34 0,0 0-38 15,-3 0-52-15,2 20-65 0,1-20-40 0,-3 0-14 16,3 0 12-16,-5 0 48 0,4 0 79 0</inkml:trace>
  <inkml:trace contextRef="#ctx0" brushRef="#br0" timeOffset="96992.21">20995 12771 293 0,'-6'4'29'0,"1"0"30"0,-2-2 29 0,5 1 39 16,-2 0 6-16,-1 0 2 0,1 1 2 0,0-1-10 15,-2 0-8-15,2 0-9 0,-3 1-11 0,1 0-11 16,1-1-4-16,1-1-15 0,-1 3-11 0,0-1-14 16,0-1-18-16,0 0 0 0,2 0-13 15,-1-1-1-15,2 2-7 0,-5-1-9 0,3-1 4 16,2 0-4-16,1-1-1 0,-1 3-25 0,-2-3-36 16,2 2-39-16,-1-3-56 0,-1 2-44 0,0 2-30 15,-2 0-35-15,2-1 13 0,-3 1 23 0,1 0 67 16</inkml:trace>
  <inkml:trace contextRef="#ctx0" brushRef="#br0" timeOffset="97264.07">20816 13045 358 0,'0'5'30'0,"-19"0"29"16,19 2 35-16,0-3 34 0,0 2 0 0,-11-1-3 15,11 2-15-15,0-1 0 0,-8 0-3 0,8-2 1 16,0 1 1-16,0 1-9 0,0-1-9 0,0 1-11 16,0 2 0-16,0-4-21 0,0 2-2 0,0-1-10 15,0-2-24-15,0 1-4 0,0-3-13 0,0 1-12 16,0-1 3-16,0 1 0 0,0 1-4 0,0 1 6 16,0-1-4-16,0 2-6 0,0 0-36 0,0 0-38 15,0-1-41-15,0 2-55 0,0-2-36 0,0 1-25 16,0 0-16-16,0-1 6 0,0 1 21 15,0 1 56-15,0-2 61 0</inkml:trace>
  <inkml:trace contextRef="#ctx0" brushRef="#br0" timeOffset="97519.92">20778 13456 252 0,'0'2'20'0,"0"-2"23"0,0 3 25 0,0 0 7 15,0-1 5-15,0-2-1 0,0 2-12 0,0 1 10 16,0-2-15-16,0 2-7 0,0-3-13 0,0 2-8 16,0 0-15-16,0-1-14 0,0 2 5 0,0-1-10 15,0 2 0-15,0-3 0 0,17 2-8 16,-17 0-14-16,0-1-26 0,0 1-47 0,12-1-34 0,-12 1-22 15,0-1-14-15,9 1 15 0,-9 1 39 0</inkml:trace>
  <inkml:trace contextRef="#ctx0" brushRef="#br0" timeOffset="97800.29">20930 13569 328 0,'0'0'21'0,"0"2"22"15,0-1 29-15,0 0 22 0,0-1-5 0,0 2 1 16,0 0-19-16,0 0 6 0,0 0 14 0,0 0 2 16,0 1 15-16,21 0-7 0,-21-2-13 0,0 2-5 15,15 0-11-15,-15-3-8 0,0 3-10 0,15-1-10 16,-15-1-5-16,10 0-9 0,-10 2-9 0,7-2 0 16,-4 1-16-16,1 0 3 0,0 1 8 0,-3-3-8 15,5 2-1-15,-2-2-10 0,1 2-9 0,-3-1 0 16,2 0 4-16,-2-1 8 0,1 0-1 15,1 0-21-15,-2 2-21 0,0-1-41 0,-1 0-69 16,4-1-30-16,-3 0-42 0,1 0-19 0,-1 0 12 16,2 0 8-16,0 0 45 0,1 0 56 0</inkml:trace>
  <inkml:trace contextRef="#ctx0" brushRef="#br0" timeOffset="98048.14">21214 13624 394 0,'2'0'37'0,"-2"0"34"0,4 0 39 15,-4 0 39-15,3 0-5 0,-1 0-5 0,2 0 1 16,-1 0-6-16,1 0-11 0,0 0-10 0,-1 0-36 16,1 0-23-16,0 0-16 0,-1 0-12 0,1 0-9 15,-2 0-5-15,3 0-8 0,-2 0-8 0,1 0 5 16,-1 0-6-16,1 16 1 0,0-16-5 0,1 0-22 15,2 0-35-15,-5 0-53 0,4 0-52 0,-3 0-33 16,3 0-22-16,-3 0 3 0,1 0 14 0,1 0 11 16,-1 0 47-16,1 0 51 0</inkml:trace>
  <inkml:trace contextRef="#ctx0" brushRef="#br0" timeOffset="98271.02">21470 13599 465 0,'3'0'37'0,"0"0"42"0,0 0 35 0,-1 0 37 15,-2 0-1-15,3 0-17 0,-2 0-20 0,2 0-13 16,-1 0-37-16,0 0-24 0,0 0-15 0,-1 0-23 16,1 0-1-16,0 0 0 0,2 0 0 0,-4 0-14 15,2 0-31-15,0 0-32 0,1 0-47 0,2 0-21 16,-2 0-21-16,1 0-9 0,-1-13 4 15,2 13-7-15,2 0 21 0,0-11 43 0</inkml:trace>
  <inkml:trace contextRef="#ctx0" brushRef="#br0" timeOffset="98485.46">21658 13533 359 0,'0'0'35'0,"0"0"27"0,0 0 25 16,0 0 22-16,0 0-18 0,0 0-6 0,0 0-9 15,0 0-19-15,16 0-17 0,-16 0-25 0,0 0-16 16,0 0-3-16,0 0-10 0,9 0-30 0,-9 0-35 16,6 0-43-16,-3 0-32 0,2-15-8 0,-1 15-1 15,1 0 32-15,1-11 44 0</inkml:trace>
  <inkml:trace contextRef="#ctx0" brushRef="#br0" timeOffset="98689.37">21834 13393 266 0,'4'-3'19'0,"-2"2"18"0,0-2 19 15,2 0 8-15,-2-2-15 0,2 2-16 0,-4 0-20 16,2-1-5-16,2 0-12 0,-2-2-10 0,0 1-17 16,3 0-18-16,-3-2-22 0,2 2-20 0,2 1-11 15,-4-2 12-15,0-1 30 0</inkml:trace>
  <inkml:trace contextRef="#ctx0" brushRef="#br0" timeOffset="98885.78">21955 13155 614 0,'0'0'33'16,"0"0"26"-16,0 0 19 0,0 0 17 0,0 0-20 16,0-2-29-16,0 1-20 0,0-3-11 0,0 3-29 15,0-2-22-15,0-1-41 0,0 0-38 0,0 1-33 16,0 0-21-16,0 0-2 0,0 1 24 0,0-1 46 15</inkml:trace>
  <inkml:trace contextRef="#ctx0" brushRef="#br0" timeOffset="99084.67">21890 13055 694 0,'0'-2'38'16,"0"-3"48"-16,0 3 52 0,0-3 43 0,-11 4-8 15,11-3-21-15,0 2-36 0,0-2-38 0,0 1-36 16,0 0-23-16,0 0-15 0,0-2-8 0,0 3-6 16,0 0-22-16,0-2-31 0,0 2-52 0,0-1-31 15,0 2-38-15,0-2-21 0,0 0 6 16,0 1-1-16,0-2 14 0,0 1 22 0,0 0 52 16</inkml:trace>
  <inkml:trace contextRef="#ctx0" brushRef="#br0" timeOffset="99222.58">21858 12902 112 0,'0'-2'-1'16,"0"-1"3"-16,0 3-2 0,0-1-6 0,0-2-7 16,0 3-17-16,0-3 2 0</inkml:trace>
  <inkml:trace contextRef="#ctx0" brushRef="#br0" timeOffset="99409.48">21831 12866 261 0,'0'0'3'0,"0"0"-4"0,0 0-1 0,-13 0-15 0,13-8-26 16,0 8-21-16,0 0 1 0</inkml:trace>
  <inkml:trace contextRef="#ctx0" brushRef="#br0" timeOffset="110365.57">20358 12600 292 0,'0'0'28'16,"0"0"27"-16,0 0 32 0,0 0 25 0,0 0-4 16,0 0 2-16,0 0-6 0,0 0 0 0,0 0-1 15,0 0-2-15,0 0-3 0,0 0-9 0,0 0-6 16,0 0-8-16,0 0-19 0,0 0-15 0,0 0-6 16,0 0-16-16,0 0-2 0,0 0 4 0,0 0-12 15,0 0-1-15,0 0-4 0,0 0 9 0,0 0 0 16,0 0 1-16,0 0 11 0,0 0-8 0,0 0-5 15,0 0 5-15,0 0-12 0,0 0-5 0,18 0 7 16,-18 0-8-16,13 0 1 0,-13 0 1 0,14 0 0 16,-14 0 2-16,15 0 1 0,-8 0-1 0,1 0-4 15,0 0-3-15,-2 0-11 0,1 0-14 16,-2 0-18-16,4 0-22 0,-5 0-26 0,1 0-31 16,1 0-35-16,-1 0-28 0,2 0-11 0,-2 0-9 15,2 0 10-15,-4 0 8 0,4-16 28 0,-3 16 53 16</inkml:trace>
  <inkml:trace contextRef="#ctx0" brushRef="#br0" timeOffset="110775.33">20683 12544 270 0,'0'0'24'0,"0"0"21"16,0 0 25-16,0 0 22 0,0 14 3 0,0-14-1 15,22 0-3-15,-22 0-3 0,0 0-19 0,18 0-11 16,-18 0-11-16,0 0-11 0,19 7-7 0,-19-7-1 16,9 0-14-16,-9 0-8 0,6 0 3 0,-6 0-13 15,7 0 4-15,-5 0-6 0,-2 0-12 0,0 0-29 16,1 0-31-16,3 0-34 0,-4 0-32 0,1 0-11 15,0 0-7-15,2 0 4 0,-1 0 27 0,0 0 44 16</inkml:trace>
  <inkml:trace contextRef="#ctx0" brushRef="#br0" timeOffset="111171.11">20930 12577 261 0,'0'0'22'0,"0"0"14"15,0 0 27-15,0 10 18 0,0-10-5 0,0 0 7 16,18 0-14-16,-18 0-4 0,0 0-3 0,15 0-13 16,-15 0-9-16,12 0-4 0,-12 0-5 0,12 0-8 15,-7 0 0-15,1 0 0 0,-2 0-9 0,3 0-9 16,-2 0-9-16,2 0-1 0,-1 0-4 0,0 0 14 15,-1 0-9-15,1 0-32 0,-3 0-31 0,2 0-42 16,-5 0-32-16,2 0-13 0,0 0-3 0,-1 0 1 16,3 0 44-16</inkml:trace>
  <inkml:trace contextRef="#ctx0" brushRef="#br0" timeOffset="111830.33">21005 12466 519 0,'-5'-2'32'0,"5"2"34"0,-5 0 25 16,2 0 35-16,2 0 6 0,0 0 0 0,0 0 1 15,-1 0 2-15,2 0-16 0,0 0-16 16,0 0-3-16,0 0-21 0,0 0-4 0,0 0-1 15,0 0-10-15,-3 0-6 0,3 0-12 0,-2 0 0 16,2 0 0-16,0 0-4 0,0 0 4 0,0 0-12 16,0 0-9-16,0 0 3 0,0 0-8 0,0 0 3 15,0 0 1-15,0 0-10 0,0 0-6 0,0 0 1 16,23 0-10-16,-23 0 4 0,0 0 0 0,20 18-6 16,-20-18 4-16,15 0-4 0,-15 12 0 0,14-12 5 15,-7 0-3-15,2 12 3 0,-3-12 0 0,1 8-4 16,0-8 5-16,-5 6-2 0,3-2-1 0,-1-1 1 15,0-1-3-15,0 2 2 0,-2-2 3 0,0 2 0 16,0-2-2-16,0 1 2 0,-2 0 6 16,0 0 4-16,0 0 11 0,0 0 2 0,0 1 7 15,0-2-1-15,0 2 3 0,0 1 8 0,0-1-1 16,0 1 10-16,-21-1 2 0,21 2 4 0,0 1-1 16,-13-1-5-16,13 0 4 0,-13 1-5 0,13 1 0 15,-15 0-3-15,7-1-2 0,-1-1-6 0,1 1-3 16,-2-1-1-16,0 0-12 0,2-1-4 0,-1 0-8 15,3 0-3-15,-6-1 1 0,3 0-7 0,1 0-1 16,0 0-9-16,2-2-7 0,-3 1-16 0,2 0-32 16,0-1-33-16,-2 1-40 0,0-2-40 0,1 1-39 15,-6 1-51-15,3-2-74 0,-1 2-94 0,0 1-59 16,1 0-2-16,-2-2 121 0</inkml:trace>
  <inkml:trace contextRef="#ctx0" brushRef="#br0" timeOffset="117377.99">15975 14122 538 0,'-21'0'49'16,"21"0"42"-16,0 0 40 0,-18 0 28 0,18 0-25 16,-12 0-21-16,4 22-11 0,2-22 9 0,-5 0 16 15,2 20 5-15,-1-20 5 0,-2 19-13 0,-2-8-14 16,-2 0-1-16,1 2-17 0,-4-1-6 0,3 2-6 15,-6 1-6-15,2 0 0 0,1 2 1 0,-3-3-2 16,2 1-2-16,0-2-1 0,-1-1-5 0,0 1-7 16,4-3-9-16,-1 1-6 0,2-1-3 15,0 0-4-15,1 3-6 0,1-1-5 0,6 0-11 16,-3 0-7-16,0-1-4 0,4-2-4 0,0 0-1 16,2-2 2-16,0 0 2 0,2-2 0 0,2-2-2 15,-2 0-4-15,2 0-2 0,1-1-1 0,-4-1-5 16,4-1-18-16,0 1-24 0,0-1-22 0,0 0-17 15,0 0-11-15,0 0-4 0,0 0-7 0,0 0-12 16,0 0-8-16,0 0-2 0,0 0-15 0,0 0-7 16,0 0-4-16,17 0-34 0,-17 0 11 0,0-18 10 15,0 18 19-15,0 0 51 0,9-21 21 0,-9 21 36 16,0-21 27-16,0 11 14 0,0-1 14 16,0-1 6-16,0 4 18 0,0-3 30 0,0 3 37 15,0 1 22-15,-24 2 17 0,24-1 0 0,0-1-3 16,-18 0-4-16,18-1-7 0,0 4-4 0,-15-1-2 15,15-2-3-15,-9 1-12 0,9 1 3 0,-9 1-5 16,9 2-4-16,-7 1 6 0,4-2-15 0,1 3-10 16,-1 0-7-16,2 0-15 0,0 0-2 0,-1 0-3 15,1 0-8-15,0 0-1 0,1 0-10 0,-1 0-2 16,1 0-3-16,0 16-2 0,0-16 13 0,0 0 4 16,0 17 10-16,0-17 2 0,0 16 0 0,0-6-5 15,0 1-4-15,0 0 6 0,0-2-13 0,0 4 3 16,0-2 0-16,0 2-10 0,0 0 7 15,0-3-5-15,0 3-9 0,0-2 1 0,0 0-10 16,0 1 0-16,0-3 5 0,0 1 3 0,21-1-4 16,-21-1 2-16,22-1-6 0,-22 0-2 0,30-1 0 15,-12-1-7-15,0-1 3 0,4 1-6 0,-1-3-1 16,3 0-11-16,-1-2-25 0,2 0-19 0,2 0-38 16,-2 0-43-16,3 0-32 0,-6 0-46 0,5-24-45 15,-5 24-37-15,1 0-82 0,-4-18-103 0,-1 18-64 16,-3 0 5-16,0 0 135 0</inkml:trace>
  <inkml:trace contextRef="#ctx0" brushRef="#br0" timeOffset="121346.17">6112 12177 593 0,'0'0'54'0,"-16"0"56"15,16 0 44-15,0 0 46 0,0 0-24 0,0 0-33 16,0 0-29-16,-8 0-33 0,8 0-17 0,0 0-23 16,0 0-15-16,0 0-16 0,-4 0-2 0,4 0-8 15,-2 0 4-15,2 0 0 0,0 0-26 0,0 0-46 16,0 0-72-16,0 0-76 0,0 0-74 0,0 0-21 16,0 0 3-16,0 0 82 0</inkml:trace>
  <inkml:trace contextRef="#ctx0" brushRef="#br0" timeOffset="121501.08">6066 12364 4 0,'0'0'4'16,"0"0"8"-16,0 0 14 0,0 0 15 0,0 0 1 15,0 0-2-15,0 0-15 0,0 0-26 0,0 0-32 16,0-17-20-16,0 17 1 0</inkml:trace>
  <inkml:trace contextRef="#ctx0" brushRef="#br0" timeOffset="123536.7">7045 5813 320 0,'-1'-4'24'0,"0"4"21"0,0 0 18 0,1-2 12 15,-3 0-7-15,3 1-6 0,0 0-9 0,0-2-8 16,0 2-12-16,0-1-14 0,0-1-1 0,0 1 3 15,0 0-5-15,30-2 9 0,-30 3-9 0,37-3-1 16,-14 1-5-16,1-2-9 0,3 2 3 0,1-2-11 16,-1 3 12-16,-1-1-5 0,-3 0 1 0,1 0-1 15,-4 0 0-15,1 3-1 0,-5-1-3 0,-3 1 7 16,1-1-7-16,-4 1 13 0,-2 0 15 16,-2 0 36-16,-6 0 41 0,3 0 33 0,-3 0 28 15,0 0 8-15,0 0-8 0,0 0-23 0,0 0-23 0,0 18-15 16,-27-18-25-16,27 15 5 0,-22-15-4 15,22 18-10-15,-26-5 1 0,9-1-10 0,2 2-14 16,-3 0-8-16,0-4-5 0,3 2-9 0,-4 1-2 16,3 1-3-16,1-3-4 0,-2 4-12 0,1-4 5 15,3 4-2-15,1 1-6 0,1-1 14 0,-2 3-12 16,2-4-2-16,0-1 5 0,3 0-4 0,2 1-6 16,1-4 4-16,1 0-4 0,2-1 1 0,0-1 6 15,2 0 4-15,0-1-4 0,0-1 4 0,0-2 4 16,0 3 2-16,0-2 13 0,0-1 7 0,0-3 4 15,0 2 6-15,0 0 6 0,0-2-1 0,26 0 9 16,-26 2 0-16,16-2 5 0,-16 0 8 0,22-1-6 16,-8 1 1-16,0-1-10 0,5 0-7 15,-1 0-3-15,2 0-3 0,1 0-4 0,-3 0-9 16,2 0-5-16,0-22-8 0,2 22-5 0,-3 0-3 16,1-17-5-16,1 17-2 0,-1 0-4 0,0-13 1 15,-2 13 2-15,2 0 0 0,-2-8-2 0,-2 8-20 16,-1 0-42-16,-1-6-56 0,-3 6-54 0,-3 0-55 15,3 0-52-15,-5 0-86 0,-1 0-118 0,0 0-74 16,0 0 18-16,-1 0 142 0</inkml:trace>
  <inkml:trace contextRef="#ctx0" brushRef="#br0" timeOffset="124784.09">11917 11939 655 0,'-5'0'58'15,"0"-2"56"-15,2 0 61 0,1 2 48 0,2 0-29 16,0-1-31-16,0 0-46 0,0 1-36 0,0 0-7 15,0-5 0-15,0 3 7 0,32-2-8 0,-32-2-8 16,33 2-32-16,-12-2-16 0,3-3-3 0,2 2-17 16,0 1 6-16,1-2 0 0,-1 3-6 15,-3 0 2-15,3 1 3 0,-2 0-4 0,-2 0 3 0,-1 0 2 16,-2 4-3-16,-1-3-4 0,-4 2-1 16,-3 1 2-16,-2 0 11 0,-4 0 6 0,-2 0 17 15,-3 0 19-15,0 0 14 0,0 0 22 0,0 0 4 16,0 19 1-16,0-19-4 0,0 16-4 0,-27-16 10 15,27 20-4-15,-24-20-2 0,24 19-1 0,-27-19-14 16,27 19-12-16,-24-12-10 0,24 0-8 0,-23 0-3 16,14-2 3-16,1 1-8 0,0 1-2 0,2 2-3 15,-1-5-10-15,-2 2-5 0,5 2-6 0,0-3-8 16,0 0-3-16,2 0 5 0,-1-2-4 0,3 2-1 16,0-2 1-16,0 0-9 0,0 0-6 0,0 1-14 15,0-2-18-15,0 2-21 0,0-1-27 0,0 1-20 16,28 0-26-16,-28-2-36 0,0 2-25 15,23-2-51-15,-23 0-65 0,21-1-89 0,-10-1-55 16,4 0-20-16,-1 0 100 0,6 0 151 0</inkml:trace>
  <inkml:trace contextRef="#ctx0" brushRef="#br0" timeOffset="129127.49">23795 7870 476 0,'-21'0'36'0,"21"0"27"15,-25 0 25-15,10-17 32 0,1 17-10 0,-2-10 7 16,-2 10-6-16,-2-11-16 0,-3 5-13 0,4 1-8 16,-1 0 2-16,-5 0-5 0,5-2 3 0,-5 2-16 15,5-1-14-15,0 1 0 0,1-1-6 0,-3 2-5 16,4-2 9-16,-5 0 7 0,3-1-11 0,0 2 9 16,-5-2-15-16,5 0-11 0,-5-1 7 15,0 2-10-15,3-2 6 0,-3 1-1 0,3-1 4 16,-3 1 9-16,0 0 0 0,-1 0 3 0,1 2-6 15,-5-3-11-15,2 0-5 0,-1 2 1 0,-2-2-2 16,-1 3 7-16,-5-1 3 0,4 0 0 0,-3 0 6 16,2 1-14-16,-4-1 2 0,3 3 4 0,-2-1-6 15,1-1 8-15,-3 3 3 0,2-1-10 0,1-1 11 16,-5 3 5-16,3-2-2 0,-2 3 5 0,2-2-10 16,-1 2-8-16,1 0-5 0,3 0-8 0,-1 0 2 15,4 0 1-15,-3 0 2 0,5 0 5 0,-6 0-4 16,2 0 4-16,2 0-3 0,-2 0 2 15,3 0 1-15,0 20 0 0,-2-20 0 0,3 0-2 16,1 16-2-16,0-16-4 0,-1 0 3 0,2 16-3 16,3-16 3-16,-2 12 4 0,0-5 2 0,0 0 11 15,0 1 3-15,0 1-3 0,0-1 1 0,2 2-7 16,-3-2-4-16,3 1 7 0,-2 1-5 0,-1 0 0 16,4-1 1-16,-2 1-8 0,5 1 2 0,-4-2-1 15,4 1-4-15,-1 1 1 0,4 0-3 0,-2 0 0 16,3-1 1-16,0 2-3 0,-3 1 3 0,2 0 3 15,0 0-1-15,0 2 3 0,-2-2-2 0,5 4-8 16,-4-5 2-16,-1 3 1 0,5-1 3 16,0 0 2-16,0 1-5 0,1 0-5 0,3 0 0 15,-1-3 0-15,-1 3 3 0,5-2-1 0,-1-1-5 16,-1 2 1-16,4-1-1 0,-1 1 4 0,0 0 2 16,3 0 0-16,-1 1 0 0,1 1 7 0,4 2 0 15,-4 1 8-15,4 0 2 0,0-2-4 0,0 2 0 16,0-3-10-16,0 1-4 0,0 4 2 0,25-5-7 15,-25 5 4-15,22-1 6 0,-22 0-3 0,25 2 3 16,-8 0-3-16,0-2-5 0,1 2-2 0,6-3 4 16,-3 1-1-16,3-3 5 0,3 2-2 0,0-1-4 15,4 0 3-15,-2-1-7 0,3-2-2 0,0 1 3 16,1 0-3-16,5-2 4 0,-3 1 0 16,5-3 5-16,0 0-3 0,3 1-7 0,1-2 4 15,2 1-6-15,-2-3 1 0,3 1 3 0,-2-2-2 16,2-1-1-16,-1 0 1 0,0 0-1 0,-2-3-7 15,-2 2-1-15,-1-2-4 0,-3 0-1 0,4-1 1 16,-4-2-6-16,3 1 6 0,-2 1-6 0,2-3 6 16,3 0 5-16,-2 0 0 0,1 0 0 0,0 0 3 15,-1 0-2-15,1 0-3 0,-3-23 7 0,0 23-1 16,-1 0-3-16,-4 0 2 0,4-18-5 0,-3 18 3 16,-1 0 7-16,-5-13-6 0,3 13 3 0,-3-12 3 15,-1 7-2-15,-2-1 7 0,2-2-5 16,-2 1 0-16,0-1 5 0,0 0 0 0,1-3 2 15,-2 3 1-15,2-2-4 0,0 1-1 0,-1-3 1 16,0 0 1-16,-1 0-1 0,2-2 6 0,-4-1-5 16,-1 2 0-16,4-4 2 0,-4 0 3 0,-1 2 4 15,-4-4-4-15,-2 2-1 0,1-4-2 0,2 1 6 16,-4-3 10-16,-3 1 0 0,1-3 12 0,3 5 3 16,-3 0 1-16,5 0 8 0,-5 2-3 0,-1-2 4 15,-3 2 6-15,4 2-3 0,-3-3 0 0,-3 3 5 16,-3-3-7-16,2 2 8 0,-3-1-1 0,-1 4-7 15,0 2 0-15,-2-2-6 0,0 2-1 0,0-1-2 16,0 1-4-16,0 1-1 0,0 2-8 0,0-2-7 16,-22 2 2-16,22 0-8 0,0 1 2 15,-20 0-1-15,20 2-4 0,0-3 1 0,-21 5-6 16,21-3-3-16,-9 1 2 0,9 1-6 0,-9 0 10 16,9 0 0-16,-9 2 1 0,4-2 3 0,1 2 0 15,0-2 2-15,1 2-5 0,-3 0 1 0,2-1-1 16,1-1 5-16,-2 3-6 0,1 1-3 0,-2-3-2 15,1 0-7-15,0 3 5 0,-4-1 5 0,5-1-3 16,-3 0 1-16,3-2-5 0,-3 3-1 0,0-1-6 16,2-1-7-16,-4 3-6 0,-1-3-19 0,-2 1-10 15,1 0-12-15,-3 1-10 0,1-3-16 16,0 3-16-16,1 2-18 0,1-3-18 0,3 2-11 0,-4-1-20 16,7 1-12-16,-1 1-21 0,-1-2-24 15,0 2-25-15,2 0-45 0,-1 0-74 0,2 0-51 16,-1 0-13-16,1 0 26 0,-1 0 135 0</inkml:trace>
  <inkml:trace contextRef="#ctx0" brushRef="#br0" timeOffset="130916.21">21815 13411 136 0,'0'0'9'0,"0"0"14"0,0 0 9 0,0 0 10 15,0 0-4-15,19 0-5 0,-19 0 0 16,0 0-1-16,0 0 0 0,18 16 4 0,-18-16-1 16,0 0 1-16,10 0 2 0,-10 0-8 0,9 9-7 15,-9-9-4-15,8 0-5 0,-6 8-4 0,2-8 2 16,-1 3-4-16,1 0-4 0,0-1-7 0,-2 0 3 16,1 2-2-16,1-2 3 0,3 0 5 0,-6 1-6 15,0-2 4-15,2 1-8 0,-1-1 5 0,2 1-7 16,-2-1 2-16,-1 0 4 0,1 1-4 0,0-2 7 15,0 3-20-15,2-2-29 0,-4 1-29 16,1 0-27-16,2 0-13 0,-1-1 9 0,-2 2 14 0,2-1 28 16</inkml:trace>
  <inkml:trace contextRef="#ctx0" brushRef="#br0" timeOffset="131359.94">21919 13712 275 0,'0'0'13'0,"0"0"9"16,0 0 12-16,0 0 19 0,0 0-3 0,0 0 13 16,0 0 2-16,0 0-2 0,0 0 3 0,0 0-18 15,0 0-1-15,0 0-5 0,0 0-12 0,0 0 3 16,0 15-11-16,0-15-13 0,0 0 4 15,0 0-7-15,15 9-2 0,-15-9 1 0,0 0-5 16,0 7 4-16,0-7 1 0,8 4-1 0,-8-3 1 16,0 3-1-16,6-3-12 0,-6 3 4 0,2-3-1 15,-2 1-3-15,0 0 16 0,0 0-8 0,0 0 0 16,0-2 4-16,0 0-29 0,0 2-22 0,0 0-36 16,0-1-32-16,0 0-12 0,0-1-3 0,0 0 3 15,0 2-3-15,0-1 37 0</inkml:trace>
  <inkml:trace contextRef="#ctx0" brushRef="#br0" timeOffset="131829.7">21890 13941 222 0,'-3'3'11'0,"3"-3"15"0,0 2 13 0,-1-2 13 15,1 0-3-15,-1 1-3 0,-1-1-3 0,2 1 0 16,0 0 1-16,0 1-5 0,0-1-4 0,0 1-9 15,0-1-4-15,0 2-5 0,0-3-5 16,0 1-7-16,0-1-5 0,0 1 0 0,0 1-3 16,0 0 7-16,0-2-4 0,0 0-5 0,0 1-21 15,0 0-31-15,0-1-30 0,0 2-32 0,0-2-7 16,0 0-2-16,0 0 34 0</inkml:trace>
  <inkml:trace contextRef="#ctx0" brushRef="#br0" timeOffset="132600.21">21744 13920 288 0,'0'0'13'15,"0"-1"17"-15,0 1 15 0,0 0 22 0,0 0 7 16,0-1-4-16,0 1 7 0,0 0-6 0,0 0 1 15,0-2 14-15,0 2-2 0,0 0 5 0,0 0-2 16,0 0-7-16,0-1 5 0,0 1-8 0,0 0 7 16,0 0-2-16,0 0-3 0,0 0 3 0,0 0-10 15,0 0-2-15,0 0-5 0,0 0-5 0,0 0-3 16,0 22-7-16,0-22-5 0,0 0-1 0,0 0-12 16,0 16 3-16,0-16-9 0,-16 11 0 0,16-11 0 15,0 13-7-15,0-13 7 0,-9 9-4 16,9-4 1-16,0 0-2 0,-5 1-9 0,5-1-2 15,-2 0-2-15,-2-1 3 0,4 0-2 0,-2 1 1 16,-1-3 1-16,3 4-2 0,0-3 6 0,0 1-1 16,-2-1-1-16,2 0 6 0,0 0-5 0,0 0 5 15,0-2-2-15,0 0-5 0,0 3 5 0,0-4-5 16,0 1 4-16,0 2 1 0,0-1 0 0,0-1-2 16,0 0-3-16,0-1 2 0,0 2-4 0,0 1 3 15,0-2-3-15,0-1-2 0,0 2 1 0,0 1-2 16,0-2 2-16,0 0 0 0,16 0-1 0,-16 0-1 15,0 1 2-15,0-1-4 0,12 0-2 0,-12 0 6 16,0 2 0-16,13-2 2 0,-13 0 3 16,10 1-6-16,-5-1-1 0,0-1-1 0,1 2-1 15,-1-2-1-15,4 0 1 0,-2 0 2 0,1 0-1 16,2 0-1-16,1 0 1 0,0 0-2 0,2 0-3 16,-1 0-2-16,3 0 6 0,-1 0-4 0,-1 0 5 15,3-18 3-15,-5 18-3 0,2 0-2 0,1 0 3 16,-1-14-1-16,-3 14-1 0,1 0-2 0,0 0 0 15,1-11-1-15,-6 11-3 0,1-6 2 0,-1 6-3 16,-1-6 3-16,0 4 0 0,1-1 1 0,-3 3-1 16,-1-2-8-16,0 1-9 0,0 1-29 0,-2 0-30 15,0 0-34-15,0-1-46 0,0-1-27 0,0-1-29 16,0 2-43-16,0-3-43 0,0 3-38 16,0-2-29-16,-25 0 15 0,25 0 59 0,0 1 92 15</inkml:trace>
  <inkml:trace contextRef="#ctx0" brushRef="#br0" timeOffset="132997.2">21932 13887 270 0,'0'0'20'0,"0"0"30"16,0 0 27-16,0 0 33 0,-13 0 9 0,13 16 22 15,0-16 14-15,-7 0 11 0,7 13 8 0,-5-13-13 16,1 0-19-16,1 16-16 0,-1-16-21 0,0 7-23 16,0-7-13-16,2 7-14 0,-3-4-16 15,0 1-6-15,2 1-10 0,-1-3-15 0,2 2 3 16,-3-2-14-16,3 1 3 0,0 0-12 0,0-2-14 16,0 1-37-16,2 0-59 0,-2-2-70 0,2 0-77 15,0 0-35-15,0 0-8 0,0 0 16 0,-3 1 55 16,2-1 77-16</inkml:trace>
  <inkml:trace contextRef="#ctx0" brushRef="#br0" timeOffset="133607.82">22026 13766 231 0,'0'0'15'16,"0"0"19"-16,0 0 20 0,0 0 17 0,0 0 2 15,0 0-4-15,0 0-10 0,0 0 2 0,0 0-4 16,0 0-4-16,0 0 1 0,0 0-12 0,0 0 1 15,0-1-4-15,0 1-4 0,0-1 1 0,0 1 0 16,0-2-3-16,0 1 12 0,0 0 11 0,-19-1 1 16,19 1 23-16,0-1 0 0,0-1 3 15,0 0-2-15,0 1-16 0,0 0-5 0,0 0-1 16,0 0-4-16,0-3-1 0,0 2-1 0,0 0-10 16,0 0 4-16,0-2 1 0,0 3-1 0,0-3-1 15,0 2-3-15,0-1-11 0,0-1 4 0,0 1-2 16,0 1-2-16,0-2-2 0,0 1-10 0,0 0-3 15,0 1-2-15,0-2 6 0,0 2-4 0,0-1-2 16,0 1-4-16,0 0-9 0,0 0 3 0,0 2-4 16,0 1-1-16,0-3 2 0,0 1-4 0,0 2 1 15,0-1-17-15,0 0-14 0,0 1-28 16,0 0-34-16,0-1-37 0,0-1-55 0,0 2-61 16,0-2-64-16,0 0-18 0,-25-1-4 0,25 1 21 15,0-1 96-15,-16 0 72 0</inkml:trace>
  <inkml:trace contextRef="#ctx0" brushRef="#br0" timeOffset="134036.57">21936 13454 347 0,'0'-2'35'0,"0"0"38"15,0-1 41-15,0 1 44 0,0-2 23 0,0 2 13 16,0-2 11-16,0 2 3 0,0-3-27 0,0 2-14 16,0-1-28-16,0-1-31 0,0 1-14 0,0 0-23 15,0-1-20-15,0 1-18 0,0-1-15 0,0 1-13 16,-17-1-4-16,17 0-1 0,0 2-14 0,0-2-36 15,0 1-56-15,-12 1-83 0,12 2-116 0,-9-3-79 16,9 2-50-16,-10-1 28 0,5 2 128 0</inkml:trace>
  <inkml:trace contextRef="#ctx0" brushRef="#br0" timeOffset="148262.44">20210 13232 175 0,'0'0'16'16,"-1"4"17"-16,1-1 22 0,-1-1 24 0,0 0 8 15,-1 1 10-15,2-2 12 0,-1 2-9 0,0-2 7 16,-1 1-9-16,1 0-10 0,1-2 11 0,0 4-14 16,0 1 12-16,0-4 4 0,0 2-8 0,0 0 8 15,0 1-7-15,0-2-6 0,0 4 5 0,0-5-9 16,0 2 1-16,0 0-4 0,0 1-8 0,0-2 0 15,0 1-18-15,0-1 3 0,0 0-7 0,0 1 1 16,0-1 4-16,0-2-5 0,0 1 6 0,0-1-3 16,0 0 3-16,0 0 4 0,0 0-6 0,0 0 1 15,0 0-7-15,0 0-3 0,0 0-4 0,0 0 1 16,0 0-3-16,0 0-7 0,0 0-1 16,0 0-8-16,0 0-2 0,0 0 0 0,0 0-8 15,0 0 1-15,0 0-5 0,0 0-3 0,0 0 1 16,0 0-3-16,0 0 2 0,0 0-1 0,0 0 1 15,0 0 1-15,0 0 2 0,0 0 2 0,0 0 1 16,0 0 2-16,0 0-2 0,0 0 2 0,0 0-2 16,0 0-3-16,0 17-2 0,14-17-1 0,-14 0 1 15,0 0 3-15,0 0 2 0,0 7-2 0,7-7-1 16,-7 0-1-16,0 4 1 0,0-4 1 0,5 3 2 16,-3-2 0-16,1-1-2 0,0 3-3 0,-2-1 0 15,0-1 3-15,2 0-1 0,-2 1 8 0,2-1-5 16,0 0-3-16,-1 0 1 0,0 0-8 15,-1 0 3-15,2 2-3 0,-1-3-5 0,1 2 2 16,-2 2-1-16,3-4-1 0,-1 2-1 0,-1 1-3 16,2 0 3-16,2-2 5 0,-4 3 3 0,3-4-2 15,-2 3 0-15,1 0-5 0,-1 0-1 0,3 0 0 16,-3-2 3-16,3 2-1 0,-3 1 1 0,2-2 2 16,0 1-4-16,-3 0 1 0,2-1 1 0,-1 0 2 15,1-2-2-15,-1 3 1 0,0 0 1 0,1-2-1 16,-3 1-2-16,3 0 3 0,-2-1-4 0,1 0-1 15,-1 3 1-15,3-3-1 0,-2 2 0 0,0-1 3 16,0-1 2-16,0 1-2 0,-3 2 8 16,3-3-9-16,0 2 1 0,-1 1 0 0,-1-3-5 15,3 3 8-15,-3-2-4 0,2 0 2 0,1 2-1 16,-1 0 0-16,1-2 3 0,1 0-2 0,0 1 1 16,-2-1-3-16,0 2-2 0,1-1 3 0,1 0-3 15,-1 0 9-15,1 1-1 0,-1 0-3 0,-1 0 6 16,1 1-11-16,1-1 3 0,0 0 3 0,0 0-4 15,0 0 1-15,-1-1 0 0,2 2-3 0,-4-2-2 16,3 1 8-16,-2 1-6 0,4-1 3 0,-3 0 2 16,0 1-8-16,-1-1 9 0,0 0-3 0,0 0 0 15,3-2 3-15,-4 1-4 0,-1 0 3 0,2 2 2 16,0-3-4-16,0 2 0 0,-1 0-2 16,-2-2-1-16,4 3 3 0,-1-3-1 0,1 2 3 15,-2-2 1-15,-1 1-6 0,1-1 3 0,1 2-3 16,3-1 3-16,-5-2 0 0,4 3 0 0,0 0 3 15,-2 0-4-15,1 1 6 0,-2-2-6 0,2 2 0 16,2-1-2-16,-4 0 0 0,2 0 3 0,0-1 0 16,-3 2 0-16,3-1 3 0,0 1-6 0,0-1 2 15,-1 3 3-15,2-2-4 0,-1 0 6 0,2-1-3 16,-1 1-3-16,-1 1 4 0,0-2-7 0,2 1 7 16,-4-1-2-16,1 0 0 0,2 1 3 0,0 1-5 15,-2 0 2-15,3-2-3 0,-2 0 2 0,2 1-1 16,0 1 8-16,-2 0-1 0,0-2 0 15,1 0-2-15,-1 2-5 0,2 0-1 0,-2-1 1 16,2-1-3-16,-3 0 4 0,2 1 2 0,-1 0-2 16,0-4 7-16,2 3-4 0,-3-1 1 0,2 1-3 15,-1-1 1-15,-2 1-3 0,2 0-1 0,-3-1 3 16,1 3-1-16,0-4 0 0,-1 1 2 0,0 0 1 16,-1-2 1-16,4 3-6 0,-2-1 3 0,2 0 0 15,-1-1-2-15,2 0 7 0,0 1-5 0,-1 0-2 16,4-1 2-16,-3-1 0 0,1 1-1 0,1 0 1 15,-1 0 2-15,2 0-4 0,-2 2 5 0,-1-3-3 16,0 1-3-16,2 1 3 0,1-1-5 0,-2 1 3 16,-2-1 4-16,3 1-5 0,-3 0 9 15,6-2-6-15,-1 2-3 0,-4 0 8 0,0-1-5 16,3-1 3-16,-1 2-6 0,0-2 1 0,-1 2 2 16,-2 0 2-16,3 0 4 0,0 1-7 0,0-1-4 15,-1 1 5-15,3-1-5 0,-2-2 3 0,0 3 4 16,1-2-7-16,0 0 5 0,-1 2-3 0,0-2 4 15,1 2 1-15,-4-3 2 0,3 4 2 0,-2-5-6 16,0 2-2-16,1 1-1 0,-1-2 6 0,-1 1-4 16,3-1 6-16,-3 3-7 0,3-4 2 0,-5 4 3 15,2-2-5-15,1-2 7 0,-1 2-8 0,0 0-2 16,0 0 5-16,0-1-3 0,-1 0 2 0,-1 1 3 16,2 0-1-16,0-1-4 0,-2 1 8 15,1 0-5-15,2 1-3 0,-3-2 8 0,2 2-4 16,-1-2-1-16,1 1 2 0,0 0-5 0,-1 0 1 15,1 0 2-15,-2 0 0 0,2 1 0 0,0-2 2 16,0 3 1-16,0-3-3 0,-2 2 0 0,2 0-3 16,-1-2-1-16,1 1 4 0,-1 1 1 0,0-2 1 15,3 2 1-15,-4 0-3 0,1-2 0 0,1 1-1 16,0 2-3-16,-1 0 5 0,-1-3-3 0,5 3 1 16,-5 0 4-16,2 0-6 0,-1-2 2 0,1 2-1 15,0-1-1-15,0 1 6 0,-1-1 1 0,1 1-1 16,0-1 3-16,0 0-3 0,0-1-2 15,-1 2 1-15,1 0-2 0,2-2 1 0,-3 2-4 16,4-1 8-16,-3-2 1 0,0 3 4 0,1-3 9 16,-1 2-8-16,-1 0 4 0,1-2 0 0,1 1-4 15,-3 1 9-15,0-1-5 0,1 2 3 0,3-2-2 16,-3 0-2-16,1-1 4 0,0 2-2 0,0 1 3 16,0-3-3-16,2 1 1 0,-2-1-3 15,-1 1-1-15,1 0 4 0,-2 1-2 0,3-3 5 0,-1 2-1 16,-1-1-9-16,-1 0 1 0,0 2-7 0,0-1-1 15,-1-2 9-15,0 0-3 0,0 0-1 0,1 0-1 16,0 0-7-16,-2 1 3 0,0-1-3 16,0 0 7-16,0 0 1 0,0 0-11 0,0 0 3 15,0 0-4-15,0 0 1 0,0 0 3 0,0 0 0 16,0 0-3-16,0 0-15 0,0 0-11 0,0 0-20 16,0 0-34-16,0 0-28 0,0 0-31 0,0 0-31 15,0 0-25-15,0 0-23 0,0 0-38 0,0 0-40 16,-21 0-72-16,21 0-106 0,0 0-44 0,-21 0 0 15,21 0 130-15</inkml:trace>
  <inkml:trace contextRef="#ctx0" brushRef="#br0" timeOffset="151543.47">21402 13964 805 0,'-2'0'74'0,"0"0"78"0,-1-2 68 0,2 0 63 16,0 1-25-16,-1 0-34 0,0 1-23 0,2 0-26 16,-2 0-15-16,-1 0-16 0,0 0-11 0,2 0-14 15,-2 0-3-15,1 0-3 0,0 0-7 0,2 0 2 16,-3 0-15-16,3 0-3 0,-1 0-4 0,0 0-4 16,-1 0 0-16,2 0-8 0,0 0-9 0,-2 0-8 15,2 0-5-15,0 0 5 0,0 0-4 0,0 0-3 16,0 0-1-16,0 0-10 0,0 0-4 0,0 0 4 15,0 17-1-15,0-17-4 0,0 0-7 0,0 0-1 16,0 0-7-16,0 0 4 0,0 8 2 0,0-8-8 16,17 0-5-16,-17 0-3 0,0 6-2 15,0-6-4-15,13 4 6 0,-13-1-7 0,8-3-3 16,-8 3 4-16,7 1-7 0,-1-2 6 0,-1 2 0 16,2-1-6-16,-1-1 4 0,-1 2 0 0,0-1-2 15,2 1 2-15,-1 1 0 0,-2-2-1 0,1 3 6 16,0-2-8-16,-1 0 1 0,1 1-2 0,-3 0-5 15,1-3 5-15,-2 3 0 0,2-3-2 0,-3 2 1 16,0 0 5-16,0-1-1 0,0 1 0 0,0 0 4 16,0 0-5-16,0 1 1 0,0-2 7 0,0 2-4 15,0-1 6-15,-23 1-3 0,23-1 1 0,0 1-1 16,-23 0 6-16,23-2-2 0,-19 4-1 0,6-1 4 16,3-1 1-16,-1 1 5 0,-3-1 2 15,1 0 3-15,-3-1-6 0,3 1 3 0,-1-2 6 16,-2 2 0-16,0-1 2 0,1 2 4 0,-1-4-3 15,-1 4-2-15,0-1 0 0,2 1 3 0,-3-2-3 16,3 0 4-16,-2 2-1 0,2-3-7 0,-1 2-8 16,3-2 3-16,-1 0 0 0,1 2-8 0,-1-1 7 15,3 0-7-15,0-1-10 0,2 0 17 0,1-1-13 16,2 1-4-16,0-1 4 0,4-2-12 0,-1 2 3 16,1-2 5-16,2 0-5 0,-1 0 6 0,1 0 0 15,0 0-2-15,0 0 1 0,0 0-8 0,0 0 6 16,0 0-6-16,0 0 4 0,0 0 7 0,0 0-3 15,0 0-5-15,0 0 9 0,0 0-9 16,0 0-3-16,0 0 11 0,17 0-11 0,-17 0-3 16,0 0 11-16,0 0-8 0,14 0 3 0,-14 0 5 15,10 0-9-15,-3-14 4 0,0 14 1 0,1 0 8 16,1 0 0-16,0-9-5 0,0 9 2 0,1 0-10 16,1-8 1-16,-3 8 3 0,4-5-4 0,-1 1 4 15,0 2 1-15,1-1-7 0,-2 0-2 0,0-1 6 16,2 1-5-16,0-1 4 0,-2 1 4 0,3-2-7 15,-2 2 2-15,1-2 2 0,-4 3 2 16,1-2-1-16,3 0 1 0,-6 3 0 0,3-4-3 0,-2 3 4 16,0 0 0-16,0-1 0 0,-1 1 4 15,1 0-3-15,-3 0-1 0,2 0 4 0,-3-2-8 16,2 2 4-16,0-1-3 0,1 1 7 0,-1-2 3 16,-1 0-3-16,3 0 3 0,-2-1-8 0,1 2 3 15,-1-3 6-15,1 1-5 0,-1 0 0 0,2 0-3 16,-3-2-9-16,-2 2 3 0,3 0 3 0,-1-3 1 15,-1 1 1-15,-1-1-1 0,3 4-2 0,-1-4 1 16,-2 1 5-16,0 0 4 0,0 1 2 0,0-1-4 16,1 2 2-16,-3 1-4 0,4 0 2 0,-4-1 8 15,0 1-7-15,0 1 10 0,0-1-6 16,0 2-2-16,0 2 4 0,0-3-4 0,0 1 1 16,0 2-4-16,0 0 0 0,0 0 3 0,-17 0-7 0,17 0 4 15,0 0-6-15,0 0-7 0,0 0 9 16,0 0-7-16,0 0-1 0,0 0 2 0,0 0-2 15,0 0 5-15,0 0 3 0,-9 18 5 0,9-18-2 16,0 0 3-16,-5 13 4 0,5-13-10 0,-5 0 3 16,2 10-3-16,2-10-4 0,-1 7 7 0,2-7 0 15,-2 0 4-15,2 4-3 0,0-4 2 16,-2 3-7-16,2-3 0 0,0 0 5 0,0 0-3 0,-3 0 9 16,3 0 1-16,0 0-3 0,0 0 0 0,-1 0-7 15,0 0 4-15,-2 0-1 0,3 0 1 16,-2 0 3-16,-3 0-5 0,1 0-7 0,-2-21 5 15,-1 21-2-15,0 0 3 0,-2-17 8 0,2 17-5 16,-2-17 1-16,-2 9 2 0,2-2 0 0,-1 1-3 16,2 0 3-16,0 1-9 0,0 0 3 0,0-1 1 15,1 1 1-15,2 1 6 0,-1 1 4 0,1 0-2 16,1 0-2-16,0 3-2 0,2-2-6 0,-1 3 4 16,3-1-5-16,-1 2 1 0,1 1 5 0,0 0-4 15,0 0 3-15,0 0 0 0,0 0-12 0,0 0 6 16,0 0 4-16,0 0-5 0,0 0 7 0,0 0-1 15,0 0-7-15,0 22 14 0,0-22-5 0,19 15 3 16,-19-15-3-16,0 19-8 0,0-19 5 16,16 20-4-16,-16-9 7 0,0 2-1 0,10-3-6 15,-10 1-2-15,7 1 5 0,-7-1-3 0,4 1 8 16,1 1 2-16,-2-1 0 0,-3-2-7 0,2 2-3 16,-2-1 4-16,2 0-2 0,-2-3 4 0,1 1 4 15,-1-1-7-15,0-2-2 0,0-2-2 0,1 0 2 16,-1-2-1-16,0 0 4 0,0-1 9 0,0-1-3 15,0 0-2-15,0 0 0 0,0 0-4 0,0 0-7 16,0 0 7-16,0 0-6 0,0 0 3 0,0-24 2 16,0 24 0-16,0-17 0 0,0 17-3 0,0-27 5 15,0 13-1-15,0-2 2 0,0 2 2 0,0 1-3 16,0-2 0-16,0 3 1 0,0 3-2 16,0-1 2-16,0 1 9 0,0 3-2 0,0 2 4 15,0 0-3-15,0 4-5 0,0-3 1 0,0 3-7 16,0 0 3-16,0 0-2 0,0 0-1 0,0 0 4 15,0 28-2-15,0-28-2 0,0 22 3 0,0-22 6 16,0 31-8-16,0-14 5 0,0-2-4 0,0 1-6 16,0-1 2-16,0-2-10 0,0 2-5 0,0-6 3 15,0-1 1-15,0 0 7 0,0-2 5 0,0-2-3 16,0-2 5-16,0 0-3 0,0-2 5 0,0 0 0 16,0 0-1-16,0 0 2 0,0 0-2 0,0 0 3 15,0-22-5-15,0 22 5 0,0-24-6 0,9 24 2 16,-9-31 1-16,0 12 2 0,0-2 5 15,0 4 3-15,0-1 4 0,0 0-4 0,0 5 7 16,0 2-4-16,0 3-4 0,0-1 3 0,0 6-9 16,0-1-5-16,4 4 0 0,-4 0-5 0,0 0 2 15,0 0-4-15,3 0 3 0,-1 27 1 0,0-27 2 16,1 24 4-16,0-24-4 0,0 28-9 0,0-9-1 16,1-3-9-16,-2 0 0 0,3-3 3 0,-5 1-10 15,2-4 8-15,0 0-3 0,0-2 3 0,-1-2 12 16,0-2 0-16,-1-3 1 0,0 1 3 0,0-2 1 15,0 0-3-15,0 0 9 0,0 0-2 0,0 0-1 16,0 0-1-16,0 0 1 0,0 0 2 16,0 0-2-16,0-18-3 0,0 18-3 0,0 0-7 15,0 0-7-15,0 0 10 0,0-12-4 0,0 12 5 16,0 0 5-16,0 0-3 0,0-9 3 0,0 9 6 16,0-4-1-16,0 3-1 0,0-3-6 0,0 3 3 15,0-2-7-15,-15 2 2 0,15 1 7 0,0-3-9 16,0 2 8-16,0 1-5 0,-10 0 4 0,10 0-2 15,-6-3 12-15,6 3-4 0,-4-1-4 0,1 1 3 16,-1-1-11-16,0 0 5 0,0-2 3 0,1 2-4 16,-1-1 0-16,-1-1 2 0,0 1-1 0,1-2 8 15,-3 2-6-15,1 1 2 0,4-2 0 0,-6-1-4 16,2 4 10-16,1-4-4 0,1 3-2 0,-3-3-2 16,2 2 0-16,-2 1 3 0,-1-2 0 15,3-1 3-15,-1 1-4 0,-3 1 1 0,4-2-4 16,-1 1 3-16,1 1-1 0,1-1 1 0,-6 1 5 15,4-2-3-15,-1 2 4 0,1 0-2 0,0-2 3 16,0 1 0-16,1 0-6 0,-4 0 4 0,3 0-3 16,-2 0 2-16,3 0 6 0,-2 0-1 0,0-1-7 15,-1 2 4-15,0-1-3 0,1 0-3 0,1 0 12 16,-2 1-6-16,0 0-2 0,1-1 4 0,1 2-5 16,-1-3-2-16,0 2 4 0,2-2-5 15,-3 1 3-15,3-1 1 0,-2 3-5 0,1-4 2 0,-1 3-4 16,4 0 3-16,-3-2 6 0,1 3-2 0,-1-2 6 15,0 1-5-15,0-1 3 0,0 1 0 16,0-1-4-16,1 0 3 0,-2 2-7 0,0-3 2 16,0 0-4-16,0 0 3 0,-2 1 2 0,3-1 2 15,-2 1 7-15,0-1-1 0,-2-1 2 0,4 2 0 16,-1-1-9-16,-1 0 9 0,2 1-2 0,0-2-4 16,-3 1 9-16,5 1-6 0,-1-1 1 0,0 1-2 15,1-1-2-15,-2 0-3 0,1 0-3 0,0-1 2 16,-1 1-2-16,-2 2 1 0,2-1-5 0,0-1 11 15,1 2-5-15,1-2-3 0,-1 3 4 0,3-2-3 16,-1-1 6-16,2 0 10 0,0 3-7 0,1-4 4 16,-2 1-1-16,2 1-9 0,0-1 21 15,-2 1-16-15,-2 0 7 0,2 0-2 0,-1-2-9 16,1 3 6-16,-2-2-8 0,-1 0 8 0,0 0-10 16,0-1 0-16,2 0 4 0,-2 1-4 0,2 1 7 15,-3-2-1-15,2 2-10 0,-2-3 0 0,3 5 0 16,0-3-1-16,-2 2 12 0,3-2-1 0,-1 3 4 15,2-2-4-15,-3 0-3 0,2-1 5 0,-1 1-8 16,0-1 4-16,1 2-1 0,-4-3-4 0,4 1 5 16,-1 0 0-16,-1-1 4 0,3 2 0 0,0 0 2 15,-2-1 1-15,0 0 0 0,0-1-4 0,-2 1 4 16,1 1-3-16,2-2-5 0,-1 2 13 16,-2-2-13-16,1-1-3 0,2 4 7 0,-3-3-16 15,1 1 13-15,3-2-2 0,-3 4 2 0,1-3 7 16,1 1-12-16,0 0 5 0,-1-1-2 0,2 0 2 15,-4 1 3-15,1 0-4 0,2-2-4 0,-6 1 0 16,3 1 0-16,0-2 0 0,0 0-4 0,-1 2 0 16,-1-2-1-16,2-1 4 0,-3 2 4 0,3-1 1 15,-1 2-4-15,1 0 4 0,2-1 2 0,-3 1-10 16,3 1 13-16,0 0-5 0,0-1-5 0,1 0 10 16,-2 1-10-16,1 0 1 0,-3 1 0 15,4-1 0-15,-1 1 0 0,0-2 0 0,1 1 0 16,-2-1 0-16,2 0 0 0,-2 1-1 0,3-2 0 0,-4 2 1 15,0-2 4-15,2 4-4 0,0-4 4 16,-2 2 0-16,2-1-9 0,0 0 9 0,0 2-9 16,-1-2-4-16,2 1 9 0,-1-2-8 0,-1 1 11 15,2 1 1-15,-2-1-5 0,1 0 14 0,-2 0-13 16,2 0-4-16,-2 1-1 0,0 0-4 0,1 0 8 16,0 0 10-16,3 1-1 0,-4-2-9 0,1 0-4 15,0 2 0-15,1-1 10 0,-3 0-1 0,-1-2-1 16,4 1 1-16,-1-1-9 0,-1 2 5 15,2-1 0-15,-1 1 4 0,0-1-5 0,0 0 1 16,0 0-1-16,0 1-3 0,0 0 4 0,2 2 4 0,-4-3 5 16,2 1-5-16,0 2-8 0,1-2 4 0,0 2-5 15,-2-1 1-15,1 1 12 0,0-1-17 16,2 1 0-16,-2-2 13 0,-1 1-8 0,0 0 9 16,2 1-1-16,-1-2-3 0,1 2-2 0,2 1 1 15,-4 0 4-15,2-2-10 0,1 1 11 0,-1-1 0 16,0 1-9-16,-1 0 4 0,1-1-5 0,1 2 10 15,-1-1-5-15,-2 1-1 0,2 0 5 0,-1 0-13 16,-1 0 8-16,2 0 1 0,0-2-4 0,-1 2 4 16,1-1-5-16,0 1 9 0,1 0 1 0,-2-2-5 15,1 0-4-15,1 1-5 0,-2 1 4 16,3-1 0-16,-2 1 5 0,0-2 0 0,2 0-4 16,0 1 3-16,0 0 15 0,-1 1-10 0,1 0-9 15,1 0 10-15,0 0-15 0,-1 0 6 0,1 0 8 16,0 0-8-16,0 0-1 0,0 0 5 0,0 0-10 15,0 0 5-15,0 0 5 0,0 0-6 0,0 0 11 16,0 0-10-16,0 0 0 0,0 0 5 0,0 0-5 16,0 0 10-16,0 0-5 0,0 0-5 0,0 0 5 15,0 0-4-15,0 0 3 0,0 0-3 0,0 0 4 16,0 0-5-16,0 0-5 0,0 0 1 0,0 0 0 16,0 0-1-16,0 0-9 0,0 0-1 0,0 0-15 15,0 0-17-15,0 0-2 0,0 0-20 16,0 0-22-16,0 0-21 0,0 0-30 0,0 0-36 15,0 0-61-15,0 0-55 0,0 0-65 0,0 0-61 16,0 0-51-16,0 0-124 0,0 0-62 0,0 0 54 16,0 23 146-16</inkml:trace>
  <inkml:trace contextRef="#ctx0" brushRef="#br0" timeOffset="154622.44">20875 14000 176 0,'-5'0'12'0,"-1"0"16"0,0 0 9 16,-1 0 21-16,1 0 0 0,-1 0-7 0,2 15 1 16,-3-15-13-16,1 0-6 0,0 0-7 0,3 0-9 15,-7 7 4-15,6-7 0 0,0 0 3 0,0 5 1 16,2-2-5-16,-1-3-7 0,2 0-5 0,1 2 7 15,1-2-2-15,-3 0 4 0,2 1 13 0,1 0 6 16,0 1 13-16,0 1 4 0,0-3 10 0,0 4 10 16,-1-1 13-16,1-2 5 0,0 1-8 0,0-2-1 15,0 3-10-15,0-3 7 0,0 1 6 0,0-1-6 16,0 0 2-16,0 0-7 0,0 1-1 16,0-1-8-16,0 0 12 0,0 0-2 0,0 0 0 15,0 0 6-15,0 0-17 0,0 0 7 0,0 0-1 16,0 0-11-16,0 0-2 0,0 0-6 0,0 0-5 15,0 0 10-15,0 0 2 0,0 0-1 0,0 0 4 16,0 0-2-16,0 0 2 0,0 0-2 0,0 0-5 16,27 0 3-16,-27 0-8 0,19 0-1 0,-19 0 3 15,23 0-6-15,-23 16 3 0,25-16-1 0,-13 0-12 16,1 0 3-16,1 11-10 0,-1-11-8 0,1 8 9 16,0-8-7-16,-3 5-1 0,3-5 5 0,-3 5-8 15,4-1-3-15,-2 0 3 0,-1 1-4 16,2-2-1-16,-3 2-4 0,3 0-4 0,-3 0-1 15,4 0 0-15,-4-1 1 0,2 0 1 0,0-1-6 16,0-2 1-16,0 3 0 0,0-3-3 0,0 2 2 16,-3-1 2-16,1-1-2 0,-1 0 2 0,-1 0 2 15,-3 1-7-15,0-2 4 0,-3 0-4 0,1 0 1 16,-1 0 2-16,-3 0-1 0,2 0 6 0,-2 0 1 16,0 0 0-16,0 0 0 0,0 0 6 0,0 0-1 15,0 0 6-15,0 0 2 0,0 0-8 0,0 0 1 16,-27 0-2-16,27 0-5 0,-19 0 2 0,19-19-9 15,-28 19 5-15,10 0 6 0,0-18-1 0,-1 18 3 16,-1 0-4-16,0-14 0 0,-1 14 0 16,4 0 1-16,-1-9-1 0,2 9 4 0,-1 0 1 15,6 0 1-15,-2 0 4 0,5 0-10 0,1 0-4 16,0 0-1-16,4 0-2 0,2 0 2 0,0 0 1 16,1 0 4-16,0 0-5 0,0 0 1 0,0 0 1 15,0 0 3-15,23 0 1 0,-23 18 5 0,25-18-4 16,-25 0-2-16,33 17-2 0,-12-17-3 0,-1 10 1 15,1-10 1-15,1 8 1 0,1-8-4 0,-2 5 3 16,0-5-2-16,-2 0-6 0,-5 4 1 0,-1-4 1 16,-2 0 4-16,-1 0-1 0,-7 0 6 0,1 0 2 15,-1 0-6-15,-1 1 19 0,-2-1 10 0,0 0 9 16,0 0 11-16,0 0-5 0,0 0-13 16,0 0-9-16,-27 0-9 0,27 0-1 0,-21-19-4 15,21 19-1-15,-20 0 1 0,20 0-10 0,-16-12-2 16,16 12 4-16,-10 0-6 0,10 0 5 0,0 0 2 15,0 0-6-15,0 0-1 0,0 0-2 0,0 0 3 16,0 0 1-16,0 0 6 0,30 0-9 0,-30 0 2 16,26 0-4-16,-6 0-3 0,-4 17 9 0,5-17-4 15,-2 0 7-15,-1 0 1 0,2 0-5 0,-4 0 7 16,-1 0-3-16,-3 0 0 0,-1 0 0 0,-2 0-4 16,-2 0-3-16,-3 0 6 0,1 0 1 0,-3 0 0 15,-2 0 1-15,2 0-2 0,-2 0-1 0,0 0-2 16,0 0-3-16,0 0-2 0,0 0 5 15,0-17-1-15,0 17 5 0,0-13 2 0,0 13-6 16,0-14 1-16,-18 5 0 0,18 2 1 0,0-1-1 16,0-3 0-16,-11 3-2 0,11-2 0 0,0 2-1 15,-12-2 4-15,12 0-1 0,-6 2 0 0,6-2 4 16,-7 1-3-16,5 1 3 0,0 0-2 0,-2 2-2 16,2-3 6-16,-1 1-7 0,1-1-5 0,-1-1 5 15,-2 2-4-15,3-1 11 0,-2 0 7 0,-1-1-1 16,1 1 1-16,0-1-6 0,-2-1-3 0,0 2 0 15,2 1-4-15,-1-3 1 0,3 3 4 16,-2-1 5-16,-1 0 4 0,0 2-1 0,1-4-5 16,1 4-2-16,-1-3-1 0,-2 2-3 0,1 0 14 15,-1-2-1-15,-1-1 1 0,4 3 6 0,-3-3-11 16,0 3-4-16,-3 0 0 0,3-1 1 0,0 2 0 16,-1 0 4-16,1 1-3 0,0 1-2 0,2 0-2 15,-1 1 0-15,3 1 3 0,-2 0-1 0,4 2 1 16,0-1-4-16,0 2-4 0,-2 0-1 0,2 0-2 15,0 0-1-15,0 0-3 0,0 0 0 0,0 0 4 16,0 0-1-16,0 0 3 0,0 0-3 0,0 0 3 16,0 0 0-16,0 21 1 0,0-21-4 0,22 14-2 15,-22-14 4-15,0 21 3 0,20-9 5 0,-20 2-9 16,15 2 3-16,-15-2-10 0,13 1 0 0,-13-1-1 16,13 2-3-16,-6-2-5 0,-1 0 1 15,-1 0 5-15,1-2-6 0,-1-2 10 0,0 0-5 16,-1-1-1-16,-3-2 9 0,1-2-3 0,0-3 7 15,0 1 3-15,-2 0-2 0,0-3 6 0,0 0-8 16,0 0 2-16,0 0 1 0,0 0 7 0,0 0 7 16,0 0-3-16,0 0 3 0,0-20-11 0,0 20-6 15,-21-18 3-15,21 18-6 0,-19-24 7 0,19 11 0 16,-18-1 1-16,18-3 13 0,-18 3-9 0,4-2 5 16,5 2-1-16,2 0-8 0,-2 0 3 15,4 2 0-15,-1 1 5 0,2 2-1 0,0 1-5 0,1 2 2 16,3 1-10-16,0 3-3 0,0 1 7 15,0 1-7-15,0 0 4 0,0 0-2 0,0 0-5 16,0 0 6-16,0 0-3 0,0 0 5 0,0 0-4 16,0 0 6-16,22 18-3 0,-22-18 0 0,0 0 2 15,22 18-9-15,-22-18 2 0,19 0-7 0,-19 17 5 16,11-17 9-16,-11 0-2 0,7 9 2 0,-7-9 4 16,9 0-8-16,-9 0 3 0,2 0 4 0,0 0-4 15,-1 0 5-15,-1 0 1 0,0 0-1 0,0 0 5 16,0 0-10-16,0 0 3 0,0 0-1 0,0-20 1 15,0 20 9-15,0 0-2 0,0-17 4 16,0 17-3-16,0-11 2 0,0 11-2 0,0 0 1 0,0-8-4 16,0 8-3-16,0 0-2 0,0 0-3 0,0 0-1 15,0 0 0-15,0 0 3 0,0 0-1 16,0 0 0-16,0 0-2 0,0 0 0 0,0 16-3 16,0-16 3-16,0 0 3 0,0 24 1 0,0-24 4 15,0 24-1-15,0-12-3 0,21 2 2 0,-21-1-6 16,0 3 3-16,15-1 0 0,-15 1-2 0,12-2 9 15,-12-1-8-15,14 3 6 0,-9-3-3 0,1 0-7 16,1-1 4-16,-2 2-3 0,1-2 7 0,1 0 1 16,-3 0-5-16,1-2-1 0,1-1 3 0,-2 2-4 15,2-3 3-15,-2-1 0 0,-1 1-5 0,1-2 0 16,-2 1 0-16,3-3-2 0,-1 3 0 0,-1-3 1 16,-1 0 0-16,0-4-2 0,-2 3 1 15,0-2 0-15,2-1 2 0,-2 0 5 0,0 0 0 16,0 0 0-16,0 0 0 0,0 0-4 0,0 0 3 15,0 0-2-15,0 0-1 0,0 0 0 0,0 0-7 16,0 0 8-16,0 0-3 0,0 0 2 0,0 0 6 16,0 0-3-16,0 0 6 0,0 0-2 0,0 0-5 15,0 0 7-15,-18 0-2 0,18 0-3 0,0 0 11 16,-11 0-13-16,11 0 5 0,-14 0 5 0,7 0-7 16,-3 0 2-16,1 0 3 0,-5 0-3 0,1 0 6 15,-3 0 6-15,5 0-1 0,-3 0 2 0,-1 0-3 16,-1 0-3-16,5 0-2 0,-5 0 6 0,3 0 0 15,2 0 2-15,-3 0-5 0,-2 0-5 16,3 0 4-16,0 0 5 0,0 0 3 0,2 0 6 16,0 0-4-16,0 0-4 0,0 0 5 0,4 0-4 15,-2 0 3-15,2 0-3 0,-1 0-10 0,1 0 3 16,-2 0-6-16,1 0 0 0,2-12 3 0,1 12-14 16,0 0 1-16,-1 0 0 0,1 0-4 0,2 0 15 15,2 0-10-15,-1 0 0 0,2 0 10 0,-2 0-17 16,2 0-1-16,0 0-5 0,0 0-12 0,0 0-3 15,0 0-1-15,0 0-3 0,0 0 3 0,21 0 4 16,-21 0 5-16,17 0 3 0,-17 0-7 16,27 0-3-16,-11 0 0 0,4 23-3 0,2-23-1 15,2 0 6-15,0 0-3 0,0 12 5 0,1-12 4 16,-2 0 1-16,-3 0 6 0,-4 0 13 0,-1 0-2 16,-4 5 4-16,-2-5 4 0,-4 0-9 0,0 0 9 15,-3 0 1-15,-2 0 8 0,0 0 10 0,0 0 7 16,0 0 10-16,0 0-5 0,0 0-1 0,-22 0-2 15,22 0-9-15,-19 0 2 0,19 0 2 0,-24 0-4 16,6 0 7-16,-1 0-2 0,0 0 2 0,-4 0-3 16,0 0 6-16,-1 0 4 0,4 0 1 0,-3 0 11 15,2-13-12-15,-1 13-11 0,2 0-6 16,-1 0-8-16,4 0-7 0,1 0 5 0,0 0-4 16,2 0-3-16,4 0-1 0,3 0-3 0,3 0 2 15,-2 0-4-15,4 0-1 0,2 0-9 0,0 0-12 16,0 0-5-16,0 0-7 0,0 0-1 0,0 0-1 15,0 0 5-15,26 0 9 0,-26 0 0 0,22 15 3 16,-22-15-5-16,27 0-3 0,-13 0 4 0,6 9-2 16,0-9 9-16,0 0 0 0,-1 0 7 0,-2 0 9 15,1 4 1-15,-7-4 1 0,1 0 5 0,-4 3 1 16,-3-3 0-16,-1 0 13 0,-4 0 3 0,0 3 13 16,0-3 16-16,0 0 12 0,0 0 1 15,0 0-6-15,-35 0-7 0,35 0-4 0,-34 0 2 0,9 0 4 16,-1 0 5-16,3 0-4 0,-5 0-6 0,4 0-5 15,-1 0-13-15,1 0-8 0,6 0-6 16,1 0-4-16,1 0 0 0,1 0-9 0,2 0 5 16,-1 0-9-16,7 0 3 0,1 0 0 0,0 0-13 15,3 0-8-15,-1 0-19 0,3 0-17 0,1 0-18 16,0 0-11-16,0 0-20 0,0 0-23 0,0 0-20 16,0 0-38-16,0 0-63 0,0 0-70 0,0 0-79 15,0 0-70-15,0 0-109 0,0 0-115 0,19 0 12 16,-19 0 133-16</inkml:trace>
  <inkml:trace contextRef="#ctx0" brushRef="#br0" timeOffset="181359.29">4146 7149 722 0,'0'0'55'0,"-19"0"80"0,19 0 67 16,0 0 60-16,0 0-5 0,-13 14-38 0,13-14-28 15,-12 0-32-15,12 0-23 0,-14 17-5 0,5-17-12 16,0 9-2-16,-3-9-6 0,1 14-9 0,0-8-4 15,-2 2-1-15,0-3 0 0,0 2-5 0,-1-1-9 16,2-1-8-16,-1 2-7 0,-1-1-4 16,-1-1-1-16,0 2 10 0,3-2 2 0,-4 2-3 15,3-1-1-15,-2 1-12 0,0 0-4 0,0-4-1 16,1 2-1-16,-2-1 3 0,2 0-1 0,0-1-4 16,0 0 1-16,1 0-4 0,1-1-12 0,0 1-3 15,2-2-10-15,0 0-7 0,1 2-3 0,2-3 2 16,-1 0-8-16,-1 0 0 0,3 3-4 0,0-2-7 15,0-1 5-15,0 2 2 0,1-2 0 0,0 3 1 16,-2-3-6-16,4 0-6 0,-1 1-3 0,-1 0-16 16,2 0-15-16,1-1-19 0,1 0-32 0,-2 0-11 15,2 0-25-15,0 0-34 0,-2 0-34 0,2 0-39 16,-2 0-27-16,-1 0-21 0,1 0-20 16,-2 0-45-16,0 0-73 0,4 0-44 0,-2 0-1 15,2 0 35-15,1 0 146 0</inkml:trace>
  <inkml:trace contextRef="#ctx0" brushRef="#br0" timeOffset="181851.01">3794 7177 725 0,'0'0'80'15,"0"0"83"-15,0 0 58 0,-20 0 58 0,20 0-41 16,0 0-54-16,0 0-26 0,-20 0-33 0,20 0-16 16,-18 17 0-16,6-17-9 0,-3 0 1 0,0 15-6 15,-1-15-5-15,-3 12 1 0,2-12-6 0,-2 14-1 16,0-6-14-16,3 0-9 0,-3-2-9 0,4 2-3 16,-2-1-2-16,3-1-5 0,0-1-7 0,4 2-7 15,-4-5 0-15,7 5-5 0,-1-4 3 0,0 1 3 16,1 0-6-16,1 0-1 0,0-1-9 0,2 2-8 15,0 0 0-15,-2-4-2 0,5 3 0 0,-2-1-3 16,-1-2-3-16,3 1 4 0,1 1-4 0,-1-1 3 16,1 1 5-16,-1 0-5 0,1-1 5 15,0 0 4-15,0 1-7 0,0-1 12 0,0 0-9 16,0 1 0-16,0 1 4 0,0 1 1 0,0-1 8 16,0 1 1-16,0 0 2 0,21 1-3 0,-21 2 1 15,0-2 4-15,23 1 0 0,-23 2-6 0,22-2-1 16,-8 0-4-16,-2 3-6 0,3-3 2 0,1 1-1 15,-1-2-5-15,-1 2 3 0,4-4-2 0,-4 2 0 16,1-1 0-16,-2-1-2 0,0 1-10 0,1-1-13 16,-3-3-12-16,3 1-22 0,-4-1-20 0,1 0-23 15,-2 1-25-15,-1-1-33 0,0-1-35 0,-3 0-37 16,-2 2-50-16,1-2-61 0,-1 2-110 0,-2-2-63 16,0 0-20-16,1 1 118 0,-1-1 169 15</inkml:trace>
  <inkml:trace contextRef="#ctx0" brushRef="#br0" timeOffset="203005.01">23238 12544 703 0,'-2'0'50'0,"-4"0"69"16,4 0 53-16,0 0 65 0,2 0-2 0,-3 0-26 15,2 0-13-15,0 0-26 0,-3 0-15 0,4 0-10 16,-2 0-10-16,-2 0-15 0,1 0-8 0,-1 0-9 15,-1 0-9-15,0 0-4 0,1 0-15 0,-3 0-10 16,1 0-12-16,-1 0-9 0,0 0-5 0,2 0-14 16,-1 0-12-16,-2 0-6 0,2 0-7 15,2 0 2-15,-1 0-2 0,1 0-5 0,0 0-10 16,2 0-25-16,-1 0-29 0,1 0-42 0,-5 0-39 16,2 0-30-16,1 0-42 0,-2 0-40 0,-3 0-92 15,1 0-75-15,-1-18-33 0,-3 18 3 0,0 0 136 16,1 0 129-16</inkml:trace>
  <inkml:trace contextRef="#ctx0" brushRef="#br0" timeOffset="203387.79">22765 12611 332 0,'-2'0'20'0,"-2"0"21"0,-1 0 22 15,1 0 16-15,-2 0 10 0,0 16 8 0,2-16 6 16,0 0 6-16,-1 10-7 0,-1-10-10 0,1 10 3 15,1-10-4-15,-2 7 1 0,0-3-3 16,2-1-23-16,2 0-3 0,-1 1-19 0,-2-3-1 16,4 2-4-16,-3-1-6 0,0 1 0 0,2 1-15 15,0-2 10-15,0 1-19 0,-2-2-1 0,3 3 0 16,-3-2-11-16,2 0 7 0,0 0-4 0,0 1-4 16,1-2-4-16,-3 1-17 0,1 1-30 0,1-1-46 15,0 1-54-15,0-2-39 0,2 1-22 0,-1-1 2 16,-1 2 9-16,0 0 4 0,2 0 2 0,-3 0 46 15,3 1 49-15</inkml:trace>
  <inkml:trace contextRef="#ctx0" brushRef="#br0" timeOffset="203752.3">22480 12960 237 0,'-2'4'16'0,"2"0"12"0,0-1 21 0,0 3 26 15,0-2-3-15,0 1 19 0,0-1 9 0,0 2-1 16,0-2 20-16,0 2 0 0,0 0 10 0,0 0 17 16,0 0-8-16,0 0-12 0,0-1-9 15,0 1-15-15,0-1-11 0,0 0 4 0,0 2-13 16,18-3-11-16,-18 2 11 0,0-1-12 0,0 3-5 15,0-2-6-15,0 0-8 0,7 0-4 0,-7 0-4 16,4 0 1-16,-4-2-11 0,3 1 3 0,-3 1-15 16,2-2-6-16,0 1 3 0,-2 0-18 0,0 0 7 15,0-2-5-15,0 1-9 0,0-3 6 0,2 1-4 16,0-2 2-16,-2 1-13 0,2 1-24 0,1-2-28 16,-1 2-39-16,1-1-32 0,-1 3-44 0,-2-1-47 15,2 0-58-15,0 1-31 0,0-1-16 0,1 0 13 16,-1 3 47-16,0 0 80 0</inkml:trace>
  <inkml:trace contextRef="#ctx0" brushRef="#br0" timeOffset="204140.08">22548 13394 410 0,'0'3'33'0,"0"-2"40"0,0 1 48 16,0 1 36-16,-5 1 30 0,5-2 5 15,0 3 9-15,0-3 0 0,0 2-30 0,0-2-17 16,0 3-23-16,0-2-14 0,0 1-4 0,0 1-1 16,0-3-9-16,0 4-2 0,0-1-7 0,0-1-11 15,0 2-3-15,0-2-7 0,0 2-10 0,0-1 1 16,0-1-6-16,19 1-6 0,-19 0-3 0,0-2-9 15,0 1-6-15,15 1-1 0,-15-1-3 0,0 0-3 16,12-1-4-16,-12 1-2 0,6-2-3 0,-2 2-6 16,-2-1-2-16,1 0-6 0,1 0-1 0,-2-2-1 15,1 2 3-15,2-1-5 0,-3 0 0 0,2 0-2 16,-1-1-5-16,-1 2-11 0,1-3-26 0,0 3-30 16,-1-1-30-16,1-2-29 0,1 3-15 15,-2-2-21-15,3 1-23 0,-2 0-24 0,1 0-45 16,2 2-66-16,-3-2-46 0,3 1-21 0,0-1 13 15,-1 2 90-15,2 0 102 0</inkml:trace>
  <inkml:trace contextRef="#ctx0" brushRef="#br0" timeOffset="204475.89">22828 13698 602 0,'0'1'53'0,"0"2"56"0,15-2 55 0,-15 0 65 15,0 0-9-15,0 1-13 0,14-1-16 0,-14 0-31 16,0 2-14-16,10-3-20 0,-10 2-14 0,7-1-7 16,1 0-15-16,-5 1-7 0,1 1-8 0,0-2-14 15,2-1-1-15,-2 2-7 0,0 1-10 0,1-3-1 16,-1 3-7-16,2 0-2 0,2 0-4 0,-4-3-3 15,5 3-4-15,-3-1-10 0,2 0-8 16,1-1-4-16,-1-1-3 0,1 1 4 0,1-1 2 0,0 0-5 16,-1 0-2-16,1 0-16 0,-1 0-19 15,1 0-35-15,-2 0-34 0,1 0-31 0,1 0-30 16,-5 0-28-16,4 0-51 0,-4 0-74 0,2 0-66 16,1-18-22-16,-3 18 14 0,0 0 104 0,1 0 114 15</inkml:trace>
  <inkml:trace contextRef="#ctx0" brushRef="#br0" timeOffset="204816.69">23453 13628 569 0,'3'-1'54'0,"1"-3"50"0,2 1 59 0,-1-1 56 15,5 2 3-15,-2-1 0 0,3-1-17 0,1-1-20 16,0 0-24-16,-1 1-18 0,2 0-9 0,-1-2-8 16,-2 1-12-16,1-1-10 0,0 0-13 0,1-1-15 15,-4 0-7-15,3 1-10 0,1-1-9 0,-4-2-8 16,2 3-17-16,-2-2-12 0,0 0-12 15,2 1-3-15,-5-1 2 0,1 4-1 0,-2-5-11 16,3 4-23-16,-3-2-38 0,-2 1-40 0,0 0-42 16,-2 0-46-16,0 1-43 0,0-1-86 0,0 2-80 15,0-1-54-15,0 1-6 0,-21-2 127 0</inkml:trace>
  <inkml:trace contextRef="#ctx0" brushRef="#br0" timeOffset="205138.15">23770 13214 909 0,'1'-6'79'15,"0"-1"73"-15,-1-1 75 0,2 2 50 0,-2-2-35 16,0 2-39-16,0 1-48 0,2 1-27 0,0 0-22 15,-2 2-13-15,0-1-4 0,1 1-1 0,-1 1-10 16,0 1-2-16,1-4-10 0,-1 3-11 0,0-3-1 16,0 0-10-16,0 0-10 0,0-1-3 0,0 1-9 15,0-1-10-15,0 0-2 0,0 1-9 0,1 0-2 16,-1-1-1-16,0 2 1 0,0 0-3 16,0-1-15-16,0 1-30 0,0-2-36 0,0 0-40 15,0 2-27-15,0-2-29 0,0 1-29 0,0 0-48 16,0-2-76-16,-22 1-64 0,22 2-39 0,-19-1 17 15,19-1 118-15</inkml:trace>
  <inkml:trace contextRef="#ctx0" brushRef="#br0" timeOffset="205531.93">23646 12807 682 0,'0'-4'55'0,"0"0"56"16,0 0 61-16,0-1 57 0,0-1-10 0,0 1-21 16,0-2-28-16,0 1-40 0,-16-1-35 0,16 1-31 15,0-1-33-15,0 1-20 0,-11 0-11 0,11-1-3 16,-8 2 1-16,3-2-17 0,5 3-30 0,-7-1-55 15,4 2-90-15,1 0-89 0,-5 0-59 0,4 2-32 16,-2 0 26-16,2 1 110 0</inkml:trace>
  <inkml:trace contextRef="#ctx0" brushRef="#br0" timeOffset="206332.18">23485 14252 655 0,'0'-5'52'0,"0"3"65"0,0 0 82 15,-16-2 58-15,16 1-2 0,0-1-16 0,-11 0-47 16,11 1-16-16,0 1-21 0,0-2-14 0,0 0-7 15,0 1-14-15,-7 0 10 0,2 0-8 0,4-1 0 16,-2 1-8-16,-2 0-9 0,1 0-7 0,-1 1-4 16,-3 0-10-16,0 0-17 0,2-1-12 0,-1 2-18 15,-1-2 1-15,-2 1 4 0,1-1-5 0,2 2 3 16,-4-1-8-16,2 1-9 0,2 1 0 0,-1-5-6 16,0 5-5-16,1-1-2 0,-1 0-3 0,3-1-4 15,-2 2 0-15,3 0-2 0,-1 0 1 0,1-2-1 16,-1 2 0-16,3 0-1 0,-2 0 0 15,4 0-5-15,-2 0 0 0,0 0-9 0,0 0-14 16,-2 0-24-16,0 0-35 0,0 0-32 0,-1 0-30 16,-1 0-26-16,-4 0-23 0,2 0-21 0,1 0-21 15,-2 0-42-15,0 0-46 0,0 0-79 0,0 0-35 16,0 0 4-16,-2 19 53 0,4-19 140 0</inkml:trace>
  <inkml:trace contextRef="#ctx0" brushRef="#br0" timeOffset="206788.46">22979 14272 311 0,'-5'0'30'0,"-1"0"30"0,1 0 39 15,-1 14 23-15,1-14 7 0,0 0 15 0,1 10 8 16,0-10 22-16,-1 6 14 0,-1-6-11 0,0 7-15 15,0-1-17-15,-1-1-29 0,1 1-19 0,-1-1-16 16,0 0-5-16,2 2-5 0,-3-1-7 0,1 0-2 16,3-2-10-16,-4-1-10 0,4 1 2 0,-1 2-5 15,-1-1-9-15,2 0 0 0,-1 2-6 0,0 1 0 16,1-1-4-16,2 3 1 0,-3-3-4 0,3 0-11 16,0 2-3-16,-2 0-1 0,1-3-3 0,1 3 4 15,-3-2-1-15,5 2-3 0,-2-2-1 16,-1 0-22-16,0-1-27 0,0 4-38 0,3-5-39 15,-4 1-38-15,3 2-48 0,-3-2-69 0,2 1-72 16,0-3-35-16,0 2-3 0,-2 1 60 0,2-1 114 16</inkml:trace>
  <inkml:trace contextRef="#ctx0" brushRef="#br0" timeOffset="207127.27">22768 14779 282 0,'-14'2'28'0,"14"3"26"0,0 0 37 0,0 0 37 15,0 0 17-15,0 0 23 0,0 0 27 0,0 0 19 16,0 1-2-16,0 1-13 0,0-2-32 0,0 1-27 16,0-1-17-16,0 2-5 0,0-2-12 0,0 1-7 15,0-1-8-15,0 1-11 0,15-1-3 0,-15 2-1 16,0-2-9-16,0 1-3 0,13 1-7 0,-13-2-6 15,0 1 2-15,6-1-7 0,-6 2-1 0,0-3-12 16,6 1-13-16,-5-1-8 0,1 1-8 0,-2-3-2 16,0 3-2-16,2 0 2 0,-2-3-3 0,3 1-2 15,-1 1 3-15,-2-2-5 0,2 1-10 0,0-2-24 16,-1 4-24-16,-1-3-26 0,2-2-28 16,0 3-20-16,0-1-29 0,0 1-34 0,0-1-44 15,1 2-66-15,-1-3-56 0,0 3-25 0,2 2 9 16,1-4 60-16,0 1 104 0,-2 3 92 0</inkml:trace>
  <inkml:trace contextRef="#ctx0" brushRef="#br0" timeOffset="207428.09">22989 15108 493 0,'1'1'38'16,"2"-1"45"-16,-3 2 47 0,4-2 49 15,-4 1 15-15,4-1 0 0,-2 2-12 0,1-2-10 16,-1 1-14-16,4-1-11 0,-2 0-2 0,0 1-7 16,0-1-20-16,1 2-4 0,1-2-18 0,-2 1-10 15,1 1-2-15,2-1-14 0,-2 0-5 0,3 0-9 16,-3 1-14-16,-3-1-10 0,6 1-6 0,-5-2-11 16,2 0-6-16,-1 1-2 0,-1 2-5 0,1-3-3 15,2 0 3-15,-2 1-2 0,-2-1 0 0,2 2-1 16,-1-2-3-16,1 0-12 0,-2 0-24 0,0 1-36 15,0-1-42-15,0 0-37 0,0 0-35 0,-2 0-36 16,2 1-38-16,-2-1-62 0,0 0-41 0,6 0-2 16,-6 0 11-16,3 0 86 0,1 0 98 15</inkml:trace>
  <inkml:trace contextRef="#ctx0" brushRef="#br0" timeOffset="207779.9">23433 15121 421 0,'4'0'42'15,"-2"0"47"-15,1 0 52 0,1-10 65 0,-4 10 15 16,5 0 8-16,-5 0-7 0,2 0-31 0,2 0-19 15,-4 0-22-15,1 0-17 0,1 0-12 0,-2 0-20 16,4 0-13-16,2 0-7 0,-3 0-9 0,4 0-9 16,-2 0-5-16,-1 0-16 0,3 0-5 0,1 0-10 15,-3 0-4-15,0 0-11 0,2 0 1 0,-3-14-5 16,5 14-6-16,-3 0-2 0,4 0 0 0,-4-10-2 16,-1 10-5-16,3 0 8 0,-2-7-14 0,-2 7-5 15,1-3-22-15,-2-2-29 0,2 3-33 0,-3-2-35 16,1 2-30-16,-1-1-42 0,0 2-65 0,1-1-64 15,-3 0-44-15,0-2-7 0,0 1 35 16,0 1 111-16,0 0 94 0</inkml:trace>
  <inkml:trace contextRef="#ctx0" brushRef="#br0" timeOffset="208143.7">23844 14798 1031 0,'3'-7'66'0,"3"0"72"0,-1-1 57 0,-2 1 52 16,0 0-27-16,2-1-25 0,0-3-20 0,-2 3-13 15,4 0-5-15,-2-1-12 0,-1 0-5 0,1 2-13 16,-3-2-10-16,2 1-8 0,1 0-6 0,-1 3-10 16,-1-3-6-16,-1 2-14 0,2-3-20 0,-1 3-12 15,-1 0-16-15,0 1-12 0,3-2-8 16,-2 0-3-16,0 4-5 0,0-2 4 0,-1 3 1 0,-1-2-9 16,1 0-15-16,-2 1-27 0,0 1-36 0,0-2-37 15,0 3-37-15,0 0-43 0,0-2-32 16,0 0-32-16,0 1-63 0,0 0-99 0,0 0-76 15,-25-1-21-15,25 2 107 0,0 1 167 0</inkml:trace>
  <inkml:trace contextRef="#ctx0" brushRef="#br0" timeOffset="208497.18">23916 14511 398 0,'0'-3'39'0,"0"-1"60"16,0 2 63-16,0-3 52 0,0 1 33 0,0 0-11 16,0 1-13-16,0-4-14 0,0 3-38 0,0-3-19 15,0 1-21-15,0 0-16 0,0-2-10 0,0 1-8 16,0-1-7-16,0 1-5 0,0-1-2 0,0 1-6 15,0-1-12-15,0 2-2 0,-16 0-7 16,16 0-5-16,0 1 0 0,-9 0-9 0,9 2-10 0,-6 1-10 16,6 0-6-16,-8 0-8 0,5 1-7 15,1 0-4-15,-2-1-4 0,0 1-2 0,-1-1-11 16,-1 0-21-16,0-2-23 0,1 3-30 0,-2-4-33 16,0 3-35-16,-1 0-38 0,-2 0-59 0,-1 2-119 15,0-1-106-15,1 1-65 0,-5 0 75 0,-2 0 166 16</inkml:trace>
  <inkml:trace contextRef="#ctx0" brushRef="#br0" timeOffset="211888.08">22768 13682 135 0,'0'0'5'16,"-9"0"11"-16,9 0 14 0,0 0 11 0,0 0 1 16,0 0-2-16,0 0 4 0,0 0-3 0,0 0 12 15,0 0-1-15,0 0-5 0,0 0 8 0,0 0-1 16,0 0 3-16,0 0 8 0,0 0-7 15,0 0-8-15,0 0 1 0,0 0-8 0,0 0 6 0,0 0-4 16,0 0-4-16,0 0-14 0,0 0-4 16,0 0 0-16,0 0-9 0,0 0 0 0,0 0-14 15,0 17 0-15,-15-17 0 0,15 0 4 0,0 0 1 16,0 0 0-16,0 0-5 0,-10 13-9 0,10-13 9 16,0 0-5-16,0 8 5 0,-2-8-14 0,2 0-26 15,-3 2-31-15,3-2-37 0,0 0-11 0,0 0-14 16,-2 0-1-16,0 4 3 0,2-4-6 0,0 1 5 15,-2 2 33-15</inkml:trace>
  <inkml:trace contextRef="#ctx0" brushRef="#br0" timeOffset="212444.76">22604 13911 283 0,'-7'4'22'15,"3"-1"26"-15,2 1 20 0,-4-1 28 0,4 1 0 16,-1 0-10-16,0-1 11 0,1 0-8 0,1-1 3 16,-5 3 9-16,4-4-4 0,0 1 0 0,-1 1-3 15,1-1-14-15,0 2-16 0,-1-3-18 0,1 0-15 16,0 3-1-16,0-4-12 0,-1 1 3 0,-1 0-13 15,2 1-3-15,0-1-2 0,-1-1-6 0,1 1-1 16,0 1-18-16,2-2-17 0,-2 0-33 0,-1 1-44 16,1-1-40-16,2 2-46 0,-3 0-14 0,1-2-5 15,0 0 6-15,-2 0 37 0,1 0 51 16</inkml:trace>
  <inkml:trace contextRef="#ctx0" brushRef="#br0" timeOffset="212814.2">22449 14090 221 0,'0'0'11'0,"0"0"23"15,0 0 19-15,-9 0 11 0,9 0 5 0,0 0-5 16,0 0 3-16,0 0 5 0,0 0 6 0,0 0-10 16,-6 0 0-16,2 0-7 0,0 0 3 0,-2 0 13 15,1 13-1-15,1-13-1 0,0 0 2 0,-1 0-14 16,2 0-5-16,3 0 4 0,-4 0-15 0,4 0-2 16,-2 8-5-16,-1-8-13 0,1 0-5 0,0 0-5 15,2 0-8-15,-2 0-1 0,0 0-3 0,-1 0-2 16,1 0-6-16,0 0 3 0,-2 4 0 15,1-4-13-15,0 0-4 0,3 1-23 0,-4-1-42 16,4 4-31-16,-4-4-21 0,4 0-30 0,-2 1-5 16,-1 0-9-16,1-1-18 0,0 0 4 0,-2 0 19 15,0 0 46-15</inkml:trace>
  <inkml:trace contextRef="#ctx0" brushRef="#br0" timeOffset="213428.29">22407 14012 257 0,'0'0'16'0,"0"0"28"0,0 0 26 16,0 0 26-16,0 0 13 0,0 0-8 0,-19 0 1 16,19 15-5-16,0-15-5 0,-13 0 12 15,13 12-7-15,-16-12 3 0,16 10 0 0,-15-10-10 16,7 9 2-16,0-9-7 0,1 8-7 0,0-3-14 15,0-2 6-15,0 1-2 0,1 1 0 0,-1 1 4 16,1-1-20-16,0-1-2 0,0 0-8 0,2 0 0 16,-1-2-2-16,1 2-5 0,0-4 4 0,1 3-9 15,0-3 2-15,1 1-4 0,0 3-5 0,0-3 7 16,2 0 0-16,-2 4 0 0,0-4 1 0,1 1-8 16,1 3-2-16,-3-3 0 0,2 2-1 0,-3-1-7 15,4 0-4-15,0 1-5 0,0-1 3 16,0 1 5-16,0-2 3 0,0 0 3 0,0 2-3 15,0-1 2-15,0 0 1 0,0 0-1 0,0 1 0 16,0 0 3-16,17 2-5 0,-17-4 4 0,0 3 1 16,0-2 6-16,21 0 10 0,-21 1-6 0,10-1 2 15,-10-1-5-15,15 1 4 0,-7 1 9 0,1-2 7 16,1 1-2-16,0 1-4 0,-1-3-11 0,1 4-7 16,1-2-1-16,-3-2-6 0,2 2 3 0,-3-2-3 15,-1 1 1-15,1-1-5 0,-3-1-4 0,-1 0-3 16,1 1-5-16,-3-1 2 0,1 0-2 0,0 0 0 15,-2 0-26-15,0 0-28 0,0 0-47 0,0 0-68 16,0 0-55-16,0 0-88 0,0 0-111 16,2 0-124-16,0 0-47 0,-2 0 95 0,0 0 161 15</inkml:trace>
  <inkml:trace contextRef="#ctx0" brushRef="#br0" timeOffset="214268.33">23301 15237 258 0,'-6'0'15'0,"6"0"30"15,0 0 22-15,-4 0 27 0,4 0 7 0,-2 0-6 16,0 0 3-16,-1 0-3 0,1 0 4 0,-2 0-7 15,1 18 8-15,-1-18 7 0,0 0-4 0,1 0 4 16,-1 13-11-16,-1-13-16 0,1 0-3 0,-1 9-9 16,-1-9-6-16,2 9-5 0,-2-5-11 0,0-1-6 15,3 0-12-15,-3 1-12 0,3 0-8 0,-3-1-3 16,4-2 4-16,-3 3-2 0,2 0 0 0,-3-2 1 16,1 2-8-16,-1-2 2 0,0 1-8 0,0-1-20 15,0 2-29-15,2-3-35 0,-1 1-54 0,1 1-54 16,-1-1-43-16,-3-2-30 0,7 2 6 15,-4-1 12-15,1-1 26 0,0 0 64 0</inkml:trace>
  <inkml:trace contextRef="#ctx0" brushRef="#br0" timeOffset="214704.08">22873 15420 283 0,'-4'0'22'0,"-3"0"24"16,2 0 35-16,1 0 30 0,-2 0 10 0,-1 0 0 16,2 0 3-16,-4 0 4 0,3 0 10 0,1 0 14 15,-1 0-5-15,1 0-7 0,-2 0-28 0,4 0-20 16,-3 0-12-16,2 0-10 0,-1 0-8 16,-1 0-4-16,2 0-13 0,-2 0-6 0,2 0 1 15,-1 0-8-15,1 0 1 0,0 0 0 0,1 0-11 16,-2 0 2-16,1 0-9 0,2 0-10 0,0-11 0 15,-1 11-6-15,1 0 1 0,-2 0-1 0,2-8-4 16,-3 8-8-16,3-3-18 0,0 3-17 0,-3-5-35 16,4 5-27-16,-3-3-42 0,2 0-46 0,-2 0-31 15,4 2-44-15,-2-3-12 0,1-1 8 0,-1 3 13 16,2-1 67-16,-2 0 68 0</inkml:trace>
  <inkml:trace contextRef="#ctx0" brushRef="#br0" timeOffset="-214456.69">22669 15325 355 0,'0'0'22'15,"0"-3"30"-15,-9 1 25 0,9 0 32 0,-6 0 7 16,3 2 4-16,1-2 15 0,-3 0-9 0,3 1 4 15,0-2-7-15,1 2-10 0,-3-1 0 0,1-1-9 16,2 1-15-16,-3 0-16 0,1-1-15 0,-1 1-16 16,-3 0-1-16,4 1-10 0,-3-3 2 15,3 2-3-15,-3 1-11 0,2-1-1 0,-2-2-7 16,0 2-5-16,1 0-3 0,-3-3-1 0,3 3-6 16,-2-1 1-16,1-1 1 0,-1 3-2 0,2-3 3 15,-1-1-1-15,-1 3-9 0,2-2-3 0,1 2-6 16,0-2-24-16,-1 1 0 0,3 2-32 0,0-2-46 15,-2 0-31-15,3 0-58 0,-1 3-29 0,2-2-6 16,-3-2-4-16,3 2 26 0,0 1 20 0,0 1 58 16</inkml:trace>
  <inkml:trace contextRef="#ctx0" brushRef="#br0" timeOffset="-214067.91">22568 15149 312 0,'-16'-1'24'15,"16"-1"25"-15,0-1 25 0,-13 1 29 0,13-1 2 16,-7 2-3-16,0 0-4 0,2-2-12 0,1-1-18 16,-2 1-9-16,1-1-16 0,-1 0-17 0,-2 1-4 15,2-1-13-15,-1-2 0 0,-2 2-1 0,2 0-3 16,2 0-5-16,-1 0-5 0,4 0-8 0,-2 3-13 15,-1-3-14-15,5 3-27 0,-4-1-17 0,4 2-18 16,-2-2-14-16,2 1-2 0,0-1-12 0,-4 1-1 16,4 1-2-16,0 0 21 0,0 0 38 0</inkml:trace>
  <inkml:trace contextRef="#ctx0" brushRef="#br0" timeOffset="-213252.83">22734 15072 286 0,'-7'0'26'0,"3"-1"22"0,0 0 18 0,-1-1 21 15,-4 2-1-15,2-2 4 0,1 1 5 0,-2 0 1 16,3-1 1-16,-3 0-9 0,1 2-7 0,-3-1-1 16,5 0-8-16,-4 1-4 0,1-2 8 0,0 0-7 15,-3 0 3-15,2 2 6 0,0 0-14 0,-1-3-2 16,0 2-16-16,-1 1-8 0,1 0 11 0,-1-1 0 15,2 1 5-15,-2-1-3 0,2 1-14 0,0 0-1 16,0 0-6-16,0-1 1 0,0 1-4 0,0 0 2 16,-2 0-2-16,2 0-3 0,0 0 1 15,-1 0-10-15,0 0 3 0,-3 0-9 0,3 0 3 16,-3 0-2-16,2 0-2 0,-3 0 13 0,1 0-9 16,-1 0-1-16,1 0 0 0,1 0-9 0,-1 16 13 15,4-16 2-15,-1 0 2 0,4 0 3 0,-1 0-10 16,1 0 4-16,4 7 0 0,0-7-2 0,0 0 6 15,1 0-4-15,-2 0-4 0,3 0-3 0,0 4 0 16,0-4-3-16,-2 0 3 0,2 0 2 0,0 0-3 16,0 3 2-16,0-3 0 0,0 0 0 15,0 2 5-15,0-2 1 0,0 2 1 0,0-1 0 0,0 3-1 16,0-3 1-16,0 3 6 0,0 0 1 0,0 0 4 16,-20 3 2-16,20-3-7 0,0 2 0 15,0-1-5-15,0 0-3 0,-14 1-4 0,14 0-1 16,0-1-5-16,0 1 8 0,-8 2 3 0,8-2-3 15,-5 1 5-15,5 0-8 0,-2 3-1 0,0 0 2 16,2-1-2-16,0 1 0 0,0 0-4 0,0-1-3 16,0 1 0-16,0 1-1 0,0-2-3 0,0 1-2 15,0-2 1-15,0-1 1 0,0 1 5 0,0 0-8 16,0-1-25-16,0-2-34 0,15 2-44 0,-15-3-36 16,0 2-39-16,0 0-51 0,0-2-73 0,10 1-94 15,-10-1-54-15,0 0-12 0,6 1 92 0,-6-1 141 16</inkml:trace>
  <inkml:trace contextRef="#ctx0" brushRef="#br0" timeOffset="-183037">17562 13583 275 0,'0'-4'14'0,"0"3"12"0,0 0 16 15,0-1 23-15,-15 0 4 0,15 1 0 0,0 0 5 16,0-1-10-16,0 2 5 0,0 0 11 0,-8 0-11 16,8 0 10-16,0 0-8 0,0 0-7 15,-5 0 1-15,5 0-4 0,-4 0 2 0,4 0-1 16,0 0-1-16,-2 0-1 0,0 0-6 0,1 0-18 15,-2 0 3-15,2 0-14 0,-3 17-4 0,0-17 0 16,-1 0-4-16,-1 0 0 0,0 13 0 0,-2-13 14 16,1 12-7-16,-2-5 0 0,3 1-2 0,-2 1-2 15,1 2 2-15,-2-2-6 0,3 4 8 0,0-1-9 16,-1 1 8-16,1-1 8 0,-2 3-2 0,1-2 8 16,-1 1-7-16,2 3 3 0,0-2-3 0,-3 0-6 15,3 2 2-15,-2-2 0 0,1 0-5 16,0 2 1-16,1-2 2 0,1 1 0 0,0 0 3 0,0-3-4 15,-1 2-8-15,0 0-5 0,2 1 2 16,0-3 0-16,-1 1 3 0,2-1-1 0,-1 1 1 16,-1 0-3-16,1 0 2 0,2-2-1 0,-1 1-9 15,0 0 2-15,1 0-1 0,2 1-2 0,-2-3 4 16,2 3-1-16,0-3 2 0,0 4-2 0,0-5 0 16,0 4-1-16,0-3 0 0,0 3-4 0,0-1 2 15,0-1 3-15,19 2-4 0,-19 0 7 0,0-1-7 16,16 1-2-16,-16-1-1 0,12-1 2 0,-12 0 2 15,15-1-3-15,-7-3-1 0,-2 3-2 0,1-3 2 16,-2-2-1-16,3 6 5 0,-2-3-1 0,1 0 1 16,-1 3 1-16,0-2-6 0,-1 2 0 0,1 1-3 15,2-1-3-15,-2-2 9 0,-1 2-3 16,0-2 4-16,0 1 3 0,1 0-6 0,0 0 1 16,-2-1 1-16,1-3-2 0,0 3 1 0,0-1 0 15,-2-3-4-15,1 0 4 0,-1 3-6 0,2-3 4 16,-2 0-4-16,-1-1-7 0,2 3 8 0,-1-6-6 15,-2 3 2-15,2-1 5 0,0-1-1 0,-2 2 4 16,1-2-4-16,-1-1 2 0,0 0-1 0,0 1-3 16,1-1 4-16,-2-2 1 0,0 0-6 0,0 1 6 15,0-1 0-15,0 0-3 0,0 0 9 0,0 0-6 16,0 0 0-16,0 0 2 0,0 0 2 0,0 0 6 16,0 0 0-16,0 0-3 0,0 0-4 15,0 0-8-15,0 0-1 0,0 0 5 0,0 0 2 16,0-18 3-16,-27 18 1 0,27 0-5 0,0-22-5 15,-26 22 6-15,26-16-3 0,-21 16 4 0,21-20 0 16,-20 8-4-16,9-1 1 0,0 1-1 0,0-3 2 16,1 0 2-16,-1-3-2 0,-1 1 6 0,3 1-5 15,0-2-1-15,-1 2 4 0,0 1-9 0,2 0 8 16,1-1-5-16,-2 2 3 0,1-2 1 0,1 0-5 16,-1-1 7-16,1 0-6 0,0-4 2 0,-1 2-2 15,0 0 0-15,0 0 5 0,2 0-4 0,-1-1 5 16,2 0 1-16,0 1-10 0,-1 0 7 15,2-1-4-15,0 1-3 0,1 1 7 0,0 0-4 16,2 0-5-16,-2 0 8 0,3 1-2 0,-1-2 2 16,1 2 2-16,0-1-5 0,0 1-1 0,0-1-2 15,0 1-1-15,0 0-5 0,0 0 4 0,0 2-3 16,19-1 4-16,-19 0 0 0,0 0-3 0,0 1-3 16,17-2 1-16,-17 2-4 0,14-2-1 0,-3 0 3 15,0 1-9-15,0-2 6 0,0 1 0 0,5 1 3 16,-1-1 8-16,-1 2-7 0,2 1 8 0,-2 0-3 15,0 2 7-15,0 2-1 0,-3-1-5 0,-1 5 9 16,-2-2-11-16,0 2 7 0,0-1 1 0,-3 3-1 16,-2 1 3-16,0 0 4 0,1 0-1 15,-2 2-3-15,0-1 4 0,-2 2-4 0,0 0 0 16,0 0 4-16,0-2 2 0,0 2-2 0,0 0 0 16,0 0 0-16,0 0-4 0,0 0 4 0,0 0-3 15,0 0-1-15,0 0 0 0,0 0 3 0,0 0 2 16,0 0-1-16,0 0-4 0,-16 0-4 0,16 0 4 15,0 0-4-15,0 0 6 0,-18 17-6 0,18-17 0 16,-13 0 0-16,3 15 0 0,1-15 8 0,-2 20 0 16,0-10 0-16,1 3-3 0,-2-1-2 0,-1 3-3 15,3-2 10-15,-2 4 3 0,1-2 5 0,0 2 8 16,-1 0-4-16,2 1 3 0,-1 1-3 0,-1-1-3 16,1 1-3-16,2 2-1 0,-2-2 2 15,1-1 1-15,0 1 1 0,0 1-1 0,2-1-6 16,2-1 0-16,-1 1-5 0,0-2 3 0,4 3 1 15,-1-1-3-15,1-2 9 0,2 4-2 0,0-1 5 16,1 0-1-16,0 2-4 0,0 0 0 0,0 1-3 16,0 1 4-16,0 0 0 0,0-1 3 0,0 0 2 15,0 2-4-15,22-1 3 0,-22 2-2 0,0-4 0 16,16 0 1-16,-16-2-1 0,14 2-3 0,-14-1 3 16,12-1 3-16,-12 2 1 0,14-2 2 0,-7 5-1 15,-2-2 1-15,4 2-1 0,-1-2-2 16,0-1 1-16,-1 2-6 0,1-3 0 0,2-3 2 0,-4 0-6 15,4 0 2-15,-2 0 8 0,0-1-1 16,1-2 6-16,-1-2-2 0,0 1-4 0,1-2-3 16,0 2-10-16,-2-2 5 0,3-2-11 0,-2 0 5 15,-1-1 7-15,0 0-7 0,0 0 8 0,-1-2-5 16,1 0-5-16,-2-1 2 0,1 1-2 0,0-2 1 16,-1 0 1-16,0 0-2 0,-1-1-1 0,1 1 0 15,-1-2 0-15,1 2 0 0,0-1 0 0,-3 0 1 16,3-3-4-16,-5 2 3 0,4-3-1 0,-3 3-3 15,0-3-1-15,1 2-8 0,-1-1-8 0,0-1-7 16,-1 0-7-16,2 0-15 0,-1 0-4 0,-1 0-9 16,0 0-15-16,0 0-12 0,0 0-21 15,0 0-41-15,0 0-44 0,0 0-78 0,0 0-80 16,0 0-42-16,0 0-6 0,0-18 78 0,0 18 117 16</inkml:trace>
  <inkml:trace contextRef="#ctx0" brushRef="#br0" timeOffset="-180324.53">20742 10608 648 0,'0'-1'34'0,"0"1"53"0,0 0 52 15,0 0 37-15,0 0-2 0,0 0-23 0,-14 0-21 16,14 0-14-16,0 21 2 0,0-21 0 0,-10 18-4 16,10-2-11-16,-7 0-19 0,2 5-17 0,1 1-14 15,3 3-1-15,-4 4-13 0,0 0-5 0,2 3-12 16,-1 0-10-16,4 1-3 0,-1 2-10 16,-2-1 4-16,3 2-3 0,0-5 3 0,0 0 1 15,0-2-5-15,0 0 1 0,0-4 0 0,0-1-4 16,0-2-1-16,0-3 3 0,0-3 1 0,0-1 3 15,0-3 6-15,0-1-5 0,0-3 0 0,0-3-1 16,0-1 0-16,0-2 10 0,0-1 11 0,0-1 16 16,0 0 14-16,0 0 7 0,0 0-10 0,0 0-10 15,0-25-18-15,0 25-8 0,0-26 2 0,0 7 5 16,-21-4 10-16,21-2-1 0,0-4-2 0,0 0 1 16,-16-5-6-16,16 0 0 0,0 0 4 0,0-2-5 15,0 1 3-15,0 1 2 0,0 1-4 16,0 0-1-16,23 4-3 0,-23 3-7 0,0-1 2 15,20 5-5-15,-20-1 1 0,15 3 1 0,-15 4-2 16,14 0 3-16,-14-2-6 0,14 3-1 0,-6 1-2 16,-1 0-2-16,0 2 6 0,-2 1-4 0,3 1 1 15,0-1-3-15,-2 4-3 0,2 0 2 0,2 1 0 16,6 0 2-16,-3 0 7 0,5 3-3 0,-1-1 3 16,0-1-4-16,3 2-5 0,-1 1 9 0,-2 1-6 15,-2 0 7-15,-1-1 3 0,-1 1-6 0,-1 1 5 16,-3 0 0-16,-1 0 3 0,-2 0-3 0,0 0 8 15,-1 0 2-15,-1 0 8 0,-1 0 19 0,0 21 11 16,-2-21 20-16,-1 0 5 0,0 25-4 16,0-25-9-16,0 21-20 0,0-7-16 0,-30 2-5 15,30-1-6-15,-27 1-11 0,27 2 4 0,-34-3-9 16,34 2-5-16,-34-2 4 0,22-2-3 0,12-3-5 16,-23 2 0-16,23-2-3 0,-14-1-8 0,14 2 5 15,0 0 1-15,0 0-1 0,0 2 11 0,0 1-6 16,0 4-4-16,35-3 4 0,-35 1-5 0,28 1 5 15,-28 2 7-15,37 0 0 0,-19-2-1 0,2-1 1 16,-3-1-3-16,1 1-4 0,-4-1 2 0,2-1 1 16,-5-1 12-16,-2 0 24 0,0 0 29 0,-7-2 19 15,-2 0 15-15,0-1 14 0,0 1 1 0,0-1-2 16,0-1 1-16,0 1-12 0,-33-3-8 16,33 1-6-16,-31 1-9 0,12-1-10 0,0-1-18 15,-2-2-19-15,0 1-9 0,-1-2-14 0,2 0-24 16,-3-4-29-16,2 2-58 0,0-2-51 0,2 0-40 15,4 0-40-15,-3 0-42 0,2 0-75 0,1 0-77 16,3-24-59-16,1 24-78 0,2 0-80 0,1-23-18 16,5 23 72-16,1-22 170 0</inkml:trace>
  <inkml:trace contextRef="#ctx0" brushRef="#br0" timeOffset="-179776.27">21469 10618 1119 0,'0'0'90'0,"0"0"77"0,0-2 64 15,0 2 72-15,0 0-35 0,0 0-44 0,0 0-24 16,0 0-38-16,-21 0-13 0,21 20 8 0,0-20 1 16,-28 21 10-16,28-21-7 0,-27 25-3 0,9-10-5 15,-1 0-18-15,0 1-16 0,-2-1-15 0,6 1-22 16,-5-1-10-16,7 1 5 0,-1-2-18 0,3 2 3 15,2-4-7-15,0 2-10 0,4-3-1 0,1 1-12 16,0-3-3-16,3 0-15 0,0-1-10 0,1 1 4 16,0 1-9-16,0-2 2 0,0 1 9 15,0-1-12-15,28 2 8 0,-28-2-4 0,22 0-5 16,-22-2 5-16,25 1-4 0,-7-2-1 0,-2 1 0 16,4-2-6-16,-4-4-11 0,2 1-20 0,2-1-20 15,-4 0-24-15,4 0-16 0,-4 0-8 0,1 0-19 16,0 0-10-16,-2 0-12 0,0-19-16 0,-1 19-3 15,-2 0-3-15,1-18 8 0,-1 18 25 0,1-14 21 16,-4 14 26-16,2-21 28 0,1 11 21 0,-4-3 19 16,3 1 14-16,-1-3 6 0,1 2 6 0,-4 0 15 15,-1 3 28-15,1 2 27 0,-4-2 30 0,-1 2 22 16,2 2 12-16,-4 3 5 0,0 1 7 16,0-1-4-16,0 3-6 0,0-3-13 0,0 3-12 15,0 0-13-15,0 0-8 0,0 0-12 0,0 0-15 16,-18 0-8-16,18 0-10 0,0 21-6 0,0-21-1 15,-11 25-6-15,11-11-13 0,-7 4-5 0,7 1-9 16,-11 3-8-16,8-3-3 0,-1-3-8 0,2 2-13 16,-2-3-24-16,3-1-27 0,1-1-29 0,0-4-47 15,0 0-45-15,0 1-46 0,-2 1-45 0,0-2-31 16,0 0-27-16,-2-1-62 0,-2 2-116 0,-2 1-89 16,-1 2 11-16,-2 0 138 0</inkml:trace>
  <inkml:trace contextRef="#ctx0" brushRef="#br0" timeOffset="-179477.44">20728 11426 1453 0,'-10'0'97'0,"1"0"43"15,2 0 41-15,4 0 40 0,-2 0-56 0,5 0-8 16,0 0-4-16,0 0 5 0,0 0 5 0,0 0 6 15,0 0 3-15,30 0-9 0,-30 0-13 0,29 0-11 16,-6-16-22-16,4 16-14 0,5 0-15 16,3-14-18-16,2 14-6 0,7-13-7 0,5 8-8 15,1-3-8-15,1 3-5 0,1-3-13 0,4 1-8 16,-4 0-6-16,2 1-4 0,-3 0-1 0,-4 0-6 16,-3 1-6-16,-7 0-25 0,-3 2-33 0,-9-2-31 15,-4 4-48-15,-4-4-39 0,-5 3-32 0,-2 0-36 16,-8 1-29-16,1-1-40 0,-3 1-97 0,0-2-122 15,0 2-57-15,0 1 43 0,-38 0 164 0</inkml:trace>
  <inkml:trace contextRef="#ctx0" brushRef="#br0" timeOffset="-179009.02">20572 11722 563 0,'2'0'45'0,"1"-2"43"16,-2 1 52-16,0 1 58 0,2-1 14 0,-3 1 5 15,0 0-5-15,0 0-15 0,0 0-18 0,0 0-6 16,0 0-19-16,0 0-5 0,0 0-19 0,0 0-15 16,0 0-2-16,-18 0-3 0,18 19 17 0,0-19 4 15,-17 17 15-15,17-17 3 0,-22 20-4 0,9-7-7 16,-1 3-11-16,-1-3-20 0,0 2-18 15,1-2-9-15,-3-1-24 0,2 0-15 0,1-2-8 0,-1 1-15 16,4-1-3-16,0-1-6 0,-1-1-10 0,1-1-4 16,4-1-3-16,-1 0-8 0,3-2-14 15,1-2-21-15,0 1-41 0,1-1-25 0,0-2-48 16,3 0-35-16,-1 0-32 0,1 0-39 0,0 0-17 16,0 0-46-16,0 0-67 0,0 0-75 0,0 0-26 15,0 0 17-15,0 0 113 0,0 0 153 0</inkml:trace>
  <inkml:trace contextRef="#ctx0" brushRef="#br0" timeOffset="-178625.25">20395 11767 829 0,'0'-5'78'0,"-19"4"109"0,19-1 76 0,0 1 58 0,0-2-18 15,-12 3-60-15,12 0-35 0,0-1-26 16,-12 1-23-16,12 0-21 0,-7 0-18 0,3 0-5 15,2 0-16-15,-3 0-2 0,1 0 0 0,-1 0-1 16,-1 24 4-16,-2-24 0 0,-1 18 6 0,0-18-6 16,-1 25-10-16,-1-12-12 0,-1 0-13 0,2 2 3 15,-1-3 0-15,-2 3 4 0,1-3-1 0,1 1-3 16,-1-1-3-16,-1 2-2 0,0-1-3 0,4-1-11 16,-3-1 5-16,2 0-7 0,2-1-2 0,1 3-1 15,2-4-14-15,1 1 7 0,0-2-5 16,3-1 5-16,0 1 3 0,1-1-3 0,0 0 3 15,0-1 1-15,0 0 0 0,0 0 5 0,0 0 0 0,27 0 16 16,-27-2 16-16,25 1-4 0,-25-2 1 16,33-3-20-16,-11 0-27 0,6 0-11 0,1 0 2 15,3 0-13-15,2 0-6 0,3-24 0 0,-3 24-35 16,3 0-43-16,0-25-51 0,-2 25-69 0,0-19-48 16,-2 19-21-16,-2-21-31 0,-1 21-38 0,-3-16-70 15,-3 8-73-15,-5 0-109 0,-4 8-179 0,-1-9-1 16,-9 5 142-16</inkml:trace>
  <inkml:trace contextRef="#ctx0" brushRef="#br0" timeOffset="-177839.64">22305 11059 1209 0,'-5'0'136'0,"3"-2"107"0,0 2 78 0,0 0 64 16,2-1-83-16,-2 1-66 0,0 0-40 0,-1 0-35 16,3 0-29-16,0 0-29 0,-2-1-32 15,2 0-24-15,-2 1-25 0,2 0-14 0,-2-3-11 16,2 3-17-16,0 0-34 0,0-1-52 0,0 1-65 15,-2 0-80-15,-2 0-93 0,0 0-135 0,-2 0-115 16,-3 0-30-16,-3 0 127 0</inkml:trace>
  <inkml:trace contextRef="#ctx0" brushRef="#br0" timeOffset="-177687.72">22265 11342 790 0,'14'5'86'0,"-14"-4"103"0,0 1 100 16,0-2 70-16,0 0-37 0,0 0-71 15,0 0-73-15,0 0-70 0,0 0-43 0,0 0-36 16,0 0-31-16,0 0-29 0,0 0-61 0,0 0-78 16,0 0-120-16,0-16-138 0,0 16-79 0,0 0 10 15,0 0 125-15</inkml:trace>
  <inkml:trace contextRef="#ctx0" brushRef="#br0" timeOffset="-177316.94">22851 10878 1077 0,'0'-11'146'16,"-29"-1"114"-16,29 3 79 0,-25 0 55 0,25 3-103 16,-18 3-93-16,18 0-69 0,0 2-49 0,-12-1-38 15,12 2-11-15,0 0-1 0,0 0 14 0,0 0 17 16,0 0 13-16,0 37-2 0,0-37-9 0,0 42-18 15,0-17-15-15,28 5-13 0,-28 0-6 0,18 0 1 16,-18-2-2-16,21-3 9 0,-21 1 3 0,23-2-3 16,-11-2 3-16,1-1 0 0,-2-3 5 0,3-3 6 15,-1-2 6-15,1 0 9 0,-1-5 13 0,-1-2 13 16,1-1 11-16,-2-4 11 0,3-1-3 0,-3 0-1 16,3 0-9-16,-1-21-18 0,3 21-12 15,-1-31-16-15,0 11-17 0,-2-3-10 0,5-1-6 16,-5-5-4-16,0 0 0 0,1-2-8 0,-3 1-24 15,-1 1-32-15,0-1-39 0,-2 4-58 0,-3 1-43 16,-2 3-54-16,-1 6-52 0,-2 2-40 0,0 4-97 16,0 1-137-16,0 5-55 0,0 4 39 0,-28 0 163 15</inkml:trace>
  <inkml:trace contextRef="#ctx0" brushRef="#br0" timeOffset="-177021.34">23370 11126 498 0,'8'0'67'0,"2"-25"87"16,-3 25 94-16,-3 0 94 0,1-25 13 0,-3 25-24 15,-2-17-36-15,0 17-35 0,0-13-28 0,0 13-7 16,0-12-11-16,-26 12-23 0,26-6-12 0,-26 6-33 16,26 0-28-16,-27 0-19 0,27 0-18 0,-32 0-17 15,32 0-6-15,-24 28-4 0,24-28-15 0,-20 26-5 16,20-8-1-16,-13 0-13 0,13 1-4 0,0-2-6 15,0 1-15-15,0-1 2 0,0 1-4 0,0-3 8 16,29-2-3-16,-29-2 2 0,24 0-4 16,-24-1-13-16,25-3-10 0,-25-1-28 0,29-3-32 15,-29 0-30-15,22 0-36 0,-22-3-28 0,14 0-29 16,-14 0-37-16,10 0-36 0,-10 0-58 0,8 0-103 16,-8-28-88-16,0 28-32 0,0-22 55 0,0 22 166 15</inkml:trace>
  <inkml:trace contextRef="#ctx0" brushRef="#br0" timeOffset="-176772.49">23265 10790 645 0,'0'-8'52'0,"0"1"66"16,26 2 81-16,-26 3 56 0,25-2 11 0,-25 4-12 15,29 0-41-15,-13 0-13 0,1 0-31 0,0 0-15 16,0 0-1-16,-3 26-7 0,-1-26-2 0,4 0-1 15,-3 24-5-15,0-24-4 0,-3 0 0 0,1 17-11 16,1-17-15-16,-4 0-14 0,0 0-23 0,0 0-15 16,-6 0-15-16,3 0-21 0,-2 0-6 0,-3 0-18 15,5 0-43-15,1-25-50 0,-2 25-70 0,2-24-73 16,1 24-49-16,2-21-46 0,-4 21-49 0,-1-19-86 16,-1 9-87-16,0 10-20 0,-3-14 115 0</inkml:trace>
  <inkml:trace contextRef="#ctx0" brushRef="#br0" timeOffset="-176176.83">23816 10939 579 0,'4'7'33'0,"0"1"20"0,2 3 26 0,-2 2 27 16,-1-1-9-16,2 1 0 0,0 3-7 0,-4-1-13 15,4 2-9-15,-2 0-19 0,-1 1 4 0,-2-3-14 16,1 2-16-16,-1 0 6 0,0-3-25 0,0 2 10 16,0-3 13-16,0-1 4 0,0-1 13 15,0 0 4-15,0-3 3 0,0-3 11 0,0 1 15 16,0-3 15-16,0-2 29 0,0 0 13 0,0-1 12 16,0 0-3-16,0 0-22 0,0 0-13 0,0 0-16 15,0-32 0-15,0 32 3 0,21-33 4 0,-21 11 1 16,20-1-4-16,-20-2 0 0,25 0-10 0,-12 0-7 15,2 5-7-15,-1-1-16 0,-2 4-4 0,3 4-7 16,-4 1-4-16,-1 1-6 0,-1 7-6 0,-1 0-10 16,-1 2-8-16,0 2-6 0,-1 0-1 0,-2 0-3 15,1 0 3-15,-1 22 1 0,0-22-1 0,-2 27 2 16,2-27-5-16,-2 32-1 0,-2-14-2 0,0 1-7 16,0-2-4-16,0 2-4 0,0-1-6 15,0-1 1-15,0-3 2 0,0 0-3 0,0-2-1 16,-20-4 4-16,20-1 3 0,0-2 8 0,0-2 12 15,0-2 7-15,0-1 5 0,0 0 1 0,0 0 6 16,0 0 0-16,0 0 3 0,0-22 3 0,0 22 2 16,23-25 6-16,-23 8 14 0,22-1 7 0,-22-5 3 15,27 0 0-15,-12 1-6 0,0 1 1 0,0 4-8 16,-1 1-2-16,-4 2-8 0,3 4-12 0,-4 5 2 16,-3 0-8-16,0 2-6 0,-1 1-7 0,-1 2-4 15,-2 0-4-15,2 0-4 0,1 0 8 0,-3 24-5 16,2-24-2-16,0 20-7 0,0-20-23 0,-2 24-25 15,2-24-37-15,-1 26-44 0,-1-13-53 16,3-2-48-16,-3 1-37 0,1-3-31 0,0 2-18 16,0-3-37-16,2 2-53 0,0-4-40 0,0 0 1 15,4 0 56-15,0-3 89 0,3 0 116 0,5-2 87 16</inkml:trace>
  <inkml:trace contextRef="#ctx0" brushRef="#br0" timeOffset="-175312.7">24524 11064 773 0,'6'0'78'16,"-4"-20"82"-16,-2 20 84 0,0-16 62 0,0 16-20 15,0-12-36-15,0 12-45 0,0-9-23 0,0 9-29 16,-25-4-18-16,25 4-24 0,0 0-25 0,0 0-24 16,-18 0-17-16,18 0-7 0,0 0-2 0,-18 28-2 15,18-28-4-15,-16 25-9 0,8-25-11 16,2 31-5-16,-2-15-8 0,5 0-8 0,-1-2 1 16,-1-1-4-16,5-2-5 0,0 0-4 0,0-1-12 15,0-1-3-15,0-3-7 0,0 0-4 0,0-2 1 16,0-3-2-16,22 2 12 0,-22-3 16 0,0 0 8 15,25 0 9-15,-25 0 6 0,24-23-2 0,-11 23 8 16,-1-20 3-16,2 20 5 0,-4-27 20 0,0 27 17 16,1-27 31-16,-5 14 25 0,0 13 20 0,-2-21 6 15,-1 12 0-15,1 9-12 0,-4-11-22 0,1 11-21 16,-1-5-30-16,0 5-23 0,0 0-18 16,0 0-8-16,0 0-3 0,0 0 1 0,0 0 3 0,0 27-1 15,-21-27-4-15,21 23-24 0,0-23-26 16,0 27-36-16,0-12-31 0,-14-2-16 0,14-1-21 15,0-12-10-15,0 19-8 0,0-9-2 0,0-3-1 16,23 1-1-16,-23-4-4 0,0 0 12 0,22-4 17 16,-22 0 27-16,25 0 41 0,-12 0 31 0,3 0 32 15,-4 0 12-15,2-26 21 0,0 26 4 0,-2-23 21 16,-2 23 46-16,-2-25 31 0,-2 25 29 0,-3-23 14 16,-1 23-13-16,-2-17-18 0,0 17-15 0,0-11-25 15,0 11-15-15,0-6-22 0,0 6-25 0,0 0-14 16,0 0-9-16,0 0-7 0,0 0 11 15,0 0-3-15,0 26-2 0,0-26 4 0,-16 18-8 16,16-18-1-16,0 20-4 0,0-20-2 0,0 16-5 16,0-16 0-16,0 13 0 0,0-13-7 0,0 9-3 15,0-9-3-15,24 0 2 0,-24 0-2 0,0 0 10 16,21 0 2-16,-21 0 2 0,21 0 4 0,-9 0 1 16,1-23 9-16,1 23-4 0,2-25 6 0,-2 25 0 15,0-29 4-15,7 12 3 0,-5-2-4 0,1 2 6 16,-1-2-9-16,-3-2 7 0,0-1 3 0,-2-1 5 15,-2 1 17-15,0-1 4 0,-1 1 5 0,-1 2 6 16,-2-4 0-16,-1 5 4 0,-2 1 6 0,0 0-7 16,-1 1-6-16,-1 2-5 0,0 2-2 15,0 3 7-15,0 1 4 0,0 1 7 0,0 2 7 16,0-1-9-16,0 6-9 0,-20-4-10 0,20 4-9 16,0-1-10-16,0 2-6 0,0 0-9 0,0 0-1 15,0 0 9-15,-13 0 12 0,13 22 9 0,-8-22-4 16,8 32-2-16,-12-9-9 0,3 3-2 0,0 1 3 15,-2 8-7-15,0-2 0 0,1 0-6 0,-2 2 1 16,-1-2-3-16,2-2 1 0,-4-2-1 0,6-1-3 16,-1-3 5-16,1-3-4 0,1-3-1 0,0-1 3 15,3-6-2-15,1-2 4 0,2-1 2 0,2-5 7 16,0-1 6-16,0-3 18 0,0 0 12 0,0 0 6 16,0 0 4-16,0 0-8 0,0-22-2 15,30 22-7-15,-30-21-3 0,23 21-8 0,-6-23-9 16,-2 23-6-16,4-22-9 0,-2 22-3 0,-2-14-8 15,1 14-4-15,-3 0-21 0,-2 0-34 0,2 0-31 16,-3 0-47-16,-1 0-40 0,-2 0-45 0,-2 0-73 16,-1 20-102-16,-3-20-141 0,-1 0-90 0,0 25 90 15,0-25 155-15</inkml:trace>
  <inkml:trace contextRef="#ctx0" brushRef="#br0" timeOffset="-175110.82">24206 11671 1945 0,'-13'7'113'0,"1"2"125"0,3-4 127 0,2-4 130 16,1 1-16-16,2-1-58 0,0-1-69 0,2 0-91 15,-1 0-57-15,3 0-36 0,0 0-40 0,0 0-25 16,0 0-31-16,0 0-40 0,0 0-13 0,0 0-40 16,0 0-62-16,0-16-45 0,0 16-69 0,0 0-47 15,0 0-40-15,0-15-63 0,0 15-65 0,0-9-69 16,0 1-88-16,0 8-159 0,0-11-13 0,0 3 142 15</inkml:trace>
  <inkml:trace contextRef="#ctx0" brushRef="#br0" timeOffset="-168294.45">479 10384 431 0,'0'19'22'0,"0"-19"24"0,0 0 20 0,0 0 25 0,0 0-9 15,0 13 6-15,0-13-3 0,0 0 12 16,0 0 24-16,0 12 18 0,0-12 12 0,0 8-13 16,0-2-6-16,0 2-22 0,0 1-10 0,0 2-6 15,0 1-10-15,0 3-19 0,0 0-3 0,0 1-8 16,0 2-10-16,0-1-3 0,0 1-6 0,0 1-5 15,0 0-12-15,0 2-7 0,0 0-1 0,0-4-2 16,0-1-2-16,0 0 5 0,0-1-12 0,0-2-3 16,0 0 5-16,0 1-2 0,0-3 4 0,18 2-1 15,-18-1-5-15,0 1 0 0,0-1-2 0,0-1-12 16,0-2-16-16,0-2-23 0,0 2-32 0,0-3-23 16,0 0-15-16,0-2-5 0,0-1-3 15,0-2 2-15,0 3 3 0,0-3 6 0,0-1 5 16,0 0-2-16,0 2 7 0,0-2 8 0,0 0 14 15,0 0 29-15,-22 0 25 0,22 0 18 0,-16 0 19 16,16 0 0-16,-18 0 4 0,18 0-3 0,-19-22 2 16,7 22 17-16,1 0 8 0,2-21 19 0,-2 21 11 15,2-14 15-15,1 14 8 0,-2-12 15 0,0 12 8 16,2-11 11-16,0 11 5 0,1-8-8 0,0 6-1 16,2-1 0-16,2 2-11 0,-1 1-7 0,3 0-12 15,-1 0-26-15,2 0-3 0,0 0-11 0,-3 0-10 16,3 0-1-16,0 0-17 0,0 0 5 0,0 0-5 15,0 0 7-15,0 17 11 0,0-17 6 0,0 0 14 16,0 14-7-16,0-14 1 0,25 18-7 16,-25-9-8-16,0 2-5 0,26 0-6 0,-26 1 3 15,19 0-4-15,-19-2 5 0,21 2-2 0,-21-4-7 16,19 2 5-16,-9 0-2 0,-1-2 4 0,0 0-1 16,-2-3-1-16,3 1 2 0,-2-2-7 0,-1-1 2 15,1 1 3-15,1-2 1 0,-3 2 5 0,3-4 4 16,-2 0-1-16,2 0-1 0,-2 0-2 0,1 0-6 15,3 0-4-15,-2 0-9 0,2-28-6 0,-1 28 2 16,-1-21-13-16,0 21-19 0,1-26-18 16,-2 11-39-16,0-1-31 0,-2 0-29 0,-2 2-45 15,3 3-66-15,-2 1-118 0,-2 2-107 0,-2 2-50 16,-1 2 96-16,0 1 158 0</inkml:trace>
  <inkml:trace contextRef="#ctx0" brushRef="#br0" timeOffset="-146411.19">15343 14824 193 0,'0'-2'12'0,"0"2"15"16,0-1 15-16,0 0 14 0,0 1 4 0,0 0-2 16,0-2-3-16,0 0-7 0,0 2-1 0,0 0-8 15,0-1 2-15,0 1 5 0,0-1-3 0,0-1-2 16,0 1 4-16,0 0-10 0,0 0-7 0,0-2 5 16,-17 2-13-16,17-2 1 0,0-1-1 15,0 3 1-15,-15-3 1 0,15 2 4 0,-9 0 8 0,9-3 0 16,-9 4 5-16,9-1 5 0,-8 0-13 0,1-3-4 15,1 4-4-15,0-3-4 0,-2 1 13 16,1 1 8-16,0-3 13 0,-2 1-4 0,1 3-6 16,-2-4-13-16,1 3-17 0,-1-2 3 0,-2 0 4 15,0 1 12-15,-1 1 4 0,0 0-4 0,-1-1-8 16,2 1-8-16,-1-1-5 0,-2 1 1 0,1 1 0 16,0 1 3-16,0 0 0 0,-1 0-3 0,1 0 2 15,-2 0-5-15,1 0 7 0,0 0-1 0,0 0-3 16,2 0 7-16,-2 0 2 0,0 0 1 0,1 0-1 15,2 18-6-15,-3-18-3 0,2 0 2 0,1 0 4 16,-1 12 4-16,2-12-6 0,-3 0-2 16,3 7-2-16,-3-7-6 0,3 6 1 0,-2-4 9 15,-1 3-15-15,2-3 7 0,0 4-1 0,-1-2-1 16,-2 0 10-16,4 0 1 0,-1 1-1 0,-2 0-6 16,1-1 1-16,-2 1-1 0,4 0-2 0,-3 1 2 15,0-2 0-15,2 3-1 0,-4-2 2 0,2 3-3 16,0-1 1-16,-1 0 2 0,1-1-2 0,0 1 2 15,0 1 4-15,1-1-2 0,0 0 3 0,-4 3-2 16,1-2-4-16,0 0 2 0,-2 1 3 0,1-1 4 16,-4 2-1-16,4 1-3 0,-1-1-7 0,0-1-3 15,0 0 3-15,1-1-6 0,1 2 10 0,1-5-3 16,0 4-4-16,2-1 4 0,1-1-5 16,1 0-4-16,1-1 4 0,0 0 1 0,4 2-3 15,-1-2 1-15,3 2 1 0,-2-3-1 0,2 3-3 16,0 1 8-16,-1-1 2 0,1 0-1 0,-2 2 7 15,2 1-3-15,0-3-4 0,0 5 4 0,2-1 0 16,-2-1-5-16,2-1 8 0,-3 0-5 0,3 2-2 16,-2-2 7-16,-1 3-8 0,3-4 3 0,-2 4 3 15,2-4-5-15,-2 3 1 0,2-2-2 0,-1 1 0 16,2 1 3-16,0 0 1 0,-1-2-1 0,1 1-3 16,1 2-1-16,0-2 3 0,0-2-4 0,0 3 3 15,0 0-3-15,0-1-3 0,0 1 6 0,0 1-3 16,0 0 1-16,22-1-2 0,-22 2-1 15,0-1 1-15,23-1 2 0,-23-1 0 0,20 1-2 16,-20 0-3-16,22-2-4 0,-9 1 2 0,1-1 3 16,2 1-1-16,-2-2-4 0,2 1 1 0,1 0 2 15,0-2 0-15,1 3 6 0,-1-3-3 0,1 4-2 16,-1-3 1-16,2 0 0 0,0-1-5 0,0 0 0 16,-2-1 0-16,2-1 5 0,1 2-1 0,1-4 2 15,-2 0 2-15,2 1-7 0,-2-1 4 0,2 0-3 16,-1-1-1-16,-1-1 2 0,4 0-1 0,-2-1 2 15,1-1 1-15,-2 0-2 0,3 0-3 0,-2 0 3 16,2 0-3-16,-1 0 1 0,1 0 1 0,-3 0-2 16,4-21 3-16,-3 21-1 0,2 0-1 15,-3-13 0-15,1 13-9 0,1 0-1 0,-2-19 3 16,0 19-4-16,0-13 10 0,-3 6 4 0,1-2 1 16,0 4 0-16,-1 0-3 0,1-3 0 0,-4 4-8 15,0-1 4-15,1 0 0 0,-1 0-6 0,-1 2 10 16,1-3-5-16,-2 1 1 0,1 1 2 0,-2 1-5 15,3-1 4-15,-4 0-6 0,1 4 3 0,0-2 3 16,1-2-5-16,-3 3 5 0,2-3 0 0,-3 2-3 16,5-2 1-16,-3 0-4 0,0 0-2 0,1-3 1 15,2 0-2-15,-3 0 7 0,1 1 3 0,-2-3-3 16,-2 2 5-16,-1 1-5 0,-1-3 1 0,0 1 0 16,-2 3-3-16,-1-4 3 0,0 1 0 15,-1 0 6-15,1-2-5 0,1-1 6 0,0 3 0 16,-2-3-6-16,-1 1 10 0,2 0-4 0,0-2-7 15,-2 0 7-15,0 3-5 0,0-2-2 0,0 0 2 16,0 1 0-16,0-1 1 0,0 0 0 0,0 0 5 16,0 1-4-16,0 0-1 0,0-2 4 0,0 3-2 15,0-1-2-15,-17-2 3 0,17 2-1 0,0 1 3 16,0-2 2-16,0 0-1 0,0 0-2 0,-15-1-1 16,15 0 5-16,-14 2 1 0,7-3-1 0,-3 4-3 15,0-4-3-15,0 4 3 0,-1-4-1 0,-2 3 0 16,3-2 1-16,-4 1 0 0,4 2 4 0,-1-2-2 15,-2 0 0-15,0 0-2 0,-1 1-3 16,3 0 3-16,-4 1 0 0,2 1-1 0,-2-2 4 16,2 2-3-16,0 1 1 0,-1-3 2 0,3 3-2 15,-4 0 2-15,2 1 3 0,2-1-6 0,-4 0 2 16,4 2-3-16,-3 1-5 0,3-2 3 0,-4 2 2 16,3 0-3-16,0 1 2 0,-3-1 0 0,2 0-1 15,0-1 1-15,-2 3-3 0,1-2-2 0,0 1-4 16,-3 2 3-16,3 0 4 0,-2 0 3 0,1 1-4 15,1 0 5-15,1 0-4 0,-2 0-3 0,3 0 5 16,0 0-2-16,0 0-1 0,0 0 2 0,0 0-2 16,0 17-2-16,-2-17 5 0,2 0-5 0,1 0 6 15,0 12-1-15,-3-12-3 0,2 0 8 16,-2 10-7-16,3-10-2 0,-3 7 4 0,0-3-8 16,0 0 6-16,-2 0 3 0,4 1-6 0,-3 1 6 15,1-1 1-15,-1 2-7 0,2-1 7 0,-3 2-4 16,1-3-1-16,1 5 4 0,-1-3 0 0,2 1-1 15,-1 1 1-15,-1-1 1 0,2 3-3 0,2-4 1 16,0 2-3-16,1 0-1 0,0 0 5 0,0 2-1 16,1 0-1-16,0 2-1 0,2 0-6 0,-1-1 6 15,2 1-2-15,0 1 3 0,-1-1 2 0,2 3-3 16,-3-2 6-16,4 0-4 0,-1 0 1 0,1 2 0 16,-1-2-2-16,3 0 1 0,-4 1 1 15,3 2 0-15,2 0 2 0,-2-3-1 0,2 4 0 16,-2-2 1-16,2 1-3 0,1-2 1 0,0 1 1 15,0-2 0-15,0 1 5 0,0-1 3 0,0 1 0 16,0-3 3-16,0 2-3 0,0 2 1 0,21-4 5 16,-21 1-2-16,0-1-2 0,0 0-3 0,19-3-5 15,-19-1 3-15,18 2 1 0,-18-3-3 0,15 1 2 16,-5 1-6-16,-3-1 6 0,5 0 2 0,-3 1-4 16,2 1 2-16,1 2-6 0,0-1 1 0,1-3 0 15,0 2 1-15,3-3-3 0,-2 1 1 16,-1 3 1-16,5-5-1 0,-4 1-3 0,1-2 7 0,0 2-10 15,0 0 1-15,-2 0 7 0,4-1-9 0,-2 3 8 16,1-5-2-16,-2 4-2 0,0-4 1 16,4 2-1-16,-2-1 2 0,0-3-1 0,2 2 4 15,0-2-3-15,2 1-2 0,-2 0-2 0,2-3-3 16,1 0 6-16,-2 0-4 0,3 0 3 0,-2 0-2 16,1 0-1-16,0 0-2 0,1 0 2 0,-2 0 0 15,0 0-6-15,-1 0 2 0,-2-20-2 0,3 20-5 16,-1 0 6-16,-2 0-1 0,0-17 0 15,-1 17 3-15,1-10 2 0,0 10-2 0,0-11 4 0,0 5 2 16,-1-3-2-16,0 1-1 0,2 2 1 16,0-2-4-16,-3-1 3 0,0 0-3 0,0 1 1 15,-1 0 5-15,-1 0-4 0,-2 0 4 0,1 0-4 16,0-1 1-16,-2 2 1 0,0-4 1 0,0 4-4 16,-1 0-1-16,0 1-2 0,-1-1 0 0,-1 0 7 15,0-3-5-15,-3 3 6 0,1-1 1 0,-3-1-2 16,-1-3 3-16,1 0-3 0,-2-1 5 0,0 1-6 15,0-1 2-15,0-1 1 0,0 0-3 0,0 2 5 16,0-2 1-16,0 1 1 0,0-1-7 0,0 0 2 16,0-1-3-16,0 0 0 0,0 3 4 0,0-1 1 15,0-2 1-15,0-1 4 0,0 2 0 0,-23 1-2 16,23-3 6-16,0 3-5 0,-25-1 0 0,25-2 2 16,-22 4-3-16,22-4 5 0,-26 2 1 15,13 0 3-15,0 1-7 0,0 0-1 0,-1 1-2 16,-1-1-6-16,0 0 4 0,-2 1 1 0,2 0 1 15,-1 0 0-15,-1 1 2 0,0 0-4 0,2 0 0 16,-2 0 6-16,0 3-2 0,0-3 6 0,2 3 0 16,-3-1-6-16,2 0 0 0,-1 0-4 0,-2 4 0 15,0-5 0-15,0 3 0 0,1 2-1 0,-4-3 1 16,1 3-2-16,1 1 4 0,-2-1-4 0,2 1 6 16,-2 0 2-16,5 4-4 0,-2-3 5 0,0 2-7 15,0-1 0-15,1 2 5 0,0 0-7 16,1 0 2-16,-1 0-1 0,-1 0-3 0,2 0 3 0,-1 0-3 15,3 0 5-15,-2 0-3 0,2 0 2 16,-3 21-3-16,2-21 1 0,2 0 0 0,-3 16 2 16,0-16 1-16,0 13-6 0,-1-13 3 0,1 17-2 15,-2-8 0-15,2 0 0 0,-2 1 2 0,1 0 0 16,1-1 2-16,0 0-1 0,0 3-2 0,4-3 1 16,-3 0 0-16,4 1 2 0,0 0-3 0,2 2 0 15,0-3 1-15,3 3 2 0,-2-1 0 0,3 2 0 16,-1-1 0-16,2 3-3 0,-2-1 2 0,2 1 0 15,1 0-2-15,2 0 5 0,2 2 0 0,0-2-1 16,0 0 1-16,0 0 2 0,0 1-2 0,0 0 2 16,0 2 5-16,0-4-5 0,0 3 0 0,22-2 0 15,-22 2 2-15,0 0 0 0,0-2 1 16,18 3-5-16,-18 0-4 0,12-2-1 0,-12 1 5 16,17-2-1-16,-9 2 1 0,-1-4 1 0,0 1-2 15,1-2-5-15,4 3 2 0,-3-2 1 0,0-4 0 16,2 3 6-16,-1 0-2 0,1 0-3 0,2 1 1 15,-2 0-1-15,0-2-1 0,3-3-3 0,-1 5 3 16,3-2-4-16,-2-1 3 0,2-1 3 0,1-1-1 16,2 2-7-16,-1 0 8 0,2-5-1 0,194 93-868 31,-214-98 7-15</inkml:trace>
  <inkml:trace contextRef="#ctx0" brushRef="#br0">14839 15809 3532 0,'28'0'-2'0,"-5"0"-3"0,-3 0-4 0,3 0 0 0,-3-16 0 0,-1 16-3 15,3 0 7-15,-3-9-4 0,1 9 6 0,-2-9-2 16,-1 2 6-16,-1 4-1 0,1-3-7 0,-1-1 7 16,-2 1-12-16,-2-2 4 0,3 1-1 0,-1 0 0 15,-3-1-4-15,4 0 0 0,-4 1 5 16,2-5-17-16,1 2 3 0,0-1 10 0,-2-3-5 16,1 1-1-16,3-1 10 0,-5 0-19 0,2 5 0 15,-1-2 13-15,2 0-10 0,-3 1 10 0,-1 0 0 16,-2-2-2-16,-2 3 5 0,1-2-6 15,0-4-6-15,-4 4 5 0,1-5-11 0,0 2 6 16,-1-1-11-16,2-1-13 0,-1 2 15 0,1-3 0 0,-1 3 16 16,1-4 4-16,-2 0-11 0,0-1-12 0,0 1 1 15,0 0 6-15,-2-3 2 0,1 3 2 0,-2-1 1 16,0 0-3-16,0 1-5 0,0-1 2 0,0 1 2 16,0 1-10-16,0-3 9 0,-20 3 2 15,20 0-13-15,0-3 14 0,-89-160-587 31,89 180 8-31</inkml:trace>
  <inkml:trace contextRef="#ctx0" brushRef="#br0" timeOffset="-144079.72">14784 14902 282 0,'-6'-3'18'15,"-3"0"19"-15,1-2 23 0,-1 2 15 0,0 1 17 16,0-2 7-16,-2 1 3 0,-2-4 20 0,1 6-4 15,0-2-1-15,0 0-10 0,-2 1-15 0,0 1-13 16,-1 1-22-16,-1-1 7 0,0 1-14 0,-1 0 2 16,-2 0 4-16,0 0-13 0,-1 0-4 0,0 0-13 15,0 0-6-15,1 21 5 0,3-21-4 0,-1 0-6 16,2 14 6-16,1-14-9 0,0 12-1 0,1-12 4 16,-1 13-4-16,-1-4-3 0,1-2 7 0,-2 3-4 15,4 2 4-15,-3 0 3 0,1-1-1 16,0 1 4-16,3 3 3 0,-2 2 2 0,3-3-11 15,0 2 2-15,0-1-9 0,3 1-2 0,1 1 6 16,-2-2-3-16,1 0 7 0,2 0-3 0,0 2 3 16,1-3 4-16,1 1-1 0,2-1-1 0,0 1-2 15,1-2-3-15,0-1-2 0,0 1 2 0,0 0 8 16,0 0-2-16,0-2-1 0,0 1 4 0,0 0-11 16,0-1 5-16,0-1 0 0,0 4-4 0,15-6 5 15,-15 5-7-15,0-4 2 0,0 4-1 0,13-4-5 16,-13 2 4-16,9-2-6 0,-9 1 9 0,13-2 4 15,-7 3-3-15,3-1-3 0,-2 0-9 0,3-1-4 16,-2 1 9-16,2 1 2 0,2-2 1 16,0 3-5-16,-1-5-10 0,1 4 3 0,2-4-1 15,1 2 5-15,0-1 6 0,4-1-9 0,-3 0 1 16,3 1 0-16,-1-1 6 0,4 1 2 0,-2 3 2 16,3-4-4-16,-1 3-5 0,2-2-1 0,-1-1-1 15,3 2 4-15,-5-5 2 0,4 3-3 0,-2-2 0 16,0-2-2-16,-2 1-4 0,-1-1 4 0,2-3 1 15,-3 0-1-15,1 0-2 0,0 0 1 0,-1 0-3 16,1 0 4-16,1 0 0 0,-4 0 2 0,3 0 0 16,-1-18 0-16,1 18-3 0,-2 0-2 0,-1-15 0 15,2 15 3-15,-1-15-1 0,0 15 5 0,0-18-5 16,-2 18 0-16,3-17 0 0,-3 9 1 16,4 2 2-16,-4-1 3 0,2 1-3 0,0 1-1 15,-1-3-2-15,0 2-7 0,-2 0 9 0,2-1-5 16,-2-3 6-16,0-1 1 0,-4 3-4 0,2 1 2 15,-1 0-6-15,-2 1 6 0,-1-3 4 0,2 2-1 16,-1 1 3-16,-1 0-5 0,1-1-7 0,-3 0 2 16,0 0 0-16,0-3 0 0,-1 2 8 0,-2-3-4 15,0 2 2-15,-3-2-1 0,0 0-4 0,1-3 3 16,0 2 2-16,1-1-2 0,-1-1 2 0,-2 1 0 16,3 0-1-16,-1-2 6 0,0 2 10 0,-2-1 12 15,0 2 16-15,0-1 11 0,0 2 6 0,0-1 6 16,0 2-4-16,0-1 0 0,0 1-2 15,-18 0-11-15,18 1 0 0,0 1-5 0,-15-1 0 16,15 1-5-16,-13 1-11 0,13 0-5 0,-16-1-9 16,16 2-2-16,-15-1 0 0,8 1-2 0,-1 1-9 15,1 1 2-15,-1-4-4 0,2 3-2 0,-1 2 2 16,-2-3 0-16,4 1-6 0,-2 1 2 0,1 0 2 16,-1-2-6-16,2 2 6 0,-1 1-2 0,0-2-2 15,1 1-7-15,0-1-19 0,-1 0-30 0,0 0-37 16,-1 0-40-16,1-2-37 0,-5 2-41 0,4-1-48 15,-2 2-84-15,0-3-100 0,-1 3-76 0,0 0 10 16,1 0 132-16</inkml:trace>
  <inkml:trace contextRef="#ctx0" brushRef="#br0" timeOffset="-127317.21">24032 8493 291 0,'-19'11'20'0,"0"-11"20"0,-1 8 23 16,0-8 14-16,2 4-2 0,0-4-6 0,0 3-10 16,3-1 1-16,0-2-5 0,1 3-1 0,-3-3-8 15,4 0-8-15,-3 1 9 0,2 0 5 16,-1 1 5-16,3-2 8 0,-5 0-15 0,3 0 1 0,0 0 0 16,-1 0-18-16,6 0 0 0,-3 0-15 0,3 0-9 15,-1 0-4-15,2 0 4 0,2 0-5 16,1 0-4-16,1 0 5 0,-1 0-10 0,3 0 1 15,-1 0-1-15,-1 0 10 0,4 0-14 0,-2 0 0 16,2 0-10-16,-2 0-50 0,2 0-56 0,0 0-61 16,0 0-58-16,0 0-27 0,0 0 47 0,0 0 63 15</inkml:trace>
  <inkml:trace contextRef="#ctx0" brushRef="#br0" timeOffset="-126884.46">23948 8437 304 0,'-19'0'30'0,"1"0"30"0,-2 0 18 0,2 0 17 16,-1 0-6-16,-1 0 0 0,0 0-5 0,1 18 10 15,0-18-3-15,1 0-11 0,0 15 2 0,2-15-9 16,-2 11 2-16,2-11-5 0,3 11-6 0,-1-11-14 16,0 11-10-16,2-7-14 0,-1 4 20 15,3-2-17-15,0-1-5 0,2 2 4 0,-1-1-24 16,3 4 15-16,4-3-3 0,-2 0-1 0,1 4 0 16,0-3 8-16,3 2-2 0,0-1 1 0,0 3-7 15,0-1-4-15,0 0 0 0,0-2 0 0,0 3 14 16,25 0-7-16,-25-2 0 0,0 2-2 0,25-2 4 15,-25 2 3-15,24-2-9 0,-10-1-1 0,2 1-14 16,0-1-3-16,0-2 7 0,-1 2 0 0,3-4-3 16,-2-1 0-16,2 0 3 0,-2 0-6 0,-3-2 9 15,5 1-6-15,-4-2-5 0,-2-1-10 0,3 1-27 16,-5-1-25-16,3 0-45 0,-3 0-25 16,-1 0-39-16,0 0-39 0,-2 0-16 0,0 0-26 15,-3 0 6-15,3 0 25 0,-3 0 64 0</inkml:trace>
  <inkml:trace contextRef="#ctx0" brushRef="#br0" timeOffset="-120600.63">22094 9224 176 0,'0'-18'7'16,"11"18"12"-16,-11 0 9 0,7-13 7 0,-7 13 3 16,9-11 3-16,-2 11-1 0,0-12-4 0,1 4-10 15,1-1-8-15,-2 0-2 0,0 0 0 0,4-1 2 16,-4 1 1-16,4-2-6 0,-4 0-2 0,1 0 2 16,-3 2-9-16,2-2 4 0,-2 3 4 0,-1 2 0 15,0-1 3-15,-4 2-4 0,1 2-5 0,-1-1-3 16,0 0-7-16,2 3-7 0,-2-2-27 0,0 2-32 15,0-2-36-15,0 2-43 0,0 0 28 0</inkml:trace>
  <inkml:trace contextRef="#ctx0" brushRef="#br0" timeOffset="-120407.74">22179 9016 44 0,'1'0'-2'0,"6"0"-3"0,-7 0 2 0,4 0-1 16,-4 0 3-16,0 0 1 0,0 0-8 0,0 18 1 16</inkml:trace>
  <inkml:trace contextRef="#ctx0" brushRef="#br0" timeOffset="-119972.98">21054 9057 372 0,'0'-2'20'0,"0"-2"34"16,0 2 24-16,22-4 36 0,-22 0 1 0,23 0-7 16,-23-1-3-16,31 0-18 0,-14-3 1 0,2 2-14 15,3-1 1-15,1-2 0 0,-2 1-1 16,3-1-5-16,-4 2-15 0,1-1-12 0,-3 0-14 16,2 0-1-16,-5 2-3 0,1 1-7 0,-3 0-9 15,-1 2-7-15,-3 0-1 0,-2-1 3 0,-1 1 0 16,-1 0-11-16,0 3-24 0,-5-1-59 0,0 0-91 15,0 0-98-15,0 0-74 0,0 2 16 0,-25 0 89 16</inkml:trace>
  <inkml:trace contextRef="#ctx0" brushRef="#br0" timeOffset="-119775.06">21288 8928 262 0,'9'0'20'0,"-5"0"16"0,1 0 12 16,-1 0 19-16,-2 0-15 0,-1 0-1 0,0 0-12 15,-1 0-15-15,0 0-1 0,0 0-20 0,0 0-3 16,0 0-3-16,0 0-13 0,0 0-40 0,0 0-71 16,0 0-27-16,-24 0 9 0</inkml:trace>
  <inkml:trace contextRef="#ctx0" brushRef="#br0" timeOffset="-116172.96">19893 8549 179 0,'0'-6'12'0,"0"1"7"0,0-1 9 0,0 2 15 15,0-3 9-15,0 2 4 0,0-1 2 0,-23 0 1 16,23 1-14-16,0-1-10 0,-15 0-4 0,15 0-9 16,-15 0-5-16,15 1 7 0,-18 1-2 0,6 0-1 15,0-1 0-15,-4 3 1 0,2 0 6 16,-3 2-10-16,-3-2 3 0,-1 2 4 0,-3 0 3 16,0 0 15-16,-2 0-3 0,-2 0 6 0,1 0-9 15,-2 19 9-15,1-19-5 0,0 0-3 0,-2 23 4 16,-2-23-14-16,1 17 20 0,0-17-10 0,0 22-4 15,-1-11-1-15,1-1-15 0,0 0 1 0,2 2-1 16,1 0-1-16,2-2 1 0,5 0-1 0,-1 1 0 16,4-1 0-16,1 1-9 0,1-1 5 0,2 1-1 15,1 0 1-15,-1 0 12 0,2 1 7 0,0 1 1 16,0 1 6-16,-2 1-4 0,2 0 3 0,1 2 4 16,-2-1-4-16,2 1 7 0,1 1-14 0,0 1 2 15,0 0 1-15,2 0-5 0,-2 1 4 16,2 0 2-16,0 1 1 0,0 0 4 0,2-1-7 15,1 2-3-15,0-1-8 0,1-1-9 0,1 1 11 16,2-1-4-16,-1 1-1 0,2 0 2 0,0-2-9 16,0-1-3-16,0 0 6 0,0 0 1 0,0 0-2 15,26-1 4-15,-26 0-8 0,19-1 12 0,-19 1-7 16,23 0-5-16,-8 0 0 0,2-2-7 0,2 1 6 16,-1-2 3-16,1 0-3 0,5-1-6 0,-3 0-2 15,4 1-2-15,0-4 13 0,-1 2 0 0,1-3 1 16,1 1 0-16,2-1-11 0,-1 0 3 15,1-5-1-15,2 0 3 0,1 1 1 0,-5-4-5 16,2 2 1-16,-2-1-1 0,3-2-4 0,0 0 4 16,-3 0 0-16,2 0-1 0,-3 0 5 0,3 0-8 15,1 0 2-15,0-19-1 0,-2 19-1 0,0 0 8 16,-3-17-12-16,1 17 7 0,-2-13 0 0,1 13-2 16,-2-14 6-16,-1 5-4 0,-1 1 5 0,0-1-10 15,-3 0 2-15,1 1-1 0,-1-3-2 0,1 0 9 16,-3-1-2-16,0 1 0 0,-3-3-1 0,3-1-1 15,-2 2 0-15,-3-2 4 0,2 1 9 0,-2-2 4 16,-1-1 6-16,-1-2 5 0,0 3-4 0,-1-3-4 16,-3 1 0-16,2-1-1 0,-5 0-4 0,3-2 1 15,-4 1-6-15,0-1 1 0,0-1-3 16,0 2 7-16,0-1 4 0,0-1-2 0,0-1 1 16,0 3-1-16,-24 0-8 0,24-1 0 0,0 2-1 15,-19 1-4-15,19-3 4 0,-15 6-2 0,15-2 4 16,-19 2-1-16,19-1-1 0,-21 1-3 0,11 3-4 15,0-1 2-15,-2 1-1 0,-1 1-3 0,-1-2 4 16,0 2-6-16,-4 0 0 0,3 1 2 0,-4-2-4 16,-5 2 4-16,3 1-3 0,-5-2 1 0,-3 3 0 15,0 0-1-15,0 2 4 0,-1-1-2 0,0 2 0 16,1 0-1-16,1 1-3 0,1-1 2 0,2 2 2 16,4 2 2-16,0-2 1 0,3 1-2 15,0 2 1-15,0 0-3 0,4 0-2 0,0 0 3 16,2 0-4-16,-1 0 4 0,-1 0 1 0,0 0 2 15,1 19-4-15,0-19 3 0,-1 0-2 0,-1 23-1 16,-3-23 4-16,2 20-3 0,-3-20 1 0,2 20-4 16,-2-7 1-16,0-1 0 0,1 1 5 0,0-2-1 15,1 1 2-15,1-2-3 0,3 2-3 0,0-2 6 16,2 2-5-16,0-2 3 0,2 3 1 0,-1-3-2 16,1 2 2-16,1 3 1 0,0-2-4 0,0 2 3 15,-1 1-5-15,2-1-1 0,-2 2 5 0,3-2-2 16,-2 2 3-16,3 0 0 0,-1-2 0 15,0 1-3-15,1-1 2 0,1 1 0 0,1-1-2 16,2 1 8-16,0-1-4 0,1-1 1 0,0 4 0 16,0-5-2-16,0 4 5 0,0-2 3 0,0 2 0 15,0-3 0-15,29 3-5 0,-29-4-1 0,19 3 2 16,-19-1-3-16,23-1 6 0,-23 0-3 0,28 0 0 16,-12 0-2-16,-1-1-4 0,1 0 0 0,3-1 0 15,0 1 2-15,0-1 4 0,0 0 2 0,4 0-2 16,1-1 0-16,1 0-2 0,-1 0-2 0,3-2 3 15,0 0-3-15,0 0 2 0,-2-2-2 0,-3-1-3 16,1 0 3-16,0-3-2 0,2 1 1 0,-3-2 2 16,5 0 2-16,1-2-1 0,4 0-6 0,0 0 2 15,2 0-1-15,-3 0 2 0,3 0 2 16,-1-20-1-16,-1 20-3 0,-3 0 0 0,0-20 4 16,-1 20-6-16,-1-16 4 0,-2 16-4 0,-3-16 3 15,-2 16 0-15,0-18 0 0,0 7 2 0,-5 1-7 16,0 0 8-16,-2-2-4 0,-2-2 0 0,2 3 2 15,-3-4-4-15,1 0 6 0,-1-2-4 0,-3 0 2 16,2-1 1-16,0 0-5 0,-2-1 4 0,-2 1-2 16,-1-1 4-16,0-1-2 0,-2 0 0 0,-2-1 0 15,0 2-3-15,0-2 2 0,0 1-1 0,0-2 2 16,0 2-1-16,-27-1 0 0,27-1 1 0,-19 0-5 16,19 0-3-16,-22-1 2 0,22 2 4 0,-25-1 4 15,13-2 2-15,-2 3-5 0,1 2-2 16,-1-1 1-16,-1 1-4 0,0 1 8 0,-1-1-7 15,-1 1 0-15,0 1 6 0,-4 0-7 0,2 1 2 16,-3 0 0-16,-4 1 0 0,-1 1-4 0,-2-1 3 16,-3 0 0-16,-1 2-4 0,-2 1 5 0,1 0-1 15,-6 3 0-15,5-2 2 0,-4 5-1 0,2 0 4 16,-1 3-1-16,2 0-1 0,2 0 4 0,0 1-3 16,8 2-6-16,-3 0 4 0,3 0 0 0,0 0-4 15,2 0 12-15,0 0-8 0,3 21 2 16,-3-21 5-16,-1 0-6 0,2 27 7 0,2-27-6 15,-2 24-4-15,1-24 3 0,3 26-4 0,1-13 2 0,-1 2 4 16,3 1-1-16,-1 0 1 0,1 3 2 16,0-3-1-16,2 5-5 0,-3-1 7 0,2 1-6 15,0 2 0-15,-1-1 7 0,2 1-7 0,0 1 2 16,-1-1 2-16,4 0-5 0,0 1 3 0,0-2 2 16,1 3-2-16,4-2 3 0,0 1 0 0,2 0 1 15,0 0-5-15,4-2 8 0,0 2-5 0,0-2 4 16,0 0 2-16,0 0-6 0,33 0 0 0,-33-2-4 15,26 2 5-15,-26-2-1 0,34-1 3 0,-15 0 1 16,0-1-4-16,2 2-2 0,1-3 5 16,1 1-1-16,2-2 1 0,-1 1 1 0,3-2-4 15,2 0 5-15,0-1-8 0,2 0 5 0,1-3-3 16,1 1-5-16,0-1 12 0,0-4-6 0,3-1 0 16,-1 0 3-16,-1 0-8 0,0-5 6 0,0-1 2 15,3 0-2-15,-3 0 3 0,6 0-5 0,-2 0-4 16,1-20-1-16,1 20 0 0,2-18 3 0,0 18 1 15,-4-20 2-15,3 20-2 0,-5-23 4 0,-2 23-6 16,-1-23 1-16,-3 13-2 0,-3-2-2 0,-1-1 6 16,-4 1-4-16,-2 0 4 0,-1-1-2 0,-1-1 0 15,-3-2 0-15,0 1 1 0,0-1 0 0,-3-1 0 16,2 0 3-16,-3-3-4 0,0 2 2 16,-2 1-2-16,-1-3-4 0,-2 1 3 0,0-1-2 15,-2 0 1-15,2-1 1 0,-6-2 1 0,1 2 1 16,-1 0-5-16,0 0 5 0,0 0-4 0,0 0 0 15,0 0 0-15,-28 2 0 0,28 0-1 0,-23 0 4 16,23 0 3-16,-30 1-1 0,14 0 2 0,-2 0-6 16,0-1 0-16,-2 4 1 0,1 0-1 0,-2-2-1 15,0 3-1-15,0 0-1 0,-5 1 1 0,4-1 4 16,-1 2 0-16,-1 1-2 0,-2 1 3 0,-3 0-1 16,-1 1-1-16,-1 2 4 0,-2-1-4 0,-3 4-1 15,0 0 0-15,-4 0-2 0,6 3 1 0,-2 0 2 16,2 1 0-16,0 0-2 0,3 0 2 15,1 0 0-15,-2 0 1 0,6 0 1 0,-4 23 0 16,3-23-2-16,-1 0 1 0,1 25 1 0,2-25-3 16,-1 21 6-16,3-21-3 0,-1 23 4 0,3-11 2 15,1 1-8-15,-2 1 0 0,5-1 0 0,-1 1 1 16,-2 4-1-16,4-1 6 0,-4 3-7 0,2 0 3 16,0 0 1-16,-2 3-2 0,1-1 5 0,-2 1-3 15,3 1-1-15,-1-1 2 0,2-1-5 0,3 2 0 16,-2-3 1-16,6 1 1 0,1 0 6 0,4-1-2 15,1 1 4-15,2 0-6 0,2 0-2 0,0-1 4 16,0-1-4-16,0 2 4 0,0-1 3 0,31-1-4 16,-31-1 0-16,28 0 0 0,-28 0 1 15,37-1 2-15,-18-1 3 0,5 2 1 0,-2-5-7 16,2 2 0-16,1-1 0 0,3-2-1 0,0 1 3 16,0-3-1-16,3 1 1 0,0-1-3 0,1-2 0 15,0 1 3-15,1-5-6 0,0 3 4 0,-1-4 0 16,-1 1-5-16,0-1 7 0,-3-3-6 0,1 2 2 15,-1-1-3-15,-1-2-11 0,1 3 0 0,1-3-8 16,-2 0 2-16,0 0 6 0,0 0 1 0,1 0 3 16,0 0 3-16,-2 0 2 0,0 0-4 0,-1 0-3 15,0-20 4-15,-1 20-3 0,0 0 6 0,0-14 4 16,-3 14-9-16,-1 0 2 0,0-14 4 0,-1 14-3 16,2-14 2-16,-1 7 0 0,-1-4-3 15,0 1 0-15,2-2 5 0,-2 0-4 0,2-1 3 16,-1-3 3-16,-1 0-2 0,-1 0 3 0,0-1-7 15,2-1-4-15,-1-2-4 0,-3-1 4 0,2 1 3 16,-5-2 4-16,5-1 2 0,-5 0-3 0,-1 0-2 16,-2 0-6-16,-1-2-3 0,-3 1 0 0,0-2 0 15,-3 1 3-15,-3-2-2 0,0 1 3 0,0-2 0 16,0 0 1-16,-27 1 2 0,27-1-2 0,-30 2 3 16,7-2 0-16,-1 1 1 0,-4 1 2 0,1 2 1 15,-1-1-5-15,-6 2 5 0,0 2-4 0,-1 2-1 16,-1 2 3-16,0 0-7 0,1 3 2 0,-1 2-10 15,1 2-7-15,2 2-9 0,2 1-7 16,5 2-31-16,2 1-19 0,1 0-22 0,5 0-27 16,2 3-8-16,3 0-29 0,1 1-39 0,5-2-35 15,-1 2-1-15,0 0-14 0,5 0 16 0,0 0 29 16,0 0 52-16</inkml:trace>
  <inkml:trace contextRef="#ctx0" brushRef="#br0" timeOffset="-98232.25">16058 14149 186 0,'0'0'15'0,"0"0"19"0,-16 0 24 0,16 0 36 16,0 0 1-16,-23 20 8 0,12-20-6 0,-3 18 1 15,-1-18 4-15,-1 22 3 0,-2-8 12 16,1 0-12-16,0 1 11 0,-2 1-2 0,0-1-10 15,-3 3 0-15,4-4-8 0,-2 1-9 0,0-2-11 16,0 3-15-16,1-3-11 0,-1 1-11 0,2-1 3 16,2 0 4-16,0 1-4 0,-1-1-3 0,4-1-12 15,0-1-6-15,1 0-6 0,0 0-3 0,4-4-4 16,-1 2-8-16,0-2-1 0,4 0 0 0,0-3 0 16,1 0 5-16,2 0-4 0,-1-2-9 15,1 1-22-15,2-3-37 0,-1 0-50 0,-1 0-69 0,1 0-78 16,0 0-57-16,-2 0-38 0,2 0 14 15,-1 0 65-15,0 0 93 0</inkml:trace>
  <inkml:trace contextRef="#ctx0" brushRef="#br0" timeOffset="-97857.47">15642 14327 304 0,'-23'0'29'0,"23"0"27"15,-28 0 30-15,12 0 27 0,-2 0 0 0,2 26 14 16,-1-26 10-16,-2 19 13 0,1-19-7 0,0 19-5 16,0-19-28-16,3 24-18 0,2-11-4 15,1-1-10-15,2 0 3 0,2-2-9 0,2 1-3 0,-1 2-10 16,3-2 0-16,-2-1-7 0,2-2-11 16,-1 1-10-16,0 0-8 0,2-1 5 0,2 0 1 15,1-2 3-15,0-2-2 0,0 2 0 0,0-1-6 16,0-1-2-16,0 1 1 0,0-1-6 0,0-1 5 15,0 0 0-15,0-1 0 0,0 2 2 0,20-2-2 16,-20 0 3-16,0-1-3 0,0 3-1 0,18-4-9 16,-18 0-7-16,14 0-5 0,-5 0 1 0,4 0 2 15,0 0-2-15,4 0 2 0,4 0-6 0,-2 0 0 16,4 0-1-16,-3-20 1 0,1 20 2 0,-1 0-13 16,1 0-9-16,-3-16-27 0,-1 16-19 15,0 0-27-15,-1-10-40 0,-1 10-52 0,-2 0-48 0,-1-11-52 16,-1 11-32-16,0-6-2 0,-3 4 0 15,-1 0 50-15,-2-2 83 0</inkml:trace>
  <inkml:trace contextRef="#ctx0" brushRef="#br0" timeOffset="-97117.07">15945 14233 358 0,'0'0'36'0,"-25"24"39"0,11-24 44 0,-4 20 38 16,0-20 3-16,-2 28 4 0,-1-28 4 0,-3 28-9 16,3-16-21-16,-2 2-10 0,1-1-33 15,-1 4-15-15,3-4 4 0,-1 1-25 0,1 1 1 16,4 1-11-16,-3-3-14 0,4 2 1 0,0-4-4 16,4 0-5-16,1 0-3 0,1-4-5 0,3 0-9 15,-1 0 1-15,4 0-6 0,-2-4 1 0,3-1-3 16,1 2-3-16,-3-3 0 0,3-1 1 0,0 1 1 15,0-1 1-15,-1 0 2 0,2 0-6 0,-1 0-6 16,1 0-19-16,-1 0-28 0,0 0-31 0,-1 0-37 16,1 0-28-16,0-21-18 0,-2 21-17 0,1-18-6 15,-1 18 0-15,2-24 11 0,1 10 18 0,0 2 34 16,0-3 30-16,0 3 22 0,0 0 25 0,0 2 5 16,0 3 10-16,24 2 14 0,-24-1 7 0,0 1 7 15,0 4 13-15,16-2-5 0,-16 3 5 16,0 0 3-16,0 0-6 0,0 0 23 0,0 0 13 15,0 0 29-15,0 0 24 0,0 26 2 0,0-26 10 16,-21 22-1-16,21-22-5 0,-18 26-1 0,18-12 1 16,-26 0-16-16,13-2-4 0,0-1 0 0,3 0-23 15,10-2-6-15,-15 0-13 0,8-4-22 0,7 0 4 16,-6-2-8-16,6 0 8 0,-2 0 8 0,2-2 0 16,-4-1 4-16,4 0-5 0,0 0-7 0,0 0-10 15,0 0 2-15,0 0-8 0,23 0-8 0,-23-25-8 16,28 25-16-16,-28-23-14 0,38 6-15 15,-16-1-16-15,6-2-7 0,-2 0-6 0,3 2 10 16,-4 0 14-16,1 0 14 0,-3 3 33 0,-2 3 6 16,-5 1 4-16,-3 4 8 0,-3 3-12 0,-3 0 8 15,-4 0 0-15,-3 4 3 0,0 0 5 0,0 0 4 16,0 0 4-16,0 0-8 0,0 0 0 0,-30 0-11 16,30 21 10-16,-20-21-7 0,20 0 4 0,-24 0-12 15,24 17-41-15,-24-17-41 0,13 0-56 0,0 0-32 16,0 0-29-16,0 0 42 0,3 0 51 0</inkml:trace>
  <inkml:trace contextRef="#ctx0" brushRef="#br0" timeOffset="-96556.79">15519 14072 329 0,'-12'-4'20'15,"12"1"19"-15,0 0 15 0,0 0 20 0,0 2-5 16,-10 1-18-16,10 0-15 0,0 0-9 0,0 0-14 15,0 0 17-15,0 0 11 0,-3 0 13 0,3 0 22 16,0 28-4-16,-2-28-1 0,1 25-1 0,1-9-15 16,-2 0-4-16,0 3 6 0,2-3-11 0,-1 2 9 15,0 1 8-15,-2-1-4 0,1 1 11 0,0-2-16 16,0 1-18-16,-3 0 4 0,1-2-20 0,0-1 2 16,-2 1 10-16,1-2-10 0,1 0 2 0,-1-1 1 15,1-2-3-15,0 1-2 0,0 3-2 0,0-5-7 16,2 1-2-16,-1-1-9 0,2-2 0 15,-2-1 6-15,1-4-6 0,1 1 7 0,1-1 11 16,0-1 1-16,0-2 2 0,0 0 2 0,0 0-8 16,0 0 4-16,0 0-2 0,0 0 0 0,0 0-4 15,0 0-2-15,0 0-1 0,21 0-6 0,-21 0-1 16,0 0-3-16,14 0 1 0,-14 0 0 0,16-14-1 16,-5 14-3-16,-2 0 3 0,2 0 5 0,3 0-5 15,-4 0-1-15,4 0-3 0,-4 0 1 0,1 0 3 16,0 0 5-16,-1 0-8 0,-1 0-3 0,2 0-4 15,1 0-16-15,-5 0-8 0,4 0-22 0,-3 0-20 16,1 0-20-16,-3 0-29 0,0 0-45 0,0 0-23 16,-2 0-25-16,0 0-22 0,-2 0 2 15,0 0 1-15,-2 0 38 0,1 0 68 0</inkml:trace>
  <inkml:trace contextRef="#ctx0" brushRef="#br0" timeOffset="-88708.88">19905 8576 199 0,'-9'-10'15'0,"-1"0"22"0,-1 3 7 0,2-3 18 15,1 3-4-15,0-1-14 0,-2 1 3 0,1 1-11 16,0 1-13-16,-2-1-3 0,1 0 4 0,-3 2 4 16,1 1 1-16,-1 0 2 0,-3 0-4 0,0 3-5 15,-2-2 5-15,-3 2 7 0,0 0 3 0,-5 0-1 16,-1 0 9-16,-3 0-4 0,-2 0 0 0,2 0 11 15,0 25 5-15,1-25 0 0,4 17 1 0,-2-17-5 16,4 17-19-16,1-17-4 0,2 18-11 0,0-6-4 16,0-2 4-16,-1 2 4 0,3-1 1 15,-1 2 3-15,1 2 0 0,-1 0 0 0,-1 4 7 16,3-3-8-16,-3 2-1 0,3 2-4 0,-1-1-9 16,0 2 9-16,3 1 6 0,1-1 4 0,1 0-7 15,4 2-4-15,-2-1-4 0,3 1-2 0,2 1 9 16,1-1 5-16,2 1 4 0,1 1 3 0,-1 2 1 15,1-1-7-15,2 2-7 0,0-1-3 0,0 1 0 16,0 0 0-16,0-1 1 0,0 0-10 0,0-1 0 16,31 0 3-16,-31 0-7 0,23-1 15 0,-23 0-11 15,32-1-3-15,-14 0-4 0,3-3 0 0,-2 0 0 16,3-2 0-16,-2 1 9 0,1-4-9 0,2-3 6 16,2-2 3-16,0-1-10 0,0-1-1 15,-1-3 4-15,0 0-8 0,1-5 11 0,-2 3-5 16,2-3-4-16,1-1 13 0,0 0-2 0,-1 0 1 15,4 0-1-15,0 0-7 0,0 0-2 0,1-26 15 16,0 26 5-16,2-26 3 0,-1 9 10 0,0-4-1 16,-2-2 17-16,0-1 15 0,-1 0 1 0,-5-2 6 15,0 0-4-15,-3 1-9 0,-4-2 1 0,0 0-5 16,-4 0-8-16,-3 2-1 0,-1-2-8 0,-3-1-9 16,-2 3-2-16,-2 1-6 0,-1 1-6 0,0 0-4 15,0 1-6-15,0 1-8 0,-30 3-10 0,30 2-17 16,-20 1-34-16,20 2-33 0,-24 1-45 0,24 2-46 15,-22 1-51-15,22 3-77 0,-22 2-75 16,12-1-53-16,-1 4-4 0,1-1 83 0,2 2 127 16</inkml:trace>
  <inkml:trace contextRef="#ctx0" brushRef="#br0" timeOffset="-83056.78">2673 7109 343 0,'0'0'25'0,"0"0"30"0,16 2 27 16,-16-2 37-16,16 0-3 0,-16 0 9 0,19 0-2 16,-9 0-15-16,2 0-3 0,-3 0-12 0,2 0-10 15,-2 0 8-15,2 0-3 0,-3-25-9 0,0 25-6 16,0-12-18-16,0 12-12 0,0-19-15 0,-3 9-7 15,2 0-2-15,-2-1-5 0,1-2 4 0,-1 3 8 16,-1-3-7-16,0 3 14 0,0-4-13 0,-2 3-9 16,0-1 5-16,0 0-12 0,-1 0 19 0,1 1 13 15,1 1 0-15,-3-1 4 0,0 2-11 16,0 0 0-16,0 3-7 0,0-2 12 0,0 3 6 16,0-2-5-16,0 2 3 0,0 1-7 0,0 1-7 15,0-1-4-15,0 1-2 0,-21 3 0 0,21-2-4 16,0-1 6-16,0 3 0 0,0 0-3 0,0-1-3 15,0 1-3-15,-14 0-4 0,14 0-5 0,0 0 5 16,0 0-2-16,0 0-2 0,-5 0 2 0,5 0-5 16,0 0 0-16,-2 0 4 0,2 0-5 0,0 0-1 15,-2 0 3-15,2 0-7 0,0 0 4 0,-1 0 7 16,1 0-3-16,0 18 4 0,-2-18-1 16,1 0-1-16,1 18-3 0,-2-18 3 0,1 15 2 15,1-7-6-15,-1-1 5 0,1 1 4 0,0 3 1 16,0-3 3-16,0 1-2 0,0 2-5 0,0 2 0 15,0-2-1-15,0 0-1 0,0 2 1 0,0-4-1 16,0 5-5-16,18-1 4 0,-18-4 2 0,0 3-4 16,0-4 4-16,0 3-6 0,13-1-1 0,-13-1 4 15,0-3-2-15,0 1 1 0,6 0 2 0,-6-3-5 16,0 0 7-16,3-1-4 0,-3-2-4 0,0-1 5 16,0 2-2-16,0-2-3 0,0 0-6 0,0 0-20 15,0 0-27-15,0 0-26 0,0 0-36 0,0 0-30 16,0 0-25-16,0 0-46 0,0 0-31 15,0 0-20-15,0 0-6 0,0 0 49 0,0 0 52 16,0 0 54-16,0 0 52 0,0 0 27 0,0 0 18 16,0 0 9-16,0 0 14 0,0 0 0 0,0 0-1 15,0 0 16-15,0 0 0 0,0 0 16 0,0 0 32 16,0 0 16-16,0 0 15 0,0 0 9 0,0 0 1 16,0 0 5-16,0 0 3 0,0 0 1 0,0 0 1 15,0 0-11-15,0 0-8 0,21 0-9 0,-21 0-19 16,20 0-11-16,-6 0-16 0,-2 0-13 0,3 0-19 15,-1 0 4-15,2 0-4 0,0-21-4 0,1 21 5 16,-5 0-17-16,2-13-1 0,-1 13-17 0,0 0-36 16,-3-12-53-16,-2 12-75 0,1 0-78 15,-4-9-49-15,0 9-31 0,-3 0 76 0</inkml:trace>
  <inkml:trace contextRef="#ctx0" brushRef="#br0" timeOffset="-76133.9">22252 14419 120 0,'-3'-4'13'0,"-2"0"7"0,-1 1 10 16,-1-2 10-16,3 1 4 0,-5 2-5 0,-1-4-2 15,2 4 0-15,-1-3-6 0,-2 0 10 0,1 1 6 16,-1 1 10-16,0 1 10 0,2 0-4 0,-2 0 0 16,-1 1-11-16,-1 1-9 0,-3 0-2 0,1-1 11 15,1-2 0-15,-6 2 11 0,2-1-2 0,0 1-19 16,-2-4-1-16,1 2-22 0,2-1 14 0,1 0 14 15,3 2 1-15,-3-1 13 0,3-2-19 0,1 1-11 16,-2 3 5-16,4-3-10 0,-4 0 4 16,3 4-3-16,-3 0-10 0,3-3 0 0,-2 2 0 15,-3-1 0-15,1 2 4 0,-1 0-5 0,0 0 9 16,-2-3-1-16,1 3-4 0,0 0-2 0,1 0-6 16,-3 0 1-16,4 0 3 0,-2 0 7 0,-1 0-3 15,3 0-1-15,0 0 1 0,0 0 0 0,-1 0 1 16,-2 0 4-16,3 0-1 0,1 0 4 0,-2 0 2 15,1 17-4-15,1-17 0 0,1 0-6 0,-5 0-4 16,4 0-1-16,0 14-5 0,1-14 0 0,-1 0 3 16,1 5 5-16,-3-5-1 0,5 4-1 0,-2 0-10 15,-3 0 4-15,7-2 3 0,-3 0-5 16,1-1 2-16,0 1-4 0,2-1-8 0,-2-1 1 16,2 0 10-16,-2 0-2 0,2 0 3 0,0 3 4 15,-1-1-1-15,0 0-5 0,0 1 4 0,2 2-1 16,-3 1-3-16,4 1 5 0,0-1-1 0,-5 1-2 15,4 2 2-15,1-2-6 0,-2 2 1 0,0 0 2 16,2 0 2-16,-2 2 0 0,1 1 4 0,0 0 2 16,0 1-3-16,3 1 4 0,-3 1-2 0,-1 0-3 15,1 0 1-15,2-1 4 0,0 2-7 0,0 0 0 16,-1 0 0-16,5-1-4 0,-2 1 2 0,2 3 2 16,2-2 0-16,0 3-1 0,0-3 2 0,0 1-1 15,0 3-6-15,0-3 3 0,26 1-4 16,-26 1-3-16,19-1 7 0,-19-1-8 0,22 1 5 15,-22 1 0-15,25-1-1 0,-10 1 1 0,-1-3-3 16,1 1 1-16,1 0-6 0,-1 0 3 0,4-1-1 16,1 0 1-16,0 1 4 0,-1-3-4 0,3 1 0 15,-2-1-3-15,1-1-4 0,3 0 0 0,-1 1-6 16,-3-2 3-16,2-1-4 0,3 1-2 0,-1-3 5 16,1 1-7-16,0-3 1 0,4 2-4 0,-1-5 2 15,-1 1-2-15,2-2 8 0,2 0 0 0,-1-4-4 16,1 2 5-16,2-2-1 0,-3 0 1 0,1 0-1 15,2 0 7-15,-1-20 3 0,1 20 2 16,1-19 7-16,-2 19-7 0,3-25-3 0,-5 11 6 16,-2-2-6-16,-2 0-1 0,-3-2-1 0,-4 0-10 15,-1-2-5-15,-7 1-20 0,-1-4-24 0,-3 1-22 16,-1-2-26-16,-2-1-5 0,-3 1-13 0,-1 2-21 16,0-2-42-16,0 2-81 0,0 2-44 0,0 1-15 15,-32 2 46-15,32 6 109 0</inkml:trace>
  <inkml:trace contextRef="#ctx0" brushRef="#br0" timeOffset="-75381.34">21350 15273 118 0,'-2'12'10'0,"-2"2"7"15,0-1 16-15,1 2 9 0,-3-3 0 0,3 3 7 16,-1-3 2-16,-5 3-1 0,4-3 7 0,-2 3-1 16,-1-2-5-16,0-1 4 0,0 1 11 0,1 0 7 15,-5-3 19-15,2 4 14 0,-2-6 14 0,-2 5 3 16,2-4 0-16,-4 2 20 0,2-2-7 0,-2-2-7 15,-3 1-9-15,2-2-21 0,-3-1-13 0,0 0 2 16,-4-3-1-16,3 0-9 0,-1-1-12 16,-3-1-7-16,0 0-10 0,0 0-9 0,3 0 4 15,-1-20-7-15,1 20-7 0,1-17-3 0,-2 17-2 16,6-21-2-16,4 21-5 0,-3-23 4 0,3 23-15 16,1-22 2-16,1 11-1 0,3-1-4 0,1 3 7 15,-2-1-5-15,0 0 1 0,0-2-5 0,4 3 3 16,-2-1-1-16,3 3-1 0,1 0-1 0,0 0-3 15,1 3 1-15,1-3-3 0,1 4 0 0,0-2 3 16,0 3-2-16,0 0 5 0,-2 0-1 0,2 1-2 16,0 0-2-16,0 0-2 0,0 0 1 15,0 0 3-15,0-1 0 0,0 1 4 0,0 1-4 16,0-2-1-16,0 2 1 0,0 0 0 0,0 0 1 16,0 0-2-16,0 0 3 0,0 0-4 0,0 0 2 15,0 0 1-15,0 0-6 0,0 0 1 0,0 0 2 16,0 0-6-16,0 0 2 0,0 0-3 0,0 0-3 15,0 0 3-15,0 0-2 0,0 0-5 0,0 0-1 16,0 0 0-16,0 0-6 0,0 0 3 0,0 0-9 16,0 0-3-16,0 0-7 0,0 0-16 0,0 0-10 15,0 0-15-15,0 0-17 0,0 0-4 0,0 0-20 16,0 0-19-16,0 0-11 0,0 0-40 0,0 0-18 16,0 0-15-16,0 0 1 0,0 0 13 0,0 0 18 15,0 0 12-15,0 0 35 0,0 0 51 16</inkml:trace>
  <inkml:trace contextRef="#ctx0" brushRef="#br0" timeOffset="-74872.92">19885 15499 105 0,'-10'17'5'0,"1"2"9"0,1 0 6 0,-3 0 12 16,-1 1 0-16,-2-1 4 0,-1 0 9 15,0 2 2-15,-3-1 6 0,2 1-2 0,-4 0 1 16,3-2-1-16,-2 0 5 0,-4 2-1 0,-2-7-3 16,2 8-3-16,-5-7-1 0,-1 2 10 0,-4-2-2 15,2 0-1-15,-1-1 0 0,-3-1-7 0,-2 0 5 16,0-3 4-16,-1-1 10 0,0-2 12 0,-1-1 20 15,1-1 16-15,-2-2-14 0,0 0-10 0,3-1-19 16,-1-2-21-16,1 0 6 0,0 0-7 0,1 0-5 16,0 0-1-16,-1 0-9 0,4 0-1 0,-1 0-5 15,5 0-2-15,2-25-2 0,3 25-4 0,2 0-9 16,5-22-6-16,0 22-9 0,8-22-10 0,1 12-17 16,2-4-27-16,1 3-49 0,1-4-79 15,3 5-90-15,1-5-80 0,0 1-25 0,0 1 16 16,0 1 107-16</inkml:trace>
  <inkml:trace contextRef="#ctx0" brushRef="#br0" timeOffset="-74120.77">17866 14989 178 0,'-1'-9'8'0,"0"1"10"15,-2 0 13-15,1-1 15 0,-2-1 4 0,-1 0 8 16,-1-2 3-16,-2 1-6 0,2-2-9 0,-2 1 5 16,1-1-11-16,-2 0 15 0,-1-1 22 15,3-1-5-15,-3-1 10 0,1 1-12 0,-1-3-7 16,-1 1-2-16,3-2-8 0,1 2 6 0,0-2-7 15,-1 1 10-15,0-3 0 0,2 3 0 0,1-3-5 16,0 2-18-16,1-2 0 0,-1 1-16 0,0-1 7 16,1 2 10-16,0-2 3 0,2 2 5 0,-3-2 5 15,1 1-9-15,-1 1-10 0,2 4 4 0,-1-1-18 16,1 3 1-16,-1-4 7 0,2 4-6 0,1 0-3 16,-1 0 3-16,1-2-4 0,1 0 7 0,0-2 2 15,0 1-9-15,0-1 4 0,0 0-10 0,0 0 5 16,0 0 0-16,24-1-5 0,-24 0 6 15,0 1-8-15,25-2 1 0,-25 1 0 0,20 2-3 16,-7-1 1-16,-13 2 0 0,18 0 1 0,-10 0-2 16,1 2 0-16,-3 1 2 0,-1 1-2 0,0 2 0 15,-1-2-4-15,-2 3-1 0,1 0-8 0,2 1 5 16,-4 1 0-16,1 3-6 0,0-2 9 0,-2 3-13 16,0-4-8-16,0 6-12 0,0-3-37 0,0 2-62 15,0 1-82-15,0-2-95 0,0 2-86 0,-19 0-26 16,19 0 50-16,0-2 109 0</inkml:trace>
  <inkml:trace contextRef="#ctx0" brushRef="#br0" timeOffset="-72584.43">18576 12633 115 0,'5'-4'4'16,"2"2"7"-16,2-1 9 0,0-1 1 0,2 0 2 15,-1 2 3-15,0-1-9 0,4-1 3 0,-2 0-4 16,2 1-4-16,0-1 5 0,-1-1-1 0,-1 4 3 15,2-2-8-15,1 0 1 0,-3 1-1 0,2-1 1 16,1 1 5-16,-1-1-3 0,0 2-5 0,-1-1-2 16,2 0 2-16,-2-1-4 0,2 3 1 0,-3-1 8 15,2 0-3-15,-1-1 0 0,2 1 6 16,-3 0-15-16,3-1 3 0,0 2 1 0,-1-2-6 16,2-1 9-16,-1 3-1 0,2-1 2 0,0 1-1 15,-1-2-2-15,1 0-3 0,0 2-2 0,2-1 1 16,-3 1-3-16,2 0 3 0,-3 0-4 0,0 0 1 15,-1 0 4-15,-1 0-3 0,2 0 6 0,-2 0-3 16,-1 0-3-16,0 0 0 0,0 0-4 0,-1 0 2 16,-2 0 3-16,2 0-1 0,-2 0-1 0,-1 15 4 15,-1-15-5-15,-2 0 1 0,0 0 3 0,-2 0 0 16,2 0-3-16,-1 7 3 0,-1-7-3 0,1 0-2 16,-2 4 5-16,1-3-3 0,1 0 3 0,-3 1 4 15,1-2-3-15,0 1 1 0,0-1 2 16,1 0-2-16,-1 0 6 0,1 1-4 0,-1-1 2 15,1 0 2-15,2 0 1 0,-3 0 3 0,2 0-1 16,-2 0 1-16,1 0-3 0,-1 0 3 0,0 0 2 16,-1 0 1-16,0 0 13 0,0 0 0 0,-1 0 0 15,0 0 8-15,0 0-11 0,0 0 5 0,0 0-1 16,0 0-6-16,0 0-1 0,0 0-4 0,0 0-4 16,0 0 5-16,0 0-1 0,0 0 0 0,0 0-5 15,0 0-3-15,0 0-13 0,0 0 4 16,0 0-4-16,0 0-4 0,0 0 8 0,0 0-8 0,0 0-4 15,0 0 12-15,0 0-8 0,0 0 8 16,0 0 4-16,0-14-16 0,0 14 12 0,0 0-13 16,0 0 5-16,0 0 9 0,0 0-10 0,0-9 9 15,0 9-4-15,0 0 0 0,0-3 4 0,0 3-12 16,0-3 12-16,0 3-8 0,0-2 4 0,0 2 4 16,0 0-8-16,0-1 8 0,0 1-12 0,0 0 0 15,0 0-1-15,0 0-16 0,0-2-13 0,0 1-11 16,0 0-18-16,0-2-17 0,0 2 0 0,0-3-8 15,0 2-5-15,0 0 8 0,0-2-10 0,-20 2 6 16,20-1-7-16,0-1 0 0,0 2 30 0</inkml:trace>
  <inkml:trace contextRef="#ctx0" brushRef="#br0" timeOffset="-67860.91">20189 13330 76 0,'0'3'2'0,"0"0"14"0,0 0 4 16,0-1 11-16,0 3 3 0,0-1-5 0,0 0 0 15,0 1-10-15,0 1 0 0,16 0-5 0,-16 0 0 16,0 1 12-16,0-1 0 0,13 0 4 0,-13 1-3 16,0-1-12-16,8 0 1 0,-8 1 0 0,10 1-1 15,-6-2 0-15,-1 2 0 0,2 0-2 0,-2-2 5 16,1 2 3-16,0-1 0 0,1-1-6 0,-2 1-6 16,2 0 0-16,0 1 1 0,-1-2 6 15,1 1 8-15,-1-1 0 0,-1 0-3 0,0-2-1 16,1 5 0-16,-1-4 4 0,3 1 3 0,-2-1 0 15,0 1-4-15,0 1-6 0,0-2-3 0,1 1 2 16,-2 2-2-16,1-2 6 0,0 0 12 0,2 0-6 16,-1 1 2-16,-2 1-3 0,2-1-12 0,2 2 0 15,0-1 4-15,-1 0-9 0,3 0-4 0,-4 1 5 16,4-1-13-16,-2 1 5 0,1-1 7 0,1 1-3 16,1 0 3-16,-3-1 0 0,1 2-3 0,0-1 8 15,1-1 8-15,1 0 13 0,-3 1-5 0,3-1 1 16,0 0 1-16,-2 1-14 0,3-2 5 15,-3 0-8-15,5-1-1 0,-4 0 5 0,2 0 3 16,-3-1 10-16,3 2 7 0,0-3 3 0,-3 0 0 16,1 2 4-16,3-1-17 0,-3 1-1 0,1-2-3 15,0 3-5-15,-1-3 8 0,0 0 6 0,2 2 1 16,-3 0-4-16,2-2-4 0,-2-1-10 0,1 3-5 16,1-3 0-16,-1 1 2 0,-2-1-2 0,0 0 0 15,-1 0 1-15,-1 1-4 0,-1-2 6 0,2 1 1 16,0 2-2-16,-2 0-2 0,3-2-5 0,0 1 4 15,4 0-2-15,-4 0 2 0,2 2-3 0,0-2-3 16,0-1 4-16,1 1 0 0,-3-1 3 0,1 2-4 16,1-1 0-16,-1 0 0 0,-1 1-2 15,2-2 6-15,-2 2-3 0,-1-1-1 0,1 1 4 16,0 0 5-16,2-1 6 0,-3 1 0 0,1 0 1 16,3-1-6-16,-2 2-2 0,1-2 1 0,3 3-2 15,-3-1-3-15,0-1-1 0,-1 2-4 0,4-1 1 16,-5 0-4-16,2 0 2 0,0 0 0 0,0-1-1 15,-2-1 3-15,3 0-3 0,-4 1-1 0,2-1-4 16,-3-3 3-16,1 2-1 0,-1 2 2 0,0-5-2 16,1 1 0-16,-2 2-1 0,1-3-2 0,-1 3 3 15,-3-3-3-15,3 1 2 0,1-1 0 0,-3 0 3 16,0 2-4-16,0-2-8 0,-1 0-5 0,1 0-24 16,-1 0-20-16,-1 0-19 0,1 0-46 15,-1 0-41-15,0 0-45 0,0 0-45 0,0 0-20 16,0 0 3-16,0 0 16 0,0 0 29 0,0-15 53 15,-20 15 58-15</inkml:trace>
  <inkml:trace contextRef="#ctx0" brushRef="#br0" timeOffset="-65696.24">21036 13941 503 0,'0'-11'37'0,"0"1"55"15,0-1 61-15,-9 1 50 0,9 0 23 0,0 2-1 16,-11-1-9-16,11-1-20 0,-6 3-32 0,6 0-28 16,-3 3-25-16,2 1-16 0,0-1-15 0,1 1-15 15,0 2-19-15,0 1-13 0,0 0-8 0,0 0-11 16,0 0-3-16,0 0 0 0,0 0-7 0,23 0 5 15,-23 0-6-15,24 19-2 0,-24-19 5 0,31 17-6 16,-13-17 4-16,3 18-5 0,-1-18 1 0,0 20 0 16,0-8-3-16,3-1 4 0,-5 0-1 0,0 0 0 15,1 1 1-15,-2-1 2 0,1 0-6 16,-5-1 0-16,0-1 0 0,-4 1 4 0,1-3 3 16,-4 3 1-16,-2-3 4 0,-1 0-3 0,0-4 7 15,-1 2 6-15,-2 0 3 0,0 0 6 0,0-3 13 16,0 2 11-16,0-2 9 0,0 3 10 0,0-2 5 15,-25 1 0-15,25 1 10 0,-20-1-1 0,20 1-1 16,-28 2-1-16,11-3-8 0,-4 2 1 0,-1-1-3 16,4-1-5-16,-5 2 2 0,0 0-4 0,-2-3-8 15,0 2 0-15,2 0-9 0,-2 0-5 0,2-1-4 16,-1 0-6-16,3-1-1 0,1 1-7 0,1-1 0 16,3-1-8-16,2 2-1 0,0-3-8 15,1 3-3-15,0-4 2 0,2 0-7 0,-1 1 2 16,3-1-3-16,-2 2-4 0,0-2-1 0,2 1 4 15,0-1 1-15,3 0-1 0,1 0 6 0,-1 0-7 16,2 0 0-16,2 0 4 0,0 0-4 0,-2 0 4 16,0 0-1-16,1-16 1 0,1 16-5 0,-2 0-2 15,0 0 5-15,0-13-1 0,1 13-4 0,-2 0 9 16,2-7-6-16,-2 7 0 0,0 0 5 0,2-5-6 16,-2 5-2-16,2-3 2 0,2 3-3 0,1 0-4 15,-2 0-5-15,2 0-6 0,0 0-5 0,0 0 2 16,0 0 0-16,0 0-4 0,0 0 11 0,0 0 7 15,0 0 3-15,24 0 7 0,-24 0-2 16,0 0-4-16,25 19 5 0,-25-19-1 0,25 0 1 16,-10 13 2-16,3-13-2 0,4 0 2 0,1 0 0 15,3 8 2-15,-2-8-7 0,3 0 0 0,2 0-5 16,-3 0 2-16,3 0 3 0,0 0-5 0,1 0-2 16,-1 0-2-16,0 0-2 0,-3-17 7 0,1 17 4 15,-3 0 3-15,-2-14 5 0,-4 14-6 0,1-13 3 16,-6 13 0-16,-2-12-3 0,0 12 5 0,-1-15-2 15,-2 10-2-15,-3-3 1 0,0 2-4 0,-1-2-1 16,-2 0 0-16,0-1-1 0,-2 0 3 0,0-1 0 16,0 1 1-16,0-1-1 0,0 0-2 0,-27-1 6 15,27 1-4-15,0 2 2 0,-29-2 1 16,29 1-5-16,-22 1 1 0,22-2 2 0,-23 2 2 16,11 1 2-16,-2-3 2 0,0 1-5 0,3 1 3 15,-2-1 0-15,1 2-3 0,1 0 9 0,-1-1-7 16,1 0-1-16,0 1 10 0,1 0 1 0,2 0 0 15,-1-1 7-15,-2 3-6 0,6-1-4 0,-2 1 1 16,3 2-8-16,-3-1 4 0,4 2-3 0,-1-1-2 16,2 3 3-16,-1 0-7 0,3 0-2 0,0 0 2 15,0 0-4-15,0 0 3 0,0 0 2 0,0 0 0 16,0 0 3-16,0 28 1 0,0-28 1 0,0 21-2 16,0-21 0-16,0 24 2 0,0-24-4 15,0 23 4-15,21-10 2 0,-21 1-7 0,0-4 0 16,14 3-1-16,-14-2-3 0,15 2 5 0,-15-1 3 15,14 0-5-15,-7-1 0 0,0-2 5 0,-1 1-3 16,-2-1 7-16,-1 0-3 0,1-2-4 0,-2-1 1 16,-2 0-1-16,0-2-1 0,0 1-1 0,0-1 2 15,0 0 2-15,0-1-2 0,0-1 1 0,0 1 3 16,0 0-6-16,0-2 5 0,0 1 3 0,-24 1-2 16,24-2 3-16,0 2-5 0,-20-2-3 15,20-1 5-15,-23 4 0 0,14-4 1 0,-3 0-3 0,-2 0-2 16,2 0 1-16,-2 0 3 0,1 0 4 0,-1 0-4 15,1 0-4-15,0 0 2 0,-3 0 2 16,3-22-1-16,-4 22 1 0,1 0-2 0,-2-18-4 16,1 18 5-16,3-14-1 0,-2 14-5 0,1-17 5 15,2 8-2-15,1-1-1 0,1 2 3 0,-1 0-2 16,6-1-2-16,-3 2 1 0,5 0 8 0,-2-1-8 16,-2 0 6-16,2-1-1 0,1 2-6 0,0-3 7 15,-1 2-4-15,-4-3 0 0,0 0 0 0,1-2 0 16,-3 1-1-16,2-1 0 0,-5 0 0 0,2-3 1 15,0 0-1-15,-3 1 3 0,0-3 0 0,0 1-1 16,-1-1 1-16,1-1 0 0,-1 2-5 0,1 0 3 16,-1 0 2-16,1 2-2 0,-1-3 4 0,1 4-1 15,3-1-5-15,-1 2 1 0,0-1 2 16,3 2 0-16,1 1 4 0,-3 0-1 0,5 2-1 16,0-1-2-16,2 1 0 0,-2 1-5 0,1 2 2 15,3-2 0-15,-2 2-1 0,2 1 4 0,0 0 2 16,1 1-2-16,-1 0-1 0,3 1-1 0,-2 1 0 15,2-1 0-15,-1 1 4 0,1 1-2 0,1 0-2 16,0 1 2-16,-1 0 2 0,1 0 2 0,0 0-5 16,0 0 1-16,0 0-5 0,0 0-1 0,0 0 2 15,0 0-1-15,0 0 2 0,0 0 0 0,0 0 2 16,0 0 0-16,0 0-1 0,20 0 3 0,-20 0-4 16,0 17 4-16,23-17 1 0,-12 15 0 0,0-15 5 15,4 20-7-15,0-7 0 0,1-2-1 16,3 2-1-16,-3 0 4 0,2 2-1 0,3-2-1 15,3 1 3-15,-2 1-5 0,0 1 1 0,4-2 0 16,-1 2 0-16,0-1 5 0,2 2 0 0,-6 0-3 16,2-2 2-16,-1 2-3 0,-1 1 2 0,-1-3 2 15,4 2-6-15,-3-1 5 0,-2-2-6 0,2 0 2 16,2 0-1-16,-6-1-2 0,1-3 4 0,-2 0-3 16,0-1 2-16,-7-2-2 0,-1 0 4 0,2-2 5 15,-6-2-2-15,-1-1 0 0,-1 0 0 0,-2-2 1 16,0 0 2-16,0 0 1 0,0 0-5 0,0 0-3 15,0 0 0-15,-23 0-1 0,23-26 0 16,-20 26-2-16,20-22-2 0,-36 22 1 0,14-31 1 16,-3 14 4-16,-1-2 1 0,-2-2-4 0,-3-1-3 15,-3-1 0-15,-1-2 0 0,-1 1 2 0,2-1 4 16,-7-2-1-16,0 2 0 0,0-1 1 0,0 1-2 16,1 0-1-16,5-2 1 0,-3 5-1 0,2-1-2 15,4 2 6-15,-1 2 3 0,6 2-1 0,3 0 0 16,4 4-7-16,0 3-4 0,6 1 4 0,5 2 2 15,-1 1 2-15,3 0 0 0,4 3-1 0,1-1 1 16,-1 2-6-16,3 0 5 0,0 1-3 0,0 0-7 16,0 1 2-16,0 0-12 0,0 0-1 0,0 0 8 15,0 0 2-15,29 0 9 0,-29 23 3 16,23-23 0-16,-5 28 0 0,4-11 1 0,3 4-3 16,0 1 1-16,5 3 0 0,-1 1 0 0,-1 0 4 15,4 0-4-15,-2 1 0 0,2-2-2 0,-5 1 3 16,5-3 0-16,-3 2-1 0,0-3-5 0,1-1 1 15,-1 0-7-15,-1-3-1 0,-2-1 3 0,-2 0-9 16,0-3 2-16,-3-1 3 0,2-2-2 0,-4-1 7 16,0-1 4-16,-1-2 4 0,-1-1-3 0,2-1 3 15,-6-1-1-15,3-1-1 0,-6 0 4 0,0-2-2 16,-1-1 4-16,-2 0-3 0,0 0-1 0,-3 0 0 16,-2 0-2-16,2 0 6 0,-2 0-2 0,2 0 0 15,-1 0 0-15,0-17-6 0,-2 17 2 16,2 0-1-16,2 0-3 0,-1 0-1 0,-4-13-7 15,1 13-6-15,2 0-7 0,-1 0-8 0,1 0 1 16,0 0 5-16,0 0 3 0,0 0 11 0,0 0 0 16,2 0 2-16,-2 0 4 0,0 0-4 0,0 0 2 15,1 0 0-15,-1 0-8 0,0 0 5 0,-2 0-1 16,3 0-1-16,-2 0 3 0,-1 0-1 0,1 0-3 16,-1 0-2-16,1 0-3 0,-2 0-4 0,3 0-7 15,-3 0-7-15,2 0-12 0,0 0-14 0,-2 0-12 16,1 0-9-16,2 0-18 0,0 0-12 0,-2 0-21 15,1 0-21-15,0 0-23 0,0-16-39 0,-1 16-47 16,0 0-56-16,-1-15-23 0,0 15 6 16,1-11 35-16,-1 4 75 0,0 1 85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/>
              <a:t> </a:t>
            </a:r>
            <a:endParaRPr lang="vi-VN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69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/>
              <a:t> </a:t>
            </a:r>
            <a:endParaRPr lang="vi-VN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69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/>
              <a:t> </a:t>
            </a:r>
            <a:endParaRPr lang="vi-VN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6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7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65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7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7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7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7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9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90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97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1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 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76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33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4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3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4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2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/>
              <a:t> </a:t>
            </a:r>
            <a:endParaRPr lang="vi-VN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4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49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56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7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8505-806F-4DF4-8DCF-B5282249FDAA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0D3630-980E-456F-916C-BFE85E5D71A5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734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97F8-55C7-4E78-822C-A96237F48C92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702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5B7E8A-0D74-44C1-8682-8DDE0A2FB7B8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38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7D94A9-89A1-4FBC-8A4D-7FC94C677EA2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6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E64497D-097D-4028-ADED-1CEE9EDEF529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7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6: MẠCH TUẦN TỰ</a:t>
            </a:r>
          </a:p>
          <a:p>
            <a:r>
              <a:rPr lang="en-US" dirty="0"/>
              <a:t>- BỘ ĐẾM 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4213" y="2111375"/>
            <a:ext cx="7772400" cy="1470025"/>
          </a:xfrm>
        </p:spPr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245999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Bộ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đếm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có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hệ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số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bộ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đếm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&lt; 2</a:t>
            </a:r>
            <a:r>
              <a:rPr lang="en-US" i="1" baseline="300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</a:t>
            </a:r>
            <a:endParaRPr lang="en-US" i="1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52500" y="3248025"/>
            <a:ext cx="7048500" cy="3533775"/>
            <a:chOff x="2019300" y="3124200"/>
            <a:chExt cx="7048500" cy="35337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300" y="3124200"/>
              <a:ext cx="6819900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648200" y="5722203"/>
              <a:ext cx="441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MOD-6</a:t>
              </a:r>
              <a:r>
                <a:rPr 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counter?</a:t>
              </a:r>
              <a:endParaRPr lang="en-US" sz="2400" baseline="30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990303" y="4168914"/>
            <a:ext cx="17907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Tất cả ngõ vào J, K bằng 1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F687-C98C-49E5-B172-F0146728ACA2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b="1" i="1" baseline="30000" dirty="0"/>
              <a:t>N</a:t>
            </a:r>
            <a:r>
              <a:rPr lang="en-US" dirty="0"/>
              <a:t> (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/>
              <a:t>flip-flop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)</a:t>
            </a:r>
          </a:p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3" y="1447800"/>
            <a:ext cx="426473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Bộ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đếm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có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hệ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số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bộ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đếm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&lt; 2</a:t>
            </a:r>
            <a:r>
              <a:rPr lang="en-US" i="1" baseline="300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 </a:t>
            </a:r>
            <a:endParaRPr lang="en-US" i="1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7125" name="Rectangle 5"/>
          <p:cNvSpPr>
            <a:spLocks noGrp="1" noChangeArrowheads="1"/>
          </p:cNvSpPr>
          <p:nvPr>
            <p:ph idx="1"/>
          </p:nvPr>
        </p:nvSpPr>
        <p:spPr>
          <a:xfrm>
            <a:off x="127109" y="5410200"/>
            <a:ext cx="6045089" cy="695325"/>
          </a:xfrm>
        </p:spPr>
        <p:txBody>
          <a:bodyPr>
            <a:noAutofit/>
          </a:bodyPr>
          <a:lstStyle/>
          <a:p>
            <a:pPr marL="0" indent="0" algn="ctr">
              <a:buFontTx/>
              <a:buNone/>
            </a:pPr>
            <a:r>
              <a:rPr lang="en-US" sz="2200"/>
              <a:t>Bộ đếm MOD-6 được tạo từ bộ đếm MOD-8 bằng cách </a:t>
            </a:r>
            <a:r>
              <a:rPr lang="en-US" sz="2200" b="1"/>
              <a:t>clear bộ đếm </a:t>
            </a:r>
            <a:r>
              <a:rPr lang="en-US" sz="2200"/>
              <a:t>khi trạng thái </a:t>
            </a:r>
            <a:r>
              <a:rPr lang="en-US" sz="2200" b="1"/>
              <a:t>110</a:t>
            </a:r>
            <a:r>
              <a:rPr lang="en-US" sz="2200"/>
              <a:t> xuất hiện</a:t>
            </a:r>
          </a:p>
        </p:txBody>
      </p:sp>
      <p:pic>
        <p:nvPicPr>
          <p:cNvPr id="517129" name="Picture 9" descr="fg07_0060a_AAGTNUK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17" y="2667000"/>
            <a:ext cx="5237163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7135" name="Group 15"/>
          <p:cNvGrpSpPr>
            <a:grpSpLocks/>
          </p:cNvGrpSpPr>
          <p:nvPr/>
        </p:nvGrpSpPr>
        <p:grpSpPr bwMode="auto">
          <a:xfrm>
            <a:off x="142875" y="5410200"/>
            <a:ext cx="8458199" cy="762000"/>
            <a:chOff x="156" y="3441"/>
            <a:chExt cx="5328" cy="480"/>
          </a:xfrm>
        </p:grpSpPr>
        <p:sp>
          <p:nvSpPr>
            <p:cNvPr id="517131" name="Rectangle 11"/>
            <p:cNvSpPr>
              <a:spLocks noChangeArrowheads="1"/>
            </p:cNvSpPr>
            <p:nvPr/>
          </p:nvSpPr>
          <p:spPr bwMode="auto">
            <a:xfrm>
              <a:off x="156" y="3441"/>
              <a:ext cx="384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2" name="Line 12"/>
            <p:cNvSpPr>
              <a:spLocks noChangeShapeType="1"/>
            </p:cNvSpPr>
            <p:nvPr/>
          </p:nvSpPr>
          <p:spPr bwMode="auto">
            <a:xfrm>
              <a:off x="3996" y="3681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136" name="Group 16"/>
          <p:cNvGrpSpPr>
            <a:grpSpLocks/>
          </p:cNvGrpSpPr>
          <p:nvPr/>
        </p:nvGrpSpPr>
        <p:grpSpPr bwMode="auto">
          <a:xfrm>
            <a:off x="6434138" y="5162550"/>
            <a:ext cx="2176462" cy="628650"/>
            <a:chOff x="4119" y="3312"/>
            <a:chExt cx="1371" cy="396"/>
          </a:xfrm>
        </p:grpSpPr>
        <p:sp>
          <p:nvSpPr>
            <p:cNvPr id="517133" name="Line 13"/>
            <p:cNvSpPr>
              <a:spLocks noChangeShapeType="1"/>
            </p:cNvSpPr>
            <p:nvPr/>
          </p:nvSpPr>
          <p:spPr bwMode="auto">
            <a:xfrm flipV="1">
              <a:off x="4119" y="3336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34" name="Line 14"/>
            <p:cNvSpPr>
              <a:spLocks noChangeShapeType="1"/>
            </p:cNvSpPr>
            <p:nvPr/>
          </p:nvSpPr>
          <p:spPr bwMode="auto">
            <a:xfrm flipV="1">
              <a:off x="5490" y="3312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239-118E-42D9-BD65-0C4AD10FCED4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25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Bộ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đếm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có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hệ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số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bộ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đếm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&lt; 2</a:t>
            </a:r>
            <a:r>
              <a:rPr lang="en-US" i="1" baseline="300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  </a:t>
            </a:r>
            <a:endParaRPr lang="en-US" i="1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199"/>
            <a:ext cx="8077200" cy="511175"/>
          </a:xfrm>
          <a:noFill/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2600" b="1"/>
              <a:t>Giản đồ chuyển trạng thái của bộ đếm MOD-6</a:t>
            </a:r>
          </a:p>
        </p:txBody>
      </p:sp>
      <p:sp>
        <p:nvSpPr>
          <p:cNvPr id="471045" name="Rectangle 5"/>
          <p:cNvSpPr>
            <a:spLocks noChangeArrowheads="1"/>
          </p:cNvSpPr>
          <p:nvPr/>
        </p:nvSpPr>
        <p:spPr bwMode="auto"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200" b="1" baseline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7-4 Counters with MOD Number &lt;2</a:t>
            </a:r>
            <a:r>
              <a:rPr lang="en-US" sz="2200" b="1" i="1" baseline="30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N</a:t>
            </a:r>
          </a:p>
        </p:txBody>
      </p:sp>
      <p:sp>
        <p:nvSpPr>
          <p:cNvPr id="471051" name="Rectangle 11"/>
          <p:cNvSpPr>
            <a:spLocks noChangeArrowheads="1"/>
          </p:cNvSpPr>
          <p:nvPr/>
        </p:nvSpPr>
        <p:spPr bwMode="auto">
          <a:xfrm>
            <a:off x="4038600" y="1905000"/>
            <a:ext cx="5094288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6213" indent="-176213">
              <a:spcAft>
                <a:spcPts val="600"/>
              </a:spcAft>
            </a:pPr>
            <a:r>
              <a:rPr lang="en-US" sz="2200" b="1" baseline="0">
                <a:latin typeface="Times New Roman" pitchFamily="18" charset="0"/>
                <a:cs typeface="Times New Roman" pitchFamily="18" charset="0"/>
              </a:rPr>
              <a:t>- Mỗi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 vòng tròn nét liền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chỉ một trạng thái thực sự  của bộ đếm</a:t>
            </a:r>
          </a:p>
          <a:p>
            <a:pPr marL="176213" indent="-176213">
              <a:spcAft>
                <a:spcPts val="600"/>
              </a:spcAft>
            </a:pPr>
            <a:r>
              <a:rPr lang="en-US" sz="2200" b="1" baseline="0">
                <a:latin typeface="Times New Roman" pitchFamily="18" charset="0"/>
                <a:cs typeface="Times New Roman" pitchFamily="18" charset="0"/>
              </a:rPr>
              <a:t>- Mỗi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 vòng tròn nét đứt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chỉ một trạng thái tạm của bộ đếm</a:t>
            </a:r>
            <a:endParaRPr lang="en-US" sz="2200" baseline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56" name="Rectangle 16"/>
          <p:cNvSpPr>
            <a:spLocks noChangeArrowheads="1"/>
          </p:cNvSpPr>
          <p:nvPr/>
        </p:nvSpPr>
        <p:spPr bwMode="auto">
          <a:xfrm>
            <a:off x="4038600" y="3472049"/>
            <a:ext cx="4895850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6213" indent="-176213">
              <a:spcAft>
                <a:spcPts val="600"/>
              </a:spcAft>
            </a:pPr>
            <a:r>
              <a:rPr lang="en-US" sz="2200" b="1" baseline="0">
                <a:latin typeface="Times New Roman" pitchFamily="18" charset="0"/>
                <a:cs typeface="Times New Roman" pitchFamily="18" charset="0"/>
              </a:rPr>
              <a:t>- Mũi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 tên nét liền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chỉ sự chuyển trạng thái giữa 2 trạng thái thực</a:t>
            </a:r>
          </a:p>
          <a:p>
            <a:pPr marL="176213" indent="-176213">
              <a:spcAft>
                <a:spcPts val="600"/>
              </a:spcAft>
            </a:pPr>
            <a:r>
              <a:rPr lang="en-US" sz="2200" i="1" baseline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200" b="1" baseline="0"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 tên nét đứt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chỉ sự chuyển từ trạng thái thực sang trạng thái tạm hoặc ngược lại</a:t>
            </a:r>
            <a:endParaRPr lang="en-US" sz="2200" i="1" baseline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76450"/>
            <a:ext cx="31908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657599"/>
            <a:ext cx="110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Trạng </a:t>
            </a:r>
            <a:br>
              <a:rPr lang="en-US"/>
            </a:br>
            <a:r>
              <a:rPr lang="en-US"/>
              <a:t>thái tạm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354729" y="5562600"/>
            <a:ext cx="86534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68275" indent="-168275">
              <a:buFontTx/>
              <a:buChar char="-"/>
            </a:pPr>
            <a:r>
              <a:rPr lang="en-US" sz="2000" baseline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có mũi tên chỉ đến trạng thái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111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vì trong chu trình của bộ đếm không có trạng thái nào chuyển đến trạng thái này</a:t>
            </a:r>
          </a:p>
          <a:p>
            <a:pPr marL="168275" indent="-168275">
              <a:buFontTx/>
              <a:buChar char="-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Trạng thái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có thể xuất hiện khi bật nguồn (power-up)</a:t>
            </a:r>
            <a:endParaRPr lang="en-US" sz="2000" b="1" baseline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5AD5-F5F9-4703-96F3-CA44FB1FBCCD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40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1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71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71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1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Ví</a:t>
            </a:r>
            <a:r>
              <a:rPr lang="en-US" sz="3600" dirty="0"/>
              <a:t> </a:t>
            </a:r>
            <a:r>
              <a:rPr lang="en-US" sz="3600" dirty="0" err="1"/>
              <a:t>dụ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610600" cy="1171574"/>
          </a:xfrm>
        </p:spPr>
        <p:txBody>
          <a:bodyPr>
            <a:noAutofit/>
          </a:bodyPr>
          <a:lstStyle/>
          <a:p>
            <a:r>
              <a:rPr lang="en-US" sz="2400"/>
              <a:t>Xác định hệ số bộ đếm (MOD number) của mạch đếm bên dưới?</a:t>
            </a:r>
          </a:p>
          <a:p>
            <a:r>
              <a:rPr lang="en-US" sz="2400"/>
              <a:t>Xác định tần số tại ngõ ra D?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2274556"/>
            <a:ext cx="70389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62600" y="4572000"/>
            <a:ext cx="3352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* Tất cả ngõ vào J, K bằng 1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5495524"/>
            <a:ext cx="8229600" cy="117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rgbClr val="0000CC"/>
                </a:solidFill>
              </a:rPr>
              <a:t>MOD-14 (14 trạng thái thật sự từ 0000 đến 1101)</a:t>
            </a:r>
          </a:p>
          <a:p>
            <a:r>
              <a:rPr lang="en-US" sz="2800" err="1">
                <a:solidFill>
                  <a:srgbClr val="0000CC"/>
                </a:solidFill>
              </a:rPr>
              <a:t>Freq</a:t>
            </a:r>
            <a:r>
              <a:rPr lang="en-US" sz="2800" baseline="-25000" err="1">
                <a:solidFill>
                  <a:srgbClr val="0000CC"/>
                </a:solidFill>
              </a:rPr>
              <a:t>D</a:t>
            </a:r>
            <a:r>
              <a:rPr lang="en-US" sz="2800">
                <a:solidFill>
                  <a:srgbClr val="0000CC"/>
                </a:solidFill>
              </a:rPr>
              <a:t> = 30kHz/14 = 2.14 kHz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5331679"/>
            <a:ext cx="8001000" cy="1335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0DC6-7E98-45EC-83C2-BCAE5D871EEE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82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Bộ đếm bất đồng bộ - Đếm xuống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799"/>
            <a:ext cx="2971800" cy="3392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40400" y="5562600"/>
            <a:ext cx="4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Lưu đồ chuyển trạng thái của </a:t>
            </a:r>
            <a:br>
              <a:rPr 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sz="2200">
                <a:latin typeface="Times New Roman" pitchFamily="18" charset="0"/>
                <a:cs typeface="Times New Roman" pitchFamily="18" charset="0"/>
              </a:rPr>
              <a:t>bộ đếm xuống 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MOD-8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29" y="2743200"/>
            <a:ext cx="3657600" cy="275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FC3D-10D7-4FBC-8F8D-EB07DB1AD652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7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Bộ đếm bất đồng bộ - Đếm xuống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1752600"/>
            <a:ext cx="59912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553200" y="2009983"/>
            <a:ext cx="17907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* Tất cả ngõ vào J, K bằng 1</a:t>
            </a:r>
          </a:p>
        </p:txBody>
      </p:sp>
      <p:sp>
        <p:nvSpPr>
          <p:cNvPr id="2" name="Oval 1"/>
          <p:cNvSpPr/>
          <p:nvPr/>
        </p:nvSpPr>
        <p:spPr>
          <a:xfrm>
            <a:off x="3352800" y="2462212"/>
            <a:ext cx="381000" cy="509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7400" y="2462212"/>
            <a:ext cx="381000" cy="509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57600"/>
            <a:ext cx="6009355" cy="27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267200"/>
            <a:ext cx="6085555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9C58-5969-4D9B-82E0-379D8EE8201B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3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vài</a:t>
            </a:r>
            <a:r>
              <a:rPr lang="en-US" sz="3600" dirty="0"/>
              <a:t> </a:t>
            </a:r>
            <a:r>
              <a:rPr lang="en-US" sz="3600" dirty="0" err="1"/>
              <a:t>ví</a:t>
            </a:r>
            <a:r>
              <a:rPr lang="en-US" sz="3600" dirty="0"/>
              <a:t> </a:t>
            </a:r>
            <a:r>
              <a:rPr lang="en-US" sz="3600" dirty="0" err="1"/>
              <a:t>dụ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</a:t>
            </a:r>
            <a:r>
              <a:rPr lang="en-US" sz="3600" dirty="0" err="1"/>
              <a:t>đếm</a:t>
            </a:r>
            <a:r>
              <a:rPr lang="en-US" sz="3600" dirty="0"/>
              <a:t> </a:t>
            </a:r>
            <a:r>
              <a:rPr lang="en-US" sz="3600" dirty="0" err="1"/>
              <a:t>lên</a:t>
            </a:r>
            <a:r>
              <a:rPr lang="en-US" sz="3600" dirty="0"/>
              <a:t>/</a:t>
            </a:r>
            <a:r>
              <a:rPr lang="en-US" sz="3600" dirty="0" err="1"/>
              <a:t>đếm</a:t>
            </a:r>
            <a:r>
              <a:rPr lang="en-US" sz="3600" dirty="0"/>
              <a:t> </a:t>
            </a:r>
            <a:r>
              <a:rPr lang="en-US" sz="3600" dirty="0" err="1"/>
              <a:t>xuống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 err="1"/>
              <a:t>bất</a:t>
            </a:r>
            <a:r>
              <a:rPr lang="en-US" sz="3600" dirty="0"/>
              <a:t> </a:t>
            </a:r>
            <a:r>
              <a:rPr lang="en-US" sz="3600" dirty="0" err="1"/>
              <a:t>đồng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29540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Đếm lên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1295400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Đếm xuống</a:t>
            </a:r>
          </a:p>
        </p:txBody>
      </p:sp>
      <p:cxnSp>
        <p:nvCxnSpPr>
          <p:cNvPr id="5" name="Straight Connector 4"/>
          <p:cNvCxnSpPr>
            <a:endCxn id="13" idx="0"/>
          </p:cNvCxnSpPr>
          <p:nvPr/>
        </p:nvCxnSpPr>
        <p:spPr>
          <a:xfrm>
            <a:off x="4533900" y="1472118"/>
            <a:ext cx="0" cy="4395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4178709" cy="162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64894"/>
            <a:ext cx="4276725" cy="164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70514" y="5867400"/>
            <a:ext cx="4126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Q0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(LSB)</a:t>
            </a:r>
          </a:p>
          <a:p>
            <a:pPr indent="738188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Q2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(MSB)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51168"/>
            <a:ext cx="4190999" cy="161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84920"/>
            <a:ext cx="4343400" cy="167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E680-C5F1-414A-9EB0-CFE98917C591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34DA4A-1295-4D38-AAE2-D63199B9BB13}"/>
                  </a:ext>
                </a:extLst>
              </p14:cNvPr>
              <p14:cNvContentPartPr/>
              <p14:nvPr/>
            </p14:nvContentPartPr>
            <p14:xfrm>
              <a:off x="915120" y="1039680"/>
              <a:ext cx="7081200" cy="455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34DA4A-1295-4D38-AAE2-D63199B9BB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5760" y="1030320"/>
                <a:ext cx="7099920" cy="45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629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</a:t>
            </a:r>
            <a:r>
              <a:rPr lang="en-US" sz="3600" dirty="0" err="1"/>
              <a:t>đếm</a:t>
            </a:r>
            <a:r>
              <a:rPr lang="en-US" sz="3600" dirty="0"/>
              <a:t> </a:t>
            </a:r>
            <a:r>
              <a:rPr lang="en-US" sz="3600" dirty="0" err="1"/>
              <a:t>bất</a:t>
            </a:r>
            <a:r>
              <a:rPr lang="en-US" sz="3600" dirty="0"/>
              <a:t> </a:t>
            </a:r>
            <a:r>
              <a:rPr lang="en-US" sz="3600" dirty="0" err="1"/>
              <a:t>đồng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MOD-X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C2BD-97E0-4FC1-B58B-3DB619112662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i="1" dirty="0" err="1"/>
              <a:t>đếm</a:t>
            </a:r>
            <a:r>
              <a:rPr lang="en-US" i="1" dirty="0"/>
              <a:t> </a:t>
            </a:r>
            <a:r>
              <a:rPr lang="en-US" i="1" dirty="0" err="1"/>
              <a:t>lên</a:t>
            </a:r>
            <a:r>
              <a:rPr lang="en-US" i="1" dirty="0"/>
              <a:t> </a:t>
            </a:r>
            <a:r>
              <a:rPr lang="en-US" i="1" dirty="0" err="1"/>
              <a:t>bất</a:t>
            </a:r>
            <a:r>
              <a:rPr lang="en-US" i="1" dirty="0"/>
              <a:t> </a:t>
            </a:r>
            <a:r>
              <a:rPr lang="en-US" i="1" dirty="0" err="1"/>
              <a:t>đồng</a:t>
            </a:r>
            <a:r>
              <a:rPr lang="en-US" i="1" dirty="0"/>
              <a:t> </a:t>
            </a:r>
            <a:r>
              <a:rPr lang="en-US" i="1" dirty="0" err="1"/>
              <a:t>bộ</a:t>
            </a:r>
            <a:r>
              <a:rPr lang="en-US" dirty="0"/>
              <a:t> </a:t>
            </a:r>
            <a:r>
              <a:rPr lang="en-US" b="1" i="1" dirty="0"/>
              <a:t>MOD-5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b="1" dirty="0"/>
              <a:t>FF-T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i="1" dirty="0" err="1"/>
              <a:t>kích</a:t>
            </a:r>
            <a:r>
              <a:rPr lang="en-US" i="1" dirty="0"/>
              <a:t> </a:t>
            </a:r>
            <a:r>
              <a:rPr lang="en-US" i="1" dirty="0" err="1"/>
              <a:t>cạnh</a:t>
            </a:r>
            <a:r>
              <a:rPr lang="en-US" i="1" dirty="0"/>
              <a:t> </a:t>
            </a:r>
            <a:r>
              <a:rPr lang="en-US" i="1" dirty="0" err="1"/>
              <a:t>xuống</a:t>
            </a:r>
            <a:r>
              <a:rPr lang="en-US" dirty="0"/>
              <a:t>,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i="1" dirty="0"/>
              <a:t>Preset </a:t>
            </a:r>
            <a:r>
              <a:rPr lang="en-US" i="1" dirty="0" err="1"/>
              <a:t>và</a:t>
            </a:r>
            <a:r>
              <a:rPr lang="en-US" i="1" dirty="0"/>
              <a:t> Clear </a:t>
            </a:r>
            <a:r>
              <a:rPr lang="en-US" i="1" dirty="0" err="1"/>
              <a:t>tích</a:t>
            </a:r>
            <a:r>
              <a:rPr lang="en-US" i="1" dirty="0"/>
              <a:t> </a:t>
            </a:r>
            <a:r>
              <a:rPr lang="en-US" i="1" dirty="0" err="1"/>
              <a:t>cực</a:t>
            </a:r>
            <a:r>
              <a:rPr lang="en-US" i="1" dirty="0"/>
              <a:t> </a:t>
            </a:r>
            <a:r>
              <a:rPr lang="en-US" i="1" dirty="0" err="1"/>
              <a:t>cao</a:t>
            </a:r>
            <a:r>
              <a:rPr lang="en-US" dirty="0"/>
              <a:t>.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i="1" dirty="0" err="1"/>
              <a:t>trạng</a:t>
            </a:r>
            <a:r>
              <a:rPr lang="en-US" i="1" dirty="0"/>
              <a:t> </a:t>
            </a:r>
            <a:r>
              <a:rPr lang="en-US" i="1" dirty="0" err="1"/>
              <a:t>thái</a:t>
            </a:r>
            <a:r>
              <a:rPr lang="en-US" i="1" dirty="0"/>
              <a:t> ban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bộ</a:t>
            </a:r>
            <a:r>
              <a:rPr lang="en-US" i="1" dirty="0"/>
              <a:t> </a:t>
            </a:r>
            <a:r>
              <a:rPr lang="en-US" i="1" dirty="0" err="1"/>
              <a:t>đếm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b="1" i="1" dirty="0"/>
              <a:t>5. </a:t>
            </a:r>
            <a:r>
              <a:rPr lang="en-US" i="1" dirty="0" err="1"/>
              <a:t>Những</a:t>
            </a:r>
            <a:r>
              <a:rPr lang="en-US" i="1" dirty="0"/>
              <a:t> </a:t>
            </a:r>
            <a:r>
              <a:rPr lang="en-US" i="1" dirty="0" err="1"/>
              <a:t>trạng</a:t>
            </a:r>
            <a:r>
              <a:rPr lang="en-US" i="1" dirty="0"/>
              <a:t> </a:t>
            </a:r>
            <a:r>
              <a:rPr lang="en-US" i="1" dirty="0" err="1"/>
              <a:t>thái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chu </a:t>
            </a:r>
            <a:r>
              <a:rPr lang="en-US" i="1" dirty="0" err="1"/>
              <a:t>trình</a:t>
            </a:r>
            <a:r>
              <a:rPr lang="en-US" i="1" dirty="0"/>
              <a:t> </a:t>
            </a:r>
            <a:r>
              <a:rPr lang="en-US" i="1" dirty="0" err="1"/>
              <a:t>đếm</a:t>
            </a:r>
            <a:r>
              <a:rPr lang="en-US" i="1" dirty="0"/>
              <a:t> </a:t>
            </a:r>
            <a:r>
              <a:rPr lang="en-US" i="1" dirty="0" err="1"/>
              <a:t>sẽ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đưa</a:t>
            </a:r>
            <a:r>
              <a:rPr lang="en-US" i="1" dirty="0"/>
              <a:t>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trạng</a:t>
            </a:r>
            <a:r>
              <a:rPr lang="en-US" i="1" dirty="0"/>
              <a:t> </a:t>
            </a:r>
            <a:r>
              <a:rPr lang="en-US" i="1" dirty="0" err="1"/>
              <a:t>thái</a:t>
            </a:r>
            <a:r>
              <a:rPr lang="en-US" i="1" dirty="0"/>
              <a:t> </a:t>
            </a:r>
            <a:r>
              <a:rPr lang="en-US" i="1" dirty="0" err="1"/>
              <a:t>đếm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b="1" i="1" dirty="0"/>
              <a:t>5</a:t>
            </a:r>
            <a:r>
              <a:rPr lang="en-US" i="1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 err="1">
                <a:solidFill>
                  <a:srgbClr val="0000CC"/>
                </a:solidFill>
              </a:rPr>
              <a:t>Bước</a:t>
            </a:r>
            <a:r>
              <a:rPr lang="en-US" u="sng" dirty="0">
                <a:solidFill>
                  <a:srgbClr val="0000CC"/>
                </a:solidFill>
              </a:rPr>
              <a:t> 1: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Tìm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số</a:t>
            </a:r>
            <a:r>
              <a:rPr lang="en-US" dirty="0">
                <a:solidFill>
                  <a:srgbClr val="0000CC"/>
                </a:solidFill>
              </a:rPr>
              <a:t> flip-flop </a:t>
            </a:r>
            <a:r>
              <a:rPr lang="en-US" dirty="0" err="1">
                <a:solidFill>
                  <a:srgbClr val="0000CC"/>
                </a:solidFill>
              </a:rPr>
              <a:t>cần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dùng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nhỏ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nhất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thỏa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yêu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cầu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bài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toán</a:t>
            </a: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0" indent="1090613">
              <a:buNone/>
            </a:pPr>
            <a:r>
              <a:rPr lang="en-US" dirty="0">
                <a:solidFill>
                  <a:srgbClr val="0000CC"/>
                </a:solidFill>
              </a:rPr>
              <a:t>                      (</a:t>
            </a:r>
            <a:r>
              <a:rPr lang="en-US" b="1" dirty="0">
                <a:solidFill>
                  <a:srgbClr val="0000CC"/>
                </a:solidFill>
              </a:rPr>
              <a:t>2</a:t>
            </a:r>
            <a:r>
              <a:rPr lang="en-US" b="1" baseline="30000" dirty="0">
                <a:solidFill>
                  <a:srgbClr val="0000CC"/>
                </a:solidFill>
              </a:rPr>
              <a:t>N </a:t>
            </a:r>
            <a:r>
              <a:rPr lang="en-US" b="1" dirty="0">
                <a:solidFill>
                  <a:srgbClr val="0000CC"/>
                </a:solidFill>
              </a:rPr>
              <a:t>&gt;= X)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        Ta </a:t>
            </a:r>
            <a:r>
              <a:rPr lang="en-US" dirty="0" err="1"/>
              <a:t>có</a:t>
            </a:r>
            <a:r>
              <a:rPr lang="en-US" dirty="0"/>
              <a:t>: </a:t>
            </a:r>
            <a:r>
              <a:rPr lang="en-US" b="1" dirty="0"/>
              <a:t>2</a:t>
            </a:r>
            <a:r>
              <a:rPr lang="en-US" b="1" baseline="30000" dirty="0"/>
              <a:t>3 </a:t>
            </a:r>
            <a:r>
              <a:rPr lang="en-US" b="1" dirty="0"/>
              <a:t>&gt;= 5</a:t>
            </a:r>
            <a:r>
              <a:rPr lang="en-US" dirty="0"/>
              <a:t> (MOD-5)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3 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3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</a:t>
            </a:r>
            <a:r>
              <a:rPr lang="en-US" sz="3600" dirty="0" err="1"/>
              <a:t>đếm</a:t>
            </a:r>
            <a:r>
              <a:rPr lang="en-US" sz="3600" dirty="0"/>
              <a:t> </a:t>
            </a:r>
            <a:r>
              <a:rPr lang="en-US" sz="3600" dirty="0" err="1"/>
              <a:t>bất</a:t>
            </a:r>
            <a:r>
              <a:rPr lang="en-US" sz="3600" dirty="0"/>
              <a:t> </a:t>
            </a:r>
            <a:r>
              <a:rPr lang="en-US" sz="3600" dirty="0" err="1"/>
              <a:t>đồng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MOD-X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C2BD-97E0-4FC1-B58B-3DB619112662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>
                <a:solidFill>
                  <a:srgbClr val="0000CC"/>
                </a:solidFill>
              </a:rPr>
              <a:t>Bước</a:t>
            </a:r>
            <a:r>
              <a:rPr lang="en-US" u="sng" dirty="0">
                <a:solidFill>
                  <a:srgbClr val="0000CC"/>
                </a:solidFill>
              </a:rPr>
              <a:t> 1: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Tìm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số</a:t>
            </a:r>
            <a:r>
              <a:rPr lang="en-US" dirty="0">
                <a:solidFill>
                  <a:srgbClr val="0000CC"/>
                </a:solidFill>
              </a:rPr>
              <a:t> flip-flop </a:t>
            </a:r>
            <a:r>
              <a:rPr lang="en-US" dirty="0" err="1">
                <a:solidFill>
                  <a:srgbClr val="0000CC"/>
                </a:solidFill>
              </a:rPr>
              <a:t>cần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dùng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nhỏ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nhất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thỏa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yêu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cầu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bài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toán</a:t>
            </a: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0" indent="1090613">
              <a:buNone/>
            </a:pPr>
            <a:r>
              <a:rPr lang="en-US" dirty="0">
                <a:solidFill>
                  <a:srgbClr val="0000CC"/>
                </a:solidFill>
              </a:rPr>
              <a:t>                      (</a:t>
            </a:r>
            <a:r>
              <a:rPr lang="en-US" b="1" dirty="0">
                <a:solidFill>
                  <a:srgbClr val="0000CC"/>
                </a:solidFill>
              </a:rPr>
              <a:t>2</a:t>
            </a:r>
            <a:r>
              <a:rPr lang="en-US" b="1" baseline="30000" dirty="0">
                <a:solidFill>
                  <a:srgbClr val="0000CC"/>
                </a:solidFill>
              </a:rPr>
              <a:t>N </a:t>
            </a:r>
            <a:r>
              <a:rPr lang="en-US" b="1" dirty="0">
                <a:solidFill>
                  <a:srgbClr val="0000CC"/>
                </a:solidFill>
              </a:rPr>
              <a:t>&gt;= X)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Ta </a:t>
            </a:r>
            <a:r>
              <a:rPr lang="en-US" dirty="0" err="1"/>
              <a:t>có</a:t>
            </a:r>
            <a:r>
              <a:rPr lang="en-US" dirty="0"/>
              <a:t>: </a:t>
            </a:r>
            <a:r>
              <a:rPr lang="en-US" b="1" dirty="0"/>
              <a:t>2</a:t>
            </a:r>
            <a:r>
              <a:rPr lang="en-US" b="1" baseline="30000" dirty="0"/>
              <a:t>3 </a:t>
            </a:r>
            <a:r>
              <a:rPr lang="en-US" b="1" dirty="0"/>
              <a:t>&gt;= 5</a:t>
            </a:r>
            <a:r>
              <a:rPr lang="en-US" dirty="0"/>
              <a:t> (MOD-5)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3 FF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132" y="3733800"/>
            <a:ext cx="57721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0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97528" cy="71596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</a:t>
            </a:r>
            <a:r>
              <a:rPr lang="en-US" sz="3600" dirty="0" err="1"/>
              <a:t>đếm</a:t>
            </a:r>
            <a:r>
              <a:rPr lang="en-US" sz="3600" dirty="0"/>
              <a:t> </a:t>
            </a:r>
            <a:r>
              <a:rPr lang="en-US" sz="3600" dirty="0" err="1"/>
              <a:t>bất</a:t>
            </a:r>
            <a:r>
              <a:rPr lang="en-US" sz="3600" dirty="0"/>
              <a:t> </a:t>
            </a:r>
            <a:r>
              <a:rPr lang="en-US" sz="3600" dirty="0" err="1"/>
              <a:t>đồng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MOD-X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9600" y="3200400"/>
            <a:ext cx="362072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Reset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 010</a:t>
            </a:r>
          </a:p>
          <a:p>
            <a:pPr indent="1711325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chu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 011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 marL="285750" indent="-285750">
              <a:buFontTx/>
              <a:buChar char="-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reset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Q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101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F4E0-F74F-420F-9772-2A79CD3A2082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303487"/>
            <a:ext cx="3352800" cy="39338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>
                <a:solidFill>
                  <a:srgbClr val="0000CC"/>
                </a:solidFill>
              </a:rPr>
              <a:t>Bước</a:t>
            </a:r>
            <a:r>
              <a:rPr lang="en-US" u="sng" dirty="0">
                <a:solidFill>
                  <a:srgbClr val="0000CC"/>
                </a:solidFill>
              </a:rPr>
              <a:t> 2: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Vẽ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lưu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đồ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chuyển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trạng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thái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của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bộ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đếm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B53A-E9F9-4345-BEFA-0401367108B8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đếm</a:t>
            </a:r>
            <a:r>
              <a:rPr lang="en-US" b="1" dirty="0"/>
              <a:t> </a:t>
            </a:r>
            <a:r>
              <a:rPr lang="en-US" b="1" dirty="0" err="1"/>
              <a:t>bất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dirty="0"/>
              <a:t>(Asynchronous counters)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(MOD number)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/</a:t>
            </a:r>
            <a:r>
              <a:rPr lang="en-US" dirty="0" err="1"/>
              <a:t>xuống</a:t>
            </a:r>
            <a:r>
              <a:rPr lang="en-US" dirty="0"/>
              <a:t> (Up/ Down counters)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Delay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(Propagation delay)</a:t>
            </a:r>
          </a:p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đếm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đồng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(Synchronous counters)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đếm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đồng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(Analyze synchronous counters)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đếm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đồng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(Design synchronous counter)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Thanh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ghi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(Register)</a:t>
            </a:r>
          </a:p>
        </p:txBody>
      </p:sp>
    </p:spTree>
    <p:extLst>
      <p:ext uri="{BB962C8B-B14F-4D97-AF65-F5344CB8AC3E}">
        <p14:creationId xmlns:p14="http://schemas.microsoft.com/office/powerpoint/2010/main" val="2441766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97528" cy="71596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</a:t>
            </a:r>
            <a:r>
              <a:rPr lang="en-US" sz="3600" dirty="0" err="1"/>
              <a:t>đếm</a:t>
            </a:r>
            <a:r>
              <a:rPr lang="en-US" sz="3600" dirty="0"/>
              <a:t> </a:t>
            </a:r>
            <a:r>
              <a:rPr lang="en-US" sz="3600" dirty="0" err="1"/>
              <a:t>bất</a:t>
            </a:r>
            <a:r>
              <a:rPr lang="en-US" sz="3600" dirty="0"/>
              <a:t> </a:t>
            </a:r>
            <a:r>
              <a:rPr lang="en-US" sz="3600" dirty="0" err="1"/>
              <a:t>đồng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MOD-X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F854-9464-4216-B7DB-A7EC4E5323D4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4265193"/>
            <a:ext cx="5086350" cy="22880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1520" y="4762865"/>
            <a:ext cx="2133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reset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Q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101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Arrow: Right 3"/>
          <p:cNvSpPr/>
          <p:nvPr/>
        </p:nvSpPr>
        <p:spPr>
          <a:xfrm>
            <a:off x="2385120" y="5181600"/>
            <a:ext cx="51048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>
                <a:solidFill>
                  <a:srgbClr val="0000CC"/>
                </a:solidFill>
              </a:rPr>
              <a:t>Bước</a:t>
            </a:r>
            <a:r>
              <a:rPr lang="en-US" u="sng" dirty="0">
                <a:solidFill>
                  <a:srgbClr val="0000CC"/>
                </a:solidFill>
              </a:rPr>
              <a:t> 3: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Thiết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kế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mạch</a:t>
            </a:r>
            <a:r>
              <a:rPr lang="en-US" dirty="0">
                <a:solidFill>
                  <a:srgbClr val="0000CC"/>
                </a:solidFill>
              </a:rPr>
              <a:t> Reset </a:t>
            </a:r>
            <a:r>
              <a:rPr lang="en-US" dirty="0" err="1">
                <a:solidFill>
                  <a:srgbClr val="0000CC"/>
                </a:solidFill>
              </a:rPr>
              <a:t>của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bộ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đếm</a:t>
            </a:r>
            <a:endParaRPr lang="en-US" dirty="0">
              <a:solidFill>
                <a:srgbClr val="0000CC"/>
              </a:solidFill>
            </a:endParaRPr>
          </a:p>
          <a:p>
            <a:pPr marL="796925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600" u="sng" dirty="0" err="1"/>
              <a:t>Trường</a:t>
            </a:r>
            <a:r>
              <a:rPr lang="en-US" sz="2600" u="sng" dirty="0"/>
              <a:t> </a:t>
            </a:r>
            <a:r>
              <a:rPr lang="en-US" sz="2600" u="sng" dirty="0" err="1"/>
              <a:t>hợp</a:t>
            </a:r>
            <a:r>
              <a:rPr lang="en-US" sz="2600" u="sng" dirty="0"/>
              <a:t> 1</a:t>
            </a:r>
            <a:r>
              <a:rPr lang="en-US" sz="2600" dirty="0"/>
              <a:t>: </a:t>
            </a:r>
            <a:r>
              <a:rPr lang="en-US" sz="2600" b="1" dirty="0"/>
              <a:t>2</a:t>
            </a:r>
            <a:r>
              <a:rPr lang="en-US" sz="2600" b="1" baseline="30000" dirty="0"/>
              <a:t>N </a:t>
            </a:r>
            <a:r>
              <a:rPr lang="en-US" sz="2600" b="1" dirty="0"/>
              <a:t> =  X 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en-US" sz="2600" dirty="0" err="1">
                <a:sym typeface="Wingdings" pitchFamily="2" charset="2"/>
              </a:rPr>
              <a:t>Mạch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không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bị</a:t>
            </a:r>
            <a:r>
              <a:rPr lang="en-US" sz="2600" dirty="0">
                <a:sym typeface="Wingdings" pitchFamily="2" charset="2"/>
              </a:rPr>
              <a:t> Reset  </a:t>
            </a:r>
            <a:r>
              <a:rPr lang="en-US" sz="2600" dirty="0" err="1">
                <a:sym typeface="Wingdings" pitchFamily="2" charset="2"/>
              </a:rPr>
              <a:t>bỏ</a:t>
            </a:r>
            <a:r>
              <a:rPr lang="en-US" sz="2600" dirty="0">
                <a:sym typeface="Wingdings" pitchFamily="2" charset="2"/>
              </a:rPr>
              <a:t> qua </a:t>
            </a:r>
            <a:r>
              <a:rPr lang="en-US" sz="2600" dirty="0" err="1">
                <a:sym typeface="Wingdings" pitchFamily="2" charset="2"/>
              </a:rPr>
              <a:t>bước</a:t>
            </a:r>
            <a:r>
              <a:rPr lang="en-US" sz="2600" dirty="0">
                <a:sym typeface="Wingdings" pitchFamily="2" charset="2"/>
              </a:rPr>
              <a:t> 3</a:t>
            </a:r>
            <a:endParaRPr lang="en-US" sz="2600" dirty="0"/>
          </a:p>
          <a:p>
            <a:pPr marL="796925" indent="-457200">
              <a:buFont typeface="Wingdings" panose="05000000000000000000" pitchFamily="2" charset="2"/>
              <a:buChar char="q"/>
            </a:pPr>
            <a:r>
              <a:rPr lang="en-US" sz="2600" u="sng" dirty="0" err="1"/>
              <a:t>Trường</a:t>
            </a:r>
            <a:r>
              <a:rPr lang="en-US" sz="2600" u="sng" dirty="0"/>
              <a:t> </a:t>
            </a:r>
            <a:r>
              <a:rPr lang="en-US" sz="2600" u="sng" dirty="0" err="1"/>
              <a:t>hợp</a:t>
            </a:r>
            <a:r>
              <a:rPr lang="en-US" sz="2600" u="sng" dirty="0"/>
              <a:t> 2</a:t>
            </a:r>
            <a:r>
              <a:rPr lang="en-US" sz="2600" dirty="0"/>
              <a:t>: </a:t>
            </a:r>
            <a:r>
              <a:rPr lang="en-US" sz="2600" b="1" dirty="0"/>
              <a:t>2</a:t>
            </a:r>
            <a:r>
              <a:rPr lang="en-US" sz="2600" b="1" baseline="30000" dirty="0"/>
              <a:t>N </a:t>
            </a:r>
            <a:r>
              <a:rPr lang="en-US" sz="2600" b="1" dirty="0"/>
              <a:t>&gt;= X </a:t>
            </a:r>
          </a:p>
          <a:p>
            <a:pPr marL="1090612" indent="-457200">
              <a:buFont typeface="Wingdings" panose="05000000000000000000" pitchFamily="2" charset="2"/>
              <a:buChar char="Ø"/>
            </a:pP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b="1" dirty="0" err="1"/>
              <a:t>trạng</a:t>
            </a:r>
            <a:r>
              <a:rPr lang="en-US" sz="2200" b="1" dirty="0"/>
              <a:t> </a:t>
            </a:r>
            <a:r>
              <a:rPr lang="en-US" sz="2200" b="1" dirty="0" err="1"/>
              <a:t>thái</a:t>
            </a:r>
            <a:r>
              <a:rPr lang="en-US" sz="2200" b="1" dirty="0"/>
              <a:t> </a:t>
            </a:r>
            <a:r>
              <a:rPr lang="en-US" sz="2200" b="1" dirty="0" err="1"/>
              <a:t>sau</a:t>
            </a:r>
            <a:r>
              <a:rPr lang="en-US" sz="2200" b="1" dirty="0"/>
              <a:t> Reset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đếm</a:t>
            </a:r>
            <a:r>
              <a:rPr lang="en-US" sz="2200" dirty="0"/>
              <a:t> ta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tín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khiển</a:t>
            </a:r>
            <a:r>
              <a:rPr lang="en-US" sz="2200" dirty="0"/>
              <a:t> </a:t>
            </a:r>
            <a:r>
              <a:rPr lang="en-US" sz="2200" b="1" dirty="0"/>
              <a:t>Z</a:t>
            </a:r>
            <a:r>
              <a:rPr lang="en-US" sz="2200" dirty="0"/>
              <a:t> </a:t>
            </a: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cổng</a:t>
            </a:r>
            <a:r>
              <a:rPr lang="en-US" sz="2200" dirty="0"/>
              <a:t> Preset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cổng</a:t>
            </a:r>
            <a:r>
              <a:rPr lang="en-US" sz="2200" dirty="0"/>
              <a:t> Clear </a:t>
            </a:r>
            <a:r>
              <a:rPr lang="en-US" sz="2200" dirty="0" err="1"/>
              <a:t>thích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34200" y="5830669"/>
            <a:ext cx="145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Mạch</a:t>
            </a:r>
            <a:r>
              <a:rPr lang="en-US" dirty="0"/>
              <a:t> Reset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97528" cy="71596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</a:t>
            </a:r>
            <a:r>
              <a:rPr lang="en-US" sz="3600" dirty="0" err="1"/>
              <a:t>đếm</a:t>
            </a:r>
            <a:r>
              <a:rPr lang="en-US" sz="3600" dirty="0"/>
              <a:t> </a:t>
            </a:r>
            <a:r>
              <a:rPr lang="en-US" sz="3600" dirty="0" err="1"/>
              <a:t>bất</a:t>
            </a:r>
            <a:r>
              <a:rPr lang="en-US" sz="3600" dirty="0"/>
              <a:t> </a:t>
            </a:r>
            <a:r>
              <a:rPr lang="en-US" sz="3600" dirty="0" err="1"/>
              <a:t>đồng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MOD-X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6A1A-BF23-4E90-A1CA-2354602C10A4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Wingdings" panose="05000000000000000000" pitchFamily="2" charset="2"/>
              <a:buChar char="q"/>
            </a:pPr>
            <a:r>
              <a:rPr lang="en-US" sz="2600" dirty="0"/>
              <a:t>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bìa</a:t>
            </a:r>
            <a:r>
              <a:rPr lang="en-US" sz="2600" dirty="0"/>
              <a:t> </a:t>
            </a:r>
            <a:r>
              <a:rPr lang="en-US" sz="2600" dirty="0" err="1"/>
              <a:t>Karnaugh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rút</a:t>
            </a:r>
            <a:r>
              <a:rPr lang="en-US" sz="2600" dirty="0"/>
              <a:t> </a:t>
            </a:r>
            <a:r>
              <a:rPr lang="en-US" sz="2600" dirty="0" err="1"/>
              <a:t>gọn</a:t>
            </a:r>
            <a:r>
              <a:rPr lang="en-US" sz="2600" dirty="0"/>
              <a:t>: </a:t>
            </a:r>
          </a:p>
          <a:p>
            <a:pPr marL="1431925" lvl="1" indent="-176213">
              <a:buFontTx/>
              <a:buChar char="-"/>
            </a:pP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cổng</a:t>
            </a:r>
            <a:r>
              <a:rPr lang="en-US" sz="2200" dirty="0"/>
              <a:t> </a:t>
            </a:r>
            <a:r>
              <a:rPr lang="en-US" sz="2200" b="1" dirty="0"/>
              <a:t>PR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b="1" dirty="0"/>
              <a:t>CLR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cực</a:t>
            </a:r>
            <a:r>
              <a:rPr lang="en-US" sz="2200" dirty="0"/>
              <a:t> </a:t>
            </a:r>
            <a:r>
              <a:rPr lang="en-US" sz="2200" dirty="0" err="1"/>
              <a:t>mức</a:t>
            </a:r>
            <a:r>
              <a:rPr lang="en-US" sz="2200" dirty="0"/>
              <a:t> </a:t>
            </a:r>
            <a:r>
              <a:rPr lang="en-US" sz="2200" dirty="0" err="1"/>
              <a:t>cao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tín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khiển</a:t>
            </a:r>
            <a:r>
              <a:rPr lang="en-US" sz="2200" dirty="0"/>
              <a:t> </a:t>
            </a:r>
            <a:r>
              <a:rPr lang="en-US" sz="2200" b="1" dirty="0"/>
              <a:t>Z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mức</a:t>
            </a:r>
            <a:r>
              <a:rPr lang="en-US" sz="2200" dirty="0"/>
              <a:t> </a:t>
            </a:r>
            <a:r>
              <a:rPr lang="en-US" sz="2200" dirty="0" err="1"/>
              <a:t>cao</a:t>
            </a:r>
            <a:r>
              <a:rPr lang="en-US" sz="2200" dirty="0"/>
              <a:t>.</a:t>
            </a:r>
          </a:p>
          <a:p>
            <a:pPr marL="1431925" lvl="1" indent="-176213">
              <a:buFontTx/>
              <a:buChar char="-"/>
            </a:pP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Reset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đếm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tín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khiển</a:t>
            </a:r>
            <a:r>
              <a:rPr lang="en-US" sz="2200" dirty="0"/>
              <a:t> </a:t>
            </a:r>
            <a:r>
              <a:rPr lang="en-US" sz="2200" b="1" dirty="0"/>
              <a:t>Z </a:t>
            </a:r>
            <a:r>
              <a:rPr lang="en-US" sz="2200" b="1" dirty="0" err="1"/>
              <a:t>bằng</a:t>
            </a:r>
            <a:r>
              <a:rPr lang="en-US" sz="2200" b="1" dirty="0"/>
              <a:t> </a:t>
            </a:r>
            <a:r>
              <a:rPr lang="en-US" sz="2200" b="1" dirty="0" err="1"/>
              <a:t>mức</a:t>
            </a:r>
            <a:r>
              <a:rPr lang="en-US" sz="2200" b="1" dirty="0"/>
              <a:t> </a:t>
            </a:r>
            <a:r>
              <a:rPr lang="en-US" sz="2200" b="1" dirty="0" err="1"/>
              <a:t>cao</a:t>
            </a:r>
            <a:r>
              <a:rPr lang="en-US" sz="2200" b="1" dirty="0"/>
              <a:t> (“1”)</a:t>
            </a:r>
            <a:endParaRPr lang="en-US" sz="2200" dirty="0"/>
          </a:p>
          <a:p>
            <a:pPr marL="1431925" lvl="1" indent="-176213">
              <a:spcAft>
                <a:spcPts val="1200"/>
              </a:spcAft>
              <a:buFontTx/>
              <a:buChar char="-"/>
            </a:pP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chu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đếm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tín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khiển</a:t>
            </a:r>
            <a:r>
              <a:rPr lang="en-US" sz="2200" dirty="0"/>
              <a:t> </a:t>
            </a:r>
            <a:r>
              <a:rPr lang="en-US" sz="2200" b="1" dirty="0"/>
              <a:t>Z </a:t>
            </a:r>
            <a:r>
              <a:rPr lang="en-US" sz="2200" b="1" dirty="0" err="1"/>
              <a:t>bằng</a:t>
            </a:r>
            <a:r>
              <a:rPr lang="en-US" sz="2200" b="1" dirty="0"/>
              <a:t> </a:t>
            </a:r>
            <a:r>
              <a:rPr lang="en-US" sz="2200" b="1" dirty="0" err="1"/>
              <a:t>mức</a:t>
            </a:r>
            <a:r>
              <a:rPr lang="en-US" sz="2200" b="1" dirty="0"/>
              <a:t> </a:t>
            </a:r>
            <a:r>
              <a:rPr lang="en-US" sz="2200" b="1" dirty="0" err="1"/>
              <a:t>cao</a:t>
            </a:r>
            <a:r>
              <a:rPr lang="en-US" sz="2200" b="1" dirty="0"/>
              <a:t> (“1”)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0" y="4464784"/>
            <a:ext cx="36207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Reset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 010</a:t>
            </a:r>
          </a:p>
          <a:p>
            <a:pPr indent="1711325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chu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 011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540984"/>
            <a:ext cx="3068898" cy="1631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0" y="4448175"/>
            <a:ext cx="24955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8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97528" cy="71596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</a:t>
            </a:r>
            <a:r>
              <a:rPr lang="en-US" sz="3600" dirty="0" err="1"/>
              <a:t>đếm</a:t>
            </a:r>
            <a:r>
              <a:rPr lang="en-US" sz="3600" dirty="0"/>
              <a:t> </a:t>
            </a:r>
            <a:r>
              <a:rPr lang="en-US" sz="3600" dirty="0" err="1"/>
              <a:t>bất</a:t>
            </a:r>
            <a:r>
              <a:rPr lang="en-US" sz="3600" dirty="0"/>
              <a:t> </a:t>
            </a:r>
            <a:r>
              <a:rPr lang="en-US" sz="3600" dirty="0" err="1"/>
              <a:t>đồng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MOD-X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u="sng" dirty="0" err="1">
                <a:solidFill>
                  <a:srgbClr val="0000CC"/>
                </a:solidFill>
              </a:rPr>
              <a:t>Bước</a:t>
            </a:r>
            <a:r>
              <a:rPr lang="en-US" u="sng" dirty="0">
                <a:solidFill>
                  <a:srgbClr val="0000CC"/>
                </a:solidFill>
              </a:rPr>
              <a:t> 4: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Vẽ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mạch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cần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thiết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kế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93" y="2338410"/>
            <a:ext cx="1732782" cy="170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95659" y="2338410"/>
            <a:ext cx="1885182" cy="1700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1E5B-51DD-4720-A512-4D0D04A9511A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998" y="4700587"/>
            <a:ext cx="2495550" cy="1495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50" y="1828800"/>
            <a:ext cx="5981700" cy="2543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5DD18F-7416-4E46-91C3-E7007514C25F}"/>
                  </a:ext>
                </a:extLst>
              </p14:cNvPr>
              <p14:cNvContentPartPr/>
              <p14:nvPr/>
            </p14:nvContentPartPr>
            <p14:xfrm>
              <a:off x="-19440" y="1182240"/>
              <a:ext cx="9032040" cy="5403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5DD18F-7416-4E46-91C3-E7007514C2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8800" y="1172880"/>
                <a:ext cx="9050760" cy="54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97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Ví</a:t>
            </a:r>
            <a:r>
              <a:rPr lang="en-US" sz="3600" dirty="0"/>
              <a:t> </a:t>
            </a:r>
            <a:r>
              <a:rPr lang="en-US" sz="3600" dirty="0" err="1"/>
              <a:t>dụ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8915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1FDF-23E8-4DB7-A873-5B8BA5950C8B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MOD-60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15574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Ví</a:t>
            </a:r>
            <a:r>
              <a:rPr lang="en-US" sz="3600" dirty="0"/>
              <a:t> </a:t>
            </a:r>
            <a:r>
              <a:rPr lang="en-US" sz="3600" dirty="0" err="1"/>
              <a:t>dụ</a:t>
            </a:r>
            <a:endParaRPr lang="en-US" sz="3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9B16-DF56-48D5-94E7-6F255A4CF2AD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FF-T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MOD-10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 </a:t>
            </a:r>
            <a:r>
              <a:rPr lang="en-US" dirty="0" err="1"/>
              <a:t>đến</a:t>
            </a:r>
            <a:r>
              <a:rPr lang="en-US" dirty="0"/>
              <a:t> 9.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FF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,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Clr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thấp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38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Delay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</a:t>
            </a:r>
            <a:r>
              <a:rPr lang="en-US" sz="3600" dirty="0" err="1"/>
              <a:t>đếm</a:t>
            </a:r>
            <a:r>
              <a:rPr lang="en-US" sz="3600" dirty="0"/>
              <a:t> </a:t>
            </a:r>
            <a:r>
              <a:rPr lang="en-US" sz="3600" dirty="0" err="1"/>
              <a:t>bất</a:t>
            </a:r>
            <a:r>
              <a:rPr lang="en-US" sz="3600" dirty="0"/>
              <a:t> </a:t>
            </a:r>
            <a:r>
              <a:rPr lang="en-US" sz="3600" dirty="0" err="1"/>
              <a:t>đồng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endParaRPr lang="en-US" sz="3600" dirty="0"/>
          </a:p>
        </p:txBody>
      </p:sp>
      <p:sp>
        <p:nvSpPr>
          <p:cNvPr id="504842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534399" cy="46482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sz="2400" dirty="0" err="1"/>
              <a:t>Các</a:t>
            </a:r>
            <a:r>
              <a:rPr lang="en-US" sz="2400" dirty="0"/>
              <a:t> FFs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xung</a:t>
            </a:r>
            <a:r>
              <a:rPr lang="en-US" sz="2400" dirty="0"/>
              <a:t> Clock </a:t>
            </a:r>
          </a:p>
          <a:p>
            <a:pPr indent="0">
              <a:lnSpc>
                <a:spcPts val="3000"/>
              </a:lnSpc>
              <a:buNone/>
            </a:pP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đếm</a:t>
            </a:r>
            <a:r>
              <a:rPr lang="en-US" sz="2200" dirty="0"/>
              <a:t> </a:t>
            </a:r>
            <a:r>
              <a:rPr lang="en-US" sz="2200" dirty="0" err="1"/>
              <a:t>bất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:,</a:t>
            </a:r>
          </a:p>
          <a:p>
            <a:pPr indent="0">
              <a:lnSpc>
                <a:spcPts val="3000"/>
              </a:lnSpc>
              <a:buNone/>
            </a:pPr>
            <a:r>
              <a:rPr lang="en-US" sz="2200" dirty="0"/>
              <a:t>    </a:t>
            </a:r>
            <a:r>
              <a:rPr lang="en-US" sz="2200" dirty="0" err="1"/>
              <a:t>Chỉ</a:t>
            </a:r>
            <a:r>
              <a:rPr lang="en-US" sz="2200" dirty="0"/>
              <a:t> FF A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thay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cạnh</a:t>
            </a:r>
            <a:r>
              <a:rPr lang="en-US" sz="2200" dirty="0"/>
              <a:t> </a:t>
            </a:r>
            <a:r>
              <a:rPr lang="en-US" sz="2200" dirty="0" err="1"/>
              <a:t>lên</a:t>
            </a:r>
            <a:r>
              <a:rPr lang="en-US" sz="2200" dirty="0"/>
              <a:t>/</a:t>
            </a:r>
            <a:r>
              <a:rPr lang="en-US" sz="2200" dirty="0" err="1"/>
              <a:t>xuống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xung</a:t>
            </a:r>
            <a:r>
              <a:rPr lang="en-US" sz="2200" dirty="0"/>
              <a:t> Clock , </a:t>
            </a:r>
          </a:p>
          <a:p>
            <a:pPr indent="0">
              <a:lnSpc>
                <a:spcPts val="3000"/>
              </a:lnSpc>
              <a:buNone/>
            </a:pPr>
            <a:r>
              <a:rPr lang="en-US" sz="2200" dirty="0"/>
              <a:t>     FF B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đợi</a:t>
            </a:r>
            <a:r>
              <a:rPr lang="en-US" sz="2200" dirty="0"/>
              <a:t> FF A </a:t>
            </a:r>
            <a:r>
              <a:rPr lang="en-US" sz="2200" dirty="0" err="1"/>
              <a:t>thay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lật</a:t>
            </a:r>
            <a:r>
              <a:rPr lang="en-US" sz="2200" dirty="0"/>
              <a:t>,</a:t>
            </a:r>
          </a:p>
          <a:p>
            <a:pPr indent="0">
              <a:lnSpc>
                <a:spcPts val="3000"/>
              </a:lnSpc>
              <a:buNone/>
            </a:pPr>
            <a:r>
              <a:rPr lang="en-US" sz="2200" dirty="0"/>
              <a:t>     FF C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đợi</a:t>
            </a:r>
            <a:r>
              <a:rPr lang="en-US" sz="2200" dirty="0"/>
              <a:t> FF B </a:t>
            </a:r>
            <a:r>
              <a:rPr lang="en-US" sz="2200" dirty="0" err="1"/>
              <a:t>thay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,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FF D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đợi</a:t>
            </a:r>
            <a:r>
              <a:rPr lang="en-US" sz="2200" dirty="0"/>
              <a:t> FF C </a:t>
            </a:r>
          </a:p>
          <a:p>
            <a:pPr marL="341313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Có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trì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hoãn</a:t>
            </a:r>
            <a:r>
              <a:rPr lang="en-US" sz="2400" dirty="0">
                <a:sym typeface="Wingdings" pitchFamily="2" charset="2"/>
              </a:rPr>
              <a:t> (delay) </a:t>
            </a:r>
            <a:r>
              <a:rPr lang="en-US" sz="2400" dirty="0" err="1">
                <a:sym typeface="Wingdings" pitchFamily="2" charset="2"/>
              </a:rPr>
              <a:t>giữa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các</a:t>
            </a:r>
            <a:r>
              <a:rPr lang="en-US" sz="2400" dirty="0">
                <a:sym typeface="Wingdings" pitchFamily="2" charset="2"/>
              </a:rPr>
              <a:t> FF </a:t>
            </a:r>
            <a:r>
              <a:rPr lang="en-US" sz="2400" dirty="0" err="1">
                <a:sym typeface="Wingdings" pitchFamily="2" charset="2"/>
              </a:rPr>
              <a:t>liên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tiếp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nhau</a:t>
            </a: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 err="1">
                <a:sym typeface="Wingdings" pitchFamily="2" charset="2"/>
              </a:rPr>
              <a:t>Chỉ</a:t>
            </a:r>
            <a:r>
              <a:rPr lang="en-US" sz="2400" dirty="0">
                <a:sym typeface="Wingdings" pitchFamily="2" charset="2"/>
              </a:rPr>
              <a:t> FF </a:t>
            </a:r>
            <a:r>
              <a:rPr lang="en-US" sz="2400" dirty="0" err="1">
                <a:sym typeface="Wingdings" pitchFamily="2" charset="2"/>
              </a:rPr>
              <a:t>có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trọng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số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thấp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nhất</a:t>
            </a:r>
            <a:r>
              <a:rPr lang="en-US" sz="2400" dirty="0">
                <a:sym typeface="Wingdings" pitchFamily="2" charset="2"/>
              </a:rPr>
              <a:t> (FF A) </a:t>
            </a:r>
            <a:r>
              <a:rPr lang="en-US" sz="2400" dirty="0" err="1">
                <a:sym typeface="Wingdings" pitchFamily="2" charset="2"/>
              </a:rPr>
              <a:t>mới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kết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nối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với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xung</a:t>
            </a:r>
            <a:r>
              <a:rPr lang="en-US" sz="2400" dirty="0">
                <a:sym typeface="Wingdings" pitchFamily="2" charset="2"/>
              </a:rPr>
              <a:t> Clock</a:t>
            </a:r>
          </a:p>
          <a:p>
            <a:r>
              <a:rPr lang="en-US" sz="2400" dirty="0" err="1">
                <a:sym typeface="Wingdings" pitchFamily="2" charset="2"/>
              </a:rPr>
              <a:t>Bộ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đếm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trên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còn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được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gọi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là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i="1" dirty="0" err="1">
                <a:sym typeface="Wingdings" pitchFamily="2" charset="2"/>
              </a:rPr>
              <a:t>bộ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i="1" dirty="0" err="1">
                <a:sym typeface="Wingdings" pitchFamily="2" charset="2"/>
              </a:rPr>
              <a:t>đếm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i="1" dirty="0" err="1">
                <a:sym typeface="Wingdings" pitchFamily="2" charset="2"/>
              </a:rPr>
              <a:t>tích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i="1" dirty="0" err="1">
                <a:sym typeface="Wingdings" pitchFamily="2" charset="2"/>
              </a:rPr>
              <a:t>lũy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i="1" dirty="0" err="1">
                <a:sym typeface="Wingdings" pitchFamily="2" charset="2"/>
              </a:rPr>
              <a:t>trì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i="1" dirty="0" err="1">
                <a:sym typeface="Wingdings" pitchFamily="2" charset="2"/>
              </a:rPr>
              <a:t>hoãn</a:t>
            </a:r>
            <a:r>
              <a:rPr lang="en-US" sz="2400" i="1" dirty="0">
                <a:sym typeface="Wingdings" pitchFamily="2" charset="2"/>
              </a:rPr>
              <a:t> 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b="1" dirty="0">
                <a:sym typeface="Wingdings" pitchFamily="2" charset="2"/>
              </a:rPr>
              <a:t>ripple counter</a:t>
            </a:r>
            <a:r>
              <a:rPr lang="en-US" sz="2400" dirty="0">
                <a:sym typeface="Wingdings" pitchFamily="2" charset="2"/>
              </a:rPr>
              <a:t>) 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7041-7408-47F9-A7FD-4ECA1B4E19C4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7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4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4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4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4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4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4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4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4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4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4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4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4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4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4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4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4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4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10600" cy="51689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đếm</a:t>
            </a:r>
            <a:r>
              <a:rPr lang="en-US" sz="2600" dirty="0"/>
              <a:t> </a:t>
            </a:r>
            <a:r>
              <a:rPr lang="en-US" sz="2600" dirty="0" err="1"/>
              <a:t>tích</a:t>
            </a:r>
            <a:r>
              <a:rPr lang="en-US" sz="2600" dirty="0"/>
              <a:t> </a:t>
            </a:r>
            <a:r>
              <a:rPr lang="en-US" sz="2600" dirty="0" err="1"/>
              <a:t>lũy</a:t>
            </a:r>
            <a:r>
              <a:rPr lang="en-US" sz="2600" dirty="0"/>
              <a:t> </a:t>
            </a:r>
            <a:r>
              <a:rPr lang="en-US" sz="2600" dirty="0" err="1"/>
              <a:t>trì</a:t>
            </a:r>
            <a:r>
              <a:rPr lang="en-US" sz="2600" dirty="0"/>
              <a:t> </a:t>
            </a:r>
            <a:r>
              <a:rPr lang="en-US" sz="2600" dirty="0" err="1"/>
              <a:t>hoãn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kế</a:t>
            </a:r>
            <a:r>
              <a:rPr lang="en-US" sz="2600" dirty="0"/>
              <a:t> </a:t>
            </a:r>
            <a:r>
              <a:rPr lang="en-US" sz="2600" dirty="0" err="1"/>
              <a:t>đơn</a:t>
            </a:r>
            <a:r>
              <a:rPr lang="en-US" sz="2600" dirty="0"/>
              <a:t> </a:t>
            </a:r>
            <a:r>
              <a:rPr lang="en-US" sz="2600" dirty="0" err="1"/>
              <a:t>giản</a:t>
            </a:r>
            <a:r>
              <a:rPr lang="en-US" sz="2600" dirty="0"/>
              <a:t>. </a:t>
            </a:r>
            <a:r>
              <a:rPr lang="en-US" sz="2600" dirty="0" err="1"/>
              <a:t>Tuy</a:t>
            </a:r>
            <a:r>
              <a:rPr lang="en-US" sz="2600" dirty="0"/>
              <a:t> </a:t>
            </a:r>
            <a:r>
              <a:rPr lang="en-US" sz="2600" dirty="0" err="1"/>
              <a:t>nhiên</a:t>
            </a:r>
            <a:r>
              <a:rPr lang="en-US" sz="2600" dirty="0"/>
              <a:t>, </a:t>
            </a:r>
            <a:r>
              <a:rPr lang="en-US" sz="2600" dirty="0" err="1"/>
              <a:t>hạn</a:t>
            </a:r>
            <a:r>
              <a:rPr lang="en-US" sz="2600" dirty="0"/>
              <a:t> </a:t>
            </a:r>
            <a:r>
              <a:rPr lang="en-US" sz="2600" dirty="0" err="1"/>
              <a:t>chế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đếm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delay </a:t>
            </a:r>
            <a:r>
              <a:rPr lang="en-US" sz="2600" dirty="0" err="1"/>
              <a:t>của</a:t>
            </a:r>
            <a:r>
              <a:rPr lang="en-US" sz="2600" dirty="0"/>
              <a:t> FF </a:t>
            </a:r>
            <a:r>
              <a:rPr lang="en-US" sz="2600" dirty="0" err="1"/>
              <a:t>trước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tích</a:t>
            </a:r>
            <a:r>
              <a:rPr lang="en-US" sz="2600" dirty="0"/>
              <a:t> </a:t>
            </a:r>
            <a:r>
              <a:rPr lang="en-US" sz="2600" dirty="0" err="1"/>
              <a:t>lũy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FF </a:t>
            </a:r>
            <a:r>
              <a:rPr lang="en-US" sz="2600" dirty="0" err="1"/>
              <a:t>sau</a:t>
            </a:r>
            <a:endParaRPr lang="en-US" sz="2600" dirty="0"/>
          </a:p>
          <a:p>
            <a:pPr marL="0" indent="857250">
              <a:buNone/>
            </a:pPr>
            <a:r>
              <a:rPr lang="en-US" sz="2600" dirty="0">
                <a:sym typeface="Wingdings" pitchFamily="2" charset="2"/>
              </a:rPr>
              <a:t> Delay </a:t>
            </a:r>
            <a:r>
              <a:rPr lang="en-US" sz="2600" dirty="0" err="1">
                <a:sym typeface="Wingdings" pitchFamily="2" charset="2"/>
              </a:rPr>
              <a:t>của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toàn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mạch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lớn</a:t>
            </a:r>
            <a:r>
              <a:rPr lang="en-US" sz="2600" dirty="0">
                <a:sym typeface="Wingdings" pitchFamily="2" charset="2"/>
              </a:rPr>
              <a:t> </a:t>
            </a:r>
          </a:p>
          <a:p>
            <a:pPr marL="1257300" indent="-400050">
              <a:spcAft>
                <a:spcPts val="600"/>
              </a:spcAft>
              <a:buNone/>
            </a:pPr>
            <a:r>
              <a:rPr lang="en-US" sz="2600" dirty="0">
                <a:sym typeface="Wingdings" pitchFamily="2" charset="2"/>
              </a:rPr>
              <a:t> </a:t>
            </a:r>
            <a:r>
              <a:rPr lang="en-US" sz="2600" dirty="0" err="1">
                <a:sym typeface="Wingdings" pitchFamily="2" charset="2"/>
              </a:rPr>
              <a:t>Bộ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đếm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này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không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phù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hợp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cho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các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thiết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kế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hoạt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động</a:t>
            </a:r>
            <a:r>
              <a:rPr lang="en-US" sz="2600" dirty="0">
                <a:sym typeface="Wingdings" pitchFamily="2" charset="2"/>
              </a:rPr>
              <a:t> ở </a:t>
            </a:r>
            <a:r>
              <a:rPr lang="en-US" sz="2600" dirty="0" err="1">
                <a:sym typeface="Wingdings" pitchFamily="2" charset="2"/>
              </a:rPr>
              <a:t>tần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số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cao</a:t>
            </a:r>
            <a:endParaRPr lang="en-US" sz="2600" dirty="0"/>
          </a:p>
          <a:p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mạch</a:t>
            </a:r>
            <a:r>
              <a:rPr lang="en-US" sz="2600" dirty="0"/>
              <a:t> </a:t>
            </a:r>
            <a:r>
              <a:rPr lang="en-US" sz="2600" dirty="0" err="1"/>
              <a:t>hoạt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đúng</a:t>
            </a:r>
            <a:r>
              <a:rPr lang="en-US" sz="2600" dirty="0"/>
              <a:t> </a:t>
            </a:r>
            <a:r>
              <a:rPr lang="en-US" sz="2600" dirty="0" err="1"/>
              <a:t>thì</a:t>
            </a:r>
            <a:r>
              <a:rPr lang="en-US" sz="2600" dirty="0"/>
              <a:t> </a:t>
            </a:r>
            <a:r>
              <a:rPr lang="en-US" sz="2600" b="1" dirty="0"/>
              <a:t>chu </a:t>
            </a:r>
            <a:r>
              <a:rPr lang="en-US" sz="2600" b="1" dirty="0" err="1"/>
              <a:t>kì</a:t>
            </a:r>
            <a:r>
              <a:rPr lang="en-US" sz="2600" b="1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xung</a:t>
            </a:r>
            <a:r>
              <a:rPr lang="en-US" sz="2600" dirty="0"/>
              <a:t> Clock </a:t>
            </a:r>
            <a:r>
              <a:rPr lang="en-US" sz="2600" dirty="0" err="1"/>
              <a:t>phải</a:t>
            </a:r>
            <a:r>
              <a:rPr lang="en-US" sz="2600" dirty="0"/>
              <a:t> </a:t>
            </a:r>
            <a:r>
              <a:rPr lang="en-US" sz="2600" dirty="0" err="1"/>
              <a:t>lớn</a:t>
            </a:r>
            <a:r>
              <a:rPr lang="en-US" sz="2600" dirty="0"/>
              <a:t> </a:t>
            </a:r>
            <a:r>
              <a:rPr lang="en-US" sz="2600" dirty="0" err="1"/>
              <a:t>hơn</a:t>
            </a:r>
            <a:r>
              <a:rPr lang="en-US" sz="2600" dirty="0"/>
              <a:t> </a:t>
            </a:r>
            <a:r>
              <a:rPr lang="en-US" sz="2600" dirty="0" err="1"/>
              <a:t>tổng</a:t>
            </a:r>
            <a:r>
              <a:rPr lang="en-US" sz="2600" dirty="0"/>
              <a:t> Delay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mạch</a:t>
            </a:r>
            <a:endParaRPr lang="en-US" sz="2600" dirty="0"/>
          </a:p>
          <a:p>
            <a:pPr marL="0" indent="0" algn="ctr">
              <a:spcAft>
                <a:spcPts val="1200"/>
              </a:spcAft>
              <a:buNone/>
            </a:pPr>
            <a:r>
              <a:rPr lang="en-US" b="1" i="1" dirty="0" err="1">
                <a:solidFill>
                  <a:srgbClr val="0000CC"/>
                </a:solidFill>
              </a:rPr>
              <a:t>T</a:t>
            </a:r>
            <a:r>
              <a:rPr lang="en-US" baseline="-25000" dirty="0" err="1">
                <a:solidFill>
                  <a:srgbClr val="0000CC"/>
                </a:solidFill>
              </a:rPr>
              <a:t>clock</a:t>
            </a:r>
            <a:r>
              <a:rPr lang="en-US" b="1" baseline="-25000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 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x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b="1" i="1" dirty="0" err="1">
                <a:solidFill>
                  <a:srgbClr val="0000CC"/>
                </a:solidFill>
                <a:sym typeface="Symbol" pitchFamily="18" charset="2"/>
              </a:rPr>
              <a:t>t</a:t>
            </a:r>
            <a:r>
              <a:rPr lang="en-US" baseline="-25000" dirty="0" err="1">
                <a:solidFill>
                  <a:srgbClr val="0000CC"/>
                </a:solidFill>
                <a:sym typeface="Symbol" pitchFamily="18" charset="2"/>
              </a:rPr>
              <a:t>pd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  <a:p>
            <a:pPr marL="457200" lvl="1" indent="688975">
              <a:buNone/>
            </a:pPr>
            <a:r>
              <a:rPr lang="en-US" i="1" dirty="0" err="1"/>
              <a:t>T</a:t>
            </a:r>
            <a:r>
              <a:rPr lang="en-US" baseline="-25000" dirty="0" err="1"/>
              <a:t>clock</a:t>
            </a:r>
            <a:r>
              <a:rPr lang="en-US" dirty="0"/>
              <a:t>: chu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Clock</a:t>
            </a:r>
          </a:p>
          <a:p>
            <a:pPr marL="457200" lvl="1" indent="688975">
              <a:buNone/>
            </a:pPr>
            <a:r>
              <a:rPr lang="en-US" i="1" dirty="0"/>
              <a:t>N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FF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endParaRPr lang="en-US" dirty="0"/>
          </a:p>
          <a:p>
            <a:pPr marL="457200" lvl="1" indent="688975">
              <a:buNone/>
            </a:pPr>
            <a:r>
              <a:rPr lang="en-US" i="1" dirty="0" err="1"/>
              <a:t>T</a:t>
            </a:r>
            <a:r>
              <a:rPr lang="en-US" i="1" baseline="-25000" dirty="0" err="1"/>
              <a:t>pd</a:t>
            </a:r>
            <a:r>
              <a:rPr lang="en-US" dirty="0"/>
              <a:t>: delay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FF</a:t>
            </a:r>
          </a:p>
          <a:p>
            <a:pPr marL="457200" lvl="1" indent="0">
              <a:buNone/>
            </a:pPr>
            <a:endParaRPr lang="en-US" dirty="0"/>
          </a:p>
          <a:p>
            <a:pPr marL="0" lvl="1" indent="508000">
              <a:buNone/>
            </a:pPr>
            <a:r>
              <a:rPr lang="en-US" sz="2600" dirty="0">
                <a:sym typeface="Wingdings" pitchFamily="2" charset="2"/>
              </a:rPr>
              <a:t> </a:t>
            </a:r>
            <a:r>
              <a:rPr lang="en-US" sz="2600" dirty="0" err="1"/>
              <a:t>Tần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tối</a:t>
            </a:r>
            <a:r>
              <a:rPr lang="en-US" sz="2600" dirty="0"/>
              <a:t> </a:t>
            </a:r>
            <a:r>
              <a:rPr lang="en-US" sz="2600" dirty="0" err="1"/>
              <a:t>đa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mạch</a:t>
            </a:r>
            <a:r>
              <a:rPr lang="en-US" sz="2600" dirty="0"/>
              <a:t>:</a:t>
            </a:r>
            <a:r>
              <a:rPr lang="en-US" sz="2600" i="1" dirty="0">
                <a:sym typeface="Symbol" pitchFamily="18" charset="2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 sz="2600" baseline="-25000" dirty="0" err="1">
                <a:solidFill>
                  <a:srgbClr val="FF0000"/>
                </a:solidFill>
                <a:sym typeface="Symbol" pitchFamily="18" charset="2"/>
              </a:rPr>
              <a:t>max</a:t>
            </a:r>
            <a:r>
              <a:rPr lang="en-US" sz="2600" b="1" i="1" dirty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en-US" sz="2600" b="1" dirty="0">
                <a:solidFill>
                  <a:srgbClr val="FF0000"/>
                </a:solidFill>
                <a:sym typeface="Symbol" pitchFamily="18" charset="2"/>
              </a:rPr>
              <a:t>1/(</a:t>
            </a:r>
            <a:r>
              <a:rPr lang="en-US" sz="2600" b="1" i="1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sz="26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600" dirty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sz="26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sz="2600" baseline="-25000" dirty="0" err="1">
                <a:solidFill>
                  <a:srgbClr val="FF0000"/>
                </a:solidFill>
                <a:sym typeface="Symbol" pitchFamily="18" charset="2"/>
              </a:rPr>
              <a:t>pd</a:t>
            </a:r>
            <a:r>
              <a:rPr lang="en-US" sz="2600" b="1" dirty="0">
                <a:solidFill>
                  <a:srgbClr val="FF00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0E12-E774-4368-B628-CC5A33E64B74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Delay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</a:t>
            </a:r>
            <a:r>
              <a:rPr lang="en-US" sz="3600" dirty="0" err="1"/>
              <a:t>đếm</a:t>
            </a:r>
            <a:r>
              <a:rPr lang="en-US" sz="3600" dirty="0"/>
              <a:t> </a:t>
            </a:r>
            <a:r>
              <a:rPr lang="en-US" sz="3600" dirty="0" err="1"/>
              <a:t>bất</a:t>
            </a:r>
            <a:r>
              <a:rPr lang="en-US" sz="3600" dirty="0"/>
              <a:t> </a:t>
            </a:r>
            <a:r>
              <a:rPr lang="en-US" sz="3600" dirty="0" err="1"/>
              <a:t>đồng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884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6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4191000" cy="1752601"/>
          </a:xfrm>
        </p:spPr>
        <p:txBody>
          <a:bodyPr>
            <a:noAutofit/>
          </a:bodyPr>
          <a:lstStyle/>
          <a:p>
            <a:r>
              <a:rPr lang="en-US" sz="2400" i="1"/>
              <a:t>T</a:t>
            </a:r>
            <a:r>
              <a:rPr lang="en-US" sz="2400"/>
              <a:t>=1000ns</a:t>
            </a:r>
          </a:p>
          <a:p>
            <a:r>
              <a:rPr lang="en-US" sz="2400" i="1"/>
              <a:t>t</a:t>
            </a:r>
            <a:r>
              <a:rPr lang="en-US" sz="2400" i="1" baseline="-25000"/>
              <a:t>pd</a:t>
            </a:r>
            <a:r>
              <a:rPr lang="en-US" sz="2400"/>
              <a:t>=50ns</a:t>
            </a:r>
          </a:p>
          <a:p>
            <a:pPr marL="0" indent="0">
              <a:buNone/>
            </a:pPr>
            <a:r>
              <a:rPr lang="en-US" sz="2400" b="1" i="1"/>
              <a:t> </a:t>
            </a:r>
            <a:r>
              <a:rPr lang="en-US" sz="2400" b="1" i="1">
                <a:sym typeface="Wingdings" pitchFamily="2" charset="2"/>
              </a:rPr>
              <a:t></a:t>
            </a:r>
            <a:r>
              <a:rPr lang="en-US" sz="2400" b="1" i="1"/>
              <a:t>       T</a:t>
            </a:r>
            <a:r>
              <a:rPr lang="en-US" sz="2400" b="1" baseline="-25000"/>
              <a:t>  </a:t>
            </a:r>
            <a:r>
              <a:rPr lang="en-US" sz="2400" b="1">
                <a:sym typeface="Symbol" pitchFamily="18" charset="2"/>
              </a:rPr>
              <a:t>  </a:t>
            </a:r>
            <a:r>
              <a:rPr lang="en-US" sz="2400" b="1" i="1">
                <a:sym typeface="Symbol" pitchFamily="18" charset="2"/>
              </a:rPr>
              <a:t>3</a:t>
            </a:r>
            <a:r>
              <a:rPr lang="en-US" sz="2400" b="1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x</a:t>
            </a:r>
            <a:r>
              <a:rPr lang="en-US" sz="2400" b="1">
                <a:sym typeface="Symbol" pitchFamily="18" charset="2"/>
              </a:rPr>
              <a:t> </a:t>
            </a:r>
            <a:r>
              <a:rPr lang="en-US" sz="2400" b="1" i="1">
                <a:sym typeface="Symbol" pitchFamily="18" charset="2"/>
              </a:rPr>
              <a:t>t</a:t>
            </a:r>
            <a:r>
              <a:rPr lang="en-US" sz="2400" baseline="-25000">
                <a:sym typeface="Symbol" pitchFamily="18" charset="2"/>
              </a:rPr>
              <a:t>pd</a:t>
            </a:r>
            <a:endParaRPr lang="en-US" sz="2400">
              <a:sym typeface="Symbol" pitchFamily="18" charset="2"/>
            </a:endParaRPr>
          </a:p>
          <a:p>
            <a:pPr marL="0" indent="0">
              <a:buNone/>
            </a:pPr>
            <a:r>
              <a:rPr lang="en-US" sz="2400" b="1"/>
              <a:t>Bộ đếm hoạt động đúng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705600" y="4357824"/>
            <a:ext cx="2286000" cy="899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00CC"/>
                </a:solidFill>
              </a:rPr>
              <a:t>Trạng thái CBA = 100 không xuất hiện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1295400"/>
            <a:ext cx="0" cy="533400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4917537" y="4876800"/>
            <a:ext cx="41910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/>
              <a:t>T</a:t>
            </a:r>
            <a:r>
              <a:rPr lang="en-US" sz="2400"/>
              <a:t>=100ns</a:t>
            </a:r>
          </a:p>
          <a:p>
            <a:r>
              <a:rPr lang="en-US" sz="2400" i="1"/>
              <a:t>t</a:t>
            </a:r>
            <a:r>
              <a:rPr lang="en-US" sz="2400" i="1" baseline="-25000"/>
              <a:t>pd</a:t>
            </a:r>
            <a:r>
              <a:rPr lang="en-US" sz="2400"/>
              <a:t>=50ns</a:t>
            </a:r>
          </a:p>
          <a:p>
            <a:pPr marL="0" indent="0">
              <a:buNone/>
            </a:pPr>
            <a:r>
              <a:rPr lang="en-US" sz="2400" b="1" i="1">
                <a:sym typeface="Wingdings" pitchFamily="2" charset="2"/>
              </a:rPr>
              <a:t>     </a:t>
            </a:r>
            <a:r>
              <a:rPr lang="en-US" sz="2400" b="1" i="1"/>
              <a:t>T</a:t>
            </a:r>
            <a:r>
              <a:rPr lang="en-US" sz="2400" b="1" baseline="-25000"/>
              <a:t>  </a:t>
            </a:r>
            <a:r>
              <a:rPr lang="en-US" sz="2400" b="1">
                <a:sym typeface="Symbol" pitchFamily="18" charset="2"/>
              </a:rPr>
              <a:t>&lt;  </a:t>
            </a:r>
            <a:r>
              <a:rPr lang="en-US" sz="2400" b="1" i="1">
                <a:sym typeface="Symbol" pitchFamily="18" charset="2"/>
              </a:rPr>
              <a:t>3</a:t>
            </a:r>
            <a:r>
              <a:rPr lang="en-US" sz="2400" b="1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x</a:t>
            </a:r>
            <a:r>
              <a:rPr lang="en-US" sz="2400" b="1">
                <a:sym typeface="Symbol" pitchFamily="18" charset="2"/>
              </a:rPr>
              <a:t> </a:t>
            </a:r>
            <a:r>
              <a:rPr lang="en-US" sz="2400" b="1" i="1">
                <a:sym typeface="Symbol" pitchFamily="18" charset="2"/>
              </a:rPr>
              <a:t>t</a:t>
            </a:r>
            <a:r>
              <a:rPr lang="en-US" sz="2400" baseline="-25000">
                <a:sym typeface="Symbol" pitchFamily="18" charset="2"/>
              </a:rPr>
              <a:t>pd</a:t>
            </a:r>
            <a:endParaRPr lang="en-US" sz="2400">
              <a:sym typeface="Symbol" pitchFamily="18" charset="2"/>
            </a:endParaRPr>
          </a:p>
          <a:p>
            <a:pPr marL="0" indent="0">
              <a:buNone/>
            </a:pPr>
            <a:r>
              <a:rPr lang="en-US" sz="2400" b="1"/>
              <a:t>Bộ đếm hoạt động sai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18932"/>
            <a:ext cx="3886200" cy="297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4" y="1590030"/>
            <a:ext cx="4165615" cy="2753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382000" y="2133600"/>
            <a:ext cx="0" cy="21336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409C-124F-4BF8-BDDC-0B7A5F3F44C5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Delay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</a:t>
            </a:r>
            <a:r>
              <a:rPr lang="en-US" sz="3600" dirty="0" err="1"/>
              <a:t>đếm</a:t>
            </a:r>
            <a:r>
              <a:rPr lang="en-US" sz="3600" dirty="0"/>
              <a:t> </a:t>
            </a:r>
            <a:r>
              <a:rPr lang="en-US" sz="3600" dirty="0" err="1"/>
              <a:t>bất</a:t>
            </a:r>
            <a:r>
              <a:rPr lang="en-US" sz="3600" dirty="0"/>
              <a:t> </a:t>
            </a:r>
            <a:r>
              <a:rPr lang="en-US" sz="3600" dirty="0" err="1"/>
              <a:t>đồng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6444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380999" y="1536700"/>
            <a:ext cx="8305801" cy="4102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2400">
                <a:sym typeface="Symbol" pitchFamily="18" charset="2"/>
              </a:rPr>
              <a:t>Bộ đếm bất đồng bộ sẽ không hữu ích khi hoạt động ở tần số cao, đặc biệt khi bộ đếm sử dụng nhiều flip-flop.</a:t>
            </a:r>
          </a:p>
          <a:p>
            <a:pPr>
              <a:lnSpc>
                <a:spcPct val="150000"/>
              </a:lnSpc>
            </a:pPr>
            <a:r>
              <a:rPr lang="en-US" sz="2400">
                <a:sym typeface="Symbol" pitchFamily="18" charset="2"/>
              </a:rPr>
              <a:t>Tuy nhiên, vì tính đơn giản trong thiết kế, bộ đếm bất đồng bộ vẫn được sử dụng trong các mạch không đòi hỏi tần số cao.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9603-0986-4FCE-9297-B2BE5E7C3AEB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94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Câu hỏi thảo luận?</a:t>
            </a:r>
            <a:endParaRPr lang="en-US" sz="3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219200"/>
            <a:ext cx="86106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2200"/>
              <a:t>Bộ đếm thanh ghi dịch cần nhiều FF hơn bộ đếm Binary thông thường với cùng hệ số bộ đếm (MOD number)?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2200"/>
              <a:t>Bộ đếm thanh ghi dịch cần mạch giải mã phức tạp hơn bộ đếm Binary thông thường?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2200"/>
              <a:t>Làm sao để chuyển đổi bộ đếm vòng tròn sang bộ đếm Johnson?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2200"/>
              <a:t>Đúng hay Sai?</a:t>
            </a:r>
          </a:p>
          <a:p>
            <a:pPr marL="1028700">
              <a:spcBef>
                <a:spcPts val="0"/>
              </a:spcBef>
              <a:spcAft>
                <a:spcPts val="1200"/>
              </a:spcAft>
              <a:buAutoNum type="alphaLcParenR"/>
            </a:pPr>
            <a:r>
              <a:rPr lang="en-US" sz="2200"/>
              <a:t>Ngõ ra của bộ đếm vòng tròn luôn luôn là xung vuông</a:t>
            </a:r>
          </a:p>
          <a:p>
            <a:pPr marL="1028700">
              <a:spcBef>
                <a:spcPts val="0"/>
              </a:spcBef>
              <a:spcAft>
                <a:spcPts val="1200"/>
              </a:spcAft>
              <a:buAutoNum type="alphaLcParenR"/>
            </a:pPr>
            <a:r>
              <a:rPr lang="en-US" sz="2200"/>
              <a:t>Mạch giải mã cho bộ đếm Johnson đơn giản hơn bộ đếm Binary thông thường?</a:t>
            </a:r>
          </a:p>
          <a:p>
            <a:pPr marL="1028700">
              <a:spcBef>
                <a:spcPts val="0"/>
              </a:spcBef>
              <a:spcAft>
                <a:spcPts val="1200"/>
              </a:spcAft>
              <a:buAutoNum type="alphaLcParenR"/>
            </a:pPr>
            <a:r>
              <a:rPr lang="en-US" sz="2200"/>
              <a:t>Bộ đếm vòng tròn và Johnson là bộ đếm đồng bộ?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/>
              <a:t>5.    Cần bao nhiêu FF để thiết kế bộ đếm vòng tròn MOD-16? Bộ đếm Johnson MOD-16?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0262-EE66-4FDE-A6EE-DB3272FBBA86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1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Bộ</a:t>
            </a:r>
            <a:r>
              <a:rPr lang="en-US" sz="3600" dirty="0"/>
              <a:t> </a:t>
            </a:r>
            <a:r>
              <a:rPr lang="en-US" sz="3600" dirty="0" err="1"/>
              <a:t>đếm</a:t>
            </a:r>
            <a:r>
              <a:rPr lang="en-US" sz="3600" dirty="0"/>
              <a:t> </a:t>
            </a:r>
            <a:r>
              <a:rPr lang="en-US" sz="3600" dirty="0" err="1"/>
              <a:t>bất</a:t>
            </a:r>
            <a:r>
              <a:rPr lang="en-US" sz="3600" dirty="0"/>
              <a:t> </a:t>
            </a:r>
            <a:r>
              <a:rPr lang="en-US" sz="3600" dirty="0" err="1"/>
              <a:t>đồng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endParaRPr lang="en-US" sz="3600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95401"/>
            <a:ext cx="6705600" cy="2667000"/>
          </a:xfrm>
          <a:ln>
            <a:solidFill>
              <a:srgbClr val="0000CC"/>
            </a:solidFill>
          </a:ln>
        </p:spPr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err="1"/>
              <a:t>Xem</a:t>
            </a:r>
            <a:r>
              <a:rPr lang="en-US" sz="2400"/>
              <a:t> </a:t>
            </a:r>
            <a:r>
              <a:rPr lang="en-US" sz="2400" err="1"/>
              <a:t>xét</a:t>
            </a:r>
            <a:r>
              <a:rPr lang="en-US" sz="2400"/>
              <a:t> </a:t>
            </a:r>
            <a:r>
              <a:rPr lang="en-US" sz="2400" err="1"/>
              <a:t>hoạt</a:t>
            </a:r>
            <a:r>
              <a:rPr lang="en-US" sz="2400"/>
              <a:t> </a:t>
            </a:r>
            <a:r>
              <a:rPr lang="en-US" sz="2400" err="1"/>
              <a:t>động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</a:t>
            </a:r>
            <a:r>
              <a:rPr lang="en-US" sz="2400" err="1"/>
              <a:t>bộ</a:t>
            </a:r>
            <a:r>
              <a:rPr lang="en-US" sz="2400"/>
              <a:t> </a:t>
            </a:r>
            <a:r>
              <a:rPr lang="en-US" sz="2400" err="1"/>
              <a:t>đếm</a:t>
            </a:r>
            <a:r>
              <a:rPr lang="en-US" sz="2400"/>
              <a:t> 4-bit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dưới</a:t>
            </a:r>
            <a:endParaRPr lang="en-US" sz="2400"/>
          </a:p>
          <a:p>
            <a:pPr marL="635000" lvl="1" indent="-292100">
              <a:spcBef>
                <a:spcPct val="10000"/>
              </a:spcBef>
              <a:spcAft>
                <a:spcPts val="600"/>
              </a:spcAft>
              <a:buFontTx/>
              <a:buChar char="–"/>
            </a:pPr>
            <a:r>
              <a:rPr lang="en-US" sz="2200">
                <a:ea typeface="ＭＳ Ｐゴシック" pitchFamily="34" charset="-128"/>
              </a:rPr>
              <a:t>Clock </a:t>
            </a:r>
            <a:r>
              <a:rPr lang="en-US" sz="2200" err="1">
                <a:ea typeface="ＭＳ Ｐゴシック" pitchFamily="34" charset="-128"/>
              </a:rPr>
              <a:t>chỉ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được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kết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nối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đến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chân</a:t>
            </a:r>
            <a:r>
              <a:rPr lang="en-US" sz="2200">
                <a:ea typeface="ＭＳ Ｐゴシック" pitchFamily="34" charset="-128"/>
              </a:rPr>
              <a:t> CLK </a:t>
            </a:r>
            <a:r>
              <a:rPr lang="en-US" sz="2200" err="1">
                <a:ea typeface="ＭＳ Ｐゴシック" pitchFamily="34" charset="-128"/>
              </a:rPr>
              <a:t>của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b="1">
                <a:ea typeface="ＭＳ Ｐゴシック" pitchFamily="34" charset="-128"/>
              </a:rPr>
              <a:t>FF A</a:t>
            </a:r>
          </a:p>
          <a:p>
            <a:pPr marL="635000" lvl="1" indent="-292100">
              <a:spcBef>
                <a:spcPct val="10000"/>
              </a:spcBef>
              <a:spcAft>
                <a:spcPts val="600"/>
              </a:spcAft>
              <a:buFontTx/>
              <a:buChar char="–"/>
            </a:pPr>
            <a:r>
              <a:rPr lang="en-US" sz="2200" i="1">
                <a:ea typeface="ＭＳ Ｐゴシック" pitchFamily="34" charset="-128"/>
              </a:rPr>
              <a:t>J </a:t>
            </a:r>
            <a:r>
              <a:rPr lang="en-US" sz="2200" i="1" err="1">
                <a:ea typeface="ＭＳ Ｐゴシック" pitchFamily="34" charset="-128"/>
              </a:rPr>
              <a:t>và</a:t>
            </a:r>
            <a:r>
              <a:rPr lang="en-US" sz="2200" i="1">
                <a:ea typeface="ＭＳ Ｐゴシック" pitchFamily="34" charset="-128"/>
              </a:rPr>
              <a:t> K </a:t>
            </a:r>
            <a:r>
              <a:rPr lang="en-US" sz="2200" i="1" err="1">
                <a:ea typeface="ＭＳ Ｐゴシック" pitchFamily="34" charset="-128"/>
              </a:rPr>
              <a:t>của</a:t>
            </a:r>
            <a:r>
              <a:rPr lang="en-US" sz="2200" i="1">
                <a:ea typeface="ＭＳ Ｐゴシック" pitchFamily="34" charset="-128"/>
              </a:rPr>
              <a:t> </a:t>
            </a:r>
            <a:r>
              <a:rPr lang="en-US" sz="2200" i="1" err="1">
                <a:ea typeface="ＭＳ Ｐゴシック" pitchFamily="34" charset="-128"/>
              </a:rPr>
              <a:t>tất</a:t>
            </a:r>
            <a:r>
              <a:rPr lang="en-US" sz="2200" i="1">
                <a:ea typeface="ＭＳ Ｐゴシック" pitchFamily="34" charset="-128"/>
              </a:rPr>
              <a:t> </a:t>
            </a:r>
            <a:r>
              <a:rPr lang="en-US" sz="2200" i="1" err="1">
                <a:ea typeface="ＭＳ Ｐゴシック" pitchFamily="34" charset="-128"/>
              </a:rPr>
              <a:t>cả</a:t>
            </a:r>
            <a:r>
              <a:rPr lang="en-US" sz="2200" i="1">
                <a:ea typeface="ＭＳ Ｐゴシック" pitchFamily="34" charset="-128"/>
              </a:rPr>
              <a:t> FF </a:t>
            </a:r>
            <a:r>
              <a:rPr lang="en-US" sz="2200" i="1" err="1">
                <a:ea typeface="ＭＳ Ｐゴシック" pitchFamily="34" charset="-128"/>
              </a:rPr>
              <a:t>đều</a:t>
            </a:r>
            <a:r>
              <a:rPr lang="en-US" sz="2200" i="1">
                <a:ea typeface="ＭＳ Ｐゴシック" pitchFamily="34" charset="-128"/>
              </a:rPr>
              <a:t> </a:t>
            </a:r>
            <a:r>
              <a:rPr lang="en-US" sz="2200" i="1" err="1">
                <a:ea typeface="ＭＳ Ｐゴシック" pitchFamily="34" charset="-128"/>
              </a:rPr>
              <a:t>bằng</a:t>
            </a:r>
            <a:r>
              <a:rPr lang="en-US" sz="2200" i="1">
                <a:ea typeface="ＭＳ Ｐゴシック" pitchFamily="34" charset="-128"/>
              </a:rPr>
              <a:t> 1</a:t>
            </a:r>
          </a:p>
          <a:p>
            <a:pPr marL="635000" lvl="1" indent="-292100">
              <a:spcBef>
                <a:spcPct val="10000"/>
              </a:spcBef>
              <a:spcAft>
                <a:spcPts val="600"/>
              </a:spcAft>
              <a:buFontTx/>
              <a:buChar char="–"/>
            </a:pPr>
            <a:r>
              <a:rPr lang="en-US" sz="2200" err="1">
                <a:ea typeface="ＭＳ Ｐゴシック" pitchFamily="34" charset="-128"/>
              </a:rPr>
              <a:t>Ngõ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ra</a:t>
            </a:r>
            <a:r>
              <a:rPr lang="en-US" sz="2200">
                <a:ea typeface="ＭＳ Ｐゴシック" pitchFamily="34" charset="-128"/>
              </a:rPr>
              <a:t> Q </a:t>
            </a:r>
            <a:r>
              <a:rPr lang="en-US" sz="2200" err="1">
                <a:ea typeface="ＭＳ Ｐゴシック" pitchFamily="34" charset="-128"/>
              </a:rPr>
              <a:t>của</a:t>
            </a:r>
            <a:r>
              <a:rPr lang="en-US" sz="2200">
                <a:ea typeface="ＭＳ Ｐゴシック" pitchFamily="34" charset="-128"/>
              </a:rPr>
              <a:t> FF A </a:t>
            </a:r>
            <a:r>
              <a:rPr lang="en-US" sz="2200" err="1">
                <a:ea typeface="ＭＳ Ｐゴシック" pitchFamily="34" charset="-128"/>
              </a:rPr>
              <a:t>kết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nối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với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chân</a:t>
            </a:r>
            <a:r>
              <a:rPr lang="en-US" sz="2200">
                <a:ea typeface="ＭＳ Ｐゴシック" pitchFamily="34" charset="-128"/>
              </a:rPr>
              <a:t> CLK </a:t>
            </a:r>
            <a:r>
              <a:rPr lang="en-US" sz="2200" err="1">
                <a:ea typeface="ＭＳ Ｐゴシック" pitchFamily="34" charset="-128"/>
              </a:rPr>
              <a:t>của</a:t>
            </a:r>
            <a:r>
              <a:rPr lang="en-US" sz="2200">
                <a:ea typeface="ＭＳ Ｐゴシック" pitchFamily="34" charset="-128"/>
              </a:rPr>
              <a:t> FF B, </a:t>
            </a:r>
            <a:r>
              <a:rPr lang="en-US" sz="2200" err="1">
                <a:ea typeface="ＭＳ Ｐゴシック" pitchFamily="34" charset="-128"/>
              </a:rPr>
              <a:t>tiếp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tục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kết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nối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như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vậy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với</a:t>
            </a:r>
            <a:r>
              <a:rPr lang="en-US" sz="2200">
                <a:ea typeface="ＭＳ Ｐゴシック" pitchFamily="34" charset="-128"/>
              </a:rPr>
              <a:t> FF C, D.</a:t>
            </a:r>
          </a:p>
          <a:p>
            <a:pPr marL="635000" lvl="1" indent="-292100">
              <a:spcBef>
                <a:spcPts val="0"/>
              </a:spcBef>
              <a:spcAft>
                <a:spcPts val="600"/>
              </a:spcAft>
              <a:buFontTx/>
              <a:buChar char="–"/>
            </a:pPr>
            <a:r>
              <a:rPr lang="en-US" sz="2200" err="1">
                <a:ea typeface="ＭＳ Ｐゴシック" pitchFamily="34" charset="-128"/>
              </a:rPr>
              <a:t>Ngõ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ra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của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các</a:t>
            </a:r>
            <a:r>
              <a:rPr lang="en-US" sz="2200">
                <a:ea typeface="ＭＳ Ｐゴシック" pitchFamily="34" charset="-128"/>
              </a:rPr>
              <a:t> FF </a:t>
            </a:r>
            <a:r>
              <a:rPr lang="en-US" sz="2200" b="1">
                <a:ea typeface="ＭＳ Ｐゴシック" pitchFamily="34" charset="-128"/>
              </a:rPr>
              <a:t>D, C, B </a:t>
            </a:r>
            <a:r>
              <a:rPr lang="en-US" sz="2200" b="1" err="1">
                <a:ea typeface="ＭＳ Ｐゴシック" pitchFamily="34" charset="-128"/>
              </a:rPr>
              <a:t>và</a:t>
            </a:r>
            <a:r>
              <a:rPr lang="en-US" sz="2200" b="1">
                <a:ea typeface="ＭＳ Ｐゴシック" pitchFamily="34" charset="-128"/>
              </a:rPr>
              <a:t> A </a:t>
            </a:r>
            <a:r>
              <a:rPr lang="en-US" sz="2200" err="1">
                <a:ea typeface="ＭＳ Ｐゴシック" pitchFamily="34" charset="-128"/>
              </a:rPr>
              <a:t>tạo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thành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bộ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đếm</a:t>
            </a:r>
            <a:r>
              <a:rPr lang="en-US" sz="2200">
                <a:ea typeface="ＭＳ Ｐゴシック" pitchFamily="34" charset="-128"/>
              </a:rPr>
              <a:t> </a:t>
            </a:r>
            <a:br>
              <a:rPr lang="en-US" sz="2200">
                <a:ea typeface="ＭＳ Ｐゴシック" pitchFamily="34" charset="-128"/>
              </a:rPr>
            </a:br>
            <a:r>
              <a:rPr lang="en-US" sz="2200">
                <a:ea typeface="ＭＳ Ｐゴシック" pitchFamily="34" charset="-128"/>
              </a:rPr>
              <a:t>4-bit binary </a:t>
            </a:r>
            <a:r>
              <a:rPr lang="en-US" sz="2200" err="1">
                <a:ea typeface="ＭＳ Ｐゴシック" pitchFamily="34" charset="-128"/>
              </a:rPr>
              <a:t>với</a:t>
            </a:r>
            <a:r>
              <a:rPr lang="en-US" sz="2200">
                <a:ea typeface="ＭＳ Ｐゴシック" pitchFamily="34" charset="-128"/>
              </a:rPr>
              <a:t> D </a:t>
            </a:r>
            <a:r>
              <a:rPr lang="en-US" sz="2200" err="1">
                <a:ea typeface="ＭＳ Ｐゴシック" pitchFamily="34" charset="-128"/>
              </a:rPr>
              <a:t>có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trọng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số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cao</a:t>
            </a:r>
            <a:r>
              <a:rPr lang="en-US" sz="2200">
                <a:ea typeface="ＭＳ Ｐゴシック" pitchFamily="34" charset="-128"/>
              </a:rPr>
              <a:t> </a:t>
            </a:r>
            <a:r>
              <a:rPr lang="en-US" sz="2200" err="1">
                <a:ea typeface="ＭＳ Ｐゴシック" pitchFamily="34" charset="-128"/>
              </a:rPr>
              <a:t>nhất</a:t>
            </a:r>
            <a:r>
              <a:rPr lang="en-US" sz="2200">
                <a:ea typeface="ＭＳ Ｐゴシック" pitchFamily="34" charset="-128"/>
              </a:rPr>
              <a:t> (MSB)</a:t>
            </a: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457200" y="1905000"/>
            <a:ext cx="8518525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10000"/>
              </a:spcBef>
              <a:buFontTx/>
              <a:buChar char="–"/>
            </a:pPr>
            <a:endParaRPr lang="en-US" sz="2400" baseline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3575" y="2907268"/>
            <a:ext cx="213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sự thật FF-J_K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52925"/>
            <a:ext cx="78771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6248400"/>
            <a:ext cx="6702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J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FF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AE5D-78B1-4EA7-BC11-2B4E94C072BF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555" y="1256591"/>
            <a:ext cx="1885950" cy="15906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AA37BF-FFB8-4A1A-A4A2-4E6ED16F3607}"/>
                  </a:ext>
                </a:extLst>
              </p14:cNvPr>
              <p14:cNvContentPartPr/>
              <p14:nvPr/>
            </p14:nvContentPartPr>
            <p14:xfrm>
              <a:off x="471960" y="853560"/>
              <a:ext cx="8251920" cy="5065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AA37BF-FFB8-4A1A-A4A2-4E6ED16F36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600" y="844200"/>
                <a:ext cx="8270640" cy="508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09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2 - </a:t>
            </a:r>
            <a:r>
              <a:rPr lang="en-US" dirty="0" err="1"/>
              <a:t>Chương</a:t>
            </a:r>
            <a:r>
              <a:rPr lang="en-US" dirty="0"/>
              <a:t> 6,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xung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88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Thảo luận?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569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836" name="Picture 4" descr="fg07_0010b_AAGTNU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" y="2971800"/>
            <a:ext cx="912658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4843" name="Rectangle 11"/>
          <p:cNvSpPr>
            <a:spLocks noChangeArrowheads="1"/>
          </p:cNvSpPr>
          <p:nvPr/>
        </p:nvSpPr>
        <p:spPr bwMode="auto">
          <a:xfrm>
            <a:off x="5791200" y="1295400"/>
            <a:ext cx="3429000" cy="128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ct val="10000"/>
              </a:spcBef>
            </a:pPr>
            <a:r>
              <a:rPr lang="en-US" sz="2000" baseline="0">
                <a:solidFill>
                  <a:srgbClr val="0000CC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Sau cạnh</a:t>
            </a:r>
            <a:r>
              <a:rPr lang="en-US" sz="2000">
                <a:solidFill>
                  <a:srgbClr val="0000CC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xuống của </a:t>
            </a:r>
            <a:r>
              <a:rPr lang="en-US" sz="2000" i="1">
                <a:solidFill>
                  <a:srgbClr val="0000CC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xung CLK thứ 16</a:t>
            </a:r>
            <a:r>
              <a:rPr lang="en-US" sz="2000">
                <a:solidFill>
                  <a:srgbClr val="0000CC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bộ đếm sẽ quay trở lại trạng thái ban đầu </a:t>
            </a:r>
          </a:p>
          <a:p>
            <a:pPr marL="0" lvl="1" algn="ctr">
              <a:spcBef>
                <a:spcPct val="1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DCBA = 0000</a:t>
            </a:r>
            <a:endParaRPr lang="en-US" sz="2000" baseline="0">
              <a:solidFill>
                <a:srgbClr val="0000CC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Bộ </a:t>
            </a:r>
            <a:r>
              <a:rPr lang="en-US" sz="3600" err="1"/>
              <a:t>đếm</a:t>
            </a:r>
            <a:r>
              <a:rPr lang="en-US" sz="3600"/>
              <a:t> </a:t>
            </a:r>
            <a:r>
              <a:rPr lang="en-US" sz="3600" err="1"/>
              <a:t>bất</a:t>
            </a:r>
            <a:r>
              <a:rPr lang="en-US" sz="3600"/>
              <a:t> </a:t>
            </a:r>
            <a:r>
              <a:rPr lang="en-US" sz="3600" err="1"/>
              <a:t>đồng</a:t>
            </a:r>
            <a:r>
              <a:rPr lang="en-US" sz="3600"/>
              <a:t> </a:t>
            </a:r>
            <a:r>
              <a:rPr lang="en-US" sz="3600" err="1"/>
              <a:t>bộ</a:t>
            </a:r>
            <a:endParaRPr lang="en-US" sz="36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60803"/>
            <a:ext cx="3962400" cy="1158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62140" y="2557046"/>
            <a:ext cx="190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FF-J_K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985D-E248-4509-A0A7-2FC3A8A65993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369676"/>
            <a:ext cx="1447800" cy="12211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998F67-191F-41C0-867E-DCC0604EA339}"/>
                  </a:ext>
                </a:extLst>
              </p14:cNvPr>
              <p14:cNvContentPartPr/>
              <p14:nvPr/>
            </p14:nvContentPartPr>
            <p14:xfrm>
              <a:off x="67680" y="889560"/>
              <a:ext cx="7558200" cy="4843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998F67-191F-41C0-867E-DCC0604EA3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20" y="880200"/>
                <a:ext cx="7576920" cy="48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041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4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4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4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4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4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4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Bộ</a:t>
            </a:r>
            <a:r>
              <a:rPr lang="en-US" sz="3600" dirty="0"/>
              <a:t> </a:t>
            </a:r>
            <a:r>
              <a:rPr lang="en-US" sz="3600" dirty="0" err="1"/>
              <a:t>đếm</a:t>
            </a:r>
            <a:r>
              <a:rPr lang="en-US" sz="3600" dirty="0"/>
              <a:t> </a:t>
            </a:r>
            <a:r>
              <a:rPr lang="en-US" sz="3600" dirty="0" err="1"/>
              <a:t>bất</a:t>
            </a:r>
            <a:r>
              <a:rPr lang="en-US" sz="3600" dirty="0"/>
              <a:t> </a:t>
            </a:r>
            <a:r>
              <a:rPr lang="en-US" sz="3600" dirty="0" err="1"/>
              <a:t>đồng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endParaRPr lang="en-US" sz="3600" dirty="0"/>
          </a:p>
        </p:txBody>
      </p:sp>
      <p:sp>
        <p:nvSpPr>
          <p:cNvPr id="504842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534399" cy="46482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sz="2400"/>
              <a:t>Các FFs không thay đổi trạng thái đồng bộ với xung Clock </a:t>
            </a:r>
          </a:p>
          <a:p>
            <a:pPr indent="0">
              <a:lnSpc>
                <a:spcPts val="3000"/>
              </a:lnSpc>
              <a:buNone/>
            </a:pPr>
            <a:r>
              <a:rPr lang="en-US" sz="2200"/>
              <a:t>Trong ví dụ ở slide trước, </a:t>
            </a:r>
          </a:p>
          <a:p>
            <a:pPr indent="0">
              <a:lnSpc>
                <a:spcPts val="3000"/>
              </a:lnSpc>
              <a:buNone/>
            </a:pPr>
            <a:r>
              <a:rPr lang="en-US" sz="2200"/>
              <a:t>    Chỉ FF A mới thay đổi tại cạnh xuống của xung Clock , </a:t>
            </a:r>
          </a:p>
          <a:p>
            <a:pPr indent="0">
              <a:lnSpc>
                <a:spcPts val="3000"/>
              </a:lnSpc>
              <a:buNone/>
            </a:pPr>
            <a:r>
              <a:rPr lang="en-US" sz="2200"/>
              <a:t>     FF B phải đợi FF A thay đổi trạng thái trước khi nó có thể lật,</a:t>
            </a:r>
          </a:p>
          <a:p>
            <a:pPr indent="0">
              <a:lnSpc>
                <a:spcPts val="3000"/>
              </a:lnSpc>
              <a:buNone/>
            </a:pPr>
            <a:r>
              <a:rPr lang="en-US" sz="2200"/>
              <a:t>     FF C phải đợi FF B thay đổi, tương tự với FF D phải đợi FF C </a:t>
            </a:r>
          </a:p>
          <a:p>
            <a:pPr marL="341313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US" sz="2400">
                <a:sym typeface="Wingdings" pitchFamily="2" charset="2"/>
              </a:rPr>
              <a:t> Có trì hoãn (delay) giữa các FF liên tiếp nhau</a:t>
            </a:r>
            <a:endParaRPr lang="en-US" sz="2400"/>
          </a:p>
          <a:p>
            <a:pPr>
              <a:spcAft>
                <a:spcPts val="1200"/>
              </a:spcAft>
            </a:pPr>
            <a:r>
              <a:rPr lang="en-US" sz="2400">
                <a:sym typeface="Wingdings" pitchFamily="2" charset="2"/>
              </a:rPr>
              <a:t>Chỉ FF có trọng số thấp nhất mới kết nối với xung Clock</a:t>
            </a:r>
          </a:p>
          <a:p>
            <a:r>
              <a:rPr lang="en-US" sz="2400">
                <a:sym typeface="Wingdings" pitchFamily="2" charset="2"/>
              </a:rPr>
              <a:t>Bộ đếm trên còn được gọi là </a:t>
            </a:r>
            <a:r>
              <a:rPr lang="en-US" sz="2400" i="1">
                <a:sym typeface="Wingdings" pitchFamily="2" charset="2"/>
              </a:rPr>
              <a:t>bộ đếm tích lũy trì hoãn </a:t>
            </a:r>
            <a:br>
              <a:rPr lang="en-US" sz="2400">
                <a:sym typeface="Wingdings" pitchFamily="2" charset="2"/>
              </a:rPr>
            </a:br>
            <a:r>
              <a:rPr lang="en-US" sz="2400">
                <a:sym typeface="Wingdings" pitchFamily="2" charset="2"/>
              </a:rPr>
              <a:t>(</a:t>
            </a:r>
            <a:r>
              <a:rPr lang="en-US" sz="2400" b="1">
                <a:sym typeface="Wingdings" pitchFamily="2" charset="2"/>
              </a:rPr>
              <a:t>ripple counter</a:t>
            </a:r>
            <a:r>
              <a:rPr lang="en-US" sz="2400">
                <a:sym typeface="Wingdings" pitchFamily="2" charset="2"/>
              </a:rPr>
              <a:t>) </a:t>
            </a:r>
            <a:endParaRPr lang="en-US" sz="2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7041-7408-47F9-A7FD-4ECA1B4E19C4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41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4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4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4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4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4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4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4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4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4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4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4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4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4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4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4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4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4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1"/>
          </a:xfrm>
        </p:spPr>
        <p:txBody>
          <a:bodyPr>
            <a:noAutofit/>
          </a:bodyPr>
          <a:lstStyle/>
          <a:p>
            <a:pPr algn="ctr"/>
            <a:r>
              <a:rPr lang="en-US" sz="3200"/>
              <a:t>Hệ số của bộ đếm (MOD number)</a:t>
            </a:r>
          </a:p>
        </p:txBody>
      </p:sp>
      <p:pic>
        <p:nvPicPr>
          <p:cNvPr id="504836" name="Picture 4" descr="fg07_0010b_AAGTNU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3" y="2286000"/>
            <a:ext cx="876151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403350" y="5714407"/>
            <a:ext cx="5835650" cy="686393"/>
            <a:chOff x="1148" y="3440"/>
            <a:chExt cx="3676" cy="484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148" y="3494"/>
              <a:ext cx="3676" cy="394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30000"/>
                </a:spcBef>
              </a:pPr>
              <a:r>
                <a:rPr lang="en-US" sz="2400" baseline="0">
                  <a:solidFill>
                    <a:srgbClr val="0000CC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Thêm</a:t>
              </a:r>
              <a:r>
                <a:rPr lang="en-US" sz="2400">
                  <a:solidFill>
                    <a:srgbClr val="0000CC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vào Flip-flop sẽ tăng hệ số của bộ đếm</a:t>
              </a:r>
              <a:endParaRPr lang="en-US" sz="2400" baseline="0">
                <a:solidFill>
                  <a:srgbClr val="0000CC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188" y="3440"/>
              <a:ext cx="3588" cy="484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6486-CA62-436E-BF7D-B30704C8999B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đếm</a:t>
            </a:r>
            <a:r>
              <a:rPr lang="en-US" b="1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trạng</a:t>
            </a:r>
            <a:r>
              <a:rPr lang="en-US" i="1" dirty="0"/>
              <a:t> </a:t>
            </a:r>
            <a:r>
              <a:rPr lang="en-US" i="1" dirty="0" err="1"/>
              <a:t>thái</a:t>
            </a:r>
            <a:r>
              <a:rPr lang="en-US" i="1" dirty="0"/>
              <a:t> </a:t>
            </a:r>
            <a:r>
              <a:rPr lang="en-US" i="1" dirty="0" err="1"/>
              <a:t>khác</a:t>
            </a:r>
            <a:r>
              <a:rPr lang="en-US" i="1" dirty="0"/>
              <a:t> </a:t>
            </a:r>
            <a:r>
              <a:rPr lang="en-US" i="1" dirty="0" err="1"/>
              <a:t>nhau</a:t>
            </a:r>
            <a:r>
              <a:rPr lang="en-US" i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đếm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0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1371599"/>
          </a:xfrm>
        </p:spPr>
        <p:txBody>
          <a:bodyPr>
            <a:normAutofit/>
          </a:bodyPr>
          <a:lstStyle/>
          <a:p>
            <a:r>
              <a:rPr lang="en-US"/>
              <a:t>Cần bao nhiêu FF cho bộ đếm 1000 sản phẩm?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3962400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rgbClr val="FF0000"/>
                </a:solidFill>
              </a:rPr>
              <a:t>Đáp án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571999"/>
            <a:ext cx="8229600" cy="761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	2</a:t>
            </a:r>
            <a:r>
              <a:rPr lang="en-US" sz="2800" baseline="30000"/>
              <a:t>9</a:t>
            </a:r>
            <a:r>
              <a:rPr lang="en-US" sz="2800"/>
              <a:t> = 512 =&gt; 9 FFs chỉ đếm được tối đa 512 sản phẩm </a:t>
            </a:r>
          </a:p>
          <a:p>
            <a:pPr marL="0" indent="2454275">
              <a:buNone/>
            </a:pPr>
            <a:r>
              <a:rPr lang="en-US" sz="2800">
                <a:sym typeface="Wingdings" pitchFamily="2" charset="2"/>
              </a:rPr>
              <a:t> không thỏa yêu cầu</a:t>
            </a:r>
            <a:endParaRPr lang="en-US" sz="28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5517" y="5583620"/>
            <a:ext cx="8229600" cy="893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	</a:t>
            </a:r>
            <a:r>
              <a:rPr lang="en-US" sz="2600"/>
              <a:t>2</a:t>
            </a:r>
            <a:r>
              <a:rPr lang="en-US" sz="2600" baseline="30000"/>
              <a:t>10</a:t>
            </a:r>
            <a:r>
              <a:rPr lang="en-US" sz="2600"/>
              <a:t> = 1024 =&gt; 10 FFs đếm được tối đa 1024 &gt; 1000</a:t>
            </a:r>
          </a:p>
          <a:p>
            <a:pPr marL="0" indent="2454275">
              <a:buNone/>
            </a:pPr>
            <a:r>
              <a:rPr lang="en-US" sz="2600">
                <a:sym typeface="Wingdings" pitchFamily="2" charset="2"/>
              </a:rPr>
              <a:t> Thỏa yêu cầu bài toán </a:t>
            </a:r>
            <a:endParaRPr lang="en-US" sz="2600"/>
          </a:p>
        </p:txBody>
      </p:sp>
      <p:sp>
        <p:nvSpPr>
          <p:cNvPr id="7" name="Rectangle 6"/>
          <p:cNvSpPr/>
          <p:nvPr/>
        </p:nvSpPr>
        <p:spPr>
          <a:xfrm>
            <a:off x="533400" y="3962400"/>
            <a:ext cx="80010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27A8-54B1-4008-873C-90FB2827C02F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50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98079"/>
            <a:ext cx="8229600" cy="1593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rgbClr val="FF0000"/>
                </a:solidFill>
              </a:rPr>
              <a:t>Đáp án:</a:t>
            </a:r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</a:rPr>
              <a:t>    </a:t>
            </a:r>
            <a:r>
              <a:rPr lang="en-US" sz="2800"/>
              <a:t>Không có số nguyên N để thỏa điều kiện 2</a:t>
            </a:r>
            <a:r>
              <a:rPr lang="en-US" sz="2800" baseline="30000"/>
              <a:t>N</a:t>
            </a:r>
            <a:r>
              <a:rPr lang="en-US" sz="2800"/>
              <a:t> = 60</a:t>
            </a:r>
          </a:p>
          <a:p>
            <a:pPr marL="0" indent="288925">
              <a:buNone/>
            </a:pPr>
            <a:r>
              <a:rPr lang="en-US" sz="2800"/>
              <a:t> </a:t>
            </a:r>
            <a:r>
              <a:rPr lang="en-US" sz="2800">
                <a:sym typeface="Wingdings" panose="05000000000000000000" pitchFamily="2" charset="2"/>
              </a:rPr>
              <a:t> Số N gần nhất là 6, khi đó</a:t>
            </a:r>
            <a:r>
              <a:rPr lang="en-US" sz="2800"/>
              <a:t> 2</a:t>
            </a:r>
            <a:r>
              <a:rPr lang="en-US" sz="2800" baseline="30000"/>
              <a:t>6</a:t>
            </a:r>
            <a:r>
              <a:rPr lang="en-US" sz="2800"/>
              <a:t> = 64 &gt; 60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791201"/>
            <a:ext cx="8229600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>
                <a:solidFill>
                  <a:srgbClr val="0000CC"/>
                </a:solidFill>
              </a:rPr>
              <a:t>Vì đồng hồ số cần đếm chính xác </a:t>
            </a:r>
            <a:r>
              <a:rPr lang="en-US" sz="2600">
                <a:solidFill>
                  <a:srgbClr val="0000CC"/>
                </a:solidFill>
                <a:sym typeface="Wingdings" pitchFamily="2" charset="2"/>
              </a:rPr>
              <a:t> Không có đáp án với yêu cầu thiết kế trên</a:t>
            </a:r>
            <a:endParaRPr lang="en-US" sz="2600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962400"/>
            <a:ext cx="81534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60036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4191000" y="1905000"/>
            <a:ext cx="16002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8074-0284-4C84-8D19-02AB9C0334CB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 FF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60 (MOD-60)?</a:t>
            </a:r>
          </a:p>
        </p:txBody>
      </p:sp>
    </p:spTree>
    <p:extLst>
      <p:ext uri="{BB962C8B-B14F-4D97-AF65-F5344CB8AC3E}">
        <p14:creationId xmlns:p14="http://schemas.microsoft.com/office/powerpoint/2010/main" val="35090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/>
              <a:t>Câu</a:t>
            </a:r>
            <a:r>
              <a:rPr lang="en-US" sz="3200" dirty="0"/>
              <a:t> </a:t>
            </a:r>
            <a:r>
              <a:rPr lang="en-US" sz="3200" dirty="0" err="1"/>
              <a:t>hỏi</a:t>
            </a:r>
            <a:r>
              <a:rPr lang="en-US" sz="3200" dirty="0"/>
              <a:t> </a:t>
            </a:r>
            <a:r>
              <a:rPr lang="en-US" sz="3200" dirty="0" err="1"/>
              <a:t>thảo</a:t>
            </a:r>
            <a:r>
              <a:rPr lang="en-US" sz="3200" dirty="0"/>
              <a:t> </a:t>
            </a:r>
            <a:r>
              <a:rPr lang="en-US" sz="3200" dirty="0" err="1"/>
              <a:t>luận</a:t>
            </a:r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3047999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2400"/>
              <a:t>Đúng hay sai? Trong một bộ đếm bất đồng bộ, tất cả các FF thay đổi trạng thái tại cùng một thời điểm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2400"/>
              <a:t>Giả sử bộ đếm trong ví dụ 1 đang có giá trị DCBA = 0101. Giá trị bộ đếm sẽ bằng bao nhiêu sau 27 xung clock tiếp theo?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sz="2400"/>
              <a:t>Hệ số bộ đếm trong ví dụ 1 bằng bao nhiêu nếu 3 FF được thêm vào bộ đếm?</a:t>
            </a:r>
          </a:p>
          <a:p>
            <a:endParaRPr lang="en-US" sz="24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A9DE-F93E-4B18-8C3A-08C3CB3AC30C}" type="datetime1">
              <a:rPr kumimoji="1" lang="en-US" altLang="ja-JP" smtClean="0"/>
              <a:t>6/14/2022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0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4384</TotalTime>
  <Words>2315</Words>
  <Application>Microsoft Office PowerPoint</Application>
  <PresentationFormat>On-screen Show (4:3)</PresentationFormat>
  <Paragraphs>299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Tahoma</vt:lpstr>
      <vt:lpstr>Times New Roman</vt:lpstr>
      <vt:lpstr>Wingdings</vt:lpstr>
      <vt:lpstr>dsp</vt:lpstr>
      <vt:lpstr>NHẬP MÔN MẠCH SỐ</vt:lpstr>
      <vt:lpstr>Nội dung</vt:lpstr>
      <vt:lpstr>Bộ đếm bất đồng bộ</vt:lpstr>
      <vt:lpstr>Bộ đếm bất đồng bộ</vt:lpstr>
      <vt:lpstr>Bộ đếm bất đồng bộ</vt:lpstr>
      <vt:lpstr>Hệ số của bộ đếm (MOD number)</vt:lpstr>
      <vt:lpstr>Ví dụ</vt:lpstr>
      <vt:lpstr>Ví dụ</vt:lpstr>
      <vt:lpstr>Câu hỏi thảo luận</vt:lpstr>
      <vt:lpstr>Bộ đếm có hệ số bộ đếm &lt; 2N</vt:lpstr>
      <vt:lpstr>Bộ đếm có hệ số bộ đếm &lt; 2N </vt:lpstr>
      <vt:lpstr>Bộ đếm có hệ số bộ đếm &lt; 2N  </vt:lpstr>
      <vt:lpstr>Ví dụ</vt:lpstr>
      <vt:lpstr>Bộ đếm bất đồng bộ - Đếm xuống</vt:lpstr>
      <vt:lpstr>Bộ đếm bất đồng bộ - Đếm xuống</vt:lpstr>
      <vt:lpstr>Một vài ví dụ bộ đếm lên/đếm xuống  bất đồng bộ </vt:lpstr>
      <vt:lpstr>Thiết kế bộ đếm bất đồng bộ MOD-X</vt:lpstr>
      <vt:lpstr>Thiết kế bộ đếm bất đồng bộ MOD-X</vt:lpstr>
      <vt:lpstr>Thiết kế bộ đếm bất đồng bộ MOD-X</vt:lpstr>
      <vt:lpstr>Thiết kế bộ đếm bất đồng bộ MOD-X</vt:lpstr>
      <vt:lpstr>Thiết kế bộ đếm bất đồng bộ MOD-X</vt:lpstr>
      <vt:lpstr>Thiết kế bộ đếm bất đồng bộ MOD-X</vt:lpstr>
      <vt:lpstr>Ví dụ</vt:lpstr>
      <vt:lpstr>Ví dụ</vt:lpstr>
      <vt:lpstr>Delay của bộ đếm bất đồng bộ</vt:lpstr>
      <vt:lpstr>Delay của bộ đếm bất đồng bộ</vt:lpstr>
      <vt:lpstr>Delay của bộ đếm bất đồng bộ</vt:lpstr>
      <vt:lpstr>Delay của bộ đếm bất đồng bộ</vt:lpstr>
      <vt:lpstr>Câu hỏi thảo luận?</vt:lpstr>
      <vt:lpstr>Tóm tắt nội dung chương học</vt:lpstr>
      <vt:lpstr>Thảo luận?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Trịnh Lê Huy</cp:lastModifiedBy>
  <cp:revision>415</cp:revision>
  <dcterms:created xsi:type="dcterms:W3CDTF">2013-02-24T12:47:21Z</dcterms:created>
  <dcterms:modified xsi:type="dcterms:W3CDTF">2022-06-14T03:13:27Z</dcterms:modified>
</cp:coreProperties>
</file>