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1" r:id="rId5"/>
    <p:sldId id="384" r:id="rId6"/>
    <p:sldId id="328" r:id="rId7"/>
    <p:sldId id="331" r:id="rId8"/>
    <p:sldId id="329" r:id="rId9"/>
    <p:sldId id="386" r:id="rId10"/>
    <p:sldId id="337" r:id="rId11"/>
    <p:sldId id="332" r:id="rId12"/>
    <p:sldId id="330" r:id="rId13"/>
    <p:sldId id="385" r:id="rId14"/>
  </p:sldIdLst>
  <p:sldSz cx="9144000" cy="5143500" type="screen16x9"/>
  <p:notesSz cx="6858000" cy="9144000"/>
  <p:embeddedFontLst>
    <p:embeddedFont>
      <p:font typeface="Orbitron"/>
      <p:regular r:id="rId18"/>
    </p:embeddedFont>
    <p:embeddedFont>
      <p:font typeface="Archivo Light"/>
      <p:regular r:id="rId19"/>
    </p:embeddedFont>
    <p:embeddedFont>
      <p:font typeface="PT Sans" panose="020B0503020203020204"/>
      <p:regular r:id="rId20"/>
    </p:embeddedFont>
    <p:embeddedFont>
      <p:font typeface="Archivo"/>
      <p:italic r:id="rId21"/>
      <p:boldItalic r:id="rId22"/>
    </p:embeddedFont>
    <p:embeddedFont>
      <p:font typeface="Arial Rounded MT Bold" panose="020F0704030504030204" charset="0"/>
      <p:regular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437" y="-19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f7d89ae38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Google Shape;2806;gf7d89ae38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gf7d89ae380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3" name="Google Shape;3673;gf7d89ae380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>
            <a:spLocks noGrp="1"/>
          </p:cNvSpPr>
          <p:nvPr>
            <p:ph type="body" idx="1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8" name="Google Shape;508;p1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>
            <a:spLocks noGrp="1"/>
          </p:cNvSpPr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5" name="Google Shape;615;p17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>
            <a:spLocks noGrp="1"/>
          </p:cNvSpPr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8" name="Google Shape;768;p20"/>
          <p:cNvSpPr txBox="1">
            <a:spLocks noGrp="1"/>
          </p:cNvSpPr>
          <p:nvPr>
            <p:ph type="subTitle" idx="1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20"/>
          <p:cNvSpPr txBox="1">
            <a:spLocks noGrp="1"/>
          </p:cNvSpPr>
          <p:nvPr>
            <p:ph type="title" idx="2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0" name="Google Shape;770;p20"/>
          <p:cNvSpPr txBox="1">
            <a:spLocks noGrp="1"/>
          </p:cNvSpPr>
          <p:nvPr>
            <p:ph type="subTitle" idx="3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20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2" name="Google Shape;772;p2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305569" y="34090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20"/>
          <p:cNvSpPr/>
          <p:nvPr/>
        </p:nvSpPr>
        <p:spPr>
          <a:xfrm>
            <a:off x="8656805" y="3631260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21"/>
          <p:cNvSpPr txBox="1">
            <a:spLocks noGrp="1"/>
          </p:cNvSpPr>
          <p:nvPr>
            <p:ph type="body" idx="1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21" name="Google Shape;821;p21"/>
          <p:cNvSpPr txBox="1">
            <a:spLocks noGrp="1"/>
          </p:cNvSpPr>
          <p:nvPr>
            <p:ph type="body" idx="2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822" name="Google Shape;822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21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4" name="Google Shape;924;p23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23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6" name="Google Shape;926;p23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3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23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23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>
            <a:spLocks noGrp="1"/>
          </p:cNvSpPr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7" name="Google Shape;1047;p25"/>
          <p:cNvSpPr txBox="1">
            <a:spLocks noGrp="1"/>
          </p:cNvSpPr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5"/>
          <p:cNvSpPr txBox="1">
            <a:spLocks noGrp="1"/>
          </p:cNvSpPr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9" name="Google Shape;1049;p25"/>
          <p:cNvSpPr txBox="1">
            <a:spLocks noGrp="1"/>
          </p:cNvSpPr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5"/>
          <p:cNvSpPr txBox="1">
            <a:spLocks noGrp="1"/>
          </p:cNvSpPr>
          <p:nvPr>
            <p:ph type="title" idx="4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1" name="Google Shape;1051;p25"/>
          <p:cNvSpPr txBox="1">
            <a:spLocks noGrp="1"/>
          </p:cNvSpPr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5"/>
          <p:cNvSpPr txBox="1">
            <a:spLocks noGrp="1"/>
          </p:cNvSpPr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3" name="Google Shape;1053;p25"/>
          <p:cNvSpPr txBox="1">
            <a:spLocks noGrp="1"/>
          </p:cNvSpPr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5"/>
          <p:cNvSpPr txBox="1">
            <a:spLocks noGrp="1"/>
          </p:cNvSpPr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5" name="Google Shape;1055;p25"/>
          <p:cNvSpPr txBox="1">
            <a:spLocks noGrp="1"/>
          </p:cNvSpPr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25"/>
          <p:cNvSpPr txBox="1">
            <a:spLocks noGrp="1"/>
          </p:cNvSpPr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7" name="Google Shape;1057;p25"/>
          <p:cNvSpPr txBox="1">
            <a:spLocks noGrp="1"/>
          </p:cNvSpPr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25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>
            <a:spLocks noGrp="1"/>
          </p:cNvSpPr>
          <p:nvPr>
            <p:ph type="title" hasCustomPrompt="1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>
            <a:spLocks noGrp="1"/>
          </p:cNvSpPr>
          <p:nvPr>
            <p:ph type="subTitle" idx="1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141" name="Google Shape;1141;p27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>
            <a:spLocks noGrp="1"/>
          </p:cNvSpPr>
          <p:nvPr>
            <p:ph type="subTitle" idx="3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143" name="Google Shape;1143;p27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>
            <a:spLocks noGrp="1"/>
          </p:cNvSpPr>
          <p:nvPr>
            <p:ph type="subTitle" idx="5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145" name="Google Shape;1145;p27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6" name="Google Shape;1146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5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9" name="Google Shape;359;p1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>
            <a:spLocks noGrp="1"/>
          </p:cNvSpPr>
          <p:nvPr>
            <p:ph type="title" hasCustomPrompt="1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>
            <a:spLocks noGrp="1"/>
          </p:cNvSpPr>
          <p:nvPr>
            <p:ph type="subTitle" idx="1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avLst/>
              <a:gdLst/>
              <a:ahLst/>
              <a:cxnLst/>
              <a:rect l="l" t="t" r="r" b="b"/>
              <a:pathLst>
                <a:path w="2670" h="2636" extrusionOk="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avLst/>
              <a:gdLst/>
              <a:ahLst/>
              <a:cxnLst/>
              <a:rect l="l" t="t" r="r" b="b"/>
              <a:pathLst>
                <a:path w="5372" h="4704" extrusionOk="0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avLst/>
              <a:gdLst/>
              <a:ahLst/>
              <a:cxnLst/>
              <a:rect l="l" t="t" r="r" b="b"/>
              <a:pathLst>
                <a:path w="4504" h="3942" extrusionOk="0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avLst/>
              <a:gdLst/>
              <a:ahLst/>
              <a:cxnLst/>
              <a:rect l="l" t="t" r="r" b="b"/>
              <a:pathLst>
                <a:path w="4371" h="12607" extrusionOk="0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avLst/>
              <a:gdLst/>
              <a:ahLst/>
              <a:cxnLst/>
              <a:rect l="l" t="t" r="r" b="b"/>
              <a:pathLst>
                <a:path w="4771" h="4242" extrusionOk="0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avLst/>
              <a:gdLst/>
              <a:ahLst/>
              <a:cxnLst/>
              <a:rect l="l" t="t" r="r" b="b"/>
              <a:pathLst>
                <a:path w="434" h="5772" extrusionOk="0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avLst/>
              <a:gdLst/>
              <a:ahLst/>
              <a:cxnLst/>
              <a:rect l="l" t="t" r="r" b="b"/>
              <a:pathLst>
                <a:path w="5739" h="435" extrusionOk="0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avLst/>
              <a:gdLst/>
              <a:ahLst/>
              <a:cxnLst/>
              <a:rect l="l" t="t" r="r" b="b"/>
              <a:pathLst>
                <a:path w="4232" h="4310" extrusionOk="0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9.xml"/><Relationship Id="rId4" Type="http://schemas.openxmlformats.org/officeDocument/2006/relationships/hyperlink" Target="https://www.freepik.com/free-vector/hand-drawn-metaverse-sale-banner-template_28206915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medium-shot-young-woman-holding-smartphone_27827962.htm/?utm_source=slidesgo_template&amp;utm_medium=referral-link&amp;utm_campaign=sg_resources&amp;utm_content=freepik" TargetMode="External"/><Relationship Id="rId2" Type="http://schemas.openxmlformats.org/officeDocument/2006/relationships/hyperlink" Target="https://www.freepik.com/free-photo/close-up-man-wearing-virtual-reality-gadget_12688330.htm/?utm_source=slidesgo_template&amp;utm_medium=referral-link&amp;utm_campaign=sg_resources&amp;utm_content=freepik" TargetMode="External"/><Relationship Id="rId1" Type="http://schemas.openxmlformats.org/officeDocument/2006/relationships/hyperlink" Target="https://www.freepik.com/free-photo/metaverse-concept-collage-design_27989408.htm/?utm_source=slidesgo_template&amp;utm_medium=referral-link&amp;utm_campaign=sg_resources&amp;utm_content=freepi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1219421" y="65402"/>
            <a:ext cx="3194464" cy="127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solidFill>
                  <a:schemeClr val="tx1"/>
                </a:solidFill>
              </a:rPr>
              <a:t>Nhóm 9</a:t>
            </a:r>
            <a:endParaRPr sz="4800" dirty="0">
              <a:solidFill>
                <a:schemeClr val="tx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57140" y="99060"/>
            <a:ext cx="4239260" cy="5002530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2" name="Google Shape;1382;p35"/>
          <p:cNvSpPr txBox="1"/>
          <p:nvPr/>
        </p:nvSpPr>
        <p:spPr>
          <a:xfrm>
            <a:off x="176103" y="1403818"/>
            <a:ext cx="5030540" cy="307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uprum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r>
              <a:rPr lang="en-US" sz="4500" dirty="0" smtClean="0">
                <a:solidFill>
                  <a:schemeClr val="accent1"/>
                </a:solidFill>
              </a:rPr>
              <a:t>Application Programming Interface </a:t>
            </a:r>
            <a:br>
              <a:rPr lang="en-US" sz="4500" dirty="0" smtClean="0">
                <a:solidFill>
                  <a:schemeClr val="accent1"/>
                </a:solidFill>
              </a:rPr>
            </a:br>
            <a:r>
              <a:rPr lang="en-US" sz="4500" dirty="0" smtClean="0">
                <a:solidFill>
                  <a:schemeClr val="accent1"/>
                </a:solidFill>
              </a:rPr>
              <a:t>(API) – Web API</a:t>
            </a:r>
            <a:endParaRPr lang="en-US" sz="2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DEMO</a:t>
            </a:r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r>
              <a:rPr lang="en-GB"/>
              <a:t>.</a:t>
            </a:r>
            <a:endParaRPr lang="en-GB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04" name="Google Shape;2904;p62"/>
          <p:cNvGrpSpPr/>
          <p:nvPr/>
        </p:nvGrpSpPr>
        <p:grpSpPr>
          <a:xfrm>
            <a:off x="4826635" y="139700"/>
            <a:ext cx="4171950" cy="5003800"/>
            <a:chOff x="5284520" y="991441"/>
            <a:chExt cx="3846326" cy="4130080"/>
          </a:xfrm>
        </p:grpSpPr>
        <p:grpSp>
          <p:nvGrpSpPr>
            <p:cNvPr id="2905" name="Google Shape;2905;p62"/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2906" name="Google Shape;2906;p62"/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09" name="Google Shape;2909;p62"/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2910" name="Google Shape;2910;p62"/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8" name="Google Shape;2928;p62"/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9" name="Google Shape;2929;p62"/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0" name="Google Shape;2930;p62"/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1" name="Google Shape;2931;p62"/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2" name="Google Shape;2932;p62"/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3" name="Google Shape;2933;p62"/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4" name="Google Shape;2934;p62"/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5" name="Google Shape;2935;p62"/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6" name="Google Shape;2936;p62"/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7" name="Google Shape;2937;p62"/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8" name="Google Shape;2938;p62"/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9" name="Google Shape;2939;p62"/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0" name="Google Shape;2940;p62"/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1" name="Google Shape;2941;p62"/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2" name="Google Shape;2942;p62"/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3" name="Google Shape;2943;p62"/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4" name="Google Shape;2944;p62"/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5" name="Google Shape;2945;p62"/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6" name="Google Shape;2946;p62"/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7" name="Google Shape;2947;p62"/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8" name="Google Shape;2948;p62"/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9" name="Google Shape;2949;p62"/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0" name="Google Shape;2950;p62"/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1" name="Google Shape;2951;p62"/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2" name="Google Shape;2952;p62"/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3" name="Google Shape;2953;p62"/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4" name="Google Shape;2954;p62"/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5" name="Google Shape;2955;p62"/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6" name="Google Shape;2956;p62"/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7" name="Google Shape;2957;p62"/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8" name="Google Shape;2958;p62"/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9" name="Google Shape;2959;p62"/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0" name="Google Shape;2960;p62"/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1" name="Google Shape;2961;p62"/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2" name="Google Shape;2962;p62"/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3" name="Google Shape;2963;p62"/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4" name="Google Shape;2964;p62"/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5" name="Google Shape;2965;p62"/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6" name="Google Shape;2966;p62"/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7" name="Google Shape;2967;p62"/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8" name="Google Shape;2968;p62"/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9" name="Google Shape;2969;p62"/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0" name="Google Shape;2970;p62"/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1" name="Google Shape;2971;p62"/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2" name="Google Shape;2972;p62"/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3" name="Google Shape;2973;p62"/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4" name="Google Shape;2974;p62"/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5" name="Google Shape;2975;p62"/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6" name="Google Shape;2976;p62"/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7" name="Google Shape;2977;p62"/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8" name="Google Shape;2978;p62"/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9" name="Google Shape;2979;p62"/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0" name="Google Shape;2980;p62"/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1" name="Google Shape;2981;p62"/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2" name="Google Shape;2982;p62"/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3" name="Google Shape;2983;p62"/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4" name="Google Shape;2984;p62"/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5" name="Google Shape;2985;p62"/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6" name="Google Shape;2986;p62"/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7" name="Google Shape;2987;p62"/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8" name="Google Shape;2988;p62"/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9" name="Google Shape;2989;p62"/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0" name="Google Shape;2990;p62"/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1" name="Google Shape;2991;p62"/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2" name="Google Shape;2992;p62"/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3" name="Google Shape;2993;p62"/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4" name="Google Shape;2994;p62"/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5" name="Google Shape;2995;p62"/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6" name="Google Shape;2996;p62"/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7" name="Google Shape;2997;p62"/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8" name="Google Shape;2998;p62"/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9" name="Google Shape;2999;p62"/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0" name="Google Shape;3000;p62"/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1" name="Google Shape;3001;p62"/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2" name="Google Shape;3002;p62"/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3" name="Google Shape;3003;p62"/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4" name="Google Shape;3004;p62"/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5" name="Google Shape;3005;p62"/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6" name="Google Shape;3006;p62"/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7" name="Google Shape;3007;p62"/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8" name="Google Shape;3008;p62"/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9" name="Google Shape;3009;p62"/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0" name="Google Shape;3010;p62"/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1" name="Google Shape;3011;p62"/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2" name="Google Shape;3012;p62"/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3" name="Google Shape;3013;p62"/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4" name="Google Shape;3014;p62"/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5" name="Google Shape;3015;p62"/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6" name="Google Shape;3016;p62"/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7" name="Google Shape;3017;p62"/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075" name="Google Shape;2075;p49"/>
          <p:cNvSpPr txBox="1">
            <a:spLocks noGrp="1"/>
          </p:cNvSpPr>
          <p:nvPr/>
        </p:nvSpPr>
        <p:spPr>
          <a:xfrm>
            <a:off x="3599925" y="458681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7</a:t>
            </a:r>
            <a:endParaRPr lang="en-US" altLang="en-GB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50"/>
          <p:cNvGrpSpPr/>
          <p:nvPr/>
        </p:nvGrpSpPr>
        <p:grpSpPr>
          <a:xfrm>
            <a:off x="492760" y="1043940"/>
            <a:ext cx="3434080" cy="4010660"/>
            <a:chOff x="-4813275" y="663875"/>
            <a:chExt cx="3648475" cy="4510300"/>
          </a:xfrm>
        </p:grpSpPr>
        <p:sp>
          <p:nvSpPr>
            <p:cNvPr id="2107" name="Google Shape;2107;p50"/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-2637550" y="2006875"/>
              <a:ext cx="439500" cy="741400"/>
            </a:xfrm>
            <a:custGeom>
              <a:avLst/>
              <a:gdLst/>
              <a:ahLst/>
              <a:cxnLst/>
              <a:rect l="l" t="t" r="r" b="b"/>
              <a:pathLst>
                <a:path w="17580" h="29656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-2529125" y="2144200"/>
              <a:ext cx="222675" cy="214900"/>
            </a:xfrm>
            <a:custGeom>
              <a:avLst/>
              <a:gdLst/>
              <a:ahLst/>
              <a:cxnLst/>
              <a:rect l="l" t="t" r="r" b="b"/>
              <a:pathLst>
                <a:path w="8907" h="8596" extrusionOk="0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-2637550" y="2414675"/>
              <a:ext cx="439500" cy="333600"/>
            </a:xfrm>
            <a:custGeom>
              <a:avLst/>
              <a:gdLst/>
              <a:ahLst/>
              <a:cxnLst/>
              <a:rect l="l" t="t" r="r" b="b"/>
              <a:pathLst>
                <a:path w="17580" h="13344" extrusionOk="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-2042125" y="2839150"/>
              <a:ext cx="156800" cy="217675"/>
            </a:xfrm>
            <a:custGeom>
              <a:avLst/>
              <a:gdLst/>
              <a:ahLst/>
              <a:cxnLst/>
              <a:rect l="l" t="t" r="r" b="b"/>
              <a:pathLst>
                <a:path w="6272" h="8707" extrusionOk="0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50"/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50"/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50"/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50"/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50"/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50"/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50"/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50"/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50"/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50"/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50"/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50"/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50"/>
            <p:cNvSpPr/>
            <p:nvPr/>
          </p:nvSpPr>
          <p:spPr>
            <a:xfrm>
              <a:off x="-4517225" y="13464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50"/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-4195325" y="663875"/>
              <a:ext cx="440350" cy="482775"/>
            </a:xfrm>
            <a:custGeom>
              <a:avLst/>
              <a:gdLst/>
              <a:ahLst/>
              <a:cxnLst/>
              <a:rect l="l" t="t" r="r" b="b"/>
              <a:pathLst>
                <a:path w="17614" h="19311" extrusionOk="0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39" name="Google Shape;2239;p50"/>
          <p:cNvGrpSpPr/>
          <p:nvPr/>
        </p:nvGrpSpPr>
        <p:grpSpPr>
          <a:xfrm>
            <a:off x="4588383" y="3396117"/>
            <a:ext cx="2958303" cy="1593589"/>
            <a:chOff x="4466463" y="3305947"/>
            <a:chExt cx="2958303" cy="1593589"/>
          </a:xfrm>
        </p:grpSpPr>
        <p:grpSp>
          <p:nvGrpSpPr>
            <p:cNvPr id="2240" name="Google Shape;2240;p50"/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2241" name="Google Shape;2241;p5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2" name="Google Shape;2242;p5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3" name="Google Shape;2243;p5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4" name="Google Shape;2244;p5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5" name="Google Shape;2245;p5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6" name="Google Shape;2246;p5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7" name="Google Shape;2247;p5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8" name="Google Shape;2248;p50"/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2249" name="Google Shape;2249;p50"/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0" name="Google Shape;2250;p50"/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1" name="Google Shape;2251;p50"/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2" name="Google Shape;2252;p50"/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3" name="Google Shape;2253;p50"/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54" name="Google Shape;2254;p50"/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2255" name="Google Shape;2255;p50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6" name="Google Shape;2256;p50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7" name="Google Shape;2257;p50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8" name="Google Shape;2258;p50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9" name="Google Shape;2259;p50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901" name="Google Shape;2901;p62"/>
          <p:cNvSpPr txBox="1">
            <a:spLocks noGrp="1"/>
          </p:cNvSpPr>
          <p:nvPr/>
        </p:nvSpPr>
        <p:spPr>
          <a:xfrm flipH="1">
            <a:off x="4114800" y="1309370"/>
            <a:ext cx="4417060" cy="1532255"/>
          </a:xfrm>
          <a:prstGeom prst="rect">
            <a:avLst/>
          </a:prstGeom>
          <a:noFill/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5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latin typeface="Arial Rounded MT Bold" panose="020F0704030504030204" charset="0"/>
                <a:cs typeface="Arial Rounded MT Bold" panose="020F0704030504030204" charset="0"/>
              </a:rPr>
              <a:t>Cảm ơn thầy và các bạn đã lắng nghe!</a:t>
            </a:r>
            <a:endParaRPr lang="en-GB" sz="4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60"/>
          <p:cNvSpPr/>
          <p:nvPr/>
        </p:nvSpPr>
        <p:spPr>
          <a:xfrm>
            <a:off x="533400" y="1450671"/>
            <a:ext cx="1283911" cy="1230617"/>
          </a:xfrm>
          <a:custGeom>
            <a:avLst/>
            <a:gdLst/>
            <a:ahLst/>
            <a:cxnLst/>
            <a:rect l="l" t="t" r="r" b="b"/>
            <a:pathLst>
              <a:path w="36160" h="34659" extrusionOk="0">
                <a:moveTo>
                  <a:pt x="4003" y="0"/>
                </a:moveTo>
                <a:cubicBezTo>
                  <a:pt x="1802" y="0"/>
                  <a:pt x="0" y="1802"/>
                  <a:pt x="0" y="4003"/>
                </a:cubicBezTo>
                <a:lnTo>
                  <a:pt x="0" y="30656"/>
                </a:lnTo>
                <a:cubicBezTo>
                  <a:pt x="0" y="32857"/>
                  <a:pt x="1802" y="34659"/>
                  <a:pt x="4003" y="34659"/>
                </a:cubicBezTo>
                <a:lnTo>
                  <a:pt x="32157" y="34659"/>
                </a:lnTo>
                <a:cubicBezTo>
                  <a:pt x="34358" y="34659"/>
                  <a:pt x="36160" y="32857"/>
                  <a:pt x="36160" y="30656"/>
                </a:cubicBezTo>
                <a:lnTo>
                  <a:pt x="36160" y="4003"/>
                </a:lnTo>
                <a:cubicBezTo>
                  <a:pt x="36160" y="1802"/>
                  <a:pt x="34358" y="0"/>
                  <a:pt x="32157" y="0"/>
                </a:cubicBez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3" name="Google Shape;2813;p60"/>
          <p:cNvSpPr txBox="1">
            <a:spLocks noGrp="1"/>
          </p:cNvSpPr>
          <p:nvPr>
            <p:ph type="title"/>
          </p:nvPr>
        </p:nvSpPr>
        <p:spPr>
          <a:xfrm>
            <a:off x="152453" y="2800350"/>
            <a:ext cx="1918282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Arial Rounded MT Bold" panose="020F0704030504030204" charset="0"/>
                <a:cs typeface="Arial Rounded MT Bold" panose="020F0704030504030204" charset="0"/>
              </a:rPr>
              <a:t>Trần Quang Vỉ</a:t>
            </a:r>
            <a:endParaRPr sz="24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819" name="Google Shape;2819;p60"/>
          <p:cNvSpPr txBox="1">
            <a:spLocks noGrp="1"/>
          </p:cNvSpPr>
          <p:nvPr>
            <p:ph type="title" idx="6"/>
          </p:nvPr>
        </p:nvSpPr>
        <p:spPr>
          <a:xfrm>
            <a:off x="761910" y="51463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Thành </a:t>
            </a:r>
            <a:r>
              <a:rPr lang="en-US" altLang="en-GB" dirty="0" smtClean="0">
                <a:solidFill>
                  <a:schemeClr val="accen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V</a:t>
            </a:r>
            <a:r>
              <a:rPr lang="en-GB" dirty="0" smtClean="0">
                <a:solidFill>
                  <a:schemeClr val="accen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iên</a:t>
            </a:r>
            <a:endParaRPr dirty="0">
              <a:solidFill>
                <a:schemeClr val="accen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821" name="Google Shape;2821;p60"/>
          <p:cNvSpPr/>
          <p:nvPr/>
        </p:nvSpPr>
        <p:spPr>
          <a:xfrm>
            <a:off x="2667000" y="1456572"/>
            <a:ext cx="1283911" cy="1230616"/>
          </a:xfrm>
          <a:custGeom>
            <a:avLst/>
            <a:gdLst/>
            <a:ahLst/>
            <a:cxnLst/>
            <a:rect l="l" t="t" r="r" b="b"/>
            <a:pathLst>
              <a:path w="36160" h="34659" extrusionOk="0">
                <a:moveTo>
                  <a:pt x="4003" y="0"/>
                </a:moveTo>
                <a:cubicBezTo>
                  <a:pt x="1802" y="0"/>
                  <a:pt x="0" y="1802"/>
                  <a:pt x="0" y="4003"/>
                </a:cubicBezTo>
                <a:lnTo>
                  <a:pt x="0" y="30656"/>
                </a:lnTo>
                <a:cubicBezTo>
                  <a:pt x="0" y="32857"/>
                  <a:pt x="1802" y="34659"/>
                  <a:pt x="4003" y="34659"/>
                </a:cubicBezTo>
                <a:lnTo>
                  <a:pt x="32157" y="34659"/>
                </a:lnTo>
                <a:cubicBezTo>
                  <a:pt x="34358" y="34659"/>
                  <a:pt x="36160" y="32857"/>
                  <a:pt x="36160" y="30656"/>
                </a:cubicBezTo>
                <a:lnTo>
                  <a:pt x="36160" y="4003"/>
                </a:lnTo>
                <a:cubicBezTo>
                  <a:pt x="36160" y="1802"/>
                  <a:pt x="34358" y="0"/>
                  <a:pt x="32157" y="0"/>
                </a:cubicBez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6" name="Google Shape;2826;p60"/>
          <p:cNvSpPr/>
          <p:nvPr/>
        </p:nvSpPr>
        <p:spPr>
          <a:xfrm>
            <a:off x="4876800" y="1459082"/>
            <a:ext cx="1283911" cy="1230616"/>
          </a:xfrm>
          <a:custGeom>
            <a:avLst/>
            <a:gdLst/>
            <a:ahLst/>
            <a:cxnLst/>
            <a:rect l="l" t="t" r="r" b="b"/>
            <a:pathLst>
              <a:path w="36160" h="34659" extrusionOk="0">
                <a:moveTo>
                  <a:pt x="4003" y="0"/>
                </a:moveTo>
                <a:cubicBezTo>
                  <a:pt x="1802" y="0"/>
                  <a:pt x="0" y="1802"/>
                  <a:pt x="0" y="4003"/>
                </a:cubicBezTo>
                <a:lnTo>
                  <a:pt x="0" y="30656"/>
                </a:lnTo>
                <a:cubicBezTo>
                  <a:pt x="0" y="32857"/>
                  <a:pt x="1802" y="34659"/>
                  <a:pt x="4003" y="34659"/>
                </a:cubicBezTo>
                <a:lnTo>
                  <a:pt x="32157" y="34659"/>
                </a:lnTo>
                <a:cubicBezTo>
                  <a:pt x="34358" y="34659"/>
                  <a:pt x="36160" y="32857"/>
                  <a:pt x="36160" y="30656"/>
                </a:cubicBezTo>
                <a:lnTo>
                  <a:pt x="36160" y="4003"/>
                </a:lnTo>
                <a:cubicBezTo>
                  <a:pt x="36160" y="1802"/>
                  <a:pt x="34358" y="0"/>
                  <a:pt x="32157" y="0"/>
                </a:cubicBez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2826;p60"/>
          <p:cNvSpPr/>
          <p:nvPr/>
        </p:nvSpPr>
        <p:spPr>
          <a:xfrm>
            <a:off x="7010400" y="1459082"/>
            <a:ext cx="1283911" cy="1230616"/>
          </a:xfrm>
          <a:custGeom>
            <a:avLst/>
            <a:gdLst/>
            <a:ahLst/>
            <a:cxnLst/>
            <a:rect l="l" t="t" r="r" b="b"/>
            <a:pathLst>
              <a:path w="36160" h="34659" extrusionOk="0">
                <a:moveTo>
                  <a:pt x="4003" y="0"/>
                </a:moveTo>
                <a:cubicBezTo>
                  <a:pt x="1802" y="0"/>
                  <a:pt x="0" y="1802"/>
                  <a:pt x="0" y="4003"/>
                </a:cubicBezTo>
                <a:lnTo>
                  <a:pt x="0" y="30656"/>
                </a:lnTo>
                <a:cubicBezTo>
                  <a:pt x="0" y="32857"/>
                  <a:pt x="1802" y="34659"/>
                  <a:pt x="4003" y="34659"/>
                </a:cubicBezTo>
                <a:lnTo>
                  <a:pt x="32157" y="34659"/>
                </a:lnTo>
                <a:cubicBezTo>
                  <a:pt x="34358" y="34659"/>
                  <a:pt x="36160" y="32857"/>
                  <a:pt x="36160" y="30656"/>
                </a:cubicBezTo>
                <a:lnTo>
                  <a:pt x="36160" y="4003"/>
                </a:lnTo>
                <a:cubicBezTo>
                  <a:pt x="36160" y="1802"/>
                  <a:pt x="34358" y="0"/>
                  <a:pt x="32157" y="0"/>
                </a:cubicBez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2813;p60"/>
          <p:cNvSpPr txBox="1">
            <a:spLocks noGrp="1"/>
          </p:cNvSpPr>
          <p:nvPr>
            <p:ph type="title"/>
          </p:nvPr>
        </p:nvSpPr>
        <p:spPr>
          <a:xfrm>
            <a:off x="2209800" y="2876550"/>
            <a:ext cx="2045911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Arial Rounded MT Bold" panose="020F0704030504030204" charset="0"/>
                <a:cs typeface="Arial Rounded MT Bold" panose="020F0704030504030204" charset="0"/>
              </a:rPr>
              <a:t>Trần Công Mạnh</a:t>
            </a:r>
            <a:endParaRPr sz="24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1" name="Google Shape;2813;p60"/>
          <p:cNvSpPr txBox="1">
            <a:spLocks noGrp="1"/>
          </p:cNvSpPr>
          <p:nvPr>
            <p:ph type="title"/>
          </p:nvPr>
        </p:nvSpPr>
        <p:spPr>
          <a:xfrm>
            <a:off x="6781800" y="2876550"/>
            <a:ext cx="2201895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Arial Rounded MT Bold" panose="020F0704030504030204" charset="0"/>
                <a:cs typeface="Arial Rounded MT Bold" panose="020F0704030504030204" charset="0"/>
              </a:rPr>
              <a:t>Nguyễn Đình Hiếu</a:t>
            </a:r>
            <a:endParaRPr sz="24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2" name="Google Shape;2813;p60"/>
          <p:cNvSpPr txBox="1">
            <a:spLocks noGrp="1"/>
          </p:cNvSpPr>
          <p:nvPr>
            <p:ph type="title"/>
          </p:nvPr>
        </p:nvSpPr>
        <p:spPr>
          <a:xfrm>
            <a:off x="4495800" y="2876550"/>
            <a:ext cx="2276302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Arial Rounded MT Bold" panose="020F0704030504030204" charset="0"/>
                <a:cs typeface="Arial Rounded MT Bold" panose="020F0704030504030204" charset="0"/>
              </a:rPr>
              <a:t>Phạm Trọng Quốc</a:t>
            </a:r>
            <a:endParaRPr sz="24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Google Shape;2061;p49"/>
          <p:cNvGrpSpPr/>
          <p:nvPr/>
        </p:nvGrpSpPr>
        <p:grpSpPr>
          <a:xfrm>
            <a:off x="1313961" y="1860984"/>
            <a:ext cx="749797" cy="717499"/>
            <a:chOff x="1317586" y="1856572"/>
            <a:chExt cx="749797" cy="717499"/>
          </a:xfrm>
        </p:grpSpPr>
        <p:sp>
          <p:nvSpPr>
            <p:cNvPr id="2062" name="Google Shape;2062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64" name="Google Shape;2064;p49"/>
          <p:cNvGrpSpPr/>
          <p:nvPr/>
        </p:nvGrpSpPr>
        <p:grpSpPr>
          <a:xfrm>
            <a:off x="4202586" y="1860984"/>
            <a:ext cx="749797" cy="717499"/>
            <a:chOff x="1317586" y="1856572"/>
            <a:chExt cx="749797" cy="717499"/>
          </a:xfrm>
        </p:grpSpPr>
        <p:sp>
          <p:nvSpPr>
            <p:cNvPr id="2065" name="Google Shape;2065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67" name="Google Shape;2067;p49"/>
          <p:cNvGrpSpPr/>
          <p:nvPr/>
        </p:nvGrpSpPr>
        <p:grpSpPr>
          <a:xfrm>
            <a:off x="7064961" y="1860984"/>
            <a:ext cx="749797" cy="717499"/>
            <a:chOff x="1317586" y="1856572"/>
            <a:chExt cx="749797" cy="717499"/>
          </a:xfrm>
        </p:grpSpPr>
        <p:sp>
          <p:nvSpPr>
            <p:cNvPr id="2068" name="Google Shape;2068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70" name="Google Shape;2070;p49"/>
          <p:cNvSpPr txBox="1">
            <a:spLocks noGrp="1"/>
          </p:cNvSpPr>
          <p:nvPr>
            <p:ph type="title" idx="6"/>
          </p:nvPr>
        </p:nvSpPr>
        <p:spPr>
          <a:xfrm>
            <a:off x="838110" y="20983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accen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NỘI DUNG</a:t>
            </a:r>
            <a:endParaRPr lang="en-US" altLang="en-GB" sz="4000">
              <a:solidFill>
                <a:schemeClr val="accen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071" name="Google Shape;2071;p49"/>
          <p:cNvSpPr txBox="1">
            <a:spLocks noGrp="1"/>
          </p:cNvSpPr>
          <p:nvPr>
            <p:ph type="title"/>
          </p:nvPr>
        </p:nvSpPr>
        <p:spPr>
          <a:xfrm>
            <a:off x="3429000" y="2876550"/>
            <a:ext cx="2541270" cy="527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Cơ Chế Hoạt Động</a:t>
            </a:r>
            <a:endParaRPr lang="en-US" altLang="en-GB" sz="2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073" name="Google Shape;2073;p49"/>
          <p:cNvSpPr txBox="1">
            <a:spLocks noGrp="1"/>
          </p:cNvSpPr>
          <p:nvPr>
            <p:ph type="title" idx="2"/>
          </p:nvPr>
        </p:nvSpPr>
        <p:spPr>
          <a:xfrm>
            <a:off x="533400" y="2800350"/>
            <a:ext cx="2386330" cy="527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Web API </a:t>
            </a:r>
            <a:r>
              <a:rPr lang="en-US" altLang="en-GB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</a:t>
            </a:r>
            <a:r>
              <a:rPr lang="en-GB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à </a:t>
            </a:r>
            <a:r>
              <a:rPr lang="en-US" altLang="en-GB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G</a:t>
            </a:r>
            <a:r>
              <a:rPr lang="en-GB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ì?</a:t>
            </a:r>
            <a:endParaRPr lang="en-GB" sz="2500"/>
          </a:p>
        </p:txBody>
      </p:sp>
      <p:sp>
        <p:nvSpPr>
          <p:cNvPr id="2075" name="Google Shape;2075;p49"/>
          <p:cNvSpPr txBox="1">
            <a:spLocks noGrp="1"/>
          </p:cNvSpPr>
          <p:nvPr>
            <p:ph type="title" idx="4"/>
          </p:nvPr>
        </p:nvSpPr>
        <p:spPr>
          <a:xfrm>
            <a:off x="6508860" y="2800560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Demo</a:t>
            </a:r>
            <a:endParaRPr lang="en-US" altLang="en-GB" sz="2500"/>
          </a:p>
        </p:txBody>
      </p:sp>
      <p:grpSp>
        <p:nvGrpSpPr>
          <p:cNvPr id="2077" name="Google Shape;2077;p49"/>
          <p:cNvGrpSpPr/>
          <p:nvPr/>
        </p:nvGrpSpPr>
        <p:grpSpPr>
          <a:xfrm>
            <a:off x="7227140" y="2046732"/>
            <a:ext cx="424222" cy="345984"/>
            <a:chOff x="7297716" y="3531606"/>
            <a:chExt cx="424222" cy="345984"/>
          </a:xfrm>
        </p:grpSpPr>
        <p:sp>
          <p:nvSpPr>
            <p:cNvPr id="2078" name="Google Shape;2078;p49"/>
            <p:cNvSpPr/>
            <p:nvPr/>
          </p:nvSpPr>
          <p:spPr>
            <a:xfrm>
              <a:off x="7297716" y="3713983"/>
              <a:ext cx="217570" cy="163607"/>
            </a:xfrm>
            <a:custGeom>
              <a:avLst/>
              <a:gdLst/>
              <a:ahLst/>
              <a:cxnLst/>
              <a:rect l="l" t="t" r="r" b="b"/>
              <a:pathLst>
                <a:path w="6955" h="5230" extrusionOk="0">
                  <a:moveTo>
                    <a:pt x="1548" y="0"/>
                  </a:moveTo>
                  <a:cubicBezTo>
                    <a:pt x="1481" y="0"/>
                    <a:pt x="1414" y="17"/>
                    <a:pt x="1352" y="53"/>
                  </a:cubicBezTo>
                  <a:cubicBezTo>
                    <a:pt x="1338" y="60"/>
                    <a:pt x="1006" y="254"/>
                    <a:pt x="688" y="561"/>
                  </a:cubicBezTo>
                  <a:cubicBezTo>
                    <a:pt x="219" y="1012"/>
                    <a:pt x="0" y="1496"/>
                    <a:pt x="60" y="1961"/>
                  </a:cubicBezTo>
                  <a:cubicBezTo>
                    <a:pt x="159" y="2759"/>
                    <a:pt x="1009" y="3374"/>
                    <a:pt x="2656" y="3841"/>
                  </a:cubicBezTo>
                  <a:cubicBezTo>
                    <a:pt x="3372" y="4044"/>
                    <a:pt x="4485" y="4252"/>
                    <a:pt x="5475" y="4344"/>
                  </a:cubicBezTo>
                  <a:lnTo>
                    <a:pt x="5256" y="4552"/>
                  </a:lnTo>
                  <a:cubicBezTo>
                    <a:pt x="5101" y="4702"/>
                    <a:pt x="5093" y="4949"/>
                    <a:pt x="5242" y="5107"/>
                  </a:cubicBezTo>
                  <a:cubicBezTo>
                    <a:pt x="5319" y="5188"/>
                    <a:pt x="5424" y="5229"/>
                    <a:pt x="5527" y="5229"/>
                  </a:cubicBezTo>
                  <a:cubicBezTo>
                    <a:pt x="5625" y="5229"/>
                    <a:pt x="5722" y="5193"/>
                    <a:pt x="5798" y="5121"/>
                  </a:cubicBezTo>
                  <a:lnTo>
                    <a:pt x="6676" y="4285"/>
                  </a:lnTo>
                  <a:cubicBezTo>
                    <a:pt x="6954" y="4005"/>
                    <a:pt x="6702" y="3742"/>
                    <a:pt x="6702" y="3742"/>
                  </a:cubicBezTo>
                  <a:lnTo>
                    <a:pt x="5908" y="2830"/>
                  </a:lnTo>
                  <a:cubicBezTo>
                    <a:pt x="5830" y="2740"/>
                    <a:pt x="5722" y="2695"/>
                    <a:pt x="5612" y="2695"/>
                  </a:cubicBezTo>
                  <a:cubicBezTo>
                    <a:pt x="5521" y="2695"/>
                    <a:pt x="5429" y="2727"/>
                    <a:pt x="5354" y="2792"/>
                  </a:cubicBezTo>
                  <a:cubicBezTo>
                    <a:pt x="5190" y="2933"/>
                    <a:pt x="5173" y="3182"/>
                    <a:pt x="5316" y="3346"/>
                  </a:cubicBezTo>
                  <a:lnTo>
                    <a:pt x="5501" y="3557"/>
                  </a:lnTo>
                  <a:cubicBezTo>
                    <a:pt x="4574" y="3467"/>
                    <a:pt x="3524" y="3271"/>
                    <a:pt x="2869" y="3085"/>
                  </a:cubicBezTo>
                  <a:cubicBezTo>
                    <a:pt x="2284" y="2920"/>
                    <a:pt x="915" y="2468"/>
                    <a:pt x="838" y="1863"/>
                  </a:cubicBezTo>
                  <a:cubicBezTo>
                    <a:pt x="784" y="1439"/>
                    <a:pt x="1426" y="917"/>
                    <a:pt x="1744" y="732"/>
                  </a:cubicBezTo>
                  <a:cubicBezTo>
                    <a:pt x="1932" y="623"/>
                    <a:pt x="1995" y="383"/>
                    <a:pt x="1888" y="197"/>
                  </a:cubicBezTo>
                  <a:cubicBezTo>
                    <a:pt x="1815" y="71"/>
                    <a:pt x="1683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7588862" y="3714015"/>
              <a:ext cx="133076" cy="126413"/>
            </a:xfrm>
            <a:custGeom>
              <a:avLst/>
              <a:gdLst/>
              <a:ahLst/>
              <a:cxnLst/>
              <a:rect l="l" t="t" r="r" b="b"/>
              <a:pathLst>
                <a:path w="4254" h="4041" extrusionOk="0">
                  <a:moveTo>
                    <a:pt x="2834" y="0"/>
                  </a:moveTo>
                  <a:cubicBezTo>
                    <a:pt x="2702" y="0"/>
                    <a:pt x="2573" y="67"/>
                    <a:pt x="2499" y="188"/>
                  </a:cubicBezTo>
                  <a:cubicBezTo>
                    <a:pt x="2386" y="373"/>
                    <a:pt x="2444" y="616"/>
                    <a:pt x="2630" y="729"/>
                  </a:cubicBezTo>
                  <a:cubicBezTo>
                    <a:pt x="2632" y="730"/>
                    <a:pt x="2839" y="858"/>
                    <a:pt x="3030" y="1062"/>
                  </a:cubicBezTo>
                  <a:cubicBezTo>
                    <a:pt x="3182" y="1223"/>
                    <a:pt x="3357" y="1469"/>
                    <a:pt x="3319" y="1709"/>
                  </a:cubicBezTo>
                  <a:cubicBezTo>
                    <a:pt x="3278" y="1969"/>
                    <a:pt x="2905" y="2643"/>
                    <a:pt x="340" y="3266"/>
                  </a:cubicBezTo>
                  <a:cubicBezTo>
                    <a:pt x="130" y="3317"/>
                    <a:pt x="0" y="3529"/>
                    <a:pt x="52" y="3741"/>
                  </a:cubicBezTo>
                  <a:cubicBezTo>
                    <a:pt x="95" y="3920"/>
                    <a:pt x="256" y="4040"/>
                    <a:pt x="432" y="4040"/>
                  </a:cubicBezTo>
                  <a:cubicBezTo>
                    <a:pt x="463" y="4040"/>
                    <a:pt x="494" y="4036"/>
                    <a:pt x="524" y="4029"/>
                  </a:cubicBezTo>
                  <a:cubicBezTo>
                    <a:pt x="2780" y="3481"/>
                    <a:pt x="3947" y="2762"/>
                    <a:pt x="4093" y="1830"/>
                  </a:cubicBezTo>
                  <a:cubicBezTo>
                    <a:pt x="4253" y="812"/>
                    <a:pt x="3088" y="88"/>
                    <a:pt x="3039" y="58"/>
                  </a:cubicBezTo>
                  <a:cubicBezTo>
                    <a:pt x="2975" y="19"/>
                    <a:pt x="2904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7505650" y="3643473"/>
              <a:ext cx="63879" cy="63597"/>
            </a:xfrm>
            <a:custGeom>
              <a:avLst/>
              <a:gdLst/>
              <a:ahLst/>
              <a:cxnLst/>
              <a:rect l="l" t="t" r="r" b="b"/>
              <a:pathLst>
                <a:path w="2042" h="2033" extrusionOk="0">
                  <a:moveTo>
                    <a:pt x="1021" y="1"/>
                  </a:moveTo>
                  <a:cubicBezTo>
                    <a:pt x="459" y="1"/>
                    <a:pt x="0" y="456"/>
                    <a:pt x="0" y="1016"/>
                  </a:cubicBezTo>
                  <a:cubicBezTo>
                    <a:pt x="0" y="1577"/>
                    <a:pt x="459" y="2032"/>
                    <a:pt x="1021" y="2032"/>
                  </a:cubicBezTo>
                  <a:cubicBezTo>
                    <a:pt x="1584" y="2032"/>
                    <a:pt x="2042" y="1577"/>
                    <a:pt x="2042" y="1016"/>
                  </a:cubicBezTo>
                  <a:cubicBezTo>
                    <a:pt x="2042" y="456"/>
                    <a:pt x="1584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7388591" y="3680699"/>
              <a:ext cx="242189" cy="85339"/>
            </a:xfrm>
            <a:custGeom>
              <a:avLst/>
              <a:gdLst/>
              <a:ahLst/>
              <a:cxnLst/>
              <a:rect l="l" t="t" r="r" b="b"/>
              <a:pathLst>
                <a:path w="7742" h="2728" extrusionOk="0">
                  <a:moveTo>
                    <a:pt x="0" y="1"/>
                  </a:moveTo>
                  <a:lnTo>
                    <a:pt x="0" y="2207"/>
                  </a:lnTo>
                  <a:cubicBezTo>
                    <a:pt x="0" y="2494"/>
                    <a:pt x="233" y="2727"/>
                    <a:pt x="519" y="2727"/>
                  </a:cubicBezTo>
                  <a:lnTo>
                    <a:pt x="7223" y="2727"/>
                  </a:lnTo>
                  <a:cubicBezTo>
                    <a:pt x="7508" y="2727"/>
                    <a:pt x="7742" y="2494"/>
                    <a:pt x="7742" y="2207"/>
                  </a:cubicBezTo>
                  <a:lnTo>
                    <a:pt x="7742" y="1"/>
                  </a:lnTo>
                  <a:lnTo>
                    <a:pt x="6558" y="1"/>
                  </a:lnTo>
                  <a:cubicBezTo>
                    <a:pt x="6470" y="912"/>
                    <a:pt x="5698" y="1626"/>
                    <a:pt x="4762" y="1626"/>
                  </a:cubicBezTo>
                  <a:cubicBezTo>
                    <a:pt x="3826" y="1626"/>
                    <a:pt x="3054" y="912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7401667" y="3531606"/>
              <a:ext cx="78238" cy="28467"/>
            </a:xfrm>
            <a:custGeom>
              <a:avLst/>
              <a:gdLst/>
              <a:ahLst/>
              <a:cxnLst/>
              <a:rect l="l" t="t" r="r" b="b"/>
              <a:pathLst>
                <a:path w="2501" h="910" extrusionOk="0">
                  <a:moveTo>
                    <a:pt x="486" y="0"/>
                  </a:moveTo>
                  <a:cubicBezTo>
                    <a:pt x="218" y="0"/>
                    <a:pt x="1" y="216"/>
                    <a:pt x="1" y="484"/>
                  </a:cubicBezTo>
                  <a:lnTo>
                    <a:pt x="1" y="910"/>
                  </a:lnTo>
                  <a:cubicBezTo>
                    <a:pt x="35" y="908"/>
                    <a:pt x="67" y="906"/>
                    <a:pt x="100" y="906"/>
                  </a:cubicBezTo>
                  <a:lnTo>
                    <a:pt x="2501" y="906"/>
                  </a:lnTo>
                  <a:lnTo>
                    <a:pt x="2501" y="484"/>
                  </a:lnTo>
                  <a:cubicBezTo>
                    <a:pt x="2501" y="216"/>
                    <a:pt x="2283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7388623" y="3584474"/>
              <a:ext cx="242220" cy="71731"/>
            </a:xfrm>
            <a:custGeom>
              <a:avLst/>
              <a:gdLst/>
              <a:ahLst/>
              <a:cxnLst/>
              <a:rect l="l" t="t" r="r" b="b"/>
              <a:pathLst>
                <a:path w="7743" h="2293" extrusionOk="0">
                  <a:moveTo>
                    <a:pt x="1479" y="1001"/>
                  </a:moveTo>
                  <a:cubicBezTo>
                    <a:pt x="1695" y="1001"/>
                    <a:pt x="1871" y="1177"/>
                    <a:pt x="1871" y="1394"/>
                  </a:cubicBezTo>
                  <a:cubicBezTo>
                    <a:pt x="1871" y="1610"/>
                    <a:pt x="1695" y="1785"/>
                    <a:pt x="1479" y="1785"/>
                  </a:cubicBezTo>
                  <a:cubicBezTo>
                    <a:pt x="1262" y="1785"/>
                    <a:pt x="1087" y="1610"/>
                    <a:pt x="1087" y="1394"/>
                  </a:cubicBezTo>
                  <a:cubicBezTo>
                    <a:pt x="1087" y="1177"/>
                    <a:pt x="1262" y="1001"/>
                    <a:pt x="1479" y="1001"/>
                  </a:cubicBezTo>
                  <a:close/>
                  <a:moveTo>
                    <a:pt x="519" y="1"/>
                  </a:moveTo>
                  <a:cubicBezTo>
                    <a:pt x="233" y="1"/>
                    <a:pt x="0" y="234"/>
                    <a:pt x="0" y="521"/>
                  </a:cubicBezTo>
                  <a:lnTo>
                    <a:pt x="0" y="2292"/>
                  </a:lnTo>
                  <a:lnTo>
                    <a:pt x="3063" y="2292"/>
                  </a:lnTo>
                  <a:cubicBezTo>
                    <a:pt x="3315" y="1599"/>
                    <a:pt x="3981" y="1102"/>
                    <a:pt x="4761" y="1102"/>
                  </a:cubicBezTo>
                  <a:cubicBezTo>
                    <a:pt x="5542" y="1102"/>
                    <a:pt x="6208" y="1600"/>
                    <a:pt x="6460" y="2292"/>
                  </a:cubicBezTo>
                  <a:lnTo>
                    <a:pt x="7742" y="2292"/>
                  </a:lnTo>
                  <a:lnTo>
                    <a:pt x="7742" y="521"/>
                  </a:lnTo>
                  <a:cubicBezTo>
                    <a:pt x="7742" y="234"/>
                    <a:pt x="7509" y="1"/>
                    <a:pt x="7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4" name="Google Shape;2084;p49"/>
          <p:cNvGrpSpPr/>
          <p:nvPr/>
        </p:nvGrpSpPr>
        <p:grpSpPr>
          <a:xfrm>
            <a:off x="4355283" y="2060958"/>
            <a:ext cx="418153" cy="317549"/>
            <a:chOff x="6602900" y="4290582"/>
            <a:chExt cx="418153" cy="317549"/>
          </a:xfrm>
        </p:grpSpPr>
        <p:sp>
          <p:nvSpPr>
            <p:cNvPr id="2085" name="Google Shape;2085;p49"/>
            <p:cNvSpPr/>
            <p:nvPr/>
          </p:nvSpPr>
          <p:spPr>
            <a:xfrm>
              <a:off x="6780585" y="4351740"/>
              <a:ext cx="62721" cy="28999"/>
            </a:xfrm>
            <a:custGeom>
              <a:avLst/>
              <a:gdLst/>
              <a:ahLst/>
              <a:cxnLst/>
              <a:rect l="l" t="t" r="r" b="b"/>
              <a:pathLst>
                <a:path w="2005" h="927" extrusionOk="0">
                  <a:moveTo>
                    <a:pt x="999" y="0"/>
                  </a:moveTo>
                  <a:lnTo>
                    <a:pt x="1" y="435"/>
                  </a:lnTo>
                  <a:lnTo>
                    <a:pt x="1005" y="927"/>
                  </a:lnTo>
                  <a:lnTo>
                    <a:pt x="2004" y="45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6964682" y="4373012"/>
              <a:ext cx="56371" cy="234337"/>
            </a:xfrm>
            <a:custGeom>
              <a:avLst/>
              <a:gdLst/>
              <a:ahLst/>
              <a:cxnLst/>
              <a:rect l="l" t="t" r="r" b="b"/>
              <a:pathLst>
                <a:path w="1802" h="7491" extrusionOk="0">
                  <a:moveTo>
                    <a:pt x="1802" y="0"/>
                  </a:moveTo>
                  <a:cubicBezTo>
                    <a:pt x="1401" y="228"/>
                    <a:pt x="863" y="425"/>
                    <a:pt x="191" y="590"/>
                  </a:cubicBezTo>
                  <a:cubicBezTo>
                    <a:pt x="80" y="618"/>
                    <a:pt x="1" y="718"/>
                    <a:pt x="1" y="835"/>
                  </a:cubicBezTo>
                  <a:lnTo>
                    <a:pt x="1" y="7279"/>
                  </a:lnTo>
                  <a:cubicBezTo>
                    <a:pt x="1" y="7399"/>
                    <a:pt x="98" y="7491"/>
                    <a:pt x="212" y="7491"/>
                  </a:cubicBezTo>
                  <a:cubicBezTo>
                    <a:pt x="230" y="7491"/>
                    <a:pt x="249" y="7488"/>
                    <a:pt x="267" y="7483"/>
                  </a:cubicBezTo>
                  <a:cubicBezTo>
                    <a:pt x="1460" y="7159"/>
                    <a:pt x="1802" y="6805"/>
                    <a:pt x="1802" y="6639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6825788" y="4387589"/>
              <a:ext cx="36663" cy="55745"/>
            </a:xfrm>
            <a:custGeom>
              <a:avLst/>
              <a:gdLst/>
              <a:ahLst/>
              <a:cxnLst/>
              <a:rect l="l" t="t" r="r" b="b"/>
              <a:pathLst>
                <a:path w="1172" h="1782" extrusionOk="0">
                  <a:moveTo>
                    <a:pt x="1172" y="0"/>
                  </a:moveTo>
                  <a:lnTo>
                    <a:pt x="0" y="554"/>
                  </a:lnTo>
                  <a:lnTo>
                    <a:pt x="0" y="1782"/>
                  </a:lnTo>
                  <a:lnTo>
                    <a:pt x="1172" y="126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6761440" y="4386870"/>
              <a:ext cx="36601" cy="56434"/>
            </a:xfrm>
            <a:custGeom>
              <a:avLst/>
              <a:gdLst/>
              <a:ahLst/>
              <a:cxnLst/>
              <a:rect l="l" t="t" r="r" b="b"/>
              <a:pathLst>
                <a:path w="1170" h="1804" extrusionOk="0">
                  <a:moveTo>
                    <a:pt x="0" y="0"/>
                  </a:moveTo>
                  <a:lnTo>
                    <a:pt x="0" y="1285"/>
                  </a:lnTo>
                  <a:lnTo>
                    <a:pt x="1170" y="1804"/>
                  </a:lnTo>
                  <a:lnTo>
                    <a:pt x="1170" y="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6602994" y="4372793"/>
              <a:ext cx="56402" cy="235338"/>
            </a:xfrm>
            <a:custGeom>
              <a:avLst/>
              <a:gdLst/>
              <a:ahLst/>
              <a:cxnLst/>
              <a:rect l="l" t="t" r="r" b="b"/>
              <a:pathLst>
                <a:path w="1803" h="7523" extrusionOk="0">
                  <a:moveTo>
                    <a:pt x="0" y="0"/>
                  </a:moveTo>
                  <a:lnTo>
                    <a:pt x="0" y="6672"/>
                  </a:lnTo>
                  <a:cubicBezTo>
                    <a:pt x="0" y="6836"/>
                    <a:pt x="342" y="7190"/>
                    <a:pt x="1536" y="7515"/>
                  </a:cubicBezTo>
                  <a:cubicBezTo>
                    <a:pt x="1554" y="7520"/>
                    <a:pt x="1573" y="7522"/>
                    <a:pt x="1591" y="7522"/>
                  </a:cubicBezTo>
                  <a:cubicBezTo>
                    <a:pt x="1703" y="7522"/>
                    <a:pt x="1802" y="7431"/>
                    <a:pt x="1802" y="7311"/>
                  </a:cubicBezTo>
                  <a:lnTo>
                    <a:pt x="1802" y="837"/>
                  </a:lnTo>
                  <a:cubicBezTo>
                    <a:pt x="1802" y="721"/>
                    <a:pt x="1723" y="620"/>
                    <a:pt x="1611" y="592"/>
                  </a:cubicBezTo>
                  <a:cubicBezTo>
                    <a:pt x="939" y="425"/>
                    <a:pt x="402" y="22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6602900" y="4290582"/>
              <a:ext cx="418122" cy="228425"/>
            </a:xfrm>
            <a:custGeom>
              <a:avLst/>
              <a:gdLst/>
              <a:ahLst/>
              <a:cxnLst/>
              <a:rect l="l" t="t" r="r" b="b"/>
              <a:pathLst>
                <a:path w="13366" h="7302" extrusionOk="0">
                  <a:moveTo>
                    <a:pt x="6680" y="1027"/>
                  </a:moveTo>
                  <a:cubicBezTo>
                    <a:pt x="6743" y="1027"/>
                    <a:pt x="6805" y="1040"/>
                    <a:pt x="6863" y="1066"/>
                  </a:cubicBezTo>
                  <a:lnTo>
                    <a:pt x="8921" y="1996"/>
                  </a:lnTo>
                  <a:cubicBezTo>
                    <a:pt x="9078" y="2066"/>
                    <a:pt x="9183" y="2230"/>
                    <a:pt x="9182" y="2400"/>
                  </a:cubicBezTo>
                  <a:lnTo>
                    <a:pt x="9182" y="4650"/>
                  </a:lnTo>
                  <a:cubicBezTo>
                    <a:pt x="9182" y="4825"/>
                    <a:pt x="9078" y="4984"/>
                    <a:pt x="8919" y="5055"/>
                  </a:cubicBezTo>
                  <a:lnTo>
                    <a:pt x="6860" y="5969"/>
                  </a:lnTo>
                  <a:cubicBezTo>
                    <a:pt x="6805" y="5995"/>
                    <a:pt x="6743" y="6007"/>
                    <a:pt x="6682" y="6007"/>
                  </a:cubicBezTo>
                  <a:cubicBezTo>
                    <a:pt x="6620" y="6007"/>
                    <a:pt x="6557" y="5994"/>
                    <a:pt x="6500" y="5969"/>
                  </a:cubicBezTo>
                  <a:lnTo>
                    <a:pt x="4445" y="5055"/>
                  </a:lnTo>
                  <a:cubicBezTo>
                    <a:pt x="4285" y="4984"/>
                    <a:pt x="4182" y="4825"/>
                    <a:pt x="4182" y="4650"/>
                  </a:cubicBezTo>
                  <a:lnTo>
                    <a:pt x="4182" y="2368"/>
                  </a:lnTo>
                  <a:cubicBezTo>
                    <a:pt x="4181" y="2194"/>
                    <a:pt x="4290" y="2029"/>
                    <a:pt x="4448" y="1960"/>
                  </a:cubicBezTo>
                  <a:lnTo>
                    <a:pt x="6503" y="1063"/>
                  </a:lnTo>
                  <a:cubicBezTo>
                    <a:pt x="6560" y="1039"/>
                    <a:pt x="6620" y="1027"/>
                    <a:pt x="6680" y="1027"/>
                  </a:cubicBezTo>
                  <a:close/>
                  <a:moveTo>
                    <a:pt x="6698" y="0"/>
                  </a:moveTo>
                  <a:cubicBezTo>
                    <a:pt x="4827" y="0"/>
                    <a:pt x="3074" y="190"/>
                    <a:pt x="1761" y="537"/>
                  </a:cubicBezTo>
                  <a:cubicBezTo>
                    <a:pt x="431" y="886"/>
                    <a:pt x="1" y="1294"/>
                    <a:pt x="1" y="1437"/>
                  </a:cubicBezTo>
                  <a:cubicBezTo>
                    <a:pt x="1" y="1523"/>
                    <a:pt x="126" y="1692"/>
                    <a:pt x="478" y="1881"/>
                  </a:cubicBezTo>
                  <a:cubicBezTo>
                    <a:pt x="895" y="2107"/>
                    <a:pt x="1537" y="2312"/>
                    <a:pt x="2332" y="2473"/>
                  </a:cubicBezTo>
                  <a:cubicBezTo>
                    <a:pt x="2361" y="2480"/>
                    <a:pt x="2391" y="2489"/>
                    <a:pt x="2418" y="2501"/>
                  </a:cubicBezTo>
                  <a:cubicBezTo>
                    <a:pt x="2550" y="2557"/>
                    <a:pt x="2650" y="2678"/>
                    <a:pt x="2678" y="2820"/>
                  </a:cubicBezTo>
                  <a:cubicBezTo>
                    <a:pt x="2684" y="2850"/>
                    <a:pt x="2688" y="2878"/>
                    <a:pt x="2688" y="2909"/>
                  </a:cubicBezTo>
                  <a:lnTo>
                    <a:pt x="2688" y="7302"/>
                  </a:lnTo>
                  <a:cubicBezTo>
                    <a:pt x="3431" y="7180"/>
                    <a:pt x="4180" y="7089"/>
                    <a:pt x="4921" y="7036"/>
                  </a:cubicBezTo>
                  <a:cubicBezTo>
                    <a:pt x="5512" y="6993"/>
                    <a:pt x="6106" y="6971"/>
                    <a:pt x="6700" y="6971"/>
                  </a:cubicBezTo>
                  <a:cubicBezTo>
                    <a:pt x="7308" y="6971"/>
                    <a:pt x="7915" y="6994"/>
                    <a:pt x="8517" y="7039"/>
                  </a:cubicBezTo>
                  <a:cubicBezTo>
                    <a:pt x="9237" y="7093"/>
                    <a:pt x="9961" y="7182"/>
                    <a:pt x="10678" y="7301"/>
                  </a:cubicBezTo>
                  <a:lnTo>
                    <a:pt x="10678" y="2913"/>
                  </a:lnTo>
                  <a:cubicBezTo>
                    <a:pt x="10675" y="2707"/>
                    <a:pt x="10832" y="2517"/>
                    <a:pt x="11033" y="2478"/>
                  </a:cubicBezTo>
                  <a:cubicBezTo>
                    <a:pt x="12946" y="2094"/>
                    <a:pt x="13366" y="1596"/>
                    <a:pt x="13366" y="1437"/>
                  </a:cubicBezTo>
                  <a:cubicBezTo>
                    <a:pt x="13366" y="1323"/>
                    <a:pt x="13045" y="914"/>
                    <a:pt x="11619" y="537"/>
                  </a:cubicBezTo>
                  <a:cubicBezTo>
                    <a:pt x="10314" y="190"/>
                    <a:pt x="8566" y="0"/>
                    <a:pt x="6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1" name="Google Shape;2091;p49"/>
          <p:cNvGrpSpPr/>
          <p:nvPr/>
        </p:nvGrpSpPr>
        <p:grpSpPr>
          <a:xfrm>
            <a:off x="1483399" y="2010679"/>
            <a:ext cx="418153" cy="418091"/>
            <a:chOff x="7299280" y="4190228"/>
            <a:chExt cx="418153" cy="418091"/>
          </a:xfrm>
        </p:grpSpPr>
        <p:sp>
          <p:nvSpPr>
            <p:cNvPr id="2092" name="Google Shape;2092;p49"/>
            <p:cNvSpPr/>
            <p:nvPr/>
          </p:nvSpPr>
          <p:spPr>
            <a:xfrm>
              <a:off x="7466579" y="4217600"/>
              <a:ext cx="82555" cy="82586"/>
            </a:xfrm>
            <a:custGeom>
              <a:avLst/>
              <a:gdLst/>
              <a:ahLst/>
              <a:cxnLst/>
              <a:rect l="l" t="t" r="r" b="b"/>
              <a:pathLst>
                <a:path w="2639" h="2640" extrusionOk="0">
                  <a:moveTo>
                    <a:pt x="1319" y="0"/>
                  </a:moveTo>
                  <a:cubicBezTo>
                    <a:pt x="592" y="0"/>
                    <a:pt x="0" y="593"/>
                    <a:pt x="0" y="1321"/>
                  </a:cubicBezTo>
                  <a:cubicBezTo>
                    <a:pt x="0" y="2047"/>
                    <a:pt x="592" y="2640"/>
                    <a:pt x="1319" y="2640"/>
                  </a:cubicBezTo>
                  <a:cubicBezTo>
                    <a:pt x="2046" y="2640"/>
                    <a:pt x="2638" y="2047"/>
                    <a:pt x="2638" y="1321"/>
                  </a:cubicBezTo>
                  <a:cubicBezTo>
                    <a:pt x="2638" y="593"/>
                    <a:pt x="2045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7299280" y="4190259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1" y="0"/>
                  </a:moveTo>
                  <a:cubicBezTo>
                    <a:pt x="175" y="0"/>
                    <a:pt x="1" y="176"/>
                    <a:pt x="1" y="391"/>
                  </a:cubicBezTo>
                  <a:lnTo>
                    <a:pt x="1" y="4212"/>
                  </a:lnTo>
                  <a:cubicBezTo>
                    <a:pt x="1" y="4427"/>
                    <a:pt x="176" y="4602"/>
                    <a:pt x="393" y="4602"/>
                  </a:cubicBezTo>
                  <a:cubicBezTo>
                    <a:pt x="610" y="4602"/>
                    <a:pt x="784" y="4427"/>
                    <a:pt x="784" y="4211"/>
                  </a:cubicBezTo>
                  <a:lnTo>
                    <a:pt x="784" y="782"/>
                  </a:lnTo>
                  <a:lnTo>
                    <a:pt x="4212" y="782"/>
                  </a:lnTo>
                  <a:cubicBezTo>
                    <a:pt x="4430" y="782"/>
                    <a:pt x="4604" y="607"/>
                    <a:pt x="4604" y="391"/>
                  </a:cubicBezTo>
                  <a:cubicBezTo>
                    <a:pt x="4604" y="176"/>
                    <a:pt x="4428" y="0"/>
                    <a:pt x="4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7573346" y="4190228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3" y="0"/>
                  </a:moveTo>
                  <a:cubicBezTo>
                    <a:pt x="175" y="0"/>
                    <a:pt x="1" y="176"/>
                    <a:pt x="1" y="391"/>
                  </a:cubicBezTo>
                  <a:cubicBezTo>
                    <a:pt x="1" y="607"/>
                    <a:pt x="177" y="782"/>
                    <a:pt x="393" y="782"/>
                  </a:cubicBezTo>
                  <a:lnTo>
                    <a:pt x="3821" y="782"/>
                  </a:lnTo>
                  <a:lnTo>
                    <a:pt x="3821" y="4211"/>
                  </a:lnTo>
                  <a:cubicBezTo>
                    <a:pt x="3821" y="4428"/>
                    <a:pt x="3996" y="4602"/>
                    <a:pt x="4212" y="4602"/>
                  </a:cubicBezTo>
                  <a:cubicBezTo>
                    <a:pt x="4427" y="4602"/>
                    <a:pt x="4604" y="4427"/>
                    <a:pt x="4604" y="4211"/>
                  </a:cubicBezTo>
                  <a:lnTo>
                    <a:pt x="4604" y="390"/>
                  </a:lnTo>
                  <a:cubicBezTo>
                    <a:pt x="4605" y="176"/>
                    <a:pt x="4429" y="0"/>
                    <a:pt x="4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7573408" y="4464232"/>
              <a:ext cx="144025" cy="144025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4212" y="1"/>
                  </a:moveTo>
                  <a:cubicBezTo>
                    <a:pt x="3994" y="1"/>
                    <a:pt x="3820" y="177"/>
                    <a:pt x="3820" y="393"/>
                  </a:cubicBezTo>
                  <a:lnTo>
                    <a:pt x="3820" y="3821"/>
                  </a:lnTo>
                  <a:lnTo>
                    <a:pt x="392" y="3821"/>
                  </a:lnTo>
                  <a:cubicBezTo>
                    <a:pt x="175" y="3821"/>
                    <a:pt x="1" y="3997"/>
                    <a:pt x="1" y="4212"/>
                  </a:cubicBezTo>
                  <a:cubicBezTo>
                    <a:pt x="1" y="4427"/>
                    <a:pt x="176" y="4603"/>
                    <a:pt x="392" y="4603"/>
                  </a:cubicBezTo>
                  <a:lnTo>
                    <a:pt x="4213" y="4603"/>
                  </a:lnTo>
                  <a:cubicBezTo>
                    <a:pt x="4429" y="4603"/>
                    <a:pt x="4604" y="4427"/>
                    <a:pt x="4604" y="4212"/>
                  </a:cubicBezTo>
                  <a:lnTo>
                    <a:pt x="4604" y="390"/>
                  </a:lnTo>
                  <a:cubicBezTo>
                    <a:pt x="4603" y="177"/>
                    <a:pt x="4427" y="1"/>
                    <a:pt x="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7299311" y="4464294"/>
              <a:ext cx="144056" cy="144025"/>
            </a:xfrm>
            <a:custGeom>
              <a:avLst/>
              <a:gdLst/>
              <a:ahLst/>
              <a:cxnLst/>
              <a:rect l="l" t="t" r="r" b="b"/>
              <a:pathLst>
                <a:path w="4605" h="4604" extrusionOk="0">
                  <a:moveTo>
                    <a:pt x="392" y="1"/>
                  </a:moveTo>
                  <a:cubicBezTo>
                    <a:pt x="177" y="1"/>
                    <a:pt x="1" y="176"/>
                    <a:pt x="1" y="392"/>
                  </a:cubicBezTo>
                  <a:lnTo>
                    <a:pt x="1" y="4213"/>
                  </a:lnTo>
                  <a:cubicBezTo>
                    <a:pt x="1" y="4429"/>
                    <a:pt x="177" y="4603"/>
                    <a:pt x="392" y="4603"/>
                  </a:cubicBezTo>
                  <a:lnTo>
                    <a:pt x="4214" y="4603"/>
                  </a:lnTo>
                  <a:cubicBezTo>
                    <a:pt x="4430" y="4603"/>
                    <a:pt x="4604" y="4428"/>
                    <a:pt x="4604" y="4213"/>
                  </a:cubicBezTo>
                  <a:cubicBezTo>
                    <a:pt x="4604" y="3997"/>
                    <a:pt x="4429" y="3820"/>
                    <a:pt x="4211" y="3820"/>
                  </a:cubicBezTo>
                  <a:lnTo>
                    <a:pt x="783" y="3820"/>
                  </a:lnTo>
                  <a:lnTo>
                    <a:pt x="783" y="392"/>
                  </a:lnTo>
                  <a:cubicBezTo>
                    <a:pt x="783" y="175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7432762" y="4325087"/>
              <a:ext cx="151001" cy="69823"/>
            </a:xfrm>
            <a:custGeom>
              <a:avLst/>
              <a:gdLst/>
              <a:ahLst/>
              <a:cxnLst/>
              <a:rect l="l" t="t" r="r" b="b"/>
              <a:pathLst>
                <a:path w="4827" h="2232" extrusionOk="0">
                  <a:moveTo>
                    <a:pt x="948" y="1"/>
                  </a:moveTo>
                  <a:cubicBezTo>
                    <a:pt x="687" y="1"/>
                    <a:pt x="438" y="112"/>
                    <a:pt x="262" y="302"/>
                  </a:cubicBezTo>
                  <a:cubicBezTo>
                    <a:pt x="88" y="493"/>
                    <a:pt x="1" y="750"/>
                    <a:pt x="22" y="1006"/>
                  </a:cubicBezTo>
                  <a:lnTo>
                    <a:pt x="96" y="2232"/>
                  </a:lnTo>
                  <a:lnTo>
                    <a:pt x="4771" y="2232"/>
                  </a:lnTo>
                  <a:lnTo>
                    <a:pt x="4813" y="974"/>
                  </a:lnTo>
                  <a:cubicBezTo>
                    <a:pt x="4826" y="719"/>
                    <a:pt x="4735" y="476"/>
                    <a:pt x="4559" y="290"/>
                  </a:cubicBezTo>
                  <a:cubicBezTo>
                    <a:pt x="4382" y="103"/>
                    <a:pt x="4144" y="1"/>
                    <a:pt x="3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7437204" y="4419435"/>
              <a:ext cx="143993" cy="161449"/>
            </a:xfrm>
            <a:custGeom>
              <a:avLst/>
              <a:gdLst/>
              <a:ahLst/>
              <a:cxnLst/>
              <a:rect l="l" t="t" r="r" b="b"/>
              <a:pathLst>
                <a:path w="4603" h="5161" extrusionOk="0">
                  <a:moveTo>
                    <a:pt x="0" y="1"/>
                  </a:moveTo>
                  <a:lnTo>
                    <a:pt x="33" y="553"/>
                  </a:lnTo>
                  <a:lnTo>
                    <a:pt x="33" y="560"/>
                  </a:lnTo>
                  <a:cubicBezTo>
                    <a:pt x="78" y="1070"/>
                    <a:pt x="457" y="1467"/>
                    <a:pt x="944" y="1549"/>
                  </a:cubicBezTo>
                  <a:lnTo>
                    <a:pt x="944" y="3760"/>
                  </a:lnTo>
                  <a:cubicBezTo>
                    <a:pt x="944" y="4533"/>
                    <a:pt x="1572" y="5160"/>
                    <a:pt x="2344" y="5160"/>
                  </a:cubicBezTo>
                  <a:cubicBezTo>
                    <a:pt x="3116" y="5160"/>
                    <a:pt x="3745" y="4533"/>
                    <a:pt x="3745" y="3760"/>
                  </a:cubicBezTo>
                  <a:lnTo>
                    <a:pt x="3745" y="1533"/>
                  </a:lnTo>
                  <a:cubicBezTo>
                    <a:pt x="4207" y="1420"/>
                    <a:pt x="4558" y="1015"/>
                    <a:pt x="4583" y="519"/>
                  </a:cubicBezTo>
                  <a:cubicBezTo>
                    <a:pt x="4584" y="518"/>
                    <a:pt x="4584" y="517"/>
                    <a:pt x="4584" y="514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7299749" y="4394878"/>
              <a:ext cx="137487" cy="24557"/>
            </a:xfrm>
            <a:custGeom>
              <a:avLst/>
              <a:gdLst/>
              <a:ahLst/>
              <a:cxnLst/>
              <a:rect l="l" t="t" r="r" b="b"/>
              <a:pathLst>
                <a:path w="4395" h="785" extrusionOk="0">
                  <a:moveTo>
                    <a:pt x="392" y="1"/>
                  </a:moveTo>
                  <a:lnTo>
                    <a:pt x="392" y="3"/>
                  </a:lnTo>
                  <a:cubicBezTo>
                    <a:pt x="175" y="3"/>
                    <a:pt x="1" y="178"/>
                    <a:pt x="1" y="394"/>
                  </a:cubicBezTo>
                  <a:cubicBezTo>
                    <a:pt x="1" y="610"/>
                    <a:pt x="176" y="785"/>
                    <a:pt x="392" y="785"/>
                  </a:cubicBezTo>
                  <a:lnTo>
                    <a:pt x="4394" y="785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7581166" y="4394972"/>
              <a:ext cx="135797" cy="24557"/>
            </a:xfrm>
            <a:custGeom>
              <a:avLst/>
              <a:gdLst/>
              <a:ahLst/>
              <a:cxnLst/>
              <a:rect l="l" t="t" r="r" b="b"/>
              <a:pathLst>
                <a:path w="4341" h="785" extrusionOk="0">
                  <a:moveTo>
                    <a:pt x="27" y="1"/>
                  </a:moveTo>
                  <a:lnTo>
                    <a:pt x="0" y="785"/>
                  </a:lnTo>
                  <a:lnTo>
                    <a:pt x="3949" y="785"/>
                  </a:lnTo>
                  <a:lnTo>
                    <a:pt x="3949" y="783"/>
                  </a:lnTo>
                  <a:cubicBezTo>
                    <a:pt x="4166" y="783"/>
                    <a:pt x="4340" y="607"/>
                    <a:pt x="4340" y="392"/>
                  </a:cubicBezTo>
                  <a:cubicBezTo>
                    <a:pt x="4340" y="175"/>
                    <a:pt x="4165" y="1"/>
                    <a:pt x="3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Web API là gì?</a:t>
            </a:r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</a:t>
            </a:r>
            <a:endParaRPr lang="en-GB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8421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75" name="Google Shape;2075;p49"/>
          <p:cNvSpPr txBox="1">
            <a:spLocks noGrp="1"/>
          </p:cNvSpPr>
          <p:nvPr/>
        </p:nvSpPr>
        <p:spPr>
          <a:xfrm>
            <a:off x="3599925" y="458681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</a:t>
            </a:r>
            <a:endParaRPr lang="en-US" altLang="en-GB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38"/>
          <p:cNvGrpSpPr/>
          <p:nvPr/>
        </p:nvGrpSpPr>
        <p:grpSpPr>
          <a:xfrm>
            <a:off x="574433" y="4504601"/>
            <a:ext cx="1021756" cy="332094"/>
            <a:chOff x="7289663" y="3996131"/>
            <a:chExt cx="1021756" cy="332094"/>
          </a:xfrm>
        </p:grpSpPr>
        <p:sp>
          <p:nvSpPr>
            <p:cNvPr id="1567" name="Google Shape;1567;p38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72" name="Google Shape;1572;p38"/>
          <p:cNvGrpSpPr/>
          <p:nvPr/>
        </p:nvGrpSpPr>
        <p:grpSpPr>
          <a:xfrm>
            <a:off x="6192970" y="1792855"/>
            <a:ext cx="1625766" cy="1554766"/>
            <a:chOff x="6652533" y="1529057"/>
            <a:chExt cx="1496195" cy="1430854"/>
          </a:xfrm>
        </p:grpSpPr>
        <p:sp>
          <p:nvSpPr>
            <p:cNvPr id="1573" name="Google Shape;1573;p38"/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75" name="Google Shape;1575;p38"/>
          <p:cNvSpPr txBox="1">
            <a:spLocks noGrp="1"/>
          </p:cNvSpPr>
          <p:nvPr>
            <p:ph type="title"/>
          </p:nvPr>
        </p:nvSpPr>
        <p:spPr>
          <a:xfrm>
            <a:off x="2878455" y="438150"/>
            <a:ext cx="3566160" cy="328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Arial Rounded MT Bold" panose="020F0704030504030204" charset="0"/>
                <a:cs typeface="Arial Rounded MT Bold" panose="020F0704030504030204" charset="0"/>
              </a:rPr>
              <a:t>Định Nghĩa</a:t>
            </a:r>
            <a:endParaRPr lang="en-US" sz="27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pSp>
        <p:nvGrpSpPr>
          <p:cNvPr id="1578" name="Google Shape;1578;p38"/>
          <p:cNvGrpSpPr/>
          <p:nvPr/>
        </p:nvGrpSpPr>
        <p:grpSpPr>
          <a:xfrm>
            <a:off x="6640838" y="2331500"/>
            <a:ext cx="730018" cy="477474"/>
            <a:chOff x="6640838" y="2331500"/>
            <a:chExt cx="730018" cy="477474"/>
          </a:xfrm>
        </p:grpSpPr>
        <p:sp>
          <p:nvSpPr>
            <p:cNvPr id="1579" name="Google Shape;1579;p38"/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1" name="Google Shape;1581;p38"/>
          <p:cNvGrpSpPr/>
          <p:nvPr/>
        </p:nvGrpSpPr>
        <p:grpSpPr>
          <a:xfrm>
            <a:off x="1533455" y="4325873"/>
            <a:ext cx="749797" cy="717499"/>
            <a:chOff x="7847861" y="3178722"/>
            <a:chExt cx="749797" cy="717499"/>
          </a:xfrm>
        </p:grpSpPr>
        <p:sp>
          <p:nvSpPr>
            <p:cNvPr id="1582" name="Google Shape;1582;p38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70660" y="856615"/>
            <a:ext cx="6579870" cy="3883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75" name="Google Shape;2075;p49"/>
          <p:cNvSpPr txBox="1">
            <a:spLocks noGrp="1"/>
          </p:cNvSpPr>
          <p:nvPr/>
        </p:nvSpPr>
        <p:spPr>
          <a:xfrm>
            <a:off x="3599925" y="4703020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</a:t>
            </a:r>
            <a:endParaRPr lang="en-US" altLang="en-GB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04645" y="1034415"/>
            <a:ext cx="20123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en-US" sz="25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là gì</a:t>
            </a:r>
            <a:r>
              <a:rPr lang="en-US" sz="2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521970" y="2063115"/>
            <a:ext cx="4061460" cy="1541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</a:rPr>
              <a:t>Cơ Chế Hoạt Động</a:t>
            </a:r>
            <a:endParaRPr lang="en-US" altLang="en-GB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r>
              <a:rPr lang="en-GB"/>
              <a:t>.</a:t>
            </a:r>
            <a:endParaRPr lang="en-GB"/>
          </a:p>
        </p:txBody>
      </p: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41" name="Google Shape;3441;p64"/>
          <p:cNvGrpSpPr/>
          <p:nvPr/>
        </p:nvGrpSpPr>
        <p:grpSpPr>
          <a:xfrm>
            <a:off x="4578985" y="133350"/>
            <a:ext cx="4778375" cy="4944745"/>
            <a:chOff x="3230750" y="2151881"/>
            <a:chExt cx="2850375" cy="1572244"/>
          </a:xfrm>
        </p:grpSpPr>
        <p:sp>
          <p:nvSpPr>
            <p:cNvPr id="3442" name="Google Shape;3442;p64"/>
            <p:cNvSpPr/>
            <p:nvPr/>
          </p:nvSpPr>
          <p:spPr>
            <a:xfrm>
              <a:off x="4163900" y="3502050"/>
              <a:ext cx="1311200" cy="139925"/>
            </a:xfrm>
            <a:custGeom>
              <a:avLst/>
              <a:gdLst/>
              <a:ahLst/>
              <a:cxnLst/>
              <a:rect l="l" t="t" r="r" b="b"/>
              <a:pathLst>
                <a:path w="52448" h="5597" extrusionOk="0">
                  <a:moveTo>
                    <a:pt x="26218" y="0"/>
                  </a:moveTo>
                  <a:cubicBezTo>
                    <a:pt x="11740" y="0"/>
                    <a:pt x="1" y="1250"/>
                    <a:pt x="1" y="2798"/>
                  </a:cubicBezTo>
                  <a:cubicBezTo>
                    <a:pt x="1" y="4346"/>
                    <a:pt x="11740" y="5596"/>
                    <a:pt x="26218" y="5596"/>
                  </a:cubicBezTo>
                  <a:cubicBezTo>
                    <a:pt x="40708" y="5596"/>
                    <a:pt x="52448" y="4346"/>
                    <a:pt x="52448" y="2798"/>
                  </a:cubicBezTo>
                  <a:cubicBezTo>
                    <a:pt x="52448" y="1250"/>
                    <a:pt x="40708" y="0"/>
                    <a:pt x="26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3" name="Google Shape;3443;p64"/>
            <p:cNvSpPr/>
            <p:nvPr/>
          </p:nvSpPr>
          <p:spPr>
            <a:xfrm>
              <a:off x="4198725" y="3505925"/>
              <a:ext cx="1241250" cy="132175"/>
            </a:xfrm>
            <a:custGeom>
              <a:avLst/>
              <a:gdLst/>
              <a:ahLst/>
              <a:cxnLst/>
              <a:rect l="l" t="t" r="r" b="b"/>
              <a:pathLst>
                <a:path w="49650" h="5287" extrusionOk="0">
                  <a:moveTo>
                    <a:pt x="24825" y="0"/>
                  </a:moveTo>
                  <a:cubicBezTo>
                    <a:pt x="11121" y="0"/>
                    <a:pt x="1" y="1179"/>
                    <a:pt x="1" y="2643"/>
                  </a:cubicBezTo>
                  <a:cubicBezTo>
                    <a:pt x="1" y="4108"/>
                    <a:pt x="11121" y="5286"/>
                    <a:pt x="24825" y="5286"/>
                  </a:cubicBezTo>
                  <a:cubicBezTo>
                    <a:pt x="38541" y="5286"/>
                    <a:pt x="49650" y="4108"/>
                    <a:pt x="49650" y="2643"/>
                  </a:cubicBezTo>
                  <a:cubicBezTo>
                    <a:pt x="49650" y="1179"/>
                    <a:pt x="38541" y="0"/>
                    <a:pt x="2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4" name="Google Shape;3444;p64"/>
            <p:cNvSpPr/>
            <p:nvPr/>
          </p:nvSpPr>
          <p:spPr>
            <a:xfrm>
              <a:off x="4279975" y="3514850"/>
              <a:ext cx="1079050" cy="99425"/>
            </a:xfrm>
            <a:custGeom>
              <a:avLst/>
              <a:gdLst/>
              <a:ahLst/>
              <a:cxnLst/>
              <a:rect l="l" t="t" r="r" b="b"/>
              <a:pathLst>
                <a:path w="43162" h="3977" extrusionOk="0">
                  <a:moveTo>
                    <a:pt x="21575" y="0"/>
                  </a:moveTo>
                  <a:cubicBezTo>
                    <a:pt x="9657" y="0"/>
                    <a:pt x="1" y="881"/>
                    <a:pt x="1" y="1989"/>
                  </a:cubicBezTo>
                  <a:cubicBezTo>
                    <a:pt x="1" y="3096"/>
                    <a:pt x="9657" y="3977"/>
                    <a:pt x="21575" y="3977"/>
                  </a:cubicBezTo>
                  <a:cubicBezTo>
                    <a:pt x="33493" y="3977"/>
                    <a:pt x="43161" y="3096"/>
                    <a:pt x="43161" y="1989"/>
                  </a:cubicBezTo>
                  <a:cubicBezTo>
                    <a:pt x="43161" y="881"/>
                    <a:pt x="33493" y="0"/>
                    <a:pt x="21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5" name="Google Shape;3445;p64"/>
            <p:cNvSpPr/>
            <p:nvPr/>
          </p:nvSpPr>
          <p:spPr>
            <a:xfrm>
              <a:off x="3990375" y="2739975"/>
              <a:ext cx="127700" cy="139700"/>
            </a:xfrm>
            <a:custGeom>
              <a:avLst/>
              <a:gdLst/>
              <a:ahLst/>
              <a:cxnLst/>
              <a:rect l="l" t="t" r="r" b="b"/>
              <a:pathLst>
                <a:path w="5108" h="5588" extrusionOk="0">
                  <a:moveTo>
                    <a:pt x="1121" y="1"/>
                  </a:moveTo>
                  <a:cubicBezTo>
                    <a:pt x="971" y="1"/>
                    <a:pt x="819" y="37"/>
                    <a:pt x="679" y="111"/>
                  </a:cubicBezTo>
                  <a:cubicBezTo>
                    <a:pt x="179" y="361"/>
                    <a:pt x="0" y="992"/>
                    <a:pt x="286" y="1480"/>
                  </a:cubicBezTo>
                  <a:lnTo>
                    <a:pt x="2739" y="5588"/>
                  </a:lnTo>
                  <a:lnTo>
                    <a:pt x="5108" y="5111"/>
                  </a:lnTo>
                  <a:lnTo>
                    <a:pt x="1905" y="432"/>
                  </a:lnTo>
                  <a:cubicBezTo>
                    <a:pt x="1729" y="152"/>
                    <a:pt x="1429" y="1"/>
                    <a:pt x="1121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6" name="Google Shape;3446;p64"/>
            <p:cNvSpPr/>
            <p:nvPr/>
          </p:nvSpPr>
          <p:spPr>
            <a:xfrm>
              <a:off x="4185025" y="2854050"/>
              <a:ext cx="348600" cy="587600"/>
            </a:xfrm>
            <a:custGeom>
              <a:avLst/>
              <a:gdLst/>
              <a:ahLst/>
              <a:cxnLst/>
              <a:rect l="l" t="t" r="r" b="b"/>
              <a:pathLst>
                <a:path w="13944" h="23504" extrusionOk="0">
                  <a:moveTo>
                    <a:pt x="13574" y="1"/>
                  </a:moveTo>
                  <a:cubicBezTo>
                    <a:pt x="11002" y="334"/>
                    <a:pt x="8859" y="2179"/>
                    <a:pt x="8157" y="4680"/>
                  </a:cubicBezTo>
                  <a:lnTo>
                    <a:pt x="5323" y="14681"/>
                  </a:lnTo>
                  <a:lnTo>
                    <a:pt x="1" y="18788"/>
                  </a:lnTo>
                  <a:lnTo>
                    <a:pt x="287" y="19729"/>
                  </a:lnTo>
                  <a:cubicBezTo>
                    <a:pt x="966" y="21983"/>
                    <a:pt x="3046" y="23504"/>
                    <a:pt x="5368" y="23504"/>
                  </a:cubicBezTo>
                  <a:cubicBezTo>
                    <a:pt x="5487" y="23504"/>
                    <a:pt x="5607" y="23500"/>
                    <a:pt x="5728" y="23491"/>
                  </a:cubicBezTo>
                  <a:cubicBezTo>
                    <a:pt x="7573" y="23360"/>
                    <a:pt x="9228" y="22289"/>
                    <a:pt x="10074" y="20634"/>
                  </a:cubicBezTo>
                  <a:lnTo>
                    <a:pt x="13943" y="13169"/>
                  </a:lnTo>
                  <a:lnTo>
                    <a:pt x="13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7" name="Google Shape;3447;p64"/>
            <p:cNvSpPr/>
            <p:nvPr/>
          </p:nvSpPr>
          <p:spPr>
            <a:xfrm>
              <a:off x="4317800" y="3144275"/>
              <a:ext cx="53300" cy="202725"/>
            </a:xfrm>
            <a:custGeom>
              <a:avLst/>
              <a:gdLst/>
              <a:ahLst/>
              <a:cxnLst/>
              <a:rect l="l" t="t" r="r" b="b"/>
              <a:pathLst>
                <a:path w="2132" h="8109" extrusionOk="0">
                  <a:moveTo>
                    <a:pt x="869" y="0"/>
                  </a:moveTo>
                  <a:lnTo>
                    <a:pt x="0" y="3060"/>
                  </a:lnTo>
                  <a:lnTo>
                    <a:pt x="1655" y="8108"/>
                  </a:lnTo>
                  <a:cubicBezTo>
                    <a:pt x="1965" y="7537"/>
                    <a:pt x="2131" y="6691"/>
                    <a:pt x="2012" y="6048"/>
                  </a:cubicBezTo>
                  <a:cubicBezTo>
                    <a:pt x="1857" y="4941"/>
                    <a:pt x="1107" y="3941"/>
                    <a:pt x="1191" y="2822"/>
                  </a:cubicBezTo>
                  <a:cubicBezTo>
                    <a:pt x="1226" y="2477"/>
                    <a:pt x="1310" y="2155"/>
                    <a:pt x="1405" y="1822"/>
                  </a:cubicBezTo>
                  <a:cubicBezTo>
                    <a:pt x="1488" y="1500"/>
                    <a:pt x="1548" y="1143"/>
                    <a:pt x="1476" y="810"/>
                  </a:cubicBezTo>
                  <a:cubicBezTo>
                    <a:pt x="1417" y="488"/>
                    <a:pt x="1203" y="0"/>
                    <a:pt x="869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8" name="Google Shape;3448;p64"/>
            <p:cNvSpPr/>
            <p:nvPr/>
          </p:nvSpPr>
          <p:spPr>
            <a:xfrm>
              <a:off x="4485375" y="2994850"/>
              <a:ext cx="48250" cy="205100"/>
            </a:xfrm>
            <a:custGeom>
              <a:avLst/>
              <a:gdLst/>
              <a:ahLst/>
              <a:cxnLst/>
              <a:rect l="l" t="t" r="r" b="b"/>
              <a:pathLst>
                <a:path w="1930" h="8204" extrusionOk="0">
                  <a:moveTo>
                    <a:pt x="1727" y="0"/>
                  </a:moveTo>
                  <a:cubicBezTo>
                    <a:pt x="72" y="2512"/>
                    <a:pt x="0" y="5703"/>
                    <a:pt x="1584" y="8204"/>
                  </a:cubicBezTo>
                  <a:lnTo>
                    <a:pt x="1929" y="753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9" name="Google Shape;3449;p64"/>
            <p:cNvSpPr/>
            <p:nvPr/>
          </p:nvSpPr>
          <p:spPr>
            <a:xfrm>
              <a:off x="4140375" y="3165350"/>
              <a:ext cx="213450" cy="160150"/>
            </a:xfrm>
            <a:custGeom>
              <a:avLst/>
              <a:gdLst/>
              <a:ahLst/>
              <a:cxnLst/>
              <a:rect l="l" t="t" r="r" b="b"/>
              <a:pathLst>
                <a:path w="8538" h="6406" extrusionOk="0">
                  <a:moveTo>
                    <a:pt x="3459" y="1"/>
                  </a:moveTo>
                  <a:cubicBezTo>
                    <a:pt x="2146" y="1"/>
                    <a:pt x="901" y="276"/>
                    <a:pt x="311" y="1264"/>
                  </a:cubicBezTo>
                  <a:cubicBezTo>
                    <a:pt x="1" y="1812"/>
                    <a:pt x="168" y="2515"/>
                    <a:pt x="406" y="3098"/>
                  </a:cubicBezTo>
                  <a:cubicBezTo>
                    <a:pt x="644" y="3681"/>
                    <a:pt x="953" y="4277"/>
                    <a:pt x="918" y="4896"/>
                  </a:cubicBezTo>
                  <a:cubicBezTo>
                    <a:pt x="906" y="5289"/>
                    <a:pt x="775" y="5717"/>
                    <a:pt x="1013" y="6015"/>
                  </a:cubicBezTo>
                  <a:cubicBezTo>
                    <a:pt x="1192" y="6241"/>
                    <a:pt x="1489" y="6301"/>
                    <a:pt x="1775" y="6325"/>
                  </a:cubicBezTo>
                  <a:cubicBezTo>
                    <a:pt x="2224" y="6379"/>
                    <a:pt x="2678" y="6405"/>
                    <a:pt x="3132" y="6405"/>
                  </a:cubicBezTo>
                  <a:cubicBezTo>
                    <a:pt x="4579" y="6405"/>
                    <a:pt x="6033" y="6133"/>
                    <a:pt x="7383" y="5598"/>
                  </a:cubicBezTo>
                  <a:cubicBezTo>
                    <a:pt x="7800" y="5444"/>
                    <a:pt x="8228" y="5229"/>
                    <a:pt x="8383" y="4824"/>
                  </a:cubicBezTo>
                  <a:cubicBezTo>
                    <a:pt x="8538" y="4420"/>
                    <a:pt x="8383" y="3979"/>
                    <a:pt x="8145" y="3622"/>
                  </a:cubicBezTo>
                  <a:cubicBezTo>
                    <a:pt x="7907" y="3241"/>
                    <a:pt x="7609" y="2931"/>
                    <a:pt x="7454" y="2527"/>
                  </a:cubicBezTo>
                  <a:cubicBezTo>
                    <a:pt x="7335" y="2205"/>
                    <a:pt x="7323" y="1836"/>
                    <a:pt x="7299" y="1491"/>
                  </a:cubicBezTo>
                  <a:cubicBezTo>
                    <a:pt x="7252" y="1145"/>
                    <a:pt x="7192" y="788"/>
                    <a:pt x="6966" y="502"/>
                  </a:cubicBezTo>
                  <a:cubicBezTo>
                    <a:pt x="6803" y="313"/>
                    <a:pt x="6546" y="174"/>
                    <a:pt x="6299" y="174"/>
                  </a:cubicBezTo>
                  <a:cubicBezTo>
                    <a:pt x="6205" y="174"/>
                    <a:pt x="6111" y="194"/>
                    <a:pt x="6026" y="241"/>
                  </a:cubicBezTo>
                  <a:cubicBezTo>
                    <a:pt x="5259" y="126"/>
                    <a:pt x="4344" y="1"/>
                    <a:pt x="34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0" name="Google Shape;3450;p64"/>
            <p:cNvSpPr/>
            <p:nvPr/>
          </p:nvSpPr>
          <p:spPr>
            <a:xfrm>
              <a:off x="3932325" y="2722500"/>
              <a:ext cx="370300" cy="494450"/>
            </a:xfrm>
            <a:custGeom>
              <a:avLst/>
              <a:gdLst/>
              <a:ahLst/>
              <a:cxnLst/>
              <a:rect l="l" t="t" r="r" b="b"/>
              <a:pathLst>
                <a:path w="14812" h="19778" extrusionOk="0">
                  <a:moveTo>
                    <a:pt x="3549" y="0"/>
                  </a:moveTo>
                  <a:cubicBezTo>
                    <a:pt x="3037" y="0"/>
                    <a:pt x="2656" y="441"/>
                    <a:pt x="2679" y="929"/>
                  </a:cubicBezTo>
                  <a:lnTo>
                    <a:pt x="2834" y="3322"/>
                  </a:lnTo>
                  <a:lnTo>
                    <a:pt x="3525" y="5584"/>
                  </a:lnTo>
                  <a:lnTo>
                    <a:pt x="1858" y="3417"/>
                  </a:lnTo>
                  <a:lnTo>
                    <a:pt x="1501" y="1524"/>
                  </a:lnTo>
                  <a:cubicBezTo>
                    <a:pt x="1429" y="1167"/>
                    <a:pt x="1132" y="917"/>
                    <a:pt x="774" y="917"/>
                  </a:cubicBezTo>
                  <a:cubicBezTo>
                    <a:pt x="346" y="917"/>
                    <a:pt x="0" y="1298"/>
                    <a:pt x="48" y="1726"/>
                  </a:cubicBezTo>
                  <a:lnTo>
                    <a:pt x="286" y="3893"/>
                  </a:lnTo>
                  <a:lnTo>
                    <a:pt x="1429" y="6453"/>
                  </a:lnTo>
                  <a:cubicBezTo>
                    <a:pt x="1703" y="7049"/>
                    <a:pt x="2167" y="7525"/>
                    <a:pt x="2727" y="7834"/>
                  </a:cubicBezTo>
                  <a:lnTo>
                    <a:pt x="7299" y="10299"/>
                  </a:lnTo>
                  <a:lnTo>
                    <a:pt x="9395" y="19705"/>
                  </a:lnTo>
                  <a:cubicBezTo>
                    <a:pt x="9395" y="19705"/>
                    <a:pt x="9941" y="19778"/>
                    <a:pt x="10722" y="19778"/>
                  </a:cubicBezTo>
                  <a:cubicBezTo>
                    <a:pt x="11912" y="19778"/>
                    <a:pt x="13647" y="19608"/>
                    <a:pt x="14812" y="18752"/>
                  </a:cubicBezTo>
                  <a:lnTo>
                    <a:pt x="11764" y="9858"/>
                  </a:lnTo>
                  <a:cubicBezTo>
                    <a:pt x="11764" y="9858"/>
                    <a:pt x="11764" y="6763"/>
                    <a:pt x="9525" y="6239"/>
                  </a:cubicBezTo>
                  <a:lnTo>
                    <a:pt x="9264" y="4084"/>
                  </a:lnTo>
                  <a:lnTo>
                    <a:pt x="9597" y="2727"/>
                  </a:lnTo>
                  <a:cubicBezTo>
                    <a:pt x="9704" y="2322"/>
                    <a:pt x="9454" y="1929"/>
                    <a:pt x="9049" y="1834"/>
                  </a:cubicBezTo>
                  <a:cubicBezTo>
                    <a:pt x="8998" y="1822"/>
                    <a:pt x="8946" y="1817"/>
                    <a:pt x="8895" y="1817"/>
                  </a:cubicBezTo>
                  <a:cubicBezTo>
                    <a:pt x="8565" y="1817"/>
                    <a:pt x="8251" y="2040"/>
                    <a:pt x="8168" y="2369"/>
                  </a:cubicBezTo>
                  <a:lnTo>
                    <a:pt x="7847" y="3715"/>
                  </a:lnTo>
                  <a:lnTo>
                    <a:pt x="7775" y="5917"/>
                  </a:lnTo>
                  <a:lnTo>
                    <a:pt x="6858" y="3179"/>
                  </a:lnTo>
                  <a:lnTo>
                    <a:pt x="6942" y="1191"/>
                  </a:lnTo>
                  <a:cubicBezTo>
                    <a:pt x="6954" y="750"/>
                    <a:pt x="6620" y="381"/>
                    <a:pt x="6180" y="345"/>
                  </a:cubicBezTo>
                  <a:cubicBezTo>
                    <a:pt x="6165" y="345"/>
                    <a:pt x="6151" y="344"/>
                    <a:pt x="6136" y="344"/>
                  </a:cubicBezTo>
                  <a:cubicBezTo>
                    <a:pt x="5690" y="344"/>
                    <a:pt x="5310" y="693"/>
                    <a:pt x="5299" y="1131"/>
                  </a:cubicBezTo>
                  <a:lnTo>
                    <a:pt x="5227" y="3131"/>
                  </a:lnTo>
                  <a:lnTo>
                    <a:pt x="5787" y="5917"/>
                  </a:lnTo>
                  <a:lnTo>
                    <a:pt x="4537" y="3131"/>
                  </a:lnTo>
                  <a:lnTo>
                    <a:pt x="4406" y="822"/>
                  </a:lnTo>
                  <a:cubicBezTo>
                    <a:pt x="4382" y="357"/>
                    <a:pt x="4001" y="0"/>
                    <a:pt x="354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1" name="Google Shape;3451;p64"/>
            <p:cNvSpPr/>
            <p:nvPr/>
          </p:nvSpPr>
          <p:spPr>
            <a:xfrm>
              <a:off x="5095575" y="2838275"/>
              <a:ext cx="257775" cy="697625"/>
            </a:xfrm>
            <a:custGeom>
              <a:avLst/>
              <a:gdLst/>
              <a:ahLst/>
              <a:cxnLst/>
              <a:rect l="l" t="t" r="r" b="b"/>
              <a:pathLst>
                <a:path w="10311" h="27905" extrusionOk="0">
                  <a:moveTo>
                    <a:pt x="453" y="1"/>
                  </a:moveTo>
                  <a:lnTo>
                    <a:pt x="0" y="13097"/>
                  </a:lnTo>
                  <a:cubicBezTo>
                    <a:pt x="0" y="13097"/>
                    <a:pt x="1250" y="21944"/>
                    <a:pt x="2786" y="25170"/>
                  </a:cubicBezTo>
                  <a:cubicBezTo>
                    <a:pt x="3663" y="26997"/>
                    <a:pt x="5371" y="27904"/>
                    <a:pt x="7021" y="27904"/>
                  </a:cubicBezTo>
                  <a:cubicBezTo>
                    <a:pt x="8286" y="27904"/>
                    <a:pt x="9516" y="27372"/>
                    <a:pt x="10311" y="26313"/>
                  </a:cubicBezTo>
                  <a:lnTo>
                    <a:pt x="7846" y="17336"/>
                  </a:lnTo>
                  <a:lnTo>
                    <a:pt x="5882" y="4823"/>
                  </a:lnTo>
                  <a:cubicBezTo>
                    <a:pt x="5441" y="2132"/>
                    <a:pt x="3179" y="108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2" name="Google Shape;3452;p64"/>
            <p:cNvSpPr/>
            <p:nvPr/>
          </p:nvSpPr>
          <p:spPr>
            <a:xfrm>
              <a:off x="5169975" y="3134750"/>
              <a:ext cx="183375" cy="380500"/>
            </a:xfrm>
            <a:custGeom>
              <a:avLst/>
              <a:gdLst/>
              <a:ahLst/>
              <a:cxnLst/>
              <a:rect l="l" t="t" r="r" b="b"/>
              <a:pathLst>
                <a:path w="7335" h="15220" extrusionOk="0">
                  <a:moveTo>
                    <a:pt x="4001" y="0"/>
                  </a:moveTo>
                  <a:cubicBezTo>
                    <a:pt x="3061" y="1762"/>
                    <a:pt x="1727" y="4155"/>
                    <a:pt x="786" y="5894"/>
                  </a:cubicBezTo>
                  <a:cubicBezTo>
                    <a:pt x="584" y="6298"/>
                    <a:pt x="405" y="6810"/>
                    <a:pt x="477" y="7251"/>
                  </a:cubicBezTo>
                  <a:cubicBezTo>
                    <a:pt x="548" y="7703"/>
                    <a:pt x="679" y="8144"/>
                    <a:pt x="596" y="8596"/>
                  </a:cubicBezTo>
                  <a:cubicBezTo>
                    <a:pt x="525" y="8954"/>
                    <a:pt x="298" y="9263"/>
                    <a:pt x="179" y="9608"/>
                  </a:cubicBezTo>
                  <a:cubicBezTo>
                    <a:pt x="1" y="10061"/>
                    <a:pt x="1" y="10585"/>
                    <a:pt x="167" y="11049"/>
                  </a:cubicBezTo>
                  <a:cubicBezTo>
                    <a:pt x="322" y="11513"/>
                    <a:pt x="667" y="11906"/>
                    <a:pt x="1096" y="12168"/>
                  </a:cubicBezTo>
                  <a:lnTo>
                    <a:pt x="548" y="12585"/>
                  </a:lnTo>
                  <a:cubicBezTo>
                    <a:pt x="911" y="14037"/>
                    <a:pt x="2577" y="15220"/>
                    <a:pt x="4572" y="15220"/>
                  </a:cubicBezTo>
                  <a:cubicBezTo>
                    <a:pt x="5457" y="15220"/>
                    <a:pt x="6406" y="14987"/>
                    <a:pt x="7335" y="14442"/>
                  </a:cubicBezTo>
                  <a:lnTo>
                    <a:pt x="4870" y="546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3" name="Google Shape;3453;p64"/>
            <p:cNvSpPr/>
            <p:nvPr/>
          </p:nvSpPr>
          <p:spPr>
            <a:xfrm>
              <a:off x="5095575" y="2994550"/>
              <a:ext cx="73525" cy="197950"/>
            </a:xfrm>
            <a:custGeom>
              <a:avLst/>
              <a:gdLst/>
              <a:ahLst/>
              <a:cxnLst/>
              <a:rect l="l" t="t" r="r" b="b"/>
              <a:pathLst>
                <a:path w="2941" h="7918" extrusionOk="0">
                  <a:moveTo>
                    <a:pt x="250" y="0"/>
                  </a:moveTo>
                  <a:lnTo>
                    <a:pt x="0" y="6834"/>
                  </a:lnTo>
                  <a:lnTo>
                    <a:pt x="167" y="7918"/>
                  </a:lnTo>
                  <a:cubicBezTo>
                    <a:pt x="167" y="7918"/>
                    <a:pt x="2941" y="3346"/>
                    <a:pt x="250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4" name="Google Shape;3454;p64"/>
            <p:cNvSpPr/>
            <p:nvPr/>
          </p:nvSpPr>
          <p:spPr>
            <a:xfrm>
              <a:off x="5174450" y="3313925"/>
              <a:ext cx="202125" cy="192425"/>
            </a:xfrm>
            <a:custGeom>
              <a:avLst/>
              <a:gdLst/>
              <a:ahLst/>
              <a:cxnLst/>
              <a:rect l="l" t="t" r="r" b="b"/>
              <a:pathLst>
                <a:path w="8085" h="7697" extrusionOk="0">
                  <a:moveTo>
                    <a:pt x="1452" y="0"/>
                  </a:moveTo>
                  <a:cubicBezTo>
                    <a:pt x="1201" y="0"/>
                    <a:pt x="942" y="167"/>
                    <a:pt x="810" y="393"/>
                  </a:cubicBezTo>
                  <a:cubicBezTo>
                    <a:pt x="655" y="679"/>
                    <a:pt x="631" y="1036"/>
                    <a:pt x="667" y="1358"/>
                  </a:cubicBezTo>
                  <a:cubicBezTo>
                    <a:pt x="679" y="1691"/>
                    <a:pt x="738" y="2013"/>
                    <a:pt x="703" y="2346"/>
                  </a:cubicBezTo>
                  <a:cubicBezTo>
                    <a:pt x="619" y="2941"/>
                    <a:pt x="191" y="3430"/>
                    <a:pt x="84" y="4025"/>
                  </a:cubicBezTo>
                  <a:cubicBezTo>
                    <a:pt x="0" y="4501"/>
                    <a:pt x="131" y="4989"/>
                    <a:pt x="369" y="5406"/>
                  </a:cubicBezTo>
                  <a:cubicBezTo>
                    <a:pt x="619" y="5823"/>
                    <a:pt x="965" y="6168"/>
                    <a:pt x="1358" y="6454"/>
                  </a:cubicBezTo>
                  <a:cubicBezTo>
                    <a:pt x="2420" y="7259"/>
                    <a:pt x="3752" y="7696"/>
                    <a:pt x="5084" y="7696"/>
                  </a:cubicBezTo>
                  <a:cubicBezTo>
                    <a:pt x="5544" y="7696"/>
                    <a:pt x="6004" y="7644"/>
                    <a:pt x="6453" y="7537"/>
                  </a:cubicBezTo>
                  <a:cubicBezTo>
                    <a:pt x="6870" y="7442"/>
                    <a:pt x="7323" y="7275"/>
                    <a:pt x="7525" y="6882"/>
                  </a:cubicBezTo>
                  <a:cubicBezTo>
                    <a:pt x="7727" y="6525"/>
                    <a:pt x="7632" y="6085"/>
                    <a:pt x="7632" y="5680"/>
                  </a:cubicBezTo>
                  <a:cubicBezTo>
                    <a:pt x="7632" y="5192"/>
                    <a:pt x="7751" y="4704"/>
                    <a:pt x="7870" y="4203"/>
                  </a:cubicBezTo>
                  <a:cubicBezTo>
                    <a:pt x="7977" y="3715"/>
                    <a:pt x="8085" y="3215"/>
                    <a:pt x="8025" y="2715"/>
                  </a:cubicBezTo>
                  <a:cubicBezTo>
                    <a:pt x="7977" y="2227"/>
                    <a:pt x="7739" y="1727"/>
                    <a:pt x="7311" y="1465"/>
                  </a:cubicBezTo>
                  <a:cubicBezTo>
                    <a:pt x="5727" y="513"/>
                    <a:pt x="3358" y="774"/>
                    <a:pt x="1643" y="36"/>
                  </a:cubicBezTo>
                  <a:cubicBezTo>
                    <a:pt x="1582" y="12"/>
                    <a:pt x="1517" y="0"/>
                    <a:pt x="14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5" name="Google Shape;3455;p64"/>
            <p:cNvSpPr/>
            <p:nvPr/>
          </p:nvSpPr>
          <p:spPr>
            <a:xfrm>
              <a:off x="5203325" y="3043650"/>
              <a:ext cx="214325" cy="363225"/>
            </a:xfrm>
            <a:custGeom>
              <a:avLst/>
              <a:gdLst/>
              <a:ahLst/>
              <a:cxnLst/>
              <a:rect l="l" t="t" r="r" b="b"/>
              <a:pathLst>
                <a:path w="8573" h="14529" extrusionOk="0">
                  <a:moveTo>
                    <a:pt x="3810" y="1"/>
                  </a:moveTo>
                  <a:lnTo>
                    <a:pt x="0" y="12074"/>
                  </a:lnTo>
                  <a:cubicBezTo>
                    <a:pt x="526" y="14036"/>
                    <a:pt x="2961" y="14528"/>
                    <a:pt x="4702" y="14528"/>
                  </a:cubicBezTo>
                  <a:cubicBezTo>
                    <a:pt x="5443" y="14528"/>
                    <a:pt x="6058" y="14439"/>
                    <a:pt x="6346" y="14336"/>
                  </a:cubicBezTo>
                  <a:cubicBezTo>
                    <a:pt x="8013" y="5418"/>
                    <a:pt x="8573" y="13"/>
                    <a:pt x="8573" y="13"/>
                  </a:cubicBezTo>
                  <a:lnTo>
                    <a:pt x="3810" y="13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rgbClr val="DD8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6" name="Google Shape;3456;p64"/>
            <p:cNvSpPr/>
            <p:nvPr/>
          </p:nvSpPr>
          <p:spPr>
            <a:xfrm>
              <a:off x="5161050" y="2893050"/>
              <a:ext cx="257200" cy="179725"/>
            </a:xfrm>
            <a:custGeom>
              <a:avLst/>
              <a:gdLst/>
              <a:ahLst/>
              <a:cxnLst/>
              <a:rect l="l" t="t" r="r" b="b"/>
              <a:pathLst>
                <a:path w="10288" h="7189" extrusionOk="0">
                  <a:moveTo>
                    <a:pt x="6573" y="0"/>
                  </a:moveTo>
                  <a:lnTo>
                    <a:pt x="5168" y="2322"/>
                  </a:lnTo>
                  <a:lnTo>
                    <a:pt x="2989" y="2322"/>
                  </a:lnTo>
                  <a:lnTo>
                    <a:pt x="1560" y="1429"/>
                  </a:lnTo>
                  <a:cubicBezTo>
                    <a:pt x="1406" y="1337"/>
                    <a:pt x="1236" y="1291"/>
                    <a:pt x="1069" y="1291"/>
                  </a:cubicBezTo>
                  <a:cubicBezTo>
                    <a:pt x="782" y="1291"/>
                    <a:pt x="502" y="1424"/>
                    <a:pt x="322" y="1679"/>
                  </a:cubicBezTo>
                  <a:cubicBezTo>
                    <a:pt x="0" y="2143"/>
                    <a:pt x="179" y="2786"/>
                    <a:pt x="679" y="3024"/>
                  </a:cubicBezTo>
                  <a:lnTo>
                    <a:pt x="3108" y="4179"/>
                  </a:lnTo>
                  <a:cubicBezTo>
                    <a:pt x="3560" y="5370"/>
                    <a:pt x="5108" y="6156"/>
                    <a:pt x="5108" y="6156"/>
                  </a:cubicBezTo>
                  <a:cubicBezTo>
                    <a:pt x="5738" y="6834"/>
                    <a:pt x="7446" y="7189"/>
                    <a:pt x="8536" y="7189"/>
                  </a:cubicBezTo>
                  <a:cubicBezTo>
                    <a:pt x="8786" y="7189"/>
                    <a:pt x="9004" y="7170"/>
                    <a:pt x="9168" y="7132"/>
                  </a:cubicBezTo>
                  <a:cubicBezTo>
                    <a:pt x="10061" y="6918"/>
                    <a:pt x="10287" y="4048"/>
                    <a:pt x="10287" y="4048"/>
                  </a:cubicBezTo>
                  <a:lnTo>
                    <a:pt x="8633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7" name="Google Shape;3457;p64"/>
            <p:cNvSpPr/>
            <p:nvPr/>
          </p:nvSpPr>
          <p:spPr>
            <a:xfrm>
              <a:off x="5234275" y="2842150"/>
              <a:ext cx="205700" cy="264075"/>
            </a:xfrm>
            <a:custGeom>
              <a:avLst/>
              <a:gdLst/>
              <a:ahLst/>
              <a:cxnLst/>
              <a:rect l="l" t="t" r="r" b="b"/>
              <a:pathLst>
                <a:path w="8228" h="10563" extrusionOk="0">
                  <a:moveTo>
                    <a:pt x="3952" y="1"/>
                  </a:moveTo>
                  <a:cubicBezTo>
                    <a:pt x="3581" y="1"/>
                    <a:pt x="3225" y="110"/>
                    <a:pt x="2929" y="334"/>
                  </a:cubicBezTo>
                  <a:lnTo>
                    <a:pt x="786" y="1977"/>
                  </a:lnTo>
                  <a:cubicBezTo>
                    <a:pt x="405" y="2286"/>
                    <a:pt x="346" y="2858"/>
                    <a:pt x="596" y="3215"/>
                  </a:cubicBezTo>
                  <a:cubicBezTo>
                    <a:pt x="773" y="3414"/>
                    <a:pt x="1023" y="3527"/>
                    <a:pt x="1275" y="3527"/>
                  </a:cubicBezTo>
                  <a:cubicBezTo>
                    <a:pt x="1431" y="3527"/>
                    <a:pt x="1586" y="3484"/>
                    <a:pt x="1727" y="3394"/>
                  </a:cubicBezTo>
                  <a:lnTo>
                    <a:pt x="3037" y="2572"/>
                  </a:lnTo>
                  <a:cubicBezTo>
                    <a:pt x="3272" y="2419"/>
                    <a:pt x="3538" y="2345"/>
                    <a:pt x="3803" y="2345"/>
                  </a:cubicBezTo>
                  <a:cubicBezTo>
                    <a:pt x="4035" y="2345"/>
                    <a:pt x="4266" y="2402"/>
                    <a:pt x="4477" y="2513"/>
                  </a:cubicBezTo>
                  <a:lnTo>
                    <a:pt x="4858" y="2703"/>
                  </a:lnTo>
                  <a:lnTo>
                    <a:pt x="2810" y="3596"/>
                  </a:lnTo>
                  <a:lnTo>
                    <a:pt x="643" y="4727"/>
                  </a:lnTo>
                  <a:cubicBezTo>
                    <a:pt x="179" y="4965"/>
                    <a:pt x="0" y="5537"/>
                    <a:pt x="250" y="5989"/>
                  </a:cubicBezTo>
                  <a:cubicBezTo>
                    <a:pt x="424" y="6293"/>
                    <a:pt x="743" y="6470"/>
                    <a:pt x="1074" y="6470"/>
                  </a:cubicBezTo>
                  <a:cubicBezTo>
                    <a:pt x="1197" y="6470"/>
                    <a:pt x="1322" y="6446"/>
                    <a:pt x="1441" y="6394"/>
                  </a:cubicBezTo>
                  <a:lnTo>
                    <a:pt x="5370" y="4644"/>
                  </a:lnTo>
                  <a:lnTo>
                    <a:pt x="5251" y="5691"/>
                  </a:lnTo>
                  <a:lnTo>
                    <a:pt x="3918" y="6704"/>
                  </a:lnTo>
                  <a:lnTo>
                    <a:pt x="1953" y="7704"/>
                  </a:lnTo>
                  <a:cubicBezTo>
                    <a:pt x="1560" y="7894"/>
                    <a:pt x="1405" y="8394"/>
                    <a:pt x="1608" y="8775"/>
                  </a:cubicBezTo>
                  <a:cubicBezTo>
                    <a:pt x="1762" y="9049"/>
                    <a:pt x="2039" y="9206"/>
                    <a:pt x="2329" y="9206"/>
                  </a:cubicBezTo>
                  <a:cubicBezTo>
                    <a:pt x="2442" y="9206"/>
                    <a:pt x="2557" y="9182"/>
                    <a:pt x="2667" y="9132"/>
                  </a:cubicBezTo>
                  <a:lnTo>
                    <a:pt x="4822" y="8120"/>
                  </a:lnTo>
                  <a:lnTo>
                    <a:pt x="6323" y="7108"/>
                  </a:lnTo>
                  <a:lnTo>
                    <a:pt x="5692" y="8239"/>
                  </a:lnTo>
                  <a:lnTo>
                    <a:pt x="4156" y="9359"/>
                  </a:lnTo>
                  <a:cubicBezTo>
                    <a:pt x="3870" y="9561"/>
                    <a:pt x="3799" y="9966"/>
                    <a:pt x="3989" y="10263"/>
                  </a:cubicBezTo>
                  <a:cubicBezTo>
                    <a:pt x="4114" y="10459"/>
                    <a:pt x="4333" y="10562"/>
                    <a:pt x="4556" y="10562"/>
                  </a:cubicBezTo>
                  <a:cubicBezTo>
                    <a:pt x="4671" y="10562"/>
                    <a:pt x="4788" y="10535"/>
                    <a:pt x="4894" y="10478"/>
                  </a:cubicBezTo>
                  <a:lnTo>
                    <a:pt x="6680" y="9418"/>
                  </a:lnTo>
                  <a:lnTo>
                    <a:pt x="7549" y="8466"/>
                  </a:lnTo>
                  <a:cubicBezTo>
                    <a:pt x="7775" y="8227"/>
                    <a:pt x="7906" y="7930"/>
                    <a:pt x="7954" y="7596"/>
                  </a:cubicBezTo>
                  <a:lnTo>
                    <a:pt x="8073" y="6704"/>
                  </a:lnTo>
                  <a:cubicBezTo>
                    <a:pt x="8228" y="5441"/>
                    <a:pt x="8013" y="4144"/>
                    <a:pt x="7418" y="3001"/>
                  </a:cubicBezTo>
                  <a:lnTo>
                    <a:pt x="6430" y="1131"/>
                  </a:lnTo>
                  <a:cubicBezTo>
                    <a:pt x="6204" y="679"/>
                    <a:pt x="5787" y="369"/>
                    <a:pt x="5311" y="262"/>
                  </a:cubicBezTo>
                  <a:lnTo>
                    <a:pt x="4322" y="36"/>
                  </a:lnTo>
                  <a:cubicBezTo>
                    <a:pt x="4198" y="12"/>
                    <a:pt x="4074" y="1"/>
                    <a:pt x="395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8" name="Google Shape;3458;p64"/>
            <p:cNvSpPr/>
            <p:nvPr/>
          </p:nvSpPr>
          <p:spPr>
            <a:xfrm>
              <a:off x="4506500" y="2831125"/>
              <a:ext cx="605175" cy="893000"/>
            </a:xfrm>
            <a:custGeom>
              <a:avLst/>
              <a:gdLst/>
              <a:ahLst/>
              <a:cxnLst/>
              <a:rect l="l" t="t" r="r" b="b"/>
              <a:pathLst>
                <a:path w="24207" h="35720" extrusionOk="0">
                  <a:moveTo>
                    <a:pt x="7573" y="1"/>
                  </a:moveTo>
                  <a:lnTo>
                    <a:pt x="715" y="918"/>
                  </a:lnTo>
                  <a:lnTo>
                    <a:pt x="1298" y="21218"/>
                  </a:lnTo>
                  <a:cubicBezTo>
                    <a:pt x="1358" y="23277"/>
                    <a:pt x="1251" y="25349"/>
                    <a:pt x="1013" y="27385"/>
                  </a:cubicBezTo>
                  <a:lnTo>
                    <a:pt x="1" y="35719"/>
                  </a:lnTo>
                  <a:lnTo>
                    <a:pt x="24206" y="35719"/>
                  </a:lnTo>
                  <a:lnTo>
                    <a:pt x="23408" y="26611"/>
                  </a:lnTo>
                  <a:cubicBezTo>
                    <a:pt x="23265" y="24920"/>
                    <a:pt x="23218" y="23218"/>
                    <a:pt x="23277" y="21527"/>
                  </a:cubicBezTo>
                  <a:lnTo>
                    <a:pt x="24039" y="287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9" name="Google Shape;3459;p64"/>
            <p:cNvSpPr/>
            <p:nvPr/>
          </p:nvSpPr>
          <p:spPr>
            <a:xfrm>
              <a:off x="4717250" y="2788575"/>
              <a:ext cx="188725" cy="65500"/>
            </a:xfrm>
            <a:custGeom>
              <a:avLst/>
              <a:gdLst/>
              <a:ahLst/>
              <a:cxnLst/>
              <a:rect l="l" t="t" r="r" b="b"/>
              <a:pathLst>
                <a:path w="7549" h="2620" extrusionOk="0">
                  <a:moveTo>
                    <a:pt x="0" y="0"/>
                  </a:moveTo>
                  <a:lnTo>
                    <a:pt x="2917" y="2620"/>
                  </a:lnTo>
                  <a:lnTo>
                    <a:pt x="4656" y="2620"/>
                  </a:lnTo>
                  <a:lnTo>
                    <a:pt x="7549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0" name="Google Shape;3460;p64"/>
            <p:cNvSpPr/>
            <p:nvPr/>
          </p:nvSpPr>
          <p:spPr>
            <a:xfrm>
              <a:off x="4736600" y="2674875"/>
              <a:ext cx="159850" cy="305100"/>
            </a:xfrm>
            <a:custGeom>
              <a:avLst/>
              <a:gdLst/>
              <a:ahLst/>
              <a:cxnLst/>
              <a:rect l="l" t="t" r="r" b="b"/>
              <a:pathLst>
                <a:path w="6394" h="12204" extrusionOk="0">
                  <a:moveTo>
                    <a:pt x="6394" y="0"/>
                  </a:moveTo>
                  <a:lnTo>
                    <a:pt x="0" y="2822"/>
                  </a:lnTo>
                  <a:lnTo>
                    <a:pt x="0" y="6334"/>
                  </a:lnTo>
                  <a:lnTo>
                    <a:pt x="2143" y="7168"/>
                  </a:lnTo>
                  <a:lnTo>
                    <a:pt x="2905" y="9335"/>
                  </a:lnTo>
                  <a:lnTo>
                    <a:pt x="2560" y="11013"/>
                  </a:lnTo>
                  <a:lnTo>
                    <a:pt x="3370" y="12204"/>
                  </a:lnTo>
                  <a:lnTo>
                    <a:pt x="3989" y="11061"/>
                  </a:lnTo>
                  <a:lnTo>
                    <a:pt x="3608" y="9049"/>
                  </a:lnTo>
                  <a:lnTo>
                    <a:pt x="3882" y="7168"/>
                  </a:lnTo>
                  <a:lnTo>
                    <a:pt x="6394" y="5917"/>
                  </a:lnTo>
                  <a:lnTo>
                    <a:pt x="6394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1" name="Google Shape;3461;p64"/>
            <p:cNvSpPr/>
            <p:nvPr/>
          </p:nvSpPr>
          <p:spPr>
            <a:xfrm>
              <a:off x="4736300" y="2677550"/>
              <a:ext cx="154200" cy="114375"/>
            </a:xfrm>
            <a:custGeom>
              <a:avLst/>
              <a:gdLst/>
              <a:ahLst/>
              <a:cxnLst/>
              <a:rect l="l" t="t" r="r" b="b"/>
              <a:pathLst>
                <a:path w="6168" h="4575" extrusionOk="0">
                  <a:moveTo>
                    <a:pt x="6168" y="0"/>
                  </a:moveTo>
                  <a:lnTo>
                    <a:pt x="0" y="2691"/>
                  </a:lnTo>
                  <a:lnTo>
                    <a:pt x="0" y="4382"/>
                  </a:lnTo>
                  <a:cubicBezTo>
                    <a:pt x="425" y="4508"/>
                    <a:pt x="862" y="4574"/>
                    <a:pt x="1298" y="4574"/>
                  </a:cubicBezTo>
                  <a:cubicBezTo>
                    <a:pt x="1681" y="4574"/>
                    <a:pt x="2061" y="4523"/>
                    <a:pt x="2429" y="4417"/>
                  </a:cubicBezTo>
                  <a:cubicBezTo>
                    <a:pt x="3584" y="4120"/>
                    <a:pt x="4572" y="3346"/>
                    <a:pt x="5227" y="2370"/>
                  </a:cubicBezTo>
                  <a:cubicBezTo>
                    <a:pt x="5703" y="1655"/>
                    <a:pt x="6013" y="846"/>
                    <a:pt x="6168" y="0"/>
                  </a:cubicBez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2" name="Google Shape;3462;p64"/>
            <p:cNvSpPr/>
            <p:nvPr/>
          </p:nvSpPr>
          <p:spPr>
            <a:xfrm>
              <a:off x="4695825" y="2831125"/>
              <a:ext cx="94375" cy="133075"/>
            </a:xfrm>
            <a:custGeom>
              <a:avLst/>
              <a:gdLst/>
              <a:ahLst/>
              <a:cxnLst/>
              <a:rect l="l" t="t" r="r" b="b"/>
              <a:pathLst>
                <a:path w="3775" h="5323" extrusionOk="0">
                  <a:moveTo>
                    <a:pt x="0" y="1"/>
                  </a:moveTo>
                  <a:lnTo>
                    <a:pt x="2703" y="5323"/>
                  </a:lnTo>
                  <a:lnTo>
                    <a:pt x="3774" y="3085"/>
                  </a:lnTo>
                  <a:lnTo>
                    <a:pt x="3774" y="9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3" name="Google Shape;3463;p64"/>
            <p:cNvSpPr/>
            <p:nvPr/>
          </p:nvSpPr>
          <p:spPr>
            <a:xfrm>
              <a:off x="4833625" y="2831125"/>
              <a:ext cx="93800" cy="133075"/>
            </a:xfrm>
            <a:custGeom>
              <a:avLst/>
              <a:gdLst/>
              <a:ahLst/>
              <a:cxnLst/>
              <a:rect l="l" t="t" r="r" b="b"/>
              <a:pathLst>
                <a:path w="3752" h="5323" extrusionOk="0">
                  <a:moveTo>
                    <a:pt x="3751" y="1"/>
                  </a:moveTo>
                  <a:lnTo>
                    <a:pt x="1" y="918"/>
                  </a:lnTo>
                  <a:lnTo>
                    <a:pt x="203" y="2954"/>
                  </a:lnTo>
                  <a:lnTo>
                    <a:pt x="1334" y="5323"/>
                  </a:lnTo>
                  <a:lnTo>
                    <a:pt x="3751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4" name="Google Shape;3464;p64"/>
            <p:cNvSpPr/>
            <p:nvPr/>
          </p:nvSpPr>
          <p:spPr>
            <a:xfrm>
              <a:off x="4805650" y="2979950"/>
              <a:ext cx="28000" cy="594450"/>
            </a:xfrm>
            <a:custGeom>
              <a:avLst/>
              <a:gdLst/>
              <a:ahLst/>
              <a:cxnLst/>
              <a:rect l="l" t="t" r="r" b="b"/>
              <a:pathLst>
                <a:path w="1120" h="23778" extrusionOk="0">
                  <a:moveTo>
                    <a:pt x="608" y="1"/>
                  </a:moveTo>
                  <a:lnTo>
                    <a:pt x="703" y="2061"/>
                  </a:lnTo>
                  <a:lnTo>
                    <a:pt x="0" y="4216"/>
                  </a:lnTo>
                  <a:lnTo>
                    <a:pt x="774" y="23777"/>
                  </a:lnTo>
                  <a:lnTo>
                    <a:pt x="429" y="4311"/>
                  </a:lnTo>
                  <a:lnTo>
                    <a:pt x="1120" y="20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5" name="Google Shape;3465;p64"/>
            <p:cNvSpPr/>
            <p:nvPr/>
          </p:nvSpPr>
          <p:spPr>
            <a:xfrm>
              <a:off x="4839275" y="2972225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18" y="0"/>
                  </a:moveTo>
                  <a:cubicBezTo>
                    <a:pt x="191" y="0"/>
                    <a:pt x="1" y="179"/>
                    <a:pt x="1" y="417"/>
                  </a:cubicBezTo>
                  <a:cubicBezTo>
                    <a:pt x="1" y="643"/>
                    <a:pt x="179" y="834"/>
                    <a:pt x="418" y="834"/>
                  </a:cubicBezTo>
                  <a:cubicBezTo>
                    <a:pt x="632" y="834"/>
                    <a:pt x="834" y="655"/>
                    <a:pt x="834" y="417"/>
                  </a:cubicBezTo>
                  <a:cubicBezTo>
                    <a:pt x="834" y="191"/>
                    <a:pt x="632" y="0"/>
                    <a:pt x="418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6" name="Google Shape;3466;p64"/>
            <p:cNvSpPr/>
            <p:nvPr/>
          </p:nvSpPr>
          <p:spPr>
            <a:xfrm>
              <a:off x="4828275" y="308295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417" y="0"/>
                  </a:moveTo>
                  <a:cubicBezTo>
                    <a:pt x="203" y="0"/>
                    <a:pt x="0" y="179"/>
                    <a:pt x="0" y="417"/>
                  </a:cubicBezTo>
                  <a:cubicBezTo>
                    <a:pt x="0" y="643"/>
                    <a:pt x="203" y="846"/>
                    <a:pt x="417" y="846"/>
                  </a:cubicBezTo>
                  <a:cubicBezTo>
                    <a:pt x="643" y="846"/>
                    <a:pt x="834" y="667"/>
                    <a:pt x="834" y="417"/>
                  </a:cubicBez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7" name="Google Shape;3467;p64"/>
            <p:cNvSpPr/>
            <p:nvPr/>
          </p:nvSpPr>
          <p:spPr>
            <a:xfrm>
              <a:off x="4833625" y="32255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7" y="1"/>
                  </a:moveTo>
                  <a:cubicBezTo>
                    <a:pt x="431" y="1"/>
                    <a:pt x="424" y="1"/>
                    <a:pt x="417" y="1"/>
                  </a:cubicBezTo>
                  <a:cubicBezTo>
                    <a:pt x="191" y="1"/>
                    <a:pt x="1" y="180"/>
                    <a:pt x="1" y="418"/>
                  </a:cubicBezTo>
                  <a:cubicBezTo>
                    <a:pt x="1" y="644"/>
                    <a:pt x="179" y="835"/>
                    <a:pt x="417" y="835"/>
                  </a:cubicBezTo>
                  <a:cubicBezTo>
                    <a:pt x="644" y="835"/>
                    <a:pt x="834" y="656"/>
                    <a:pt x="834" y="418"/>
                  </a:cubicBezTo>
                  <a:cubicBezTo>
                    <a:pt x="834" y="187"/>
                    <a:pt x="655" y="1"/>
                    <a:pt x="43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8" name="Google Shape;3468;p64"/>
            <p:cNvSpPr/>
            <p:nvPr/>
          </p:nvSpPr>
          <p:spPr>
            <a:xfrm>
              <a:off x="4838700" y="33678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02" y="1"/>
                    <a:pt x="0" y="179"/>
                    <a:pt x="0" y="417"/>
                  </a:cubicBezTo>
                  <a:cubicBezTo>
                    <a:pt x="0" y="644"/>
                    <a:pt x="179" y="834"/>
                    <a:pt x="417" y="834"/>
                  </a:cubicBezTo>
                  <a:cubicBezTo>
                    <a:pt x="643" y="834"/>
                    <a:pt x="833" y="655"/>
                    <a:pt x="833" y="417"/>
                  </a:cubicBezTo>
                  <a:cubicBezTo>
                    <a:pt x="833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9" name="Google Shape;3469;p64"/>
            <p:cNvSpPr/>
            <p:nvPr/>
          </p:nvSpPr>
          <p:spPr>
            <a:xfrm>
              <a:off x="4843450" y="35103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91" y="1"/>
                    <a:pt x="1" y="179"/>
                    <a:pt x="1" y="417"/>
                  </a:cubicBezTo>
                  <a:cubicBezTo>
                    <a:pt x="1" y="644"/>
                    <a:pt x="191" y="834"/>
                    <a:pt x="417" y="834"/>
                  </a:cubicBezTo>
                  <a:cubicBezTo>
                    <a:pt x="655" y="834"/>
                    <a:pt x="834" y="644"/>
                    <a:pt x="834" y="417"/>
                  </a:cubicBezTo>
                  <a:cubicBezTo>
                    <a:pt x="834" y="179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0" name="Google Shape;3470;p64"/>
            <p:cNvSpPr/>
            <p:nvPr/>
          </p:nvSpPr>
          <p:spPr>
            <a:xfrm>
              <a:off x="4695825" y="2788575"/>
              <a:ext cx="94375" cy="154800"/>
            </a:xfrm>
            <a:custGeom>
              <a:avLst/>
              <a:gdLst/>
              <a:ahLst/>
              <a:cxnLst/>
              <a:rect l="l" t="t" r="r" b="b"/>
              <a:pathLst>
                <a:path w="3775" h="6192" extrusionOk="0">
                  <a:moveTo>
                    <a:pt x="857" y="0"/>
                  </a:moveTo>
                  <a:lnTo>
                    <a:pt x="0" y="1703"/>
                  </a:lnTo>
                  <a:lnTo>
                    <a:pt x="2488" y="6191"/>
                  </a:lnTo>
                  <a:lnTo>
                    <a:pt x="3774" y="2620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1" name="Google Shape;3471;p64"/>
            <p:cNvSpPr/>
            <p:nvPr/>
          </p:nvSpPr>
          <p:spPr>
            <a:xfrm>
              <a:off x="4833625" y="2788575"/>
              <a:ext cx="93800" cy="154800"/>
            </a:xfrm>
            <a:custGeom>
              <a:avLst/>
              <a:gdLst/>
              <a:ahLst/>
              <a:cxnLst/>
              <a:rect l="l" t="t" r="r" b="b"/>
              <a:pathLst>
                <a:path w="3752" h="6192" extrusionOk="0">
                  <a:moveTo>
                    <a:pt x="2894" y="0"/>
                  </a:moveTo>
                  <a:lnTo>
                    <a:pt x="1" y="2620"/>
                  </a:lnTo>
                  <a:lnTo>
                    <a:pt x="1263" y="6191"/>
                  </a:lnTo>
                  <a:lnTo>
                    <a:pt x="3751" y="1703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2" name="Google Shape;3472;p64"/>
            <p:cNvSpPr/>
            <p:nvPr/>
          </p:nvSpPr>
          <p:spPr>
            <a:xfrm>
              <a:off x="4578250" y="2352650"/>
              <a:ext cx="353625" cy="409425"/>
            </a:xfrm>
            <a:custGeom>
              <a:avLst/>
              <a:gdLst/>
              <a:ahLst/>
              <a:cxnLst/>
              <a:rect l="l" t="t" r="r" b="b"/>
              <a:pathLst>
                <a:path w="14145" h="16377" extrusionOk="0">
                  <a:moveTo>
                    <a:pt x="7004" y="0"/>
                  </a:moveTo>
                  <a:cubicBezTo>
                    <a:pt x="6728" y="0"/>
                    <a:pt x="6449" y="18"/>
                    <a:pt x="6167" y="54"/>
                  </a:cubicBezTo>
                  <a:cubicBezTo>
                    <a:pt x="2524" y="507"/>
                    <a:pt x="0" y="3948"/>
                    <a:pt x="655" y="7579"/>
                  </a:cubicBezTo>
                  <a:lnTo>
                    <a:pt x="1334" y="11210"/>
                  </a:lnTo>
                  <a:cubicBezTo>
                    <a:pt x="1882" y="14229"/>
                    <a:pt x="4516" y="16377"/>
                    <a:pt x="7508" y="16377"/>
                  </a:cubicBezTo>
                  <a:cubicBezTo>
                    <a:pt x="7761" y="16377"/>
                    <a:pt x="8017" y="16362"/>
                    <a:pt x="8275" y="16330"/>
                  </a:cubicBezTo>
                  <a:cubicBezTo>
                    <a:pt x="11692" y="15913"/>
                    <a:pt x="14145" y="12853"/>
                    <a:pt x="13787" y="9424"/>
                  </a:cubicBezTo>
                  <a:lnTo>
                    <a:pt x="13395" y="5769"/>
                  </a:lnTo>
                  <a:cubicBezTo>
                    <a:pt x="13054" y="2445"/>
                    <a:pt x="10247" y="0"/>
                    <a:pt x="7004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3" name="Google Shape;3473;p64"/>
            <p:cNvSpPr/>
            <p:nvPr/>
          </p:nvSpPr>
          <p:spPr>
            <a:xfrm>
              <a:off x="4494600" y="2223025"/>
              <a:ext cx="527775" cy="392325"/>
            </a:xfrm>
            <a:custGeom>
              <a:avLst/>
              <a:gdLst/>
              <a:ahLst/>
              <a:cxnLst/>
              <a:rect l="l" t="t" r="r" b="b"/>
              <a:pathLst>
                <a:path w="21111" h="15693" extrusionOk="0">
                  <a:moveTo>
                    <a:pt x="16491" y="1"/>
                  </a:moveTo>
                  <a:cubicBezTo>
                    <a:pt x="15836" y="715"/>
                    <a:pt x="15419" y="1584"/>
                    <a:pt x="15490" y="2560"/>
                  </a:cubicBezTo>
                  <a:cubicBezTo>
                    <a:pt x="14859" y="1453"/>
                    <a:pt x="13669" y="715"/>
                    <a:pt x="12407" y="453"/>
                  </a:cubicBezTo>
                  <a:cubicBezTo>
                    <a:pt x="12004" y="372"/>
                    <a:pt x="11595" y="335"/>
                    <a:pt x="11185" y="335"/>
                  </a:cubicBezTo>
                  <a:cubicBezTo>
                    <a:pt x="10322" y="335"/>
                    <a:pt x="9455" y="500"/>
                    <a:pt x="8632" y="774"/>
                  </a:cubicBezTo>
                  <a:cubicBezTo>
                    <a:pt x="7549" y="1132"/>
                    <a:pt x="6513" y="1644"/>
                    <a:pt x="5596" y="2334"/>
                  </a:cubicBezTo>
                  <a:cubicBezTo>
                    <a:pt x="5227" y="2620"/>
                    <a:pt x="4870" y="2918"/>
                    <a:pt x="4453" y="3132"/>
                  </a:cubicBezTo>
                  <a:cubicBezTo>
                    <a:pt x="4132" y="3311"/>
                    <a:pt x="3766" y="3431"/>
                    <a:pt x="3396" y="3431"/>
                  </a:cubicBezTo>
                  <a:cubicBezTo>
                    <a:pt x="3300" y="3431"/>
                    <a:pt x="3204" y="3423"/>
                    <a:pt x="3108" y="3406"/>
                  </a:cubicBezTo>
                  <a:cubicBezTo>
                    <a:pt x="2667" y="3310"/>
                    <a:pt x="2310" y="2870"/>
                    <a:pt x="2251" y="2406"/>
                  </a:cubicBezTo>
                  <a:cubicBezTo>
                    <a:pt x="1251" y="3287"/>
                    <a:pt x="417" y="4442"/>
                    <a:pt x="203" y="5775"/>
                  </a:cubicBezTo>
                  <a:cubicBezTo>
                    <a:pt x="0" y="7097"/>
                    <a:pt x="536" y="8585"/>
                    <a:pt x="1691" y="9252"/>
                  </a:cubicBezTo>
                  <a:cubicBezTo>
                    <a:pt x="2243" y="9573"/>
                    <a:pt x="2887" y="9682"/>
                    <a:pt x="3535" y="9682"/>
                  </a:cubicBezTo>
                  <a:cubicBezTo>
                    <a:pt x="3726" y="9682"/>
                    <a:pt x="3918" y="9673"/>
                    <a:pt x="4108" y="9656"/>
                  </a:cubicBezTo>
                  <a:cubicBezTo>
                    <a:pt x="5858" y="9490"/>
                    <a:pt x="7513" y="8787"/>
                    <a:pt x="9168" y="8168"/>
                  </a:cubicBezTo>
                  <a:cubicBezTo>
                    <a:pt x="10553" y="7640"/>
                    <a:pt x="12055" y="7212"/>
                    <a:pt x="13541" y="7212"/>
                  </a:cubicBezTo>
                  <a:cubicBezTo>
                    <a:pt x="13830" y="7212"/>
                    <a:pt x="14119" y="7228"/>
                    <a:pt x="14407" y="7263"/>
                  </a:cubicBezTo>
                  <a:cubicBezTo>
                    <a:pt x="14097" y="8109"/>
                    <a:pt x="14097" y="9061"/>
                    <a:pt x="14407" y="9906"/>
                  </a:cubicBezTo>
                  <a:cubicBezTo>
                    <a:pt x="14717" y="10752"/>
                    <a:pt x="15324" y="11430"/>
                    <a:pt x="16121" y="11871"/>
                  </a:cubicBezTo>
                  <a:cubicBezTo>
                    <a:pt x="16026" y="12573"/>
                    <a:pt x="15919" y="13276"/>
                    <a:pt x="16026" y="13955"/>
                  </a:cubicBezTo>
                  <a:cubicBezTo>
                    <a:pt x="16133" y="14645"/>
                    <a:pt x="16455" y="15324"/>
                    <a:pt x="17050" y="15693"/>
                  </a:cubicBezTo>
                  <a:lnTo>
                    <a:pt x="19693" y="10395"/>
                  </a:lnTo>
                  <a:cubicBezTo>
                    <a:pt x="20443" y="8585"/>
                    <a:pt x="21110" y="4680"/>
                    <a:pt x="17324" y="3668"/>
                  </a:cubicBezTo>
                  <a:cubicBezTo>
                    <a:pt x="18312" y="3418"/>
                    <a:pt x="19217" y="2703"/>
                    <a:pt x="19693" y="1810"/>
                  </a:cubicBezTo>
                  <a:cubicBezTo>
                    <a:pt x="19581" y="1802"/>
                    <a:pt x="19468" y="1798"/>
                    <a:pt x="19355" y="1798"/>
                  </a:cubicBezTo>
                  <a:cubicBezTo>
                    <a:pt x="18339" y="1798"/>
                    <a:pt x="17298" y="2134"/>
                    <a:pt x="16526" y="2798"/>
                  </a:cubicBezTo>
                  <a:cubicBezTo>
                    <a:pt x="16907" y="1941"/>
                    <a:pt x="16895" y="846"/>
                    <a:pt x="16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4" name="Google Shape;3474;p64"/>
            <p:cNvSpPr/>
            <p:nvPr/>
          </p:nvSpPr>
          <p:spPr>
            <a:xfrm>
              <a:off x="4514250" y="2231075"/>
              <a:ext cx="368525" cy="169525"/>
            </a:xfrm>
            <a:custGeom>
              <a:avLst/>
              <a:gdLst/>
              <a:ahLst/>
              <a:cxnLst/>
              <a:rect l="l" t="t" r="r" b="b"/>
              <a:pathLst>
                <a:path w="14741" h="6781" extrusionOk="0">
                  <a:moveTo>
                    <a:pt x="10425" y="1"/>
                  </a:moveTo>
                  <a:cubicBezTo>
                    <a:pt x="9561" y="1"/>
                    <a:pt x="8691" y="163"/>
                    <a:pt x="7870" y="429"/>
                  </a:cubicBezTo>
                  <a:cubicBezTo>
                    <a:pt x="6787" y="786"/>
                    <a:pt x="5751" y="1310"/>
                    <a:pt x="4834" y="2000"/>
                  </a:cubicBezTo>
                  <a:cubicBezTo>
                    <a:pt x="4465" y="2274"/>
                    <a:pt x="4108" y="2572"/>
                    <a:pt x="3691" y="2798"/>
                  </a:cubicBezTo>
                  <a:cubicBezTo>
                    <a:pt x="3360" y="2978"/>
                    <a:pt x="2992" y="3097"/>
                    <a:pt x="2634" y="3097"/>
                  </a:cubicBezTo>
                  <a:cubicBezTo>
                    <a:pt x="2541" y="3097"/>
                    <a:pt x="2448" y="3089"/>
                    <a:pt x="2358" y="3072"/>
                  </a:cubicBezTo>
                  <a:cubicBezTo>
                    <a:pt x="1893" y="2977"/>
                    <a:pt x="1548" y="2536"/>
                    <a:pt x="1488" y="2072"/>
                  </a:cubicBezTo>
                  <a:cubicBezTo>
                    <a:pt x="1012" y="2488"/>
                    <a:pt x="584" y="2977"/>
                    <a:pt x="226" y="3500"/>
                  </a:cubicBezTo>
                  <a:cubicBezTo>
                    <a:pt x="215" y="3524"/>
                    <a:pt x="215" y="3560"/>
                    <a:pt x="191" y="3572"/>
                  </a:cubicBezTo>
                  <a:cubicBezTo>
                    <a:pt x="0" y="4298"/>
                    <a:pt x="60" y="5072"/>
                    <a:pt x="476" y="5667"/>
                  </a:cubicBezTo>
                  <a:cubicBezTo>
                    <a:pt x="977" y="6382"/>
                    <a:pt x="1869" y="6727"/>
                    <a:pt x="2727" y="6775"/>
                  </a:cubicBezTo>
                  <a:cubicBezTo>
                    <a:pt x="2801" y="6778"/>
                    <a:pt x="2876" y="6780"/>
                    <a:pt x="2950" y="6780"/>
                  </a:cubicBezTo>
                  <a:cubicBezTo>
                    <a:pt x="4285" y="6780"/>
                    <a:pt x="5551" y="6185"/>
                    <a:pt x="6668" y="5429"/>
                  </a:cubicBezTo>
                  <a:cubicBezTo>
                    <a:pt x="7846" y="4655"/>
                    <a:pt x="8918" y="3727"/>
                    <a:pt x="10156" y="3024"/>
                  </a:cubicBezTo>
                  <a:cubicBezTo>
                    <a:pt x="11081" y="2500"/>
                    <a:pt x="12258" y="2041"/>
                    <a:pt x="13484" y="2041"/>
                  </a:cubicBezTo>
                  <a:cubicBezTo>
                    <a:pt x="13900" y="2041"/>
                    <a:pt x="14321" y="2094"/>
                    <a:pt x="14740" y="2215"/>
                  </a:cubicBezTo>
                  <a:cubicBezTo>
                    <a:pt x="14097" y="1119"/>
                    <a:pt x="12907" y="393"/>
                    <a:pt x="11656" y="119"/>
                  </a:cubicBezTo>
                  <a:cubicBezTo>
                    <a:pt x="11251" y="38"/>
                    <a:pt x="10839" y="1"/>
                    <a:pt x="10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5" name="Google Shape;3475;p64"/>
            <p:cNvSpPr/>
            <p:nvPr/>
          </p:nvSpPr>
          <p:spPr>
            <a:xfrm>
              <a:off x="4888400" y="2314700"/>
              <a:ext cx="117900" cy="144850"/>
            </a:xfrm>
            <a:custGeom>
              <a:avLst/>
              <a:gdLst/>
              <a:ahLst/>
              <a:cxnLst/>
              <a:rect l="l" t="t" r="r" b="b"/>
              <a:pathLst>
                <a:path w="4716" h="5794" extrusionOk="0">
                  <a:moveTo>
                    <a:pt x="1620" y="1"/>
                  </a:moveTo>
                  <a:cubicBezTo>
                    <a:pt x="846" y="513"/>
                    <a:pt x="238" y="1406"/>
                    <a:pt x="119" y="2322"/>
                  </a:cubicBezTo>
                  <a:cubicBezTo>
                    <a:pt x="0" y="3251"/>
                    <a:pt x="298" y="4204"/>
                    <a:pt x="917" y="4894"/>
                  </a:cubicBezTo>
                  <a:cubicBezTo>
                    <a:pt x="1251" y="5275"/>
                    <a:pt x="1667" y="5549"/>
                    <a:pt x="2143" y="5704"/>
                  </a:cubicBezTo>
                  <a:cubicBezTo>
                    <a:pt x="2342" y="5763"/>
                    <a:pt x="2546" y="5794"/>
                    <a:pt x="2749" y="5794"/>
                  </a:cubicBezTo>
                  <a:cubicBezTo>
                    <a:pt x="3034" y="5794"/>
                    <a:pt x="3315" y="5734"/>
                    <a:pt x="3572" y="5608"/>
                  </a:cubicBezTo>
                  <a:cubicBezTo>
                    <a:pt x="4013" y="5394"/>
                    <a:pt x="4322" y="5001"/>
                    <a:pt x="4537" y="4537"/>
                  </a:cubicBezTo>
                  <a:cubicBezTo>
                    <a:pt x="4715" y="2739"/>
                    <a:pt x="4191" y="703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6" name="Google Shape;3476;p64"/>
            <p:cNvSpPr/>
            <p:nvPr/>
          </p:nvSpPr>
          <p:spPr>
            <a:xfrm>
              <a:off x="4742250" y="2459775"/>
              <a:ext cx="129800" cy="164800"/>
            </a:xfrm>
            <a:custGeom>
              <a:avLst/>
              <a:gdLst/>
              <a:ahLst/>
              <a:cxnLst/>
              <a:rect l="l" t="t" r="r" b="b"/>
              <a:pathLst>
                <a:path w="5192" h="6592" extrusionOk="0">
                  <a:moveTo>
                    <a:pt x="3133" y="0"/>
                  </a:moveTo>
                  <a:cubicBezTo>
                    <a:pt x="3054" y="0"/>
                    <a:pt x="2974" y="7"/>
                    <a:pt x="2894" y="20"/>
                  </a:cubicBezTo>
                  <a:lnTo>
                    <a:pt x="0" y="460"/>
                  </a:lnTo>
                  <a:cubicBezTo>
                    <a:pt x="75" y="449"/>
                    <a:pt x="149" y="444"/>
                    <a:pt x="222" y="444"/>
                  </a:cubicBezTo>
                  <a:cubicBezTo>
                    <a:pt x="943" y="444"/>
                    <a:pt x="1571" y="962"/>
                    <a:pt x="1679" y="1687"/>
                  </a:cubicBezTo>
                  <a:lnTo>
                    <a:pt x="2179" y="4937"/>
                  </a:lnTo>
                  <a:cubicBezTo>
                    <a:pt x="2296" y="5717"/>
                    <a:pt x="1786" y="6452"/>
                    <a:pt x="1017" y="6584"/>
                  </a:cubicBezTo>
                  <a:lnTo>
                    <a:pt x="1017" y="6584"/>
                  </a:lnTo>
                  <a:lnTo>
                    <a:pt x="3846" y="6151"/>
                  </a:lnTo>
                  <a:cubicBezTo>
                    <a:pt x="4656" y="6032"/>
                    <a:pt x="5192" y="5282"/>
                    <a:pt x="5072" y="4485"/>
                  </a:cubicBezTo>
                  <a:lnTo>
                    <a:pt x="4560" y="1234"/>
                  </a:lnTo>
                  <a:cubicBezTo>
                    <a:pt x="4453" y="516"/>
                    <a:pt x="3844" y="0"/>
                    <a:pt x="3133" y="0"/>
                  </a:cubicBezTo>
                  <a:close/>
                  <a:moveTo>
                    <a:pt x="1017" y="6584"/>
                  </a:moveTo>
                  <a:lnTo>
                    <a:pt x="965" y="6592"/>
                  </a:lnTo>
                  <a:cubicBezTo>
                    <a:pt x="982" y="6590"/>
                    <a:pt x="999" y="6587"/>
                    <a:pt x="1017" y="6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7" name="Google Shape;3477;p64"/>
            <p:cNvSpPr/>
            <p:nvPr/>
          </p:nvSpPr>
          <p:spPr>
            <a:xfrm>
              <a:off x="4519600" y="2470800"/>
              <a:ext cx="280125" cy="183675"/>
            </a:xfrm>
            <a:custGeom>
              <a:avLst/>
              <a:gdLst/>
              <a:ahLst/>
              <a:cxnLst/>
              <a:rect l="l" t="t" r="r" b="b"/>
              <a:pathLst>
                <a:path w="11205" h="7347" extrusionOk="0">
                  <a:moveTo>
                    <a:pt x="9142" y="0"/>
                  </a:moveTo>
                  <a:cubicBezTo>
                    <a:pt x="9064" y="0"/>
                    <a:pt x="8986" y="6"/>
                    <a:pt x="8906" y="19"/>
                  </a:cubicBezTo>
                  <a:lnTo>
                    <a:pt x="4227" y="757"/>
                  </a:lnTo>
                  <a:lnTo>
                    <a:pt x="1334" y="1198"/>
                  </a:lnTo>
                  <a:cubicBezTo>
                    <a:pt x="536" y="1317"/>
                    <a:pt x="1" y="2067"/>
                    <a:pt x="120" y="2865"/>
                  </a:cubicBezTo>
                  <a:lnTo>
                    <a:pt x="620" y="6115"/>
                  </a:lnTo>
                  <a:cubicBezTo>
                    <a:pt x="728" y="6838"/>
                    <a:pt x="1354" y="7346"/>
                    <a:pt x="2064" y="7346"/>
                  </a:cubicBezTo>
                  <a:cubicBezTo>
                    <a:pt x="2138" y="7346"/>
                    <a:pt x="2212" y="7341"/>
                    <a:pt x="2287" y="7330"/>
                  </a:cubicBezTo>
                  <a:lnTo>
                    <a:pt x="5180" y="6889"/>
                  </a:lnTo>
                  <a:lnTo>
                    <a:pt x="9871" y="6151"/>
                  </a:lnTo>
                  <a:cubicBezTo>
                    <a:pt x="10669" y="6032"/>
                    <a:pt x="11204" y="5294"/>
                    <a:pt x="11085" y="4496"/>
                  </a:cubicBezTo>
                  <a:lnTo>
                    <a:pt x="10585" y="1246"/>
                  </a:lnTo>
                  <a:cubicBezTo>
                    <a:pt x="10478" y="526"/>
                    <a:pt x="9857" y="0"/>
                    <a:pt x="9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8" name="Google Shape;3478;p64"/>
            <p:cNvSpPr/>
            <p:nvPr/>
          </p:nvSpPr>
          <p:spPr>
            <a:xfrm>
              <a:off x="4543425" y="2522300"/>
              <a:ext cx="32450" cy="30400"/>
            </a:xfrm>
            <a:custGeom>
              <a:avLst/>
              <a:gdLst/>
              <a:ahLst/>
              <a:cxnLst/>
              <a:rect l="l" t="t" r="r" b="b"/>
              <a:pathLst>
                <a:path w="1298" h="1216" extrusionOk="0">
                  <a:moveTo>
                    <a:pt x="637" y="1"/>
                  </a:moveTo>
                  <a:cubicBezTo>
                    <a:pt x="607" y="1"/>
                    <a:pt x="578" y="3"/>
                    <a:pt x="548" y="7"/>
                  </a:cubicBezTo>
                  <a:cubicBezTo>
                    <a:pt x="214" y="67"/>
                    <a:pt x="0" y="376"/>
                    <a:pt x="36" y="710"/>
                  </a:cubicBezTo>
                  <a:cubicBezTo>
                    <a:pt x="101" y="1002"/>
                    <a:pt x="363" y="1216"/>
                    <a:pt x="652" y="1216"/>
                  </a:cubicBezTo>
                  <a:cubicBezTo>
                    <a:pt x="681" y="1216"/>
                    <a:pt x="709" y="1214"/>
                    <a:pt x="738" y="1210"/>
                  </a:cubicBezTo>
                  <a:cubicBezTo>
                    <a:pt x="1072" y="1150"/>
                    <a:pt x="1298" y="841"/>
                    <a:pt x="1250" y="507"/>
                  </a:cubicBezTo>
                  <a:cubicBezTo>
                    <a:pt x="1196" y="215"/>
                    <a:pt x="935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9" name="Google Shape;3479;p64"/>
            <p:cNvSpPr/>
            <p:nvPr/>
          </p:nvSpPr>
          <p:spPr>
            <a:xfrm>
              <a:off x="4549375" y="2561650"/>
              <a:ext cx="39000" cy="72250"/>
            </a:xfrm>
            <a:custGeom>
              <a:avLst/>
              <a:gdLst/>
              <a:ahLst/>
              <a:cxnLst/>
              <a:rect l="l" t="t" r="r" b="b"/>
              <a:pathLst>
                <a:path w="1560" h="2890" extrusionOk="0">
                  <a:moveTo>
                    <a:pt x="620" y="1"/>
                  </a:moveTo>
                  <a:cubicBezTo>
                    <a:pt x="596" y="1"/>
                    <a:pt x="572" y="2"/>
                    <a:pt x="548" y="5"/>
                  </a:cubicBezTo>
                  <a:cubicBezTo>
                    <a:pt x="226" y="64"/>
                    <a:pt x="0" y="386"/>
                    <a:pt x="48" y="707"/>
                  </a:cubicBezTo>
                  <a:lnTo>
                    <a:pt x="298" y="2374"/>
                  </a:lnTo>
                  <a:cubicBezTo>
                    <a:pt x="353" y="2683"/>
                    <a:pt x="623" y="2890"/>
                    <a:pt x="928" y="2890"/>
                  </a:cubicBezTo>
                  <a:cubicBezTo>
                    <a:pt x="952" y="2890"/>
                    <a:pt x="976" y="2889"/>
                    <a:pt x="1000" y="2886"/>
                  </a:cubicBezTo>
                  <a:cubicBezTo>
                    <a:pt x="1334" y="2838"/>
                    <a:pt x="1560" y="2529"/>
                    <a:pt x="1500" y="2184"/>
                  </a:cubicBezTo>
                  <a:lnTo>
                    <a:pt x="1250" y="517"/>
                  </a:lnTo>
                  <a:cubicBezTo>
                    <a:pt x="1195" y="208"/>
                    <a:pt x="925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0" name="Google Shape;3480;p64"/>
            <p:cNvSpPr/>
            <p:nvPr/>
          </p:nvSpPr>
          <p:spPr>
            <a:xfrm>
              <a:off x="4840775" y="2483475"/>
              <a:ext cx="152725" cy="71750"/>
            </a:xfrm>
            <a:custGeom>
              <a:avLst/>
              <a:gdLst/>
              <a:ahLst/>
              <a:cxnLst/>
              <a:rect l="l" t="t" r="r" b="b"/>
              <a:pathLst>
                <a:path w="6109" h="2870" extrusionOk="0">
                  <a:moveTo>
                    <a:pt x="5882" y="0"/>
                  </a:moveTo>
                  <a:lnTo>
                    <a:pt x="0" y="1048"/>
                  </a:lnTo>
                  <a:lnTo>
                    <a:pt x="310" y="2870"/>
                  </a:lnTo>
                  <a:lnTo>
                    <a:pt x="6108" y="1870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1" name="Google Shape;3481;p64"/>
            <p:cNvSpPr/>
            <p:nvPr/>
          </p:nvSpPr>
          <p:spPr>
            <a:xfrm>
              <a:off x="4897925" y="2526525"/>
              <a:ext cx="116400" cy="115775"/>
            </a:xfrm>
            <a:custGeom>
              <a:avLst/>
              <a:gdLst/>
              <a:ahLst/>
              <a:cxnLst/>
              <a:rect l="l" t="t" r="r" b="b"/>
              <a:pathLst>
                <a:path w="4656" h="4631" extrusionOk="0">
                  <a:moveTo>
                    <a:pt x="3292" y="0"/>
                  </a:moveTo>
                  <a:cubicBezTo>
                    <a:pt x="2856" y="0"/>
                    <a:pt x="2433" y="236"/>
                    <a:pt x="2084" y="505"/>
                  </a:cubicBezTo>
                  <a:cubicBezTo>
                    <a:pt x="1084" y="1291"/>
                    <a:pt x="0" y="2993"/>
                    <a:pt x="1072" y="4148"/>
                  </a:cubicBezTo>
                  <a:cubicBezTo>
                    <a:pt x="1360" y="4476"/>
                    <a:pt x="1782" y="4630"/>
                    <a:pt x="2204" y="4630"/>
                  </a:cubicBezTo>
                  <a:cubicBezTo>
                    <a:pt x="2288" y="4630"/>
                    <a:pt x="2371" y="4624"/>
                    <a:pt x="2453" y="4612"/>
                  </a:cubicBezTo>
                  <a:cubicBezTo>
                    <a:pt x="2953" y="4541"/>
                    <a:pt x="3406" y="4255"/>
                    <a:pt x="3739" y="3874"/>
                  </a:cubicBezTo>
                  <a:cubicBezTo>
                    <a:pt x="4084" y="3481"/>
                    <a:pt x="4287" y="3017"/>
                    <a:pt x="4441" y="2529"/>
                  </a:cubicBezTo>
                  <a:cubicBezTo>
                    <a:pt x="4584" y="2053"/>
                    <a:pt x="4656" y="1529"/>
                    <a:pt x="4525" y="1053"/>
                  </a:cubicBezTo>
                  <a:cubicBezTo>
                    <a:pt x="4394" y="576"/>
                    <a:pt x="4037" y="136"/>
                    <a:pt x="3548" y="29"/>
                  </a:cubicBezTo>
                  <a:cubicBezTo>
                    <a:pt x="3463" y="9"/>
                    <a:pt x="3377" y="0"/>
                    <a:pt x="3292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2" name="Google Shape;3482;p64"/>
            <p:cNvSpPr/>
            <p:nvPr/>
          </p:nvSpPr>
          <p:spPr>
            <a:xfrm>
              <a:off x="4938100" y="2555200"/>
              <a:ext cx="51825" cy="56525"/>
            </a:xfrm>
            <a:custGeom>
              <a:avLst/>
              <a:gdLst/>
              <a:ahLst/>
              <a:cxnLst/>
              <a:rect l="l" t="t" r="r" b="b"/>
              <a:pathLst>
                <a:path w="2073" h="2261" extrusionOk="0">
                  <a:moveTo>
                    <a:pt x="2072" y="1"/>
                  </a:moveTo>
                  <a:cubicBezTo>
                    <a:pt x="1418" y="1"/>
                    <a:pt x="739" y="298"/>
                    <a:pt x="322" y="799"/>
                  </a:cubicBezTo>
                  <a:cubicBezTo>
                    <a:pt x="144" y="1025"/>
                    <a:pt x="1" y="1275"/>
                    <a:pt x="1" y="1561"/>
                  </a:cubicBezTo>
                  <a:cubicBezTo>
                    <a:pt x="1" y="1846"/>
                    <a:pt x="144" y="2144"/>
                    <a:pt x="417" y="2227"/>
                  </a:cubicBezTo>
                  <a:cubicBezTo>
                    <a:pt x="474" y="2250"/>
                    <a:pt x="534" y="2261"/>
                    <a:pt x="597" y="2261"/>
                  </a:cubicBezTo>
                  <a:cubicBezTo>
                    <a:pt x="759" y="2261"/>
                    <a:pt x="931" y="2191"/>
                    <a:pt x="1060" y="2096"/>
                  </a:cubicBezTo>
                  <a:cubicBezTo>
                    <a:pt x="1239" y="1977"/>
                    <a:pt x="1370" y="1787"/>
                    <a:pt x="1418" y="1572"/>
                  </a:cubicBezTo>
                  <a:cubicBezTo>
                    <a:pt x="1453" y="1370"/>
                    <a:pt x="1394" y="1132"/>
                    <a:pt x="1251" y="977"/>
                  </a:cubicBezTo>
                  <a:cubicBezTo>
                    <a:pt x="1157" y="891"/>
                    <a:pt x="1024" y="843"/>
                    <a:pt x="894" y="843"/>
                  </a:cubicBezTo>
                  <a:cubicBezTo>
                    <a:pt x="809" y="843"/>
                    <a:pt x="726" y="863"/>
                    <a:pt x="656" y="906"/>
                  </a:cubicBezTo>
                  <a:cubicBezTo>
                    <a:pt x="953" y="477"/>
                    <a:pt x="1537" y="84"/>
                    <a:pt x="2072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3" name="Google Shape;3483;p64"/>
            <p:cNvSpPr/>
            <p:nvPr/>
          </p:nvSpPr>
          <p:spPr>
            <a:xfrm>
              <a:off x="4684500" y="2659975"/>
              <a:ext cx="139325" cy="73900"/>
            </a:xfrm>
            <a:custGeom>
              <a:avLst/>
              <a:gdLst/>
              <a:ahLst/>
              <a:cxnLst/>
              <a:rect l="l" t="t" r="r" b="b"/>
              <a:pathLst>
                <a:path w="5573" h="2956" extrusionOk="0">
                  <a:moveTo>
                    <a:pt x="5358" y="1"/>
                  </a:moveTo>
                  <a:lnTo>
                    <a:pt x="5358" y="1"/>
                  </a:lnTo>
                  <a:cubicBezTo>
                    <a:pt x="3572" y="334"/>
                    <a:pt x="1787" y="656"/>
                    <a:pt x="1" y="1001"/>
                  </a:cubicBezTo>
                  <a:cubicBezTo>
                    <a:pt x="370" y="1668"/>
                    <a:pt x="953" y="2299"/>
                    <a:pt x="1632" y="2620"/>
                  </a:cubicBezTo>
                  <a:cubicBezTo>
                    <a:pt x="2068" y="2829"/>
                    <a:pt x="2553" y="2955"/>
                    <a:pt x="3029" y="2955"/>
                  </a:cubicBezTo>
                  <a:cubicBezTo>
                    <a:pt x="3176" y="2955"/>
                    <a:pt x="3322" y="2943"/>
                    <a:pt x="3465" y="2918"/>
                  </a:cubicBezTo>
                  <a:cubicBezTo>
                    <a:pt x="4084" y="2823"/>
                    <a:pt x="4680" y="2489"/>
                    <a:pt x="5037" y="1989"/>
                  </a:cubicBezTo>
                  <a:cubicBezTo>
                    <a:pt x="5430" y="1477"/>
                    <a:pt x="5573" y="596"/>
                    <a:pt x="5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4" name="Google Shape;3484;p64"/>
            <p:cNvSpPr/>
            <p:nvPr/>
          </p:nvSpPr>
          <p:spPr>
            <a:xfrm>
              <a:off x="4615150" y="2613250"/>
              <a:ext cx="223550" cy="42925"/>
            </a:xfrm>
            <a:custGeom>
              <a:avLst/>
              <a:gdLst/>
              <a:ahLst/>
              <a:cxnLst/>
              <a:rect l="l" t="t" r="r" b="b"/>
              <a:pathLst>
                <a:path w="8942" h="1717" extrusionOk="0">
                  <a:moveTo>
                    <a:pt x="8942" y="1"/>
                  </a:moveTo>
                  <a:lnTo>
                    <a:pt x="0" y="1382"/>
                  </a:lnTo>
                  <a:cubicBezTo>
                    <a:pt x="665" y="1595"/>
                    <a:pt x="1566" y="1717"/>
                    <a:pt x="2575" y="1717"/>
                  </a:cubicBezTo>
                  <a:cubicBezTo>
                    <a:pt x="4605" y="1717"/>
                    <a:pt x="7073" y="1225"/>
                    <a:pt x="8942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85" name="Google Shape;3485;p64"/>
            <p:cNvGrpSpPr/>
            <p:nvPr/>
          </p:nvGrpSpPr>
          <p:grpSpPr>
            <a:xfrm>
              <a:off x="3887375" y="2445375"/>
              <a:ext cx="434600" cy="285775"/>
              <a:chOff x="3887375" y="2445375"/>
              <a:chExt cx="434600" cy="285775"/>
            </a:xfrm>
          </p:grpSpPr>
          <p:sp>
            <p:nvSpPr>
              <p:cNvPr id="3486" name="Google Shape;3486;p64"/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7" name="Google Shape;3487;p64"/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8" name="Google Shape;3488;p64"/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9" name="Google Shape;3489;p64"/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0" name="Google Shape;3490;p64"/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1" name="Google Shape;3491;p64"/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2" name="Google Shape;3492;p64"/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3" name="Google Shape;3493;p64"/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4" name="Google Shape;3494;p64"/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5" name="Google Shape;3495;p64"/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496" name="Google Shape;3496;p64"/>
            <p:cNvSpPr/>
            <p:nvPr/>
          </p:nvSpPr>
          <p:spPr>
            <a:xfrm>
              <a:off x="3798975" y="2351900"/>
              <a:ext cx="142900" cy="142900"/>
            </a:xfrm>
            <a:custGeom>
              <a:avLst/>
              <a:gdLst/>
              <a:ahLst/>
              <a:cxnLst/>
              <a:rect l="l" t="t" r="r" b="b"/>
              <a:pathLst>
                <a:path w="5716" h="5716" extrusionOk="0">
                  <a:moveTo>
                    <a:pt x="2858" y="322"/>
                  </a:moveTo>
                  <a:cubicBezTo>
                    <a:pt x="4251" y="322"/>
                    <a:pt x="5394" y="1465"/>
                    <a:pt x="5394" y="2858"/>
                  </a:cubicBezTo>
                  <a:cubicBezTo>
                    <a:pt x="5394" y="4263"/>
                    <a:pt x="4251" y="5406"/>
                    <a:pt x="2858" y="5406"/>
                  </a:cubicBezTo>
                  <a:cubicBezTo>
                    <a:pt x="1453" y="5406"/>
                    <a:pt x="310" y="4263"/>
                    <a:pt x="310" y="2858"/>
                  </a:cubicBezTo>
                  <a:cubicBezTo>
                    <a:pt x="310" y="1465"/>
                    <a:pt x="1453" y="322"/>
                    <a:pt x="2858" y="322"/>
                  </a:cubicBezTo>
                  <a:close/>
                  <a:moveTo>
                    <a:pt x="2858" y="1"/>
                  </a:moveTo>
                  <a:cubicBezTo>
                    <a:pt x="1274" y="1"/>
                    <a:pt x="0" y="1287"/>
                    <a:pt x="0" y="2858"/>
                  </a:cubicBezTo>
                  <a:cubicBezTo>
                    <a:pt x="0" y="4442"/>
                    <a:pt x="1274" y="5716"/>
                    <a:pt x="2858" y="5716"/>
                  </a:cubicBezTo>
                  <a:cubicBezTo>
                    <a:pt x="4430" y="5716"/>
                    <a:pt x="5715" y="4442"/>
                    <a:pt x="5715" y="2858"/>
                  </a:cubicBezTo>
                  <a:cubicBezTo>
                    <a:pt x="5715" y="1287"/>
                    <a:pt x="4430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7" name="Google Shape;3497;p64"/>
            <p:cNvSpPr/>
            <p:nvPr/>
          </p:nvSpPr>
          <p:spPr>
            <a:xfrm>
              <a:off x="3843925" y="2382875"/>
              <a:ext cx="70275" cy="80975"/>
            </a:xfrm>
            <a:custGeom>
              <a:avLst/>
              <a:gdLst/>
              <a:ahLst/>
              <a:cxnLst/>
              <a:rect l="l" t="t" r="r" b="b"/>
              <a:pathLst>
                <a:path w="2811" h="3239" extrusionOk="0">
                  <a:moveTo>
                    <a:pt x="310" y="536"/>
                  </a:moveTo>
                  <a:lnTo>
                    <a:pt x="2191" y="1607"/>
                  </a:lnTo>
                  <a:lnTo>
                    <a:pt x="310" y="2691"/>
                  </a:lnTo>
                  <a:lnTo>
                    <a:pt x="310" y="536"/>
                  </a:lnTo>
                  <a:close/>
                  <a:moveTo>
                    <a:pt x="0" y="0"/>
                  </a:moveTo>
                  <a:lnTo>
                    <a:pt x="0" y="3239"/>
                  </a:lnTo>
                  <a:lnTo>
                    <a:pt x="2810" y="1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8" name="Google Shape;3498;p64"/>
            <p:cNvSpPr/>
            <p:nvPr/>
          </p:nvSpPr>
          <p:spPr>
            <a:xfrm>
              <a:off x="3676925" y="2867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1" y="0"/>
                  </a:moveTo>
                  <a:cubicBezTo>
                    <a:pt x="691" y="0"/>
                    <a:pt x="1" y="703"/>
                    <a:pt x="1" y="1560"/>
                  </a:cubicBezTo>
                  <a:lnTo>
                    <a:pt x="1" y="7049"/>
                  </a:lnTo>
                  <a:cubicBezTo>
                    <a:pt x="1" y="7918"/>
                    <a:pt x="691" y="8620"/>
                    <a:pt x="1561" y="8620"/>
                  </a:cubicBezTo>
                  <a:lnTo>
                    <a:pt x="12693" y="8620"/>
                  </a:lnTo>
                  <a:cubicBezTo>
                    <a:pt x="13538" y="8620"/>
                    <a:pt x="14241" y="7918"/>
                    <a:pt x="14253" y="7049"/>
                  </a:cubicBezTo>
                  <a:lnTo>
                    <a:pt x="14253" y="1560"/>
                  </a:lnTo>
                  <a:cubicBezTo>
                    <a:pt x="14253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9" name="Google Shape;3499;p64"/>
            <p:cNvSpPr/>
            <p:nvPr/>
          </p:nvSpPr>
          <p:spPr>
            <a:xfrm>
              <a:off x="3673075" y="2863875"/>
              <a:ext cx="364050" cy="222975"/>
            </a:xfrm>
            <a:custGeom>
              <a:avLst/>
              <a:gdLst/>
              <a:ahLst/>
              <a:cxnLst/>
              <a:rect l="l" t="t" r="r" b="b"/>
              <a:pathLst>
                <a:path w="14562" h="8919" extrusionOk="0">
                  <a:moveTo>
                    <a:pt x="12847" y="322"/>
                  </a:moveTo>
                  <a:cubicBezTo>
                    <a:pt x="13621" y="322"/>
                    <a:pt x="14240" y="941"/>
                    <a:pt x="14240" y="1715"/>
                  </a:cubicBezTo>
                  <a:lnTo>
                    <a:pt x="14240" y="7204"/>
                  </a:lnTo>
                  <a:cubicBezTo>
                    <a:pt x="14240" y="7978"/>
                    <a:pt x="13621" y="8609"/>
                    <a:pt x="12847" y="8609"/>
                  </a:cubicBezTo>
                  <a:lnTo>
                    <a:pt x="1715" y="8609"/>
                  </a:lnTo>
                  <a:cubicBezTo>
                    <a:pt x="941" y="8609"/>
                    <a:pt x="310" y="7978"/>
                    <a:pt x="310" y="7204"/>
                  </a:cubicBezTo>
                  <a:lnTo>
                    <a:pt x="310" y="1715"/>
                  </a:lnTo>
                  <a:cubicBezTo>
                    <a:pt x="310" y="941"/>
                    <a:pt x="941" y="322"/>
                    <a:pt x="1715" y="322"/>
                  </a:cubicBezTo>
                  <a:close/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lnTo>
                    <a:pt x="0" y="7204"/>
                  </a:lnTo>
                  <a:cubicBezTo>
                    <a:pt x="0" y="8144"/>
                    <a:pt x="774" y="8918"/>
                    <a:pt x="1715" y="8918"/>
                  </a:cubicBezTo>
                  <a:lnTo>
                    <a:pt x="12847" y="8918"/>
                  </a:lnTo>
                  <a:cubicBezTo>
                    <a:pt x="13788" y="8918"/>
                    <a:pt x="14561" y="8156"/>
                    <a:pt x="14561" y="7204"/>
                  </a:cubicBezTo>
                  <a:lnTo>
                    <a:pt x="14561" y="1715"/>
                  </a:lnTo>
                  <a:cubicBezTo>
                    <a:pt x="14561" y="774"/>
                    <a:pt x="13788" y="0"/>
                    <a:pt x="1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0" name="Google Shape;3500;p64"/>
            <p:cNvSpPr/>
            <p:nvPr/>
          </p:nvSpPr>
          <p:spPr>
            <a:xfrm>
              <a:off x="4093950" y="2867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0" y="0"/>
                  </a:moveTo>
                  <a:cubicBezTo>
                    <a:pt x="703" y="0"/>
                    <a:pt x="1" y="703"/>
                    <a:pt x="1" y="1560"/>
                  </a:cubicBezTo>
                  <a:lnTo>
                    <a:pt x="1" y="7049"/>
                  </a:lnTo>
                  <a:cubicBezTo>
                    <a:pt x="1" y="7918"/>
                    <a:pt x="703" y="8620"/>
                    <a:pt x="1560" y="8620"/>
                  </a:cubicBezTo>
                  <a:lnTo>
                    <a:pt x="12693" y="8620"/>
                  </a:lnTo>
                  <a:cubicBezTo>
                    <a:pt x="13562" y="8620"/>
                    <a:pt x="14252" y="7918"/>
                    <a:pt x="14252" y="7049"/>
                  </a:cubicBezTo>
                  <a:lnTo>
                    <a:pt x="14252" y="1560"/>
                  </a:lnTo>
                  <a:cubicBezTo>
                    <a:pt x="14252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1" name="Google Shape;3501;p64"/>
            <p:cNvSpPr/>
            <p:nvPr/>
          </p:nvSpPr>
          <p:spPr>
            <a:xfrm>
              <a:off x="4090075" y="2863875"/>
              <a:ext cx="364375" cy="222975"/>
            </a:xfrm>
            <a:custGeom>
              <a:avLst/>
              <a:gdLst/>
              <a:ahLst/>
              <a:cxnLst/>
              <a:rect l="l" t="t" r="r" b="b"/>
              <a:pathLst>
                <a:path w="14575" h="8919" extrusionOk="0">
                  <a:moveTo>
                    <a:pt x="12860" y="322"/>
                  </a:moveTo>
                  <a:cubicBezTo>
                    <a:pt x="13633" y="322"/>
                    <a:pt x="14264" y="941"/>
                    <a:pt x="14264" y="1715"/>
                  </a:cubicBezTo>
                  <a:lnTo>
                    <a:pt x="14264" y="7204"/>
                  </a:lnTo>
                  <a:cubicBezTo>
                    <a:pt x="14264" y="7978"/>
                    <a:pt x="13633" y="8609"/>
                    <a:pt x="12860" y="8609"/>
                  </a:cubicBezTo>
                  <a:lnTo>
                    <a:pt x="1727" y="8609"/>
                  </a:lnTo>
                  <a:cubicBezTo>
                    <a:pt x="953" y="8609"/>
                    <a:pt x="334" y="7978"/>
                    <a:pt x="334" y="7204"/>
                  </a:cubicBezTo>
                  <a:lnTo>
                    <a:pt x="334" y="1715"/>
                  </a:lnTo>
                  <a:cubicBezTo>
                    <a:pt x="334" y="941"/>
                    <a:pt x="953" y="322"/>
                    <a:pt x="1727" y="322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15"/>
                  </a:cubicBezTo>
                  <a:lnTo>
                    <a:pt x="1" y="7204"/>
                  </a:lnTo>
                  <a:cubicBezTo>
                    <a:pt x="1" y="8144"/>
                    <a:pt x="775" y="8918"/>
                    <a:pt x="1715" y="8918"/>
                  </a:cubicBezTo>
                  <a:lnTo>
                    <a:pt x="12848" y="8918"/>
                  </a:lnTo>
                  <a:cubicBezTo>
                    <a:pt x="13800" y="8918"/>
                    <a:pt x="14574" y="8156"/>
                    <a:pt x="14562" y="7204"/>
                  </a:cubicBezTo>
                  <a:lnTo>
                    <a:pt x="14562" y="1715"/>
                  </a:lnTo>
                  <a:cubicBezTo>
                    <a:pt x="14562" y="774"/>
                    <a:pt x="13788" y="0"/>
                    <a:pt x="12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2" name="Google Shape;3502;p64"/>
            <p:cNvSpPr/>
            <p:nvPr/>
          </p:nvSpPr>
          <p:spPr>
            <a:xfrm>
              <a:off x="3676925" y="3134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1" y="0"/>
                  </a:moveTo>
                  <a:cubicBezTo>
                    <a:pt x="691" y="0"/>
                    <a:pt x="1" y="703"/>
                    <a:pt x="1" y="1572"/>
                  </a:cubicBezTo>
                  <a:lnTo>
                    <a:pt x="1" y="7060"/>
                  </a:lnTo>
                  <a:cubicBezTo>
                    <a:pt x="1" y="7918"/>
                    <a:pt x="691" y="8620"/>
                    <a:pt x="1561" y="8620"/>
                  </a:cubicBezTo>
                  <a:lnTo>
                    <a:pt x="12693" y="8620"/>
                  </a:lnTo>
                  <a:cubicBezTo>
                    <a:pt x="13538" y="8620"/>
                    <a:pt x="14241" y="7918"/>
                    <a:pt x="14253" y="7060"/>
                  </a:cubicBezTo>
                  <a:lnTo>
                    <a:pt x="14253" y="1572"/>
                  </a:lnTo>
                  <a:cubicBezTo>
                    <a:pt x="14253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3" name="Google Shape;3503;p64"/>
            <p:cNvSpPr/>
            <p:nvPr/>
          </p:nvSpPr>
          <p:spPr>
            <a:xfrm>
              <a:off x="3673075" y="3131175"/>
              <a:ext cx="364050" cy="222950"/>
            </a:xfrm>
            <a:custGeom>
              <a:avLst/>
              <a:gdLst/>
              <a:ahLst/>
              <a:cxnLst/>
              <a:rect l="l" t="t" r="r" b="b"/>
              <a:pathLst>
                <a:path w="14562" h="8918" extrusionOk="0">
                  <a:moveTo>
                    <a:pt x="12847" y="310"/>
                  </a:moveTo>
                  <a:cubicBezTo>
                    <a:pt x="13621" y="310"/>
                    <a:pt x="14240" y="941"/>
                    <a:pt x="14240" y="1715"/>
                  </a:cubicBezTo>
                  <a:lnTo>
                    <a:pt x="14240" y="7203"/>
                  </a:lnTo>
                  <a:cubicBezTo>
                    <a:pt x="14240" y="7977"/>
                    <a:pt x="13621" y="8596"/>
                    <a:pt x="12847" y="8596"/>
                  </a:cubicBezTo>
                  <a:lnTo>
                    <a:pt x="1715" y="8596"/>
                  </a:lnTo>
                  <a:cubicBezTo>
                    <a:pt x="941" y="8596"/>
                    <a:pt x="310" y="7977"/>
                    <a:pt x="310" y="7203"/>
                  </a:cubicBezTo>
                  <a:lnTo>
                    <a:pt x="310" y="1715"/>
                  </a:lnTo>
                  <a:cubicBezTo>
                    <a:pt x="310" y="941"/>
                    <a:pt x="941" y="310"/>
                    <a:pt x="1715" y="310"/>
                  </a:cubicBezTo>
                  <a:close/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lnTo>
                    <a:pt x="0" y="7203"/>
                  </a:lnTo>
                  <a:cubicBezTo>
                    <a:pt x="0" y="8144"/>
                    <a:pt x="774" y="8918"/>
                    <a:pt x="1715" y="8918"/>
                  </a:cubicBezTo>
                  <a:lnTo>
                    <a:pt x="12847" y="8918"/>
                  </a:lnTo>
                  <a:cubicBezTo>
                    <a:pt x="13788" y="8918"/>
                    <a:pt x="14561" y="8144"/>
                    <a:pt x="14561" y="7203"/>
                  </a:cubicBezTo>
                  <a:lnTo>
                    <a:pt x="14561" y="1715"/>
                  </a:lnTo>
                  <a:cubicBezTo>
                    <a:pt x="14561" y="774"/>
                    <a:pt x="13788" y="0"/>
                    <a:pt x="1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4" name="Google Shape;3504;p64"/>
            <p:cNvSpPr/>
            <p:nvPr/>
          </p:nvSpPr>
          <p:spPr>
            <a:xfrm>
              <a:off x="4093950" y="3134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0" y="0"/>
                  </a:moveTo>
                  <a:cubicBezTo>
                    <a:pt x="703" y="0"/>
                    <a:pt x="1" y="703"/>
                    <a:pt x="1" y="1572"/>
                  </a:cubicBezTo>
                  <a:lnTo>
                    <a:pt x="1" y="7060"/>
                  </a:lnTo>
                  <a:cubicBezTo>
                    <a:pt x="1" y="7918"/>
                    <a:pt x="703" y="8620"/>
                    <a:pt x="1560" y="8620"/>
                  </a:cubicBezTo>
                  <a:lnTo>
                    <a:pt x="12693" y="8620"/>
                  </a:lnTo>
                  <a:cubicBezTo>
                    <a:pt x="13562" y="8620"/>
                    <a:pt x="14252" y="7918"/>
                    <a:pt x="14252" y="7060"/>
                  </a:cubicBezTo>
                  <a:lnTo>
                    <a:pt x="14252" y="1572"/>
                  </a:lnTo>
                  <a:cubicBezTo>
                    <a:pt x="14252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5" name="Google Shape;3505;p64"/>
            <p:cNvSpPr/>
            <p:nvPr/>
          </p:nvSpPr>
          <p:spPr>
            <a:xfrm>
              <a:off x="4090075" y="3131175"/>
              <a:ext cx="364375" cy="222950"/>
            </a:xfrm>
            <a:custGeom>
              <a:avLst/>
              <a:gdLst/>
              <a:ahLst/>
              <a:cxnLst/>
              <a:rect l="l" t="t" r="r" b="b"/>
              <a:pathLst>
                <a:path w="14575" h="8918" extrusionOk="0">
                  <a:moveTo>
                    <a:pt x="12860" y="310"/>
                  </a:moveTo>
                  <a:cubicBezTo>
                    <a:pt x="13633" y="310"/>
                    <a:pt x="14264" y="941"/>
                    <a:pt x="14264" y="1715"/>
                  </a:cubicBezTo>
                  <a:lnTo>
                    <a:pt x="14264" y="7203"/>
                  </a:lnTo>
                  <a:cubicBezTo>
                    <a:pt x="14264" y="7977"/>
                    <a:pt x="13633" y="8596"/>
                    <a:pt x="12860" y="8596"/>
                  </a:cubicBezTo>
                  <a:lnTo>
                    <a:pt x="1727" y="8596"/>
                  </a:lnTo>
                  <a:cubicBezTo>
                    <a:pt x="953" y="8596"/>
                    <a:pt x="334" y="7977"/>
                    <a:pt x="334" y="7203"/>
                  </a:cubicBezTo>
                  <a:lnTo>
                    <a:pt x="334" y="1715"/>
                  </a:lnTo>
                  <a:cubicBezTo>
                    <a:pt x="334" y="941"/>
                    <a:pt x="953" y="310"/>
                    <a:pt x="1727" y="310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15"/>
                  </a:cubicBezTo>
                  <a:lnTo>
                    <a:pt x="1" y="7203"/>
                  </a:lnTo>
                  <a:cubicBezTo>
                    <a:pt x="1" y="8144"/>
                    <a:pt x="775" y="8918"/>
                    <a:pt x="1715" y="8918"/>
                  </a:cubicBezTo>
                  <a:lnTo>
                    <a:pt x="12848" y="8918"/>
                  </a:lnTo>
                  <a:cubicBezTo>
                    <a:pt x="13800" y="8918"/>
                    <a:pt x="14574" y="8144"/>
                    <a:pt x="14562" y="7203"/>
                  </a:cubicBezTo>
                  <a:lnTo>
                    <a:pt x="14562" y="1715"/>
                  </a:lnTo>
                  <a:cubicBezTo>
                    <a:pt x="14562" y="774"/>
                    <a:pt x="13788" y="0"/>
                    <a:pt x="12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6" name="Google Shape;3506;p64"/>
            <p:cNvSpPr/>
            <p:nvPr/>
          </p:nvSpPr>
          <p:spPr>
            <a:xfrm>
              <a:off x="4122825" y="3429425"/>
              <a:ext cx="250350" cy="19375"/>
            </a:xfrm>
            <a:custGeom>
              <a:avLst/>
              <a:gdLst/>
              <a:ahLst/>
              <a:cxnLst/>
              <a:rect l="l" t="t" r="r" b="b"/>
              <a:pathLst>
                <a:path w="1001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0014" y="774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7" name="Google Shape;3507;p64"/>
            <p:cNvSpPr/>
            <p:nvPr/>
          </p:nvSpPr>
          <p:spPr>
            <a:xfrm>
              <a:off x="4122825" y="3480025"/>
              <a:ext cx="180100" cy="19375"/>
            </a:xfrm>
            <a:custGeom>
              <a:avLst/>
              <a:gdLst/>
              <a:ahLst/>
              <a:cxnLst/>
              <a:rect l="l" t="t" r="r" b="b"/>
              <a:pathLst>
                <a:path w="720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7204" y="774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8" name="Google Shape;3508;p64"/>
            <p:cNvSpPr/>
            <p:nvPr/>
          </p:nvSpPr>
          <p:spPr>
            <a:xfrm>
              <a:off x="4331475" y="3480025"/>
              <a:ext cx="41700" cy="19375"/>
            </a:xfrm>
            <a:custGeom>
              <a:avLst/>
              <a:gdLst/>
              <a:ahLst/>
              <a:cxnLst/>
              <a:rect l="l" t="t" r="r" b="b"/>
              <a:pathLst>
                <a:path w="1668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668" y="774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9" name="Google Shape;3509;p64"/>
            <p:cNvSpPr/>
            <p:nvPr/>
          </p:nvSpPr>
          <p:spPr>
            <a:xfrm>
              <a:off x="3713250" y="3429425"/>
              <a:ext cx="250350" cy="19375"/>
            </a:xfrm>
            <a:custGeom>
              <a:avLst/>
              <a:gdLst/>
              <a:ahLst/>
              <a:cxnLst/>
              <a:rect l="l" t="t" r="r" b="b"/>
              <a:pathLst>
                <a:path w="1001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0014" y="774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0" name="Google Shape;3510;p64"/>
            <p:cNvSpPr/>
            <p:nvPr/>
          </p:nvSpPr>
          <p:spPr>
            <a:xfrm>
              <a:off x="3713250" y="3480025"/>
              <a:ext cx="131000" cy="19375"/>
            </a:xfrm>
            <a:custGeom>
              <a:avLst/>
              <a:gdLst/>
              <a:ahLst/>
              <a:cxnLst/>
              <a:rect l="l" t="t" r="r" b="b"/>
              <a:pathLst>
                <a:path w="5240" h="775" extrusionOk="0">
                  <a:moveTo>
                    <a:pt x="0" y="0"/>
                  </a:moveTo>
                  <a:lnTo>
                    <a:pt x="0" y="774"/>
                  </a:lnTo>
                  <a:lnTo>
                    <a:pt x="5239" y="774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1" name="Google Shape;3511;p64"/>
            <p:cNvSpPr/>
            <p:nvPr/>
          </p:nvSpPr>
          <p:spPr>
            <a:xfrm>
              <a:off x="3713250" y="3530625"/>
              <a:ext cx="285775" cy="19375"/>
            </a:xfrm>
            <a:custGeom>
              <a:avLst/>
              <a:gdLst/>
              <a:ahLst/>
              <a:cxnLst/>
              <a:rect l="l" t="t" r="r" b="b"/>
              <a:pathLst>
                <a:path w="11431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1430" y="774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2" name="Google Shape;3512;p64"/>
            <p:cNvSpPr/>
            <p:nvPr/>
          </p:nvSpPr>
          <p:spPr>
            <a:xfrm>
              <a:off x="3713250" y="3581225"/>
              <a:ext cx="147650" cy="19375"/>
            </a:xfrm>
            <a:custGeom>
              <a:avLst/>
              <a:gdLst/>
              <a:ahLst/>
              <a:cxnLst/>
              <a:rect l="l" t="t" r="r" b="b"/>
              <a:pathLst>
                <a:path w="5906" h="775" extrusionOk="0">
                  <a:moveTo>
                    <a:pt x="0" y="0"/>
                  </a:moveTo>
                  <a:lnTo>
                    <a:pt x="0" y="774"/>
                  </a:lnTo>
                  <a:lnTo>
                    <a:pt x="5906" y="774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3" name="Google Shape;3513;p64"/>
            <p:cNvSpPr/>
            <p:nvPr/>
          </p:nvSpPr>
          <p:spPr>
            <a:xfrm>
              <a:off x="3889750" y="3581225"/>
              <a:ext cx="43500" cy="19375"/>
            </a:xfrm>
            <a:custGeom>
              <a:avLst/>
              <a:gdLst/>
              <a:ahLst/>
              <a:cxnLst/>
              <a:rect l="l" t="t" r="r" b="b"/>
              <a:pathLst>
                <a:path w="1740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739" y="774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4" name="Google Shape;3514;p64"/>
            <p:cNvSpPr/>
            <p:nvPr/>
          </p:nvSpPr>
          <p:spPr>
            <a:xfrm>
              <a:off x="4890175" y="2965675"/>
              <a:ext cx="884675" cy="630150"/>
            </a:xfrm>
            <a:custGeom>
              <a:avLst/>
              <a:gdLst/>
              <a:ahLst/>
              <a:cxnLst/>
              <a:rect l="l" t="t" r="r" b="b"/>
              <a:pathLst>
                <a:path w="35387" h="25206" extrusionOk="0">
                  <a:moveTo>
                    <a:pt x="33684" y="310"/>
                  </a:moveTo>
                  <a:cubicBezTo>
                    <a:pt x="34457" y="310"/>
                    <a:pt x="35077" y="929"/>
                    <a:pt x="35077" y="1703"/>
                  </a:cubicBezTo>
                  <a:lnTo>
                    <a:pt x="35077" y="23491"/>
                  </a:lnTo>
                  <a:cubicBezTo>
                    <a:pt x="35077" y="24265"/>
                    <a:pt x="34457" y="24896"/>
                    <a:pt x="33684" y="24896"/>
                  </a:cubicBezTo>
                  <a:lnTo>
                    <a:pt x="1715" y="24896"/>
                  </a:lnTo>
                  <a:cubicBezTo>
                    <a:pt x="929" y="24896"/>
                    <a:pt x="310" y="24265"/>
                    <a:pt x="310" y="23491"/>
                  </a:cubicBezTo>
                  <a:lnTo>
                    <a:pt x="310" y="1703"/>
                  </a:lnTo>
                  <a:cubicBezTo>
                    <a:pt x="310" y="929"/>
                    <a:pt x="929" y="310"/>
                    <a:pt x="1715" y="310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03"/>
                  </a:cubicBezTo>
                  <a:lnTo>
                    <a:pt x="1" y="23491"/>
                  </a:lnTo>
                  <a:cubicBezTo>
                    <a:pt x="1" y="24432"/>
                    <a:pt x="775" y="25206"/>
                    <a:pt x="1715" y="25206"/>
                  </a:cubicBezTo>
                  <a:lnTo>
                    <a:pt x="33684" y="25206"/>
                  </a:lnTo>
                  <a:cubicBezTo>
                    <a:pt x="34612" y="25206"/>
                    <a:pt x="35386" y="24444"/>
                    <a:pt x="35386" y="23491"/>
                  </a:cubicBezTo>
                  <a:lnTo>
                    <a:pt x="35386" y="1703"/>
                  </a:lnTo>
                  <a:cubicBezTo>
                    <a:pt x="35386" y="774"/>
                    <a:pt x="34612" y="0"/>
                    <a:pt x="33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5" name="Google Shape;3515;p64"/>
            <p:cNvSpPr/>
            <p:nvPr/>
          </p:nvSpPr>
          <p:spPr>
            <a:xfrm>
              <a:off x="5354225" y="3035025"/>
              <a:ext cx="355725" cy="224750"/>
            </a:xfrm>
            <a:custGeom>
              <a:avLst/>
              <a:gdLst/>
              <a:ahLst/>
              <a:cxnLst/>
              <a:rect l="l" t="t" r="r" b="b"/>
              <a:pathLst>
                <a:path w="14229" h="8990" extrusionOk="0">
                  <a:moveTo>
                    <a:pt x="775" y="1"/>
                  </a:moveTo>
                  <a:cubicBezTo>
                    <a:pt x="334" y="1"/>
                    <a:pt x="1" y="346"/>
                    <a:pt x="1" y="774"/>
                  </a:cubicBezTo>
                  <a:lnTo>
                    <a:pt x="1" y="8216"/>
                  </a:lnTo>
                  <a:cubicBezTo>
                    <a:pt x="1" y="8656"/>
                    <a:pt x="334" y="8990"/>
                    <a:pt x="775" y="8990"/>
                  </a:cubicBezTo>
                  <a:lnTo>
                    <a:pt x="13431" y="8990"/>
                  </a:lnTo>
                  <a:cubicBezTo>
                    <a:pt x="13871" y="8990"/>
                    <a:pt x="14229" y="8656"/>
                    <a:pt x="14205" y="8216"/>
                  </a:cubicBezTo>
                  <a:lnTo>
                    <a:pt x="14205" y="774"/>
                  </a:lnTo>
                  <a:cubicBezTo>
                    <a:pt x="14205" y="346"/>
                    <a:pt x="13871" y="1"/>
                    <a:pt x="1343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6" name="Google Shape;3516;p64"/>
            <p:cNvSpPr/>
            <p:nvPr/>
          </p:nvSpPr>
          <p:spPr>
            <a:xfrm>
              <a:off x="4955375" y="3314825"/>
              <a:ext cx="297675" cy="211950"/>
            </a:xfrm>
            <a:custGeom>
              <a:avLst/>
              <a:gdLst/>
              <a:ahLst/>
              <a:cxnLst/>
              <a:rect l="l" t="t" r="r" b="b"/>
              <a:pathLst>
                <a:path w="11907" h="8478" extrusionOk="0">
                  <a:moveTo>
                    <a:pt x="774" y="0"/>
                  </a:moveTo>
                  <a:cubicBezTo>
                    <a:pt x="334" y="0"/>
                    <a:pt x="0" y="346"/>
                    <a:pt x="0" y="774"/>
                  </a:cubicBezTo>
                  <a:lnTo>
                    <a:pt x="0" y="7704"/>
                  </a:lnTo>
                  <a:cubicBezTo>
                    <a:pt x="0" y="8132"/>
                    <a:pt x="334" y="8477"/>
                    <a:pt x="774" y="8477"/>
                  </a:cubicBezTo>
                  <a:lnTo>
                    <a:pt x="11133" y="8477"/>
                  </a:lnTo>
                  <a:cubicBezTo>
                    <a:pt x="11561" y="8477"/>
                    <a:pt x="11907" y="8120"/>
                    <a:pt x="11907" y="7704"/>
                  </a:cubicBezTo>
                  <a:lnTo>
                    <a:pt x="11907" y="774"/>
                  </a:lnTo>
                  <a:cubicBezTo>
                    <a:pt x="11907" y="346"/>
                    <a:pt x="11561" y="0"/>
                    <a:pt x="11133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17" name="Google Shape;3517;p64"/>
            <p:cNvGrpSpPr/>
            <p:nvPr/>
          </p:nvGrpSpPr>
          <p:grpSpPr>
            <a:xfrm>
              <a:off x="4893750" y="2969250"/>
              <a:ext cx="877525" cy="623000"/>
              <a:chOff x="4893750" y="2969250"/>
              <a:chExt cx="877525" cy="623000"/>
            </a:xfrm>
          </p:grpSpPr>
          <p:sp>
            <p:nvSpPr>
              <p:cNvPr id="3518" name="Google Shape;3518;p64"/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9" name="Google Shape;3519;p64"/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0" name="Google Shape;3520;p64"/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1" name="Google Shape;3521;p64"/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2" name="Google Shape;3522;p64"/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3" name="Google Shape;3523;p64"/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4" name="Google Shape;3524;p64"/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5" name="Google Shape;3525;p64"/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6" name="Google Shape;3526;p64"/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7" name="Google Shape;3527;p64"/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8" name="Google Shape;3528;p64"/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9" name="Google Shape;3529;p64"/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0" name="Google Shape;3530;p64"/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1" name="Google Shape;3531;p64"/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2" name="Google Shape;3532;p64"/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3" name="Google Shape;3533;p64"/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4" name="Google Shape;3534;p64"/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5" name="Google Shape;3535;p64"/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6" name="Google Shape;3536;p64"/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7" name="Google Shape;3537;p64"/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38" name="Google Shape;3538;p64"/>
            <p:cNvSpPr/>
            <p:nvPr/>
          </p:nvSpPr>
          <p:spPr>
            <a:xfrm>
              <a:off x="5098250" y="2364125"/>
              <a:ext cx="436675" cy="436975"/>
            </a:xfrm>
            <a:custGeom>
              <a:avLst/>
              <a:gdLst/>
              <a:ahLst/>
              <a:cxnLst/>
              <a:rect l="l" t="t" r="r" b="b"/>
              <a:pathLst>
                <a:path w="17467" h="17479" extrusionOk="0">
                  <a:moveTo>
                    <a:pt x="8728" y="0"/>
                  </a:moveTo>
                  <a:cubicBezTo>
                    <a:pt x="3906" y="0"/>
                    <a:pt x="0" y="3917"/>
                    <a:pt x="0" y="8739"/>
                  </a:cubicBezTo>
                  <a:cubicBezTo>
                    <a:pt x="0" y="13561"/>
                    <a:pt x="3906" y="17478"/>
                    <a:pt x="8728" y="17478"/>
                  </a:cubicBezTo>
                  <a:cubicBezTo>
                    <a:pt x="13550" y="17478"/>
                    <a:pt x="17467" y="13561"/>
                    <a:pt x="17467" y="8739"/>
                  </a:cubicBezTo>
                  <a:cubicBezTo>
                    <a:pt x="17467" y="7346"/>
                    <a:pt x="17145" y="6036"/>
                    <a:pt x="16562" y="4858"/>
                  </a:cubicBezTo>
                  <a:lnTo>
                    <a:pt x="15300" y="5465"/>
                  </a:lnTo>
                  <a:cubicBezTo>
                    <a:pt x="15788" y="6453"/>
                    <a:pt x="16074" y="7560"/>
                    <a:pt x="16074" y="8739"/>
                  </a:cubicBezTo>
                  <a:cubicBezTo>
                    <a:pt x="16074" y="12787"/>
                    <a:pt x="12776" y="16073"/>
                    <a:pt x="8728" y="16073"/>
                  </a:cubicBezTo>
                  <a:cubicBezTo>
                    <a:pt x="4679" y="16073"/>
                    <a:pt x="1393" y="12787"/>
                    <a:pt x="1393" y="8739"/>
                  </a:cubicBezTo>
                  <a:cubicBezTo>
                    <a:pt x="1393" y="4691"/>
                    <a:pt x="4679" y="1405"/>
                    <a:pt x="8728" y="1405"/>
                  </a:cubicBezTo>
                  <a:lnTo>
                    <a:pt x="87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9" name="Google Shape;3539;p64"/>
            <p:cNvSpPr/>
            <p:nvPr/>
          </p:nvSpPr>
          <p:spPr>
            <a:xfrm>
              <a:off x="5316125" y="2364400"/>
              <a:ext cx="195875" cy="136350"/>
            </a:xfrm>
            <a:custGeom>
              <a:avLst/>
              <a:gdLst/>
              <a:ahLst/>
              <a:cxnLst/>
              <a:rect l="l" t="t" r="r" b="b"/>
              <a:pathLst>
                <a:path w="7835" h="5454" extrusionOk="0">
                  <a:moveTo>
                    <a:pt x="1" y="1"/>
                  </a:moveTo>
                  <a:lnTo>
                    <a:pt x="1" y="1394"/>
                  </a:lnTo>
                  <a:cubicBezTo>
                    <a:pt x="2870" y="1394"/>
                    <a:pt x="5358" y="3049"/>
                    <a:pt x="6561" y="5454"/>
                  </a:cubicBezTo>
                  <a:lnTo>
                    <a:pt x="7835" y="4847"/>
                  </a:lnTo>
                  <a:cubicBezTo>
                    <a:pt x="6406" y="1977"/>
                    <a:pt x="3430" y="1"/>
                    <a:pt x="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0" name="Google Shape;3540;p64"/>
            <p:cNvSpPr/>
            <p:nvPr/>
          </p:nvSpPr>
          <p:spPr>
            <a:xfrm>
              <a:off x="5316425" y="2419775"/>
              <a:ext cx="163150" cy="308100"/>
            </a:xfrm>
            <a:custGeom>
              <a:avLst/>
              <a:gdLst/>
              <a:ahLst/>
              <a:cxnLst/>
              <a:rect l="l" t="t" r="r" b="b"/>
              <a:pathLst>
                <a:path w="6526" h="12324" extrusionOk="0">
                  <a:moveTo>
                    <a:pt x="1" y="1"/>
                  </a:moveTo>
                  <a:lnTo>
                    <a:pt x="1" y="1394"/>
                  </a:lnTo>
                  <a:cubicBezTo>
                    <a:pt x="2834" y="1394"/>
                    <a:pt x="5120" y="3691"/>
                    <a:pt x="5120" y="6513"/>
                  </a:cubicBezTo>
                  <a:cubicBezTo>
                    <a:pt x="5120" y="8502"/>
                    <a:pt x="3989" y="10204"/>
                    <a:pt x="2358" y="11073"/>
                  </a:cubicBezTo>
                  <a:lnTo>
                    <a:pt x="3001" y="12323"/>
                  </a:lnTo>
                  <a:cubicBezTo>
                    <a:pt x="5085" y="11216"/>
                    <a:pt x="6525" y="9037"/>
                    <a:pt x="6525" y="6513"/>
                  </a:cubicBezTo>
                  <a:cubicBezTo>
                    <a:pt x="6525" y="2918"/>
                    <a:pt x="3596" y="1"/>
                    <a:pt x="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1" name="Google Shape;3541;p64"/>
            <p:cNvSpPr/>
            <p:nvPr/>
          </p:nvSpPr>
          <p:spPr>
            <a:xfrm>
              <a:off x="5153300" y="2419775"/>
              <a:ext cx="237575" cy="325950"/>
            </a:xfrm>
            <a:custGeom>
              <a:avLst/>
              <a:gdLst/>
              <a:ahLst/>
              <a:cxnLst/>
              <a:rect l="l" t="t" r="r" b="b"/>
              <a:pathLst>
                <a:path w="9503" h="13038" extrusionOk="0">
                  <a:moveTo>
                    <a:pt x="6514" y="1"/>
                  </a:moveTo>
                  <a:cubicBezTo>
                    <a:pt x="2918" y="1"/>
                    <a:pt x="1" y="2929"/>
                    <a:pt x="1" y="6513"/>
                  </a:cubicBezTo>
                  <a:cubicBezTo>
                    <a:pt x="1" y="10121"/>
                    <a:pt x="2930" y="13038"/>
                    <a:pt x="6514" y="13038"/>
                  </a:cubicBezTo>
                  <a:cubicBezTo>
                    <a:pt x="7585" y="13038"/>
                    <a:pt x="8609" y="12764"/>
                    <a:pt x="9502" y="12300"/>
                  </a:cubicBezTo>
                  <a:lnTo>
                    <a:pt x="8871" y="11049"/>
                  </a:lnTo>
                  <a:cubicBezTo>
                    <a:pt x="8169" y="11430"/>
                    <a:pt x="7359" y="11633"/>
                    <a:pt x="6514" y="11633"/>
                  </a:cubicBezTo>
                  <a:cubicBezTo>
                    <a:pt x="3692" y="11633"/>
                    <a:pt x="1394" y="9347"/>
                    <a:pt x="1394" y="6513"/>
                  </a:cubicBezTo>
                  <a:cubicBezTo>
                    <a:pt x="1394" y="3691"/>
                    <a:pt x="3692" y="1394"/>
                    <a:pt x="6514" y="1394"/>
                  </a:cubicBezTo>
                  <a:lnTo>
                    <a:pt x="65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2" name="Google Shape;3542;p64"/>
            <p:cNvSpPr/>
            <p:nvPr/>
          </p:nvSpPr>
          <p:spPr>
            <a:xfrm>
              <a:off x="5226225" y="2473650"/>
              <a:ext cx="198875" cy="218200"/>
            </a:xfrm>
            <a:custGeom>
              <a:avLst/>
              <a:gdLst/>
              <a:ahLst/>
              <a:cxnLst/>
              <a:rect l="l" t="t" r="r" b="b"/>
              <a:pathLst>
                <a:path w="7955" h="8728" extrusionOk="0">
                  <a:moveTo>
                    <a:pt x="3597" y="1"/>
                  </a:moveTo>
                  <a:lnTo>
                    <a:pt x="3597" y="1405"/>
                  </a:lnTo>
                  <a:cubicBezTo>
                    <a:pt x="5240" y="1405"/>
                    <a:pt x="6561" y="2727"/>
                    <a:pt x="6561" y="4358"/>
                  </a:cubicBezTo>
                  <a:cubicBezTo>
                    <a:pt x="6561" y="6001"/>
                    <a:pt x="5240" y="7323"/>
                    <a:pt x="3597" y="7323"/>
                  </a:cubicBezTo>
                  <a:cubicBezTo>
                    <a:pt x="2573" y="7323"/>
                    <a:pt x="1680" y="6799"/>
                    <a:pt x="1144" y="6013"/>
                  </a:cubicBezTo>
                  <a:lnTo>
                    <a:pt x="1" y="6823"/>
                  </a:lnTo>
                  <a:cubicBezTo>
                    <a:pt x="787" y="7966"/>
                    <a:pt x="2108" y="8728"/>
                    <a:pt x="3597" y="8728"/>
                  </a:cubicBezTo>
                  <a:cubicBezTo>
                    <a:pt x="6014" y="8728"/>
                    <a:pt x="7954" y="6763"/>
                    <a:pt x="7954" y="4358"/>
                  </a:cubicBezTo>
                  <a:cubicBezTo>
                    <a:pt x="7954" y="1965"/>
                    <a:pt x="6014" y="1"/>
                    <a:pt x="3597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3" name="Google Shape;3543;p64"/>
            <p:cNvSpPr/>
            <p:nvPr/>
          </p:nvSpPr>
          <p:spPr>
            <a:xfrm>
              <a:off x="5207175" y="2473650"/>
              <a:ext cx="108975" cy="170575"/>
            </a:xfrm>
            <a:custGeom>
              <a:avLst/>
              <a:gdLst/>
              <a:ahLst/>
              <a:cxnLst/>
              <a:rect l="l" t="t" r="r" b="b"/>
              <a:pathLst>
                <a:path w="4359" h="6823" extrusionOk="0">
                  <a:moveTo>
                    <a:pt x="4359" y="1"/>
                  </a:moveTo>
                  <a:cubicBezTo>
                    <a:pt x="1954" y="1"/>
                    <a:pt x="1" y="1965"/>
                    <a:pt x="1" y="4358"/>
                  </a:cubicBezTo>
                  <a:cubicBezTo>
                    <a:pt x="1" y="5275"/>
                    <a:pt x="287" y="6120"/>
                    <a:pt x="763" y="6823"/>
                  </a:cubicBezTo>
                  <a:lnTo>
                    <a:pt x="1906" y="6013"/>
                  </a:lnTo>
                  <a:cubicBezTo>
                    <a:pt x="1596" y="5537"/>
                    <a:pt x="1394" y="4977"/>
                    <a:pt x="1394" y="4358"/>
                  </a:cubicBezTo>
                  <a:cubicBezTo>
                    <a:pt x="1394" y="2727"/>
                    <a:pt x="2727" y="1394"/>
                    <a:pt x="4359" y="139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4" name="Google Shape;3544;p64"/>
            <p:cNvSpPr/>
            <p:nvPr/>
          </p:nvSpPr>
          <p:spPr>
            <a:xfrm>
              <a:off x="3696575" y="2415300"/>
              <a:ext cx="47950" cy="398000"/>
            </a:xfrm>
            <a:custGeom>
              <a:avLst/>
              <a:gdLst/>
              <a:ahLst/>
              <a:cxnLst/>
              <a:rect l="l" t="t" r="r" b="b"/>
              <a:pathLst>
                <a:path w="1918" h="15920" extrusionOk="0">
                  <a:moveTo>
                    <a:pt x="1" y="1"/>
                  </a:moveTo>
                  <a:lnTo>
                    <a:pt x="1" y="15919"/>
                  </a:lnTo>
                  <a:lnTo>
                    <a:pt x="1918" y="15919"/>
                  </a:lnTo>
                  <a:lnTo>
                    <a:pt x="1918" y="15622"/>
                  </a:lnTo>
                  <a:lnTo>
                    <a:pt x="298" y="15622"/>
                  </a:lnTo>
                  <a:lnTo>
                    <a:pt x="298" y="310"/>
                  </a:lnTo>
                  <a:lnTo>
                    <a:pt x="1918" y="310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5" name="Google Shape;3545;p64"/>
            <p:cNvSpPr/>
            <p:nvPr/>
          </p:nvSpPr>
          <p:spPr>
            <a:xfrm>
              <a:off x="5573900" y="2609375"/>
              <a:ext cx="44375" cy="412275"/>
            </a:xfrm>
            <a:custGeom>
              <a:avLst/>
              <a:gdLst/>
              <a:ahLst/>
              <a:cxnLst/>
              <a:rect l="l" t="t" r="r" b="b"/>
              <a:pathLst>
                <a:path w="1775" h="16491" extrusionOk="0">
                  <a:moveTo>
                    <a:pt x="0" y="1"/>
                  </a:moveTo>
                  <a:lnTo>
                    <a:pt x="0" y="322"/>
                  </a:lnTo>
                  <a:lnTo>
                    <a:pt x="1465" y="322"/>
                  </a:lnTo>
                  <a:lnTo>
                    <a:pt x="1465" y="16491"/>
                  </a:lnTo>
                  <a:lnTo>
                    <a:pt x="1774" y="16491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6" name="Google Shape;3546;p64"/>
            <p:cNvSpPr/>
            <p:nvPr/>
          </p:nvSpPr>
          <p:spPr>
            <a:xfrm>
              <a:off x="4013875" y="2296531"/>
              <a:ext cx="59850" cy="5985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" y="1"/>
                  </a:moveTo>
                  <a:lnTo>
                    <a:pt x="1" y="2394"/>
                  </a:lnTo>
                  <a:lnTo>
                    <a:pt x="2394" y="2394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7" name="Google Shape;3547;p64"/>
            <p:cNvSpPr/>
            <p:nvPr/>
          </p:nvSpPr>
          <p:spPr>
            <a:xfrm>
              <a:off x="4456200" y="2685556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0" y="1"/>
                  </a:moveTo>
                  <a:lnTo>
                    <a:pt x="0" y="2323"/>
                  </a:lnTo>
                  <a:lnTo>
                    <a:pt x="2322" y="2323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8" name="Google Shape;3548;p64"/>
            <p:cNvSpPr/>
            <p:nvPr/>
          </p:nvSpPr>
          <p:spPr>
            <a:xfrm>
              <a:off x="4421975" y="2714731"/>
              <a:ext cx="64900" cy="64625"/>
            </a:xfrm>
            <a:custGeom>
              <a:avLst/>
              <a:gdLst/>
              <a:ahLst/>
              <a:cxnLst/>
              <a:rect l="l" t="t" r="r" b="b"/>
              <a:pathLst>
                <a:path w="2596" h="2585" extrusionOk="0">
                  <a:moveTo>
                    <a:pt x="0" y="1"/>
                  </a:moveTo>
                  <a:lnTo>
                    <a:pt x="0" y="2584"/>
                  </a:lnTo>
                  <a:lnTo>
                    <a:pt x="2596" y="2584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9" name="Google Shape;3549;p64"/>
            <p:cNvSpPr/>
            <p:nvPr/>
          </p:nvSpPr>
          <p:spPr>
            <a:xfrm>
              <a:off x="4347250" y="2720981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1263" y="1263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0" name="Google Shape;3550;p64"/>
            <p:cNvSpPr/>
            <p:nvPr/>
          </p:nvSpPr>
          <p:spPr>
            <a:xfrm>
              <a:off x="3357250" y="2672756"/>
              <a:ext cx="61350" cy="61350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" y="1"/>
                  </a:moveTo>
                  <a:lnTo>
                    <a:pt x="1" y="2454"/>
                  </a:lnTo>
                  <a:lnTo>
                    <a:pt x="2453" y="2454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1" name="Google Shape;3551;p64"/>
            <p:cNvSpPr/>
            <p:nvPr/>
          </p:nvSpPr>
          <p:spPr>
            <a:xfrm>
              <a:off x="3345650" y="2572456"/>
              <a:ext cx="32175" cy="32175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0" y="1"/>
                  </a:moveTo>
                  <a:lnTo>
                    <a:pt x="0" y="1286"/>
                  </a:lnTo>
                  <a:lnTo>
                    <a:pt x="1286" y="1286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2" name="Google Shape;3552;p64"/>
            <p:cNvSpPr/>
            <p:nvPr/>
          </p:nvSpPr>
          <p:spPr>
            <a:xfrm>
              <a:off x="3230750" y="2632281"/>
              <a:ext cx="26800" cy="26825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0" y="1"/>
                  </a:moveTo>
                  <a:lnTo>
                    <a:pt x="0" y="1072"/>
                  </a:lnTo>
                  <a:lnTo>
                    <a:pt x="1072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3" name="Google Shape;3553;p64"/>
            <p:cNvSpPr/>
            <p:nvPr/>
          </p:nvSpPr>
          <p:spPr>
            <a:xfrm>
              <a:off x="5046750" y="2746581"/>
              <a:ext cx="35150" cy="35150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1405" y="1406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4" name="Google Shape;3554;p64"/>
            <p:cNvSpPr/>
            <p:nvPr/>
          </p:nvSpPr>
          <p:spPr>
            <a:xfrm>
              <a:off x="5704875" y="2194731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0" y="1"/>
                  </a:moveTo>
                  <a:lnTo>
                    <a:pt x="0" y="4406"/>
                  </a:lnTo>
                  <a:lnTo>
                    <a:pt x="4406" y="4406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5" name="Google Shape;3555;p64"/>
            <p:cNvSpPr/>
            <p:nvPr/>
          </p:nvSpPr>
          <p:spPr>
            <a:xfrm>
              <a:off x="5776000" y="2264381"/>
              <a:ext cx="74750" cy="75050"/>
            </a:xfrm>
            <a:custGeom>
              <a:avLst/>
              <a:gdLst/>
              <a:ahLst/>
              <a:cxnLst/>
              <a:rect l="l" t="t" r="r" b="b"/>
              <a:pathLst>
                <a:path w="2990" h="3002" extrusionOk="0">
                  <a:moveTo>
                    <a:pt x="1" y="1"/>
                  </a:moveTo>
                  <a:lnTo>
                    <a:pt x="1" y="3001"/>
                  </a:lnTo>
                  <a:lnTo>
                    <a:pt x="2989" y="3001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6" name="Google Shape;3556;p64"/>
            <p:cNvSpPr/>
            <p:nvPr/>
          </p:nvSpPr>
          <p:spPr>
            <a:xfrm>
              <a:off x="5867675" y="2151881"/>
              <a:ext cx="68800" cy="68775"/>
            </a:xfrm>
            <a:custGeom>
              <a:avLst/>
              <a:gdLst/>
              <a:ahLst/>
              <a:cxnLst/>
              <a:rect l="l" t="t" r="r" b="b"/>
              <a:pathLst>
                <a:path w="2752" h="2751" extrusionOk="0">
                  <a:moveTo>
                    <a:pt x="1" y="0"/>
                  </a:moveTo>
                  <a:lnTo>
                    <a:pt x="1" y="2750"/>
                  </a:lnTo>
                  <a:lnTo>
                    <a:pt x="2751" y="2750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7" name="Google Shape;3557;p64"/>
            <p:cNvSpPr/>
            <p:nvPr/>
          </p:nvSpPr>
          <p:spPr>
            <a:xfrm>
              <a:off x="5867675" y="2446256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" y="0"/>
                  </a:moveTo>
                  <a:lnTo>
                    <a:pt x="1" y="2322"/>
                  </a:lnTo>
                  <a:lnTo>
                    <a:pt x="2323" y="232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8" name="Google Shape;3558;p64"/>
            <p:cNvSpPr/>
            <p:nvPr/>
          </p:nvSpPr>
          <p:spPr>
            <a:xfrm>
              <a:off x="3257825" y="3344300"/>
              <a:ext cx="66700" cy="66675"/>
            </a:xfrm>
            <a:custGeom>
              <a:avLst/>
              <a:gdLst/>
              <a:ahLst/>
              <a:cxnLst/>
              <a:rect l="l" t="t" r="r" b="b"/>
              <a:pathLst>
                <a:path w="2668" h="2667" extrusionOk="0">
                  <a:moveTo>
                    <a:pt x="1" y="0"/>
                  </a:moveTo>
                  <a:lnTo>
                    <a:pt x="1" y="2667"/>
                  </a:lnTo>
                  <a:lnTo>
                    <a:pt x="2668" y="2667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9" name="Google Shape;3559;p64"/>
            <p:cNvSpPr/>
            <p:nvPr/>
          </p:nvSpPr>
          <p:spPr>
            <a:xfrm>
              <a:off x="3387025" y="3418400"/>
              <a:ext cx="27700" cy="28000"/>
            </a:xfrm>
            <a:custGeom>
              <a:avLst/>
              <a:gdLst/>
              <a:ahLst/>
              <a:cxnLst/>
              <a:rect l="l" t="t" r="r" b="b"/>
              <a:pathLst>
                <a:path w="1108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1108" y="112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0" name="Google Shape;3560;p64"/>
            <p:cNvSpPr/>
            <p:nvPr/>
          </p:nvSpPr>
          <p:spPr>
            <a:xfrm>
              <a:off x="5914425" y="3274631"/>
              <a:ext cx="71150" cy="71150"/>
            </a:xfrm>
            <a:custGeom>
              <a:avLst/>
              <a:gdLst/>
              <a:ahLst/>
              <a:cxnLst/>
              <a:rect l="l" t="t" r="r" b="b"/>
              <a:pathLst>
                <a:path w="2846" h="2846" extrusionOk="0">
                  <a:moveTo>
                    <a:pt x="0" y="0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1" name="Google Shape;3561;p64"/>
            <p:cNvSpPr/>
            <p:nvPr/>
          </p:nvSpPr>
          <p:spPr>
            <a:xfrm>
              <a:off x="5966500" y="3328506"/>
              <a:ext cx="55700" cy="55975"/>
            </a:xfrm>
            <a:custGeom>
              <a:avLst/>
              <a:gdLst/>
              <a:ahLst/>
              <a:cxnLst/>
              <a:rect l="l" t="t" r="r" b="b"/>
              <a:pathLst>
                <a:path w="2228" h="2239" extrusionOk="0">
                  <a:moveTo>
                    <a:pt x="1" y="0"/>
                  </a:moveTo>
                  <a:lnTo>
                    <a:pt x="1" y="2239"/>
                  </a:lnTo>
                  <a:lnTo>
                    <a:pt x="2227" y="2239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2" name="Google Shape;3562;p64"/>
            <p:cNvSpPr/>
            <p:nvPr/>
          </p:nvSpPr>
          <p:spPr>
            <a:xfrm>
              <a:off x="6045100" y="3281481"/>
              <a:ext cx="36025" cy="36025"/>
            </a:xfrm>
            <a:custGeom>
              <a:avLst/>
              <a:gdLst/>
              <a:ahLst/>
              <a:cxnLst/>
              <a:rect l="l" t="t" r="r" b="b"/>
              <a:pathLst>
                <a:path w="1441" h="1441" extrusionOk="0">
                  <a:moveTo>
                    <a:pt x="0" y="0"/>
                  </a:moveTo>
                  <a:lnTo>
                    <a:pt x="0" y="1441"/>
                  </a:lnTo>
                  <a:lnTo>
                    <a:pt x="1441" y="144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3" name="Google Shape;3563;p64"/>
            <p:cNvSpPr/>
            <p:nvPr/>
          </p:nvSpPr>
          <p:spPr>
            <a:xfrm>
              <a:off x="5884650" y="3232956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1" y="0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75" name="Google Shape;2075;p49"/>
          <p:cNvSpPr txBox="1">
            <a:spLocks noGrp="1"/>
          </p:cNvSpPr>
          <p:nvPr/>
        </p:nvSpPr>
        <p:spPr>
          <a:xfrm>
            <a:off x="3599925" y="458681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3</a:t>
            </a:r>
            <a:endParaRPr lang="en-US" altLang="en-GB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p65"/>
          <p:cNvSpPr txBox="1">
            <a:spLocks noGrp="1"/>
          </p:cNvSpPr>
          <p:nvPr>
            <p:ph type="body" idx="1"/>
          </p:nvPr>
        </p:nvSpPr>
        <p:spPr>
          <a:xfrm>
            <a:off x="720000" y="1123675"/>
            <a:ext cx="3852000" cy="3467400"/>
          </a:xfrm>
          <a:prstGeom prst="rect">
            <a:avLst/>
          </a:prstGeom>
        </p:spPr>
        <p:txBody>
          <a:bodyPr spcFirstLastPara="1" wrap="square" lIns="91425" tIns="0" rIns="9142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	Rest API </a:t>
            </a:r>
            <a:endParaRPr lang="en-US" sz="22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457200" marR="508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altLang="en-GB" sz="140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M</a:t>
            </a:r>
            <a:r>
              <a:rPr lang="en-GB" sz="140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ột dạng chuyển đổi cấu trúc dữ liệu, một kiểu kiến trúc để viết API</a:t>
            </a:r>
            <a:r>
              <a:rPr lang="en-US" altLang="en-GB" sz="140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GB" sz="1400"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508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altLang="en-GB" sz="140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</a:t>
            </a:r>
            <a:r>
              <a:rPr lang="en-GB" sz="140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ử dụng phương thức HTTP đơn giản để tạo cho giao tiếp giữa các máy</a:t>
            </a:r>
            <a:r>
              <a:rPr lang="en-US" altLang="en-GB" sz="140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marR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altLang="en-GB" sz="140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endParaRPr lang="en-GB" sz="1400"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6" name="Google Shape;3676;p65"/>
          <p:cNvSpPr txBox="1">
            <a:spLocks noGrp="1"/>
          </p:cNvSpPr>
          <p:nvPr>
            <p:ph type="title"/>
          </p:nvPr>
        </p:nvSpPr>
        <p:spPr>
          <a:xfrm>
            <a:off x="720000" y="362235"/>
            <a:ext cx="77040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700">
                <a:solidFill>
                  <a:schemeClr val="accen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Định nghĩa</a:t>
            </a:r>
            <a:r>
              <a:rPr lang="en-US" altLang="en-GB">
                <a:solidFill>
                  <a:schemeClr val="accent1"/>
                </a:solidFill>
              </a:rPr>
              <a:t> 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677" name="Google Shape;3677;p65"/>
          <p:cNvSpPr txBox="1">
            <a:spLocks noGrp="1"/>
          </p:cNvSpPr>
          <p:nvPr>
            <p:ph type="body" idx="2"/>
          </p:nvPr>
        </p:nvSpPr>
        <p:spPr>
          <a:xfrm>
            <a:off x="4572000" y="1200150"/>
            <a:ext cx="4255135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	Restful API</a:t>
            </a:r>
            <a:endParaRPr lang="en-US" sz="22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457200" marR="508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Một tiêu chuẩn dùng trong việc thiết kế các API cho các ứng dụng web để quản lý các resource.</a:t>
            </a:r>
            <a:endParaRPr lang="en-US" sz="1400"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508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Tổ chức các tài nguyên thành một tập hợp các URL duy nhất hoặc mã tài nguyên định dạng thống nhất.</a:t>
            </a:r>
            <a:endParaRPr lang="en-US" sz="1400"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marR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en-GB" sz="1400"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</p:txBody>
      </p:sp>
      <p:sp>
        <p:nvSpPr>
          <p:cNvPr id="2075" name="Google Shape;2075;p49"/>
          <p:cNvSpPr txBox="1">
            <a:spLocks noGrp="1"/>
          </p:cNvSpPr>
          <p:nvPr/>
        </p:nvSpPr>
        <p:spPr>
          <a:xfrm>
            <a:off x="3599925" y="458681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4</a:t>
            </a:r>
            <a:endParaRPr lang="en-US" altLang="en-GB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81595" y="209835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Phương Thức</a:t>
            </a:r>
            <a:r>
              <a:rPr lang="en-US" altLang="en-GB">
                <a:sym typeface="+mn-ea"/>
              </a:rPr>
              <a:t> </a:t>
            </a:r>
            <a:endParaRPr lang="en-GB"/>
          </a:p>
        </p:txBody>
      </p:sp>
      <p:sp>
        <p:nvSpPr>
          <p:cNvPr id="2639" name="Google Shape;2639;p59"/>
          <p:cNvSpPr txBox="1"/>
          <p:nvPr/>
        </p:nvSpPr>
        <p:spPr>
          <a:xfrm>
            <a:off x="448310" y="1428750"/>
            <a:ext cx="1628140" cy="52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GET</a:t>
            </a:r>
            <a:endParaRPr lang="en-US" altLang="en-GB" sz="20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(Read)</a:t>
            </a:r>
            <a:endParaRPr lang="en-US" altLang="en-GB" sz="20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41" name="Google Shape;2641;p59"/>
          <p:cNvSpPr txBox="1"/>
          <p:nvPr/>
        </p:nvSpPr>
        <p:spPr>
          <a:xfrm>
            <a:off x="7068185" y="1437640"/>
            <a:ext cx="1468755" cy="52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POST</a:t>
            </a:r>
            <a:endParaRPr lang="en-US" altLang="en-GB" sz="20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(Create)</a:t>
            </a:r>
            <a:endParaRPr lang="en-US" altLang="en-GB" sz="20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43" name="Google Shape;2643;p59"/>
          <p:cNvSpPr txBox="1"/>
          <p:nvPr/>
        </p:nvSpPr>
        <p:spPr>
          <a:xfrm>
            <a:off x="781050" y="3074035"/>
            <a:ext cx="1443990" cy="52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PUT</a:t>
            </a:r>
            <a:endParaRPr lang="en-US" altLang="en-GB" sz="20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(Update)</a:t>
            </a:r>
            <a:endParaRPr lang="en-US" altLang="en-GB" sz="20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44" name="Google Shape;2644;p59"/>
          <p:cNvSpPr txBox="1"/>
          <p:nvPr/>
        </p:nvSpPr>
        <p:spPr>
          <a:xfrm>
            <a:off x="7068105" y="3130060"/>
            <a:ext cx="1363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DELETE</a:t>
            </a:r>
            <a:endParaRPr lang="en-US" altLang="en-GB" sz="2000" b="1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2646" name="Google Shape;2646;p59"/>
          <p:cNvGrpSpPr/>
          <p:nvPr/>
        </p:nvGrpSpPr>
        <p:grpSpPr>
          <a:xfrm>
            <a:off x="2707293" y="828260"/>
            <a:ext cx="3884395" cy="3814120"/>
            <a:chOff x="2822863" y="1408650"/>
            <a:chExt cx="3884395" cy="3814120"/>
          </a:xfrm>
        </p:grpSpPr>
        <p:sp>
          <p:nvSpPr>
            <p:cNvPr id="2647" name="Google Shape;2647;p59"/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59"/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59"/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59"/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59"/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59"/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59"/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59"/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59"/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59"/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59"/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63" name="Google Shape;2663;p59"/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2664" name="Google Shape;2664;p59"/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5" name="Google Shape;2665;p59"/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6" name="Google Shape;2666;p59"/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7" name="Google Shape;2667;p59"/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8" name="Google Shape;2668;p59"/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9" name="Google Shape;2669;p59"/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0" name="Google Shape;2670;p59"/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1" name="Google Shape;2671;p59"/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2" name="Google Shape;2672;p59"/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74" name="Google Shape;2674;p59"/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2675" name="Google Shape;2675;p59"/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0" name="Google Shape;2680;p59"/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1" name="Google Shape;2681;p59"/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2" name="Google Shape;2682;p59"/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3" name="Google Shape;2683;p59"/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7" name="Google Shape;2687;p59"/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8" name="Google Shape;2688;p59"/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2" name="Google Shape;2692;p59"/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3" name="Google Shape;2693;p59"/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4" name="Google Shape;2694;p59"/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95" name="Google Shape;2695;p59"/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2696" name="Google Shape;2696;p59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01" name="Google Shape;2701;p59"/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2702" name="Google Shape;2702;p59"/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707" name="Google Shape;2707;p59"/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8" name="Google Shape;2748;p59"/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59"/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59"/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5" name="Google Shape;2765;p59"/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59"/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7" name="Google Shape;2767;p59"/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8" name="Google Shape;2768;p59"/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59"/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0" name="Google Shape;2770;p59"/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1" name="Google Shape;2771;p59"/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59"/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59"/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59"/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5" name="Google Shape;2775;p59"/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6" name="Google Shape;2776;p59"/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59"/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59"/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59"/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59"/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59"/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2" name="Google Shape;2782;p59"/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3" name="Google Shape;2783;p59"/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59"/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59"/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59"/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59"/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59"/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59"/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59"/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59"/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792" name="Google Shape;2792;p59"/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2793" name="Google Shape;2793;p59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2800" name="Google Shape;2800;p59"/>
          <p:cNvCxnSpPr>
            <a:stCxn id="2641" idx="1"/>
          </p:cNvCxnSpPr>
          <p:nvPr/>
        </p:nvCxnSpPr>
        <p:spPr>
          <a:xfrm flipH="1">
            <a:off x="5739405" y="1702110"/>
            <a:ext cx="1328700" cy="56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1" name="Google Shape;2801;p59"/>
          <p:cNvCxnSpPr>
            <a:stCxn id="2639" idx="3"/>
          </p:cNvCxnSpPr>
          <p:nvPr/>
        </p:nvCxnSpPr>
        <p:spPr>
          <a:xfrm>
            <a:off x="2076300" y="1693220"/>
            <a:ext cx="1454100" cy="74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2" name="Google Shape;2802;p59"/>
          <p:cNvCxnSpPr/>
          <p:nvPr/>
        </p:nvCxnSpPr>
        <p:spPr>
          <a:xfrm>
            <a:off x="2224890" y="3166580"/>
            <a:ext cx="1013700" cy="5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3" name="Google Shape;2803;p59"/>
          <p:cNvCxnSpPr/>
          <p:nvPr/>
        </p:nvCxnSpPr>
        <p:spPr>
          <a:xfrm flipH="1">
            <a:off x="6375165" y="3257385"/>
            <a:ext cx="525300" cy="40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 Box 2"/>
          <p:cNvSpPr txBox="1"/>
          <p:nvPr/>
        </p:nvSpPr>
        <p:spPr>
          <a:xfrm>
            <a:off x="506095" y="2008505"/>
            <a:ext cx="227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Lấy thông tin từ sever theo URI đã cung cấp.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08470" y="1932305"/>
            <a:ext cx="2324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Gửi thông tin tới sever thông qua các biểu mẫu http.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58000" y="3645535"/>
            <a:ext cx="195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Xóa tài nguyên trên server.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3400" y="3683635"/>
            <a:ext cx="2045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tx1"/>
                </a:solidFill>
              </a:rPr>
              <a:t>Thay đổi trạng thái của dữ liệu 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75" name="Google Shape;2075;p49"/>
          <p:cNvSpPr txBox="1">
            <a:spLocks noGrp="1"/>
          </p:cNvSpPr>
          <p:nvPr/>
        </p:nvSpPr>
        <p:spPr>
          <a:xfrm>
            <a:off x="3733910" y="464269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5</a:t>
            </a:r>
            <a:endParaRPr lang="en-US" altLang="en-GB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3"/>
          <p:cNvSpPr/>
          <p:nvPr/>
        </p:nvSpPr>
        <p:spPr>
          <a:xfrm>
            <a:off x="5248850" y="1282500"/>
            <a:ext cx="2783400" cy="2578500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829945"/>
            <a:ext cx="7256145" cy="3898900"/>
          </a:xfrm>
          <a:prstGeom prst="rect">
            <a:avLst/>
          </a:prstGeom>
        </p:spPr>
      </p:pic>
      <p:sp>
        <p:nvSpPr>
          <p:cNvPr id="1575" name="Google Shape;1575;p38"/>
          <p:cNvSpPr txBox="1">
            <a:spLocks noGrp="1"/>
          </p:cNvSpPr>
          <p:nvPr>
            <p:ph type="title"/>
          </p:nvPr>
        </p:nvSpPr>
        <p:spPr>
          <a:xfrm>
            <a:off x="2667000" y="133350"/>
            <a:ext cx="3566160" cy="328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Arial Rounded MT Bold" panose="020F0704030504030204" charset="0"/>
                <a:cs typeface="Arial Rounded MT Bold" panose="020F0704030504030204" charset="0"/>
              </a:rPr>
              <a:t>Cơ Chế Hoạt Động</a:t>
            </a:r>
            <a:r>
              <a:rPr lang="en-US" sz="2500" dirty="0"/>
              <a:t> </a:t>
            </a:r>
            <a:endParaRPr lang="en-US" sz="2500" dirty="0"/>
          </a:p>
        </p:txBody>
      </p:sp>
      <p:sp>
        <p:nvSpPr>
          <p:cNvPr id="3" name="Right Arrow 2"/>
          <p:cNvSpPr/>
          <p:nvPr/>
        </p:nvSpPr>
        <p:spPr>
          <a:xfrm>
            <a:off x="4267200" y="1226185"/>
            <a:ext cx="1441450" cy="258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33900" y="1047750"/>
            <a:ext cx="986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Request</a:t>
            </a:r>
            <a:endParaRPr lang="en-US" b="1" i="1"/>
          </a:p>
        </p:txBody>
      </p:sp>
      <p:sp>
        <p:nvSpPr>
          <p:cNvPr id="6" name="Text Box 5"/>
          <p:cNvSpPr txBox="1"/>
          <p:nvPr/>
        </p:nvSpPr>
        <p:spPr>
          <a:xfrm>
            <a:off x="4078605" y="4171950"/>
            <a:ext cx="1630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Response</a:t>
            </a:r>
            <a:endParaRPr lang="en-US" b="1" i="1"/>
          </a:p>
        </p:txBody>
      </p:sp>
      <p:sp>
        <p:nvSpPr>
          <p:cNvPr id="7" name="Right Arrow 6"/>
          <p:cNvSpPr/>
          <p:nvPr/>
        </p:nvSpPr>
        <p:spPr>
          <a:xfrm rot="10800000">
            <a:off x="3810000" y="4008755"/>
            <a:ext cx="1441450" cy="258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75" name="Google Shape;2075;p49"/>
          <p:cNvSpPr txBox="1">
            <a:spLocks noGrp="1"/>
          </p:cNvSpPr>
          <p:nvPr/>
        </p:nvSpPr>
        <p:spPr>
          <a:xfrm>
            <a:off x="3599925" y="4682065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 panose="00000500000000000000"/>
              <a:buNone/>
              <a:defRPr sz="2500" b="1" i="0" u="none" strike="noStrike" cap="none">
                <a:solidFill>
                  <a:schemeClr val="dk1"/>
                </a:solidFill>
                <a:latin typeface="Cuprum" panose="00000500000000000000"/>
                <a:ea typeface="Cuprum" panose="00000500000000000000"/>
                <a:cs typeface="Cuprum" panose="00000500000000000000"/>
                <a:sym typeface="Cuprum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6</a:t>
            </a:r>
            <a:endParaRPr lang="en-US" altLang="en-GB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5" grpId="0"/>
      <p:bldP spid="5" grpId="1"/>
      <p:bldP spid="7" grpId="0" bldLvl="0" animBg="1"/>
      <p:bldP spid="7" grpId="1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WPS Presentation</Application>
  <PresentationFormat>On-screen Show (16:9)</PresentationFormat>
  <Paragraphs>96</Paragraphs>
  <Slides>11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Arial</vt:lpstr>
      <vt:lpstr>Orbitron</vt:lpstr>
      <vt:lpstr>Cuprum</vt:lpstr>
      <vt:lpstr>Segoe Print</vt:lpstr>
      <vt:lpstr>Archivo Light</vt:lpstr>
      <vt:lpstr>Roboto Condensed Light</vt:lpstr>
      <vt:lpstr>PT Sans</vt:lpstr>
      <vt:lpstr>Archivo</vt:lpstr>
      <vt:lpstr>Arial Rounded MT Bold</vt:lpstr>
      <vt:lpstr>Tahoma</vt:lpstr>
      <vt:lpstr>Times New Roman</vt:lpstr>
      <vt:lpstr>Microsoft YaHei</vt:lpstr>
      <vt:lpstr>Arial Unicode MS</vt:lpstr>
      <vt:lpstr>Virtual Metaverse Project Proposal by Slidesgo</vt:lpstr>
      <vt:lpstr>Nhóm 9</vt:lpstr>
      <vt:lpstr>Phạm Trọng Quốc</vt:lpstr>
      <vt:lpstr>Demo</vt:lpstr>
      <vt:lpstr>01.</vt:lpstr>
      <vt:lpstr>Định Nghĩa</vt:lpstr>
      <vt:lpstr>02.</vt:lpstr>
      <vt:lpstr>Định nghĩa </vt:lpstr>
      <vt:lpstr>Phương Thức </vt:lpstr>
      <vt:lpstr>Cơ Chế Hoạt Động </vt:lpstr>
      <vt:lpstr>03.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Interface (API)</dc:title>
  <dc:creator/>
  <cp:lastModifiedBy>Quốc Phạm</cp:lastModifiedBy>
  <cp:revision>43</cp:revision>
  <dcterms:created xsi:type="dcterms:W3CDTF">2023-03-03T07:51:00Z</dcterms:created>
  <dcterms:modified xsi:type="dcterms:W3CDTF">2023-03-04T14:29:25Z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20A39AABA84547008EDB28719EECA1D8</vt:lpwstr>
  </property>
  <property fmtid="{D5CDD505-2E9C-101B-9397-08002B2CF9AE}" pid="3" name="KSOProductBuildVer">
    <vt:lpwstr>1033-11.2.0.11486</vt:lpwstr>
  </property>
</Properties>
</file>